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theme/theme6.xml" ContentType="application/vnd.openxmlformats-officedocument.theme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theme/theme7.xml" ContentType="application/vnd.openxmlformats-officedocument.theme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theme/theme8.xml" ContentType="application/vnd.openxmlformats-officedocument.theme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1" r:id="rId1"/>
    <p:sldMasterId id="2147483723" r:id="rId2"/>
    <p:sldMasterId id="2147483735" r:id="rId3"/>
    <p:sldMasterId id="2147483747" r:id="rId4"/>
    <p:sldMasterId id="2147483759" r:id="rId5"/>
    <p:sldMasterId id="2147483771" r:id="rId6"/>
    <p:sldMasterId id="2147483784" r:id="rId7"/>
    <p:sldMasterId id="2147483797" r:id="rId8"/>
    <p:sldMasterId id="2147483809" r:id="rId9"/>
  </p:sldMasterIdLst>
  <p:notesMasterIdLst>
    <p:notesMasterId r:id="rId23"/>
  </p:notesMasterIdLst>
  <p:sldIdLst>
    <p:sldId id="9002" r:id="rId10"/>
    <p:sldId id="343" r:id="rId11"/>
    <p:sldId id="295" r:id="rId12"/>
    <p:sldId id="2007578440" r:id="rId13"/>
    <p:sldId id="429" r:id="rId14"/>
    <p:sldId id="2007578447" r:id="rId15"/>
    <p:sldId id="2007578450" r:id="rId16"/>
    <p:sldId id="4165" r:id="rId17"/>
    <p:sldId id="4158" r:id="rId18"/>
    <p:sldId id="314" r:id="rId19"/>
    <p:sldId id="272" r:id="rId20"/>
    <p:sldId id="292" r:id="rId21"/>
    <p:sldId id="261" r:id="rId2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0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7315"/>
    <a:srgbClr val="A8FAFD"/>
    <a:srgbClr val="B98019"/>
    <a:srgbClr val="AF90F4"/>
    <a:srgbClr val="08759C"/>
    <a:srgbClr val="D23C00"/>
    <a:srgbClr val="889BFC"/>
    <a:srgbClr val="0A8FBE"/>
    <a:srgbClr val="12B7F3"/>
    <a:srgbClr val="677F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181" autoAdjust="0"/>
    <p:restoredTop sz="96313" autoAdjust="0"/>
  </p:normalViewPr>
  <p:slideViewPr>
    <p:cSldViewPr snapToGrid="0" showGuides="1">
      <p:cViewPr varScale="1">
        <p:scale>
          <a:sx n="66" d="100"/>
          <a:sy n="66" d="100"/>
        </p:scale>
        <p:origin x="892" y="52"/>
      </p:cViewPr>
      <p:guideLst>
        <p:guide orient="horz" pos="320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260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2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7.xml"/><Relationship Id="rId20" Type="http://schemas.openxmlformats.org/officeDocument/2006/relationships/slide" Target="slides/slide1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2.xml"/><Relationship Id="rId24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6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1.xml"/><Relationship Id="rId19" Type="http://schemas.openxmlformats.org/officeDocument/2006/relationships/slide" Target="slides/slide10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A30368-981E-4DEB-8BF3-9661997A6D39}" type="datetimeFigureOut">
              <a:rPr lang="zh-CN" altLang="en-US" smtClean="0"/>
              <a:t>2021/11/26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412DD6-82C2-4EC4-8EE3-D639A8B4994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43886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D6492A-62B0-47D5-A61D-ACD9CBAF646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523150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12B6FD-F4BD-468C-B779-C842F93EBF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7177B8E-F284-4A7B-8B63-5D63F80CC7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6FE63BC-8FF8-4CAE-996B-968D7C276C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918B4-3F95-4A14-B2AF-34258F793431}" type="datetimeFigureOut">
              <a:rPr lang="zh-CN" altLang="en-US" smtClean="0"/>
              <a:t>2021/11/26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EECCEF7-9FA3-4C2F-947E-733E0EEEBD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A294391-2C3A-4CD3-8B6A-01D96392A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91A3C-0EAB-4EA9-B10E-362C554889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48482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911587-49A8-4039-B416-F4307C127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8977B92-E413-41A1-AFE6-CB736F16C9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09AEEE4-B7C2-43E7-BD49-BA05E49E53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918B4-3F95-4A14-B2AF-34258F793431}" type="datetimeFigureOut">
              <a:rPr lang="zh-CN" altLang="en-US" smtClean="0"/>
              <a:t>2021/11/26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E414F68-78E3-429A-9874-4288D818E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3A7A1B1-917B-4C8D-9932-0DFFDBD208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91A3C-0EAB-4EA9-B10E-362C554889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8451742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9EA6B5-9D4C-4CB0-80A5-901FCFDF82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0EA44CF-E53D-4B88-8625-DF75B57B54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999C231-1F87-4A47-900D-FC21F27AEC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D37712-96AC-4C84-A250-CAB7A417CD53}" type="datetimeFigureOut">
              <a:rPr lang="zh-CN" altLang="en-US" smtClean="0"/>
              <a:t>2021/11/26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387EFCF-AF1A-4F62-8F0F-3F786AEBAC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4402068-3CF5-44D4-987A-702C1D2A3F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41F2A-E24F-4DAC-9DF0-2F5DD97617C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8957788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467BAB75-7C17-4F62-B665-7A280AC8760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2FC141F-A9A8-4DF7-BBC7-464CD38B06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C0C5C3C-9B1C-4BD3-A4E6-D94757F7E2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D37712-96AC-4C84-A250-CAB7A417CD53}" type="datetimeFigureOut">
              <a:rPr lang="zh-CN" altLang="en-US" smtClean="0"/>
              <a:t>2021/11/26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30FF9C4-1C21-4BD5-8909-D4069E08E1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FE3B8F2-C50D-416C-B174-4376233DCD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41F2A-E24F-4DAC-9DF0-2F5DD97617C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42809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BAC3E914-D4C8-4C83-8F74-8F13479BF8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AE41D12-B1C8-4C84-9693-C4E1925F6C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D8C0193-5CB5-4408-B91B-2C648EDF1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918B4-3F95-4A14-B2AF-34258F793431}" type="datetimeFigureOut">
              <a:rPr lang="zh-CN" altLang="en-US" smtClean="0"/>
              <a:t>2021/11/26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2B8C83B-C250-4377-8BE6-93FB8BE272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0774601-E395-4718-9DA3-1DEB194ED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91A3C-0EAB-4EA9-B10E-362C554889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22110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12B6FD-F4BD-468C-B779-C842F93EBF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7177B8E-F284-4A7B-8B63-5D63F80CC7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6FE63BC-8FF8-4CAE-996B-968D7C276C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918B4-3F95-4A14-B2AF-34258F793431}" type="datetimeFigureOut">
              <a:rPr lang="zh-CN" altLang="en-US" smtClean="0"/>
              <a:t>2021/11/26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EECCEF7-9FA3-4C2F-947E-733E0EEEBD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A294391-2C3A-4CD3-8B6A-01D96392A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91A3C-0EAB-4EA9-B10E-362C554889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27837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FF9796-C96E-4974-A982-53177FAB0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6110DE4-77A3-44DB-A41E-66A8FF6655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289D31E-A842-4492-B577-EABBC0350E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918B4-3F95-4A14-B2AF-34258F793431}" type="datetimeFigureOut">
              <a:rPr lang="zh-CN" altLang="en-US" smtClean="0"/>
              <a:t>2021/11/26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9EAFD91-EA99-45E2-94D2-E2268D95C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59BF7CD-AEAA-4CA4-9C33-48E62551E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91A3C-0EAB-4EA9-B10E-362C554889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7624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7E17DD2-3417-4280-849D-579F020A71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03036F9-1E9B-476B-87F0-048D1166C9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D72CE2B-BB40-47B7-8474-140537BFBB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918B4-3F95-4A14-B2AF-34258F793431}" type="datetimeFigureOut">
              <a:rPr lang="zh-CN" altLang="en-US" smtClean="0"/>
              <a:t>2021/11/26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DAB17E4-21FF-4064-A7D9-3342D2355D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CA7D75F-A3D5-4F34-86FF-24E6857105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91A3C-0EAB-4EA9-B10E-362C554889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645684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3FD0309-84E8-4837-8744-03383CF18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8D07F7E-FAEF-4EE1-AAB7-04F61F06EBD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D74CA8B-7A47-42E3-BEE7-6FA2AC3403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601A133-F617-4F7F-BF68-F56F119184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918B4-3F95-4A14-B2AF-34258F793431}" type="datetimeFigureOut">
              <a:rPr lang="zh-CN" altLang="en-US" smtClean="0"/>
              <a:t>2021/11/26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B46A852-46C7-40C3-88C3-6539374893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3588C48-D57C-4685-98E7-00AB0E01D2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91A3C-0EAB-4EA9-B10E-362C554889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58708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BCFC3F-319A-47C2-9B9B-8A50B39A7B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0BA4B76-2075-4D0D-A582-563661EF79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5AADC5A-CAFC-401A-AB12-3256A289EC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D55A27E3-D202-4203-A6E6-0829958747F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48009F12-4391-4FC6-94CA-2E6626C0D0D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6BDFCE96-8227-4134-BAB5-72D757DE19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918B4-3F95-4A14-B2AF-34258F793431}" type="datetimeFigureOut">
              <a:rPr lang="zh-CN" altLang="en-US" smtClean="0"/>
              <a:t>2021/11/26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71893A2B-E9E2-4645-8F37-9BE44E2EC4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EE4FB3BA-38E1-4C3F-8FA8-1CFA1FFFB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91A3C-0EAB-4EA9-B10E-362C554889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967039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77375A-A32F-4047-9514-44D6B821D1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886E91F-2015-44A1-91B1-D2F1870A15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918B4-3F95-4A14-B2AF-34258F793431}" type="datetimeFigureOut">
              <a:rPr lang="zh-CN" altLang="en-US" smtClean="0"/>
              <a:t>2021/11/26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2F576B7-A743-47EB-9D21-B144EA97D6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C168566-9BB0-4260-984C-484AB4C58C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91A3C-0EAB-4EA9-B10E-362C554889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450036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AF7BCCE-B996-4806-8952-0CF314FA7D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918B4-3F95-4A14-B2AF-34258F793431}" type="datetimeFigureOut">
              <a:rPr lang="zh-CN" altLang="en-US" smtClean="0"/>
              <a:t>2021/11/26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835C8A0-F46B-403F-AD01-826079A6DA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B73DD43-BFD0-4A49-9297-3FF91B04A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91A3C-0EAB-4EA9-B10E-362C554889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681038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68B125-5686-4C22-8AC9-9D21CCC01D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C23BCDD-014D-4845-A1B6-D8D5BB31B6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2C1179C-0B81-43D7-95DD-BF28BEA261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5E92B47-DE2B-427A-8F31-93FE8598CE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918B4-3F95-4A14-B2AF-34258F793431}" type="datetimeFigureOut">
              <a:rPr lang="zh-CN" altLang="en-US" smtClean="0"/>
              <a:t>2021/11/26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12317B2-67A5-47F2-9299-FE16D58ABC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AFC1EF8-ECB1-4816-B862-3746C6CB87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91A3C-0EAB-4EA9-B10E-362C554889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6242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FF9796-C96E-4974-A982-53177FAB0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6110DE4-77A3-44DB-A41E-66A8FF6655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289D31E-A842-4492-B577-EABBC0350E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918B4-3F95-4A14-B2AF-34258F793431}" type="datetimeFigureOut">
              <a:rPr lang="zh-CN" altLang="en-US" smtClean="0"/>
              <a:t>2021/11/26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9EAFD91-EA99-45E2-94D2-E2268D95C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59BF7CD-AEAA-4CA4-9C33-48E62551E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91A3C-0EAB-4EA9-B10E-362C554889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474893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8FA373C-035E-4B4D-A969-370AD4D961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DAF09BFB-F637-4B94-9B5F-8E45C916588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9A33CA1-0D0A-4EB2-9B28-435A710013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640B2ED-9610-427B-BB39-E0A2C0BFFE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918B4-3F95-4A14-B2AF-34258F793431}" type="datetimeFigureOut">
              <a:rPr lang="zh-CN" altLang="en-US" smtClean="0"/>
              <a:t>2021/11/26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793FCBB-AF0F-4EF4-BE59-2A745C0D49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82D23A0-2B33-409D-A944-1C23E4C10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91A3C-0EAB-4EA9-B10E-362C554889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554520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911587-49A8-4039-B416-F4307C127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8977B92-E413-41A1-AFE6-CB736F16C9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09AEEE4-B7C2-43E7-BD49-BA05E49E53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918B4-3F95-4A14-B2AF-34258F793431}" type="datetimeFigureOut">
              <a:rPr lang="zh-CN" altLang="en-US" smtClean="0"/>
              <a:t>2021/11/26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E414F68-78E3-429A-9874-4288D818E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3A7A1B1-917B-4C8D-9932-0DFFDBD208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91A3C-0EAB-4EA9-B10E-362C554889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864407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BAC3E914-D4C8-4C83-8F74-8F13479BF8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AE41D12-B1C8-4C84-9693-C4E1925F6C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D8C0193-5CB5-4408-B91B-2C648EDF1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918B4-3F95-4A14-B2AF-34258F793431}" type="datetimeFigureOut">
              <a:rPr lang="zh-CN" altLang="en-US" smtClean="0"/>
              <a:t>2021/11/26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2B8C83B-C250-4377-8BE6-93FB8BE272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0774601-E395-4718-9DA3-1DEB194ED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91A3C-0EAB-4EA9-B10E-362C554889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024930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525C4E-4122-4CD3-8DB1-400D0FC18F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34C04EB-B3AB-4A45-9E82-7EE8FBEA0A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0F1EC78-7843-48DA-8234-6403F4D443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818E69-81D0-49C5-ABB5-FF04919D792B}" type="datetimeFigureOut">
              <a:rPr lang="zh-CN" altLang="en-US" smtClean="0"/>
              <a:t>2021/11/26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CA18144-7D8D-411E-9908-8CEC6EE18F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BC9C9AE-A0BF-4DD6-8878-C85CCAF04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CDB3F-CAD3-47D2-A0E9-BA772FA57F2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618960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B85D9B-BFDC-491C-90ED-385C1F323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F3BB1ED-CEF0-44D7-88B2-4FE46C5CF5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A082F10-B76C-4209-BF35-EF6C8724CB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818E69-81D0-49C5-ABB5-FF04919D792B}" type="datetimeFigureOut">
              <a:rPr lang="zh-CN" altLang="en-US" smtClean="0"/>
              <a:t>2021/11/26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902FDD4-C33E-4B26-86E8-22599FEE1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51853AF-C9D0-4DEC-9E4B-D7B904A85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CDB3F-CAD3-47D2-A0E9-BA772FA57F2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245347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12BA1F-8B94-4ECD-8728-6ECBF4184F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8C1D604-6EB2-4FEA-8E82-014F845BCD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E33D9C8-08FF-4496-A001-C4096EB1DE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818E69-81D0-49C5-ABB5-FF04919D792B}" type="datetimeFigureOut">
              <a:rPr lang="zh-CN" altLang="en-US" smtClean="0"/>
              <a:t>2021/11/26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3800990-9CFE-4987-9FCF-1D2F35C09D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E6038D2-A689-4491-9A69-49608C47DB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CDB3F-CAD3-47D2-A0E9-BA772FA57F2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224188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425A22-34E3-49D6-A89A-F2D623E4A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FAD29C6-7D00-4875-B599-951591B02E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881C401-A4FC-4C7A-BCAA-93DA1C788B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A708329-323C-44F1-A1E7-942AC5895A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818E69-81D0-49C5-ABB5-FF04919D792B}" type="datetimeFigureOut">
              <a:rPr lang="zh-CN" altLang="en-US" smtClean="0"/>
              <a:t>2021/11/26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1D5B88E-1D41-44E7-9197-EB42138A1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261D895-5813-43BA-98F1-9DFFEE0CF1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CDB3F-CAD3-47D2-A0E9-BA772FA57F2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186642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9E60AF0-279E-46D8-AEE1-812A175AB1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A6F3347-E98D-4ED6-A975-30CAA81118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0EDB63C-F07B-49A4-8C48-4F65E7C80C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B3AE17E-654F-46DD-9129-433987EA2BB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1FF367AB-C2A4-4ECC-B0B0-4973B161174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D0213FBF-22BB-417C-9DDB-0A8197DFEA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818E69-81D0-49C5-ABB5-FF04919D792B}" type="datetimeFigureOut">
              <a:rPr lang="zh-CN" altLang="en-US" smtClean="0"/>
              <a:t>2021/11/26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D792C34B-CC5D-41B4-B7F2-F96096C5CF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E59438F7-C459-4E0A-9527-387B600C0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CDB3F-CAD3-47D2-A0E9-BA772FA57F2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039663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786400-0026-4A91-8821-4D754B22B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836F289-75A4-4E55-BBD8-7E10A490D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818E69-81D0-49C5-ABB5-FF04919D792B}" type="datetimeFigureOut">
              <a:rPr lang="zh-CN" altLang="en-US" smtClean="0"/>
              <a:t>2021/11/26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3409E9B-F59F-49C9-AB3D-A29E5A38E7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58D9C1F-B9D0-4C08-B0DA-50DE4E18A3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CDB3F-CAD3-47D2-A0E9-BA772FA57F2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457363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524B244-32B1-467B-811F-56FD69C86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818E69-81D0-49C5-ABB5-FF04919D792B}" type="datetimeFigureOut">
              <a:rPr lang="zh-CN" altLang="en-US" smtClean="0"/>
              <a:t>2021/11/26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392313A1-60D1-4EEF-922F-56781CFA07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157DADA-342F-4B3B-A622-025B53FE66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CDB3F-CAD3-47D2-A0E9-BA772FA57F2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23223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7E17DD2-3417-4280-849D-579F020A71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03036F9-1E9B-476B-87F0-048D1166C9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D72CE2B-BB40-47B7-8474-140537BFBB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918B4-3F95-4A14-B2AF-34258F793431}" type="datetimeFigureOut">
              <a:rPr lang="zh-CN" altLang="en-US" smtClean="0"/>
              <a:t>2021/11/26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DAB17E4-21FF-4064-A7D9-3342D2355D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CA7D75F-A3D5-4F34-86FF-24E6857105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91A3C-0EAB-4EA9-B10E-362C554889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193915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E454B8-0F5A-4436-A049-2B8DD390FC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549AEC3-6C98-4499-8E5B-7AA48508A4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F69D9EB-C611-490A-AABD-BED55C0868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3B76CD5-DF84-4773-BDE0-457B87BCDF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818E69-81D0-49C5-ABB5-FF04919D792B}" type="datetimeFigureOut">
              <a:rPr lang="zh-CN" altLang="en-US" smtClean="0"/>
              <a:t>2021/11/26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CB1296B-D30A-47BF-9899-CC0D0A7C2A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9B1D0DB-E5B1-4324-B1C9-2D54E3BA7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CDB3F-CAD3-47D2-A0E9-BA772FA57F2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948680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D454B8-4980-4A37-B73A-C7FB416FF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DCACC6BA-BC4F-439A-8A35-DB3BBAAC216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F132BE2-E498-4745-BB5F-3A9DEEB03D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69EE7DB-EDD6-476F-85DF-A1CB5B4F4C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818E69-81D0-49C5-ABB5-FF04919D792B}" type="datetimeFigureOut">
              <a:rPr lang="zh-CN" altLang="en-US" smtClean="0"/>
              <a:t>2021/11/26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C6B9D96-982E-44B7-9381-7BB582146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3A0BE05-79B9-4529-B7BA-3C4A3FD14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CDB3F-CAD3-47D2-A0E9-BA772FA57F2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592526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F4642BA-8EF1-4DE2-9E76-5394E0DC6C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F61336F-DB51-45DF-819A-8238C0A6D8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7FB41AA-2C7A-4C2F-8E8C-011FC1AF61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818E69-81D0-49C5-ABB5-FF04919D792B}" type="datetimeFigureOut">
              <a:rPr lang="zh-CN" altLang="en-US" smtClean="0"/>
              <a:t>2021/11/26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68657E5-CB75-4E5C-AAC5-B39450145A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DA4C622-7387-4956-8D8C-E86A72F5B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CDB3F-CAD3-47D2-A0E9-BA772FA57F2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22718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980953EB-87DF-482C-BECB-A588B3442B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8ADC42C-7EC0-4E8A-98DF-02FAEE4148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4E0DFF7-AB32-4F0C-B053-4E9A5BDE47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818E69-81D0-49C5-ABB5-FF04919D792B}" type="datetimeFigureOut">
              <a:rPr lang="zh-CN" altLang="en-US" smtClean="0"/>
              <a:t>2021/11/26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D6DD78A-5540-440D-99D2-CF636503B1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91DF3DA-92CF-48B8-9A74-51FEF48A6D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CDB3F-CAD3-47D2-A0E9-BA772FA57F2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863790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9DF7C3-C07F-452B-B38B-F38DB797C4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28BEED0-2790-4487-9A87-97A38711E4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8049FEC-3F18-4C6D-B961-17792A24F6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C6D6B-DC62-4FB6-9825-240A83186A5F}" type="datetimeFigureOut">
              <a:rPr lang="zh-CN" altLang="en-US" smtClean="0"/>
              <a:t>2021/11/26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CC16816-6FDF-4D62-BBDC-2BE7ED5722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7A4FFEB-336F-4756-AFF6-7BEE41695E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A8D7C-7513-496F-B971-E1B7E7EC9F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403803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54DC50-6D32-448F-83C2-2E0F561A3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EB86A3A-EAC0-49BF-B327-BB8FF50618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3BBFD2E-EF29-4C90-80B2-EAA375CA5E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C6D6B-DC62-4FB6-9825-240A83186A5F}" type="datetimeFigureOut">
              <a:rPr lang="zh-CN" altLang="en-US" smtClean="0"/>
              <a:t>2021/11/26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454F377-7EE9-4AE2-8D2E-B8DEDA2300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4339943-E575-48D4-8084-CBFF1B20DB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A8D7C-7513-496F-B971-E1B7E7EC9F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398283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9AEE650-2A34-4AC2-B317-66F89AF13A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34BF877-3ABE-44D1-9427-75A8AD336B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9726B37-9778-44B8-B254-7A303597F2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C6D6B-DC62-4FB6-9825-240A83186A5F}" type="datetimeFigureOut">
              <a:rPr lang="zh-CN" altLang="en-US" smtClean="0"/>
              <a:t>2021/11/26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052680E-A643-4B40-A255-C8B767650C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403D171-E8F3-4A3F-9CCB-EBC69C965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A8D7C-7513-496F-B971-E1B7E7EC9F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791310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5BA40D-3F16-4B1F-9C06-C1402C222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2A3D0E9-55DE-4682-AD1C-A9303989C2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7A56BAD-2BDD-45AA-9E6B-508E4BD3D5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62E2C4D-6655-4B21-BD44-31EC77F57F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C6D6B-DC62-4FB6-9825-240A83186A5F}" type="datetimeFigureOut">
              <a:rPr lang="zh-CN" altLang="en-US" smtClean="0"/>
              <a:t>2021/11/26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29F3BD5-FB1A-45B2-995E-E54644D39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52ACD8F-B761-4AD6-B6D8-92FF03039F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A8D7C-7513-496F-B971-E1B7E7EC9F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192652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243E4E-F73F-44D1-9085-105AABD1D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453A050-CF6D-4E89-A222-BF99E8E8F9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EE5A1B6-17BC-49A8-8CB3-CF21367D90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0D2DB47-C889-4C19-8665-4BB9F6A2D75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830E531A-4C4C-4B81-AC9E-D02A448273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A1C5AC92-5F9A-425B-B08D-7781423B9D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C6D6B-DC62-4FB6-9825-240A83186A5F}" type="datetimeFigureOut">
              <a:rPr lang="zh-CN" altLang="en-US" smtClean="0"/>
              <a:t>2021/11/26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1A0EEBFA-F329-422C-B15C-4F1CA68DD4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CA0A579-FB1F-4EA7-B8D6-F80A1715D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A8D7C-7513-496F-B971-E1B7E7EC9F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474790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418337-F89E-4675-92EC-BE35FA4EE7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B60F5A0-D329-4BA1-AD07-CB3060335E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C6D6B-DC62-4FB6-9825-240A83186A5F}" type="datetimeFigureOut">
              <a:rPr lang="zh-CN" altLang="en-US" smtClean="0"/>
              <a:t>2021/11/26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EFD0C6A-D55F-46B7-9505-798BAB4D0E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3A0BB78-4F1B-429E-9F06-637F7EA5B2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A8D7C-7513-496F-B971-E1B7E7EC9F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16432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3FD0309-84E8-4837-8744-03383CF18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8D07F7E-FAEF-4EE1-AAB7-04F61F06EBD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D74CA8B-7A47-42E3-BEE7-6FA2AC3403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601A133-F617-4F7F-BF68-F56F119184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918B4-3F95-4A14-B2AF-34258F793431}" type="datetimeFigureOut">
              <a:rPr lang="zh-CN" altLang="en-US" smtClean="0"/>
              <a:t>2021/11/26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B46A852-46C7-40C3-88C3-6539374893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3588C48-D57C-4685-98E7-00AB0E01D2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91A3C-0EAB-4EA9-B10E-362C554889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653270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6DF1B09-0A82-4DEC-8A07-78EC2028BB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C6D6B-DC62-4FB6-9825-240A83186A5F}" type="datetimeFigureOut">
              <a:rPr lang="zh-CN" altLang="en-US" smtClean="0"/>
              <a:t>2021/11/26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DEF0D50E-A57C-44D1-B44E-7B57CDBF31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194B0C3-3F34-4F3F-9FA4-BF9AE5254F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A8D7C-7513-496F-B971-E1B7E7EC9F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791043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8F320E-A95F-4DB5-BD92-419B576803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44C217C-108F-42C1-BED5-EC39C0C2B2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8518226-EA98-404A-BCE6-326BC41F6E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37E9977-DFC1-484A-A98B-35B47B5190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C6D6B-DC62-4FB6-9825-240A83186A5F}" type="datetimeFigureOut">
              <a:rPr lang="zh-CN" altLang="en-US" smtClean="0"/>
              <a:t>2021/11/26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8B6B4A1-07A8-4451-A2EF-9FD49AABB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5405C42-6F5E-42AD-9A8C-7E9EC5C82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A8D7C-7513-496F-B971-E1B7E7EC9F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551330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D98E2B-23BB-482D-9461-F3C6833682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4FD702EA-F96F-4F8B-848A-787204F84F0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D5EEA4A-11D9-4A1D-8F75-97C1B43D9A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5CCB54D-B0F2-4D92-A7EC-E46707B842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C6D6B-DC62-4FB6-9825-240A83186A5F}" type="datetimeFigureOut">
              <a:rPr lang="zh-CN" altLang="en-US" smtClean="0"/>
              <a:t>2021/11/26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0880405-CED6-484A-A08F-B1F020EC24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3471E78-BC80-4E53-8F88-F79287845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A8D7C-7513-496F-B971-E1B7E7EC9F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343532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68DC8A-01C6-45DD-9FEC-0E117D6DDD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3C9A95D-F474-4F60-BA5C-B6AAF2015C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97E4353-5CCA-46C2-A414-ACBEBBFC5E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C6D6B-DC62-4FB6-9825-240A83186A5F}" type="datetimeFigureOut">
              <a:rPr lang="zh-CN" altLang="en-US" smtClean="0"/>
              <a:t>2021/11/26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FF13646-E69D-4EAF-A274-6633FA48A2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2FEC801-64F3-4A38-A928-CF83BAB8DE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A8D7C-7513-496F-B971-E1B7E7EC9F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378750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F4B973E4-A0C1-481E-95BF-9C8E6FE3414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9D5EA20-AD95-4C5D-B587-AF4A1FA313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F788215-092C-4F7D-BEC1-6CBE59E506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C6D6B-DC62-4FB6-9825-240A83186A5F}" type="datetimeFigureOut">
              <a:rPr lang="zh-CN" altLang="en-US" smtClean="0"/>
              <a:t>2021/11/26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E1560B1-EE0D-4D20-9595-49ADB1AC04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368FAA3-2128-4121-8F36-D8ED161FDD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A8D7C-7513-496F-B971-E1B7E7EC9F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336324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D51CB0-93A7-4940-B112-70413B7993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08E7046-5D1F-417D-96D6-B4ED88204B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DBFBF0E-1830-41FB-8025-6593AFD067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D5073-A92E-4A37-8771-1169595A7382}" type="datetimeFigureOut">
              <a:rPr lang="zh-CN" altLang="en-US" smtClean="0"/>
              <a:t>2021/11/26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0012E11-B1EF-44F3-89B5-75C10A153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864A733-68E4-4F72-A891-49BA4AAD8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F1AC3-9FAA-4E02-AB1F-B873FE44C94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94580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25D9F3-D85D-41F4-A427-8AC523532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181D635-0B03-42AA-B74C-C1A26E9925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2B772DD-3800-4FA8-842E-3C1BA428A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D5073-A92E-4A37-8771-1169595A7382}" type="datetimeFigureOut">
              <a:rPr lang="zh-CN" altLang="en-US" smtClean="0"/>
              <a:t>2021/11/26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C520E9E-8D63-41A4-A709-E9A1D42026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6E14BBE-099F-45B3-A960-43AF922D8A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F1AC3-9FAA-4E02-AB1F-B873FE44C94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917589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3ED725-6712-427B-AAA9-777F95B12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1D29AB7-F1CA-465B-9F15-BEC0075CD4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F940647-90A5-4AD6-B750-51B96E1153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D5073-A92E-4A37-8771-1169595A7382}" type="datetimeFigureOut">
              <a:rPr lang="zh-CN" altLang="en-US" smtClean="0"/>
              <a:t>2021/11/26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95B4189-14A0-4CF4-80F2-561BD15A85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9CBDE3E-5F6E-41FE-ABFC-B440FFF43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F1AC3-9FAA-4E02-AB1F-B873FE44C94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650357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EE9778-57EA-4314-8780-CEE029683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5F38249-5CD0-477D-9767-E38DAC46F5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4FDF403-1B26-4045-80BF-F956E3C2B5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63D4A28-CA61-4B1C-9FB1-6E894FE42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D5073-A92E-4A37-8771-1169595A7382}" type="datetimeFigureOut">
              <a:rPr lang="zh-CN" altLang="en-US" smtClean="0"/>
              <a:t>2021/11/26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DB56228-C43A-4237-AB20-41D85AEA00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F2DE2C3-6F41-418E-B0B1-52A6AB86E4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F1AC3-9FAA-4E02-AB1F-B873FE44C94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2096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51F109-6184-4296-9F99-1C707AED58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70D658C-8E5F-48C9-B57E-9207572264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5EFD941-8806-43DD-A1FA-88459D377D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C26238A4-25FD-4B3D-AD62-A3FF6E708F7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821A6676-A082-4ECF-8078-25010C24C3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1A76671E-1FE2-47FF-A8DD-88A9E652D9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D5073-A92E-4A37-8771-1169595A7382}" type="datetimeFigureOut">
              <a:rPr lang="zh-CN" altLang="en-US" smtClean="0"/>
              <a:t>2021/11/26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5CA4FF73-AE17-4EFD-8FDB-835F8D20A2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784B4293-DD3F-4642-B813-91B9FA881D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F1AC3-9FAA-4E02-AB1F-B873FE44C94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94762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BCFC3F-319A-47C2-9B9B-8A50B39A7B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0BA4B76-2075-4D0D-A582-563661EF79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5AADC5A-CAFC-401A-AB12-3256A289EC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D55A27E3-D202-4203-A6E6-0829958747F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48009F12-4391-4FC6-94CA-2E6626C0D0D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6BDFCE96-8227-4134-BAB5-72D757DE19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918B4-3F95-4A14-B2AF-34258F793431}" type="datetimeFigureOut">
              <a:rPr lang="zh-CN" altLang="en-US" smtClean="0"/>
              <a:t>2021/11/26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71893A2B-E9E2-4645-8F37-9BE44E2EC4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EE4FB3BA-38E1-4C3F-8FA8-1CFA1FFFB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91A3C-0EAB-4EA9-B10E-362C554889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295772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D173F8-16A3-4406-AB11-D2CC66755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349225C-6588-411B-9C00-0EC43F0087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D5073-A92E-4A37-8771-1169595A7382}" type="datetimeFigureOut">
              <a:rPr lang="zh-CN" altLang="en-US" smtClean="0"/>
              <a:t>2021/11/26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7712AB5-F4F9-4170-B7C9-45F86FDAB5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FF74E84-CE15-4642-896F-449107ACB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F1AC3-9FAA-4E02-AB1F-B873FE44C94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8946395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D7154DF-0EB3-46CC-8A51-A0D6BC9272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D5073-A92E-4A37-8771-1169595A7382}" type="datetimeFigureOut">
              <a:rPr lang="zh-CN" altLang="en-US" smtClean="0"/>
              <a:t>2021/11/26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9095F4C-EBC8-4D9B-9309-B560441F9E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F609043-07FC-4364-9C8C-0E9176539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F1AC3-9FAA-4E02-AB1F-B873FE44C94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5072441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84BA22-D621-4687-8ECB-F8D932891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9E86775-EFBB-4708-A60B-AEEA04A92E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C6B4141-4259-4835-862D-EEECCD4AAC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307EE05-B977-4446-A8B4-DEFD051033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D5073-A92E-4A37-8771-1169595A7382}" type="datetimeFigureOut">
              <a:rPr lang="zh-CN" altLang="en-US" smtClean="0"/>
              <a:t>2021/11/26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17CA5D8-1DC1-4E92-92D7-11AFF9C5F1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EA763AD-C190-48C3-AA4E-41FE9F8340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F1AC3-9FAA-4E02-AB1F-B873FE44C94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6010211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749735-5668-4685-A2B5-93BA49EBA0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8BC02181-3377-491C-AB39-6DDC571D7C7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1F88AC0-D037-4D93-8BF3-F340F7DABF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4FCDA93-86AD-423C-8E44-19FB903220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D5073-A92E-4A37-8771-1169595A7382}" type="datetimeFigureOut">
              <a:rPr lang="zh-CN" altLang="en-US" smtClean="0"/>
              <a:t>2021/11/26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4520EC0-36A9-4B56-AEF2-FB88F6748F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6C0FB18-8B44-4532-8DB8-8EE7AC2E8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F1AC3-9FAA-4E02-AB1F-B873FE44C94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911691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BE4399-4A17-453B-B6EC-4957A5EE3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C0872CB-B58E-473C-A79C-5D29F7BA47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31B4E49-56F7-4D5B-815F-E6ED1ECFB5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D5073-A92E-4A37-8771-1169595A7382}" type="datetimeFigureOut">
              <a:rPr lang="zh-CN" altLang="en-US" smtClean="0"/>
              <a:t>2021/11/26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FBA9212-CFF5-4E52-A319-7262C31261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0193101-8D21-4FB1-B745-79A65F68E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F1AC3-9FAA-4E02-AB1F-B873FE44C94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525382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799B8AD9-2694-4D22-B07C-2013560DBEA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8834356-D5D0-4853-921E-D015548EB2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8FF9BD6-1E7A-4A8C-8F23-9798ECBBD8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D5073-A92E-4A37-8771-1169595A7382}" type="datetimeFigureOut">
              <a:rPr lang="zh-CN" altLang="en-US" smtClean="0"/>
              <a:t>2021/11/26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137D3B2-BD7D-4770-926F-B6C4919202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04D8C33-BA10-497E-9FB8-86D8058D2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F1AC3-9FAA-4E02-AB1F-B873FE44C94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636451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F6D7C8-A4F9-47E4-AD64-5AE76B50D4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227D1B9-5B85-4A12-B9FE-ABED921010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D8D332A-C46A-4CAD-B675-E6C16E0A1D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818F9A-6907-419C-84AF-91EBF1F50CA7}" type="datetimeFigureOut">
              <a:rPr lang="zh-CN" altLang="en-US" smtClean="0"/>
              <a:t>2021/11/26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6F36726-1272-4C53-B85A-7AFDA0F375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3F7D529-2A5B-4A34-803B-A7D886257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3DA8E-F298-4048-B7B9-396BEE1649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654521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01F5BC-C2B2-4FC5-BADE-C465E3EF6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7279B24-8ED9-438C-822C-E8CA6C9652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1758131-DA06-49DD-8097-CED388A888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818F9A-6907-419C-84AF-91EBF1F50CA7}" type="datetimeFigureOut">
              <a:rPr lang="zh-CN" altLang="en-US" smtClean="0"/>
              <a:t>2021/11/26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C7363B2-2B3E-4A55-A943-5BB6156C32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7DD5E92-9950-45F2-962C-50296789E2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3DA8E-F298-4048-B7B9-396BEE1649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4071028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A30636-FB4A-42F2-9F3F-5539F2CFB3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D67BC38-011B-4122-838C-525A67408C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7E8A4A2-F202-4D73-83A9-D86DDF2D27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818F9A-6907-419C-84AF-91EBF1F50CA7}" type="datetimeFigureOut">
              <a:rPr lang="zh-CN" altLang="en-US" smtClean="0"/>
              <a:t>2021/11/26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BFA8BF5-9256-41BA-B2A3-AA97B06AB9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16DDB87-A273-46B4-A99D-98BE23D4A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3DA8E-F298-4048-B7B9-396BEE1649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9150418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943EBBD-7BD8-4582-8BD3-1AB4DC259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CC5AB1A-7F98-4511-BA31-5BEC06C733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200F5BC-09BF-4B56-AD96-D8B370B5CA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ED722AD-F1DF-4BB5-AEC8-0B112F6DCB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818F9A-6907-419C-84AF-91EBF1F50CA7}" type="datetimeFigureOut">
              <a:rPr lang="zh-CN" altLang="en-US" smtClean="0"/>
              <a:t>2021/11/26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2C286D1-5F43-4351-8B4F-43F7F032B8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3E30001-FC8D-4886-898F-0F664D57A8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3DA8E-F298-4048-B7B9-396BEE1649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69956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77375A-A32F-4047-9514-44D6B821D1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886E91F-2015-44A1-91B1-D2F1870A15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918B4-3F95-4A14-B2AF-34258F793431}" type="datetimeFigureOut">
              <a:rPr lang="zh-CN" altLang="en-US" smtClean="0"/>
              <a:t>2021/11/26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2F576B7-A743-47EB-9D21-B144EA97D6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C168566-9BB0-4260-984C-484AB4C58C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91A3C-0EAB-4EA9-B10E-362C554889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1137830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821335-0874-4823-8D83-7924E09802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60926C0-EF5F-4552-8C28-8ABBCE7548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9FA7403-E04A-4116-A576-5DAB3F16F7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3ECB019-8949-4BCD-A961-F1B2AC9E8F7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1ACD1471-4021-4FDF-BC7D-18CACCEA64E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E961F123-9F2C-479F-915D-E1FD68FE71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818F9A-6907-419C-84AF-91EBF1F50CA7}" type="datetimeFigureOut">
              <a:rPr lang="zh-CN" altLang="en-US" smtClean="0"/>
              <a:t>2021/11/26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8D3FE696-ACB0-4026-ADE2-6A625A0535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9955B649-4C1A-4A41-9E30-113FDB38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3DA8E-F298-4048-B7B9-396BEE1649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7228797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2863DC-A2D0-4F52-BE5C-E1F7E7710B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3F53F7CD-7882-457F-9C89-3348C3CEA2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818F9A-6907-419C-84AF-91EBF1F50CA7}" type="datetimeFigureOut">
              <a:rPr lang="zh-CN" altLang="en-US" smtClean="0"/>
              <a:t>2021/11/26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DB99EF3-DAA7-484F-85AB-B05622D595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80895F3-4B2E-4C5F-AD5D-A549EF6E01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3DA8E-F298-4048-B7B9-396BEE1649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2636064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E88FC9A-6823-4DFC-9397-8E5378A6A9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818F9A-6907-419C-84AF-91EBF1F50CA7}" type="datetimeFigureOut">
              <a:rPr lang="zh-CN" altLang="en-US" smtClean="0"/>
              <a:t>2021/11/26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61DFC25-E496-4DD3-B018-0B8EAE28E9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32F6D0C-DF74-4885-98D2-ED4A6C905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3DA8E-F298-4048-B7B9-396BEE1649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6320599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064372-BBF6-4E9E-9F8C-C6CA68909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FA69F2F-A293-41D4-A5C3-3C59FF77F2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8EC7B3C-5C44-457B-A4CF-94907EADC9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133F19E-4770-4575-A243-4B7AD4E334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818F9A-6907-419C-84AF-91EBF1F50CA7}" type="datetimeFigureOut">
              <a:rPr lang="zh-CN" altLang="en-US" smtClean="0"/>
              <a:t>2021/11/26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95DD06E-6CBA-49BC-BA7F-6A6AF17C3E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C951227-3D89-493A-BCA9-87E9071723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3DA8E-F298-4048-B7B9-396BEE1649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2939685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4D77E8D-E5D0-4127-B1F4-A9F2A57909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A0F5D3CE-4DE7-4E94-B34A-4A4DEF16EE6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F6130B9-8A59-4516-B033-D8ECD3C7A2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44E7CE2-4A57-4FF2-9CDB-44495E4554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818F9A-6907-419C-84AF-91EBF1F50CA7}" type="datetimeFigureOut">
              <a:rPr lang="zh-CN" altLang="en-US" smtClean="0"/>
              <a:t>2021/11/26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414E79C-F9AC-4EF3-86D7-513DB77100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7AEABCE-97CC-4DC5-875A-15AFC1E371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3DA8E-F298-4048-B7B9-396BEE1649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6855630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560D86-85D8-48E7-81C8-624FD2EAE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8ACA788-6A8E-4ACA-8ED1-CCE577FDA6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66F7280-2FD1-4FF3-BD89-8B82528CD4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818F9A-6907-419C-84AF-91EBF1F50CA7}" type="datetimeFigureOut">
              <a:rPr lang="zh-CN" altLang="en-US" smtClean="0"/>
              <a:t>2021/11/26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CF81C1B-CAF6-4FF9-A265-D110444A32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4789046-ECA8-4677-920C-A005E4743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3DA8E-F298-4048-B7B9-396BEE1649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429939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4B109890-FB9D-482F-B907-4149F00B45C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1B0AE45-5280-44E8-8664-4DA61821CD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E03E699-9B9A-47A6-9E59-196B40FFC5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818F9A-6907-419C-84AF-91EBF1F50CA7}" type="datetimeFigureOut">
              <a:rPr lang="zh-CN" altLang="en-US" smtClean="0"/>
              <a:t>2021/11/26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43B8F45-F532-4E6E-BC50-CA6AA6F6A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654ABD4-3857-44B3-A8CC-E344A9EF5C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3DA8E-F298-4048-B7B9-396BEE1649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8670023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>
            <a:extLst>
              <a:ext uri="{FF2B5EF4-FFF2-40B4-BE49-F238E27FC236}">
                <a16:creationId xmlns:a16="http://schemas.microsoft.com/office/drawing/2014/main" id="{2EF6CE84-B364-4917-9A6F-F03BF5492133}"/>
              </a:ext>
            </a:extLst>
          </p:cNvPr>
          <p:cNvGrpSpPr/>
          <p:nvPr userDrawn="1"/>
        </p:nvGrpSpPr>
        <p:grpSpPr>
          <a:xfrm>
            <a:off x="518675" y="6110646"/>
            <a:ext cx="1151743" cy="480594"/>
            <a:chOff x="10974641" y="6198110"/>
            <a:chExt cx="1151743" cy="480594"/>
          </a:xfrm>
        </p:grpSpPr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952C3E36-D2F8-4435-8AC6-54BBC951B962}"/>
                </a:ext>
              </a:extLst>
            </p:cNvPr>
            <p:cNvGrpSpPr/>
            <p:nvPr/>
          </p:nvGrpSpPr>
          <p:grpSpPr>
            <a:xfrm>
              <a:off x="11210013" y="6198110"/>
              <a:ext cx="612898" cy="151095"/>
              <a:chOff x="9334832" y="6170211"/>
              <a:chExt cx="871990" cy="184733"/>
            </a:xfrm>
          </p:grpSpPr>
          <p:cxnSp>
            <p:nvCxnSpPr>
              <p:cNvPr id="18" name="直接连接符 17">
                <a:extLst>
                  <a:ext uri="{FF2B5EF4-FFF2-40B4-BE49-F238E27FC236}">
                    <a16:creationId xmlns:a16="http://schemas.microsoft.com/office/drawing/2014/main" id="{0379F00B-AA17-4717-B74C-7C340989DE9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334832" y="6245385"/>
                <a:ext cx="0" cy="109559"/>
              </a:xfrm>
              <a:prstGeom prst="line">
                <a:avLst/>
              </a:prstGeom>
              <a:ln w="28575" cap="rnd">
                <a:solidFill>
                  <a:srgbClr val="039ED6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直接连接符 18">
                <a:extLst>
                  <a:ext uri="{FF2B5EF4-FFF2-40B4-BE49-F238E27FC236}">
                    <a16:creationId xmlns:a16="http://schemas.microsoft.com/office/drawing/2014/main" id="{514BEAA9-CB1F-4959-8165-50B10303F89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431720" y="6216151"/>
                <a:ext cx="0" cy="138793"/>
              </a:xfrm>
              <a:prstGeom prst="line">
                <a:avLst/>
              </a:prstGeom>
              <a:ln w="28575" cap="rnd">
                <a:solidFill>
                  <a:srgbClr val="039ED6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接连接符 19">
                <a:extLst>
                  <a:ext uri="{FF2B5EF4-FFF2-40B4-BE49-F238E27FC236}">
                    <a16:creationId xmlns:a16="http://schemas.microsoft.com/office/drawing/2014/main" id="{082D292D-E28B-4764-9B57-5317166E503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528608" y="6170211"/>
                <a:ext cx="0" cy="184733"/>
              </a:xfrm>
              <a:prstGeom prst="line">
                <a:avLst/>
              </a:prstGeom>
              <a:ln w="28575" cap="rnd">
                <a:solidFill>
                  <a:srgbClr val="039ED6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接连接符 20">
                <a:extLst>
                  <a:ext uri="{FF2B5EF4-FFF2-40B4-BE49-F238E27FC236}">
                    <a16:creationId xmlns:a16="http://schemas.microsoft.com/office/drawing/2014/main" id="{CC80B1A9-B482-4BCA-A2F1-52852746943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722384" y="6245385"/>
                <a:ext cx="0" cy="109559"/>
              </a:xfrm>
              <a:prstGeom prst="line">
                <a:avLst/>
              </a:prstGeom>
              <a:ln w="28575" cap="rnd">
                <a:solidFill>
                  <a:srgbClr val="039ED6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接连接符 21">
                <a:extLst>
                  <a:ext uri="{FF2B5EF4-FFF2-40B4-BE49-F238E27FC236}">
                    <a16:creationId xmlns:a16="http://schemas.microsoft.com/office/drawing/2014/main" id="{783EDE89-2862-4654-B818-72793D39713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625496" y="6216151"/>
                <a:ext cx="0" cy="138793"/>
              </a:xfrm>
              <a:prstGeom prst="line">
                <a:avLst/>
              </a:prstGeom>
              <a:ln w="28575" cap="rnd">
                <a:solidFill>
                  <a:srgbClr val="039ED6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接连接符 22">
                <a:extLst>
                  <a:ext uri="{FF2B5EF4-FFF2-40B4-BE49-F238E27FC236}">
                    <a16:creationId xmlns:a16="http://schemas.microsoft.com/office/drawing/2014/main" id="{0A692F27-9DE8-419A-97F1-7CC017389D1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19272" y="6245385"/>
                <a:ext cx="0" cy="109559"/>
              </a:xfrm>
              <a:prstGeom prst="line">
                <a:avLst/>
              </a:prstGeom>
              <a:ln w="28575" cap="rnd">
                <a:solidFill>
                  <a:srgbClr val="039ED6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接连接符 23">
                <a:extLst>
                  <a:ext uri="{FF2B5EF4-FFF2-40B4-BE49-F238E27FC236}">
                    <a16:creationId xmlns:a16="http://schemas.microsoft.com/office/drawing/2014/main" id="{FD09B139-107F-4E97-852D-E3B5F775DE3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916160" y="6216151"/>
                <a:ext cx="0" cy="138793"/>
              </a:xfrm>
              <a:prstGeom prst="line">
                <a:avLst/>
              </a:prstGeom>
              <a:ln w="28575" cap="rnd">
                <a:solidFill>
                  <a:srgbClr val="039ED6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接连接符 24">
                <a:extLst>
                  <a:ext uri="{FF2B5EF4-FFF2-40B4-BE49-F238E27FC236}">
                    <a16:creationId xmlns:a16="http://schemas.microsoft.com/office/drawing/2014/main" id="{37E624B1-A2A7-404C-A1F4-B9BE26CA9BA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013048" y="6170211"/>
                <a:ext cx="0" cy="184733"/>
              </a:xfrm>
              <a:prstGeom prst="line">
                <a:avLst/>
              </a:prstGeom>
              <a:ln w="28575" cap="rnd">
                <a:solidFill>
                  <a:srgbClr val="039ED6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接连接符 25">
                <a:extLst>
                  <a:ext uri="{FF2B5EF4-FFF2-40B4-BE49-F238E27FC236}">
                    <a16:creationId xmlns:a16="http://schemas.microsoft.com/office/drawing/2014/main" id="{4EED44C6-AF71-49D9-B95A-BABD850F92B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206822" y="6245385"/>
                <a:ext cx="0" cy="109559"/>
              </a:xfrm>
              <a:prstGeom prst="line">
                <a:avLst/>
              </a:prstGeom>
              <a:ln w="28575" cap="rnd">
                <a:solidFill>
                  <a:srgbClr val="039ED6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接连接符 26">
                <a:extLst>
                  <a:ext uri="{FF2B5EF4-FFF2-40B4-BE49-F238E27FC236}">
                    <a16:creationId xmlns:a16="http://schemas.microsoft.com/office/drawing/2014/main" id="{F7323D19-442C-4827-912A-239491FD7F2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109936" y="6216151"/>
                <a:ext cx="0" cy="138793"/>
              </a:xfrm>
              <a:prstGeom prst="line">
                <a:avLst/>
              </a:prstGeom>
              <a:ln w="28575" cap="rnd">
                <a:solidFill>
                  <a:srgbClr val="039ED6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90083FB2-9474-48D4-93D1-832B142304A8}"/>
                </a:ext>
              </a:extLst>
            </p:cNvPr>
            <p:cNvSpPr txBox="1"/>
            <p:nvPr/>
          </p:nvSpPr>
          <p:spPr>
            <a:xfrm>
              <a:off x="10974641" y="6417094"/>
              <a:ext cx="115174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100" b="1" dirty="0">
                  <a:solidFill>
                    <a:srgbClr val="039ED6"/>
                  </a:solidFill>
                  <a:latin typeface="Arial" panose="020B0604020202020204" pitchFamily="34" charset="0"/>
                  <a:ea typeface="思源黑体 CN Medium" panose="020B0600000000000000" pitchFamily="34" charset="-122"/>
                  <a:sym typeface="Arial" panose="020B0604020202020204" pitchFamily="34" charset="0"/>
                </a:rPr>
                <a:t>Supply chain</a:t>
              </a:r>
              <a:endParaRPr lang="zh-CN" altLang="en-US" sz="1100" b="1" dirty="0">
                <a:solidFill>
                  <a:srgbClr val="039ED6"/>
                </a:solidFill>
                <a:latin typeface="Arial" panose="020B0604020202020204" pitchFamily="34" charset="0"/>
                <a:ea typeface="思源黑体 CN Medium" panose="020B0600000000000000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8637C7B0-6A0B-4921-8190-45F32F0BA591}"/>
              </a:ext>
            </a:extLst>
          </p:cNvPr>
          <p:cNvGrpSpPr/>
          <p:nvPr/>
        </p:nvGrpSpPr>
        <p:grpSpPr>
          <a:xfrm>
            <a:off x="11352213" y="6428910"/>
            <a:ext cx="839787" cy="429090"/>
            <a:chOff x="11352213" y="6428910"/>
            <a:chExt cx="839787" cy="429090"/>
          </a:xfrm>
        </p:grpSpPr>
        <p:sp>
          <p:nvSpPr>
            <p:cNvPr id="31" name="矩形 12">
              <a:extLst>
                <a:ext uri="{FF2B5EF4-FFF2-40B4-BE49-F238E27FC236}">
                  <a16:creationId xmlns:a16="http://schemas.microsoft.com/office/drawing/2014/main" id="{A16EB7CE-78DA-465F-B344-350D692C3483}"/>
                </a:ext>
              </a:extLst>
            </p:cNvPr>
            <p:cNvSpPr/>
            <p:nvPr/>
          </p:nvSpPr>
          <p:spPr>
            <a:xfrm flipH="1" flipV="1">
              <a:off x="11539036" y="6428910"/>
              <a:ext cx="652964" cy="429090"/>
            </a:xfrm>
            <a:custGeom>
              <a:avLst/>
              <a:gdLst>
                <a:gd name="connsiteX0" fmla="*/ 0 w 7633252"/>
                <a:gd name="connsiteY0" fmla="*/ 0 h 795129"/>
                <a:gd name="connsiteX1" fmla="*/ 7633252 w 7633252"/>
                <a:gd name="connsiteY1" fmla="*/ 0 h 795129"/>
                <a:gd name="connsiteX2" fmla="*/ 7633252 w 7633252"/>
                <a:gd name="connsiteY2" fmla="*/ 795129 h 795129"/>
                <a:gd name="connsiteX3" fmla="*/ 0 w 7633252"/>
                <a:gd name="connsiteY3" fmla="*/ 795129 h 795129"/>
                <a:gd name="connsiteX4" fmla="*/ 0 w 7633252"/>
                <a:gd name="connsiteY4" fmla="*/ 0 h 795129"/>
                <a:gd name="connsiteX0" fmla="*/ 0 w 7633252"/>
                <a:gd name="connsiteY0" fmla="*/ 0 h 803081"/>
                <a:gd name="connsiteX1" fmla="*/ 7633252 w 7633252"/>
                <a:gd name="connsiteY1" fmla="*/ 0 h 803081"/>
                <a:gd name="connsiteX2" fmla="*/ 7108466 w 7633252"/>
                <a:gd name="connsiteY2" fmla="*/ 803081 h 803081"/>
                <a:gd name="connsiteX3" fmla="*/ 0 w 7633252"/>
                <a:gd name="connsiteY3" fmla="*/ 795129 h 803081"/>
                <a:gd name="connsiteX4" fmla="*/ 0 w 7633252"/>
                <a:gd name="connsiteY4" fmla="*/ 0 h 803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33252" h="803081">
                  <a:moveTo>
                    <a:pt x="0" y="0"/>
                  </a:moveTo>
                  <a:lnTo>
                    <a:pt x="7633252" y="0"/>
                  </a:lnTo>
                  <a:lnTo>
                    <a:pt x="7108466" y="803081"/>
                  </a:lnTo>
                  <a:lnTo>
                    <a:pt x="0" y="7951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5AE5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2" name="矩形 12">
              <a:extLst>
                <a:ext uri="{FF2B5EF4-FFF2-40B4-BE49-F238E27FC236}">
                  <a16:creationId xmlns:a16="http://schemas.microsoft.com/office/drawing/2014/main" id="{21E6CFCE-DA78-41F6-8573-20146CC714AC}"/>
                </a:ext>
              </a:extLst>
            </p:cNvPr>
            <p:cNvSpPr/>
            <p:nvPr/>
          </p:nvSpPr>
          <p:spPr>
            <a:xfrm flipH="1" flipV="1">
              <a:off x="11352213" y="6428910"/>
              <a:ext cx="652964" cy="429090"/>
            </a:xfrm>
            <a:custGeom>
              <a:avLst/>
              <a:gdLst>
                <a:gd name="connsiteX0" fmla="*/ 0 w 7633252"/>
                <a:gd name="connsiteY0" fmla="*/ 0 h 795129"/>
                <a:gd name="connsiteX1" fmla="*/ 7633252 w 7633252"/>
                <a:gd name="connsiteY1" fmla="*/ 0 h 795129"/>
                <a:gd name="connsiteX2" fmla="*/ 7633252 w 7633252"/>
                <a:gd name="connsiteY2" fmla="*/ 795129 h 795129"/>
                <a:gd name="connsiteX3" fmla="*/ 0 w 7633252"/>
                <a:gd name="connsiteY3" fmla="*/ 795129 h 795129"/>
                <a:gd name="connsiteX4" fmla="*/ 0 w 7633252"/>
                <a:gd name="connsiteY4" fmla="*/ 0 h 795129"/>
                <a:gd name="connsiteX0" fmla="*/ 0 w 7633252"/>
                <a:gd name="connsiteY0" fmla="*/ 0 h 803081"/>
                <a:gd name="connsiteX1" fmla="*/ 7633252 w 7633252"/>
                <a:gd name="connsiteY1" fmla="*/ 0 h 803081"/>
                <a:gd name="connsiteX2" fmla="*/ 7108466 w 7633252"/>
                <a:gd name="connsiteY2" fmla="*/ 803081 h 803081"/>
                <a:gd name="connsiteX3" fmla="*/ 0 w 7633252"/>
                <a:gd name="connsiteY3" fmla="*/ 795129 h 803081"/>
                <a:gd name="connsiteX4" fmla="*/ 0 w 7633252"/>
                <a:gd name="connsiteY4" fmla="*/ 0 h 803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33252" h="803081">
                  <a:moveTo>
                    <a:pt x="0" y="0"/>
                  </a:moveTo>
                  <a:lnTo>
                    <a:pt x="7633252" y="0"/>
                  </a:lnTo>
                  <a:lnTo>
                    <a:pt x="7108466" y="803081"/>
                  </a:lnTo>
                  <a:lnTo>
                    <a:pt x="0" y="7951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B3B3B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658905864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C944C4-3718-4639-BBEF-436B954F0C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5AC950B-D088-4C2D-A9DA-C11807E0E9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6D7F28F-1D5C-4A14-9112-94608AC010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EEB0E-9F88-4A11-83AB-481EF90B157A}" type="datetimeFigureOut">
              <a:rPr lang="zh-CN" altLang="en-US" smtClean="0"/>
              <a:t>2021/11/26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4118735-EC31-4448-906E-7A758DAF87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1F2EDE7-3203-4A2B-A621-DAFFF7EFA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927318-7919-474A-B703-F8F411C5E4C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9886844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609698-5C00-486A-993F-5E5A5B366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AE52AD3-E939-4F08-92CC-2AC893807B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848576C-E609-4E54-928A-2609F590FD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EEB0E-9F88-4A11-83AB-481EF90B157A}" type="datetimeFigureOut">
              <a:rPr lang="zh-CN" altLang="en-US" smtClean="0"/>
              <a:t>2021/11/26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5AC5433-B023-458A-AE53-2958AF6976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112361C-7636-4DE9-8F5A-F3E9EA5EB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927318-7919-474A-B703-F8F411C5E4C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10440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AF7BCCE-B996-4806-8952-0CF314FA7D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918B4-3F95-4A14-B2AF-34258F793431}" type="datetimeFigureOut">
              <a:rPr lang="zh-CN" altLang="en-US" smtClean="0"/>
              <a:t>2021/11/26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835C8A0-F46B-403F-AD01-826079A6DA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B73DD43-BFD0-4A49-9297-3FF91B04A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91A3C-0EAB-4EA9-B10E-362C554889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2879925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1F64CF6-DBB1-49D0-9DDE-479303AA24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8981AEB-18AF-427C-A2F1-57817094F2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C8C700E-1184-4DBF-A487-D003D7C9FD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EEB0E-9F88-4A11-83AB-481EF90B157A}" type="datetimeFigureOut">
              <a:rPr lang="zh-CN" altLang="en-US" smtClean="0"/>
              <a:t>2021/11/26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A0143B1-0A1D-46BC-B239-7F34016982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5CFE78C-2EDE-47D1-8326-783878C204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927318-7919-474A-B703-F8F411C5E4C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754141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78ECFF-DFF2-4928-BB02-F5134E19EE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4EC7F83-F129-40FB-A148-19EC0831C9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33FD457-5FF0-4D5F-8BA8-A7B5350CAE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5767F1F-EB33-4072-AA24-893C3D5C06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EEB0E-9F88-4A11-83AB-481EF90B157A}" type="datetimeFigureOut">
              <a:rPr lang="zh-CN" altLang="en-US" smtClean="0"/>
              <a:t>2021/11/26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6C09326-5E1F-48FD-A26A-C422C3050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05DFB09-E74A-43C7-9B29-9D06A0D00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927318-7919-474A-B703-F8F411C5E4C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5914416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D2CA0D-7A71-41DE-9BB6-D6FA8347A3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1BE00D6-7F57-49BC-A4F9-2FBF530CEF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ED02AEE-A9B5-4972-B8F8-D778AB2A1E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046D7EB-7C60-40C6-8F34-EBECDA56BD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5D9C03B-26B6-4AB4-A6C8-E6E9E5CD88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6623D483-8F6C-44E9-A1CD-E2F14392A9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EEB0E-9F88-4A11-83AB-481EF90B157A}" type="datetimeFigureOut">
              <a:rPr lang="zh-CN" altLang="en-US" smtClean="0"/>
              <a:t>2021/11/26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06672FB4-8725-48C2-83A0-D454F57052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B1D7B4AD-DBA0-48B6-AE32-07660787F8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927318-7919-474A-B703-F8F411C5E4C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7054602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C4207D7-67F1-4140-8A52-1C1067AFF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315ED37F-3555-4069-B2B9-00F8AB6AE1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EEB0E-9F88-4A11-83AB-481EF90B157A}" type="datetimeFigureOut">
              <a:rPr lang="zh-CN" altLang="en-US" smtClean="0"/>
              <a:t>2021/11/26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7AEAE8D-187B-4200-99B2-496FD17A80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D8192F1-16B9-4E71-B9AB-2B3E48168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927318-7919-474A-B703-F8F411C5E4C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6767722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4D52674-188F-4074-A0C5-FFDBEC2FE6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EEB0E-9F88-4A11-83AB-481EF90B157A}" type="datetimeFigureOut">
              <a:rPr lang="zh-CN" altLang="en-US" smtClean="0"/>
              <a:t>2021/11/26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7C1E2EE-28CC-4A4C-9FBB-3164B614F6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FB86DDE-9F09-4614-A9CC-5EC31C70C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927318-7919-474A-B703-F8F411C5E4C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9360951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8166C7C-5F65-4896-A375-24396AA101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CB0DCFE-ED31-4552-9D39-72F9BF96FA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25459CF-27AF-4347-B83C-E38C04F7D0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2BBCDBD-BC00-42DE-A978-81629DD1EF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EEB0E-9F88-4A11-83AB-481EF90B157A}" type="datetimeFigureOut">
              <a:rPr lang="zh-CN" altLang="en-US" smtClean="0"/>
              <a:t>2021/11/26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4254A36-7854-4A8C-93FC-776E63A7F5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52E3B65-916D-43A6-9326-5B63C5651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927318-7919-474A-B703-F8F411C5E4C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8654483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96F7A8-3A46-4021-B7EC-1329F90469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349F292D-C919-452F-86FB-0928A95ED2A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993B0ED-F799-40D2-AA27-EF30B80FAB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0167BA0-5BE3-4C4A-9328-7C2E45F8C3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EEB0E-9F88-4A11-83AB-481EF90B157A}" type="datetimeFigureOut">
              <a:rPr lang="zh-CN" altLang="en-US" smtClean="0"/>
              <a:t>2021/11/26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00CAF4F-72D2-49E4-A2F7-8CB3FDBE6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6C46098-6FEA-4017-99AC-6EF1CE50E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927318-7919-474A-B703-F8F411C5E4C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3673598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F67A97C-E205-45AD-BF3A-22D6D1AFD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5A476D7-642B-4C7D-8C0F-EFD829F04C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3932E07-2003-467E-859A-C4E5E8C436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EEB0E-9F88-4A11-83AB-481EF90B157A}" type="datetimeFigureOut">
              <a:rPr lang="zh-CN" altLang="en-US" smtClean="0"/>
              <a:t>2021/11/26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6CA23B4-312D-4834-AC44-CD4C1D20C8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6CAE24E-3E46-472A-8823-37167DFB5D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927318-7919-474A-B703-F8F411C5E4C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8410369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579199F0-9A5B-4B2D-B314-813D0947772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484373E-3F0A-415E-9825-481777F2D9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C78246F-1091-4934-8D76-BC9897AB04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EEB0E-9F88-4A11-83AB-481EF90B157A}" type="datetimeFigureOut">
              <a:rPr lang="zh-CN" altLang="en-US" smtClean="0"/>
              <a:t>2021/11/26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9794CDF-05F4-4686-AE3C-CE4C8DF3CA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255CF57-8035-4AC1-B4AF-386AFF9172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927318-7919-474A-B703-F8F411C5E4C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8793331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782854-B7A4-4C63-8C2B-642C96D5433F}" type="datetime1">
              <a:rPr lang="zh-CN" altLang="en-US" smtClean="0"/>
              <a:t>2021/11/26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113044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68B125-5686-4C22-8AC9-9D21CCC01D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C23BCDD-014D-4845-A1B6-D8D5BB31B6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2C1179C-0B81-43D7-95DD-BF28BEA261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5E92B47-DE2B-427A-8F31-93FE8598CE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918B4-3F95-4A14-B2AF-34258F793431}" type="datetimeFigureOut">
              <a:rPr lang="zh-CN" altLang="en-US" smtClean="0"/>
              <a:t>2021/11/26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12317B2-67A5-47F2-9299-FE16D58ABC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AFC1EF8-ECB1-4816-B862-3746C6CB87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91A3C-0EAB-4EA9-B10E-362C554889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0778572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8F00C13-D7CB-47DA-9BBA-B53D6C1D0C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BB87317-C4A8-4770-A8F6-08692EE2BD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DEB19B2-10CA-4253-8FA4-3151E63888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03B9E-36DC-48E3-B3F1-84E21D5C8F99}" type="datetimeFigureOut">
              <a:rPr lang="zh-CN" altLang="en-US" smtClean="0"/>
              <a:t>2021/11/26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82AE21A-E203-4718-BB5F-83C8180AF5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2D1BC5B-FC52-45AD-B154-407B2AB45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C74BAB-466E-4BF8-A77E-D54523685DD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4990216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499CAB-EB1F-4EB6-B6D2-7AB4A073D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433AAD6-1255-45CD-B075-439D0632DB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8A22208-C0A7-4BE1-952B-A79E2EEFC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03B9E-36DC-48E3-B3F1-84E21D5C8F99}" type="datetimeFigureOut">
              <a:rPr lang="zh-CN" altLang="en-US" smtClean="0"/>
              <a:t>2021/11/26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63FFC0E-DA21-4B74-907D-09014395D0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54C843B-2368-4D76-867B-73E30F55CE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C74BAB-466E-4BF8-A77E-D54523685DD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0924968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AF35C2-F77B-4C93-8B6E-FCDC3EEF8C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1D19040-70C2-4D2F-A9A7-1B1DB29A91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35A821E-7EA6-475B-B0C0-8F1FB49FA6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03B9E-36DC-48E3-B3F1-84E21D5C8F99}" type="datetimeFigureOut">
              <a:rPr lang="zh-CN" altLang="en-US" smtClean="0"/>
              <a:t>2021/11/26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5ECC28C-9683-45CA-9391-33D1822A3C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B76EC50-BBDC-4496-9C36-EC206F1795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C74BAB-466E-4BF8-A77E-D54523685DD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5440283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F11FDA8-0203-4795-ADB7-D9A31F3A55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78519DD-E5C6-4C0C-9FD0-245A1B6E5C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82147A0-804D-4BB2-AD86-DD39EF3D11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2B2F7C3-60CB-44C9-8A4C-CFCB77FA52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03B9E-36DC-48E3-B3F1-84E21D5C8F99}" type="datetimeFigureOut">
              <a:rPr lang="zh-CN" altLang="en-US" smtClean="0"/>
              <a:t>2021/11/26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8768F67-D7B3-4E35-894F-DC1A976767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D33F7A2-39C0-4820-AB5D-596212325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C74BAB-466E-4BF8-A77E-D54523685DD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2741997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EFA83A-0EEC-46D0-BFEB-D0DD72640E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334DF64-4AA9-424C-BBDE-27F9A0F183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B25A19B-AC76-490C-B4C6-40909D021C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6E28D25-FFE8-4C0E-8F7C-71607C944F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E182C2EB-47B1-4B01-BBDD-205DD79F0AB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85B3BCBB-A1F7-47D1-98D1-561AA41691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03B9E-36DC-48E3-B3F1-84E21D5C8F99}" type="datetimeFigureOut">
              <a:rPr lang="zh-CN" altLang="en-US" smtClean="0"/>
              <a:t>2021/11/26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5A0597F6-C07E-4EF7-9767-DE97EE8A9F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A9B3F73D-4B2A-41F9-80A7-2877035ECA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C74BAB-466E-4BF8-A77E-D54523685DD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5788601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9F9250-407A-4866-A2FD-FDD81488F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921BFE3-55D3-4D4D-BE1E-A52D302D40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03B9E-36DC-48E3-B3F1-84E21D5C8F99}" type="datetimeFigureOut">
              <a:rPr lang="zh-CN" altLang="en-US" smtClean="0"/>
              <a:t>2021/11/26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B4B2CA3-AA58-423D-9C48-36DE803EA5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508BAF9-96E3-4EE5-923B-79F511BB5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C74BAB-466E-4BF8-A77E-D54523685DD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7332307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6F7146B-8DC0-4EF5-921C-29540EA0E7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03B9E-36DC-48E3-B3F1-84E21D5C8F99}" type="datetimeFigureOut">
              <a:rPr lang="zh-CN" altLang="en-US" smtClean="0"/>
              <a:t>2021/11/26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10AF5132-06E2-407F-A2F3-7DD4C0CF8E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C9E0741-F7FB-4E55-B705-76EC912C13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C74BAB-466E-4BF8-A77E-D54523685DD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1129654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5F8102-EDA2-45A5-B1A6-3C0B7B21AC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F50A683-E3BD-4D32-A696-5427D6F780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8944980-5BA9-4177-B982-14603EE766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39FE177-EAB9-41E9-96D2-E88B4359B0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03B9E-36DC-48E3-B3F1-84E21D5C8F99}" type="datetimeFigureOut">
              <a:rPr lang="zh-CN" altLang="en-US" smtClean="0"/>
              <a:t>2021/11/26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504B060-2156-4DA0-9629-E85E64A0F6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739B0E7-F1F7-4C4A-9B99-A0509888B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C74BAB-466E-4BF8-A77E-D54523685DD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069727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44EFE49-AB75-4D18-9EC0-7EE57E098A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85DC9847-2EC4-4A9F-8542-2BEABEEE31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78854D0-2AFD-466E-90C2-BE989B4D73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4B37617-52AD-4D4D-AC29-0476D3B72F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03B9E-36DC-48E3-B3F1-84E21D5C8F99}" type="datetimeFigureOut">
              <a:rPr lang="zh-CN" altLang="en-US" smtClean="0"/>
              <a:t>2021/11/26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499DBD9-9E78-4287-A54E-D98CD35889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CCAA7C8-9E0F-46A1-BBEB-92BCEFCF8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C74BAB-466E-4BF8-A77E-D54523685DD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1392282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3C8A44-ADB7-4C7D-98CC-E79976DEC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99C9383-274A-4DCB-B235-58C4B2CF5B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F98DBFA-89CA-48A4-84D9-89757B47A0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03B9E-36DC-48E3-B3F1-84E21D5C8F99}" type="datetimeFigureOut">
              <a:rPr lang="zh-CN" altLang="en-US" smtClean="0"/>
              <a:t>2021/11/26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E9AEF3D-FC19-471F-98C9-E95B91C217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4B435B5-21B7-425A-AF3C-141B38022C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C74BAB-466E-4BF8-A77E-D54523685DD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02457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8FA373C-035E-4B4D-A969-370AD4D961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DAF09BFB-F637-4B94-9B5F-8E45C916588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9A33CA1-0D0A-4EB2-9B28-435A710013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640B2ED-9610-427B-BB39-E0A2C0BFFE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918B4-3F95-4A14-B2AF-34258F793431}" type="datetimeFigureOut">
              <a:rPr lang="zh-CN" altLang="en-US" smtClean="0"/>
              <a:t>2021/11/26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793FCBB-AF0F-4EF4-BE59-2A745C0D49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82D23A0-2B33-409D-A944-1C23E4C10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91A3C-0EAB-4EA9-B10E-362C554889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1354174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9F218936-A3CE-4992-9DA7-E0FE6C23A1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B527328-C61C-4E83-A36A-8F80C1743C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D582197-0674-4FF9-B4EE-C621E93C47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03B9E-36DC-48E3-B3F1-84E21D5C8F99}" type="datetimeFigureOut">
              <a:rPr lang="zh-CN" altLang="en-US" smtClean="0"/>
              <a:t>2021/11/26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BEC29C9-3DD7-4F40-BD1C-3B05B2885A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66A5BF2-8074-4D18-9238-D6D99975C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C74BAB-466E-4BF8-A77E-D54523685DD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4724756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860915-11CC-4280-9656-1FC4E029CE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6CB0713-F53F-4A97-A51B-572D416698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21E98C4-2EA8-488A-89BD-7B38AF9543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D37712-96AC-4C84-A250-CAB7A417CD53}" type="datetimeFigureOut">
              <a:rPr lang="zh-CN" altLang="en-US" smtClean="0"/>
              <a:t>2021/11/26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4377001-87A1-48A4-A152-4967902AE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B358905-107D-40FC-9F26-64B2081D8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41F2A-E24F-4DAC-9DF0-2F5DD97617C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305504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4A7FBDE-CEF8-4750-8803-D241DA85AB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68C2D99-399A-4985-A1A9-33BE21FB44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7D61471-B370-4FFC-AFB6-C541471896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D37712-96AC-4C84-A250-CAB7A417CD53}" type="datetimeFigureOut">
              <a:rPr lang="zh-CN" altLang="en-US" smtClean="0"/>
              <a:t>2021/11/26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971F4E0-A012-425E-B0E4-7314C1AC13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35892D1-CCBB-49AB-B52F-CBC7B0FB7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41F2A-E24F-4DAC-9DF0-2F5DD97617C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8340049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FC4126-A7A1-485B-AE54-95DA0B9B61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34215A1-E391-4D5C-8B69-0FAE88187D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242EC1A-E82C-4F77-A892-D008B92BE0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D37712-96AC-4C84-A250-CAB7A417CD53}" type="datetimeFigureOut">
              <a:rPr lang="zh-CN" altLang="en-US" smtClean="0"/>
              <a:t>2021/11/26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320BBA1-2C06-4BF1-B0A3-C177C3A840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27A5914-01B2-47C1-A7D9-3AC95559CC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41F2A-E24F-4DAC-9DF0-2F5DD97617C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6216957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67A90B-0F17-4D84-BFEE-076C9CC65A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DDD60FC-2723-4970-9551-EBB49F9071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AFE485D-DE50-4E44-880E-8D7F79B3F1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01B405A-CFA6-4D45-9A6B-0E7EA25E89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D37712-96AC-4C84-A250-CAB7A417CD53}" type="datetimeFigureOut">
              <a:rPr lang="zh-CN" altLang="en-US" smtClean="0"/>
              <a:t>2021/11/26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547E648-19A9-4362-AA2A-F95A5A8D2F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E3902E0-C03C-4A6F-8D72-BB54A63A3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41F2A-E24F-4DAC-9DF0-2F5DD97617C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755383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95181E-C259-4F6C-B189-BDB5B7BCED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F5D60D7-AA4E-47EF-8B94-C8AF98045D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6412789-487C-4AC8-8FFC-A87A2090CF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E8D7B00-97C0-4BE5-9454-C4B7F480D9E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AE24A22F-FB2A-48B7-85AB-73AAA672E3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690D3EE4-EC9D-4BB8-9C94-D821FCCAA4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D37712-96AC-4C84-A250-CAB7A417CD53}" type="datetimeFigureOut">
              <a:rPr lang="zh-CN" altLang="en-US" smtClean="0"/>
              <a:t>2021/11/26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BB4DDB18-E622-4DE2-81B5-E090BFDFD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4F759750-736D-4004-8DEB-6F89BDC69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41F2A-E24F-4DAC-9DF0-2F5DD97617C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8304952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1EE193-9441-4ED0-A24F-7379E8887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969C171-4F34-41AA-8BB6-62917401C9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D37712-96AC-4C84-A250-CAB7A417CD53}" type="datetimeFigureOut">
              <a:rPr lang="zh-CN" altLang="en-US" smtClean="0"/>
              <a:t>2021/11/26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FD67497-7AFD-4D48-B100-10719BF3E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73CCB8E-C0F2-48A5-8119-B54DED0B70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41F2A-E24F-4DAC-9DF0-2F5DD97617C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1656914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7A5EBA64-C876-4892-9FB5-7612B81A02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D37712-96AC-4C84-A250-CAB7A417CD53}" type="datetimeFigureOut">
              <a:rPr lang="zh-CN" altLang="en-US" smtClean="0"/>
              <a:t>2021/11/26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C78206DF-BF9D-4630-9644-F9EC55232A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63CEF89-0F56-4025-96D8-75010A9B4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41F2A-E24F-4DAC-9DF0-2F5DD97617C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9464369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E5E26C-D91A-4E47-9EA5-FD588A880F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1114DB8-036E-43E6-9463-DCA4ACCE94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6AF2893-E60A-4969-8282-DBEC1D2909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5C16833-D31D-481A-AFE3-05957492A8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D37712-96AC-4C84-A250-CAB7A417CD53}" type="datetimeFigureOut">
              <a:rPr lang="zh-CN" altLang="en-US" smtClean="0"/>
              <a:t>2021/11/26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16BFB3F-0D51-41F9-BF38-ED5AAC401C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EA05C9F-3486-493B-9B19-B5167B11F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41F2A-E24F-4DAC-9DF0-2F5DD97617C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9405525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E8CCFC-7DFB-4D7C-AAF7-E1A137CBBB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2114B477-EBA6-4C1B-9BE8-F3399207FCC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99D6B52-46E0-4B92-BD84-96E2B4DBC4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638255A-A571-45CE-A183-8D464EFEAF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D37712-96AC-4C84-A250-CAB7A417CD53}" type="datetimeFigureOut">
              <a:rPr lang="zh-CN" altLang="en-US" smtClean="0"/>
              <a:t>2021/11/26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291D854-8E1D-43C2-8E47-558472EDFB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1F71BBE-60E7-49B6-8859-3D2D6B851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41F2A-E24F-4DAC-9DF0-2F5DD97617C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8339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slideLayout" Target="../slideLayouts/slideLayout67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5.xml"/><Relationship Id="rId13" Type="http://schemas.openxmlformats.org/officeDocument/2006/relationships/theme" Target="../theme/theme7.xml"/><Relationship Id="rId3" Type="http://schemas.openxmlformats.org/officeDocument/2006/relationships/slideLayout" Target="../slideLayouts/slideLayout70.xml"/><Relationship Id="rId7" Type="http://schemas.openxmlformats.org/officeDocument/2006/relationships/slideLayout" Target="../slideLayouts/slideLayout74.xml"/><Relationship Id="rId12" Type="http://schemas.openxmlformats.org/officeDocument/2006/relationships/slideLayout" Target="../slideLayouts/slideLayout79.xml"/><Relationship Id="rId2" Type="http://schemas.openxmlformats.org/officeDocument/2006/relationships/slideLayout" Target="../slideLayouts/slideLayout69.xml"/><Relationship Id="rId1" Type="http://schemas.openxmlformats.org/officeDocument/2006/relationships/slideLayout" Target="../slideLayouts/slideLayout68.xml"/><Relationship Id="rId6" Type="http://schemas.openxmlformats.org/officeDocument/2006/relationships/slideLayout" Target="../slideLayouts/slideLayout73.xml"/><Relationship Id="rId11" Type="http://schemas.openxmlformats.org/officeDocument/2006/relationships/slideLayout" Target="../slideLayouts/slideLayout78.xml"/><Relationship Id="rId5" Type="http://schemas.openxmlformats.org/officeDocument/2006/relationships/slideLayout" Target="../slideLayouts/slideLayout72.xml"/><Relationship Id="rId10" Type="http://schemas.openxmlformats.org/officeDocument/2006/relationships/slideLayout" Target="../slideLayouts/slideLayout77.xml"/><Relationship Id="rId4" Type="http://schemas.openxmlformats.org/officeDocument/2006/relationships/slideLayout" Target="../slideLayouts/slideLayout71.xml"/><Relationship Id="rId9" Type="http://schemas.openxmlformats.org/officeDocument/2006/relationships/slideLayout" Target="../slideLayouts/slideLayout76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7.xml"/><Relationship Id="rId3" Type="http://schemas.openxmlformats.org/officeDocument/2006/relationships/slideLayout" Target="../slideLayouts/slideLayout82.xml"/><Relationship Id="rId7" Type="http://schemas.openxmlformats.org/officeDocument/2006/relationships/slideLayout" Target="../slideLayouts/slideLayout86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81.xml"/><Relationship Id="rId1" Type="http://schemas.openxmlformats.org/officeDocument/2006/relationships/slideLayout" Target="../slideLayouts/slideLayout80.xml"/><Relationship Id="rId6" Type="http://schemas.openxmlformats.org/officeDocument/2006/relationships/slideLayout" Target="../slideLayouts/slideLayout85.xml"/><Relationship Id="rId11" Type="http://schemas.openxmlformats.org/officeDocument/2006/relationships/slideLayout" Target="../slideLayouts/slideLayout90.xml"/><Relationship Id="rId5" Type="http://schemas.openxmlformats.org/officeDocument/2006/relationships/slideLayout" Target="../slideLayouts/slideLayout84.xml"/><Relationship Id="rId10" Type="http://schemas.openxmlformats.org/officeDocument/2006/relationships/slideLayout" Target="../slideLayouts/slideLayout89.xml"/><Relationship Id="rId4" Type="http://schemas.openxmlformats.org/officeDocument/2006/relationships/slideLayout" Target="../slideLayouts/slideLayout83.xml"/><Relationship Id="rId9" Type="http://schemas.openxmlformats.org/officeDocument/2006/relationships/slideLayout" Target="../slideLayouts/slideLayout88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93.xml"/><Relationship Id="rId7" Type="http://schemas.openxmlformats.org/officeDocument/2006/relationships/slideLayout" Target="../slideLayouts/slideLayout97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92.xml"/><Relationship Id="rId1" Type="http://schemas.openxmlformats.org/officeDocument/2006/relationships/slideLayout" Target="../slideLayouts/slideLayout91.xml"/><Relationship Id="rId6" Type="http://schemas.openxmlformats.org/officeDocument/2006/relationships/slideLayout" Target="../slideLayouts/slideLayout96.xml"/><Relationship Id="rId11" Type="http://schemas.openxmlformats.org/officeDocument/2006/relationships/slideLayout" Target="../slideLayouts/slideLayout101.xml"/><Relationship Id="rId5" Type="http://schemas.openxmlformats.org/officeDocument/2006/relationships/slideLayout" Target="../slideLayouts/slideLayout95.xml"/><Relationship Id="rId10" Type="http://schemas.openxmlformats.org/officeDocument/2006/relationships/slideLayout" Target="../slideLayouts/slideLayout100.xml"/><Relationship Id="rId4" Type="http://schemas.openxmlformats.org/officeDocument/2006/relationships/slideLayout" Target="../slideLayouts/slideLayout94.xml"/><Relationship Id="rId9" Type="http://schemas.openxmlformats.org/officeDocument/2006/relationships/slideLayout" Target="../slideLayouts/slideLayout9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49EC9557-F8F0-42CE-B98D-A8CCC98E18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CA2ABE0-4077-4D8E-AAD3-45B5D0A4DC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AC8D801-2E82-4C96-BAC9-56B13281F50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C918B4-3F95-4A14-B2AF-34258F793431}" type="datetimeFigureOut">
              <a:rPr lang="zh-CN" altLang="en-US" smtClean="0"/>
              <a:t>2021/11/26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24F90C0-65A6-4A31-BD50-FBB7894F98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F500936-A6A1-4B8A-BA49-3F1015659C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991A3C-0EAB-4EA9-B10E-362C554889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57575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49EC9557-F8F0-42CE-B98D-A8CCC98E18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CA2ABE0-4077-4D8E-AAD3-45B5D0A4DC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AC8D801-2E82-4C96-BAC9-56B13281F50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C918B4-3F95-4A14-B2AF-34258F793431}" type="datetimeFigureOut">
              <a:rPr lang="zh-CN" altLang="en-US" smtClean="0"/>
              <a:t>2021/11/26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24F90C0-65A6-4A31-BD50-FBB7894F98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F500936-A6A1-4B8A-BA49-3F1015659C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991A3C-0EAB-4EA9-B10E-362C554889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9290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3940179A-A6E5-4B8B-9BC4-92677C111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DA9F8D4-8F31-4F4B-8FF8-8B4EE23C84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B60F3F6-F179-490F-8562-8FF8CF6A8F6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818E69-81D0-49C5-ABB5-FF04919D792B}" type="datetimeFigureOut">
              <a:rPr lang="zh-CN" altLang="en-US" smtClean="0"/>
              <a:t>2021/11/26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CA60E06-6C52-4B86-BF98-ECFA18262D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48066A8-6890-40DD-BC70-3473E6619D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8CDB3F-CAD3-47D2-A0E9-BA772FA57F2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95550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9C83A37C-41BE-430E-A4AB-3014DA0F36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4B1B0BB-F957-4435-9656-2A8F8803E7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D43C311-2944-4F11-AF01-F11E0D2539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2C6D6B-DC62-4FB6-9825-240A83186A5F}" type="datetimeFigureOut">
              <a:rPr lang="zh-CN" altLang="en-US" smtClean="0"/>
              <a:t>2021/11/26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4C8AE17-B106-4172-9FEC-60E0E8F536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9980B0E-A418-458F-8E33-434F2C08F6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FA8D7C-7513-496F-B971-E1B7E7EC9F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5020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50" r:id="rId3"/>
    <p:sldLayoutId id="2147483751" r:id="rId4"/>
    <p:sldLayoutId id="2147483752" r:id="rId5"/>
    <p:sldLayoutId id="2147483753" r:id="rId6"/>
    <p:sldLayoutId id="2147483754" r:id="rId7"/>
    <p:sldLayoutId id="2147483755" r:id="rId8"/>
    <p:sldLayoutId id="2147483756" r:id="rId9"/>
    <p:sldLayoutId id="2147483757" r:id="rId10"/>
    <p:sldLayoutId id="214748375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8478874B-C2D3-4802-BC12-B18A6AE601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F8A07E3-6AFB-4925-BD91-F3F3726CF5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5764BAB-08C5-48D0-95F6-65A0A9BB982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4D5073-A92E-4A37-8771-1169595A7382}" type="datetimeFigureOut">
              <a:rPr lang="zh-CN" altLang="en-US" smtClean="0"/>
              <a:t>2021/11/26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5361EB0-7FEE-4A6C-8EE4-227D059947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E071D58-3EC0-4912-AB26-7E1C351240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0F1AC3-9FAA-4E02-AB1F-B873FE44C94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70511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0" r:id="rId1"/>
    <p:sldLayoutId id="2147483761" r:id="rId2"/>
    <p:sldLayoutId id="2147483762" r:id="rId3"/>
    <p:sldLayoutId id="2147483763" r:id="rId4"/>
    <p:sldLayoutId id="2147483764" r:id="rId5"/>
    <p:sldLayoutId id="2147483765" r:id="rId6"/>
    <p:sldLayoutId id="2147483766" r:id="rId7"/>
    <p:sldLayoutId id="2147483767" r:id="rId8"/>
    <p:sldLayoutId id="2147483768" r:id="rId9"/>
    <p:sldLayoutId id="2147483769" r:id="rId10"/>
    <p:sldLayoutId id="214748377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43C040F9-5E07-40D4-8E80-46559BCA36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8E4C977-42E9-4586-967F-9B33DD91D8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A019A29-E915-40D8-A2F8-D54012FAC9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818F9A-6907-419C-84AF-91EBF1F50CA7}" type="datetimeFigureOut">
              <a:rPr lang="zh-CN" altLang="en-US" smtClean="0"/>
              <a:t>2021/11/26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32368F7-9C0E-47DE-AAB6-658F999ADA6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874DBBE-4EE2-473A-BA7D-E33E8EE336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93DA8E-F298-4048-B7B9-396BEE1649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21733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2" r:id="rId1"/>
    <p:sldLayoutId id="2147483773" r:id="rId2"/>
    <p:sldLayoutId id="2147483774" r:id="rId3"/>
    <p:sldLayoutId id="2147483775" r:id="rId4"/>
    <p:sldLayoutId id="2147483776" r:id="rId5"/>
    <p:sldLayoutId id="2147483777" r:id="rId6"/>
    <p:sldLayoutId id="2147483778" r:id="rId7"/>
    <p:sldLayoutId id="2147483779" r:id="rId8"/>
    <p:sldLayoutId id="2147483780" r:id="rId9"/>
    <p:sldLayoutId id="2147483781" r:id="rId10"/>
    <p:sldLayoutId id="2147483782" r:id="rId11"/>
    <p:sldLayoutId id="214748378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205E2AEF-9F40-476B-A8FD-60F2BD204D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638FF43-6A4C-4B05-B4E3-D0E44682C9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D67494B-94D0-49D9-AB1C-B56150BB3B2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DEEB0E-9F88-4A11-83AB-481EF90B157A}" type="datetimeFigureOut">
              <a:rPr lang="zh-CN" altLang="en-US" smtClean="0"/>
              <a:t>2021/11/26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B700A0B-AEEB-4E92-B365-37A955762F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DD6DE84-2C66-4FDD-96BC-F84AAB6B9E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927318-7919-474A-B703-F8F411C5E4C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73607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5" r:id="rId1"/>
    <p:sldLayoutId id="2147483786" r:id="rId2"/>
    <p:sldLayoutId id="2147483787" r:id="rId3"/>
    <p:sldLayoutId id="2147483788" r:id="rId4"/>
    <p:sldLayoutId id="2147483789" r:id="rId5"/>
    <p:sldLayoutId id="2147483790" r:id="rId6"/>
    <p:sldLayoutId id="2147483791" r:id="rId7"/>
    <p:sldLayoutId id="2147483792" r:id="rId8"/>
    <p:sldLayoutId id="2147483793" r:id="rId9"/>
    <p:sldLayoutId id="2147483794" r:id="rId10"/>
    <p:sldLayoutId id="2147483795" r:id="rId11"/>
    <p:sldLayoutId id="214748379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8953BEB2-D30A-4E2D-A851-906BB1FC93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FD69129-2ACF-4218-8B91-2926BB667C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3FF07E7-743D-4A0A-B7D2-FC5A63C55FA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D03B9E-36DC-48E3-B3F1-84E21D5C8F99}" type="datetimeFigureOut">
              <a:rPr lang="zh-CN" altLang="en-US" smtClean="0"/>
              <a:t>2021/11/26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461DBCA-554B-410B-A0F3-0E9B9E1BA8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E679524-1FAC-4BF3-8088-C7221FE55D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C74BAB-466E-4BF8-A77E-D54523685DD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64072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8" r:id="rId1"/>
    <p:sldLayoutId id="2147483799" r:id="rId2"/>
    <p:sldLayoutId id="2147483800" r:id="rId3"/>
    <p:sldLayoutId id="2147483801" r:id="rId4"/>
    <p:sldLayoutId id="2147483802" r:id="rId5"/>
    <p:sldLayoutId id="2147483803" r:id="rId6"/>
    <p:sldLayoutId id="2147483804" r:id="rId7"/>
    <p:sldLayoutId id="2147483805" r:id="rId8"/>
    <p:sldLayoutId id="2147483806" r:id="rId9"/>
    <p:sldLayoutId id="2147483807" r:id="rId10"/>
    <p:sldLayoutId id="214748380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F5D7F997-DE6C-4AFD-AB10-3FA90F9D08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37A0CEC-4A38-44E7-861F-CF2AAD95C5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AD35B14-DACE-4DE8-AF7A-9CDD5D76C54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D37712-96AC-4C84-A250-CAB7A417CD53}" type="datetimeFigureOut">
              <a:rPr lang="zh-CN" altLang="en-US" smtClean="0"/>
              <a:t>2021/11/26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AE72BDB-1544-4B69-9B55-1ED6F56456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59A4F07-2CC1-4861-B4E1-57F67238B4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141F2A-E24F-4DAC-9DF0-2F5DD97617C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96805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0" r:id="rId1"/>
    <p:sldLayoutId id="2147483811" r:id="rId2"/>
    <p:sldLayoutId id="2147483812" r:id="rId3"/>
    <p:sldLayoutId id="2147483813" r:id="rId4"/>
    <p:sldLayoutId id="2147483814" r:id="rId5"/>
    <p:sldLayoutId id="2147483815" r:id="rId6"/>
    <p:sldLayoutId id="2147483816" r:id="rId7"/>
    <p:sldLayoutId id="2147483817" r:id="rId8"/>
    <p:sldLayoutId id="2147483818" r:id="rId9"/>
    <p:sldLayoutId id="2147483819" r:id="rId10"/>
    <p:sldLayoutId id="214748382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0.xml"/><Relationship Id="rId4" Type="http://schemas.openxmlformats.org/officeDocument/2006/relationships/image" Target="../media/image7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5000">
              <a:schemeClr val="accent1">
                <a:lumMod val="10000"/>
                <a:lumOff val="90000"/>
              </a:schemeClr>
            </a:gs>
            <a:gs pos="100000">
              <a:schemeClr val="accent1">
                <a:lumMod val="29000"/>
                <a:lumOff val="71000"/>
              </a:schemeClr>
            </a:gs>
          </a:gsLst>
          <a:path path="shap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等腰三角形 98">
            <a:extLst>
              <a:ext uri="{FF2B5EF4-FFF2-40B4-BE49-F238E27FC236}">
                <a16:creationId xmlns:a16="http://schemas.microsoft.com/office/drawing/2014/main" id="{97B5785E-196A-404F-ABCD-1B495AC69103}"/>
              </a:ext>
            </a:extLst>
          </p:cNvPr>
          <p:cNvSpPr/>
          <p:nvPr/>
        </p:nvSpPr>
        <p:spPr>
          <a:xfrm>
            <a:off x="-6245826" y="-6187372"/>
            <a:ext cx="24678108" cy="16986264"/>
          </a:xfrm>
          <a:prstGeom prst="triangle">
            <a:avLst/>
          </a:prstGeom>
          <a:solidFill>
            <a:srgbClr val="F7F7F7">
              <a:alpha val="36000"/>
            </a:srgbClr>
          </a:solidFill>
          <a:ln w="9525">
            <a:solidFill>
              <a:schemeClr val="bg1">
                <a:alpha val="75000"/>
              </a:schemeClr>
            </a:solidFill>
          </a:ln>
          <a:effectLst>
            <a:outerShdw blurRad="381000" sx="102000" sy="102000" algn="ctr" rotWithShape="0">
              <a:schemeClr val="accent1">
                <a:lumMod val="20000"/>
                <a:lumOff val="8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"/>
              <a:ea typeface="思源黑体 CN Regular"/>
              <a:cs typeface="+mn-cs"/>
            </a:endParaRPr>
          </a:p>
        </p:txBody>
      </p:sp>
      <p:sp>
        <p:nvSpPr>
          <p:cNvPr id="98" name="等腰三角形 97">
            <a:extLst>
              <a:ext uri="{FF2B5EF4-FFF2-40B4-BE49-F238E27FC236}">
                <a16:creationId xmlns:a16="http://schemas.microsoft.com/office/drawing/2014/main" id="{B8678AB6-1F60-4DF4-BDA3-30DF30B010FC}"/>
              </a:ext>
            </a:extLst>
          </p:cNvPr>
          <p:cNvSpPr/>
          <p:nvPr/>
        </p:nvSpPr>
        <p:spPr>
          <a:xfrm>
            <a:off x="-2902610" y="-3886193"/>
            <a:ext cx="17991675" cy="12383905"/>
          </a:xfrm>
          <a:prstGeom prst="triangle">
            <a:avLst/>
          </a:prstGeom>
          <a:solidFill>
            <a:srgbClr val="F7F7F7">
              <a:alpha val="36000"/>
            </a:srgbClr>
          </a:solidFill>
          <a:ln w="9525">
            <a:solidFill>
              <a:schemeClr val="bg1">
                <a:alpha val="75000"/>
              </a:schemeClr>
            </a:solidFill>
          </a:ln>
          <a:effectLst>
            <a:outerShdw blurRad="381000" sx="102000" sy="102000" algn="ctr" rotWithShape="0">
              <a:schemeClr val="accent1">
                <a:lumMod val="20000"/>
                <a:lumOff val="8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"/>
              <a:ea typeface="思源黑体 CN Regular"/>
              <a:cs typeface="+mn-cs"/>
            </a:endParaRPr>
          </a:p>
        </p:txBody>
      </p:sp>
      <p:sp>
        <p:nvSpPr>
          <p:cNvPr id="97" name="等腰三角形 96">
            <a:extLst>
              <a:ext uri="{FF2B5EF4-FFF2-40B4-BE49-F238E27FC236}">
                <a16:creationId xmlns:a16="http://schemas.microsoft.com/office/drawing/2014/main" id="{A00C4026-2DE9-4551-AB32-B475D681E739}"/>
              </a:ext>
            </a:extLst>
          </p:cNvPr>
          <p:cNvSpPr/>
          <p:nvPr/>
        </p:nvSpPr>
        <p:spPr>
          <a:xfrm>
            <a:off x="-642141" y="-2029561"/>
            <a:ext cx="13470739" cy="9272085"/>
          </a:xfrm>
          <a:prstGeom prst="triangle">
            <a:avLst/>
          </a:prstGeom>
          <a:solidFill>
            <a:srgbClr val="F7F7F7">
              <a:alpha val="36000"/>
            </a:srgbClr>
          </a:solidFill>
          <a:ln w="9525">
            <a:solidFill>
              <a:schemeClr val="bg1">
                <a:alpha val="75000"/>
              </a:schemeClr>
            </a:solidFill>
          </a:ln>
          <a:effectLst>
            <a:outerShdw blurRad="381000" sx="102000" sy="102000" algn="ctr" rotWithShape="0">
              <a:schemeClr val="accent1">
                <a:lumMod val="20000"/>
                <a:lumOff val="8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"/>
              <a:ea typeface="思源黑体 CN Regular"/>
              <a:cs typeface="+mn-cs"/>
            </a:endParaRPr>
          </a:p>
        </p:txBody>
      </p:sp>
      <p:sp>
        <p:nvSpPr>
          <p:cNvPr id="96" name="等腰三角形 95">
            <a:extLst>
              <a:ext uri="{FF2B5EF4-FFF2-40B4-BE49-F238E27FC236}">
                <a16:creationId xmlns:a16="http://schemas.microsoft.com/office/drawing/2014/main" id="{6C5E723E-280C-40AB-9656-8FAFDAE61493}"/>
              </a:ext>
            </a:extLst>
          </p:cNvPr>
          <p:cNvSpPr/>
          <p:nvPr/>
        </p:nvSpPr>
        <p:spPr>
          <a:xfrm>
            <a:off x="1076955" y="-440964"/>
            <a:ext cx="10032546" cy="6905532"/>
          </a:xfrm>
          <a:prstGeom prst="triangle">
            <a:avLst/>
          </a:prstGeom>
          <a:solidFill>
            <a:srgbClr val="F7F7F7">
              <a:alpha val="36000"/>
            </a:srgbClr>
          </a:solidFill>
          <a:ln w="9525">
            <a:solidFill>
              <a:schemeClr val="bg1">
                <a:alpha val="75000"/>
              </a:schemeClr>
            </a:solidFill>
          </a:ln>
          <a:effectLst>
            <a:outerShdw blurRad="381000" sx="102000" sy="102000" algn="ctr" rotWithShape="0">
              <a:schemeClr val="accent1">
                <a:lumMod val="20000"/>
                <a:lumOff val="8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"/>
              <a:ea typeface="思源黑体 CN Regular"/>
              <a:cs typeface="+mn-cs"/>
            </a:endParaRPr>
          </a:p>
        </p:txBody>
      </p:sp>
      <p:sp>
        <p:nvSpPr>
          <p:cNvPr id="101" name="矩形 100" hidden="1">
            <a:extLst>
              <a:ext uri="{FF2B5EF4-FFF2-40B4-BE49-F238E27FC236}">
                <a16:creationId xmlns:a16="http://schemas.microsoft.com/office/drawing/2014/main" id="{CCAB90C2-06D4-4B2B-9C01-F2E33D93F7C1}"/>
              </a:ext>
            </a:extLst>
          </p:cNvPr>
          <p:cNvSpPr/>
          <p:nvPr/>
        </p:nvSpPr>
        <p:spPr>
          <a:xfrm>
            <a:off x="0" y="-1"/>
            <a:ext cx="12192000" cy="6858001"/>
          </a:xfrm>
          <a:prstGeom prst="rect">
            <a:avLst/>
          </a:prstGeom>
          <a:gradFill flip="none" rotWithShape="1">
            <a:gsLst>
              <a:gs pos="5000">
                <a:schemeClr val="accent1">
                  <a:lumMod val="29000"/>
                  <a:lumOff val="71000"/>
                </a:schemeClr>
              </a:gs>
              <a:gs pos="73000">
                <a:srgbClr val="FAFAFA">
                  <a:alpha val="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"/>
              <a:ea typeface="思源黑体 CN Regular"/>
              <a:cs typeface="+mn-cs"/>
            </a:endParaRPr>
          </a:p>
        </p:txBody>
      </p:sp>
      <p:sp>
        <p:nvSpPr>
          <p:cNvPr id="9" name="等腰三角形 8">
            <a:extLst>
              <a:ext uri="{FF2B5EF4-FFF2-40B4-BE49-F238E27FC236}">
                <a16:creationId xmlns:a16="http://schemas.microsoft.com/office/drawing/2014/main" id="{D0DD244D-3670-4F15-A2D7-D0F913E19EC8}"/>
              </a:ext>
            </a:extLst>
          </p:cNvPr>
          <p:cNvSpPr/>
          <p:nvPr/>
        </p:nvSpPr>
        <p:spPr>
          <a:xfrm>
            <a:off x="2202391" y="593749"/>
            <a:ext cx="7781673" cy="5356228"/>
          </a:xfrm>
          <a:prstGeom prst="triangle">
            <a:avLst/>
          </a:prstGeom>
          <a:gradFill flip="none" rotWithShape="1">
            <a:gsLst>
              <a:gs pos="7000">
                <a:schemeClr val="accent1">
                  <a:lumMod val="44000"/>
                  <a:lumOff val="56000"/>
                </a:schemeClr>
              </a:gs>
              <a:gs pos="81000">
                <a:schemeClr val="accent1">
                  <a:lumMod val="58000"/>
                  <a:lumOff val="42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"/>
              <a:ea typeface="思源黑体 CN Regular"/>
              <a:cs typeface="+mn-cs"/>
            </a:endParaRPr>
          </a:p>
        </p:txBody>
      </p:sp>
      <p:grpSp>
        <p:nvGrpSpPr>
          <p:cNvPr id="78" name="组合 77">
            <a:extLst>
              <a:ext uri="{FF2B5EF4-FFF2-40B4-BE49-F238E27FC236}">
                <a16:creationId xmlns:a16="http://schemas.microsoft.com/office/drawing/2014/main" id="{BAD629F6-3CB1-4484-B240-324FF63782DE}"/>
              </a:ext>
            </a:extLst>
          </p:cNvPr>
          <p:cNvGrpSpPr/>
          <p:nvPr/>
        </p:nvGrpSpPr>
        <p:grpSpPr>
          <a:xfrm>
            <a:off x="4436180" y="2406490"/>
            <a:ext cx="3314098" cy="2825248"/>
            <a:chOff x="4300763" y="2261552"/>
            <a:chExt cx="3584931" cy="3056131"/>
          </a:xfrm>
        </p:grpSpPr>
        <p:sp useBgFill="1">
          <p:nvSpPr>
            <p:cNvPr id="22" name="等腰三角形 21">
              <a:extLst>
                <a:ext uri="{FF2B5EF4-FFF2-40B4-BE49-F238E27FC236}">
                  <a16:creationId xmlns:a16="http://schemas.microsoft.com/office/drawing/2014/main" id="{9DBA4F80-4CAC-4EFC-A815-01BB573B91B8}"/>
                </a:ext>
              </a:extLst>
            </p:cNvPr>
            <p:cNvSpPr/>
            <p:nvPr/>
          </p:nvSpPr>
          <p:spPr>
            <a:xfrm>
              <a:off x="4300763" y="2431648"/>
              <a:ext cx="3584931" cy="2473554"/>
            </a:xfrm>
            <a:prstGeom prst="triangle">
              <a:avLst>
                <a:gd name="adj" fmla="val 5009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"/>
                <a:ea typeface="思源黑体 CN Regular"/>
                <a:cs typeface="+mn-cs"/>
              </a:endParaRPr>
            </a:p>
          </p:txBody>
        </p:sp>
        <p:sp>
          <p:nvSpPr>
            <p:cNvPr id="21" name="梯形 20">
              <a:extLst>
                <a:ext uri="{FF2B5EF4-FFF2-40B4-BE49-F238E27FC236}">
                  <a16:creationId xmlns:a16="http://schemas.microsoft.com/office/drawing/2014/main" id="{C681A76B-4A1B-4341-9E58-6FC30092E58E}"/>
                </a:ext>
              </a:extLst>
            </p:cNvPr>
            <p:cNvSpPr/>
            <p:nvPr/>
          </p:nvSpPr>
          <p:spPr>
            <a:xfrm>
              <a:off x="4300763" y="4566178"/>
              <a:ext cx="3584930" cy="337216"/>
            </a:xfrm>
            <a:prstGeom prst="trapezoid">
              <a:avLst>
                <a:gd name="adj" fmla="val 222758"/>
              </a:avLst>
            </a:prstGeom>
            <a:gradFill flip="none" rotWithShape="1">
              <a:gsLst>
                <a:gs pos="0">
                  <a:schemeClr val="accent1">
                    <a:lumMod val="95000"/>
                    <a:lumOff val="5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"/>
                <a:ea typeface="思源黑体 CN Regular"/>
                <a:cs typeface="+mn-cs"/>
              </a:endParaRPr>
            </a:p>
          </p:txBody>
        </p:sp>
        <p:sp>
          <p:nvSpPr>
            <p:cNvPr id="48" name="梯形 47">
              <a:extLst>
                <a:ext uri="{FF2B5EF4-FFF2-40B4-BE49-F238E27FC236}">
                  <a16:creationId xmlns:a16="http://schemas.microsoft.com/office/drawing/2014/main" id="{98C883CB-5EE4-4263-99BE-D0C89AF33A62}"/>
                </a:ext>
              </a:extLst>
            </p:cNvPr>
            <p:cNvSpPr/>
            <p:nvPr/>
          </p:nvSpPr>
          <p:spPr>
            <a:xfrm rot="13993611" flipH="1">
              <a:off x="5305080" y="3564767"/>
              <a:ext cx="3049086" cy="445361"/>
            </a:xfrm>
            <a:custGeom>
              <a:avLst/>
              <a:gdLst>
                <a:gd name="connsiteX0" fmla="*/ 0 w 2292398"/>
                <a:gd name="connsiteY0" fmla="*/ 252588 h 252588"/>
                <a:gd name="connsiteX1" fmla="*/ 562660 w 2292398"/>
                <a:gd name="connsiteY1" fmla="*/ 0 h 252588"/>
                <a:gd name="connsiteX2" fmla="*/ 1729738 w 2292398"/>
                <a:gd name="connsiteY2" fmla="*/ 0 h 252588"/>
                <a:gd name="connsiteX3" fmla="*/ 2292398 w 2292398"/>
                <a:gd name="connsiteY3" fmla="*/ 252588 h 252588"/>
                <a:gd name="connsiteX4" fmla="*/ 0 w 2292398"/>
                <a:gd name="connsiteY4" fmla="*/ 252588 h 252588"/>
                <a:gd name="connsiteX0" fmla="*/ 0 w 2292398"/>
                <a:gd name="connsiteY0" fmla="*/ 278529 h 278529"/>
                <a:gd name="connsiteX1" fmla="*/ 430305 w 2292398"/>
                <a:gd name="connsiteY1" fmla="*/ 0 h 278529"/>
                <a:gd name="connsiteX2" fmla="*/ 1729738 w 2292398"/>
                <a:gd name="connsiteY2" fmla="*/ 25941 h 278529"/>
                <a:gd name="connsiteX3" fmla="*/ 2292398 w 2292398"/>
                <a:gd name="connsiteY3" fmla="*/ 278529 h 278529"/>
                <a:gd name="connsiteX4" fmla="*/ 0 w 2292398"/>
                <a:gd name="connsiteY4" fmla="*/ 278529 h 278529"/>
                <a:gd name="connsiteX0" fmla="*/ 0 w 2283885"/>
                <a:gd name="connsiteY0" fmla="*/ 313786 h 313786"/>
                <a:gd name="connsiteX1" fmla="*/ 421792 w 2283885"/>
                <a:gd name="connsiteY1" fmla="*/ 0 h 313786"/>
                <a:gd name="connsiteX2" fmla="*/ 1721225 w 2283885"/>
                <a:gd name="connsiteY2" fmla="*/ 25941 h 313786"/>
                <a:gd name="connsiteX3" fmla="*/ 2283885 w 2283885"/>
                <a:gd name="connsiteY3" fmla="*/ 278529 h 313786"/>
                <a:gd name="connsiteX4" fmla="*/ 0 w 2283885"/>
                <a:gd name="connsiteY4" fmla="*/ 313786 h 313786"/>
                <a:gd name="connsiteX0" fmla="*/ 0 w 2283885"/>
                <a:gd name="connsiteY0" fmla="*/ 334004 h 334004"/>
                <a:gd name="connsiteX1" fmla="*/ 421792 w 2283885"/>
                <a:gd name="connsiteY1" fmla="*/ 20218 h 334004"/>
                <a:gd name="connsiteX2" fmla="*/ 1743211 w 2283885"/>
                <a:gd name="connsiteY2" fmla="*/ 0 h 334004"/>
                <a:gd name="connsiteX3" fmla="*/ 2283885 w 2283885"/>
                <a:gd name="connsiteY3" fmla="*/ 298747 h 334004"/>
                <a:gd name="connsiteX4" fmla="*/ 0 w 2283885"/>
                <a:gd name="connsiteY4" fmla="*/ 334004 h 334004"/>
                <a:gd name="connsiteX0" fmla="*/ 0 w 2283885"/>
                <a:gd name="connsiteY0" fmla="*/ 331965 h 331965"/>
                <a:gd name="connsiteX1" fmla="*/ 421792 w 2283885"/>
                <a:gd name="connsiteY1" fmla="*/ 18179 h 331965"/>
                <a:gd name="connsiteX2" fmla="*/ 1747271 w 2283885"/>
                <a:gd name="connsiteY2" fmla="*/ 0 h 331965"/>
                <a:gd name="connsiteX3" fmla="*/ 2283885 w 2283885"/>
                <a:gd name="connsiteY3" fmla="*/ 296708 h 331965"/>
                <a:gd name="connsiteX4" fmla="*/ 0 w 2283885"/>
                <a:gd name="connsiteY4" fmla="*/ 331965 h 331965"/>
                <a:gd name="connsiteX0" fmla="*/ 0 w 2283885"/>
                <a:gd name="connsiteY0" fmla="*/ 333593 h 333593"/>
                <a:gd name="connsiteX1" fmla="*/ 421792 w 2283885"/>
                <a:gd name="connsiteY1" fmla="*/ 19807 h 333593"/>
                <a:gd name="connsiteX2" fmla="*/ 1746055 w 2283885"/>
                <a:gd name="connsiteY2" fmla="*/ 0 h 333593"/>
                <a:gd name="connsiteX3" fmla="*/ 2283885 w 2283885"/>
                <a:gd name="connsiteY3" fmla="*/ 298336 h 333593"/>
                <a:gd name="connsiteX4" fmla="*/ 0 w 2283885"/>
                <a:gd name="connsiteY4" fmla="*/ 333593 h 333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3885" h="333593">
                  <a:moveTo>
                    <a:pt x="0" y="333593"/>
                  </a:moveTo>
                  <a:lnTo>
                    <a:pt x="421792" y="19807"/>
                  </a:lnTo>
                  <a:lnTo>
                    <a:pt x="1746055" y="0"/>
                  </a:lnTo>
                  <a:lnTo>
                    <a:pt x="2283885" y="298336"/>
                  </a:lnTo>
                  <a:lnTo>
                    <a:pt x="0" y="333593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95000"/>
                    <a:lumOff val="5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"/>
                <a:ea typeface="思源黑体 CN Regular"/>
                <a:cs typeface="+mn-cs"/>
              </a:endParaRPr>
            </a:p>
          </p:txBody>
        </p:sp>
        <p:sp>
          <p:nvSpPr>
            <p:cNvPr id="52" name="梯形 47">
              <a:extLst>
                <a:ext uri="{FF2B5EF4-FFF2-40B4-BE49-F238E27FC236}">
                  <a16:creationId xmlns:a16="http://schemas.microsoft.com/office/drawing/2014/main" id="{28CDEE05-C994-495F-9764-60A56D762F94}"/>
                </a:ext>
              </a:extLst>
            </p:cNvPr>
            <p:cNvSpPr/>
            <p:nvPr/>
          </p:nvSpPr>
          <p:spPr>
            <a:xfrm rot="7606389">
              <a:off x="3833281" y="3568024"/>
              <a:ext cx="3056131" cy="443188"/>
            </a:xfrm>
            <a:custGeom>
              <a:avLst/>
              <a:gdLst>
                <a:gd name="connsiteX0" fmla="*/ 0 w 2292398"/>
                <a:gd name="connsiteY0" fmla="*/ 252588 h 252588"/>
                <a:gd name="connsiteX1" fmla="*/ 562660 w 2292398"/>
                <a:gd name="connsiteY1" fmla="*/ 0 h 252588"/>
                <a:gd name="connsiteX2" fmla="*/ 1729738 w 2292398"/>
                <a:gd name="connsiteY2" fmla="*/ 0 h 252588"/>
                <a:gd name="connsiteX3" fmla="*/ 2292398 w 2292398"/>
                <a:gd name="connsiteY3" fmla="*/ 252588 h 252588"/>
                <a:gd name="connsiteX4" fmla="*/ 0 w 2292398"/>
                <a:gd name="connsiteY4" fmla="*/ 252588 h 252588"/>
                <a:gd name="connsiteX0" fmla="*/ 0 w 2292398"/>
                <a:gd name="connsiteY0" fmla="*/ 278529 h 278529"/>
                <a:gd name="connsiteX1" fmla="*/ 430305 w 2292398"/>
                <a:gd name="connsiteY1" fmla="*/ 0 h 278529"/>
                <a:gd name="connsiteX2" fmla="*/ 1729738 w 2292398"/>
                <a:gd name="connsiteY2" fmla="*/ 25941 h 278529"/>
                <a:gd name="connsiteX3" fmla="*/ 2292398 w 2292398"/>
                <a:gd name="connsiteY3" fmla="*/ 278529 h 278529"/>
                <a:gd name="connsiteX4" fmla="*/ 0 w 2292398"/>
                <a:gd name="connsiteY4" fmla="*/ 278529 h 278529"/>
                <a:gd name="connsiteX0" fmla="*/ 0 w 2283885"/>
                <a:gd name="connsiteY0" fmla="*/ 313786 h 313786"/>
                <a:gd name="connsiteX1" fmla="*/ 421792 w 2283885"/>
                <a:gd name="connsiteY1" fmla="*/ 0 h 313786"/>
                <a:gd name="connsiteX2" fmla="*/ 1721225 w 2283885"/>
                <a:gd name="connsiteY2" fmla="*/ 25941 h 313786"/>
                <a:gd name="connsiteX3" fmla="*/ 2283885 w 2283885"/>
                <a:gd name="connsiteY3" fmla="*/ 278529 h 313786"/>
                <a:gd name="connsiteX4" fmla="*/ 0 w 2283885"/>
                <a:gd name="connsiteY4" fmla="*/ 313786 h 313786"/>
                <a:gd name="connsiteX0" fmla="*/ 0 w 2283885"/>
                <a:gd name="connsiteY0" fmla="*/ 334004 h 334004"/>
                <a:gd name="connsiteX1" fmla="*/ 421792 w 2283885"/>
                <a:gd name="connsiteY1" fmla="*/ 20218 h 334004"/>
                <a:gd name="connsiteX2" fmla="*/ 1743211 w 2283885"/>
                <a:gd name="connsiteY2" fmla="*/ 0 h 334004"/>
                <a:gd name="connsiteX3" fmla="*/ 2283885 w 2283885"/>
                <a:gd name="connsiteY3" fmla="*/ 298747 h 334004"/>
                <a:gd name="connsiteX4" fmla="*/ 0 w 2283885"/>
                <a:gd name="connsiteY4" fmla="*/ 334004 h 334004"/>
                <a:gd name="connsiteX0" fmla="*/ 0 w 2286318"/>
                <a:gd name="connsiteY0" fmla="*/ 334004 h 334004"/>
                <a:gd name="connsiteX1" fmla="*/ 421792 w 2286318"/>
                <a:gd name="connsiteY1" fmla="*/ 20218 h 334004"/>
                <a:gd name="connsiteX2" fmla="*/ 1743211 w 2286318"/>
                <a:gd name="connsiteY2" fmla="*/ 0 h 334004"/>
                <a:gd name="connsiteX3" fmla="*/ 2286318 w 2286318"/>
                <a:gd name="connsiteY3" fmla="*/ 302003 h 334004"/>
                <a:gd name="connsiteX4" fmla="*/ 0 w 2286318"/>
                <a:gd name="connsiteY4" fmla="*/ 334004 h 334004"/>
                <a:gd name="connsiteX0" fmla="*/ 0 w 2289162"/>
                <a:gd name="connsiteY0" fmla="*/ 334004 h 334004"/>
                <a:gd name="connsiteX1" fmla="*/ 421792 w 2289162"/>
                <a:gd name="connsiteY1" fmla="*/ 20218 h 334004"/>
                <a:gd name="connsiteX2" fmla="*/ 1743211 w 2289162"/>
                <a:gd name="connsiteY2" fmla="*/ 0 h 334004"/>
                <a:gd name="connsiteX3" fmla="*/ 2289162 w 2289162"/>
                <a:gd name="connsiteY3" fmla="*/ 302415 h 334004"/>
                <a:gd name="connsiteX4" fmla="*/ 0 w 2289162"/>
                <a:gd name="connsiteY4" fmla="*/ 334004 h 334004"/>
                <a:gd name="connsiteX0" fmla="*/ 0 w 2289162"/>
                <a:gd name="connsiteY0" fmla="*/ 331965 h 331965"/>
                <a:gd name="connsiteX1" fmla="*/ 421792 w 2289162"/>
                <a:gd name="connsiteY1" fmla="*/ 18179 h 331965"/>
                <a:gd name="connsiteX2" fmla="*/ 1747271 w 2289162"/>
                <a:gd name="connsiteY2" fmla="*/ 0 h 331965"/>
                <a:gd name="connsiteX3" fmla="*/ 2289162 w 2289162"/>
                <a:gd name="connsiteY3" fmla="*/ 300376 h 331965"/>
                <a:gd name="connsiteX4" fmla="*/ 0 w 2289162"/>
                <a:gd name="connsiteY4" fmla="*/ 331965 h 331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9162" h="331965">
                  <a:moveTo>
                    <a:pt x="0" y="331965"/>
                  </a:moveTo>
                  <a:lnTo>
                    <a:pt x="421792" y="18179"/>
                  </a:lnTo>
                  <a:lnTo>
                    <a:pt x="1747271" y="0"/>
                  </a:lnTo>
                  <a:lnTo>
                    <a:pt x="2289162" y="300376"/>
                  </a:lnTo>
                  <a:lnTo>
                    <a:pt x="0" y="331965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95000"/>
                    <a:lumOff val="5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"/>
                <a:ea typeface="思源黑体 CN Regular"/>
                <a:cs typeface="+mn-cs"/>
              </a:endParaRPr>
            </a:p>
          </p:txBody>
        </p:sp>
      </p:grpSp>
      <p:grpSp>
        <p:nvGrpSpPr>
          <p:cNvPr id="72" name="组合 71">
            <a:extLst>
              <a:ext uri="{FF2B5EF4-FFF2-40B4-BE49-F238E27FC236}">
                <a16:creationId xmlns:a16="http://schemas.microsoft.com/office/drawing/2014/main" id="{B0AD427B-F2FF-40E1-A110-A34A7BE7A1EF}"/>
              </a:ext>
            </a:extLst>
          </p:cNvPr>
          <p:cNvGrpSpPr/>
          <p:nvPr/>
        </p:nvGrpSpPr>
        <p:grpSpPr>
          <a:xfrm>
            <a:off x="5290398" y="421997"/>
            <a:ext cx="1605658" cy="1605659"/>
            <a:chOff x="5388716" y="1249539"/>
            <a:chExt cx="1409700" cy="1409700"/>
          </a:xfrm>
        </p:grpSpPr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E02DC08D-DC5C-41A8-B4EB-656C426FEE48}"/>
                </a:ext>
              </a:extLst>
            </p:cNvPr>
            <p:cNvSpPr/>
            <p:nvPr/>
          </p:nvSpPr>
          <p:spPr>
            <a:xfrm>
              <a:off x="5388716" y="1249539"/>
              <a:ext cx="1409700" cy="1409700"/>
            </a:xfrm>
            <a:prstGeom prst="ellipse">
              <a:avLst/>
            </a:prstGeom>
            <a:solidFill>
              <a:schemeClr val="bg1"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"/>
                <a:ea typeface="思源黑体 CN Regular"/>
                <a:cs typeface="+mn-cs"/>
              </a:endParaRPr>
            </a:p>
          </p:txBody>
        </p:sp>
        <p:sp>
          <p:nvSpPr>
            <p:cNvPr id="53" name="椭圆 52">
              <a:extLst>
                <a:ext uri="{FF2B5EF4-FFF2-40B4-BE49-F238E27FC236}">
                  <a16:creationId xmlns:a16="http://schemas.microsoft.com/office/drawing/2014/main" id="{B6571777-18E4-4E1C-B945-EF1632616E61}"/>
                </a:ext>
              </a:extLst>
            </p:cNvPr>
            <p:cNvSpPr/>
            <p:nvPr/>
          </p:nvSpPr>
          <p:spPr>
            <a:xfrm>
              <a:off x="5555949" y="1416772"/>
              <a:ext cx="1075236" cy="1075236"/>
            </a:xfrm>
            <a:prstGeom prst="ellipse">
              <a:avLst/>
            </a:prstGeom>
            <a:gradFill flip="none" rotWithShape="1">
              <a:gsLst>
                <a:gs pos="35000">
                  <a:schemeClr val="accent4">
                    <a:lumMod val="60000"/>
                    <a:lumOff val="40000"/>
                  </a:schemeClr>
                </a:gs>
                <a:gs pos="100000">
                  <a:schemeClr val="accent4"/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127000" algn="ctr" rotWithShape="0">
                <a:schemeClr val="accent4">
                  <a:alpha val="33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"/>
                <a:ea typeface="思源黑体 CN Regular"/>
                <a:cs typeface="+mn-cs"/>
              </a:endParaRPr>
            </a:p>
          </p:txBody>
        </p:sp>
        <p:sp>
          <p:nvSpPr>
            <p:cNvPr id="66" name="文本框 65">
              <a:extLst>
                <a:ext uri="{FF2B5EF4-FFF2-40B4-BE49-F238E27FC236}">
                  <a16:creationId xmlns:a16="http://schemas.microsoft.com/office/drawing/2014/main" id="{7E92875E-90D1-4111-B28A-B535A20ADC63}"/>
                </a:ext>
              </a:extLst>
            </p:cNvPr>
            <p:cNvSpPr txBox="1"/>
            <p:nvPr/>
          </p:nvSpPr>
          <p:spPr>
            <a:xfrm>
              <a:off x="5609975" y="1692779"/>
              <a:ext cx="96718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宋体 CN Heavy"/>
                  <a:ea typeface="思源宋体 CN Heavy"/>
                  <a:cs typeface="+mn-cs"/>
                </a:rPr>
                <a:t>政府</a:t>
              </a:r>
            </a:p>
          </p:txBody>
        </p:sp>
      </p:grpSp>
      <p:grpSp>
        <p:nvGrpSpPr>
          <p:cNvPr id="70" name="组合 69">
            <a:extLst>
              <a:ext uri="{FF2B5EF4-FFF2-40B4-BE49-F238E27FC236}">
                <a16:creationId xmlns:a16="http://schemas.microsoft.com/office/drawing/2014/main" id="{8AF26A8F-9B29-4F23-9898-ED94E2C75ED2}"/>
              </a:ext>
            </a:extLst>
          </p:cNvPr>
          <p:cNvGrpSpPr/>
          <p:nvPr/>
        </p:nvGrpSpPr>
        <p:grpSpPr>
          <a:xfrm>
            <a:off x="1905002" y="4830344"/>
            <a:ext cx="1605658" cy="1605659"/>
            <a:chOff x="3001619" y="4670909"/>
            <a:chExt cx="1409700" cy="1409700"/>
          </a:xfrm>
        </p:grpSpPr>
        <p:sp>
          <p:nvSpPr>
            <p:cNvPr id="60" name="椭圆 59">
              <a:extLst>
                <a:ext uri="{FF2B5EF4-FFF2-40B4-BE49-F238E27FC236}">
                  <a16:creationId xmlns:a16="http://schemas.microsoft.com/office/drawing/2014/main" id="{7BF074D0-90E1-41C5-9F9F-2DCCFEFBCA5E}"/>
                </a:ext>
              </a:extLst>
            </p:cNvPr>
            <p:cNvSpPr/>
            <p:nvPr/>
          </p:nvSpPr>
          <p:spPr>
            <a:xfrm>
              <a:off x="3001619" y="4670909"/>
              <a:ext cx="1409700" cy="1409700"/>
            </a:xfrm>
            <a:prstGeom prst="ellipse">
              <a:avLst/>
            </a:prstGeom>
            <a:solidFill>
              <a:schemeClr val="bg1"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"/>
                <a:ea typeface="思源黑体 CN Regular"/>
                <a:cs typeface="+mn-cs"/>
              </a:endParaRPr>
            </a:p>
          </p:txBody>
        </p:sp>
        <p:sp>
          <p:nvSpPr>
            <p:cNvPr id="61" name="椭圆 60">
              <a:extLst>
                <a:ext uri="{FF2B5EF4-FFF2-40B4-BE49-F238E27FC236}">
                  <a16:creationId xmlns:a16="http://schemas.microsoft.com/office/drawing/2014/main" id="{029D6030-A233-403F-BA87-77C6642A012A}"/>
                </a:ext>
              </a:extLst>
            </p:cNvPr>
            <p:cNvSpPr/>
            <p:nvPr/>
          </p:nvSpPr>
          <p:spPr>
            <a:xfrm>
              <a:off x="3168852" y="4838142"/>
              <a:ext cx="1075236" cy="1075236"/>
            </a:xfrm>
            <a:prstGeom prst="ellipse">
              <a:avLst/>
            </a:prstGeom>
            <a:gradFill flip="none" rotWithShape="1">
              <a:gsLst>
                <a:gs pos="35000">
                  <a:schemeClr val="accent4">
                    <a:lumMod val="60000"/>
                    <a:lumOff val="40000"/>
                  </a:schemeClr>
                </a:gs>
                <a:gs pos="100000">
                  <a:schemeClr val="accent4"/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127000" algn="ctr" rotWithShape="0">
                <a:schemeClr val="accent4">
                  <a:alpha val="33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"/>
                <a:ea typeface="思源黑体 CN Regular"/>
                <a:cs typeface="+mn-cs"/>
              </a:endParaRPr>
            </a:p>
          </p:txBody>
        </p:sp>
        <p:sp>
          <p:nvSpPr>
            <p:cNvPr id="68" name="文本框 67">
              <a:extLst>
                <a:ext uri="{FF2B5EF4-FFF2-40B4-BE49-F238E27FC236}">
                  <a16:creationId xmlns:a16="http://schemas.microsoft.com/office/drawing/2014/main" id="{28AED6CA-60C9-4547-B9D4-A701EDCB8807}"/>
                </a:ext>
              </a:extLst>
            </p:cNvPr>
            <p:cNvSpPr txBox="1"/>
            <p:nvPr/>
          </p:nvSpPr>
          <p:spPr>
            <a:xfrm>
              <a:off x="3222878" y="5114149"/>
              <a:ext cx="96718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宋体 CN Heavy"/>
                  <a:ea typeface="思源宋体 CN Heavy"/>
                  <a:cs typeface="+mn-cs"/>
                </a:rPr>
                <a:t>企业</a:t>
              </a:r>
            </a:p>
          </p:txBody>
        </p:sp>
      </p:grpSp>
      <p:grpSp>
        <p:nvGrpSpPr>
          <p:cNvPr id="73" name="组合 72">
            <a:extLst>
              <a:ext uri="{FF2B5EF4-FFF2-40B4-BE49-F238E27FC236}">
                <a16:creationId xmlns:a16="http://schemas.microsoft.com/office/drawing/2014/main" id="{ADABD4B7-E548-452F-B1D0-634FA63CFA2D}"/>
              </a:ext>
            </a:extLst>
          </p:cNvPr>
          <p:cNvGrpSpPr/>
          <p:nvPr/>
        </p:nvGrpSpPr>
        <p:grpSpPr>
          <a:xfrm>
            <a:off x="8681342" y="4830344"/>
            <a:ext cx="1605658" cy="1605659"/>
            <a:chOff x="7780680" y="4670909"/>
            <a:chExt cx="1409700" cy="1409700"/>
          </a:xfrm>
        </p:grpSpPr>
        <p:sp>
          <p:nvSpPr>
            <p:cNvPr id="63" name="椭圆 62">
              <a:extLst>
                <a:ext uri="{FF2B5EF4-FFF2-40B4-BE49-F238E27FC236}">
                  <a16:creationId xmlns:a16="http://schemas.microsoft.com/office/drawing/2014/main" id="{BA74FB0B-CE25-4185-A2AB-E42BB1E7D17D}"/>
                </a:ext>
              </a:extLst>
            </p:cNvPr>
            <p:cNvSpPr/>
            <p:nvPr/>
          </p:nvSpPr>
          <p:spPr>
            <a:xfrm>
              <a:off x="7780680" y="4670909"/>
              <a:ext cx="1409700" cy="1409700"/>
            </a:xfrm>
            <a:prstGeom prst="ellipse">
              <a:avLst/>
            </a:prstGeom>
            <a:solidFill>
              <a:schemeClr val="bg1"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"/>
                <a:ea typeface="思源黑体 CN Regular"/>
                <a:cs typeface="+mn-cs"/>
              </a:endParaRPr>
            </a:p>
          </p:txBody>
        </p:sp>
        <p:sp>
          <p:nvSpPr>
            <p:cNvPr id="64" name="椭圆 63">
              <a:extLst>
                <a:ext uri="{FF2B5EF4-FFF2-40B4-BE49-F238E27FC236}">
                  <a16:creationId xmlns:a16="http://schemas.microsoft.com/office/drawing/2014/main" id="{792A87A2-D257-455C-A73B-F54C1729E757}"/>
                </a:ext>
              </a:extLst>
            </p:cNvPr>
            <p:cNvSpPr/>
            <p:nvPr/>
          </p:nvSpPr>
          <p:spPr>
            <a:xfrm>
              <a:off x="7947913" y="4838142"/>
              <a:ext cx="1075236" cy="1075236"/>
            </a:xfrm>
            <a:prstGeom prst="ellipse">
              <a:avLst/>
            </a:prstGeom>
            <a:gradFill flip="none" rotWithShape="1">
              <a:gsLst>
                <a:gs pos="35000">
                  <a:schemeClr val="accent4">
                    <a:lumMod val="60000"/>
                    <a:lumOff val="40000"/>
                  </a:schemeClr>
                </a:gs>
                <a:gs pos="100000">
                  <a:schemeClr val="accent4"/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127000" algn="ctr" rotWithShape="0">
                <a:schemeClr val="accent4">
                  <a:alpha val="33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"/>
                <a:ea typeface="思源黑体 CN Regular"/>
                <a:cs typeface="+mn-cs"/>
              </a:endParaRPr>
            </a:p>
          </p:txBody>
        </p:sp>
        <p:sp>
          <p:nvSpPr>
            <p:cNvPr id="69" name="文本框 68">
              <a:extLst>
                <a:ext uri="{FF2B5EF4-FFF2-40B4-BE49-F238E27FC236}">
                  <a16:creationId xmlns:a16="http://schemas.microsoft.com/office/drawing/2014/main" id="{02CF055A-C5CE-4154-A29C-3EC7EBFC094D}"/>
                </a:ext>
              </a:extLst>
            </p:cNvPr>
            <p:cNvSpPr txBox="1"/>
            <p:nvPr/>
          </p:nvSpPr>
          <p:spPr>
            <a:xfrm>
              <a:off x="8001939" y="5114149"/>
              <a:ext cx="96718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宋体 CN Heavy"/>
                  <a:ea typeface="思源宋体 CN Heavy"/>
                  <a:cs typeface="+mn-cs"/>
                </a:rPr>
                <a:t>家庭</a:t>
              </a:r>
            </a:p>
          </p:txBody>
        </p:sp>
      </p:grpSp>
      <p:sp>
        <p:nvSpPr>
          <p:cNvPr id="4" name="矩形 3">
            <a:extLst>
              <a:ext uri="{FF2B5EF4-FFF2-40B4-BE49-F238E27FC236}">
                <a16:creationId xmlns:a16="http://schemas.microsoft.com/office/drawing/2014/main" id="{B8D73F2A-6D83-4980-93E2-F62DB29001C2}"/>
              </a:ext>
            </a:extLst>
          </p:cNvPr>
          <p:cNvSpPr/>
          <p:nvPr/>
        </p:nvSpPr>
        <p:spPr>
          <a:xfrm>
            <a:off x="782597" y="664764"/>
            <a:ext cx="346761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2D4464"/>
                </a:solidFill>
                <a:effectLst/>
                <a:uLnTx/>
                <a:uFillTx/>
                <a:latin typeface="思源宋体 CN Heavy"/>
                <a:ea typeface="思源宋体 CN Heavy"/>
                <a:cs typeface="+mn-cs"/>
              </a:rPr>
              <a:t>经济主体有哪些？</a:t>
            </a:r>
          </a:p>
        </p:txBody>
      </p:sp>
      <p:sp>
        <p:nvSpPr>
          <p:cNvPr id="74" name="文本框 73">
            <a:extLst>
              <a:ext uri="{FF2B5EF4-FFF2-40B4-BE49-F238E27FC236}">
                <a16:creationId xmlns:a16="http://schemas.microsoft.com/office/drawing/2014/main" id="{D2639258-0BC5-4A36-BF54-F5542DE09BB0}"/>
              </a:ext>
            </a:extLst>
          </p:cNvPr>
          <p:cNvSpPr txBox="1"/>
          <p:nvPr/>
        </p:nvSpPr>
        <p:spPr>
          <a:xfrm>
            <a:off x="5332580" y="4996210"/>
            <a:ext cx="15212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93C4B"/>
                </a:solidFill>
                <a:effectLst/>
                <a:uLnTx/>
                <a:uFillTx/>
                <a:latin typeface="Roboto"/>
                <a:ea typeface="思源黑体 CN Regular"/>
                <a:cs typeface="+mn-cs"/>
              </a:rPr>
              <a:t>要  素</a:t>
            </a:r>
          </a:p>
        </p:txBody>
      </p:sp>
      <p:sp>
        <p:nvSpPr>
          <p:cNvPr id="77" name="文本框 76">
            <a:extLst>
              <a:ext uri="{FF2B5EF4-FFF2-40B4-BE49-F238E27FC236}">
                <a16:creationId xmlns:a16="http://schemas.microsoft.com/office/drawing/2014/main" id="{E40208A4-3CC7-4E67-B8CE-4F26A7ADD9DE}"/>
              </a:ext>
            </a:extLst>
          </p:cNvPr>
          <p:cNvSpPr txBox="1"/>
          <p:nvPr/>
        </p:nvSpPr>
        <p:spPr>
          <a:xfrm>
            <a:off x="5061754" y="5506185"/>
            <a:ext cx="20629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>
                <a:solidFill>
                  <a:srgbClr val="293C4B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600" normalizeH="0" baseline="0" noProof="0" dirty="0">
                <a:ln>
                  <a:noFill/>
                </a:ln>
                <a:solidFill>
                  <a:srgbClr val="293C4B"/>
                </a:solidFill>
                <a:effectLst/>
                <a:uLnTx/>
                <a:uFillTx/>
                <a:latin typeface="Roboto"/>
                <a:ea typeface="思源黑体 CN Regular"/>
                <a:cs typeface="+mn-cs"/>
              </a:rPr>
              <a:t>产品和服务</a:t>
            </a:r>
          </a:p>
        </p:txBody>
      </p:sp>
      <p:grpSp>
        <p:nvGrpSpPr>
          <p:cNvPr id="79" name="组合 78">
            <a:extLst>
              <a:ext uri="{FF2B5EF4-FFF2-40B4-BE49-F238E27FC236}">
                <a16:creationId xmlns:a16="http://schemas.microsoft.com/office/drawing/2014/main" id="{4F31CDD2-72EE-4D7D-A213-7444D662723C}"/>
              </a:ext>
            </a:extLst>
          </p:cNvPr>
          <p:cNvGrpSpPr/>
          <p:nvPr/>
        </p:nvGrpSpPr>
        <p:grpSpPr>
          <a:xfrm>
            <a:off x="3983440" y="5280688"/>
            <a:ext cx="4219575" cy="234171"/>
            <a:chOff x="3986421" y="5280688"/>
            <a:chExt cx="4219575" cy="234171"/>
          </a:xfrm>
        </p:grpSpPr>
        <p:sp>
          <p:nvSpPr>
            <p:cNvPr id="75" name="任意多边形: 形状 74">
              <a:extLst>
                <a:ext uri="{FF2B5EF4-FFF2-40B4-BE49-F238E27FC236}">
                  <a16:creationId xmlns:a16="http://schemas.microsoft.com/office/drawing/2014/main" id="{B79ABA97-8ED7-4F68-97AB-FEF1D1B8253F}"/>
                </a:ext>
              </a:extLst>
            </p:cNvPr>
            <p:cNvSpPr/>
            <p:nvPr/>
          </p:nvSpPr>
          <p:spPr>
            <a:xfrm flipH="1" flipV="1">
              <a:off x="3986421" y="5280688"/>
              <a:ext cx="4219575" cy="69849"/>
            </a:xfrm>
            <a:custGeom>
              <a:avLst/>
              <a:gdLst>
                <a:gd name="connsiteX0" fmla="*/ 0 w 2984500"/>
                <a:gd name="connsiteY0" fmla="*/ 0 h 101600"/>
                <a:gd name="connsiteX1" fmla="*/ 2984500 w 2984500"/>
                <a:gd name="connsiteY1" fmla="*/ 0 h 101600"/>
                <a:gd name="connsiteX2" fmla="*/ 2882900 w 2984500"/>
                <a:gd name="connsiteY2" fmla="*/ 101600 h 101600"/>
                <a:gd name="connsiteX0" fmla="*/ 0 w 2984500"/>
                <a:gd name="connsiteY0" fmla="*/ 0 h 68262"/>
                <a:gd name="connsiteX1" fmla="*/ 2984500 w 2984500"/>
                <a:gd name="connsiteY1" fmla="*/ 0 h 68262"/>
                <a:gd name="connsiteX2" fmla="*/ 2918619 w 2984500"/>
                <a:gd name="connsiteY2" fmla="*/ 68262 h 68262"/>
                <a:gd name="connsiteX0" fmla="*/ 0 w 4222750"/>
                <a:gd name="connsiteY0" fmla="*/ 0 h 73024"/>
                <a:gd name="connsiteX1" fmla="*/ 4222750 w 4222750"/>
                <a:gd name="connsiteY1" fmla="*/ 4762 h 73024"/>
                <a:gd name="connsiteX2" fmla="*/ 4156869 w 4222750"/>
                <a:gd name="connsiteY2" fmla="*/ 73024 h 73024"/>
                <a:gd name="connsiteX0" fmla="*/ 0 w 4219575"/>
                <a:gd name="connsiteY0" fmla="*/ 0 h 69849"/>
                <a:gd name="connsiteX1" fmla="*/ 4219575 w 4219575"/>
                <a:gd name="connsiteY1" fmla="*/ 1587 h 69849"/>
                <a:gd name="connsiteX2" fmla="*/ 4153694 w 4219575"/>
                <a:gd name="connsiteY2" fmla="*/ 69849 h 6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19575" h="69849">
                  <a:moveTo>
                    <a:pt x="0" y="0"/>
                  </a:moveTo>
                  <a:lnTo>
                    <a:pt x="4219575" y="1587"/>
                  </a:lnTo>
                  <a:cubicBezTo>
                    <a:pt x="4185708" y="35454"/>
                    <a:pt x="4187561" y="35982"/>
                    <a:pt x="4153694" y="69849"/>
                  </a:cubicBezTo>
                </a:path>
              </a:pathLst>
            </a:custGeom>
            <a:noFill/>
            <a:ln cap="rnd">
              <a:solidFill>
                <a:schemeClr val="bg1">
                  <a:alpha val="6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"/>
                <a:ea typeface="思源黑体 CN Regular"/>
                <a:cs typeface="+mn-cs"/>
              </a:endParaRPr>
            </a:p>
          </p:txBody>
        </p:sp>
        <p:sp>
          <p:nvSpPr>
            <p:cNvPr id="80" name="任意多边形: 形状 79">
              <a:extLst>
                <a:ext uri="{FF2B5EF4-FFF2-40B4-BE49-F238E27FC236}">
                  <a16:creationId xmlns:a16="http://schemas.microsoft.com/office/drawing/2014/main" id="{4039391E-818A-498B-86BD-9817C6FCB7A1}"/>
                </a:ext>
              </a:extLst>
            </p:cNvPr>
            <p:cNvSpPr/>
            <p:nvPr/>
          </p:nvSpPr>
          <p:spPr>
            <a:xfrm>
              <a:off x="3986421" y="5445010"/>
              <a:ext cx="4219575" cy="69849"/>
            </a:xfrm>
            <a:custGeom>
              <a:avLst/>
              <a:gdLst>
                <a:gd name="connsiteX0" fmla="*/ 0 w 2984500"/>
                <a:gd name="connsiteY0" fmla="*/ 0 h 101600"/>
                <a:gd name="connsiteX1" fmla="*/ 2984500 w 2984500"/>
                <a:gd name="connsiteY1" fmla="*/ 0 h 101600"/>
                <a:gd name="connsiteX2" fmla="*/ 2882900 w 2984500"/>
                <a:gd name="connsiteY2" fmla="*/ 101600 h 101600"/>
                <a:gd name="connsiteX0" fmla="*/ 0 w 2984500"/>
                <a:gd name="connsiteY0" fmla="*/ 0 h 68262"/>
                <a:gd name="connsiteX1" fmla="*/ 2984500 w 2984500"/>
                <a:gd name="connsiteY1" fmla="*/ 0 h 68262"/>
                <a:gd name="connsiteX2" fmla="*/ 2918619 w 2984500"/>
                <a:gd name="connsiteY2" fmla="*/ 68262 h 68262"/>
                <a:gd name="connsiteX0" fmla="*/ 0 w 4222750"/>
                <a:gd name="connsiteY0" fmla="*/ 0 h 73024"/>
                <a:gd name="connsiteX1" fmla="*/ 4222750 w 4222750"/>
                <a:gd name="connsiteY1" fmla="*/ 4762 h 73024"/>
                <a:gd name="connsiteX2" fmla="*/ 4156869 w 4222750"/>
                <a:gd name="connsiteY2" fmla="*/ 73024 h 73024"/>
                <a:gd name="connsiteX0" fmla="*/ 0 w 4219575"/>
                <a:gd name="connsiteY0" fmla="*/ 0 h 69849"/>
                <a:gd name="connsiteX1" fmla="*/ 4219575 w 4219575"/>
                <a:gd name="connsiteY1" fmla="*/ 1587 h 69849"/>
                <a:gd name="connsiteX2" fmla="*/ 4153694 w 4219575"/>
                <a:gd name="connsiteY2" fmla="*/ 69849 h 6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19575" h="69849">
                  <a:moveTo>
                    <a:pt x="0" y="0"/>
                  </a:moveTo>
                  <a:lnTo>
                    <a:pt x="4219575" y="1587"/>
                  </a:lnTo>
                  <a:cubicBezTo>
                    <a:pt x="4185708" y="35454"/>
                    <a:pt x="4187561" y="35982"/>
                    <a:pt x="4153694" y="69849"/>
                  </a:cubicBezTo>
                </a:path>
              </a:pathLst>
            </a:custGeom>
            <a:noFill/>
            <a:ln cap="rnd">
              <a:solidFill>
                <a:schemeClr val="bg1">
                  <a:alpha val="6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"/>
                <a:ea typeface="思源黑体 CN Regular"/>
                <a:cs typeface="+mn-cs"/>
              </a:endParaRPr>
            </a:p>
          </p:txBody>
        </p:sp>
      </p:grpSp>
      <p:grpSp>
        <p:nvGrpSpPr>
          <p:cNvPr id="86" name="组合 85">
            <a:extLst>
              <a:ext uri="{FF2B5EF4-FFF2-40B4-BE49-F238E27FC236}">
                <a16:creationId xmlns:a16="http://schemas.microsoft.com/office/drawing/2014/main" id="{5B121F6A-A911-4A74-9B4A-91AB0F39F9E1}"/>
              </a:ext>
            </a:extLst>
          </p:cNvPr>
          <p:cNvGrpSpPr/>
          <p:nvPr/>
        </p:nvGrpSpPr>
        <p:grpSpPr>
          <a:xfrm rot="3240000">
            <a:off x="5983952" y="3159415"/>
            <a:ext cx="3107860" cy="848528"/>
            <a:chOff x="6469511" y="4996211"/>
            <a:chExt cx="3107860" cy="848528"/>
          </a:xfrm>
        </p:grpSpPr>
        <p:grpSp>
          <p:nvGrpSpPr>
            <p:cNvPr id="81" name="组合 80">
              <a:extLst>
                <a:ext uri="{FF2B5EF4-FFF2-40B4-BE49-F238E27FC236}">
                  <a16:creationId xmlns:a16="http://schemas.microsoft.com/office/drawing/2014/main" id="{CBD7BCD2-D71C-4A32-877C-FDBAEB4F92F5}"/>
                </a:ext>
              </a:extLst>
            </p:cNvPr>
            <p:cNvGrpSpPr/>
            <p:nvPr/>
          </p:nvGrpSpPr>
          <p:grpSpPr>
            <a:xfrm>
              <a:off x="6469511" y="5290427"/>
              <a:ext cx="3107860" cy="223134"/>
              <a:chOff x="6853875" y="3205866"/>
              <a:chExt cx="3107860" cy="223134"/>
            </a:xfrm>
          </p:grpSpPr>
          <p:sp>
            <p:nvSpPr>
              <p:cNvPr id="83" name="任意多边形: 形状 82">
                <a:extLst>
                  <a:ext uri="{FF2B5EF4-FFF2-40B4-BE49-F238E27FC236}">
                    <a16:creationId xmlns:a16="http://schemas.microsoft.com/office/drawing/2014/main" id="{D293B8F3-BD0F-45CE-8C49-2370664965B9}"/>
                  </a:ext>
                </a:extLst>
              </p:cNvPr>
              <p:cNvSpPr/>
              <p:nvPr/>
            </p:nvSpPr>
            <p:spPr>
              <a:xfrm flipH="1" flipV="1">
                <a:off x="6853875" y="3205866"/>
                <a:ext cx="3107860" cy="68629"/>
              </a:xfrm>
              <a:custGeom>
                <a:avLst/>
                <a:gdLst>
                  <a:gd name="connsiteX0" fmla="*/ 0 w 2984500"/>
                  <a:gd name="connsiteY0" fmla="*/ 0 h 101600"/>
                  <a:gd name="connsiteX1" fmla="*/ 2984500 w 2984500"/>
                  <a:gd name="connsiteY1" fmla="*/ 0 h 101600"/>
                  <a:gd name="connsiteX2" fmla="*/ 2882900 w 2984500"/>
                  <a:gd name="connsiteY2" fmla="*/ 101600 h 101600"/>
                  <a:gd name="connsiteX0" fmla="*/ 0 w 2984500"/>
                  <a:gd name="connsiteY0" fmla="*/ 0 h 68262"/>
                  <a:gd name="connsiteX1" fmla="*/ 2984500 w 2984500"/>
                  <a:gd name="connsiteY1" fmla="*/ 0 h 68262"/>
                  <a:gd name="connsiteX2" fmla="*/ 2918619 w 2984500"/>
                  <a:gd name="connsiteY2" fmla="*/ 68262 h 68262"/>
                  <a:gd name="connsiteX0" fmla="*/ 0 w 4222750"/>
                  <a:gd name="connsiteY0" fmla="*/ 0 h 73024"/>
                  <a:gd name="connsiteX1" fmla="*/ 4222750 w 4222750"/>
                  <a:gd name="connsiteY1" fmla="*/ 4762 h 73024"/>
                  <a:gd name="connsiteX2" fmla="*/ 4156869 w 4222750"/>
                  <a:gd name="connsiteY2" fmla="*/ 73024 h 73024"/>
                  <a:gd name="connsiteX0" fmla="*/ 0 w 4219575"/>
                  <a:gd name="connsiteY0" fmla="*/ 0 h 69849"/>
                  <a:gd name="connsiteX1" fmla="*/ 4219575 w 4219575"/>
                  <a:gd name="connsiteY1" fmla="*/ 1587 h 69849"/>
                  <a:gd name="connsiteX2" fmla="*/ 4153694 w 4219575"/>
                  <a:gd name="connsiteY2" fmla="*/ 69849 h 69849"/>
                  <a:gd name="connsiteX0" fmla="*/ 0 w 3107860"/>
                  <a:gd name="connsiteY0" fmla="*/ 0 h 68629"/>
                  <a:gd name="connsiteX1" fmla="*/ 3107860 w 3107860"/>
                  <a:gd name="connsiteY1" fmla="*/ 367 h 68629"/>
                  <a:gd name="connsiteX2" fmla="*/ 3041979 w 3107860"/>
                  <a:gd name="connsiteY2" fmla="*/ 68629 h 686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107860" h="68629">
                    <a:moveTo>
                      <a:pt x="0" y="0"/>
                    </a:moveTo>
                    <a:lnTo>
                      <a:pt x="3107860" y="367"/>
                    </a:lnTo>
                    <a:cubicBezTo>
                      <a:pt x="3073993" y="34234"/>
                      <a:pt x="3075846" y="34762"/>
                      <a:pt x="3041979" y="68629"/>
                    </a:cubicBezTo>
                  </a:path>
                </a:pathLst>
              </a:custGeom>
              <a:noFill/>
              <a:ln cap="rnd">
                <a:solidFill>
                  <a:schemeClr val="bg1">
                    <a:alpha val="6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oboto"/>
                  <a:ea typeface="思源黑体 CN Regular"/>
                  <a:cs typeface="+mn-cs"/>
                </a:endParaRPr>
              </a:p>
            </p:txBody>
          </p:sp>
          <p:sp>
            <p:nvSpPr>
              <p:cNvPr id="85" name="任意多边形: 形状 84">
                <a:extLst>
                  <a:ext uri="{FF2B5EF4-FFF2-40B4-BE49-F238E27FC236}">
                    <a16:creationId xmlns:a16="http://schemas.microsoft.com/office/drawing/2014/main" id="{8D186D2A-5E22-4506-B47A-62DD24D73B9C}"/>
                  </a:ext>
                </a:extLst>
              </p:cNvPr>
              <p:cNvSpPr/>
              <p:nvPr/>
            </p:nvSpPr>
            <p:spPr>
              <a:xfrm>
                <a:off x="6853875" y="3360371"/>
                <a:ext cx="3107860" cy="68629"/>
              </a:xfrm>
              <a:custGeom>
                <a:avLst/>
                <a:gdLst>
                  <a:gd name="connsiteX0" fmla="*/ 0 w 2984500"/>
                  <a:gd name="connsiteY0" fmla="*/ 0 h 101600"/>
                  <a:gd name="connsiteX1" fmla="*/ 2984500 w 2984500"/>
                  <a:gd name="connsiteY1" fmla="*/ 0 h 101600"/>
                  <a:gd name="connsiteX2" fmla="*/ 2882900 w 2984500"/>
                  <a:gd name="connsiteY2" fmla="*/ 101600 h 101600"/>
                  <a:gd name="connsiteX0" fmla="*/ 0 w 2984500"/>
                  <a:gd name="connsiteY0" fmla="*/ 0 h 68262"/>
                  <a:gd name="connsiteX1" fmla="*/ 2984500 w 2984500"/>
                  <a:gd name="connsiteY1" fmla="*/ 0 h 68262"/>
                  <a:gd name="connsiteX2" fmla="*/ 2918619 w 2984500"/>
                  <a:gd name="connsiteY2" fmla="*/ 68262 h 68262"/>
                  <a:gd name="connsiteX0" fmla="*/ 0 w 4222750"/>
                  <a:gd name="connsiteY0" fmla="*/ 0 h 73024"/>
                  <a:gd name="connsiteX1" fmla="*/ 4222750 w 4222750"/>
                  <a:gd name="connsiteY1" fmla="*/ 4762 h 73024"/>
                  <a:gd name="connsiteX2" fmla="*/ 4156869 w 4222750"/>
                  <a:gd name="connsiteY2" fmla="*/ 73024 h 73024"/>
                  <a:gd name="connsiteX0" fmla="*/ 0 w 4219575"/>
                  <a:gd name="connsiteY0" fmla="*/ 0 h 69849"/>
                  <a:gd name="connsiteX1" fmla="*/ 4219575 w 4219575"/>
                  <a:gd name="connsiteY1" fmla="*/ 1587 h 69849"/>
                  <a:gd name="connsiteX2" fmla="*/ 4153694 w 4219575"/>
                  <a:gd name="connsiteY2" fmla="*/ 69849 h 69849"/>
                  <a:gd name="connsiteX0" fmla="*/ 0 w 3107860"/>
                  <a:gd name="connsiteY0" fmla="*/ 0 h 68629"/>
                  <a:gd name="connsiteX1" fmla="*/ 3107860 w 3107860"/>
                  <a:gd name="connsiteY1" fmla="*/ 367 h 68629"/>
                  <a:gd name="connsiteX2" fmla="*/ 3041979 w 3107860"/>
                  <a:gd name="connsiteY2" fmla="*/ 68629 h 686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107860" h="68629">
                    <a:moveTo>
                      <a:pt x="0" y="0"/>
                    </a:moveTo>
                    <a:lnTo>
                      <a:pt x="3107860" y="367"/>
                    </a:lnTo>
                    <a:cubicBezTo>
                      <a:pt x="3073993" y="34234"/>
                      <a:pt x="3075846" y="34762"/>
                      <a:pt x="3041979" y="68629"/>
                    </a:cubicBezTo>
                  </a:path>
                </a:pathLst>
              </a:custGeom>
              <a:noFill/>
              <a:ln cap="rnd">
                <a:solidFill>
                  <a:schemeClr val="bg1">
                    <a:alpha val="6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oboto"/>
                  <a:ea typeface="思源黑体 CN Regular"/>
                  <a:cs typeface="+mn-cs"/>
                </a:endParaRPr>
              </a:p>
            </p:txBody>
          </p:sp>
        </p:grpSp>
        <p:sp>
          <p:nvSpPr>
            <p:cNvPr id="87" name="文本框 86">
              <a:extLst>
                <a:ext uri="{FF2B5EF4-FFF2-40B4-BE49-F238E27FC236}">
                  <a16:creationId xmlns:a16="http://schemas.microsoft.com/office/drawing/2014/main" id="{99188B93-A4DD-4E2A-AD1C-FB5CC64DDFDB}"/>
                </a:ext>
              </a:extLst>
            </p:cNvPr>
            <p:cNvSpPr txBox="1"/>
            <p:nvPr/>
          </p:nvSpPr>
          <p:spPr>
            <a:xfrm>
              <a:off x="7018619" y="4996211"/>
              <a:ext cx="200964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0" i="0" u="none" strike="noStrike" kern="1200" cap="none" spc="600" normalizeH="0" baseline="0" noProof="0" dirty="0">
                  <a:ln>
                    <a:noFill/>
                  </a:ln>
                  <a:solidFill>
                    <a:srgbClr val="293C4B"/>
                  </a:solidFill>
                  <a:effectLst/>
                  <a:uLnTx/>
                  <a:uFillTx/>
                  <a:latin typeface="Roboto"/>
                  <a:ea typeface="思源黑体 CN Regular"/>
                  <a:cs typeface="+mn-cs"/>
                </a:rPr>
                <a:t>税收、人员</a:t>
              </a:r>
            </a:p>
          </p:txBody>
        </p:sp>
        <p:sp>
          <p:nvSpPr>
            <p:cNvPr id="88" name="文本框 87">
              <a:extLst>
                <a:ext uri="{FF2B5EF4-FFF2-40B4-BE49-F238E27FC236}">
                  <a16:creationId xmlns:a16="http://schemas.microsoft.com/office/drawing/2014/main" id="{3638FE1A-6614-4F3D-9BC7-6E0993B2E052}"/>
                </a:ext>
              </a:extLst>
            </p:cNvPr>
            <p:cNvSpPr txBox="1"/>
            <p:nvPr/>
          </p:nvSpPr>
          <p:spPr>
            <a:xfrm>
              <a:off x="6861239" y="5506185"/>
              <a:ext cx="232440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0" i="0" u="none" strike="noStrike" kern="1200" cap="none" spc="600" normalizeH="0" baseline="0" noProof="0" dirty="0">
                  <a:ln>
                    <a:noFill/>
                  </a:ln>
                  <a:solidFill>
                    <a:srgbClr val="293C4B"/>
                  </a:solidFill>
                  <a:effectLst/>
                  <a:uLnTx/>
                  <a:uFillTx/>
                  <a:latin typeface="Roboto"/>
                  <a:ea typeface="思源黑体 CN Regular"/>
                  <a:cs typeface="+mn-cs"/>
                </a:rPr>
                <a:t>工资、转移支付</a:t>
              </a:r>
            </a:p>
          </p:txBody>
        </p:sp>
      </p:grpSp>
      <p:grpSp>
        <p:nvGrpSpPr>
          <p:cNvPr id="90" name="组合 89">
            <a:extLst>
              <a:ext uri="{FF2B5EF4-FFF2-40B4-BE49-F238E27FC236}">
                <a16:creationId xmlns:a16="http://schemas.microsoft.com/office/drawing/2014/main" id="{876AC88D-DFD0-4B00-9130-CD80149C32B4}"/>
              </a:ext>
            </a:extLst>
          </p:cNvPr>
          <p:cNvGrpSpPr/>
          <p:nvPr/>
        </p:nvGrpSpPr>
        <p:grpSpPr>
          <a:xfrm rot="-3240000">
            <a:off x="3087697" y="3159414"/>
            <a:ext cx="3107860" cy="848529"/>
            <a:chOff x="6469511" y="4996210"/>
            <a:chExt cx="3107860" cy="848529"/>
          </a:xfrm>
        </p:grpSpPr>
        <p:grpSp>
          <p:nvGrpSpPr>
            <p:cNvPr id="91" name="组合 90">
              <a:extLst>
                <a:ext uri="{FF2B5EF4-FFF2-40B4-BE49-F238E27FC236}">
                  <a16:creationId xmlns:a16="http://schemas.microsoft.com/office/drawing/2014/main" id="{47F4230E-FB42-492A-AAA3-7441F55ACD69}"/>
                </a:ext>
              </a:extLst>
            </p:cNvPr>
            <p:cNvGrpSpPr/>
            <p:nvPr/>
          </p:nvGrpSpPr>
          <p:grpSpPr>
            <a:xfrm>
              <a:off x="6469511" y="5290427"/>
              <a:ext cx="3107860" cy="223134"/>
              <a:chOff x="6853875" y="3205866"/>
              <a:chExt cx="3107860" cy="223134"/>
            </a:xfrm>
          </p:grpSpPr>
          <p:sp>
            <p:nvSpPr>
              <p:cNvPr id="94" name="任意多边形: 形状 93">
                <a:extLst>
                  <a:ext uri="{FF2B5EF4-FFF2-40B4-BE49-F238E27FC236}">
                    <a16:creationId xmlns:a16="http://schemas.microsoft.com/office/drawing/2014/main" id="{1A7152BD-9162-44BC-B692-21C8BF8F5D48}"/>
                  </a:ext>
                </a:extLst>
              </p:cNvPr>
              <p:cNvSpPr/>
              <p:nvPr/>
            </p:nvSpPr>
            <p:spPr>
              <a:xfrm flipH="1" flipV="1">
                <a:off x="6853875" y="3205866"/>
                <a:ext cx="3107860" cy="68629"/>
              </a:xfrm>
              <a:custGeom>
                <a:avLst/>
                <a:gdLst>
                  <a:gd name="connsiteX0" fmla="*/ 0 w 2984500"/>
                  <a:gd name="connsiteY0" fmla="*/ 0 h 101600"/>
                  <a:gd name="connsiteX1" fmla="*/ 2984500 w 2984500"/>
                  <a:gd name="connsiteY1" fmla="*/ 0 h 101600"/>
                  <a:gd name="connsiteX2" fmla="*/ 2882900 w 2984500"/>
                  <a:gd name="connsiteY2" fmla="*/ 101600 h 101600"/>
                  <a:gd name="connsiteX0" fmla="*/ 0 w 2984500"/>
                  <a:gd name="connsiteY0" fmla="*/ 0 h 68262"/>
                  <a:gd name="connsiteX1" fmla="*/ 2984500 w 2984500"/>
                  <a:gd name="connsiteY1" fmla="*/ 0 h 68262"/>
                  <a:gd name="connsiteX2" fmla="*/ 2918619 w 2984500"/>
                  <a:gd name="connsiteY2" fmla="*/ 68262 h 68262"/>
                  <a:gd name="connsiteX0" fmla="*/ 0 w 4222750"/>
                  <a:gd name="connsiteY0" fmla="*/ 0 h 73024"/>
                  <a:gd name="connsiteX1" fmla="*/ 4222750 w 4222750"/>
                  <a:gd name="connsiteY1" fmla="*/ 4762 h 73024"/>
                  <a:gd name="connsiteX2" fmla="*/ 4156869 w 4222750"/>
                  <a:gd name="connsiteY2" fmla="*/ 73024 h 73024"/>
                  <a:gd name="connsiteX0" fmla="*/ 0 w 4219575"/>
                  <a:gd name="connsiteY0" fmla="*/ 0 h 69849"/>
                  <a:gd name="connsiteX1" fmla="*/ 4219575 w 4219575"/>
                  <a:gd name="connsiteY1" fmla="*/ 1587 h 69849"/>
                  <a:gd name="connsiteX2" fmla="*/ 4153694 w 4219575"/>
                  <a:gd name="connsiteY2" fmla="*/ 69849 h 69849"/>
                  <a:gd name="connsiteX0" fmla="*/ 0 w 3107860"/>
                  <a:gd name="connsiteY0" fmla="*/ 0 h 68629"/>
                  <a:gd name="connsiteX1" fmla="*/ 3107860 w 3107860"/>
                  <a:gd name="connsiteY1" fmla="*/ 367 h 68629"/>
                  <a:gd name="connsiteX2" fmla="*/ 3041979 w 3107860"/>
                  <a:gd name="connsiteY2" fmla="*/ 68629 h 686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107860" h="68629">
                    <a:moveTo>
                      <a:pt x="0" y="0"/>
                    </a:moveTo>
                    <a:lnTo>
                      <a:pt x="3107860" y="367"/>
                    </a:lnTo>
                    <a:cubicBezTo>
                      <a:pt x="3073993" y="34234"/>
                      <a:pt x="3075846" y="34762"/>
                      <a:pt x="3041979" y="68629"/>
                    </a:cubicBezTo>
                  </a:path>
                </a:pathLst>
              </a:custGeom>
              <a:noFill/>
              <a:ln cap="rnd">
                <a:solidFill>
                  <a:schemeClr val="bg1">
                    <a:alpha val="6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oboto"/>
                  <a:ea typeface="思源黑体 CN Regular"/>
                  <a:cs typeface="+mn-cs"/>
                </a:endParaRPr>
              </a:p>
            </p:txBody>
          </p:sp>
          <p:sp>
            <p:nvSpPr>
              <p:cNvPr id="95" name="任意多边形: 形状 94">
                <a:extLst>
                  <a:ext uri="{FF2B5EF4-FFF2-40B4-BE49-F238E27FC236}">
                    <a16:creationId xmlns:a16="http://schemas.microsoft.com/office/drawing/2014/main" id="{ED2C42E6-57F9-47AF-A7DA-7AAEF60ED7B6}"/>
                  </a:ext>
                </a:extLst>
              </p:cNvPr>
              <p:cNvSpPr/>
              <p:nvPr/>
            </p:nvSpPr>
            <p:spPr>
              <a:xfrm>
                <a:off x="6853875" y="3360371"/>
                <a:ext cx="3107860" cy="68629"/>
              </a:xfrm>
              <a:custGeom>
                <a:avLst/>
                <a:gdLst>
                  <a:gd name="connsiteX0" fmla="*/ 0 w 2984500"/>
                  <a:gd name="connsiteY0" fmla="*/ 0 h 101600"/>
                  <a:gd name="connsiteX1" fmla="*/ 2984500 w 2984500"/>
                  <a:gd name="connsiteY1" fmla="*/ 0 h 101600"/>
                  <a:gd name="connsiteX2" fmla="*/ 2882900 w 2984500"/>
                  <a:gd name="connsiteY2" fmla="*/ 101600 h 101600"/>
                  <a:gd name="connsiteX0" fmla="*/ 0 w 2984500"/>
                  <a:gd name="connsiteY0" fmla="*/ 0 h 68262"/>
                  <a:gd name="connsiteX1" fmla="*/ 2984500 w 2984500"/>
                  <a:gd name="connsiteY1" fmla="*/ 0 h 68262"/>
                  <a:gd name="connsiteX2" fmla="*/ 2918619 w 2984500"/>
                  <a:gd name="connsiteY2" fmla="*/ 68262 h 68262"/>
                  <a:gd name="connsiteX0" fmla="*/ 0 w 4222750"/>
                  <a:gd name="connsiteY0" fmla="*/ 0 h 73024"/>
                  <a:gd name="connsiteX1" fmla="*/ 4222750 w 4222750"/>
                  <a:gd name="connsiteY1" fmla="*/ 4762 h 73024"/>
                  <a:gd name="connsiteX2" fmla="*/ 4156869 w 4222750"/>
                  <a:gd name="connsiteY2" fmla="*/ 73024 h 73024"/>
                  <a:gd name="connsiteX0" fmla="*/ 0 w 4219575"/>
                  <a:gd name="connsiteY0" fmla="*/ 0 h 69849"/>
                  <a:gd name="connsiteX1" fmla="*/ 4219575 w 4219575"/>
                  <a:gd name="connsiteY1" fmla="*/ 1587 h 69849"/>
                  <a:gd name="connsiteX2" fmla="*/ 4153694 w 4219575"/>
                  <a:gd name="connsiteY2" fmla="*/ 69849 h 69849"/>
                  <a:gd name="connsiteX0" fmla="*/ 0 w 3107860"/>
                  <a:gd name="connsiteY0" fmla="*/ 0 h 68629"/>
                  <a:gd name="connsiteX1" fmla="*/ 3107860 w 3107860"/>
                  <a:gd name="connsiteY1" fmla="*/ 367 h 68629"/>
                  <a:gd name="connsiteX2" fmla="*/ 3041979 w 3107860"/>
                  <a:gd name="connsiteY2" fmla="*/ 68629 h 686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107860" h="68629">
                    <a:moveTo>
                      <a:pt x="0" y="0"/>
                    </a:moveTo>
                    <a:lnTo>
                      <a:pt x="3107860" y="367"/>
                    </a:lnTo>
                    <a:cubicBezTo>
                      <a:pt x="3073993" y="34234"/>
                      <a:pt x="3075846" y="34762"/>
                      <a:pt x="3041979" y="68629"/>
                    </a:cubicBezTo>
                  </a:path>
                </a:pathLst>
              </a:custGeom>
              <a:noFill/>
              <a:ln cap="rnd">
                <a:solidFill>
                  <a:schemeClr val="bg1">
                    <a:alpha val="6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oboto"/>
                  <a:ea typeface="思源黑体 CN Regular"/>
                  <a:cs typeface="+mn-cs"/>
                </a:endParaRPr>
              </a:p>
            </p:txBody>
          </p:sp>
        </p:grpSp>
        <p:sp>
          <p:nvSpPr>
            <p:cNvPr id="92" name="文本框 91">
              <a:extLst>
                <a:ext uri="{FF2B5EF4-FFF2-40B4-BE49-F238E27FC236}">
                  <a16:creationId xmlns:a16="http://schemas.microsoft.com/office/drawing/2014/main" id="{94BF9FD7-C7F7-4A69-BD6A-51E198CABB35}"/>
                </a:ext>
              </a:extLst>
            </p:cNvPr>
            <p:cNvSpPr txBox="1"/>
            <p:nvPr/>
          </p:nvSpPr>
          <p:spPr>
            <a:xfrm>
              <a:off x="7262794" y="4996210"/>
              <a:ext cx="15212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0" i="0" u="none" strike="noStrike" kern="1200" cap="none" spc="600" normalizeH="0" baseline="0" noProof="0" dirty="0">
                  <a:ln>
                    <a:noFill/>
                  </a:ln>
                  <a:solidFill>
                    <a:srgbClr val="293C4B"/>
                  </a:solidFill>
                  <a:effectLst/>
                  <a:uLnTx/>
                  <a:uFillTx/>
                  <a:latin typeface="Roboto"/>
                  <a:ea typeface="思源黑体 CN Regular"/>
                  <a:cs typeface="+mn-cs"/>
                </a:rPr>
                <a:t>政府购买</a:t>
              </a:r>
            </a:p>
          </p:txBody>
        </p:sp>
        <p:sp>
          <p:nvSpPr>
            <p:cNvPr id="93" name="文本框 92">
              <a:extLst>
                <a:ext uri="{FF2B5EF4-FFF2-40B4-BE49-F238E27FC236}">
                  <a16:creationId xmlns:a16="http://schemas.microsoft.com/office/drawing/2014/main" id="{3EE0DA42-19C3-4E5B-9487-F41DF5186045}"/>
                </a:ext>
              </a:extLst>
            </p:cNvPr>
            <p:cNvSpPr txBox="1"/>
            <p:nvPr/>
          </p:nvSpPr>
          <p:spPr>
            <a:xfrm>
              <a:off x="7143658" y="5506185"/>
              <a:ext cx="175956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0" i="0" u="none" strike="noStrike" kern="1200" cap="none" spc="600" normalizeH="0" baseline="0" noProof="0" dirty="0">
                  <a:ln>
                    <a:noFill/>
                  </a:ln>
                  <a:solidFill>
                    <a:srgbClr val="293C4B"/>
                  </a:solidFill>
                  <a:effectLst/>
                  <a:uLnTx/>
                  <a:uFillTx/>
                  <a:latin typeface="Roboto"/>
                  <a:ea typeface="思源黑体 CN Regular"/>
                  <a:cs typeface="+mn-cs"/>
                </a:rPr>
                <a:t>税收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80077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>
            <a:extLst>
              <a:ext uri="{FF2B5EF4-FFF2-40B4-BE49-F238E27FC236}">
                <a16:creationId xmlns:a16="http://schemas.microsoft.com/office/drawing/2014/main" id="{AAF9B486-A65C-4A1E-ACC2-6B6C97E605D2}"/>
              </a:ext>
            </a:extLst>
          </p:cNvPr>
          <p:cNvGrpSpPr>
            <a:grpSpLocks/>
          </p:cNvGrpSpPr>
          <p:nvPr/>
        </p:nvGrpSpPr>
        <p:grpSpPr>
          <a:xfrm>
            <a:off x="5083708" y="2346777"/>
            <a:ext cx="2024584" cy="2071102"/>
            <a:chOff x="5221076" y="1945036"/>
            <a:chExt cx="1749850" cy="1790056"/>
          </a:xfrm>
          <a:effectLst>
            <a:outerShdw blurRad="1028700" dist="635000" dir="2700000" algn="tr" rotWithShape="0">
              <a:srgbClr val="4D69FA">
                <a:lumMod val="75000"/>
                <a:alpha val="30000"/>
              </a:srgbClr>
            </a:outerShdw>
          </a:effectLst>
        </p:grpSpPr>
        <p:sp>
          <p:nvSpPr>
            <p:cNvPr id="15" name="Rectangle: Rounded Corners 127">
              <a:extLst>
                <a:ext uri="{FF2B5EF4-FFF2-40B4-BE49-F238E27FC236}">
                  <a16:creationId xmlns:a16="http://schemas.microsoft.com/office/drawing/2014/main" id="{7F3CAF13-17CE-4493-8E37-54254B6FBDDF}"/>
                </a:ext>
              </a:extLst>
            </p:cNvPr>
            <p:cNvSpPr/>
            <p:nvPr/>
          </p:nvSpPr>
          <p:spPr>
            <a:xfrm>
              <a:off x="5221076" y="1945036"/>
              <a:ext cx="1749850" cy="1790056"/>
            </a:xfrm>
            <a:prstGeom prst="ellipse">
              <a:avLst/>
            </a:prstGeom>
            <a:gradFill flip="none" rotWithShape="1">
              <a:gsLst>
                <a:gs pos="80000">
                  <a:srgbClr val="4D69FA"/>
                </a:gs>
                <a:gs pos="100000">
                  <a:srgbClr val="2859DF"/>
                </a:gs>
                <a:gs pos="15000">
                  <a:srgbClr val="4D69FA">
                    <a:lumMod val="40000"/>
                    <a:lumOff val="60000"/>
                  </a:srgbClr>
                </a:gs>
                <a:gs pos="45000">
                  <a:srgbClr val="4D69FA">
                    <a:lumMod val="60000"/>
                    <a:lumOff val="40000"/>
                  </a:srgbClr>
                </a:gs>
              </a:gsLst>
              <a:lin ang="2700000" scaled="1"/>
              <a:tileRect/>
            </a:gradFill>
            <a:ln w="12700" cap="flat" cmpd="sng" algn="ctr">
              <a:noFill/>
              <a:prstDash val="solid"/>
              <a:miter lim="800000"/>
            </a:ln>
            <a:effectLst>
              <a:outerShdw blurRad="342900" dist="228600" dir="8100000" sx="90000" sy="90000" algn="tr" rotWithShape="0">
                <a:prstClr val="black">
                  <a:alpha val="1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Regular"/>
                <a:ea typeface="思源黑体 CN Regular"/>
                <a:cs typeface="+mn-cs"/>
              </a:endParaRPr>
            </a:p>
          </p:txBody>
        </p:sp>
        <p:sp>
          <p:nvSpPr>
            <p:cNvPr id="16" name="Rectangle: Rounded Corners 128">
              <a:extLst>
                <a:ext uri="{FF2B5EF4-FFF2-40B4-BE49-F238E27FC236}">
                  <a16:creationId xmlns:a16="http://schemas.microsoft.com/office/drawing/2014/main" id="{48F85F66-1EBC-42A2-91FD-B8501E1C2AD8}"/>
                </a:ext>
              </a:extLst>
            </p:cNvPr>
            <p:cNvSpPr/>
            <p:nvPr/>
          </p:nvSpPr>
          <p:spPr>
            <a:xfrm>
              <a:off x="5226697" y="1945036"/>
              <a:ext cx="1738608" cy="1778546"/>
            </a:xfrm>
            <a:prstGeom prst="ellipse">
              <a:avLst/>
            </a:prstGeom>
            <a:gradFill>
              <a:gsLst>
                <a:gs pos="100000">
                  <a:srgbClr val="4D69FA"/>
                </a:gs>
                <a:gs pos="0">
                  <a:srgbClr val="4D69FA">
                    <a:lumMod val="60000"/>
                    <a:lumOff val="40000"/>
                  </a:srgbClr>
                </a:gs>
              </a:gsLst>
              <a:lin ang="2700000" scaled="0"/>
            </a:gradFill>
            <a:ln w="12700" cap="flat" cmpd="sng" algn="ctr">
              <a:noFill/>
              <a:prstDash val="solid"/>
              <a:miter lim="800000"/>
            </a:ln>
            <a:effectLst>
              <a:outerShdw blurRad="342900" dist="228600" dir="8100000" sx="90000" sy="90000" algn="tr" rotWithShape="0">
                <a:prstClr val="black">
                  <a:alpha val="10000"/>
                </a:prstClr>
              </a:outerShdw>
              <a:softEdge rad="88900"/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Regular"/>
                <a:ea typeface="思源黑体 CN Regular"/>
                <a:cs typeface="+mn-cs"/>
              </a:endParaRPr>
            </a:p>
          </p:txBody>
        </p:sp>
      </p:grpSp>
      <p:sp>
        <p:nvSpPr>
          <p:cNvPr id="21" name="文本框 20">
            <a:extLst>
              <a:ext uri="{FF2B5EF4-FFF2-40B4-BE49-F238E27FC236}">
                <a16:creationId xmlns:a16="http://schemas.microsoft.com/office/drawing/2014/main" id="{D25CF189-7698-4250-B56F-F7D6AA3E9440}"/>
              </a:ext>
            </a:extLst>
          </p:cNvPr>
          <p:cNvSpPr txBox="1"/>
          <p:nvPr/>
        </p:nvSpPr>
        <p:spPr>
          <a:xfrm>
            <a:off x="4803819" y="4884025"/>
            <a:ext cx="2584362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00000">
                      <a:srgbClr val="4D69FA"/>
                    </a:gs>
                    <a:gs pos="0">
                      <a:srgbClr val="4D69FA">
                        <a:lumMod val="60000"/>
                        <a:lumOff val="40000"/>
                      </a:srgbClr>
                    </a:gs>
                  </a:gsLst>
                  <a:lin ang="2700000" scaled="0"/>
                </a:gradFill>
                <a:effectLst/>
                <a:uLnTx/>
                <a:uFillTx/>
                <a:latin typeface="DOUYU Font" pitchFamily="2" charset="-122"/>
                <a:ea typeface="DOUYU Font" pitchFamily="2" charset="-122"/>
                <a:cs typeface="+mn-cs"/>
              </a:rPr>
              <a:t>行业共建</a:t>
            </a:r>
          </a:p>
        </p:txBody>
      </p: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15BF79C0-C6B8-48E0-80BF-A2189D85CA65}"/>
              </a:ext>
            </a:extLst>
          </p:cNvPr>
          <p:cNvGrpSpPr/>
          <p:nvPr/>
        </p:nvGrpSpPr>
        <p:grpSpPr>
          <a:xfrm>
            <a:off x="5562487" y="2830417"/>
            <a:ext cx="1067030" cy="1103826"/>
            <a:chOff x="22980027" y="10316564"/>
            <a:chExt cx="1553475" cy="1607053"/>
          </a:xfrm>
          <a:solidFill>
            <a:schemeClr val="bg1"/>
          </a:solidFill>
        </p:grpSpPr>
        <p:sp>
          <p:nvSpPr>
            <p:cNvPr id="29" name="任意多边形: 形状 28">
              <a:extLst>
                <a:ext uri="{FF2B5EF4-FFF2-40B4-BE49-F238E27FC236}">
                  <a16:creationId xmlns:a16="http://schemas.microsoft.com/office/drawing/2014/main" id="{4FB64A0D-B3A9-4767-9395-D914F744B19E}"/>
                </a:ext>
              </a:extLst>
            </p:cNvPr>
            <p:cNvSpPr/>
            <p:nvPr/>
          </p:nvSpPr>
          <p:spPr>
            <a:xfrm>
              <a:off x="24104985" y="11495050"/>
              <a:ext cx="374977" cy="428545"/>
            </a:xfrm>
            <a:custGeom>
              <a:avLst/>
              <a:gdLst>
                <a:gd name="connsiteX0" fmla="*/ 294625 w 374977"/>
                <a:gd name="connsiteY0" fmla="*/ 267841 h 428545"/>
                <a:gd name="connsiteX1" fmla="*/ 219201 w 374977"/>
                <a:gd name="connsiteY1" fmla="*/ 321409 h 428545"/>
                <a:gd name="connsiteX2" fmla="*/ 80352 w 374977"/>
                <a:gd name="connsiteY2" fmla="*/ 321409 h 428545"/>
                <a:gd name="connsiteX3" fmla="*/ 53568 w 374977"/>
                <a:gd name="connsiteY3" fmla="*/ 294625 h 428545"/>
                <a:gd name="connsiteX4" fmla="*/ 53568 w 374977"/>
                <a:gd name="connsiteY4" fmla="*/ 0 h 428545"/>
                <a:gd name="connsiteX5" fmla="*/ 0 w 374977"/>
                <a:gd name="connsiteY5" fmla="*/ 0 h 428545"/>
                <a:gd name="connsiteX6" fmla="*/ 0 w 374977"/>
                <a:gd name="connsiteY6" fmla="*/ 294625 h 428545"/>
                <a:gd name="connsiteX7" fmla="*/ 80352 w 374977"/>
                <a:gd name="connsiteY7" fmla="*/ 374977 h 428545"/>
                <a:gd name="connsiteX8" fmla="*/ 219201 w 374977"/>
                <a:gd name="connsiteY8" fmla="*/ 374977 h 428545"/>
                <a:gd name="connsiteX9" fmla="*/ 294625 w 374977"/>
                <a:gd name="connsiteY9" fmla="*/ 428546 h 428545"/>
                <a:gd name="connsiteX10" fmla="*/ 374977 w 374977"/>
                <a:gd name="connsiteY10" fmla="*/ 348193 h 428545"/>
                <a:gd name="connsiteX11" fmla="*/ 294625 w 374977"/>
                <a:gd name="connsiteY11" fmla="*/ 267841 h 428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4977" h="428545">
                  <a:moveTo>
                    <a:pt x="294625" y="267841"/>
                  </a:moveTo>
                  <a:cubicBezTo>
                    <a:pt x="259752" y="267841"/>
                    <a:pt x="230290" y="290313"/>
                    <a:pt x="219201" y="321409"/>
                  </a:cubicBezTo>
                  <a:lnTo>
                    <a:pt x="80352" y="321409"/>
                  </a:lnTo>
                  <a:cubicBezTo>
                    <a:pt x="65594" y="321409"/>
                    <a:pt x="53568" y="309383"/>
                    <a:pt x="53568" y="294625"/>
                  </a:cubicBezTo>
                  <a:lnTo>
                    <a:pt x="53568" y="0"/>
                  </a:lnTo>
                  <a:lnTo>
                    <a:pt x="0" y="0"/>
                  </a:lnTo>
                  <a:lnTo>
                    <a:pt x="0" y="294625"/>
                  </a:lnTo>
                  <a:cubicBezTo>
                    <a:pt x="0" y="338926"/>
                    <a:pt x="36051" y="374977"/>
                    <a:pt x="80352" y="374977"/>
                  </a:cubicBezTo>
                  <a:lnTo>
                    <a:pt x="219201" y="374977"/>
                  </a:lnTo>
                  <a:cubicBezTo>
                    <a:pt x="230290" y="406074"/>
                    <a:pt x="259752" y="428546"/>
                    <a:pt x="294625" y="428546"/>
                  </a:cubicBezTo>
                  <a:cubicBezTo>
                    <a:pt x="338926" y="428546"/>
                    <a:pt x="374977" y="392494"/>
                    <a:pt x="374977" y="348193"/>
                  </a:cubicBezTo>
                  <a:cubicBezTo>
                    <a:pt x="374977" y="303892"/>
                    <a:pt x="338926" y="267841"/>
                    <a:pt x="294625" y="267841"/>
                  </a:cubicBezTo>
                  <a:close/>
                </a:path>
              </a:pathLst>
            </a:custGeom>
            <a:grpFill/>
            <a:ln w="26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 Bold"/>
                <a:ea typeface="HarmonyOS Sans SC Bold"/>
                <a:cs typeface="+mn-cs"/>
              </a:endParaRPr>
            </a:p>
          </p:txBody>
        </p:sp>
        <p:sp>
          <p:nvSpPr>
            <p:cNvPr id="30" name="任意多边形: 形状 29">
              <a:extLst>
                <a:ext uri="{FF2B5EF4-FFF2-40B4-BE49-F238E27FC236}">
                  <a16:creationId xmlns:a16="http://schemas.microsoft.com/office/drawing/2014/main" id="{C09AAEEB-3ED0-44EF-A547-B7AF112DABAA}"/>
                </a:ext>
              </a:extLst>
            </p:cNvPr>
            <p:cNvSpPr/>
            <p:nvPr/>
          </p:nvSpPr>
          <p:spPr>
            <a:xfrm>
              <a:off x="23676439" y="11495050"/>
              <a:ext cx="160704" cy="428545"/>
            </a:xfrm>
            <a:custGeom>
              <a:avLst/>
              <a:gdLst>
                <a:gd name="connsiteX0" fmla="*/ 107136 w 160704"/>
                <a:gd name="connsiteY0" fmla="*/ 272769 h 428545"/>
                <a:gd name="connsiteX1" fmla="*/ 107136 w 160704"/>
                <a:gd name="connsiteY1" fmla="*/ 0 h 428545"/>
                <a:gd name="connsiteX2" fmla="*/ 53568 w 160704"/>
                <a:gd name="connsiteY2" fmla="*/ 0 h 428545"/>
                <a:gd name="connsiteX3" fmla="*/ 53568 w 160704"/>
                <a:gd name="connsiteY3" fmla="*/ 272769 h 428545"/>
                <a:gd name="connsiteX4" fmla="*/ 0 w 160704"/>
                <a:gd name="connsiteY4" fmla="*/ 348193 h 428545"/>
                <a:gd name="connsiteX5" fmla="*/ 80352 w 160704"/>
                <a:gd name="connsiteY5" fmla="*/ 428546 h 428545"/>
                <a:gd name="connsiteX6" fmla="*/ 160705 w 160704"/>
                <a:gd name="connsiteY6" fmla="*/ 348193 h 428545"/>
                <a:gd name="connsiteX7" fmla="*/ 107136 w 160704"/>
                <a:gd name="connsiteY7" fmla="*/ 272769 h 428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0704" h="428545">
                  <a:moveTo>
                    <a:pt x="107136" y="272769"/>
                  </a:moveTo>
                  <a:lnTo>
                    <a:pt x="107136" y="0"/>
                  </a:lnTo>
                  <a:lnTo>
                    <a:pt x="53568" y="0"/>
                  </a:lnTo>
                  <a:lnTo>
                    <a:pt x="53568" y="272769"/>
                  </a:lnTo>
                  <a:cubicBezTo>
                    <a:pt x="22472" y="283858"/>
                    <a:pt x="0" y="313320"/>
                    <a:pt x="0" y="348193"/>
                  </a:cubicBezTo>
                  <a:cubicBezTo>
                    <a:pt x="0" y="392494"/>
                    <a:pt x="36051" y="428546"/>
                    <a:pt x="80352" y="428546"/>
                  </a:cubicBezTo>
                  <a:cubicBezTo>
                    <a:pt x="124653" y="428546"/>
                    <a:pt x="160705" y="392494"/>
                    <a:pt x="160705" y="348193"/>
                  </a:cubicBezTo>
                  <a:cubicBezTo>
                    <a:pt x="160705" y="313320"/>
                    <a:pt x="138233" y="283858"/>
                    <a:pt x="107136" y="272769"/>
                  </a:cubicBezTo>
                  <a:close/>
                </a:path>
              </a:pathLst>
            </a:custGeom>
            <a:grpFill/>
            <a:ln w="26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 Bold"/>
                <a:ea typeface="HarmonyOS Sans SC Bold"/>
                <a:cs typeface="+mn-cs"/>
              </a:endParaRPr>
            </a:p>
          </p:txBody>
        </p:sp>
        <p:sp>
          <p:nvSpPr>
            <p:cNvPr id="31" name="任意多边形: 形状 30">
              <a:extLst>
                <a:ext uri="{FF2B5EF4-FFF2-40B4-BE49-F238E27FC236}">
                  <a16:creationId xmlns:a16="http://schemas.microsoft.com/office/drawing/2014/main" id="{D7D65048-A954-4B24-BE0D-4233F66741B6}"/>
                </a:ext>
              </a:extLst>
            </p:cNvPr>
            <p:cNvSpPr/>
            <p:nvPr/>
          </p:nvSpPr>
          <p:spPr>
            <a:xfrm>
              <a:off x="23462166" y="11495050"/>
              <a:ext cx="160704" cy="294625"/>
            </a:xfrm>
            <a:custGeom>
              <a:avLst/>
              <a:gdLst>
                <a:gd name="connsiteX0" fmla="*/ 107136 w 160704"/>
                <a:gd name="connsiteY0" fmla="*/ 138849 h 294625"/>
                <a:gd name="connsiteX1" fmla="*/ 107136 w 160704"/>
                <a:gd name="connsiteY1" fmla="*/ 0 h 294625"/>
                <a:gd name="connsiteX2" fmla="*/ 53568 w 160704"/>
                <a:gd name="connsiteY2" fmla="*/ 0 h 294625"/>
                <a:gd name="connsiteX3" fmla="*/ 53568 w 160704"/>
                <a:gd name="connsiteY3" fmla="*/ 138849 h 294625"/>
                <a:gd name="connsiteX4" fmla="*/ 0 w 160704"/>
                <a:gd name="connsiteY4" fmla="*/ 214273 h 294625"/>
                <a:gd name="connsiteX5" fmla="*/ 80352 w 160704"/>
                <a:gd name="connsiteY5" fmla="*/ 294625 h 294625"/>
                <a:gd name="connsiteX6" fmla="*/ 160705 w 160704"/>
                <a:gd name="connsiteY6" fmla="*/ 214273 h 294625"/>
                <a:gd name="connsiteX7" fmla="*/ 107136 w 160704"/>
                <a:gd name="connsiteY7" fmla="*/ 138849 h 294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0704" h="294625">
                  <a:moveTo>
                    <a:pt x="107136" y="138849"/>
                  </a:moveTo>
                  <a:lnTo>
                    <a:pt x="107136" y="0"/>
                  </a:lnTo>
                  <a:lnTo>
                    <a:pt x="53568" y="0"/>
                  </a:lnTo>
                  <a:lnTo>
                    <a:pt x="53568" y="138849"/>
                  </a:lnTo>
                  <a:cubicBezTo>
                    <a:pt x="22472" y="149937"/>
                    <a:pt x="0" y="179400"/>
                    <a:pt x="0" y="214273"/>
                  </a:cubicBezTo>
                  <a:cubicBezTo>
                    <a:pt x="0" y="258574"/>
                    <a:pt x="36051" y="294625"/>
                    <a:pt x="80352" y="294625"/>
                  </a:cubicBezTo>
                  <a:cubicBezTo>
                    <a:pt x="124653" y="294625"/>
                    <a:pt x="160705" y="258574"/>
                    <a:pt x="160705" y="214273"/>
                  </a:cubicBezTo>
                  <a:cubicBezTo>
                    <a:pt x="160705" y="179400"/>
                    <a:pt x="138233" y="149937"/>
                    <a:pt x="107136" y="138849"/>
                  </a:cubicBezTo>
                  <a:close/>
                </a:path>
              </a:pathLst>
            </a:custGeom>
            <a:grpFill/>
            <a:ln w="26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 Bold"/>
                <a:ea typeface="HarmonyOS Sans SC Bold"/>
                <a:cs typeface="+mn-cs"/>
              </a:endParaRPr>
            </a:p>
          </p:txBody>
        </p:sp>
        <p:sp>
          <p:nvSpPr>
            <p:cNvPr id="32" name="任意多边形: 形状 31">
              <a:extLst>
                <a:ext uri="{FF2B5EF4-FFF2-40B4-BE49-F238E27FC236}">
                  <a16:creationId xmlns:a16="http://schemas.microsoft.com/office/drawing/2014/main" id="{FCE30A2C-D1EF-4ED0-ABFB-113FA8CB9E90}"/>
                </a:ext>
              </a:extLst>
            </p:cNvPr>
            <p:cNvSpPr/>
            <p:nvPr/>
          </p:nvSpPr>
          <p:spPr>
            <a:xfrm>
              <a:off x="23890712" y="11495050"/>
              <a:ext cx="160704" cy="294625"/>
            </a:xfrm>
            <a:custGeom>
              <a:avLst/>
              <a:gdLst>
                <a:gd name="connsiteX0" fmla="*/ 107136 w 160704"/>
                <a:gd name="connsiteY0" fmla="*/ 138849 h 294625"/>
                <a:gd name="connsiteX1" fmla="*/ 107136 w 160704"/>
                <a:gd name="connsiteY1" fmla="*/ 0 h 294625"/>
                <a:gd name="connsiteX2" fmla="*/ 53568 w 160704"/>
                <a:gd name="connsiteY2" fmla="*/ 0 h 294625"/>
                <a:gd name="connsiteX3" fmla="*/ 53568 w 160704"/>
                <a:gd name="connsiteY3" fmla="*/ 138849 h 294625"/>
                <a:gd name="connsiteX4" fmla="*/ 0 w 160704"/>
                <a:gd name="connsiteY4" fmla="*/ 214273 h 294625"/>
                <a:gd name="connsiteX5" fmla="*/ 80352 w 160704"/>
                <a:gd name="connsiteY5" fmla="*/ 294625 h 294625"/>
                <a:gd name="connsiteX6" fmla="*/ 160705 w 160704"/>
                <a:gd name="connsiteY6" fmla="*/ 214273 h 294625"/>
                <a:gd name="connsiteX7" fmla="*/ 107136 w 160704"/>
                <a:gd name="connsiteY7" fmla="*/ 138849 h 294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0704" h="294625">
                  <a:moveTo>
                    <a:pt x="107136" y="138849"/>
                  </a:moveTo>
                  <a:lnTo>
                    <a:pt x="107136" y="0"/>
                  </a:lnTo>
                  <a:lnTo>
                    <a:pt x="53568" y="0"/>
                  </a:lnTo>
                  <a:lnTo>
                    <a:pt x="53568" y="138849"/>
                  </a:lnTo>
                  <a:cubicBezTo>
                    <a:pt x="22472" y="149937"/>
                    <a:pt x="0" y="179400"/>
                    <a:pt x="0" y="214273"/>
                  </a:cubicBezTo>
                  <a:cubicBezTo>
                    <a:pt x="0" y="258574"/>
                    <a:pt x="36051" y="294625"/>
                    <a:pt x="80352" y="294625"/>
                  </a:cubicBezTo>
                  <a:cubicBezTo>
                    <a:pt x="124653" y="294625"/>
                    <a:pt x="160705" y="258574"/>
                    <a:pt x="160705" y="214273"/>
                  </a:cubicBezTo>
                  <a:cubicBezTo>
                    <a:pt x="160705" y="179400"/>
                    <a:pt x="138233" y="149937"/>
                    <a:pt x="107136" y="138849"/>
                  </a:cubicBezTo>
                  <a:close/>
                </a:path>
              </a:pathLst>
            </a:custGeom>
            <a:grpFill/>
            <a:ln w="26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 Bold"/>
                <a:ea typeface="HarmonyOS Sans SC Bold"/>
                <a:cs typeface="+mn-cs"/>
              </a:endParaRPr>
            </a:p>
          </p:txBody>
        </p:sp>
        <p:sp>
          <p:nvSpPr>
            <p:cNvPr id="33" name="任意多边形: 形状 32">
              <a:extLst>
                <a:ext uri="{FF2B5EF4-FFF2-40B4-BE49-F238E27FC236}">
                  <a16:creationId xmlns:a16="http://schemas.microsoft.com/office/drawing/2014/main" id="{953341C9-B977-4023-8693-AE65652AF4F7}"/>
                </a:ext>
              </a:extLst>
            </p:cNvPr>
            <p:cNvSpPr/>
            <p:nvPr/>
          </p:nvSpPr>
          <p:spPr>
            <a:xfrm>
              <a:off x="23033621" y="11495050"/>
              <a:ext cx="374977" cy="428545"/>
            </a:xfrm>
            <a:custGeom>
              <a:avLst/>
              <a:gdLst>
                <a:gd name="connsiteX0" fmla="*/ 321409 w 374977"/>
                <a:gd name="connsiteY0" fmla="*/ 294625 h 428545"/>
                <a:gd name="connsiteX1" fmla="*/ 294625 w 374977"/>
                <a:gd name="connsiteY1" fmla="*/ 321409 h 428545"/>
                <a:gd name="connsiteX2" fmla="*/ 155776 w 374977"/>
                <a:gd name="connsiteY2" fmla="*/ 321409 h 428545"/>
                <a:gd name="connsiteX3" fmla="*/ 80352 w 374977"/>
                <a:gd name="connsiteY3" fmla="*/ 267841 h 428545"/>
                <a:gd name="connsiteX4" fmla="*/ 0 w 374977"/>
                <a:gd name="connsiteY4" fmla="*/ 348193 h 428545"/>
                <a:gd name="connsiteX5" fmla="*/ 80352 w 374977"/>
                <a:gd name="connsiteY5" fmla="*/ 428546 h 428545"/>
                <a:gd name="connsiteX6" fmla="*/ 155776 w 374977"/>
                <a:gd name="connsiteY6" fmla="*/ 374977 h 428545"/>
                <a:gd name="connsiteX7" fmla="*/ 294625 w 374977"/>
                <a:gd name="connsiteY7" fmla="*/ 374977 h 428545"/>
                <a:gd name="connsiteX8" fmla="*/ 374977 w 374977"/>
                <a:gd name="connsiteY8" fmla="*/ 294625 h 428545"/>
                <a:gd name="connsiteX9" fmla="*/ 374977 w 374977"/>
                <a:gd name="connsiteY9" fmla="*/ 0 h 428545"/>
                <a:gd name="connsiteX10" fmla="*/ 321409 w 374977"/>
                <a:gd name="connsiteY10" fmla="*/ 0 h 428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74977" h="428545">
                  <a:moveTo>
                    <a:pt x="321409" y="294625"/>
                  </a:moveTo>
                  <a:cubicBezTo>
                    <a:pt x="321409" y="309383"/>
                    <a:pt x="309383" y="321409"/>
                    <a:pt x="294625" y="321409"/>
                  </a:cubicBezTo>
                  <a:lnTo>
                    <a:pt x="155776" y="321409"/>
                  </a:lnTo>
                  <a:cubicBezTo>
                    <a:pt x="144688" y="290313"/>
                    <a:pt x="115225" y="267841"/>
                    <a:pt x="80352" y="267841"/>
                  </a:cubicBezTo>
                  <a:cubicBezTo>
                    <a:pt x="36051" y="267841"/>
                    <a:pt x="0" y="303892"/>
                    <a:pt x="0" y="348193"/>
                  </a:cubicBezTo>
                  <a:cubicBezTo>
                    <a:pt x="0" y="392494"/>
                    <a:pt x="36051" y="428546"/>
                    <a:pt x="80352" y="428546"/>
                  </a:cubicBezTo>
                  <a:cubicBezTo>
                    <a:pt x="115225" y="428546"/>
                    <a:pt x="144688" y="406074"/>
                    <a:pt x="155776" y="374977"/>
                  </a:cubicBezTo>
                  <a:lnTo>
                    <a:pt x="294625" y="374977"/>
                  </a:lnTo>
                  <a:cubicBezTo>
                    <a:pt x="338926" y="374977"/>
                    <a:pt x="374977" y="338926"/>
                    <a:pt x="374977" y="294625"/>
                  </a:cubicBezTo>
                  <a:lnTo>
                    <a:pt x="374977" y="0"/>
                  </a:lnTo>
                  <a:lnTo>
                    <a:pt x="321409" y="0"/>
                  </a:lnTo>
                  <a:close/>
                </a:path>
              </a:pathLst>
            </a:custGeom>
            <a:grpFill/>
            <a:ln w="26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 Bold"/>
                <a:ea typeface="HarmonyOS Sans SC Bold"/>
                <a:cs typeface="+mn-cs"/>
              </a:endParaRPr>
            </a:p>
          </p:txBody>
        </p:sp>
        <p:sp>
          <p:nvSpPr>
            <p:cNvPr id="34" name="任意多边形: 形状 33">
              <a:extLst>
                <a:ext uri="{FF2B5EF4-FFF2-40B4-BE49-F238E27FC236}">
                  <a16:creationId xmlns:a16="http://schemas.microsoft.com/office/drawing/2014/main" id="{1E289DC3-2BF2-4B80-8A49-479F9CFCEF48}"/>
                </a:ext>
              </a:extLst>
            </p:cNvPr>
            <p:cNvSpPr/>
            <p:nvPr/>
          </p:nvSpPr>
          <p:spPr>
            <a:xfrm>
              <a:off x="23233270" y="10316550"/>
              <a:ext cx="297089" cy="160704"/>
            </a:xfrm>
            <a:custGeom>
              <a:avLst/>
              <a:gdLst>
                <a:gd name="connsiteX0" fmla="*/ 297089 w 297089"/>
                <a:gd name="connsiteY0" fmla="*/ 160705 h 160704"/>
                <a:gd name="connsiteX1" fmla="*/ 148545 w 297089"/>
                <a:gd name="connsiteY1" fmla="*/ 0 h 160704"/>
                <a:gd name="connsiteX2" fmla="*/ 0 w 297089"/>
                <a:gd name="connsiteY2" fmla="*/ 160705 h 160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7089" h="160704">
                  <a:moveTo>
                    <a:pt x="297089" y="160705"/>
                  </a:moveTo>
                  <a:cubicBezTo>
                    <a:pt x="262484" y="63934"/>
                    <a:pt x="208327" y="0"/>
                    <a:pt x="148545" y="0"/>
                  </a:cubicBezTo>
                  <a:cubicBezTo>
                    <a:pt x="88762" y="0"/>
                    <a:pt x="34605" y="63934"/>
                    <a:pt x="0" y="160705"/>
                  </a:cubicBezTo>
                  <a:close/>
                </a:path>
              </a:pathLst>
            </a:custGeom>
            <a:grpFill/>
            <a:ln w="26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 Bold"/>
                <a:ea typeface="HarmonyOS Sans SC Bold"/>
                <a:cs typeface="+mn-cs"/>
              </a:endParaRPr>
            </a:p>
          </p:txBody>
        </p:sp>
        <p:sp>
          <p:nvSpPr>
            <p:cNvPr id="35" name="任意多边形: 形状 34">
              <a:extLst>
                <a:ext uri="{FF2B5EF4-FFF2-40B4-BE49-F238E27FC236}">
                  <a16:creationId xmlns:a16="http://schemas.microsoft.com/office/drawing/2014/main" id="{673A360A-6B4C-4D80-AA44-B6F47B2EC002}"/>
                </a:ext>
              </a:extLst>
            </p:cNvPr>
            <p:cNvSpPr/>
            <p:nvPr/>
          </p:nvSpPr>
          <p:spPr>
            <a:xfrm>
              <a:off x="23194995" y="10530823"/>
              <a:ext cx="373664" cy="160704"/>
            </a:xfrm>
            <a:custGeom>
              <a:avLst/>
              <a:gdLst>
                <a:gd name="connsiteX0" fmla="*/ 351782 w 373664"/>
                <a:gd name="connsiteY0" fmla="*/ 0 h 160704"/>
                <a:gd name="connsiteX1" fmla="*/ 21856 w 373664"/>
                <a:gd name="connsiteY1" fmla="*/ 0 h 160704"/>
                <a:gd name="connsiteX2" fmla="*/ 0 w 373664"/>
                <a:gd name="connsiteY2" fmla="*/ 160705 h 160704"/>
                <a:gd name="connsiteX3" fmla="*/ 373665 w 373664"/>
                <a:gd name="connsiteY3" fmla="*/ 160705 h 160704"/>
                <a:gd name="connsiteX4" fmla="*/ 351782 w 373664"/>
                <a:gd name="connsiteY4" fmla="*/ 0 h 160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3664" h="160704">
                  <a:moveTo>
                    <a:pt x="351782" y="0"/>
                  </a:moveTo>
                  <a:lnTo>
                    <a:pt x="21856" y="0"/>
                  </a:lnTo>
                  <a:cubicBezTo>
                    <a:pt x="9482" y="48774"/>
                    <a:pt x="1875" y="103333"/>
                    <a:pt x="0" y="160705"/>
                  </a:cubicBezTo>
                  <a:lnTo>
                    <a:pt x="373665" y="160705"/>
                  </a:lnTo>
                  <a:cubicBezTo>
                    <a:pt x="371790" y="103333"/>
                    <a:pt x="364157" y="48774"/>
                    <a:pt x="351782" y="0"/>
                  </a:cubicBezTo>
                  <a:close/>
                </a:path>
              </a:pathLst>
            </a:custGeom>
            <a:grpFill/>
            <a:ln w="26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 Bold"/>
                <a:ea typeface="HarmonyOS Sans SC Bold"/>
                <a:cs typeface="+mn-cs"/>
              </a:endParaRPr>
            </a:p>
          </p:txBody>
        </p:sp>
        <p:sp>
          <p:nvSpPr>
            <p:cNvPr id="36" name="任意多边形: 形状 35">
              <a:extLst>
                <a:ext uri="{FF2B5EF4-FFF2-40B4-BE49-F238E27FC236}">
                  <a16:creationId xmlns:a16="http://schemas.microsoft.com/office/drawing/2014/main" id="{2F600C30-0886-44C0-9350-5E2AEBD4DC18}"/>
                </a:ext>
              </a:extLst>
            </p:cNvPr>
            <p:cNvSpPr/>
            <p:nvPr/>
          </p:nvSpPr>
          <p:spPr>
            <a:xfrm>
              <a:off x="23195209" y="10745095"/>
              <a:ext cx="373477" cy="176185"/>
            </a:xfrm>
            <a:custGeom>
              <a:avLst/>
              <a:gdLst>
                <a:gd name="connsiteX0" fmla="*/ 292831 w 373477"/>
                <a:gd name="connsiteY0" fmla="*/ 176186 h 176185"/>
                <a:gd name="connsiteX1" fmla="*/ 371094 w 373477"/>
                <a:gd name="connsiteY1" fmla="*/ 42185 h 176185"/>
                <a:gd name="connsiteX2" fmla="*/ 373477 w 373477"/>
                <a:gd name="connsiteY2" fmla="*/ 0 h 176185"/>
                <a:gd name="connsiteX3" fmla="*/ 0 w 373477"/>
                <a:gd name="connsiteY3" fmla="*/ 0 h 176185"/>
                <a:gd name="connsiteX4" fmla="*/ 21963 w 373477"/>
                <a:gd name="connsiteY4" fmla="*/ 160705 h 176185"/>
                <a:gd name="connsiteX5" fmla="*/ 213389 w 373477"/>
                <a:gd name="connsiteY5" fmla="*/ 160705 h 176185"/>
                <a:gd name="connsiteX6" fmla="*/ 292831 w 373477"/>
                <a:gd name="connsiteY6" fmla="*/ 176186 h 176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3477" h="176185">
                  <a:moveTo>
                    <a:pt x="292831" y="176186"/>
                  </a:moveTo>
                  <a:cubicBezTo>
                    <a:pt x="310749" y="126662"/>
                    <a:pt x="337346" y="81343"/>
                    <a:pt x="371094" y="42185"/>
                  </a:cubicBezTo>
                  <a:cubicBezTo>
                    <a:pt x="372245" y="28230"/>
                    <a:pt x="373022" y="14142"/>
                    <a:pt x="373477" y="0"/>
                  </a:cubicBezTo>
                  <a:lnTo>
                    <a:pt x="0" y="0"/>
                  </a:lnTo>
                  <a:cubicBezTo>
                    <a:pt x="1821" y="56247"/>
                    <a:pt x="9267" y="110833"/>
                    <a:pt x="21963" y="160705"/>
                  </a:cubicBezTo>
                  <a:lnTo>
                    <a:pt x="213389" y="160705"/>
                  </a:lnTo>
                  <a:cubicBezTo>
                    <a:pt x="240762" y="160705"/>
                    <a:pt x="267680" y="166142"/>
                    <a:pt x="292831" y="176186"/>
                  </a:cubicBezTo>
                  <a:close/>
                </a:path>
              </a:pathLst>
            </a:custGeom>
            <a:grpFill/>
            <a:ln w="26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 Bold"/>
                <a:ea typeface="HarmonyOS Sans SC Bold"/>
                <a:cs typeface="+mn-cs"/>
              </a:endParaRPr>
            </a:p>
          </p:txBody>
        </p:sp>
        <p:sp>
          <p:nvSpPr>
            <p:cNvPr id="37" name="任意多边形: 形状 36">
              <a:extLst>
                <a:ext uri="{FF2B5EF4-FFF2-40B4-BE49-F238E27FC236}">
                  <a16:creationId xmlns:a16="http://schemas.microsoft.com/office/drawing/2014/main" id="{E73650A3-1635-41C2-937D-803604C87C1C}"/>
                </a:ext>
              </a:extLst>
            </p:cNvPr>
            <p:cNvSpPr/>
            <p:nvPr/>
          </p:nvSpPr>
          <p:spPr>
            <a:xfrm>
              <a:off x="23061182" y="10340950"/>
              <a:ext cx="184087" cy="136304"/>
            </a:xfrm>
            <a:custGeom>
              <a:avLst/>
              <a:gdLst>
                <a:gd name="connsiteX0" fmla="*/ 184087 w 184087"/>
                <a:gd name="connsiteY0" fmla="*/ 0 h 136304"/>
                <a:gd name="connsiteX1" fmla="*/ 0 w 184087"/>
                <a:gd name="connsiteY1" fmla="*/ 136304 h 136304"/>
                <a:gd name="connsiteX2" fmla="*/ 115359 w 184087"/>
                <a:gd name="connsiteY2" fmla="*/ 136304 h 136304"/>
                <a:gd name="connsiteX3" fmla="*/ 184087 w 184087"/>
                <a:gd name="connsiteY3" fmla="*/ 0 h 136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4087" h="136304">
                  <a:moveTo>
                    <a:pt x="184087" y="0"/>
                  </a:moveTo>
                  <a:cubicBezTo>
                    <a:pt x="110190" y="26838"/>
                    <a:pt x="46497" y="74594"/>
                    <a:pt x="0" y="136304"/>
                  </a:cubicBezTo>
                  <a:lnTo>
                    <a:pt x="115359" y="136304"/>
                  </a:lnTo>
                  <a:cubicBezTo>
                    <a:pt x="132983" y="82120"/>
                    <a:pt x="156285" y="35542"/>
                    <a:pt x="184087" y="0"/>
                  </a:cubicBezTo>
                  <a:close/>
                </a:path>
              </a:pathLst>
            </a:custGeom>
            <a:grpFill/>
            <a:ln w="26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 Bold"/>
                <a:ea typeface="HarmonyOS Sans SC Bold"/>
                <a:cs typeface="+mn-cs"/>
              </a:endParaRPr>
            </a:p>
          </p:txBody>
        </p:sp>
        <p:sp>
          <p:nvSpPr>
            <p:cNvPr id="38" name="任意多边形: 形状 37">
              <a:extLst>
                <a:ext uri="{FF2B5EF4-FFF2-40B4-BE49-F238E27FC236}">
                  <a16:creationId xmlns:a16="http://schemas.microsoft.com/office/drawing/2014/main" id="{06587DA4-E04F-4B83-9216-B1C619B9232C}"/>
                </a:ext>
              </a:extLst>
            </p:cNvPr>
            <p:cNvSpPr/>
            <p:nvPr/>
          </p:nvSpPr>
          <p:spPr>
            <a:xfrm>
              <a:off x="22981419" y="10530823"/>
              <a:ext cx="180176" cy="160704"/>
            </a:xfrm>
            <a:custGeom>
              <a:avLst/>
              <a:gdLst>
                <a:gd name="connsiteX0" fmla="*/ 180177 w 180176"/>
                <a:gd name="connsiteY0" fmla="*/ 0 h 160704"/>
                <a:gd name="connsiteX1" fmla="*/ 45345 w 180176"/>
                <a:gd name="connsiteY1" fmla="*/ 0 h 160704"/>
                <a:gd name="connsiteX2" fmla="*/ 0 w 180176"/>
                <a:gd name="connsiteY2" fmla="*/ 160705 h 160704"/>
                <a:gd name="connsiteX3" fmla="*/ 160035 w 180176"/>
                <a:gd name="connsiteY3" fmla="*/ 160705 h 160704"/>
                <a:gd name="connsiteX4" fmla="*/ 180177 w 180176"/>
                <a:gd name="connsiteY4" fmla="*/ 0 h 160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176" h="160704">
                  <a:moveTo>
                    <a:pt x="180177" y="0"/>
                  </a:moveTo>
                  <a:lnTo>
                    <a:pt x="45345" y="0"/>
                  </a:lnTo>
                  <a:cubicBezTo>
                    <a:pt x="19606" y="48533"/>
                    <a:pt x="3830" y="102985"/>
                    <a:pt x="0" y="160705"/>
                  </a:cubicBezTo>
                  <a:lnTo>
                    <a:pt x="160035" y="160705"/>
                  </a:lnTo>
                  <a:cubicBezTo>
                    <a:pt x="161722" y="103413"/>
                    <a:pt x="168659" y="49283"/>
                    <a:pt x="180177" y="0"/>
                  </a:cubicBezTo>
                  <a:close/>
                </a:path>
              </a:pathLst>
            </a:custGeom>
            <a:grpFill/>
            <a:ln w="26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 Bold"/>
                <a:ea typeface="HarmonyOS Sans SC Bold"/>
                <a:cs typeface="+mn-cs"/>
              </a:endParaRPr>
            </a:p>
          </p:txBody>
        </p:sp>
        <p:sp>
          <p:nvSpPr>
            <p:cNvPr id="39" name="任意多边形: 形状 38">
              <a:extLst>
                <a:ext uri="{FF2B5EF4-FFF2-40B4-BE49-F238E27FC236}">
                  <a16:creationId xmlns:a16="http://schemas.microsoft.com/office/drawing/2014/main" id="{3A22F7B6-DC64-4221-929E-1867B7D14205}"/>
                </a:ext>
              </a:extLst>
            </p:cNvPr>
            <p:cNvSpPr/>
            <p:nvPr/>
          </p:nvSpPr>
          <p:spPr>
            <a:xfrm>
              <a:off x="23517985" y="10340441"/>
              <a:ext cx="185479" cy="136813"/>
            </a:xfrm>
            <a:custGeom>
              <a:avLst/>
              <a:gdLst>
                <a:gd name="connsiteX0" fmla="*/ 185480 w 185479"/>
                <a:gd name="connsiteY0" fmla="*/ 136813 h 136813"/>
                <a:gd name="connsiteX1" fmla="*/ 0 w 185479"/>
                <a:gd name="connsiteY1" fmla="*/ 0 h 136813"/>
                <a:gd name="connsiteX2" fmla="*/ 69103 w 185479"/>
                <a:gd name="connsiteY2" fmla="*/ 136813 h 136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5479" h="136813">
                  <a:moveTo>
                    <a:pt x="185480" y="136813"/>
                  </a:moveTo>
                  <a:cubicBezTo>
                    <a:pt x="138742" y="74433"/>
                    <a:pt x="74406" y="26650"/>
                    <a:pt x="0" y="0"/>
                  </a:cubicBezTo>
                  <a:cubicBezTo>
                    <a:pt x="27989" y="35623"/>
                    <a:pt x="51399" y="82388"/>
                    <a:pt x="69103" y="136813"/>
                  </a:cubicBezTo>
                  <a:close/>
                </a:path>
              </a:pathLst>
            </a:custGeom>
            <a:grpFill/>
            <a:ln w="26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 Bold"/>
                <a:ea typeface="HarmonyOS Sans SC Bold"/>
                <a:cs typeface="+mn-cs"/>
              </a:endParaRPr>
            </a:p>
          </p:txBody>
        </p:sp>
        <p:sp>
          <p:nvSpPr>
            <p:cNvPr id="40" name="任意多边形: 形状 39">
              <a:extLst>
                <a:ext uri="{FF2B5EF4-FFF2-40B4-BE49-F238E27FC236}">
                  <a16:creationId xmlns:a16="http://schemas.microsoft.com/office/drawing/2014/main" id="{2676C7EF-4926-44CA-8473-6D895654D117}"/>
                </a:ext>
              </a:extLst>
            </p:cNvPr>
            <p:cNvSpPr/>
            <p:nvPr/>
          </p:nvSpPr>
          <p:spPr>
            <a:xfrm>
              <a:off x="23602060" y="10530823"/>
              <a:ext cx="175891" cy="201925"/>
            </a:xfrm>
            <a:custGeom>
              <a:avLst/>
              <a:gdLst>
                <a:gd name="connsiteX0" fmla="*/ 20811 w 175891"/>
                <a:gd name="connsiteY0" fmla="*/ 187489 h 201925"/>
                <a:gd name="connsiteX1" fmla="*/ 20490 w 175891"/>
                <a:gd name="connsiteY1" fmla="*/ 201925 h 201925"/>
                <a:gd name="connsiteX2" fmla="*/ 175891 w 175891"/>
                <a:gd name="connsiteY2" fmla="*/ 122698 h 201925"/>
                <a:gd name="connsiteX3" fmla="*/ 135394 w 175891"/>
                <a:gd name="connsiteY3" fmla="*/ 0 h 201925"/>
                <a:gd name="connsiteX4" fmla="*/ 0 w 175891"/>
                <a:gd name="connsiteY4" fmla="*/ 0 h 201925"/>
                <a:gd name="connsiteX5" fmla="*/ 20811 w 175891"/>
                <a:gd name="connsiteY5" fmla="*/ 187489 h 20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5891" h="201925">
                  <a:moveTo>
                    <a:pt x="20811" y="187489"/>
                  </a:moveTo>
                  <a:cubicBezTo>
                    <a:pt x="20811" y="192310"/>
                    <a:pt x="20570" y="197104"/>
                    <a:pt x="20490" y="201925"/>
                  </a:cubicBezTo>
                  <a:cubicBezTo>
                    <a:pt x="65675" y="165552"/>
                    <a:pt x="118412" y="138420"/>
                    <a:pt x="175891" y="122698"/>
                  </a:cubicBezTo>
                  <a:cubicBezTo>
                    <a:pt x="168820" y="78906"/>
                    <a:pt x="155133" y="37578"/>
                    <a:pt x="135394" y="0"/>
                  </a:cubicBezTo>
                  <a:lnTo>
                    <a:pt x="0" y="0"/>
                  </a:lnTo>
                  <a:cubicBezTo>
                    <a:pt x="13285" y="56943"/>
                    <a:pt x="20811" y="120207"/>
                    <a:pt x="20811" y="187489"/>
                  </a:cubicBezTo>
                  <a:close/>
                </a:path>
              </a:pathLst>
            </a:custGeom>
            <a:grpFill/>
            <a:ln w="26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 Bold"/>
                <a:ea typeface="HarmonyOS Sans SC Bold"/>
                <a:cs typeface="+mn-cs"/>
              </a:endParaRPr>
            </a:p>
          </p:txBody>
        </p:sp>
        <p:sp>
          <p:nvSpPr>
            <p:cNvPr id="41" name="任意多边形: 形状 40">
              <a:extLst>
                <a:ext uri="{FF2B5EF4-FFF2-40B4-BE49-F238E27FC236}">
                  <a16:creationId xmlns:a16="http://schemas.microsoft.com/office/drawing/2014/main" id="{13BF0BCA-CE33-43A6-B142-8701F69C724D}"/>
                </a:ext>
              </a:extLst>
            </p:cNvPr>
            <p:cNvSpPr/>
            <p:nvPr/>
          </p:nvSpPr>
          <p:spPr>
            <a:xfrm>
              <a:off x="23060700" y="10959368"/>
              <a:ext cx="206639" cy="59942"/>
            </a:xfrm>
            <a:custGeom>
              <a:avLst/>
              <a:gdLst>
                <a:gd name="connsiteX0" fmla="*/ 55095 w 206639"/>
                <a:gd name="connsiteY0" fmla="*/ 59300 h 59942"/>
                <a:gd name="connsiteX1" fmla="*/ 106842 w 206639"/>
                <a:gd name="connsiteY1" fmla="*/ 53568 h 59942"/>
                <a:gd name="connsiteX2" fmla="*/ 158910 w 206639"/>
                <a:gd name="connsiteY2" fmla="*/ 59943 h 59942"/>
                <a:gd name="connsiteX3" fmla="*/ 206639 w 206639"/>
                <a:gd name="connsiteY3" fmla="*/ 0 h 59942"/>
                <a:gd name="connsiteX4" fmla="*/ 0 w 206639"/>
                <a:gd name="connsiteY4" fmla="*/ 0 h 59942"/>
                <a:gd name="connsiteX5" fmla="*/ 55095 w 206639"/>
                <a:gd name="connsiteY5" fmla="*/ 59300 h 5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6639" h="59942">
                  <a:moveTo>
                    <a:pt x="55095" y="59300"/>
                  </a:moveTo>
                  <a:cubicBezTo>
                    <a:pt x="71781" y="55631"/>
                    <a:pt x="89057" y="53568"/>
                    <a:pt x="106842" y="53568"/>
                  </a:cubicBezTo>
                  <a:cubicBezTo>
                    <a:pt x="124519" y="53568"/>
                    <a:pt x="141822" y="56166"/>
                    <a:pt x="158910" y="59943"/>
                  </a:cubicBezTo>
                  <a:cubicBezTo>
                    <a:pt x="171097" y="37150"/>
                    <a:pt x="187408" y="16954"/>
                    <a:pt x="206639" y="0"/>
                  </a:cubicBezTo>
                  <a:lnTo>
                    <a:pt x="0" y="0"/>
                  </a:lnTo>
                  <a:cubicBezTo>
                    <a:pt x="16124" y="21427"/>
                    <a:pt x="34659" y="41194"/>
                    <a:pt x="55095" y="59300"/>
                  </a:cubicBezTo>
                  <a:close/>
                </a:path>
              </a:pathLst>
            </a:custGeom>
            <a:grpFill/>
            <a:ln w="26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 Bold"/>
                <a:ea typeface="HarmonyOS Sans SC Bold"/>
                <a:cs typeface="+mn-cs"/>
              </a:endParaRPr>
            </a:p>
          </p:txBody>
        </p:sp>
        <p:sp>
          <p:nvSpPr>
            <p:cNvPr id="42" name="任意多边形: 形状 41">
              <a:extLst>
                <a:ext uri="{FF2B5EF4-FFF2-40B4-BE49-F238E27FC236}">
                  <a16:creationId xmlns:a16="http://schemas.microsoft.com/office/drawing/2014/main" id="{C5029ED8-1756-468D-854E-99C646469209}"/>
                </a:ext>
              </a:extLst>
            </p:cNvPr>
            <p:cNvSpPr/>
            <p:nvPr/>
          </p:nvSpPr>
          <p:spPr>
            <a:xfrm>
              <a:off x="22981526" y="10745095"/>
              <a:ext cx="180497" cy="160704"/>
            </a:xfrm>
            <a:custGeom>
              <a:avLst/>
              <a:gdLst>
                <a:gd name="connsiteX0" fmla="*/ 0 w 180497"/>
                <a:gd name="connsiteY0" fmla="*/ 0 h 160704"/>
                <a:gd name="connsiteX1" fmla="*/ 45479 w 180497"/>
                <a:gd name="connsiteY1" fmla="*/ 160705 h 160704"/>
                <a:gd name="connsiteX2" fmla="*/ 180498 w 180497"/>
                <a:gd name="connsiteY2" fmla="*/ 160705 h 160704"/>
                <a:gd name="connsiteX3" fmla="*/ 160115 w 180497"/>
                <a:gd name="connsiteY3" fmla="*/ 0 h 160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0497" h="160704">
                  <a:moveTo>
                    <a:pt x="0" y="0"/>
                  </a:moveTo>
                  <a:cubicBezTo>
                    <a:pt x="3777" y="56836"/>
                    <a:pt x="19392" y="111341"/>
                    <a:pt x="45479" y="160705"/>
                  </a:cubicBezTo>
                  <a:lnTo>
                    <a:pt x="180498" y="160705"/>
                  </a:lnTo>
                  <a:cubicBezTo>
                    <a:pt x="168686" y="110217"/>
                    <a:pt x="161803" y="55791"/>
                    <a:pt x="160115" y="0"/>
                  </a:cubicBezTo>
                  <a:close/>
                </a:path>
              </a:pathLst>
            </a:custGeom>
            <a:grpFill/>
            <a:ln w="26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 Bold"/>
                <a:ea typeface="HarmonyOS Sans SC Bold"/>
                <a:cs typeface="+mn-cs"/>
              </a:endParaRPr>
            </a:p>
          </p:txBody>
        </p:sp>
        <p:sp>
          <p:nvSpPr>
            <p:cNvPr id="43" name="任意多边形: 形状 42">
              <a:extLst>
                <a:ext uri="{FF2B5EF4-FFF2-40B4-BE49-F238E27FC236}">
                  <a16:creationId xmlns:a16="http://schemas.microsoft.com/office/drawing/2014/main" id="{A9D8523B-CCBE-4F8E-A0BB-84866A9EC5E3}"/>
                </a:ext>
              </a:extLst>
            </p:cNvPr>
            <p:cNvSpPr/>
            <p:nvPr/>
          </p:nvSpPr>
          <p:spPr>
            <a:xfrm>
              <a:off x="22980053" y="10691527"/>
              <a:ext cx="1553477" cy="749954"/>
            </a:xfrm>
            <a:custGeom>
              <a:avLst/>
              <a:gdLst>
                <a:gd name="connsiteX0" fmla="*/ 1365989 w 1553477"/>
                <a:gd name="connsiteY0" fmla="*/ 374977 h 749954"/>
                <a:gd name="connsiteX1" fmla="*/ 1178500 w 1553477"/>
                <a:gd name="connsiteY1" fmla="*/ 562466 h 749954"/>
                <a:gd name="connsiteX2" fmla="*/ 1124932 w 1553477"/>
                <a:gd name="connsiteY2" fmla="*/ 562466 h 749954"/>
                <a:gd name="connsiteX3" fmla="*/ 1283226 w 1553477"/>
                <a:gd name="connsiteY3" fmla="*/ 336355 h 749954"/>
                <a:gd name="connsiteX4" fmla="*/ 910659 w 1553477"/>
                <a:gd name="connsiteY4" fmla="*/ 0 h 749954"/>
                <a:gd name="connsiteX5" fmla="*/ 535682 w 1553477"/>
                <a:gd name="connsiteY5" fmla="*/ 374977 h 749954"/>
                <a:gd name="connsiteX6" fmla="*/ 482114 w 1553477"/>
                <a:gd name="connsiteY6" fmla="*/ 374977 h 749954"/>
                <a:gd name="connsiteX7" fmla="*/ 492747 w 1553477"/>
                <a:gd name="connsiteY7" fmla="*/ 281313 h 749954"/>
                <a:gd name="connsiteX8" fmla="*/ 428546 w 1553477"/>
                <a:gd name="connsiteY8" fmla="*/ 267841 h 749954"/>
                <a:gd name="connsiteX9" fmla="*/ 267841 w 1553477"/>
                <a:gd name="connsiteY9" fmla="*/ 428546 h 749954"/>
                <a:gd name="connsiteX10" fmla="*/ 214273 w 1553477"/>
                <a:gd name="connsiteY10" fmla="*/ 428546 h 749954"/>
                <a:gd name="connsiteX11" fmla="*/ 220513 w 1553477"/>
                <a:gd name="connsiteY11" fmla="*/ 378111 h 749954"/>
                <a:gd name="connsiteX12" fmla="*/ 187489 w 1553477"/>
                <a:gd name="connsiteY12" fmla="*/ 374977 h 749954"/>
                <a:gd name="connsiteX13" fmla="*/ 0 w 1553477"/>
                <a:gd name="connsiteY13" fmla="*/ 562466 h 749954"/>
                <a:gd name="connsiteX14" fmla="*/ 187489 w 1553477"/>
                <a:gd name="connsiteY14" fmla="*/ 749955 h 749954"/>
                <a:gd name="connsiteX15" fmla="*/ 1365989 w 1553477"/>
                <a:gd name="connsiteY15" fmla="*/ 749955 h 749954"/>
                <a:gd name="connsiteX16" fmla="*/ 1553478 w 1553477"/>
                <a:gd name="connsiteY16" fmla="*/ 562466 h 749954"/>
                <a:gd name="connsiteX17" fmla="*/ 1365989 w 1553477"/>
                <a:gd name="connsiteY17" fmla="*/ 374977 h 749954"/>
                <a:gd name="connsiteX18" fmla="*/ 508898 w 1553477"/>
                <a:gd name="connsiteY18" fmla="*/ 616034 h 749954"/>
                <a:gd name="connsiteX19" fmla="*/ 455330 w 1553477"/>
                <a:gd name="connsiteY19" fmla="*/ 562466 h 749954"/>
                <a:gd name="connsiteX20" fmla="*/ 508898 w 1553477"/>
                <a:gd name="connsiteY20" fmla="*/ 508898 h 749954"/>
                <a:gd name="connsiteX21" fmla="*/ 562466 w 1553477"/>
                <a:gd name="connsiteY21" fmla="*/ 562466 h 749954"/>
                <a:gd name="connsiteX22" fmla="*/ 508898 w 1553477"/>
                <a:gd name="connsiteY22" fmla="*/ 616034 h 749954"/>
                <a:gd name="connsiteX23" fmla="*/ 589250 w 1553477"/>
                <a:gd name="connsiteY23" fmla="*/ 374977 h 749954"/>
                <a:gd name="connsiteX24" fmla="*/ 910659 w 1553477"/>
                <a:gd name="connsiteY24" fmla="*/ 53568 h 749954"/>
                <a:gd name="connsiteX25" fmla="*/ 910659 w 1553477"/>
                <a:gd name="connsiteY25" fmla="*/ 107136 h 749954"/>
                <a:gd name="connsiteX26" fmla="*/ 642818 w 1553477"/>
                <a:gd name="connsiteY26" fmla="*/ 374977 h 749954"/>
                <a:gd name="connsiteX27" fmla="*/ 723171 w 1553477"/>
                <a:gd name="connsiteY27" fmla="*/ 616034 h 749954"/>
                <a:gd name="connsiteX28" fmla="*/ 669602 w 1553477"/>
                <a:gd name="connsiteY28" fmla="*/ 562466 h 749954"/>
                <a:gd name="connsiteX29" fmla="*/ 723171 w 1553477"/>
                <a:gd name="connsiteY29" fmla="*/ 508898 h 749954"/>
                <a:gd name="connsiteX30" fmla="*/ 776739 w 1553477"/>
                <a:gd name="connsiteY30" fmla="*/ 562466 h 749954"/>
                <a:gd name="connsiteX31" fmla="*/ 723171 w 1553477"/>
                <a:gd name="connsiteY31" fmla="*/ 616034 h 749954"/>
                <a:gd name="connsiteX32" fmla="*/ 937443 w 1553477"/>
                <a:gd name="connsiteY32" fmla="*/ 616034 h 749954"/>
                <a:gd name="connsiteX33" fmla="*/ 883875 w 1553477"/>
                <a:gd name="connsiteY33" fmla="*/ 562466 h 749954"/>
                <a:gd name="connsiteX34" fmla="*/ 937443 w 1553477"/>
                <a:gd name="connsiteY34" fmla="*/ 508898 h 749954"/>
                <a:gd name="connsiteX35" fmla="*/ 991012 w 1553477"/>
                <a:gd name="connsiteY35" fmla="*/ 562466 h 749954"/>
                <a:gd name="connsiteX36" fmla="*/ 937443 w 1553477"/>
                <a:gd name="connsiteY36" fmla="*/ 616034 h 749954"/>
                <a:gd name="connsiteX37" fmla="*/ 1008046 w 1553477"/>
                <a:gd name="connsiteY37" fmla="*/ 125376 h 749954"/>
                <a:gd name="connsiteX38" fmla="*/ 959379 w 1553477"/>
                <a:gd name="connsiteY38" fmla="*/ 111529 h 749954"/>
                <a:gd name="connsiteX39" fmla="*/ 969075 w 1553477"/>
                <a:gd name="connsiteY39" fmla="*/ 58845 h 749954"/>
                <a:gd name="connsiteX40" fmla="*/ 1027545 w 1553477"/>
                <a:gd name="connsiteY40" fmla="*/ 75478 h 749954"/>
                <a:gd name="connsiteX41" fmla="*/ 1124932 w 1553477"/>
                <a:gd name="connsiteY41" fmla="*/ 696386 h 749954"/>
                <a:gd name="connsiteX42" fmla="*/ 1071364 w 1553477"/>
                <a:gd name="connsiteY42" fmla="*/ 696386 h 749954"/>
                <a:gd name="connsiteX43" fmla="*/ 1071364 w 1553477"/>
                <a:gd name="connsiteY43" fmla="*/ 642818 h 749954"/>
                <a:gd name="connsiteX44" fmla="*/ 1124932 w 1553477"/>
                <a:gd name="connsiteY44" fmla="*/ 642818 h 749954"/>
                <a:gd name="connsiteX45" fmla="*/ 1232068 w 1553477"/>
                <a:gd name="connsiteY45" fmla="*/ 696386 h 749954"/>
                <a:gd name="connsiteX46" fmla="*/ 1178500 w 1553477"/>
                <a:gd name="connsiteY46" fmla="*/ 696386 h 749954"/>
                <a:gd name="connsiteX47" fmla="*/ 1178500 w 1553477"/>
                <a:gd name="connsiteY47" fmla="*/ 642818 h 749954"/>
                <a:gd name="connsiteX48" fmla="*/ 1232068 w 1553477"/>
                <a:gd name="connsiteY48" fmla="*/ 642818 h 749954"/>
                <a:gd name="connsiteX49" fmla="*/ 1365989 w 1553477"/>
                <a:gd name="connsiteY49" fmla="*/ 696386 h 749954"/>
                <a:gd name="connsiteX50" fmla="*/ 1285637 w 1553477"/>
                <a:gd name="connsiteY50" fmla="*/ 696386 h 749954"/>
                <a:gd name="connsiteX51" fmla="*/ 1285637 w 1553477"/>
                <a:gd name="connsiteY51" fmla="*/ 642818 h 749954"/>
                <a:gd name="connsiteX52" fmla="*/ 1365989 w 1553477"/>
                <a:gd name="connsiteY52" fmla="*/ 642818 h 749954"/>
                <a:gd name="connsiteX53" fmla="*/ 1446341 w 1553477"/>
                <a:gd name="connsiteY53" fmla="*/ 562466 h 749954"/>
                <a:gd name="connsiteX54" fmla="*/ 1365989 w 1553477"/>
                <a:gd name="connsiteY54" fmla="*/ 482114 h 749954"/>
                <a:gd name="connsiteX55" fmla="*/ 1365989 w 1553477"/>
                <a:gd name="connsiteY55" fmla="*/ 428546 h 749954"/>
                <a:gd name="connsiteX56" fmla="*/ 1499909 w 1553477"/>
                <a:gd name="connsiteY56" fmla="*/ 562466 h 749954"/>
                <a:gd name="connsiteX57" fmla="*/ 1365989 w 1553477"/>
                <a:gd name="connsiteY57" fmla="*/ 696386 h 749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1553477" h="749954">
                  <a:moveTo>
                    <a:pt x="1365989" y="374977"/>
                  </a:moveTo>
                  <a:cubicBezTo>
                    <a:pt x="1262602" y="374977"/>
                    <a:pt x="1178500" y="459079"/>
                    <a:pt x="1178500" y="562466"/>
                  </a:cubicBezTo>
                  <a:lnTo>
                    <a:pt x="1124932" y="562466"/>
                  </a:lnTo>
                  <a:cubicBezTo>
                    <a:pt x="1124932" y="458678"/>
                    <a:pt x="1191008" y="370237"/>
                    <a:pt x="1283226" y="336355"/>
                  </a:cubicBezTo>
                  <a:cubicBezTo>
                    <a:pt x="1263808" y="146241"/>
                    <a:pt x="1104174" y="0"/>
                    <a:pt x="910659" y="0"/>
                  </a:cubicBezTo>
                  <a:cubicBezTo>
                    <a:pt x="703886" y="0"/>
                    <a:pt x="535682" y="168204"/>
                    <a:pt x="535682" y="374977"/>
                  </a:cubicBezTo>
                  <a:lnTo>
                    <a:pt x="482114" y="374977"/>
                  </a:lnTo>
                  <a:cubicBezTo>
                    <a:pt x="482114" y="342783"/>
                    <a:pt x="485971" y="311499"/>
                    <a:pt x="492747" y="281313"/>
                  </a:cubicBezTo>
                  <a:cubicBezTo>
                    <a:pt x="472605" y="272528"/>
                    <a:pt x="450776" y="267841"/>
                    <a:pt x="428546" y="267841"/>
                  </a:cubicBezTo>
                  <a:cubicBezTo>
                    <a:pt x="339917" y="267841"/>
                    <a:pt x="267841" y="339917"/>
                    <a:pt x="267841" y="428546"/>
                  </a:cubicBezTo>
                  <a:lnTo>
                    <a:pt x="214273" y="428546"/>
                  </a:lnTo>
                  <a:cubicBezTo>
                    <a:pt x="214273" y="411136"/>
                    <a:pt x="216576" y="394315"/>
                    <a:pt x="220513" y="378111"/>
                  </a:cubicBezTo>
                  <a:cubicBezTo>
                    <a:pt x="209666" y="376183"/>
                    <a:pt x="198658" y="374977"/>
                    <a:pt x="187489" y="374977"/>
                  </a:cubicBezTo>
                  <a:cubicBezTo>
                    <a:pt x="84102" y="374977"/>
                    <a:pt x="0" y="459079"/>
                    <a:pt x="0" y="562466"/>
                  </a:cubicBezTo>
                  <a:cubicBezTo>
                    <a:pt x="0" y="665853"/>
                    <a:pt x="84102" y="749955"/>
                    <a:pt x="187489" y="749955"/>
                  </a:cubicBezTo>
                  <a:lnTo>
                    <a:pt x="1365989" y="749955"/>
                  </a:lnTo>
                  <a:cubicBezTo>
                    <a:pt x="1469375" y="749955"/>
                    <a:pt x="1553478" y="665853"/>
                    <a:pt x="1553478" y="562466"/>
                  </a:cubicBezTo>
                  <a:cubicBezTo>
                    <a:pt x="1553478" y="459079"/>
                    <a:pt x="1469375" y="374977"/>
                    <a:pt x="1365989" y="374977"/>
                  </a:cubicBezTo>
                  <a:close/>
                  <a:moveTo>
                    <a:pt x="508898" y="616034"/>
                  </a:moveTo>
                  <a:cubicBezTo>
                    <a:pt x="479301" y="616034"/>
                    <a:pt x="455330" y="592062"/>
                    <a:pt x="455330" y="562466"/>
                  </a:cubicBezTo>
                  <a:cubicBezTo>
                    <a:pt x="455330" y="532870"/>
                    <a:pt x="479301" y="508898"/>
                    <a:pt x="508898" y="508898"/>
                  </a:cubicBezTo>
                  <a:cubicBezTo>
                    <a:pt x="538494" y="508898"/>
                    <a:pt x="562466" y="532870"/>
                    <a:pt x="562466" y="562466"/>
                  </a:cubicBezTo>
                  <a:cubicBezTo>
                    <a:pt x="562466" y="592062"/>
                    <a:pt x="538494" y="616034"/>
                    <a:pt x="508898" y="616034"/>
                  </a:cubicBezTo>
                  <a:close/>
                  <a:moveTo>
                    <a:pt x="589250" y="374977"/>
                  </a:moveTo>
                  <a:cubicBezTo>
                    <a:pt x="589250" y="197747"/>
                    <a:pt x="733429" y="53568"/>
                    <a:pt x="910659" y="53568"/>
                  </a:cubicBezTo>
                  <a:lnTo>
                    <a:pt x="910659" y="107136"/>
                  </a:lnTo>
                  <a:cubicBezTo>
                    <a:pt x="762972" y="107136"/>
                    <a:pt x="642818" y="227290"/>
                    <a:pt x="642818" y="374977"/>
                  </a:cubicBezTo>
                  <a:close/>
                  <a:moveTo>
                    <a:pt x="723171" y="616034"/>
                  </a:moveTo>
                  <a:cubicBezTo>
                    <a:pt x="693574" y="616034"/>
                    <a:pt x="669602" y="592062"/>
                    <a:pt x="669602" y="562466"/>
                  </a:cubicBezTo>
                  <a:cubicBezTo>
                    <a:pt x="669602" y="532870"/>
                    <a:pt x="693574" y="508898"/>
                    <a:pt x="723171" y="508898"/>
                  </a:cubicBezTo>
                  <a:cubicBezTo>
                    <a:pt x="752767" y="508898"/>
                    <a:pt x="776739" y="532870"/>
                    <a:pt x="776739" y="562466"/>
                  </a:cubicBezTo>
                  <a:cubicBezTo>
                    <a:pt x="776739" y="592062"/>
                    <a:pt x="752767" y="616034"/>
                    <a:pt x="723171" y="616034"/>
                  </a:cubicBezTo>
                  <a:close/>
                  <a:moveTo>
                    <a:pt x="937443" y="616034"/>
                  </a:moveTo>
                  <a:cubicBezTo>
                    <a:pt x="907847" y="616034"/>
                    <a:pt x="883875" y="592062"/>
                    <a:pt x="883875" y="562466"/>
                  </a:cubicBezTo>
                  <a:cubicBezTo>
                    <a:pt x="883875" y="532870"/>
                    <a:pt x="907847" y="508898"/>
                    <a:pt x="937443" y="508898"/>
                  </a:cubicBezTo>
                  <a:cubicBezTo>
                    <a:pt x="967040" y="508898"/>
                    <a:pt x="991012" y="532870"/>
                    <a:pt x="991012" y="562466"/>
                  </a:cubicBezTo>
                  <a:cubicBezTo>
                    <a:pt x="991012" y="592062"/>
                    <a:pt x="967040" y="616034"/>
                    <a:pt x="937443" y="616034"/>
                  </a:cubicBezTo>
                  <a:close/>
                  <a:moveTo>
                    <a:pt x="1008046" y="125376"/>
                  </a:moveTo>
                  <a:cubicBezTo>
                    <a:pt x="992404" y="119270"/>
                    <a:pt x="976039" y="114609"/>
                    <a:pt x="959379" y="111529"/>
                  </a:cubicBezTo>
                  <a:lnTo>
                    <a:pt x="969075" y="58845"/>
                  </a:lnTo>
                  <a:cubicBezTo>
                    <a:pt x="989056" y="62541"/>
                    <a:pt x="1008716" y="68112"/>
                    <a:pt x="1027545" y="75478"/>
                  </a:cubicBezTo>
                  <a:close/>
                  <a:moveTo>
                    <a:pt x="1124932" y="696386"/>
                  </a:moveTo>
                  <a:lnTo>
                    <a:pt x="1071364" y="696386"/>
                  </a:lnTo>
                  <a:lnTo>
                    <a:pt x="1071364" y="642818"/>
                  </a:lnTo>
                  <a:lnTo>
                    <a:pt x="1124932" y="642818"/>
                  </a:lnTo>
                  <a:close/>
                  <a:moveTo>
                    <a:pt x="1232068" y="696386"/>
                  </a:moveTo>
                  <a:lnTo>
                    <a:pt x="1178500" y="696386"/>
                  </a:lnTo>
                  <a:lnTo>
                    <a:pt x="1178500" y="642818"/>
                  </a:lnTo>
                  <a:lnTo>
                    <a:pt x="1232068" y="642818"/>
                  </a:lnTo>
                  <a:close/>
                  <a:moveTo>
                    <a:pt x="1365989" y="696386"/>
                  </a:moveTo>
                  <a:lnTo>
                    <a:pt x="1285637" y="696386"/>
                  </a:lnTo>
                  <a:lnTo>
                    <a:pt x="1285637" y="642818"/>
                  </a:lnTo>
                  <a:lnTo>
                    <a:pt x="1365989" y="642818"/>
                  </a:lnTo>
                  <a:cubicBezTo>
                    <a:pt x="1410290" y="642818"/>
                    <a:pt x="1446341" y="606767"/>
                    <a:pt x="1446341" y="562466"/>
                  </a:cubicBezTo>
                  <a:cubicBezTo>
                    <a:pt x="1446341" y="518165"/>
                    <a:pt x="1410290" y="482114"/>
                    <a:pt x="1365989" y="482114"/>
                  </a:cubicBezTo>
                  <a:lnTo>
                    <a:pt x="1365989" y="428546"/>
                  </a:lnTo>
                  <a:cubicBezTo>
                    <a:pt x="1439833" y="428546"/>
                    <a:pt x="1499909" y="488622"/>
                    <a:pt x="1499909" y="562466"/>
                  </a:cubicBezTo>
                  <a:cubicBezTo>
                    <a:pt x="1499909" y="636310"/>
                    <a:pt x="1439833" y="696386"/>
                    <a:pt x="1365989" y="696386"/>
                  </a:cubicBezTo>
                  <a:close/>
                </a:path>
              </a:pathLst>
            </a:custGeom>
            <a:grpFill/>
            <a:ln w="26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 Bold"/>
                <a:ea typeface="HarmonyOS Sans SC Bold"/>
                <a:cs typeface="+mn-cs"/>
              </a:endParaRPr>
            </a:p>
          </p:txBody>
        </p:sp>
        <p:sp>
          <p:nvSpPr>
            <p:cNvPr id="44" name="任意多边形: 形状 43">
              <a:extLst>
                <a:ext uri="{FF2B5EF4-FFF2-40B4-BE49-F238E27FC236}">
                  <a16:creationId xmlns:a16="http://schemas.microsoft.com/office/drawing/2014/main" id="{6185C3B7-9995-47F7-90FF-C9BCFA902367}"/>
                </a:ext>
              </a:extLst>
            </p:cNvPr>
            <p:cNvSpPr/>
            <p:nvPr/>
          </p:nvSpPr>
          <p:spPr>
            <a:xfrm>
              <a:off x="24158553" y="10611175"/>
              <a:ext cx="160704" cy="160704"/>
            </a:xfrm>
            <a:custGeom>
              <a:avLst/>
              <a:gdLst>
                <a:gd name="connsiteX0" fmla="*/ 107136 w 160704"/>
                <a:gd name="connsiteY0" fmla="*/ 160705 h 160704"/>
                <a:gd name="connsiteX1" fmla="*/ 160705 w 160704"/>
                <a:gd name="connsiteY1" fmla="*/ 160705 h 160704"/>
                <a:gd name="connsiteX2" fmla="*/ 0 w 160704"/>
                <a:gd name="connsiteY2" fmla="*/ 0 h 160704"/>
                <a:gd name="connsiteX3" fmla="*/ 0 w 160704"/>
                <a:gd name="connsiteY3" fmla="*/ 53568 h 160704"/>
                <a:gd name="connsiteX4" fmla="*/ 107136 w 160704"/>
                <a:gd name="connsiteY4" fmla="*/ 160705 h 160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0704" h="160704">
                  <a:moveTo>
                    <a:pt x="107136" y="160705"/>
                  </a:moveTo>
                  <a:lnTo>
                    <a:pt x="160705" y="160705"/>
                  </a:lnTo>
                  <a:cubicBezTo>
                    <a:pt x="160705" y="72076"/>
                    <a:pt x="88629" y="0"/>
                    <a:pt x="0" y="0"/>
                  </a:cubicBezTo>
                  <a:lnTo>
                    <a:pt x="0" y="53568"/>
                  </a:lnTo>
                  <a:cubicBezTo>
                    <a:pt x="59086" y="53568"/>
                    <a:pt x="107136" y="101619"/>
                    <a:pt x="107136" y="160705"/>
                  </a:cubicBezTo>
                  <a:close/>
                </a:path>
              </a:pathLst>
            </a:custGeom>
            <a:grpFill/>
            <a:ln w="26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 Bold"/>
                <a:ea typeface="HarmonyOS Sans SC Bold"/>
                <a:cs typeface="+mn-cs"/>
              </a:endParaRPr>
            </a:p>
          </p:txBody>
        </p:sp>
        <p:sp>
          <p:nvSpPr>
            <p:cNvPr id="45" name="任意多边形: 形状 44">
              <a:extLst>
                <a:ext uri="{FF2B5EF4-FFF2-40B4-BE49-F238E27FC236}">
                  <a16:creationId xmlns:a16="http://schemas.microsoft.com/office/drawing/2014/main" id="{37E588E2-79F7-4082-A4A2-AEACC390FBF7}"/>
                </a:ext>
              </a:extLst>
            </p:cNvPr>
            <p:cNvSpPr/>
            <p:nvPr/>
          </p:nvSpPr>
          <p:spPr>
            <a:xfrm>
              <a:off x="24158553" y="10504038"/>
              <a:ext cx="267840" cy="267840"/>
            </a:xfrm>
            <a:custGeom>
              <a:avLst/>
              <a:gdLst>
                <a:gd name="connsiteX0" fmla="*/ 214273 w 267840"/>
                <a:gd name="connsiteY0" fmla="*/ 267841 h 267840"/>
                <a:gd name="connsiteX1" fmla="*/ 267841 w 267840"/>
                <a:gd name="connsiteY1" fmla="*/ 267841 h 267840"/>
                <a:gd name="connsiteX2" fmla="*/ 0 w 267840"/>
                <a:gd name="connsiteY2" fmla="*/ 0 h 267840"/>
                <a:gd name="connsiteX3" fmla="*/ 0 w 267840"/>
                <a:gd name="connsiteY3" fmla="*/ 53568 h 267840"/>
                <a:gd name="connsiteX4" fmla="*/ 214273 w 267840"/>
                <a:gd name="connsiteY4" fmla="*/ 267841 h 267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40" h="267840">
                  <a:moveTo>
                    <a:pt x="214273" y="267841"/>
                  </a:moveTo>
                  <a:lnTo>
                    <a:pt x="267841" y="267841"/>
                  </a:lnTo>
                  <a:cubicBezTo>
                    <a:pt x="267841" y="120153"/>
                    <a:pt x="147687" y="0"/>
                    <a:pt x="0" y="0"/>
                  </a:cubicBezTo>
                  <a:lnTo>
                    <a:pt x="0" y="53568"/>
                  </a:lnTo>
                  <a:cubicBezTo>
                    <a:pt x="118145" y="53568"/>
                    <a:pt x="214273" y="149696"/>
                    <a:pt x="214273" y="267841"/>
                  </a:cubicBezTo>
                  <a:close/>
                </a:path>
              </a:pathLst>
            </a:custGeom>
            <a:grpFill/>
            <a:ln w="26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 Bold"/>
                <a:ea typeface="HarmonyOS Sans SC Bold"/>
                <a:cs typeface="+mn-cs"/>
              </a:endParaRPr>
            </a:p>
          </p:txBody>
        </p:sp>
        <p:sp>
          <p:nvSpPr>
            <p:cNvPr id="46" name="任意多边形: 形状 45">
              <a:extLst>
                <a:ext uri="{FF2B5EF4-FFF2-40B4-BE49-F238E27FC236}">
                  <a16:creationId xmlns:a16="http://schemas.microsoft.com/office/drawing/2014/main" id="{75246A4D-836F-43F7-8B0C-CF6FF1964EF5}"/>
                </a:ext>
              </a:extLst>
            </p:cNvPr>
            <p:cNvSpPr/>
            <p:nvPr/>
          </p:nvSpPr>
          <p:spPr>
            <a:xfrm>
              <a:off x="24158553" y="10396902"/>
              <a:ext cx="374977" cy="374977"/>
            </a:xfrm>
            <a:custGeom>
              <a:avLst/>
              <a:gdLst>
                <a:gd name="connsiteX0" fmla="*/ 321409 w 374977"/>
                <a:gd name="connsiteY0" fmla="*/ 374977 h 374977"/>
                <a:gd name="connsiteX1" fmla="*/ 374977 w 374977"/>
                <a:gd name="connsiteY1" fmla="*/ 374977 h 374977"/>
                <a:gd name="connsiteX2" fmla="*/ 0 w 374977"/>
                <a:gd name="connsiteY2" fmla="*/ 0 h 374977"/>
                <a:gd name="connsiteX3" fmla="*/ 0 w 374977"/>
                <a:gd name="connsiteY3" fmla="*/ 53568 h 374977"/>
                <a:gd name="connsiteX4" fmla="*/ 321409 w 374977"/>
                <a:gd name="connsiteY4" fmla="*/ 374977 h 374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4977" h="374977">
                  <a:moveTo>
                    <a:pt x="321409" y="374977"/>
                  </a:moveTo>
                  <a:lnTo>
                    <a:pt x="374977" y="374977"/>
                  </a:lnTo>
                  <a:cubicBezTo>
                    <a:pt x="374977" y="168204"/>
                    <a:pt x="206773" y="0"/>
                    <a:pt x="0" y="0"/>
                  </a:cubicBezTo>
                  <a:lnTo>
                    <a:pt x="0" y="53568"/>
                  </a:lnTo>
                  <a:cubicBezTo>
                    <a:pt x="177230" y="53568"/>
                    <a:pt x="321409" y="197747"/>
                    <a:pt x="321409" y="374977"/>
                  </a:cubicBezTo>
                  <a:close/>
                </a:path>
              </a:pathLst>
            </a:custGeom>
            <a:grpFill/>
            <a:ln w="26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 Bold"/>
                <a:ea typeface="HarmonyOS Sans SC Bold"/>
                <a:cs typeface="+mn-cs"/>
              </a:endParaRPr>
            </a:p>
          </p:txBody>
        </p:sp>
      </p:grpSp>
      <p:sp>
        <p:nvSpPr>
          <p:cNvPr id="64" name="文本框 63">
            <a:extLst>
              <a:ext uri="{FF2B5EF4-FFF2-40B4-BE49-F238E27FC236}">
                <a16:creationId xmlns:a16="http://schemas.microsoft.com/office/drawing/2014/main" id="{909C8FDC-F2F1-470B-ADEE-B14458377AF2}"/>
              </a:ext>
            </a:extLst>
          </p:cNvPr>
          <p:cNvSpPr txBox="1"/>
          <p:nvPr/>
        </p:nvSpPr>
        <p:spPr>
          <a:xfrm>
            <a:off x="2412941" y="701220"/>
            <a:ext cx="7366119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DOUYU Font" pitchFamily="2" charset="-122"/>
                <a:ea typeface="DOUYU Font" pitchFamily="2" charset="-122"/>
                <a:cs typeface="+mn-cs"/>
              </a:rPr>
              <a:t>开放共建，做产业的朋友</a:t>
            </a:r>
          </a:p>
        </p:txBody>
      </p:sp>
      <p:grpSp>
        <p:nvGrpSpPr>
          <p:cNvPr id="95" name="组合 94">
            <a:extLst>
              <a:ext uri="{FF2B5EF4-FFF2-40B4-BE49-F238E27FC236}">
                <a16:creationId xmlns:a16="http://schemas.microsoft.com/office/drawing/2014/main" id="{AE89E9EA-D8C9-4C49-9A8E-4C735BCC3987}"/>
              </a:ext>
            </a:extLst>
          </p:cNvPr>
          <p:cNvGrpSpPr/>
          <p:nvPr/>
        </p:nvGrpSpPr>
        <p:grpSpPr>
          <a:xfrm>
            <a:off x="1313532" y="2346777"/>
            <a:ext cx="2582758" cy="3183579"/>
            <a:chOff x="1066496" y="2346777"/>
            <a:chExt cx="2582758" cy="3183579"/>
          </a:xfrm>
        </p:grpSpPr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FEEE462A-4DE6-492B-8974-6FC0DF961309}"/>
                </a:ext>
              </a:extLst>
            </p:cNvPr>
            <p:cNvGrpSpPr>
              <a:grpSpLocks/>
            </p:cNvGrpSpPr>
            <p:nvPr/>
          </p:nvGrpSpPr>
          <p:grpSpPr>
            <a:xfrm>
              <a:off x="1345583" y="2346777"/>
              <a:ext cx="2024584" cy="2071102"/>
              <a:chOff x="2193934" y="1945036"/>
              <a:chExt cx="1749850" cy="1790056"/>
            </a:xfrm>
            <a:effectLst>
              <a:outerShdw blurRad="1028700" dist="635000" dir="2700000" algn="tr" rotWithShape="0">
                <a:srgbClr val="FF6626">
                  <a:lumMod val="75000"/>
                  <a:alpha val="30000"/>
                </a:srgbClr>
              </a:outerShdw>
            </a:effectLst>
          </p:grpSpPr>
          <p:sp>
            <p:nvSpPr>
              <p:cNvPr id="12" name="Rectangle: Rounded Corners 122">
                <a:extLst>
                  <a:ext uri="{FF2B5EF4-FFF2-40B4-BE49-F238E27FC236}">
                    <a16:creationId xmlns:a16="http://schemas.microsoft.com/office/drawing/2014/main" id="{D527B1DA-9692-4A9B-B32C-A60E5516DC4B}"/>
                  </a:ext>
                </a:extLst>
              </p:cNvPr>
              <p:cNvSpPr/>
              <p:nvPr/>
            </p:nvSpPr>
            <p:spPr>
              <a:xfrm>
                <a:off x="2193934" y="1945036"/>
                <a:ext cx="1749850" cy="1790056"/>
              </a:xfrm>
              <a:prstGeom prst="ellipse">
                <a:avLst/>
              </a:prstGeom>
              <a:gradFill flip="none" rotWithShape="1">
                <a:gsLst>
                  <a:gs pos="80000">
                    <a:srgbClr val="FF6626"/>
                  </a:gs>
                  <a:gs pos="100000">
                    <a:srgbClr val="FF2F30"/>
                  </a:gs>
                  <a:gs pos="15000">
                    <a:srgbClr val="FF6626">
                      <a:lumMod val="40000"/>
                      <a:lumOff val="60000"/>
                    </a:srgbClr>
                  </a:gs>
                  <a:gs pos="45000">
                    <a:srgbClr val="FF6626">
                      <a:lumMod val="60000"/>
                      <a:lumOff val="40000"/>
                    </a:srgbClr>
                  </a:gs>
                </a:gsLst>
                <a:lin ang="2700000" scaled="1"/>
                <a:tileRect/>
              </a:gradFill>
              <a:ln w="12700" cap="flat" cmpd="sng" algn="ctr">
                <a:noFill/>
                <a:prstDash val="solid"/>
                <a:miter lim="800000"/>
              </a:ln>
              <a:effectLst>
                <a:outerShdw blurRad="342900" dist="228600" dir="8100000" sx="90000" sy="90000" algn="tr" rotWithShape="0">
                  <a:prstClr val="black">
                    <a:alpha val="1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 Regular"/>
                  <a:ea typeface="思源黑体 CN Regular"/>
                  <a:cs typeface="+mn-cs"/>
                </a:endParaRPr>
              </a:p>
            </p:txBody>
          </p:sp>
          <p:sp>
            <p:nvSpPr>
              <p:cNvPr id="13" name="Rectangle: Rounded Corners 123">
                <a:extLst>
                  <a:ext uri="{FF2B5EF4-FFF2-40B4-BE49-F238E27FC236}">
                    <a16:creationId xmlns:a16="http://schemas.microsoft.com/office/drawing/2014/main" id="{F788C752-40A9-4B23-AEF3-4B551DDE2C1E}"/>
                  </a:ext>
                </a:extLst>
              </p:cNvPr>
              <p:cNvSpPr/>
              <p:nvPr/>
            </p:nvSpPr>
            <p:spPr>
              <a:xfrm>
                <a:off x="2199555" y="1956546"/>
                <a:ext cx="1738608" cy="1778546"/>
              </a:xfrm>
              <a:prstGeom prst="ellipse">
                <a:avLst/>
              </a:prstGeom>
              <a:gradFill>
                <a:gsLst>
                  <a:gs pos="100000">
                    <a:srgbClr val="FF6626"/>
                  </a:gs>
                  <a:gs pos="0">
                    <a:srgbClr val="FF6626">
                      <a:lumMod val="60000"/>
                      <a:lumOff val="40000"/>
                    </a:srgbClr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>
                <a:outerShdw blurRad="342900" dist="228600" dir="8100000" sx="90000" sy="90000" algn="tr" rotWithShape="0">
                  <a:prstClr val="black">
                    <a:alpha val="10000"/>
                  </a:prstClr>
                </a:outerShdw>
                <a:softEdge rad="88900"/>
              </a:effectLst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 Regular"/>
                  <a:ea typeface="思源黑体 CN Regular"/>
                  <a:cs typeface="+mn-cs"/>
                </a:endParaRPr>
              </a:p>
            </p:txBody>
          </p:sp>
        </p:grp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5D0EE483-F9E9-47F0-8D02-19AF8626E108}"/>
                </a:ext>
              </a:extLst>
            </p:cNvPr>
            <p:cNvSpPr txBox="1"/>
            <p:nvPr/>
          </p:nvSpPr>
          <p:spPr>
            <a:xfrm>
              <a:off x="1066496" y="4884025"/>
              <a:ext cx="2582758" cy="64633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36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100000">
                        <a:srgbClr val="FF6626"/>
                      </a:gs>
                      <a:gs pos="0">
                        <a:srgbClr val="FF6626">
                          <a:lumMod val="60000"/>
                          <a:lumOff val="40000"/>
                        </a:srgbClr>
                      </a:gs>
                    </a:gsLst>
                    <a:lin ang="2700000" scaled="0"/>
                  </a:gradFill>
                  <a:effectLst/>
                  <a:uLnTx/>
                  <a:uFillTx/>
                  <a:latin typeface="DOUYU Font" pitchFamily="2" charset="-122"/>
                  <a:ea typeface="DOUYU Font" pitchFamily="2" charset="-122"/>
                  <a:cs typeface="+mn-cs"/>
                </a:rPr>
                <a:t>产品共建</a:t>
              </a:r>
            </a:p>
          </p:txBody>
        </p:sp>
        <p:grpSp>
          <p:nvGrpSpPr>
            <p:cNvPr id="47" name="组合 46">
              <a:extLst>
                <a:ext uri="{FF2B5EF4-FFF2-40B4-BE49-F238E27FC236}">
                  <a16:creationId xmlns:a16="http://schemas.microsoft.com/office/drawing/2014/main" id="{541BDCD2-55F8-476B-A272-5A5100AE07CC}"/>
                </a:ext>
              </a:extLst>
            </p:cNvPr>
            <p:cNvGrpSpPr/>
            <p:nvPr/>
          </p:nvGrpSpPr>
          <p:grpSpPr>
            <a:xfrm>
              <a:off x="1873463" y="2897917"/>
              <a:ext cx="968824" cy="968822"/>
              <a:chOff x="18289643" y="10346846"/>
              <a:chExt cx="1410498" cy="1410497"/>
            </a:xfrm>
            <a:solidFill>
              <a:schemeClr val="bg1"/>
            </a:solidFill>
          </p:grpSpPr>
          <p:sp>
            <p:nvSpPr>
              <p:cNvPr id="48" name="任意多边形: 形状 47">
                <a:extLst>
                  <a:ext uri="{FF2B5EF4-FFF2-40B4-BE49-F238E27FC236}">
                    <a16:creationId xmlns:a16="http://schemas.microsoft.com/office/drawing/2014/main" id="{4C0BB88B-59A9-453B-AC1D-F1A25F8380D3}"/>
                  </a:ext>
                </a:extLst>
              </p:cNvPr>
              <p:cNvSpPr/>
              <p:nvPr/>
            </p:nvSpPr>
            <p:spPr>
              <a:xfrm>
                <a:off x="19222006" y="10346846"/>
                <a:ext cx="478135" cy="478135"/>
              </a:xfrm>
              <a:custGeom>
                <a:avLst/>
                <a:gdLst>
                  <a:gd name="connsiteX0" fmla="*/ 478135 w 478135"/>
                  <a:gd name="connsiteY0" fmla="*/ 239068 h 478135"/>
                  <a:gd name="connsiteX1" fmla="*/ 430322 w 478135"/>
                  <a:gd name="connsiteY1" fmla="*/ 191254 h 478135"/>
                  <a:gd name="connsiteX2" fmla="*/ 358601 w 478135"/>
                  <a:gd name="connsiteY2" fmla="*/ 191254 h 478135"/>
                  <a:gd name="connsiteX3" fmla="*/ 406415 w 478135"/>
                  <a:gd name="connsiteY3" fmla="*/ 143441 h 478135"/>
                  <a:gd name="connsiteX4" fmla="*/ 358601 w 478135"/>
                  <a:gd name="connsiteY4" fmla="*/ 95627 h 478135"/>
                  <a:gd name="connsiteX5" fmla="*/ 430322 w 478135"/>
                  <a:gd name="connsiteY5" fmla="*/ 95627 h 478135"/>
                  <a:gd name="connsiteX6" fmla="*/ 478135 w 478135"/>
                  <a:gd name="connsiteY6" fmla="*/ 47814 h 478135"/>
                  <a:gd name="connsiteX7" fmla="*/ 430322 w 478135"/>
                  <a:gd name="connsiteY7" fmla="*/ 0 h 478135"/>
                  <a:gd name="connsiteX8" fmla="*/ 47814 w 478135"/>
                  <a:gd name="connsiteY8" fmla="*/ 0 h 478135"/>
                  <a:gd name="connsiteX9" fmla="*/ 0 w 478135"/>
                  <a:gd name="connsiteY9" fmla="*/ 47814 h 478135"/>
                  <a:gd name="connsiteX10" fmla="*/ 47814 w 478135"/>
                  <a:gd name="connsiteY10" fmla="*/ 95627 h 478135"/>
                  <a:gd name="connsiteX11" fmla="*/ 119534 w 478135"/>
                  <a:gd name="connsiteY11" fmla="*/ 95627 h 478135"/>
                  <a:gd name="connsiteX12" fmla="*/ 71720 w 478135"/>
                  <a:gd name="connsiteY12" fmla="*/ 143441 h 478135"/>
                  <a:gd name="connsiteX13" fmla="*/ 119534 w 478135"/>
                  <a:gd name="connsiteY13" fmla="*/ 191254 h 478135"/>
                  <a:gd name="connsiteX14" fmla="*/ 47814 w 478135"/>
                  <a:gd name="connsiteY14" fmla="*/ 191254 h 478135"/>
                  <a:gd name="connsiteX15" fmla="*/ 0 w 478135"/>
                  <a:gd name="connsiteY15" fmla="*/ 239068 h 478135"/>
                  <a:gd name="connsiteX16" fmla="*/ 47814 w 478135"/>
                  <a:gd name="connsiteY16" fmla="*/ 286881 h 478135"/>
                  <a:gd name="connsiteX17" fmla="*/ 119534 w 478135"/>
                  <a:gd name="connsiteY17" fmla="*/ 286881 h 478135"/>
                  <a:gd name="connsiteX18" fmla="*/ 71720 w 478135"/>
                  <a:gd name="connsiteY18" fmla="*/ 334695 h 478135"/>
                  <a:gd name="connsiteX19" fmla="*/ 119534 w 478135"/>
                  <a:gd name="connsiteY19" fmla="*/ 382508 h 478135"/>
                  <a:gd name="connsiteX20" fmla="*/ 47814 w 478135"/>
                  <a:gd name="connsiteY20" fmla="*/ 382508 h 478135"/>
                  <a:gd name="connsiteX21" fmla="*/ 0 w 478135"/>
                  <a:gd name="connsiteY21" fmla="*/ 430322 h 478135"/>
                  <a:gd name="connsiteX22" fmla="*/ 47814 w 478135"/>
                  <a:gd name="connsiteY22" fmla="*/ 478135 h 478135"/>
                  <a:gd name="connsiteX23" fmla="*/ 430322 w 478135"/>
                  <a:gd name="connsiteY23" fmla="*/ 478135 h 478135"/>
                  <a:gd name="connsiteX24" fmla="*/ 478135 w 478135"/>
                  <a:gd name="connsiteY24" fmla="*/ 430322 h 478135"/>
                  <a:gd name="connsiteX25" fmla="*/ 430322 w 478135"/>
                  <a:gd name="connsiteY25" fmla="*/ 382508 h 478135"/>
                  <a:gd name="connsiteX26" fmla="*/ 358601 w 478135"/>
                  <a:gd name="connsiteY26" fmla="*/ 382508 h 478135"/>
                  <a:gd name="connsiteX27" fmla="*/ 406415 w 478135"/>
                  <a:gd name="connsiteY27" fmla="*/ 334695 h 478135"/>
                  <a:gd name="connsiteX28" fmla="*/ 358601 w 478135"/>
                  <a:gd name="connsiteY28" fmla="*/ 286881 h 478135"/>
                  <a:gd name="connsiteX29" fmla="*/ 430322 w 478135"/>
                  <a:gd name="connsiteY29" fmla="*/ 286881 h 478135"/>
                  <a:gd name="connsiteX30" fmla="*/ 478135 w 478135"/>
                  <a:gd name="connsiteY30" fmla="*/ 239068 h 478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478135" h="478135">
                    <a:moveTo>
                      <a:pt x="478135" y="239068"/>
                    </a:moveTo>
                    <a:cubicBezTo>
                      <a:pt x="478135" y="212651"/>
                      <a:pt x="456738" y="191254"/>
                      <a:pt x="430322" y="191254"/>
                    </a:cubicBezTo>
                    <a:lnTo>
                      <a:pt x="358601" y="191254"/>
                    </a:lnTo>
                    <a:cubicBezTo>
                      <a:pt x="385018" y="191254"/>
                      <a:pt x="406415" y="169857"/>
                      <a:pt x="406415" y="143441"/>
                    </a:cubicBezTo>
                    <a:cubicBezTo>
                      <a:pt x="406415" y="117024"/>
                      <a:pt x="385018" y="95627"/>
                      <a:pt x="358601" y="95627"/>
                    </a:cubicBezTo>
                    <a:lnTo>
                      <a:pt x="430322" y="95627"/>
                    </a:lnTo>
                    <a:cubicBezTo>
                      <a:pt x="456738" y="95627"/>
                      <a:pt x="478135" y="74230"/>
                      <a:pt x="478135" y="47814"/>
                    </a:cubicBezTo>
                    <a:cubicBezTo>
                      <a:pt x="478135" y="21397"/>
                      <a:pt x="456738" y="0"/>
                      <a:pt x="430322" y="0"/>
                    </a:cubicBezTo>
                    <a:lnTo>
                      <a:pt x="47814" y="0"/>
                    </a:lnTo>
                    <a:cubicBezTo>
                      <a:pt x="21397" y="0"/>
                      <a:pt x="0" y="21397"/>
                      <a:pt x="0" y="47814"/>
                    </a:cubicBezTo>
                    <a:cubicBezTo>
                      <a:pt x="0" y="74230"/>
                      <a:pt x="21397" y="95627"/>
                      <a:pt x="47814" y="95627"/>
                    </a:cubicBezTo>
                    <a:lnTo>
                      <a:pt x="119534" y="95627"/>
                    </a:lnTo>
                    <a:cubicBezTo>
                      <a:pt x="93117" y="95627"/>
                      <a:pt x="71720" y="117024"/>
                      <a:pt x="71720" y="143441"/>
                    </a:cubicBezTo>
                    <a:cubicBezTo>
                      <a:pt x="71720" y="169857"/>
                      <a:pt x="93117" y="191254"/>
                      <a:pt x="119534" y="191254"/>
                    </a:cubicBezTo>
                    <a:lnTo>
                      <a:pt x="47814" y="191254"/>
                    </a:lnTo>
                    <a:cubicBezTo>
                      <a:pt x="21397" y="191254"/>
                      <a:pt x="0" y="212651"/>
                      <a:pt x="0" y="239068"/>
                    </a:cubicBezTo>
                    <a:cubicBezTo>
                      <a:pt x="0" y="265484"/>
                      <a:pt x="21397" y="286881"/>
                      <a:pt x="47814" y="286881"/>
                    </a:cubicBezTo>
                    <a:lnTo>
                      <a:pt x="119534" y="286881"/>
                    </a:lnTo>
                    <a:cubicBezTo>
                      <a:pt x="93117" y="286881"/>
                      <a:pt x="71720" y="308278"/>
                      <a:pt x="71720" y="334695"/>
                    </a:cubicBezTo>
                    <a:cubicBezTo>
                      <a:pt x="71720" y="361111"/>
                      <a:pt x="93117" y="382508"/>
                      <a:pt x="119534" y="382508"/>
                    </a:cubicBezTo>
                    <a:lnTo>
                      <a:pt x="47814" y="382508"/>
                    </a:lnTo>
                    <a:cubicBezTo>
                      <a:pt x="21397" y="382508"/>
                      <a:pt x="0" y="403905"/>
                      <a:pt x="0" y="430322"/>
                    </a:cubicBezTo>
                    <a:cubicBezTo>
                      <a:pt x="0" y="456738"/>
                      <a:pt x="21397" y="478135"/>
                      <a:pt x="47814" y="478135"/>
                    </a:cubicBezTo>
                    <a:lnTo>
                      <a:pt x="430322" y="478135"/>
                    </a:lnTo>
                    <a:cubicBezTo>
                      <a:pt x="456738" y="478135"/>
                      <a:pt x="478135" y="456738"/>
                      <a:pt x="478135" y="430322"/>
                    </a:cubicBezTo>
                    <a:cubicBezTo>
                      <a:pt x="478135" y="403905"/>
                      <a:pt x="456738" y="382508"/>
                      <a:pt x="430322" y="382508"/>
                    </a:cubicBezTo>
                    <a:lnTo>
                      <a:pt x="358601" y="382508"/>
                    </a:lnTo>
                    <a:cubicBezTo>
                      <a:pt x="385018" y="382508"/>
                      <a:pt x="406415" y="361111"/>
                      <a:pt x="406415" y="334695"/>
                    </a:cubicBezTo>
                    <a:cubicBezTo>
                      <a:pt x="406415" y="308278"/>
                      <a:pt x="385018" y="286881"/>
                      <a:pt x="358601" y="286881"/>
                    </a:cubicBezTo>
                    <a:lnTo>
                      <a:pt x="430322" y="286881"/>
                    </a:lnTo>
                    <a:cubicBezTo>
                      <a:pt x="456738" y="286881"/>
                      <a:pt x="478135" y="265484"/>
                      <a:pt x="478135" y="239068"/>
                    </a:cubicBezTo>
                    <a:close/>
                  </a:path>
                </a:pathLst>
              </a:custGeom>
              <a:grpFill/>
              <a:ln w="238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 Bold"/>
                  <a:ea typeface="HarmonyOS Sans SC Bold"/>
                  <a:cs typeface="+mn-cs"/>
                </a:endParaRPr>
              </a:p>
            </p:txBody>
          </p:sp>
          <p:sp>
            <p:nvSpPr>
              <p:cNvPr id="49" name="任意多边形: 形状 48">
                <a:extLst>
                  <a:ext uri="{FF2B5EF4-FFF2-40B4-BE49-F238E27FC236}">
                    <a16:creationId xmlns:a16="http://schemas.microsoft.com/office/drawing/2014/main" id="{845F539F-1E78-4C78-AB8D-E24C8A7DA71A}"/>
                  </a:ext>
                </a:extLst>
              </p:cNvPr>
              <p:cNvSpPr/>
              <p:nvPr/>
            </p:nvSpPr>
            <p:spPr>
              <a:xfrm>
                <a:off x="19054659" y="10562007"/>
                <a:ext cx="122928" cy="621575"/>
              </a:xfrm>
              <a:custGeom>
                <a:avLst/>
                <a:gdLst>
                  <a:gd name="connsiteX0" fmla="*/ 47814 w 122928"/>
                  <a:gd name="connsiteY0" fmla="*/ 119534 h 621575"/>
                  <a:gd name="connsiteX1" fmla="*/ 119534 w 122928"/>
                  <a:gd name="connsiteY1" fmla="*/ 47814 h 621575"/>
                  <a:gd name="connsiteX2" fmla="*/ 122928 w 122928"/>
                  <a:gd name="connsiteY2" fmla="*/ 47814 h 621575"/>
                  <a:gd name="connsiteX3" fmla="*/ 119534 w 122928"/>
                  <a:gd name="connsiteY3" fmla="*/ 23907 h 621575"/>
                  <a:gd name="connsiteX4" fmla="*/ 122928 w 122928"/>
                  <a:gd name="connsiteY4" fmla="*/ 0 h 621575"/>
                  <a:gd name="connsiteX5" fmla="*/ 119534 w 122928"/>
                  <a:gd name="connsiteY5" fmla="*/ 0 h 621575"/>
                  <a:gd name="connsiteX6" fmla="*/ 0 w 122928"/>
                  <a:gd name="connsiteY6" fmla="*/ 119534 h 621575"/>
                  <a:gd name="connsiteX7" fmla="*/ 0 w 122928"/>
                  <a:gd name="connsiteY7" fmla="*/ 621576 h 621575"/>
                  <a:gd name="connsiteX8" fmla="*/ 47814 w 122928"/>
                  <a:gd name="connsiteY8" fmla="*/ 621576 h 621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2928" h="621575">
                    <a:moveTo>
                      <a:pt x="47814" y="119534"/>
                    </a:moveTo>
                    <a:cubicBezTo>
                      <a:pt x="47814" y="79992"/>
                      <a:pt x="79992" y="47814"/>
                      <a:pt x="119534" y="47814"/>
                    </a:cubicBezTo>
                    <a:lnTo>
                      <a:pt x="122928" y="47814"/>
                    </a:lnTo>
                    <a:cubicBezTo>
                      <a:pt x="120920" y="40116"/>
                      <a:pt x="119534" y="32202"/>
                      <a:pt x="119534" y="23907"/>
                    </a:cubicBezTo>
                    <a:cubicBezTo>
                      <a:pt x="119534" y="15611"/>
                      <a:pt x="120920" y="7698"/>
                      <a:pt x="122928" y="0"/>
                    </a:cubicBezTo>
                    <a:lnTo>
                      <a:pt x="119534" y="0"/>
                    </a:lnTo>
                    <a:cubicBezTo>
                      <a:pt x="53623" y="0"/>
                      <a:pt x="0" y="53623"/>
                      <a:pt x="0" y="119534"/>
                    </a:cubicBezTo>
                    <a:lnTo>
                      <a:pt x="0" y="621576"/>
                    </a:lnTo>
                    <a:lnTo>
                      <a:pt x="47814" y="621576"/>
                    </a:lnTo>
                    <a:close/>
                  </a:path>
                </a:pathLst>
              </a:custGeom>
              <a:grpFill/>
              <a:ln w="238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 Bold"/>
                  <a:ea typeface="HarmonyOS Sans SC Bold"/>
                  <a:cs typeface="+mn-cs"/>
                </a:endParaRPr>
              </a:p>
            </p:txBody>
          </p:sp>
          <p:sp>
            <p:nvSpPr>
              <p:cNvPr id="50" name="任意多边形: 形状 49">
                <a:extLst>
                  <a:ext uri="{FF2B5EF4-FFF2-40B4-BE49-F238E27FC236}">
                    <a16:creationId xmlns:a16="http://schemas.microsoft.com/office/drawing/2014/main" id="{820FFE9B-676C-4EBE-9B43-F074BB3A910F}"/>
                  </a:ext>
                </a:extLst>
              </p:cNvPr>
              <p:cNvSpPr/>
              <p:nvPr/>
            </p:nvSpPr>
            <p:spPr>
              <a:xfrm>
                <a:off x="18863405" y="10562007"/>
                <a:ext cx="143440" cy="621575"/>
              </a:xfrm>
              <a:custGeom>
                <a:avLst/>
                <a:gdLst>
                  <a:gd name="connsiteX0" fmla="*/ 95627 w 143440"/>
                  <a:gd name="connsiteY0" fmla="*/ 119534 h 621575"/>
                  <a:gd name="connsiteX1" fmla="*/ 95627 w 143440"/>
                  <a:gd name="connsiteY1" fmla="*/ 621576 h 621575"/>
                  <a:gd name="connsiteX2" fmla="*/ 143441 w 143440"/>
                  <a:gd name="connsiteY2" fmla="*/ 621576 h 621575"/>
                  <a:gd name="connsiteX3" fmla="*/ 143441 w 143440"/>
                  <a:gd name="connsiteY3" fmla="*/ 119534 h 621575"/>
                  <a:gd name="connsiteX4" fmla="*/ 23907 w 143440"/>
                  <a:gd name="connsiteY4" fmla="*/ 0 h 621575"/>
                  <a:gd name="connsiteX5" fmla="*/ 0 w 143440"/>
                  <a:gd name="connsiteY5" fmla="*/ 0 h 621575"/>
                  <a:gd name="connsiteX6" fmla="*/ 0 w 143440"/>
                  <a:gd name="connsiteY6" fmla="*/ 47814 h 621575"/>
                  <a:gd name="connsiteX7" fmla="*/ 23907 w 143440"/>
                  <a:gd name="connsiteY7" fmla="*/ 47814 h 621575"/>
                  <a:gd name="connsiteX8" fmla="*/ 95627 w 143440"/>
                  <a:gd name="connsiteY8" fmla="*/ 119534 h 621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43440" h="621575">
                    <a:moveTo>
                      <a:pt x="95627" y="119534"/>
                    </a:moveTo>
                    <a:lnTo>
                      <a:pt x="95627" y="621576"/>
                    </a:lnTo>
                    <a:lnTo>
                      <a:pt x="143441" y="621576"/>
                    </a:lnTo>
                    <a:lnTo>
                      <a:pt x="143441" y="119534"/>
                    </a:lnTo>
                    <a:cubicBezTo>
                      <a:pt x="143441" y="53623"/>
                      <a:pt x="89818" y="0"/>
                      <a:pt x="23907" y="0"/>
                    </a:cubicBezTo>
                    <a:lnTo>
                      <a:pt x="0" y="0"/>
                    </a:lnTo>
                    <a:lnTo>
                      <a:pt x="0" y="47814"/>
                    </a:lnTo>
                    <a:lnTo>
                      <a:pt x="23907" y="47814"/>
                    </a:lnTo>
                    <a:cubicBezTo>
                      <a:pt x="63449" y="47814"/>
                      <a:pt x="95627" y="79992"/>
                      <a:pt x="95627" y="119534"/>
                    </a:cubicBezTo>
                    <a:close/>
                  </a:path>
                </a:pathLst>
              </a:custGeom>
              <a:grpFill/>
              <a:ln w="238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 Bold"/>
                  <a:ea typeface="HarmonyOS Sans SC Bold"/>
                  <a:cs typeface="+mn-cs"/>
                </a:endParaRPr>
              </a:p>
            </p:txBody>
          </p:sp>
          <p:sp>
            <p:nvSpPr>
              <p:cNvPr id="51" name="任意多边形: 形状 50">
                <a:extLst>
                  <a:ext uri="{FF2B5EF4-FFF2-40B4-BE49-F238E27FC236}">
                    <a16:creationId xmlns:a16="http://schemas.microsoft.com/office/drawing/2014/main" id="{4B2CE77B-9094-46C3-A21F-4BE7ADF4FAA1}"/>
                  </a:ext>
                </a:extLst>
              </p:cNvPr>
              <p:cNvSpPr/>
              <p:nvPr/>
            </p:nvSpPr>
            <p:spPr>
              <a:xfrm>
                <a:off x="18765865" y="10944515"/>
                <a:ext cx="145353" cy="239067"/>
              </a:xfrm>
              <a:custGeom>
                <a:avLst/>
                <a:gdLst>
                  <a:gd name="connsiteX0" fmla="*/ 97540 w 145353"/>
                  <a:gd name="connsiteY0" fmla="*/ 119534 h 239067"/>
                  <a:gd name="connsiteX1" fmla="*/ 97540 w 145353"/>
                  <a:gd name="connsiteY1" fmla="*/ 239068 h 239067"/>
                  <a:gd name="connsiteX2" fmla="*/ 145353 w 145353"/>
                  <a:gd name="connsiteY2" fmla="*/ 239068 h 239067"/>
                  <a:gd name="connsiteX3" fmla="*/ 145353 w 145353"/>
                  <a:gd name="connsiteY3" fmla="*/ 119534 h 239067"/>
                  <a:gd name="connsiteX4" fmla="*/ 25819 w 145353"/>
                  <a:gd name="connsiteY4" fmla="*/ 0 h 239067"/>
                  <a:gd name="connsiteX5" fmla="*/ 0 w 145353"/>
                  <a:gd name="connsiteY5" fmla="*/ 0 h 239067"/>
                  <a:gd name="connsiteX6" fmla="*/ 1913 w 145353"/>
                  <a:gd name="connsiteY6" fmla="*/ 23907 h 239067"/>
                  <a:gd name="connsiteX7" fmla="*/ 1913 w 145353"/>
                  <a:gd name="connsiteY7" fmla="*/ 47814 h 239067"/>
                  <a:gd name="connsiteX8" fmla="*/ 25819 w 145353"/>
                  <a:gd name="connsiteY8" fmla="*/ 47814 h 239067"/>
                  <a:gd name="connsiteX9" fmla="*/ 97540 w 145353"/>
                  <a:gd name="connsiteY9" fmla="*/ 119534 h 239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45353" h="239067">
                    <a:moveTo>
                      <a:pt x="97540" y="119534"/>
                    </a:moveTo>
                    <a:lnTo>
                      <a:pt x="97540" y="239068"/>
                    </a:lnTo>
                    <a:lnTo>
                      <a:pt x="145353" y="239068"/>
                    </a:lnTo>
                    <a:lnTo>
                      <a:pt x="145353" y="119534"/>
                    </a:lnTo>
                    <a:cubicBezTo>
                      <a:pt x="145353" y="53623"/>
                      <a:pt x="91730" y="0"/>
                      <a:pt x="25819" y="0"/>
                    </a:cubicBezTo>
                    <a:lnTo>
                      <a:pt x="0" y="0"/>
                    </a:lnTo>
                    <a:cubicBezTo>
                      <a:pt x="1124" y="7841"/>
                      <a:pt x="1913" y="15778"/>
                      <a:pt x="1913" y="23907"/>
                    </a:cubicBezTo>
                    <a:lnTo>
                      <a:pt x="1913" y="47814"/>
                    </a:lnTo>
                    <a:lnTo>
                      <a:pt x="25819" y="47814"/>
                    </a:lnTo>
                    <a:cubicBezTo>
                      <a:pt x="65361" y="47814"/>
                      <a:pt x="97540" y="79992"/>
                      <a:pt x="97540" y="119534"/>
                    </a:cubicBezTo>
                    <a:close/>
                  </a:path>
                </a:pathLst>
              </a:custGeom>
              <a:grpFill/>
              <a:ln w="238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 Bold"/>
                  <a:ea typeface="HarmonyOS Sans SC Bold"/>
                  <a:cs typeface="+mn-cs"/>
                </a:endParaRPr>
              </a:p>
            </p:txBody>
          </p:sp>
          <p:sp>
            <p:nvSpPr>
              <p:cNvPr id="52" name="任意多边形: 形状 51">
                <a:extLst>
                  <a:ext uri="{FF2B5EF4-FFF2-40B4-BE49-F238E27FC236}">
                    <a16:creationId xmlns:a16="http://schemas.microsoft.com/office/drawing/2014/main" id="{D32E45D4-7377-4A6B-BFA1-479A0486D38D}"/>
                  </a:ext>
                </a:extLst>
              </p:cNvPr>
              <p:cNvSpPr/>
              <p:nvPr/>
            </p:nvSpPr>
            <p:spPr>
              <a:xfrm>
                <a:off x="19150286" y="10992328"/>
                <a:ext cx="145855" cy="191254"/>
              </a:xfrm>
              <a:custGeom>
                <a:avLst/>
                <a:gdLst>
                  <a:gd name="connsiteX0" fmla="*/ 119534 w 145855"/>
                  <a:gd name="connsiteY0" fmla="*/ 0 h 191254"/>
                  <a:gd name="connsiteX1" fmla="*/ 0 w 145855"/>
                  <a:gd name="connsiteY1" fmla="*/ 119534 h 191254"/>
                  <a:gd name="connsiteX2" fmla="*/ 0 w 145855"/>
                  <a:gd name="connsiteY2" fmla="*/ 191254 h 191254"/>
                  <a:gd name="connsiteX3" fmla="*/ 47814 w 145855"/>
                  <a:gd name="connsiteY3" fmla="*/ 191254 h 191254"/>
                  <a:gd name="connsiteX4" fmla="*/ 47814 w 145855"/>
                  <a:gd name="connsiteY4" fmla="*/ 119534 h 191254"/>
                  <a:gd name="connsiteX5" fmla="*/ 119534 w 145855"/>
                  <a:gd name="connsiteY5" fmla="*/ 47814 h 191254"/>
                  <a:gd name="connsiteX6" fmla="*/ 145855 w 145855"/>
                  <a:gd name="connsiteY6" fmla="*/ 47814 h 191254"/>
                  <a:gd name="connsiteX7" fmla="*/ 143441 w 145855"/>
                  <a:gd name="connsiteY7" fmla="*/ 23907 h 191254"/>
                  <a:gd name="connsiteX8" fmla="*/ 145855 w 145855"/>
                  <a:gd name="connsiteY8" fmla="*/ 0 h 1912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45855" h="191254">
                    <a:moveTo>
                      <a:pt x="119534" y="0"/>
                    </a:moveTo>
                    <a:cubicBezTo>
                      <a:pt x="53623" y="0"/>
                      <a:pt x="0" y="53623"/>
                      <a:pt x="0" y="119534"/>
                    </a:cubicBezTo>
                    <a:lnTo>
                      <a:pt x="0" y="191254"/>
                    </a:lnTo>
                    <a:lnTo>
                      <a:pt x="47814" y="191254"/>
                    </a:lnTo>
                    <a:lnTo>
                      <a:pt x="47814" y="119534"/>
                    </a:lnTo>
                    <a:cubicBezTo>
                      <a:pt x="47814" y="79992"/>
                      <a:pt x="79992" y="47814"/>
                      <a:pt x="119534" y="47814"/>
                    </a:cubicBezTo>
                    <a:lnTo>
                      <a:pt x="145855" y="47814"/>
                    </a:lnTo>
                    <a:cubicBezTo>
                      <a:pt x="144277" y="40092"/>
                      <a:pt x="143441" y="32107"/>
                      <a:pt x="143441" y="23907"/>
                    </a:cubicBezTo>
                    <a:cubicBezTo>
                      <a:pt x="143441" y="15707"/>
                      <a:pt x="144277" y="7722"/>
                      <a:pt x="145855" y="0"/>
                    </a:cubicBezTo>
                    <a:close/>
                  </a:path>
                </a:pathLst>
              </a:custGeom>
              <a:grpFill/>
              <a:ln w="238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 Bold"/>
                  <a:ea typeface="HarmonyOS Sans SC Bold"/>
                  <a:cs typeface="+mn-cs"/>
                </a:endParaRPr>
              </a:p>
            </p:txBody>
          </p:sp>
          <p:sp>
            <p:nvSpPr>
              <p:cNvPr id="53" name="任意多边形: 形状 52">
                <a:extLst>
                  <a:ext uri="{FF2B5EF4-FFF2-40B4-BE49-F238E27FC236}">
                    <a16:creationId xmlns:a16="http://schemas.microsoft.com/office/drawing/2014/main" id="{1BAF87C3-C7FA-4482-8E4D-6484EEB41831}"/>
                  </a:ext>
                </a:extLst>
              </p:cNvPr>
              <p:cNvSpPr/>
              <p:nvPr/>
            </p:nvSpPr>
            <p:spPr>
              <a:xfrm>
                <a:off x="18878179" y="11231396"/>
                <a:ext cx="759374" cy="143440"/>
              </a:xfrm>
              <a:custGeom>
                <a:avLst/>
                <a:gdLst>
                  <a:gd name="connsiteX0" fmla="*/ 0 w 759374"/>
                  <a:gd name="connsiteY0" fmla="*/ 0 h 143440"/>
                  <a:gd name="connsiteX1" fmla="*/ 71720 w 759374"/>
                  <a:gd name="connsiteY1" fmla="*/ 143441 h 143440"/>
                  <a:gd name="connsiteX2" fmla="*/ 759374 w 759374"/>
                  <a:gd name="connsiteY2" fmla="*/ 143441 h 143440"/>
                  <a:gd name="connsiteX3" fmla="*/ 687654 w 759374"/>
                  <a:gd name="connsiteY3" fmla="*/ 0 h 143440"/>
                  <a:gd name="connsiteX4" fmla="*/ 463361 w 759374"/>
                  <a:gd name="connsiteY4" fmla="*/ 95627 h 143440"/>
                  <a:gd name="connsiteX5" fmla="*/ 415547 w 759374"/>
                  <a:gd name="connsiteY5" fmla="*/ 95627 h 143440"/>
                  <a:gd name="connsiteX6" fmla="*/ 415547 w 759374"/>
                  <a:gd name="connsiteY6" fmla="*/ 47814 h 143440"/>
                  <a:gd name="connsiteX7" fmla="*/ 463361 w 759374"/>
                  <a:gd name="connsiteY7" fmla="*/ 47814 h 143440"/>
                  <a:gd name="connsiteX8" fmla="*/ 558988 w 759374"/>
                  <a:gd name="connsiteY8" fmla="*/ 95627 h 143440"/>
                  <a:gd name="connsiteX9" fmla="*/ 511174 w 759374"/>
                  <a:gd name="connsiteY9" fmla="*/ 95627 h 143440"/>
                  <a:gd name="connsiteX10" fmla="*/ 511174 w 759374"/>
                  <a:gd name="connsiteY10" fmla="*/ 47814 h 143440"/>
                  <a:gd name="connsiteX11" fmla="*/ 558988 w 759374"/>
                  <a:gd name="connsiteY11" fmla="*/ 47814 h 143440"/>
                  <a:gd name="connsiteX12" fmla="*/ 654615 w 759374"/>
                  <a:gd name="connsiteY12" fmla="*/ 95627 h 143440"/>
                  <a:gd name="connsiteX13" fmla="*/ 606801 w 759374"/>
                  <a:gd name="connsiteY13" fmla="*/ 95627 h 143440"/>
                  <a:gd name="connsiteX14" fmla="*/ 606801 w 759374"/>
                  <a:gd name="connsiteY14" fmla="*/ 47814 h 143440"/>
                  <a:gd name="connsiteX15" fmla="*/ 654615 w 759374"/>
                  <a:gd name="connsiteY15" fmla="*/ 47814 h 143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59374" h="143440">
                    <a:moveTo>
                      <a:pt x="0" y="0"/>
                    </a:moveTo>
                    <a:lnTo>
                      <a:pt x="71720" y="143441"/>
                    </a:lnTo>
                    <a:lnTo>
                      <a:pt x="759374" y="143441"/>
                    </a:lnTo>
                    <a:lnTo>
                      <a:pt x="687654" y="0"/>
                    </a:lnTo>
                    <a:close/>
                    <a:moveTo>
                      <a:pt x="463361" y="95627"/>
                    </a:moveTo>
                    <a:lnTo>
                      <a:pt x="415547" y="95627"/>
                    </a:lnTo>
                    <a:lnTo>
                      <a:pt x="415547" y="47814"/>
                    </a:lnTo>
                    <a:lnTo>
                      <a:pt x="463361" y="47814"/>
                    </a:lnTo>
                    <a:close/>
                    <a:moveTo>
                      <a:pt x="558988" y="95627"/>
                    </a:moveTo>
                    <a:lnTo>
                      <a:pt x="511174" y="95627"/>
                    </a:lnTo>
                    <a:lnTo>
                      <a:pt x="511174" y="47814"/>
                    </a:lnTo>
                    <a:lnTo>
                      <a:pt x="558988" y="47814"/>
                    </a:lnTo>
                    <a:close/>
                    <a:moveTo>
                      <a:pt x="654615" y="95627"/>
                    </a:moveTo>
                    <a:lnTo>
                      <a:pt x="606801" y="95627"/>
                    </a:lnTo>
                    <a:lnTo>
                      <a:pt x="606801" y="47814"/>
                    </a:lnTo>
                    <a:lnTo>
                      <a:pt x="654615" y="47814"/>
                    </a:lnTo>
                    <a:close/>
                  </a:path>
                </a:pathLst>
              </a:custGeom>
              <a:grpFill/>
              <a:ln w="238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 Bold"/>
                  <a:ea typeface="HarmonyOS Sans SC Bold"/>
                  <a:cs typeface="+mn-cs"/>
                </a:endParaRPr>
              </a:p>
            </p:txBody>
          </p:sp>
          <p:sp>
            <p:nvSpPr>
              <p:cNvPr id="54" name="任意多边形: 形状 53">
                <a:extLst>
                  <a:ext uri="{FF2B5EF4-FFF2-40B4-BE49-F238E27FC236}">
                    <a16:creationId xmlns:a16="http://schemas.microsoft.com/office/drawing/2014/main" id="{697E88DF-A392-4DE7-A080-1817C1B3D17D}"/>
                  </a:ext>
                </a:extLst>
              </p:cNvPr>
              <p:cNvSpPr/>
              <p:nvPr/>
            </p:nvSpPr>
            <p:spPr>
              <a:xfrm>
                <a:off x="18409177" y="11260944"/>
                <a:ext cx="382508" cy="496399"/>
              </a:xfrm>
              <a:custGeom>
                <a:avLst/>
                <a:gdLst>
                  <a:gd name="connsiteX0" fmla="*/ 0 w 382508"/>
                  <a:gd name="connsiteY0" fmla="*/ 161705 h 496399"/>
                  <a:gd name="connsiteX1" fmla="*/ 0 w 382508"/>
                  <a:gd name="connsiteY1" fmla="*/ 496400 h 496399"/>
                  <a:gd name="connsiteX2" fmla="*/ 382508 w 382508"/>
                  <a:gd name="connsiteY2" fmla="*/ 496400 h 496399"/>
                  <a:gd name="connsiteX3" fmla="*/ 382508 w 382508"/>
                  <a:gd name="connsiteY3" fmla="*/ 0 h 496399"/>
                  <a:gd name="connsiteX4" fmla="*/ 301655 w 382508"/>
                  <a:gd name="connsiteY4" fmla="*/ 161705 h 496399"/>
                  <a:gd name="connsiteX5" fmla="*/ 95627 w 382508"/>
                  <a:gd name="connsiteY5" fmla="*/ 448586 h 496399"/>
                  <a:gd name="connsiteX6" fmla="*/ 47814 w 382508"/>
                  <a:gd name="connsiteY6" fmla="*/ 448586 h 496399"/>
                  <a:gd name="connsiteX7" fmla="*/ 47814 w 382508"/>
                  <a:gd name="connsiteY7" fmla="*/ 400773 h 496399"/>
                  <a:gd name="connsiteX8" fmla="*/ 95627 w 382508"/>
                  <a:gd name="connsiteY8" fmla="*/ 400773 h 496399"/>
                  <a:gd name="connsiteX9" fmla="*/ 95627 w 382508"/>
                  <a:gd name="connsiteY9" fmla="*/ 352959 h 496399"/>
                  <a:gd name="connsiteX10" fmla="*/ 47814 w 382508"/>
                  <a:gd name="connsiteY10" fmla="*/ 352959 h 496399"/>
                  <a:gd name="connsiteX11" fmla="*/ 47814 w 382508"/>
                  <a:gd name="connsiteY11" fmla="*/ 305146 h 496399"/>
                  <a:gd name="connsiteX12" fmla="*/ 95627 w 382508"/>
                  <a:gd name="connsiteY12" fmla="*/ 305146 h 496399"/>
                  <a:gd name="connsiteX13" fmla="*/ 95627 w 382508"/>
                  <a:gd name="connsiteY13" fmla="*/ 257332 h 496399"/>
                  <a:gd name="connsiteX14" fmla="*/ 47814 w 382508"/>
                  <a:gd name="connsiteY14" fmla="*/ 257332 h 496399"/>
                  <a:gd name="connsiteX15" fmla="*/ 47814 w 382508"/>
                  <a:gd name="connsiteY15" fmla="*/ 209519 h 496399"/>
                  <a:gd name="connsiteX16" fmla="*/ 95627 w 382508"/>
                  <a:gd name="connsiteY16" fmla="*/ 209519 h 496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82508" h="496399">
                    <a:moveTo>
                      <a:pt x="0" y="161705"/>
                    </a:moveTo>
                    <a:lnTo>
                      <a:pt x="0" y="496400"/>
                    </a:lnTo>
                    <a:lnTo>
                      <a:pt x="382508" y="496400"/>
                    </a:lnTo>
                    <a:lnTo>
                      <a:pt x="382508" y="0"/>
                    </a:lnTo>
                    <a:lnTo>
                      <a:pt x="301655" y="161705"/>
                    </a:lnTo>
                    <a:close/>
                    <a:moveTo>
                      <a:pt x="95627" y="448586"/>
                    </a:moveTo>
                    <a:lnTo>
                      <a:pt x="47814" y="448586"/>
                    </a:lnTo>
                    <a:lnTo>
                      <a:pt x="47814" y="400773"/>
                    </a:lnTo>
                    <a:lnTo>
                      <a:pt x="95627" y="400773"/>
                    </a:lnTo>
                    <a:close/>
                    <a:moveTo>
                      <a:pt x="95627" y="352959"/>
                    </a:moveTo>
                    <a:lnTo>
                      <a:pt x="47814" y="352959"/>
                    </a:lnTo>
                    <a:lnTo>
                      <a:pt x="47814" y="305146"/>
                    </a:lnTo>
                    <a:lnTo>
                      <a:pt x="95627" y="305146"/>
                    </a:lnTo>
                    <a:close/>
                    <a:moveTo>
                      <a:pt x="95627" y="257332"/>
                    </a:moveTo>
                    <a:lnTo>
                      <a:pt x="47814" y="257332"/>
                    </a:lnTo>
                    <a:lnTo>
                      <a:pt x="47814" y="209519"/>
                    </a:lnTo>
                    <a:lnTo>
                      <a:pt x="95627" y="209519"/>
                    </a:lnTo>
                    <a:close/>
                  </a:path>
                </a:pathLst>
              </a:custGeom>
              <a:grpFill/>
              <a:ln w="238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 Bold"/>
                  <a:ea typeface="HarmonyOS Sans SC Bold"/>
                  <a:cs typeface="+mn-cs"/>
                </a:endParaRPr>
              </a:p>
            </p:txBody>
          </p:sp>
          <p:sp>
            <p:nvSpPr>
              <p:cNvPr id="55" name="任意多边形: 形状 54">
                <a:extLst>
                  <a:ext uri="{FF2B5EF4-FFF2-40B4-BE49-F238E27FC236}">
                    <a16:creationId xmlns:a16="http://schemas.microsoft.com/office/drawing/2014/main" id="{4D582687-9B05-42D3-9440-959080C0D01A}"/>
                  </a:ext>
                </a:extLst>
              </p:cNvPr>
              <p:cNvSpPr/>
              <p:nvPr/>
            </p:nvSpPr>
            <p:spPr>
              <a:xfrm>
                <a:off x="18839498" y="11260944"/>
                <a:ext cx="717202" cy="496399"/>
              </a:xfrm>
              <a:custGeom>
                <a:avLst/>
                <a:gdLst>
                  <a:gd name="connsiteX0" fmla="*/ 0 w 717202"/>
                  <a:gd name="connsiteY0" fmla="*/ 0 h 496399"/>
                  <a:gd name="connsiteX1" fmla="*/ 0 w 717202"/>
                  <a:gd name="connsiteY1" fmla="*/ 496400 h 496399"/>
                  <a:gd name="connsiteX2" fmla="*/ 717203 w 717202"/>
                  <a:gd name="connsiteY2" fmla="*/ 496400 h 496399"/>
                  <a:gd name="connsiteX3" fmla="*/ 717203 w 717202"/>
                  <a:gd name="connsiteY3" fmla="*/ 161705 h 496399"/>
                  <a:gd name="connsiteX4" fmla="*/ 80853 w 717202"/>
                  <a:gd name="connsiteY4" fmla="*/ 161705 h 496399"/>
                  <a:gd name="connsiteX5" fmla="*/ 573762 w 717202"/>
                  <a:gd name="connsiteY5" fmla="*/ 448586 h 496399"/>
                  <a:gd name="connsiteX6" fmla="*/ 525949 w 717202"/>
                  <a:gd name="connsiteY6" fmla="*/ 448586 h 496399"/>
                  <a:gd name="connsiteX7" fmla="*/ 525949 w 717202"/>
                  <a:gd name="connsiteY7" fmla="*/ 400773 h 496399"/>
                  <a:gd name="connsiteX8" fmla="*/ 573762 w 717202"/>
                  <a:gd name="connsiteY8" fmla="*/ 400773 h 496399"/>
                  <a:gd name="connsiteX9" fmla="*/ 669389 w 717202"/>
                  <a:gd name="connsiteY9" fmla="*/ 448586 h 496399"/>
                  <a:gd name="connsiteX10" fmla="*/ 621576 w 717202"/>
                  <a:gd name="connsiteY10" fmla="*/ 448586 h 496399"/>
                  <a:gd name="connsiteX11" fmla="*/ 621576 w 717202"/>
                  <a:gd name="connsiteY11" fmla="*/ 400773 h 496399"/>
                  <a:gd name="connsiteX12" fmla="*/ 669389 w 717202"/>
                  <a:gd name="connsiteY12" fmla="*/ 400773 h 496399"/>
                  <a:gd name="connsiteX13" fmla="*/ 430322 w 717202"/>
                  <a:gd name="connsiteY13" fmla="*/ 305146 h 496399"/>
                  <a:gd name="connsiteX14" fmla="*/ 669389 w 717202"/>
                  <a:gd name="connsiteY14" fmla="*/ 305146 h 496399"/>
                  <a:gd name="connsiteX15" fmla="*/ 669389 w 717202"/>
                  <a:gd name="connsiteY15" fmla="*/ 352959 h 496399"/>
                  <a:gd name="connsiteX16" fmla="*/ 430322 w 717202"/>
                  <a:gd name="connsiteY16" fmla="*/ 352959 h 496399"/>
                  <a:gd name="connsiteX17" fmla="*/ 430322 w 717202"/>
                  <a:gd name="connsiteY17" fmla="*/ 400773 h 496399"/>
                  <a:gd name="connsiteX18" fmla="*/ 478135 w 717202"/>
                  <a:gd name="connsiteY18" fmla="*/ 400773 h 496399"/>
                  <a:gd name="connsiteX19" fmla="*/ 478135 w 717202"/>
                  <a:gd name="connsiteY19" fmla="*/ 448586 h 496399"/>
                  <a:gd name="connsiteX20" fmla="*/ 430322 w 717202"/>
                  <a:gd name="connsiteY20" fmla="*/ 448586 h 496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717202" h="496399">
                    <a:moveTo>
                      <a:pt x="0" y="0"/>
                    </a:moveTo>
                    <a:lnTo>
                      <a:pt x="0" y="496400"/>
                    </a:lnTo>
                    <a:lnTo>
                      <a:pt x="717203" y="496400"/>
                    </a:lnTo>
                    <a:lnTo>
                      <a:pt x="717203" y="161705"/>
                    </a:lnTo>
                    <a:lnTo>
                      <a:pt x="80853" y="161705"/>
                    </a:lnTo>
                    <a:close/>
                    <a:moveTo>
                      <a:pt x="573762" y="448586"/>
                    </a:moveTo>
                    <a:lnTo>
                      <a:pt x="525949" y="448586"/>
                    </a:lnTo>
                    <a:lnTo>
                      <a:pt x="525949" y="400773"/>
                    </a:lnTo>
                    <a:lnTo>
                      <a:pt x="573762" y="400773"/>
                    </a:lnTo>
                    <a:close/>
                    <a:moveTo>
                      <a:pt x="669389" y="448586"/>
                    </a:moveTo>
                    <a:lnTo>
                      <a:pt x="621576" y="448586"/>
                    </a:lnTo>
                    <a:lnTo>
                      <a:pt x="621576" y="400773"/>
                    </a:lnTo>
                    <a:lnTo>
                      <a:pt x="669389" y="400773"/>
                    </a:lnTo>
                    <a:close/>
                    <a:moveTo>
                      <a:pt x="430322" y="305146"/>
                    </a:moveTo>
                    <a:lnTo>
                      <a:pt x="669389" y="305146"/>
                    </a:lnTo>
                    <a:lnTo>
                      <a:pt x="669389" y="352959"/>
                    </a:lnTo>
                    <a:lnTo>
                      <a:pt x="430322" y="352959"/>
                    </a:lnTo>
                    <a:close/>
                    <a:moveTo>
                      <a:pt x="430322" y="400773"/>
                    </a:moveTo>
                    <a:lnTo>
                      <a:pt x="478135" y="400773"/>
                    </a:lnTo>
                    <a:lnTo>
                      <a:pt x="478135" y="448586"/>
                    </a:lnTo>
                    <a:lnTo>
                      <a:pt x="430322" y="448586"/>
                    </a:lnTo>
                    <a:close/>
                  </a:path>
                </a:pathLst>
              </a:custGeom>
              <a:grpFill/>
              <a:ln w="238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 Bold"/>
                  <a:ea typeface="HarmonyOS Sans SC Bold"/>
                  <a:cs typeface="+mn-cs"/>
                </a:endParaRPr>
              </a:p>
            </p:txBody>
          </p:sp>
          <p:sp>
            <p:nvSpPr>
              <p:cNvPr id="56" name="任意多边形: 形状 55">
                <a:extLst>
                  <a:ext uri="{FF2B5EF4-FFF2-40B4-BE49-F238E27FC236}">
                    <a16:creationId xmlns:a16="http://schemas.microsoft.com/office/drawing/2014/main" id="{4DE6479B-6C65-4A3C-B7D0-9B099D8E0D41}"/>
                  </a:ext>
                </a:extLst>
              </p:cNvPr>
              <p:cNvSpPr/>
              <p:nvPr/>
            </p:nvSpPr>
            <p:spPr>
              <a:xfrm>
                <a:off x="18328324" y="11231396"/>
                <a:ext cx="424679" cy="143440"/>
              </a:xfrm>
              <a:custGeom>
                <a:avLst/>
                <a:gdLst>
                  <a:gd name="connsiteX0" fmla="*/ 424680 w 424679"/>
                  <a:gd name="connsiteY0" fmla="*/ 0 h 143440"/>
                  <a:gd name="connsiteX1" fmla="*/ 71720 w 424679"/>
                  <a:gd name="connsiteY1" fmla="*/ 0 h 143440"/>
                  <a:gd name="connsiteX2" fmla="*/ 0 w 424679"/>
                  <a:gd name="connsiteY2" fmla="*/ 143441 h 143440"/>
                  <a:gd name="connsiteX3" fmla="*/ 352959 w 424679"/>
                  <a:gd name="connsiteY3" fmla="*/ 143441 h 143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24679" h="143440">
                    <a:moveTo>
                      <a:pt x="424680" y="0"/>
                    </a:moveTo>
                    <a:lnTo>
                      <a:pt x="71720" y="0"/>
                    </a:lnTo>
                    <a:lnTo>
                      <a:pt x="0" y="143441"/>
                    </a:lnTo>
                    <a:lnTo>
                      <a:pt x="352959" y="143441"/>
                    </a:lnTo>
                    <a:close/>
                  </a:path>
                </a:pathLst>
              </a:custGeom>
              <a:grpFill/>
              <a:ln w="238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 Bold"/>
                  <a:ea typeface="HarmonyOS Sans SC Bold"/>
                  <a:cs typeface="+mn-cs"/>
                </a:endParaRPr>
              </a:p>
            </p:txBody>
          </p:sp>
          <p:sp>
            <p:nvSpPr>
              <p:cNvPr id="57" name="任意多边形: 形状 56">
                <a:extLst>
                  <a:ext uri="{FF2B5EF4-FFF2-40B4-BE49-F238E27FC236}">
                    <a16:creationId xmlns:a16="http://schemas.microsoft.com/office/drawing/2014/main" id="{A2E1F229-613D-4C3B-94F7-4AD808F731F7}"/>
                  </a:ext>
                </a:extLst>
              </p:cNvPr>
              <p:cNvSpPr/>
              <p:nvPr/>
            </p:nvSpPr>
            <p:spPr>
              <a:xfrm>
                <a:off x="19341540" y="10944515"/>
                <a:ext cx="143440" cy="143440"/>
              </a:xfrm>
              <a:custGeom>
                <a:avLst/>
                <a:gdLst>
                  <a:gd name="connsiteX0" fmla="*/ 143441 w 143440"/>
                  <a:gd name="connsiteY0" fmla="*/ 71720 h 143440"/>
                  <a:gd name="connsiteX1" fmla="*/ 71720 w 143440"/>
                  <a:gd name="connsiteY1" fmla="*/ 143441 h 143440"/>
                  <a:gd name="connsiteX2" fmla="*/ 0 w 143440"/>
                  <a:gd name="connsiteY2" fmla="*/ 71720 h 143440"/>
                  <a:gd name="connsiteX3" fmla="*/ 71720 w 143440"/>
                  <a:gd name="connsiteY3" fmla="*/ 0 h 143440"/>
                  <a:gd name="connsiteX4" fmla="*/ 143441 w 143440"/>
                  <a:gd name="connsiteY4" fmla="*/ 71720 h 143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3440" h="143440">
                    <a:moveTo>
                      <a:pt x="143441" y="71720"/>
                    </a:moveTo>
                    <a:cubicBezTo>
                      <a:pt x="143441" y="111330"/>
                      <a:pt x="111330" y="143441"/>
                      <a:pt x="71720" y="143441"/>
                    </a:cubicBezTo>
                    <a:cubicBezTo>
                      <a:pt x="32110" y="143441"/>
                      <a:pt x="0" y="111330"/>
                      <a:pt x="0" y="71720"/>
                    </a:cubicBezTo>
                    <a:cubicBezTo>
                      <a:pt x="0" y="32110"/>
                      <a:pt x="32110" y="0"/>
                      <a:pt x="71720" y="0"/>
                    </a:cubicBezTo>
                    <a:cubicBezTo>
                      <a:pt x="111330" y="0"/>
                      <a:pt x="143441" y="32110"/>
                      <a:pt x="143441" y="71720"/>
                    </a:cubicBezTo>
                    <a:close/>
                  </a:path>
                </a:pathLst>
              </a:custGeom>
              <a:grpFill/>
              <a:ln w="238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 Bold"/>
                  <a:ea typeface="HarmonyOS Sans SC Bold"/>
                  <a:cs typeface="+mn-cs"/>
                </a:endParaRPr>
              </a:p>
            </p:txBody>
          </p:sp>
          <p:sp>
            <p:nvSpPr>
              <p:cNvPr id="58" name="任意多边形: 形状 57">
                <a:extLst>
                  <a:ext uri="{FF2B5EF4-FFF2-40B4-BE49-F238E27FC236}">
                    <a16:creationId xmlns:a16="http://schemas.microsoft.com/office/drawing/2014/main" id="{751D864F-C72A-4B37-B52A-98818C9CDD44}"/>
                  </a:ext>
                </a:extLst>
              </p:cNvPr>
              <p:cNvSpPr/>
              <p:nvPr/>
            </p:nvSpPr>
            <p:spPr>
              <a:xfrm>
                <a:off x="18480897" y="10562007"/>
                <a:ext cx="47813" cy="95627"/>
              </a:xfrm>
              <a:custGeom>
                <a:avLst/>
                <a:gdLst>
                  <a:gd name="connsiteX0" fmla="*/ 0 w 47813"/>
                  <a:gd name="connsiteY0" fmla="*/ 0 h 95627"/>
                  <a:gd name="connsiteX1" fmla="*/ 47814 w 47813"/>
                  <a:gd name="connsiteY1" fmla="*/ 0 h 95627"/>
                  <a:gd name="connsiteX2" fmla="*/ 47814 w 47813"/>
                  <a:gd name="connsiteY2" fmla="*/ 95627 h 95627"/>
                  <a:gd name="connsiteX3" fmla="*/ 0 w 47813"/>
                  <a:gd name="connsiteY3" fmla="*/ 95627 h 95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813" h="95627">
                    <a:moveTo>
                      <a:pt x="0" y="0"/>
                    </a:moveTo>
                    <a:lnTo>
                      <a:pt x="47814" y="0"/>
                    </a:lnTo>
                    <a:lnTo>
                      <a:pt x="47814" y="95627"/>
                    </a:lnTo>
                    <a:lnTo>
                      <a:pt x="0" y="95627"/>
                    </a:lnTo>
                    <a:close/>
                  </a:path>
                </a:pathLst>
              </a:custGeom>
              <a:grpFill/>
              <a:ln w="238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 Bold"/>
                  <a:ea typeface="HarmonyOS Sans SC Bold"/>
                  <a:cs typeface="+mn-cs"/>
                </a:endParaRPr>
              </a:p>
            </p:txBody>
          </p:sp>
          <p:sp>
            <p:nvSpPr>
              <p:cNvPr id="59" name="任意多边形: 形状 58">
                <a:extLst>
                  <a:ext uri="{FF2B5EF4-FFF2-40B4-BE49-F238E27FC236}">
                    <a16:creationId xmlns:a16="http://schemas.microsoft.com/office/drawing/2014/main" id="{686A4C77-ACFD-4A33-BDCF-CAC1521F80D2}"/>
                  </a:ext>
                </a:extLst>
              </p:cNvPr>
              <p:cNvSpPr/>
              <p:nvPr/>
            </p:nvSpPr>
            <p:spPr>
              <a:xfrm>
                <a:off x="18289643" y="10370753"/>
                <a:ext cx="525948" cy="382508"/>
              </a:xfrm>
              <a:custGeom>
                <a:avLst/>
                <a:gdLst>
                  <a:gd name="connsiteX0" fmla="*/ 23907 w 525948"/>
                  <a:gd name="connsiteY0" fmla="*/ 382508 h 382508"/>
                  <a:gd name="connsiteX1" fmla="*/ 502042 w 525948"/>
                  <a:gd name="connsiteY1" fmla="*/ 382508 h 382508"/>
                  <a:gd name="connsiteX2" fmla="*/ 525949 w 525948"/>
                  <a:gd name="connsiteY2" fmla="*/ 358601 h 382508"/>
                  <a:gd name="connsiteX3" fmla="*/ 525949 w 525948"/>
                  <a:gd name="connsiteY3" fmla="*/ 23907 h 382508"/>
                  <a:gd name="connsiteX4" fmla="*/ 502042 w 525948"/>
                  <a:gd name="connsiteY4" fmla="*/ 0 h 382508"/>
                  <a:gd name="connsiteX5" fmla="*/ 23907 w 525948"/>
                  <a:gd name="connsiteY5" fmla="*/ 0 h 382508"/>
                  <a:gd name="connsiteX6" fmla="*/ 0 w 525948"/>
                  <a:gd name="connsiteY6" fmla="*/ 23907 h 382508"/>
                  <a:gd name="connsiteX7" fmla="*/ 0 w 525948"/>
                  <a:gd name="connsiteY7" fmla="*/ 358601 h 382508"/>
                  <a:gd name="connsiteX8" fmla="*/ 23907 w 525948"/>
                  <a:gd name="connsiteY8" fmla="*/ 382508 h 382508"/>
                  <a:gd name="connsiteX9" fmla="*/ 47814 w 525948"/>
                  <a:gd name="connsiteY9" fmla="*/ 191254 h 382508"/>
                  <a:gd name="connsiteX10" fmla="*/ 143441 w 525948"/>
                  <a:gd name="connsiteY10" fmla="*/ 191254 h 382508"/>
                  <a:gd name="connsiteX11" fmla="*/ 143441 w 525948"/>
                  <a:gd name="connsiteY11" fmla="*/ 143441 h 382508"/>
                  <a:gd name="connsiteX12" fmla="*/ 239068 w 525948"/>
                  <a:gd name="connsiteY12" fmla="*/ 143441 h 382508"/>
                  <a:gd name="connsiteX13" fmla="*/ 239068 w 525948"/>
                  <a:gd name="connsiteY13" fmla="*/ 95627 h 382508"/>
                  <a:gd name="connsiteX14" fmla="*/ 334695 w 525948"/>
                  <a:gd name="connsiteY14" fmla="*/ 95627 h 382508"/>
                  <a:gd name="connsiteX15" fmla="*/ 334695 w 525948"/>
                  <a:gd name="connsiteY15" fmla="*/ 47814 h 382508"/>
                  <a:gd name="connsiteX16" fmla="*/ 478135 w 525948"/>
                  <a:gd name="connsiteY16" fmla="*/ 47814 h 382508"/>
                  <a:gd name="connsiteX17" fmla="*/ 478135 w 525948"/>
                  <a:gd name="connsiteY17" fmla="*/ 334695 h 382508"/>
                  <a:gd name="connsiteX18" fmla="*/ 47814 w 525948"/>
                  <a:gd name="connsiteY18" fmla="*/ 334695 h 3825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525948" h="382508">
                    <a:moveTo>
                      <a:pt x="23907" y="382508"/>
                    </a:moveTo>
                    <a:lnTo>
                      <a:pt x="502042" y="382508"/>
                    </a:lnTo>
                    <a:cubicBezTo>
                      <a:pt x="515238" y="382508"/>
                      <a:pt x="525949" y="371798"/>
                      <a:pt x="525949" y="358601"/>
                    </a:cubicBezTo>
                    <a:lnTo>
                      <a:pt x="525949" y="23907"/>
                    </a:lnTo>
                    <a:cubicBezTo>
                      <a:pt x="525949" y="10710"/>
                      <a:pt x="515238" y="0"/>
                      <a:pt x="502042" y="0"/>
                    </a:cubicBezTo>
                    <a:lnTo>
                      <a:pt x="23907" y="0"/>
                    </a:lnTo>
                    <a:cubicBezTo>
                      <a:pt x="10710" y="0"/>
                      <a:pt x="0" y="10710"/>
                      <a:pt x="0" y="23907"/>
                    </a:cubicBezTo>
                    <a:lnTo>
                      <a:pt x="0" y="358601"/>
                    </a:lnTo>
                    <a:cubicBezTo>
                      <a:pt x="0" y="371798"/>
                      <a:pt x="10710" y="382508"/>
                      <a:pt x="23907" y="382508"/>
                    </a:cubicBezTo>
                    <a:close/>
                    <a:moveTo>
                      <a:pt x="47814" y="191254"/>
                    </a:moveTo>
                    <a:lnTo>
                      <a:pt x="143441" y="191254"/>
                    </a:lnTo>
                    <a:lnTo>
                      <a:pt x="143441" y="143441"/>
                    </a:lnTo>
                    <a:lnTo>
                      <a:pt x="239068" y="143441"/>
                    </a:lnTo>
                    <a:lnTo>
                      <a:pt x="239068" y="95627"/>
                    </a:lnTo>
                    <a:lnTo>
                      <a:pt x="334695" y="95627"/>
                    </a:lnTo>
                    <a:lnTo>
                      <a:pt x="334695" y="47814"/>
                    </a:lnTo>
                    <a:lnTo>
                      <a:pt x="478135" y="47814"/>
                    </a:lnTo>
                    <a:lnTo>
                      <a:pt x="478135" y="334695"/>
                    </a:lnTo>
                    <a:lnTo>
                      <a:pt x="47814" y="334695"/>
                    </a:lnTo>
                    <a:close/>
                  </a:path>
                </a:pathLst>
              </a:custGeom>
              <a:grpFill/>
              <a:ln w="238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 Bold"/>
                  <a:ea typeface="HarmonyOS Sans SC Bold"/>
                  <a:cs typeface="+mn-cs"/>
                </a:endParaRPr>
              </a:p>
            </p:txBody>
          </p:sp>
          <p:sp>
            <p:nvSpPr>
              <p:cNvPr id="60" name="任意多边形: 形状 59">
                <a:extLst>
                  <a:ext uri="{FF2B5EF4-FFF2-40B4-BE49-F238E27FC236}">
                    <a16:creationId xmlns:a16="http://schemas.microsoft.com/office/drawing/2014/main" id="{C4CC4B66-9E54-455E-897D-F7305AD276B5}"/>
                  </a:ext>
                </a:extLst>
              </p:cNvPr>
              <p:cNvSpPr/>
              <p:nvPr/>
            </p:nvSpPr>
            <p:spPr>
              <a:xfrm>
                <a:off x="18576524" y="10514193"/>
                <a:ext cx="47813" cy="143440"/>
              </a:xfrm>
              <a:custGeom>
                <a:avLst/>
                <a:gdLst>
                  <a:gd name="connsiteX0" fmla="*/ 0 w 47813"/>
                  <a:gd name="connsiteY0" fmla="*/ 0 h 143440"/>
                  <a:gd name="connsiteX1" fmla="*/ 47814 w 47813"/>
                  <a:gd name="connsiteY1" fmla="*/ 0 h 143440"/>
                  <a:gd name="connsiteX2" fmla="*/ 47814 w 47813"/>
                  <a:gd name="connsiteY2" fmla="*/ 143441 h 143440"/>
                  <a:gd name="connsiteX3" fmla="*/ 0 w 47813"/>
                  <a:gd name="connsiteY3" fmla="*/ 143441 h 143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813" h="143440">
                    <a:moveTo>
                      <a:pt x="0" y="0"/>
                    </a:moveTo>
                    <a:lnTo>
                      <a:pt x="47814" y="0"/>
                    </a:lnTo>
                    <a:lnTo>
                      <a:pt x="47814" y="143441"/>
                    </a:lnTo>
                    <a:lnTo>
                      <a:pt x="0" y="143441"/>
                    </a:lnTo>
                    <a:close/>
                  </a:path>
                </a:pathLst>
              </a:custGeom>
              <a:grpFill/>
              <a:ln w="238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 Bold"/>
                  <a:ea typeface="HarmonyOS Sans SC Bold"/>
                  <a:cs typeface="+mn-cs"/>
                </a:endParaRPr>
              </a:p>
            </p:txBody>
          </p:sp>
          <p:sp>
            <p:nvSpPr>
              <p:cNvPr id="61" name="任意多边形: 形状 60">
                <a:extLst>
                  <a:ext uri="{FF2B5EF4-FFF2-40B4-BE49-F238E27FC236}">
                    <a16:creationId xmlns:a16="http://schemas.microsoft.com/office/drawing/2014/main" id="{A0D2D122-9F89-404B-B125-F06422B06517}"/>
                  </a:ext>
                </a:extLst>
              </p:cNvPr>
              <p:cNvSpPr/>
              <p:nvPr/>
            </p:nvSpPr>
            <p:spPr>
              <a:xfrm>
                <a:off x="18385270" y="10609820"/>
                <a:ext cx="47813" cy="47813"/>
              </a:xfrm>
              <a:custGeom>
                <a:avLst/>
                <a:gdLst>
                  <a:gd name="connsiteX0" fmla="*/ 0 w 47813"/>
                  <a:gd name="connsiteY0" fmla="*/ 0 h 47813"/>
                  <a:gd name="connsiteX1" fmla="*/ 47814 w 47813"/>
                  <a:gd name="connsiteY1" fmla="*/ 0 h 47813"/>
                  <a:gd name="connsiteX2" fmla="*/ 47814 w 47813"/>
                  <a:gd name="connsiteY2" fmla="*/ 47814 h 47813"/>
                  <a:gd name="connsiteX3" fmla="*/ 0 w 47813"/>
                  <a:gd name="connsiteY3" fmla="*/ 47814 h 478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813" h="47813">
                    <a:moveTo>
                      <a:pt x="0" y="0"/>
                    </a:moveTo>
                    <a:lnTo>
                      <a:pt x="47814" y="0"/>
                    </a:lnTo>
                    <a:lnTo>
                      <a:pt x="47814" y="47814"/>
                    </a:lnTo>
                    <a:lnTo>
                      <a:pt x="0" y="47814"/>
                    </a:lnTo>
                    <a:close/>
                  </a:path>
                </a:pathLst>
              </a:custGeom>
              <a:grpFill/>
              <a:ln w="238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 Bold"/>
                  <a:ea typeface="HarmonyOS Sans SC Bold"/>
                  <a:cs typeface="+mn-cs"/>
                </a:endParaRPr>
              </a:p>
            </p:txBody>
          </p:sp>
          <p:sp>
            <p:nvSpPr>
              <p:cNvPr id="62" name="任意多边形: 形状 61">
                <a:extLst>
                  <a:ext uri="{FF2B5EF4-FFF2-40B4-BE49-F238E27FC236}">
                    <a16:creationId xmlns:a16="http://schemas.microsoft.com/office/drawing/2014/main" id="{7AB88177-C185-44E1-9690-FF326C278106}"/>
                  </a:ext>
                </a:extLst>
              </p:cNvPr>
              <p:cNvSpPr/>
              <p:nvPr/>
            </p:nvSpPr>
            <p:spPr>
              <a:xfrm>
                <a:off x="18672151" y="10466380"/>
                <a:ext cx="47813" cy="191254"/>
              </a:xfrm>
              <a:custGeom>
                <a:avLst/>
                <a:gdLst>
                  <a:gd name="connsiteX0" fmla="*/ 0 w 47813"/>
                  <a:gd name="connsiteY0" fmla="*/ 0 h 191254"/>
                  <a:gd name="connsiteX1" fmla="*/ 47814 w 47813"/>
                  <a:gd name="connsiteY1" fmla="*/ 0 h 191254"/>
                  <a:gd name="connsiteX2" fmla="*/ 47814 w 47813"/>
                  <a:gd name="connsiteY2" fmla="*/ 191254 h 191254"/>
                  <a:gd name="connsiteX3" fmla="*/ 0 w 47813"/>
                  <a:gd name="connsiteY3" fmla="*/ 191254 h 1912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813" h="191254">
                    <a:moveTo>
                      <a:pt x="0" y="0"/>
                    </a:moveTo>
                    <a:lnTo>
                      <a:pt x="47814" y="0"/>
                    </a:lnTo>
                    <a:lnTo>
                      <a:pt x="47814" y="191254"/>
                    </a:lnTo>
                    <a:lnTo>
                      <a:pt x="0" y="191254"/>
                    </a:lnTo>
                    <a:close/>
                  </a:path>
                </a:pathLst>
              </a:custGeom>
              <a:grpFill/>
              <a:ln w="238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 Bold"/>
                  <a:ea typeface="HarmonyOS Sans SC Bold"/>
                  <a:cs typeface="+mn-cs"/>
                </a:endParaRPr>
              </a:p>
            </p:txBody>
          </p:sp>
          <p:sp>
            <p:nvSpPr>
              <p:cNvPr id="63" name="任意多边形: 形状 62">
                <a:extLst>
                  <a:ext uri="{FF2B5EF4-FFF2-40B4-BE49-F238E27FC236}">
                    <a16:creationId xmlns:a16="http://schemas.microsoft.com/office/drawing/2014/main" id="{35826400-599A-42D6-88CA-74B8FDBE364C}"/>
                  </a:ext>
                </a:extLst>
              </p:cNvPr>
              <p:cNvSpPr/>
              <p:nvPr/>
            </p:nvSpPr>
            <p:spPr>
              <a:xfrm>
                <a:off x="18289643" y="10848888"/>
                <a:ext cx="430321" cy="239067"/>
              </a:xfrm>
              <a:custGeom>
                <a:avLst/>
                <a:gdLst>
                  <a:gd name="connsiteX0" fmla="*/ 430322 w 430321"/>
                  <a:gd name="connsiteY0" fmla="*/ 239068 h 239067"/>
                  <a:gd name="connsiteX1" fmla="*/ 430322 w 430321"/>
                  <a:gd name="connsiteY1" fmla="*/ 119534 h 239067"/>
                  <a:gd name="connsiteX2" fmla="*/ 310788 w 430321"/>
                  <a:gd name="connsiteY2" fmla="*/ 0 h 239067"/>
                  <a:gd name="connsiteX3" fmla="*/ 119534 w 430321"/>
                  <a:gd name="connsiteY3" fmla="*/ 0 h 239067"/>
                  <a:gd name="connsiteX4" fmla="*/ 0 w 430321"/>
                  <a:gd name="connsiteY4" fmla="*/ 119534 h 239067"/>
                  <a:gd name="connsiteX5" fmla="*/ 119534 w 430321"/>
                  <a:gd name="connsiteY5" fmla="*/ 239068 h 239067"/>
                  <a:gd name="connsiteX6" fmla="*/ 286881 w 430321"/>
                  <a:gd name="connsiteY6" fmla="*/ 95627 h 239067"/>
                  <a:gd name="connsiteX7" fmla="*/ 334695 w 430321"/>
                  <a:gd name="connsiteY7" fmla="*/ 95627 h 239067"/>
                  <a:gd name="connsiteX8" fmla="*/ 334695 w 430321"/>
                  <a:gd name="connsiteY8" fmla="*/ 143441 h 239067"/>
                  <a:gd name="connsiteX9" fmla="*/ 286881 w 430321"/>
                  <a:gd name="connsiteY9" fmla="*/ 143441 h 239067"/>
                  <a:gd name="connsiteX10" fmla="*/ 191254 w 430321"/>
                  <a:gd name="connsiteY10" fmla="*/ 95627 h 239067"/>
                  <a:gd name="connsiteX11" fmla="*/ 239068 w 430321"/>
                  <a:gd name="connsiteY11" fmla="*/ 95627 h 239067"/>
                  <a:gd name="connsiteX12" fmla="*/ 239068 w 430321"/>
                  <a:gd name="connsiteY12" fmla="*/ 143441 h 239067"/>
                  <a:gd name="connsiteX13" fmla="*/ 191254 w 430321"/>
                  <a:gd name="connsiteY13" fmla="*/ 143441 h 239067"/>
                  <a:gd name="connsiteX14" fmla="*/ 95627 w 430321"/>
                  <a:gd name="connsiteY14" fmla="*/ 95627 h 239067"/>
                  <a:gd name="connsiteX15" fmla="*/ 143441 w 430321"/>
                  <a:gd name="connsiteY15" fmla="*/ 95627 h 239067"/>
                  <a:gd name="connsiteX16" fmla="*/ 143441 w 430321"/>
                  <a:gd name="connsiteY16" fmla="*/ 143441 h 239067"/>
                  <a:gd name="connsiteX17" fmla="*/ 95627 w 430321"/>
                  <a:gd name="connsiteY17" fmla="*/ 143441 h 239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430321" h="239067">
                    <a:moveTo>
                      <a:pt x="430322" y="239068"/>
                    </a:moveTo>
                    <a:lnTo>
                      <a:pt x="430322" y="119534"/>
                    </a:lnTo>
                    <a:cubicBezTo>
                      <a:pt x="430322" y="53623"/>
                      <a:pt x="376699" y="0"/>
                      <a:pt x="310788" y="0"/>
                    </a:cubicBezTo>
                    <a:lnTo>
                      <a:pt x="119534" y="0"/>
                    </a:lnTo>
                    <a:cubicBezTo>
                      <a:pt x="53623" y="0"/>
                      <a:pt x="0" y="53623"/>
                      <a:pt x="0" y="119534"/>
                    </a:cubicBezTo>
                    <a:cubicBezTo>
                      <a:pt x="0" y="185445"/>
                      <a:pt x="53623" y="239068"/>
                      <a:pt x="119534" y="239068"/>
                    </a:cubicBezTo>
                    <a:close/>
                    <a:moveTo>
                      <a:pt x="286881" y="95627"/>
                    </a:moveTo>
                    <a:lnTo>
                      <a:pt x="334695" y="95627"/>
                    </a:lnTo>
                    <a:lnTo>
                      <a:pt x="334695" y="143441"/>
                    </a:lnTo>
                    <a:lnTo>
                      <a:pt x="286881" y="143441"/>
                    </a:lnTo>
                    <a:close/>
                    <a:moveTo>
                      <a:pt x="191254" y="95627"/>
                    </a:moveTo>
                    <a:lnTo>
                      <a:pt x="239068" y="95627"/>
                    </a:lnTo>
                    <a:lnTo>
                      <a:pt x="239068" y="143441"/>
                    </a:lnTo>
                    <a:lnTo>
                      <a:pt x="191254" y="143441"/>
                    </a:lnTo>
                    <a:close/>
                    <a:moveTo>
                      <a:pt x="95627" y="95627"/>
                    </a:moveTo>
                    <a:lnTo>
                      <a:pt x="143441" y="95627"/>
                    </a:lnTo>
                    <a:lnTo>
                      <a:pt x="143441" y="143441"/>
                    </a:lnTo>
                    <a:lnTo>
                      <a:pt x="95627" y="143441"/>
                    </a:lnTo>
                    <a:close/>
                  </a:path>
                </a:pathLst>
              </a:custGeom>
              <a:grpFill/>
              <a:ln w="238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 Bold"/>
                  <a:ea typeface="HarmonyOS Sans SC Bold"/>
                  <a:cs typeface="+mn-cs"/>
                </a:endParaRPr>
              </a:p>
            </p:txBody>
          </p:sp>
        </p:grpSp>
      </p:grpSp>
      <p:grpSp>
        <p:nvGrpSpPr>
          <p:cNvPr id="92" name="组合 91">
            <a:extLst>
              <a:ext uri="{FF2B5EF4-FFF2-40B4-BE49-F238E27FC236}">
                <a16:creationId xmlns:a16="http://schemas.microsoft.com/office/drawing/2014/main" id="{7AE33CA6-3A19-42E4-8B4D-2510309219DB}"/>
              </a:ext>
            </a:extLst>
          </p:cNvPr>
          <p:cNvGrpSpPr>
            <a:grpSpLocks/>
          </p:cNvGrpSpPr>
          <p:nvPr/>
        </p:nvGrpSpPr>
        <p:grpSpPr>
          <a:xfrm>
            <a:off x="8574798" y="2346777"/>
            <a:ext cx="2024584" cy="2071102"/>
            <a:chOff x="8821834" y="2346777"/>
            <a:chExt cx="2024584" cy="2071102"/>
          </a:xfrm>
          <a:effectLst>
            <a:outerShdw blurRad="1028700" dist="635000" dir="2700000" algn="tl" rotWithShape="0">
              <a:srgbClr val="00B0F0">
                <a:lumMod val="60000"/>
                <a:lumOff val="40000"/>
                <a:alpha val="30000"/>
              </a:srgbClr>
            </a:outerShdw>
          </a:effectLst>
        </p:grpSpPr>
        <p:sp>
          <p:nvSpPr>
            <p:cNvPr id="93" name="Rectangle: Rounded Corners 132">
              <a:extLst>
                <a:ext uri="{FF2B5EF4-FFF2-40B4-BE49-F238E27FC236}">
                  <a16:creationId xmlns:a16="http://schemas.microsoft.com/office/drawing/2014/main" id="{F9A1EA13-B241-4B22-8BEF-467C0D96057D}"/>
                </a:ext>
              </a:extLst>
            </p:cNvPr>
            <p:cNvSpPr/>
            <p:nvPr/>
          </p:nvSpPr>
          <p:spPr>
            <a:xfrm>
              <a:off x="8821834" y="2346777"/>
              <a:ext cx="2024584" cy="2071102"/>
            </a:xfrm>
            <a:prstGeom prst="ellipse">
              <a:avLst/>
            </a:prstGeom>
            <a:gradFill flip="none" rotWithShape="1">
              <a:gsLst>
                <a:gs pos="80000">
                  <a:srgbClr val="00B0F0"/>
                </a:gs>
                <a:gs pos="100000">
                  <a:srgbClr val="0070C0"/>
                </a:gs>
                <a:gs pos="15000">
                  <a:srgbClr val="00B0F0">
                    <a:lumMod val="40000"/>
                    <a:lumOff val="60000"/>
                  </a:srgbClr>
                </a:gs>
                <a:gs pos="45000">
                  <a:srgbClr val="00B0F0">
                    <a:lumMod val="60000"/>
                    <a:lumOff val="40000"/>
                  </a:srgbClr>
                </a:gs>
              </a:gsLst>
              <a:lin ang="2700000" scaled="1"/>
              <a:tileRect/>
            </a:gradFill>
            <a:ln w="12700" cap="flat" cmpd="sng" algn="ctr">
              <a:noFill/>
              <a:prstDash val="solid"/>
              <a:miter lim="800000"/>
            </a:ln>
            <a:effectLst>
              <a:outerShdw blurRad="342900" dist="228600" dir="8100000" sx="90000" sy="90000" algn="tr" rotWithShape="0">
                <a:prstClr val="black">
                  <a:alpha val="1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Regular"/>
                <a:ea typeface="思源黑体 CN Regular"/>
                <a:cs typeface="+mn-cs"/>
              </a:endParaRPr>
            </a:p>
          </p:txBody>
        </p:sp>
        <p:sp>
          <p:nvSpPr>
            <p:cNvPr id="94" name="Rectangle: Rounded Corners 133">
              <a:extLst>
                <a:ext uri="{FF2B5EF4-FFF2-40B4-BE49-F238E27FC236}">
                  <a16:creationId xmlns:a16="http://schemas.microsoft.com/office/drawing/2014/main" id="{D149BEFA-048E-41AD-B0BF-B47CE0A94626}"/>
                </a:ext>
              </a:extLst>
            </p:cNvPr>
            <p:cNvSpPr/>
            <p:nvPr/>
          </p:nvSpPr>
          <p:spPr>
            <a:xfrm>
              <a:off x="8828346" y="2360094"/>
              <a:ext cx="2011577" cy="2057785"/>
            </a:xfrm>
            <a:prstGeom prst="ellipse">
              <a:avLst/>
            </a:prstGeom>
            <a:gradFill>
              <a:gsLst>
                <a:gs pos="100000">
                  <a:srgbClr val="00B0F0"/>
                </a:gs>
                <a:gs pos="0">
                  <a:srgbClr val="00B0F0">
                    <a:lumMod val="60000"/>
                    <a:lumOff val="40000"/>
                  </a:srgbClr>
                </a:gs>
              </a:gsLst>
              <a:lin ang="2700000" scaled="0"/>
            </a:gradFill>
            <a:ln w="12700" cap="flat" cmpd="sng" algn="ctr">
              <a:noFill/>
              <a:prstDash val="solid"/>
              <a:miter lim="800000"/>
            </a:ln>
            <a:effectLst>
              <a:outerShdw blurRad="342900" dist="228600" dir="8100000" sx="90000" sy="90000" algn="tr" rotWithShape="0">
                <a:prstClr val="black">
                  <a:alpha val="10000"/>
                </a:prstClr>
              </a:outerShdw>
              <a:softEdge rad="88900"/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Regular"/>
                <a:ea typeface="思源黑体 CN Regular"/>
                <a:cs typeface="+mn-cs"/>
              </a:endParaRPr>
            </a:p>
          </p:txBody>
        </p:sp>
      </p:grpSp>
      <p:sp>
        <p:nvSpPr>
          <p:cNvPr id="22" name="文本框 21">
            <a:extLst>
              <a:ext uri="{FF2B5EF4-FFF2-40B4-BE49-F238E27FC236}">
                <a16:creationId xmlns:a16="http://schemas.microsoft.com/office/drawing/2014/main" id="{54F44D2E-691B-4778-91E2-92925AFE3E92}"/>
              </a:ext>
            </a:extLst>
          </p:cNvPr>
          <p:cNvSpPr txBox="1"/>
          <p:nvPr/>
        </p:nvSpPr>
        <p:spPr>
          <a:xfrm>
            <a:off x="8295711" y="4884025"/>
            <a:ext cx="2582758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00000">
                      <a:srgbClr val="00B0F0"/>
                    </a:gs>
                    <a:gs pos="0">
                      <a:srgbClr val="00B0F0">
                        <a:lumMod val="60000"/>
                        <a:lumOff val="40000"/>
                      </a:srgbClr>
                    </a:gs>
                  </a:gsLst>
                  <a:lin ang="2700000" scaled="0"/>
                </a:gradFill>
                <a:effectLst/>
                <a:uLnTx/>
                <a:uFillTx/>
                <a:latin typeface="DOUYU Font" pitchFamily="2" charset="-122"/>
                <a:ea typeface="DOUYU Font" pitchFamily="2" charset="-122"/>
                <a:cs typeface="+mn-cs"/>
              </a:rPr>
              <a:t>服务共建</a:t>
            </a:r>
          </a:p>
        </p:txBody>
      </p:sp>
      <p:grpSp>
        <p:nvGrpSpPr>
          <p:cNvPr id="90" name="组合 89">
            <a:extLst>
              <a:ext uri="{FF2B5EF4-FFF2-40B4-BE49-F238E27FC236}">
                <a16:creationId xmlns:a16="http://schemas.microsoft.com/office/drawing/2014/main" id="{DD297FA6-09B9-423F-ACC9-86F9B8556A81}"/>
              </a:ext>
            </a:extLst>
          </p:cNvPr>
          <p:cNvGrpSpPr/>
          <p:nvPr/>
        </p:nvGrpSpPr>
        <p:grpSpPr>
          <a:xfrm>
            <a:off x="9077378" y="2870824"/>
            <a:ext cx="1019440" cy="1036325"/>
            <a:chOff x="10918638" y="5578805"/>
            <a:chExt cx="1824006" cy="1854218"/>
          </a:xfrm>
          <a:solidFill>
            <a:schemeClr val="bg1"/>
          </a:solidFill>
        </p:grpSpPr>
        <p:sp>
          <p:nvSpPr>
            <p:cNvPr id="74" name="任意多边形: 形状 73">
              <a:extLst>
                <a:ext uri="{FF2B5EF4-FFF2-40B4-BE49-F238E27FC236}">
                  <a16:creationId xmlns:a16="http://schemas.microsoft.com/office/drawing/2014/main" id="{9FF51356-F4BB-41A2-BD06-F88FBC0A12E3}"/>
                </a:ext>
              </a:extLst>
            </p:cNvPr>
            <p:cNvSpPr/>
            <p:nvPr/>
          </p:nvSpPr>
          <p:spPr>
            <a:xfrm>
              <a:off x="11452337" y="6113480"/>
              <a:ext cx="819607" cy="1319543"/>
            </a:xfrm>
            <a:custGeom>
              <a:avLst/>
              <a:gdLst>
                <a:gd name="connsiteX0" fmla="*/ 441232 w 819607"/>
                <a:gd name="connsiteY0" fmla="*/ 414859 h 1319543"/>
                <a:gd name="connsiteX1" fmla="*/ 566676 w 819607"/>
                <a:gd name="connsiteY1" fmla="*/ 420669 h 1319543"/>
                <a:gd name="connsiteX2" fmla="*/ 648210 w 819607"/>
                <a:gd name="connsiteY2" fmla="*/ 380760 h 1319543"/>
                <a:gd name="connsiteX3" fmla="*/ 692882 w 819607"/>
                <a:gd name="connsiteY3" fmla="*/ 479629 h 1319543"/>
                <a:gd name="connsiteX4" fmla="*/ 707551 w 819607"/>
                <a:gd name="connsiteY4" fmla="*/ 462960 h 1319543"/>
                <a:gd name="connsiteX5" fmla="*/ 777274 w 819607"/>
                <a:gd name="connsiteY5" fmla="*/ 444863 h 1319543"/>
                <a:gd name="connsiteX6" fmla="*/ 818231 w 819607"/>
                <a:gd name="connsiteY6" fmla="*/ 504299 h 1319543"/>
                <a:gd name="connsiteX7" fmla="*/ 818517 w 819607"/>
                <a:gd name="connsiteY7" fmla="*/ 712992 h 1319543"/>
                <a:gd name="connsiteX8" fmla="*/ 819089 w 819607"/>
                <a:gd name="connsiteY8" fmla="*/ 875869 h 1319543"/>
                <a:gd name="connsiteX9" fmla="*/ 758128 w 819607"/>
                <a:gd name="connsiteY9" fmla="*/ 1054177 h 1319543"/>
                <a:gd name="connsiteX10" fmla="*/ 726220 w 819607"/>
                <a:gd name="connsiteY10" fmla="*/ 1194480 h 1319543"/>
                <a:gd name="connsiteX11" fmla="*/ 785180 w 819607"/>
                <a:gd name="connsiteY11" fmla="*/ 1194480 h 1319543"/>
                <a:gd name="connsiteX12" fmla="*/ 785180 w 819607"/>
                <a:gd name="connsiteY12" fmla="*/ 1319544 h 1319543"/>
                <a:gd name="connsiteX13" fmla="*/ 159673 w 819607"/>
                <a:gd name="connsiteY13" fmla="*/ 1319544 h 1319543"/>
                <a:gd name="connsiteX14" fmla="*/ 159673 w 819607"/>
                <a:gd name="connsiteY14" fmla="*/ 1196195 h 1319543"/>
                <a:gd name="connsiteX15" fmla="*/ 219299 w 819607"/>
                <a:gd name="connsiteY15" fmla="*/ 1196195 h 1319543"/>
                <a:gd name="connsiteX16" fmla="*/ 208441 w 819607"/>
                <a:gd name="connsiteY16" fmla="*/ 1074370 h 1319543"/>
                <a:gd name="connsiteX17" fmla="*/ 133860 w 819607"/>
                <a:gd name="connsiteY17" fmla="*/ 923304 h 1319543"/>
                <a:gd name="connsiteX18" fmla="*/ 81568 w 819607"/>
                <a:gd name="connsiteY18" fmla="*/ 743948 h 1319543"/>
                <a:gd name="connsiteX19" fmla="*/ 68804 w 819607"/>
                <a:gd name="connsiteY19" fmla="*/ 641935 h 1319543"/>
                <a:gd name="connsiteX20" fmla="*/ 41658 w 819607"/>
                <a:gd name="connsiteY20" fmla="*/ 564592 h 1319543"/>
                <a:gd name="connsiteX21" fmla="*/ 12226 w 819607"/>
                <a:gd name="connsiteY21" fmla="*/ 519063 h 1319543"/>
                <a:gd name="connsiteX22" fmla="*/ 8892 w 819607"/>
                <a:gd name="connsiteY22" fmla="*/ 463627 h 1319543"/>
                <a:gd name="connsiteX23" fmla="*/ 56707 w 819607"/>
                <a:gd name="connsiteY23" fmla="*/ 440672 h 1319543"/>
                <a:gd name="connsiteX24" fmla="*/ 212155 w 819607"/>
                <a:gd name="connsiteY24" fmla="*/ 561258 h 1319543"/>
                <a:gd name="connsiteX25" fmla="*/ 247303 w 819607"/>
                <a:gd name="connsiteY25" fmla="*/ 725946 h 1319543"/>
                <a:gd name="connsiteX26" fmla="*/ 264924 w 819607"/>
                <a:gd name="connsiteY26" fmla="*/ 753568 h 1319543"/>
                <a:gd name="connsiteX27" fmla="*/ 293023 w 819607"/>
                <a:gd name="connsiteY27" fmla="*/ 732137 h 1319543"/>
                <a:gd name="connsiteX28" fmla="*/ 314168 w 819607"/>
                <a:gd name="connsiteY28" fmla="*/ 644888 h 1319543"/>
                <a:gd name="connsiteX29" fmla="*/ 315216 w 819607"/>
                <a:gd name="connsiteY29" fmla="*/ 70340 h 1319543"/>
                <a:gd name="connsiteX30" fmla="*/ 358174 w 819607"/>
                <a:gd name="connsiteY30" fmla="*/ 3570 h 1319543"/>
                <a:gd name="connsiteX31" fmla="*/ 426658 w 819607"/>
                <a:gd name="connsiteY31" fmla="*/ 24715 h 1319543"/>
                <a:gd name="connsiteX32" fmla="*/ 440374 w 819607"/>
                <a:gd name="connsiteY32" fmla="*/ 72721 h 1319543"/>
                <a:gd name="connsiteX33" fmla="*/ 440946 w 819607"/>
                <a:gd name="connsiteY33" fmla="*/ 378569 h 1319543"/>
                <a:gd name="connsiteX34" fmla="*/ 441232 w 819607"/>
                <a:gd name="connsiteY34" fmla="*/ 414859 h 1319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819607" h="1319543">
                  <a:moveTo>
                    <a:pt x="441232" y="414859"/>
                  </a:moveTo>
                  <a:cubicBezTo>
                    <a:pt x="491333" y="363138"/>
                    <a:pt x="528671" y="365520"/>
                    <a:pt x="566676" y="420669"/>
                  </a:cubicBezTo>
                  <a:cubicBezTo>
                    <a:pt x="585821" y="390380"/>
                    <a:pt x="610015" y="368472"/>
                    <a:pt x="648210" y="380760"/>
                  </a:cubicBezTo>
                  <a:cubicBezTo>
                    <a:pt x="694311" y="395619"/>
                    <a:pt x="693930" y="435433"/>
                    <a:pt x="692882" y="479629"/>
                  </a:cubicBezTo>
                  <a:cubicBezTo>
                    <a:pt x="700502" y="470961"/>
                    <a:pt x="703931" y="466866"/>
                    <a:pt x="707551" y="462960"/>
                  </a:cubicBezTo>
                  <a:cubicBezTo>
                    <a:pt x="726982" y="442196"/>
                    <a:pt x="750127" y="434481"/>
                    <a:pt x="777274" y="444863"/>
                  </a:cubicBezTo>
                  <a:cubicBezTo>
                    <a:pt x="804230" y="455150"/>
                    <a:pt x="818041" y="475914"/>
                    <a:pt x="818231" y="504299"/>
                  </a:cubicBezTo>
                  <a:cubicBezTo>
                    <a:pt x="818803" y="573831"/>
                    <a:pt x="818422" y="643459"/>
                    <a:pt x="818517" y="712992"/>
                  </a:cubicBezTo>
                  <a:cubicBezTo>
                    <a:pt x="818517" y="767284"/>
                    <a:pt x="816136" y="821767"/>
                    <a:pt x="819089" y="875869"/>
                  </a:cubicBezTo>
                  <a:cubicBezTo>
                    <a:pt x="822898" y="944354"/>
                    <a:pt x="806039" y="1005504"/>
                    <a:pt x="758128" y="1054177"/>
                  </a:cubicBezTo>
                  <a:cubicBezTo>
                    <a:pt x="717933" y="1095135"/>
                    <a:pt x="722219" y="1142474"/>
                    <a:pt x="726220" y="1194480"/>
                  </a:cubicBezTo>
                  <a:cubicBezTo>
                    <a:pt x="746127" y="1194480"/>
                    <a:pt x="764796" y="1194480"/>
                    <a:pt x="785180" y="1194480"/>
                  </a:cubicBezTo>
                  <a:cubicBezTo>
                    <a:pt x="785180" y="1237724"/>
                    <a:pt x="785180" y="1278205"/>
                    <a:pt x="785180" y="1319544"/>
                  </a:cubicBezTo>
                  <a:cubicBezTo>
                    <a:pt x="576010" y="1319544"/>
                    <a:pt x="368651" y="1319544"/>
                    <a:pt x="159673" y="1319544"/>
                  </a:cubicBezTo>
                  <a:cubicBezTo>
                    <a:pt x="159673" y="1278586"/>
                    <a:pt x="159673" y="1238962"/>
                    <a:pt x="159673" y="1196195"/>
                  </a:cubicBezTo>
                  <a:cubicBezTo>
                    <a:pt x="178723" y="1196195"/>
                    <a:pt x="197201" y="1196195"/>
                    <a:pt x="219299" y="1196195"/>
                  </a:cubicBezTo>
                  <a:cubicBezTo>
                    <a:pt x="218918" y="1153237"/>
                    <a:pt x="228729" y="1113518"/>
                    <a:pt x="208441" y="1074370"/>
                  </a:cubicBezTo>
                  <a:cubicBezTo>
                    <a:pt x="182533" y="1024554"/>
                    <a:pt x="160816" y="972548"/>
                    <a:pt x="133860" y="923304"/>
                  </a:cubicBezTo>
                  <a:cubicBezTo>
                    <a:pt x="103094" y="867011"/>
                    <a:pt x="86616" y="807480"/>
                    <a:pt x="81568" y="743948"/>
                  </a:cubicBezTo>
                  <a:cubicBezTo>
                    <a:pt x="78901" y="709753"/>
                    <a:pt x="75853" y="675368"/>
                    <a:pt x="68804" y="641935"/>
                  </a:cubicBezTo>
                  <a:cubicBezTo>
                    <a:pt x="63184" y="615360"/>
                    <a:pt x="52707" y="589548"/>
                    <a:pt x="41658" y="564592"/>
                  </a:cubicBezTo>
                  <a:cubicBezTo>
                    <a:pt x="34419" y="548304"/>
                    <a:pt x="22417" y="534017"/>
                    <a:pt x="12226" y="519063"/>
                  </a:cubicBezTo>
                  <a:cubicBezTo>
                    <a:pt x="34" y="501060"/>
                    <a:pt x="-6253" y="479820"/>
                    <a:pt x="8892" y="463627"/>
                  </a:cubicBezTo>
                  <a:cubicBezTo>
                    <a:pt x="20417" y="451435"/>
                    <a:pt x="40324" y="441053"/>
                    <a:pt x="56707" y="440672"/>
                  </a:cubicBezTo>
                  <a:cubicBezTo>
                    <a:pt x="127192" y="439148"/>
                    <a:pt x="193296" y="490107"/>
                    <a:pt x="212155" y="561258"/>
                  </a:cubicBezTo>
                  <a:cubicBezTo>
                    <a:pt x="226538" y="615456"/>
                    <a:pt x="234825" y="671272"/>
                    <a:pt x="247303" y="725946"/>
                  </a:cubicBezTo>
                  <a:cubicBezTo>
                    <a:pt x="249589" y="735947"/>
                    <a:pt x="258828" y="744424"/>
                    <a:pt x="264924" y="753568"/>
                  </a:cubicBezTo>
                  <a:cubicBezTo>
                    <a:pt x="274639" y="746520"/>
                    <a:pt x="289784" y="741376"/>
                    <a:pt x="293023" y="732137"/>
                  </a:cubicBezTo>
                  <a:cubicBezTo>
                    <a:pt x="302833" y="703943"/>
                    <a:pt x="313883" y="674130"/>
                    <a:pt x="314168" y="644888"/>
                  </a:cubicBezTo>
                  <a:cubicBezTo>
                    <a:pt x="315978" y="453340"/>
                    <a:pt x="315025" y="261792"/>
                    <a:pt x="315216" y="70340"/>
                  </a:cubicBezTo>
                  <a:cubicBezTo>
                    <a:pt x="315216" y="35097"/>
                    <a:pt x="329694" y="13476"/>
                    <a:pt x="358174" y="3570"/>
                  </a:cubicBezTo>
                  <a:cubicBezTo>
                    <a:pt x="383129" y="-5098"/>
                    <a:pt x="412847" y="2046"/>
                    <a:pt x="426658" y="24715"/>
                  </a:cubicBezTo>
                  <a:cubicBezTo>
                    <a:pt x="435040" y="38526"/>
                    <a:pt x="440184" y="56529"/>
                    <a:pt x="440374" y="72721"/>
                  </a:cubicBezTo>
                  <a:cubicBezTo>
                    <a:pt x="441613" y="174639"/>
                    <a:pt x="440946" y="276651"/>
                    <a:pt x="440946" y="378569"/>
                  </a:cubicBezTo>
                  <a:cubicBezTo>
                    <a:pt x="441232" y="389046"/>
                    <a:pt x="441232" y="399429"/>
                    <a:pt x="441232" y="41485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sp>
          <p:nvSpPr>
            <p:cNvPr id="75" name="任意多边形: 形状 74">
              <a:extLst>
                <a:ext uri="{FF2B5EF4-FFF2-40B4-BE49-F238E27FC236}">
                  <a16:creationId xmlns:a16="http://schemas.microsoft.com/office/drawing/2014/main" id="{453A2660-AEED-4D57-A5EC-81575AF7FE27}"/>
                </a:ext>
              </a:extLst>
            </p:cNvPr>
            <p:cNvSpPr/>
            <p:nvPr/>
          </p:nvSpPr>
          <p:spPr>
            <a:xfrm>
              <a:off x="11547337" y="5578805"/>
              <a:ext cx="567220" cy="444709"/>
            </a:xfrm>
            <a:custGeom>
              <a:avLst/>
              <a:gdLst>
                <a:gd name="connsiteX0" fmla="*/ 513109 w 567220"/>
                <a:gd name="connsiteY0" fmla="*/ 444709 h 444709"/>
                <a:gd name="connsiteX1" fmla="*/ 395951 w 567220"/>
                <a:gd name="connsiteY1" fmla="*/ 331838 h 444709"/>
                <a:gd name="connsiteX2" fmla="*/ 383569 w 567220"/>
                <a:gd name="connsiteY2" fmla="*/ 99809 h 444709"/>
                <a:gd name="connsiteX3" fmla="*/ 177067 w 567220"/>
                <a:gd name="connsiteY3" fmla="*/ 104762 h 444709"/>
                <a:gd name="connsiteX4" fmla="*/ 170971 w 567220"/>
                <a:gd name="connsiteY4" fmla="*/ 331647 h 444709"/>
                <a:gd name="connsiteX5" fmla="*/ 54194 w 567220"/>
                <a:gd name="connsiteY5" fmla="*/ 443185 h 444709"/>
                <a:gd name="connsiteX6" fmla="*/ 61624 w 567220"/>
                <a:gd name="connsiteY6" fmla="*/ 107334 h 444709"/>
                <a:gd name="connsiteX7" fmla="*/ 461960 w 567220"/>
                <a:gd name="connsiteY7" fmla="*/ 63804 h 444709"/>
                <a:gd name="connsiteX8" fmla="*/ 513109 w 567220"/>
                <a:gd name="connsiteY8" fmla="*/ 444709 h 444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67220" h="444709">
                  <a:moveTo>
                    <a:pt x="513109" y="444709"/>
                  </a:moveTo>
                  <a:cubicBezTo>
                    <a:pt x="473675" y="406704"/>
                    <a:pt x="435194" y="369557"/>
                    <a:pt x="395951" y="331838"/>
                  </a:cubicBezTo>
                  <a:cubicBezTo>
                    <a:pt x="457007" y="236969"/>
                    <a:pt x="453863" y="158578"/>
                    <a:pt x="383569" y="99809"/>
                  </a:cubicBezTo>
                  <a:cubicBezTo>
                    <a:pt x="323371" y="49422"/>
                    <a:pt x="234788" y="51612"/>
                    <a:pt x="177067" y="104762"/>
                  </a:cubicBezTo>
                  <a:cubicBezTo>
                    <a:pt x="111821" y="164865"/>
                    <a:pt x="110487" y="245637"/>
                    <a:pt x="170971" y="331647"/>
                  </a:cubicBezTo>
                  <a:cubicBezTo>
                    <a:pt x="132014" y="368890"/>
                    <a:pt x="93437" y="405752"/>
                    <a:pt x="54194" y="443185"/>
                  </a:cubicBezTo>
                  <a:cubicBezTo>
                    <a:pt x="-19815" y="383940"/>
                    <a:pt x="-18672" y="206870"/>
                    <a:pt x="61624" y="107334"/>
                  </a:cubicBezTo>
                  <a:cubicBezTo>
                    <a:pt x="161541" y="-16491"/>
                    <a:pt x="341849" y="-36113"/>
                    <a:pt x="461960" y="63804"/>
                  </a:cubicBezTo>
                  <a:cubicBezTo>
                    <a:pt x="579212" y="161531"/>
                    <a:pt x="601786" y="338886"/>
                    <a:pt x="513109" y="44470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sp>
          <p:nvSpPr>
            <p:cNvPr id="76" name="任意多边形: 形状 75">
              <a:extLst>
                <a:ext uri="{FF2B5EF4-FFF2-40B4-BE49-F238E27FC236}">
                  <a16:creationId xmlns:a16="http://schemas.microsoft.com/office/drawing/2014/main" id="{2960FD25-714B-43FE-B5ED-1A4F8C29A2D3}"/>
                </a:ext>
              </a:extLst>
            </p:cNvPr>
            <p:cNvSpPr/>
            <p:nvPr/>
          </p:nvSpPr>
          <p:spPr>
            <a:xfrm>
              <a:off x="10918638" y="5987524"/>
              <a:ext cx="503492" cy="403749"/>
            </a:xfrm>
            <a:custGeom>
              <a:avLst/>
              <a:gdLst>
                <a:gd name="connsiteX0" fmla="*/ 448388 w 503492"/>
                <a:gd name="connsiteY0" fmla="*/ 403750 h 403749"/>
                <a:gd name="connsiteX1" fmla="*/ 359901 w 503492"/>
                <a:gd name="connsiteY1" fmla="*/ 334694 h 403749"/>
                <a:gd name="connsiteX2" fmla="*/ 407145 w 503492"/>
                <a:gd name="connsiteY2" fmla="*/ 198677 h 403749"/>
                <a:gd name="connsiteX3" fmla="*/ 351043 w 503492"/>
                <a:gd name="connsiteY3" fmla="*/ 98950 h 403749"/>
                <a:gd name="connsiteX4" fmla="*/ 142636 w 503492"/>
                <a:gd name="connsiteY4" fmla="*/ 107427 h 403749"/>
                <a:gd name="connsiteX5" fmla="*/ 142636 w 503492"/>
                <a:gd name="connsiteY5" fmla="*/ 335265 h 403749"/>
                <a:gd name="connsiteX6" fmla="*/ 55482 w 503492"/>
                <a:gd name="connsiteY6" fmla="*/ 403274 h 403749"/>
                <a:gd name="connsiteX7" fmla="*/ 65864 w 503492"/>
                <a:gd name="connsiteY7" fmla="*/ 82472 h 403749"/>
                <a:gd name="connsiteX8" fmla="*/ 424099 w 503492"/>
                <a:gd name="connsiteY8" fmla="*/ 69041 h 403749"/>
                <a:gd name="connsiteX9" fmla="*/ 448388 w 503492"/>
                <a:gd name="connsiteY9" fmla="*/ 403750 h 403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3492" h="403749">
                  <a:moveTo>
                    <a:pt x="448388" y="403750"/>
                  </a:moveTo>
                  <a:cubicBezTo>
                    <a:pt x="418384" y="380318"/>
                    <a:pt x="390095" y="358220"/>
                    <a:pt x="359901" y="334694"/>
                  </a:cubicBezTo>
                  <a:cubicBezTo>
                    <a:pt x="394858" y="296975"/>
                    <a:pt x="414860" y="252207"/>
                    <a:pt x="407145" y="198677"/>
                  </a:cubicBezTo>
                  <a:cubicBezTo>
                    <a:pt x="401335" y="158576"/>
                    <a:pt x="382570" y="124953"/>
                    <a:pt x="351043" y="98950"/>
                  </a:cubicBezTo>
                  <a:cubicBezTo>
                    <a:pt x="289511" y="48182"/>
                    <a:pt x="200071" y="51896"/>
                    <a:pt x="142636" y="107427"/>
                  </a:cubicBezTo>
                  <a:cubicBezTo>
                    <a:pt x="79009" y="168959"/>
                    <a:pt x="79104" y="248873"/>
                    <a:pt x="142636" y="335265"/>
                  </a:cubicBezTo>
                  <a:cubicBezTo>
                    <a:pt x="113680" y="357839"/>
                    <a:pt x="84724" y="380414"/>
                    <a:pt x="55482" y="403274"/>
                  </a:cubicBezTo>
                  <a:cubicBezTo>
                    <a:pt x="-22337" y="333932"/>
                    <a:pt x="-17765" y="173912"/>
                    <a:pt x="65864" y="82472"/>
                  </a:cubicBezTo>
                  <a:cubicBezTo>
                    <a:pt x="161400" y="-22018"/>
                    <a:pt x="321610" y="-28018"/>
                    <a:pt x="424099" y="69041"/>
                  </a:cubicBezTo>
                  <a:cubicBezTo>
                    <a:pt x="519349" y="159243"/>
                    <a:pt x="530684" y="318692"/>
                    <a:pt x="448388" y="4037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sp>
          <p:nvSpPr>
            <p:cNvPr id="77" name="任意多边形: 形状 76">
              <a:extLst>
                <a:ext uri="{FF2B5EF4-FFF2-40B4-BE49-F238E27FC236}">
                  <a16:creationId xmlns:a16="http://schemas.microsoft.com/office/drawing/2014/main" id="{498E129E-CF36-4268-9EF3-CAF78C64C5A7}"/>
                </a:ext>
              </a:extLst>
            </p:cNvPr>
            <p:cNvSpPr/>
            <p:nvPr/>
          </p:nvSpPr>
          <p:spPr>
            <a:xfrm>
              <a:off x="12239358" y="5987741"/>
              <a:ext cx="503285" cy="403913"/>
            </a:xfrm>
            <a:custGeom>
              <a:avLst/>
              <a:gdLst>
                <a:gd name="connsiteX0" fmla="*/ 448404 w 503285"/>
                <a:gd name="connsiteY0" fmla="*/ 403914 h 403913"/>
                <a:gd name="connsiteX1" fmla="*/ 360012 w 503285"/>
                <a:gd name="connsiteY1" fmla="*/ 334762 h 403913"/>
                <a:gd name="connsiteX2" fmla="*/ 405447 w 503285"/>
                <a:gd name="connsiteY2" fmla="*/ 190839 h 403913"/>
                <a:gd name="connsiteX3" fmla="*/ 344582 w 503285"/>
                <a:gd name="connsiteY3" fmla="*/ 94065 h 403913"/>
                <a:gd name="connsiteX4" fmla="*/ 138842 w 503285"/>
                <a:gd name="connsiteY4" fmla="*/ 110925 h 403913"/>
                <a:gd name="connsiteX5" fmla="*/ 142747 w 503285"/>
                <a:gd name="connsiteY5" fmla="*/ 334857 h 403913"/>
                <a:gd name="connsiteX6" fmla="*/ 55689 w 503285"/>
                <a:gd name="connsiteY6" fmla="*/ 402866 h 403913"/>
                <a:gd name="connsiteX7" fmla="*/ 59499 w 503285"/>
                <a:gd name="connsiteY7" fmla="*/ 89398 h 403913"/>
                <a:gd name="connsiteX8" fmla="*/ 417067 w 503285"/>
                <a:gd name="connsiteY8" fmla="*/ 62728 h 403913"/>
                <a:gd name="connsiteX9" fmla="*/ 448404 w 503285"/>
                <a:gd name="connsiteY9" fmla="*/ 403914 h 403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3285" h="403913">
                  <a:moveTo>
                    <a:pt x="448404" y="403914"/>
                  </a:moveTo>
                  <a:cubicBezTo>
                    <a:pt x="418686" y="380673"/>
                    <a:pt x="390397" y="358575"/>
                    <a:pt x="360012" y="334762"/>
                  </a:cubicBezTo>
                  <a:cubicBezTo>
                    <a:pt x="395826" y="294567"/>
                    <a:pt x="416781" y="247608"/>
                    <a:pt x="405447" y="190839"/>
                  </a:cubicBezTo>
                  <a:cubicBezTo>
                    <a:pt x="397541" y="150834"/>
                    <a:pt x="377253" y="118449"/>
                    <a:pt x="344582" y="94065"/>
                  </a:cubicBezTo>
                  <a:cubicBezTo>
                    <a:pt x="281431" y="47012"/>
                    <a:pt x="193801" y="54251"/>
                    <a:pt x="138842" y="110925"/>
                  </a:cubicBezTo>
                  <a:cubicBezTo>
                    <a:pt x="78453" y="173218"/>
                    <a:pt x="79882" y="254181"/>
                    <a:pt x="142747" y="334857"/>
                  </a:cubicBezTo>
                  <a:cubicBezTo>
                    <a:pt x="113886" y="357432"/>
                    <a:pt x="84930" y="380006"/>
                    <a:pt x="55689" y="402866"/>
                  </a:cubicBezTo>
                  <a:cubicBezTo>
                    <a:pt x="-19749" y="341906"/>
                    <a:pt x="-18606" y="181505"/>
                    <a:pt x="59499" y="89398"/>
                  </a:cubicBezTo>
                  <a:cubicBezTo>
                    <a:pt x="150939" y="-18425"/>
                    <a:pt x="311435" y="-30426"/>
                    <a:pt x="417067" y="62728"/>
                  </a:cubicBezTo>
                  <a:cubicBezTo>
                    <a:pt x="517937" y="151501"/>
                    <a:pt x="532796" y="312188"/>
                    <a:pt x="448404" y="40391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sp>
          <p:nvSpPr>
            <p:cNvPr id="78" name="任意多边形: 形状 77">
              <a:extLst>
                <a:ext uri="{FF2B5EF4-FFF2-40B4-BE49-F238E27FC236}">
                  <a16:creationId xmlns:a16="http://schemas.microsoft.com/office/drawing/2014/main" id="{83293026-9661-4B48-9979-3A2E70221EA5}"/>
                </a:ext>
              </a:extLst>
            </p:cNvPr>
            <p:cNvSpPr/>
            <p:nvPr/>
          </p:nvSpPr>
          <p:spPr>
            <a:xfrm>
              <a:off x="10981378" y="6618064"/>
              <a:ext cx="189111" cy="595886"/>
            </a:xfrm>
            <a:custGeom>
              <a:avLst/>
              <a:gdLst>
                <a:gd name="connsiteX0" fmla="*/ 63037 w 189111"/>
                <a:gd name="connsiteY0" fmla="*/ 0 h 595886"/>
                <a:gd name="connsiteX1" fmla="*/ 126188 w 189111"/>
                <a:gd name="connsiteY1" fmla="*/ 0 h 595886"/>
                <a:gd name="connsiteX2" fmla="*/ 126188 w 189111"/>
                <a:gd name="connsiteY2" fmla="*/ 35147 h 595886"/>
                <a:gd name="connsiteX3" fmla="*/ 125902 w 189111"/>
                <a:gd name="connsiteY3" fmla="*/ 383667 h 595886"/>
                <a:gd name="connsiteX4" fmla="*/ 147047 w 189111"/>
                <a:gd name="connsiteY4" fmla="*/ 425101 h 595886"/>
                <a:gd name="connsiteX5" fmla="*/ 184576 w 189111"/>
                <a:gd name="connsiteY5" fmla="*/ 529971 h 595886"/>
                <a:gd name="connsiteX6" fmla="*/ 93993 w 189111"/>
                <a:gd name="connsiteY6" fmla="*/ 595884 h 595886"/>
                <a:gd name="connsiteX7" fmla="*/ 4172 w 189111"/>
                <a:gd name="connsiteY7" fmla="*/ 528828 h 595886"/>
                <a:gd name="connsiteX8" fmla="*/ 43130 w 189111"/>
                <a:gd name="connsiteY8" fmla="*/ 424339 h 595886"/>
                <a:gd name="connsiteX9" fmla="*/ 63323 w 189111"/>
                <a:gd name="connsiteY9" fmla="*/ 385286 h 595886"/>
                <a:gd name="connsiteX10" fmla="*/ 63037 w 189111"/>
                <a:gd name="connsiteY10" fmla="*/ 36767 h 595886"/>
                <a:gd name="connsiteX11" fmla="*/ 63037 w 189111"/>
                <a:gd name="connsiteY11" fmla="*/ 0 h 595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9111" h="595886">
                  <a:moveTo>
                    <a:pt x="63037" y="0"/>
                  </a:moveTo>
                  <a:cubicBezTo>
                    <a:pt x="85611" y="0"/>
                    <a:pt x="104280" y="0"/>
                    <a:pt x="126188" y="0"/>
                  </a:cubicBezTo>
                  <a:cubicBezTo>
                    <a:pt x="126188" y="12668"/>
                    <a:pt x="126188" y="23908"/>
                    <a:pt x="126188" y="35147"/>
                  </a:cubicBezTo>
                  <a:cubicBezTo>
                    <a:pt x="126188" y="151352"/>
                    <a:pt x="126473" y="267462"/>
                    <a:pt x="125902" y="383667"/>
                  </a:cubicBezTo>
                  <a:cubicBezTo>
                    <a:pt x="125807" y="402050"/>
                    <a:pt x="129140" y="414242"/>
                    <a:pt x="147047" y="425101"/>
                  </a:cubicBezTo>
                  <a:cubicBezTo>
                    <a:pt x="183242" y="447008"/>
                    <a:pt x="197149" y="491490"/>
                    <a:pt x="184576" y="529971"/>
                  </a:cubicBezTo>
                  <a:cubicBezTo>
                    <a:pt x="171622" y="569595"/>
                    <a:pt x="135046" y="596170"/>
                    <a:pt x="93993" y="595884"/>
                  </a:cubicBezTo>
                  <a:cubicBezTo>
                    <a:pt x="53036" y="595598"/>
                    <a:pt x="16460" y="568357"/>
                    <a:pt x="4172" y="528828"/>
                  </a:cubicBezTo>
                  <a:cubicBezTo>
                    <a:pt x="-7924" y="490157"/>
                    <a:pt x="6649" y="446532"/>
                    <a:pt x="43130" y="424339"/>
                  </a:cubicBezTo>
                  <a:cubicBezTo>
                    <a:pt x="59798" y="414147"/>
                    <a:pt x="63418" y="402812"/>
                    <a:pt x="63323" y="385286"/>
                  </a:cubicBezTo>
                  <a:cubicBezTo>
                    <a:pt x="62751" y="269081"/>
                    <a:pt x="63037" y="152971"/>
                    <a:pt x="63037" y="36767"/>
                  </a:cubicBezTo>
                  <a:cubicBezTo>
                    <a:pt x="63037" y="25527"/>
                    <a:pt x="63037" y="14192"/>
                    <a:pt x="6303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sp>
          <p:nvSpPr>
            <p:cNvPr id="79" name="任意多边形: 形状 78">
              <a:extLst>
                <a:ext uri="{FF2B5EF4-FFF2-40B4-BE49-F238E27FC236}">
                  <a16:creationId xmlns:a16="http://schemas.microsoft.com/office/drawing/2014/main" id="{24C0CBDA-8351-472C-BBB8-C3A0579098CC}"/>
                </a:ext>
              </a:extLst>
            </p:cNvPr>
            <p:cNvSpPr/>
            <p:nvPr/>
          </p:nvSpPr>
          <p:spPr>
            <a:xfrm>
              <a:off x="12364903" y="6617874"/>
              <a:ext cx="189172" cy="596169"/>
            </a:xfrm>
            <a:custGeom>
              <a:avLst/>
              <a:gdLst>
                <a:gd name="connsiteX0" fmla="*/ 62922 w 189172"/>
                <a:gd name="connsiteY0" fmla="*/ 0 h 596169"/>
                <a:gd name="connsiteX1" fmla="*/ 126073 w 189172"/>
                <a:gd name="connsiteY1" fmla="*/ 0 h 596169"/>
                <a:gd name="connsiteX2" fmla="*/ 126073 w 189172"/>
                <a:gd name="connsiteY2" fmla="*/ 34671 h 596169"/>
                <a:gd name="connsiteX3" fmla="*/ 125883 w 189172"/>
                <a:gd name="connsiteY3" fmla="*/ 383191 h 596169"/>
                <a:gd name="connsiteX4" fmla="*/ 146457 w 189172"/>
                <a:gd name="connsiteY4" fmla="*/ 424910 h 596169"/>
                <a:gd name="connsiteX5" fmla="*/ 184842 w 189172"/>
                <a:gd name="connsiteY5" fmla="*/ 529590 h 596169"/>
                <a:gd name="connsiteX6" fmla="*/ 94641 w 189172"/>
                <a:gd name="connsiteY6" fmla="*/ 596170 h 596169"/>
                <a:gd name="connsiteX7" fmla="*/ 4344 w 189172"/>
                <a:gd name="connsiteY7" fmla="*/ 529685 h 596169"/>
                <a:gd name="connsiteX8" fmla="*/ 42634 w 189172"/>
                <a:gd name="connsiteY8" fmla="*/ 425006 h 596169"/>
                <a:gd name="connsiteX9" fmla="*/ 63303 w 189172"/>
                <a:gd name="connsiteY9" fmla="*/ 383286 h 596169"/>
                <a:gd name="connsiteX10" fmla="*/ 63113 w 189172"/>
                <a:gd name="connsiteY10" fmla="*/ 34766 h 596169"/>
                <a:gd name="connsiteX11" fmla="*/ 62922 w 189172"/>
                <a:gd name="connsiteY11" fmla="*/ 0 h 596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9172" h="596169">
                  <a:moveTo>
                    <a:pt x="62922" y="0"/>
                  </a:moveTo>
                  <a:cubicBezTo>
                    <a:pt x="85116" y="0"/>
                    <a:pt x="103785" y="0"/>
                    <a:pt x="126073" y="0"/>
                  </a:cubicBezTo>
                  <a:cubicBezTo>
                    <a:pt x="126073" y="12287"/>
                    <a:pt x="126073" y="23527"/>
                    <a:pt x="126073" y="34671"/>
                  </a:cubicBezTo>
                  <a:cubicBezTo>
                    <a:pt x="126073" y="150876"/>
                    <a:pt x="126264" y="266986"/>
                    <a:pt x="125883" y="383191"/>
                  </a:cubicBezTo>
                  <a:cubicBezTo>
                    <a:pt x="125787" y="401288"/>
                    <a:pt x="127978" y="413957"/>
                    <a:pt x="146457" y="424910"/>
                  </a:cubicBezTo>
                  <a:cubicBezTo>
                    <a:pt x="182937" y="446532"/>
                    <a:pt x="197130" y="491014"/>
                    <a:pt x="184842" y="529590"/>
                  </a:cubicBezTo>
                  <a:cubicBezTo>
                    <a:pt x="172269" y="569119"/>
                    <a:pt x="135693" y="596170"/>
                    <a:pt x="94641" y="596170"/>
                  </a:cubicBezTo>
                  <a:cubicBezTo>
                    <a:pt x="53588" y="596170"/>
                    <a:pt x="17012" y="569214"/>
                    <a:pt x="4344" y="529685"/>
                  </a:cubicBezTo>
                  <a:cubicBezTo>
                    <a:pt x="-7944" y="491204"/>
                    <a:pt x="6153" y="446723"/>
                    <a:pt x="42634" y="425006"/>
                  </a:cubicBezTo>
                  <a:cubicBezTo>
                    <a:pt x="61017" y="414052"/>
                    <a:pt x="63399" y="401384"/>
                    <a:pt x="63303" y="383286"/>
                  </a:cubicBezTo>
                  <a:cubicBezTo>
                    <a:pt x="62827" y="267081"/>
                    <a:pt x="63113" y="150971"/>
                    <a:pt x="63113" y="34766"/>
                  </a:cubicBezTo>
                  <a:cubicBezTo>
                    <a:pt x="62922" y="23622"/>
                    <a:pt x="62922" y="12383"/>
                    <a:pt x="62922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sp>
          <p:nvSpPr>
            <p:cNvPr id="80" name="任意多边形: 形状 79">
              <a:extLst>
                <a:ext uri="{FF2B5EF4-FFF2-40B4-BE49-F238E27FC236}">
                  <a16:creationId xmlns:a16="http://schemas.microsoft.com/office/drawing/2014/main" id="{5590C849-B41A-482C-A1E6-69525046EC1B}"/>
                </a:ext>
              </a:extLst>
            </p:cNvPr>
            <p:cNvSpPr/>
            <p:nvPr/>
          </p:nvSpPr>
          <p:spPr>
            <a:xfrm>
              <a:off x="11169958" y="6616825"/>
              <a:ext cx="189126" cy="595789"/>
            </a:xfrm>
            <a:custGeom>
              <a:avLst/>
              <a:gdLst>
                <a:gd name="connsiteX0" fmla="*/ 126202 w 189126"/>
                <a:gd name="connsiteY0" fmla="*/ 595790 h 595789"/>
                <a:gd name="connsiteX1" fmla="*/ 63051 w 189126"/>
                <a:gd name="connsiteY1" fmla="*/ 595790 h 595789"/>
                <a:gd name="connsiteX2" fmla="*/ 63051 w 189126"/>
                <a:gd name="connsiteY2" fmla="*/ 564643 h 595789"/>
                <a:gd name="connsiteX3" fmla="*/ 63337 w 189126"/>
                <a:gd name="connsiteY3" fmla="*/ 210694 h 595789"/>
                <a:gd name="connsiteX4" fmla="*/ 42953 w 189126"/>
                <a:gd name="connsiteY4" fmla="*/ 171451 h 595789"/>
                <a:gd name="connsiteX5" fmla="*/ 4187 w 189126"/>
                <a:gd name="connsiteY5" fmla="*/ 66962 h 595789"/>
                <a:gd name="connsiteX6" fmla="*/ 94007 w 189126"/>
                <a:gd name="connsiteY6" fmla="*/ 1 h 595789"/>
                <a:gd name="connsiteX7" fmla="*/ 184590 w 189126"/>
                <a:gd name="connsiteY7" fmla="*/ 65914 h 595789"/>
                <a:gd name="connsiteX8" fmla="*/ 147157 w 189126"/>
                <a:gd name="connsiteY8" fmla="*/ 170784 h 595789"/>
                <a:gd name="connsiteX9" fmla="*/ 125821 w 189126"/>
                <a:gd name="connsiteY9" fmla="*/ 212408 h 595789"/>
                <a:gd name="connsiteX10" fmla="*/ 126107 w 189126"/>
                <a:gd name="connsiteY10" fmla="*/ 563500 h 595789"/>
                <a:gd name="connsiteX11" fmla="*/ 126202 w 189126"/>
                <a:gd name="connsiteY11" fmla="*/ 595790 h 595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9126" h="595789">
                  <a:moveTo>
                    <a:pt x="126202" y="595790"/>
                  </a:moveTo>
                  <a:cubicBezTo>
                    <a:pt x="104294" y="595790"/>
                    <a:pt x="85816" y="595790"/>
                    <a:pt x="63051" y="595790"/>
                  </a:cubicBezTo>
                  <a:cubicBezTo>
                    <a:pt x="63051" y="584741"/>
                    <a:pt x="63051" y="574740"/>
                    <a:pt x="63051" y="564643"/>
                  </a:cubicBezTo>
                  <a:cubicBezTo>
                    <a:pt x="63051" y="446628"/>
                    <a:pt x="62765" y="328709"/>
                    <a:pt x="63337" y="210694"/>
                  </a:cubicBezTo>
                  <a:cubicBezTo>
                    <a:pt x="63432" y="192882"/>
                    <a:pt x="59146" y="181643"/>
                    <a:pt x="42953" y="171451"/>
                  </a:cubicBezTo>
                  <a:cubicBezTo>
                    <a:pt x="6568" y="148686"/>
                    <a:pt x="-7910" y="105729"/>
                    <a:pt x="4187" y="66962"/>
                  </a:cubicBezTo>
                  <a:cubicBezTo>
                    <a:pt x="16474" y="27623"/>
                    <a:pt x="53240" y="191"/>
                    <a:pt x="94007" y="1"/>
                  </a:cubicBezTo>
                  <a:cubicBezTo>
                    <a:pt x="134965" y="-190"/>
                    <a:pt x="171731" y="26481"/>
                    <a:pt x="184590" y="65914"/>
                  </a:cubicBezTo>
                  <a:cubicBezTo>
                    <a:pt x="197163" y="104395"/>
                    <a:pt x="183257" y="148305"/>
                    <a:pt x="147157" y="170784"/>
                  </a:cubicBezTo>
                  <a:cubicBezTo>
                    <a:pt x="129726" y="181643"/>
                    <a:pt x="125726" y="193835"/>
                    <a:pt x="125821" y="212408"/>
                  </a:cubicBezTo>
                  <a:cubicBezTo>
                    <a:pt x="126392" y="329471"/>
                    <a:pt x="126107" y="446438"/>
                    <a:pt x="126107" y="563500"/>
                  </a:cubicBezTo>
                  <a:cubicBezTo>
                    <a:pt x="126202" y="573692"/>
                    <a:pt x="126202" y="583884"/>
                    <a:pt x="126202" y="59579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sp>
          <p:nvSpPr>
            <p:cNvPr id="81" name="任意多边形: 形状 80">
              <a:extLst>
                <a:ext uri="{FF2B5EF4-FFF2-40B4-BE49-F238E27FC236}">
                  <a16:creationId xmlns:a16="http://schemas.microsoft.com/office/drawing/2014/main" id="{4D49EDBE-C901-4048-86DC-497F8C4F0CF1}"/>
                </a:ext>
              </a:extLst>
            </p:cNvPr>
            <p:cNvSpPr/>
            <p:nvPr/>
          </p:nvSpPr>
          <p:spPr>
            <a:xfrm>
              <a:off x="12553519" y="6616789"/>
              <a:ext cx="189125" cy="595253"/>
            </a:xfrm>
            <a:custGeom>
              <a:avLst/>
              <a:gdLst>
                <a:gd name="connsiteX0" fmla="*/ 62996 w 189125"/>
                <a:gd name="connsiteY0" fmla="*/ 595159 h 595253"/>
                <a:gd name="connsiteX1" fmla="*/ 63377 w 189125"/>
                <a:gd name="connsiteY1" fmla="*/ 221207 h 595253"/>
                <a:gd name="connsiteX2" fmla="*/ 37755 w 189125"/>
                <a:gd name="connsiteY2" fmla="*/ 167391 h 595253"/>
                <a:gd name="connsiteX3" fmla="*/ 26325 w 189125"/>
                <a:gd name="connsiteY3" fmla="*/ 29755 h 595253"/>
                <a:gd name="connsiteX4" fmla="*/ 163485 w 189125"/>
                <a:gd name="connsiteY4" fmla="*/ 30326 h 595253"/>
                <a:gd name="connsiteX5" fmla="*/ 150912 w 189125"/>
                <a:gd name="connsiteY5" fmla="*/ 168058 h 595253"/>
                <a:gd name="connsiteX6" fmla="*/ 125766 w 189125"/>
                <a:gd name="connsiteY6" fmla="*/ 219302 h 595253"/>
                <a:gd name="connsiteX7" fmla="*/ 126242 w 189125"/>
                <a:gd name="connsiteY7" fmla="*/ 561821 h 595253"/>
                <a:gd name="connsiteX8" fmla="*/ 126242 w 189125"/>
                <a:gd name="connsiteY8" fmla="*/ 595254 h 595253"/>
                <a:gd name="connsiteX9" fmla="*/ 62996 w 189125"/>
                <a:gd name="connsiteY9" fmla="*/ 595159 h 595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9125" h="595253">
                  <a:moveTo>
                    <a:pt x="62996" y="595159"/>
                  </a:moveTo>
                  <a:cubicBezTo>
                    <a:pt x="62996" y="468476"/>
                    <a:pt x="62616" y="344842"/>
                    <a:pt x="63377" y="221207"/>
                  </a:cubicBezTo>
                  <a:cubicBezTo>
                    <a:pt x="63473" y="198061"/>
                    <a:pt x="59472" y="182155"/>
                    <a:pt x="37755" y="167391"/>
                  </a:cubicBezTo>
                  <a:cubicBezTo>
                    <a:pt x="-8536" y="136054"/>
                    <a:pt x="-12156" y="70236"/>
                    <a:pt x="26325" y="29755"/>
                  </a:cubicBezTo>
                  <a:cubicBezTo>
                    <a:pt x="64139" y="-10155"/>
                    <a:pt x="126052" y="-9869"/>
                    <a:pt x="163485" y="30326"/>
                  </a:cubicBezTo>
                  <a:cubicBezTo>
                    <a:pt x="201490" y="71093"/>
                    <a:pt x="197204" y="136625"/>
                    <a:pt x="150912" y="168058"/>
                  </a:cubicBezTo>
                  <a:cubicBezTo>
                    <a:pt x="130338" y="182059"/>
                    <a:pt x="125576" y="196633"/>
                    <a:pt x="125766" y="219302"/>
                  </a:cubicBezTo>
                  <a:cubicBezTo>
                    <a:pt x="126719" y="333507"/>
                    <a:pt x="126242" y="447616"/>
                    <a:pt x="126242" y="561821"/>
                  </a:cubicBezTo>
                  <a:cubicBezTo>
                    <a:pt x="126242" y="572203"/>
                    <a:pt x="126242" y="582490"/>
                    <a:pt x="126242" y="595254"/>
                  </a:cubicBezTo>
                  <a:cubicBezTo>
                    <a:pt x="104906" y="595159"/>
                    <a:pt x="85666" y="595159"/>
                    <a:pt x="62996" y="59515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sp>
          <p:nvSpPr>
            <p:cNvPr id="82" name="任意多边形: 形状 81">
              <a:extLst>
                <a:ext uri="{FF2B5EF4-FFF2-40B4-BE49-F238E27FC236}">
                  <a16:creationId xmlns:a16="http://schemas.microsoft.com/office/drawing/2014/main" id="{FBBFC193-B8C4-40F0-A978-53C9F3D8E657}"/>
                </a:ext>
              </a:extLst>
            </p:cNvPr>
            <p:cNvSpPr/>
            <p:nvPr/>
          </p:nvSpPr>
          <p:spPr>
            <a:xfrm>
              <a:off x="11655583" y="5955874"/>
              <a:ext cx="349046" cy="164794"/>
            </a:xfrm>
            <a:custGeom>
              <a:avLst/>
              <a:gdLst>
                <a:gd name="connsiteX0" fmla="*/ 289801 w 349046"/>
                <a:gd name="connsiteY0" fmla="*/ 164794 h 164794"/>
                <a:gd name="connsiteX1" fmla="*/ 62249 w 349046"/>
                <a:gd name="connsiteY1" fmla="*/ 161746 h 164794"/>
                <a:gd name="connsiteX2" fmla="*/ 56820 w 349046"/>
                <a:gd name="connsiteY2" fmla="*/ 162223 h 164794"/>
                <a:gd name="connsiteX3" fmla="*/ 35484 w 349046"/>
                <a:gd name="connsiteY3" fmla="*/ 64115 h 164794"/>
                <a:gd name="connsiteX4" fmla="*/ 336855 w 349046"/>
                <a:gd name="connsiteY4" fmla="*/ 93452 h 164794"/>
                <a:gd name="connsiteX5" fmla="*/ 323710 w 349046"/>
                <a:gd name="connsiteY5" fmla="*/ 146506 h 164794"/>
                <a:gd name="connsiteX6" fmla="*/ 289801 w 349046"/>
                <a:gd name="connsiteY6" fmla="*/ 164794 h 164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9046" h="164794">
                  <a:moveTo>
                    <a:pt x="289801" y="164794"/>
                  </a:moveTo>
                  <a:cubicBezTo>
                    <a:pt x="228365" y="71735"/>
                    <a:pt x="120351" y="72783"/>
                    <a:pt x="62249" y="161746"/>
                  </a:cubicBezTo>
                  <a:cubicBezTo>
                    <a:pt x="60439" y="161937"/>
                    <a:pt x="58153" y="162889"/>
                    <a:pt x="56820" y="162223"/>
                  </a:cubicBezTo>
                  <a:cubicBezTo>
                    <a:pt x="-9855" y="128123"/>
                    <a:pt x="-18999" y="128504"/>
                    <a:pt x="35484" y="64115"/>
                  </a:cubicBezTo>
                  <a:cubicBezTo>
                    <a:pt x="117970" y="-33326"/>
                    <a:pt x="272180" y="-16657"/>
                    <a:pt x="336855" y="93452"/>
                  </a:cubicBezTo>
                  <a:cubicBezTo>
                    <a:pt x="355143" y="124599"/>
                    <a:pt x="354476" y="127933"/>
                    <a:pt x="323710" y="146506"/>
                  </a:cubicBezTo>
                  <a:cubicBezTo>
                    <a:pt x="313233" y="152793"/>
                    <a:pt x="302184" y="158127"/>
                    <a:pt x="289801" y="1647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sp>
          <p:nvSpPr>
            <p:cNvPr id="83" name="任意多边形: 形状 82">
              <a:extLst>
                <a:ext uri="{FF2B5EF4-FFF2-40B4-BE49-F238E27FC236}">
                  <a16:creationId xmlns:a16="http://schemas.microsoft.com/office/drawing/2014/main" id="{76BF4ED8-257D-4FFC-8199-E656E6C3959D}"/>
                </a:ext>
              </a:extLst>
            </p:cNvPr>
            <p:cNvSpPr/>
            <p:nvPr/>
          </p:nvSpPr>
          <p:spPr>
            <a:xfrm>
              <a:off x="11736404" y="5704901"/>
              <a:ext cx="188312" cy="188407"/>
            </a:xfrm>
            <a:custGeom>
              <a:avLst/>
              <a:gdLst>
                <a:gd name="connsiteX0" fmla="*/ 93632 w 188312"/>
                <a:gd name="connsiteY0" fmla="*/ 1 h 188407"/>
                <a:gd name="connsiteX1" fmla="*/ 188311 w 188312"/>
                <a:gd name="connsiteY1" fmla="*/ 93632 h 188407"/>
                <a:gd name="connsiteX2" fmla="*/ 94775 w 188312"/>
                <a:gd name="connsiteY2" fmla="*/ 188406 h 188407"/>
                <a:gd name="connsiteX3" fmla="*/ 1 w 188312"/>
                <a:gd name="connsiteY3" fmla="*/ 94775 h 188407"/>
                <a:gd name="connsiteX4" fmla="*/ 93632 w 188312"/>
                <a:gd name="connsiteY4" fmla="*/ 1 h 188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8312" h="188407">
                  <a:moveTo>
                    <a:pt x="93632" y="1"/>
                  </a:moveTo>
                  <a:cubicBezTo>
                    <a:pt x="145734" y="-284"/>
                    <a:pt x="188025" y="41530"/>
                    <a:pt x="188311" y="93632"/>
                  </a:cubicBezTo>
                  <a:cubicBezTo>
                    <a:pt x="188596" y="145734"/>
                    <a:pt x="146782" y="188120"/>
                    <a:pt x="94775" y="188406"/>
                  </a:cubicBezTo>
                  <a:cubicBezTo>
                    <a:pt x="42769" y="188692"/>
                    <a:pt x="287" y="146686"/>
                    <a:pt x="1" y="94775"/>
                  </a:cubicBezTo>
                  <a:cubicBezTo>
                    <a:pt x="-284" y="42769"/>
                    <a:pt x="41626" y="287"/>
                    <a:pt x="93632" y="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sp>
          <p:nvSpPr>
            <p:cNvPr id="84" name="任意多边形: 形状 83">
              <a:extLst>
                <a:ext uri="{FF2B5EF4-FFF2-40B4-BE49-F238E27FC236}">
                  <a16:creationId xmlns:a16="http://schemas.microsoft.com/office/drawing/2014/main" id="{E0296F62-C90B-4C24-992E-58A9DBC45715}"/>
                </a:ext>
              </a:extLst>
            </p:cNvPr>
            <p:cNvSpPr/>
            <p:nvPr/>
          </p:nvSpPr>
          <p:spPr>
            <a:xfrm>
              <a:off x="11076033" y="6113616"/>
              <a:ext cx="188414" cy="188509"/>
            </a:xfrm>
            <a:custGeom>
              <a:avLst/>
              <a:gdLst>
                <a:gd name="connsiteX0" fmla="*/ 4 w 188414"/>
                <a:gd name="connsiteY0" fmla="*/ 93254 h 188509"/>
                <a:gd name="connsiteX1" fmla="*/ 95254 w 188414"/>
                <a:gd name="connsiteY1" fmla="*/ 4 h 188509"/>
                <a:gd name="connsiteX2" fmla="*/ 188409 w 188414"/>
                <a:gd name="connsiteY2" fmla="*/ 95254 h 188509"/>
                <a:gd name="connsiteX3" fmla="*/ 93159 w 188414"/>
                <a:gd name="connsiteY3" fmla="*/ 188504 h 188509"/>
                <a:gd name="connsiteX4" fmla="*/ 4 w 188414"/>
                <a:gd name="connsiteY4" fmla="*/ 93254 h 188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8414" h="188509">
                  <a:moveTo>
                    <a:pt x="4" y="93254"/>
                  </a:moveTo>
                  <a:cubicBezTo>
                    <a:pt x="576" y="41438"/>
                    <a:pt x="43343" y="-472"/>
                    <a:pt x="95254" y="4"/>
                  </a:cubicBezTo>
                  <a:cubicBezTo>
                    <a:pt x="147165" y="575"/>
                    <a:pt x="188980" y="43343"/>
                    <a:pt x="188409" y="95254"/>
                  </a:cubicBezTo>
                  <a:cubicBezTo>
                    <a:pt x="187932" y="147070"/>
                    <a:pt x="144975" y="189075"/>
                    <a:pt x="93159" y="188504"/>
                  </a:cubicBezTo>
                  <a:cubicBezTo>
                    <a:pt x="41438" y="188028"/>
                    <a:pt x="-472" y="145070"/>
                    <a:pt x="4" y="9325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sp>
          <p:nvSpPr>
            <p:cNvPr id="85" name="任意多边形: 形状 84">
              <a:extLst>
                <a:ext uri="{FF2B5EF4-FFF2-40B4-BE49-F238E27FC236}">
                  <a16:creationId xmlns:a16="http://schemas.microsoft.com/office/drawing/2014/main" id="{8EDCD6CD-562C-4E8A-A74B-77C07E220413}"/>
                </a:ext>
              </a:extLst>
            </p:cNvPr>
            <p:cNvSpPr/>
            <p:nvPr/>
          </p:nvSpPr>
          <p:spPr>
            <a:xfrm>
              <a:off x="12396676" y="6113713"/>
              <a:ext cx="188408" cy="188503"/>
            </a:xfrm>
            <a:custGeom>
              <a:avLst/>
              <a:gdLst>
                <a:gd name="connsiteX0" fmla="*/ 188407 w 188408"/>
                <a:gd name="connsiteY0" fmla="*/ 94872 h 188503"/>
                <a:gd name="connsiteX1" fmla="*/ 93538 w 188408"/>
                <a:gd name="connsiteY1" fmla="*/ 188502 h 188503"/>
                <a:gd name="connsiteX2" fmla="*/ 3 w 188408"/>
                <a:gd name="connsiteY2" fmla="*/ 93538 h 188503"/>
                <a:gd name="connsiteX3" fmla="*/ 94872 w 188408"/>
                <a:gd name="connsiteY3" fmla="*/ 3 h 188503"/>
                <a:gd name="connsiteX4" fmla="*/ 188407 w 188408"/>
                <a:gd name="connsiteY4" fmla="*/ 94872 h 188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8408" h="188503">
                  <a:moveTo>
                    <a:pt x="188407" y="94872"/>
                  </a:moveTo>
                  <a:cubicBezTo>
                    <a:pt x="188026" y="146688"/>
                    <a:pt x="145354" y="188788"/>
                    <a:pt x="93538" y="188502"/>
                  </a:cubicBezTo>
                  <a:cubicBezTo>
                    <a:pt x="41722" y="188121"/>
                    <a:pt x="-378" y="145449"/>
                    <a:pt x="3" y="93538"/>
                  </a:cubicBezTo>
                  <a:cubicBezTo>
                    <a:pt x="384" y="41722"/>
                    <a:pt x="43056" y="-378"/>
                    <a:pt x="94872" y="3"/>
                  </a:cubicBezTo>
                  <a:cubicBezTo>
                    <a:pt x="146783" y="288"/>
                    <a:pt x="188693" y="42865"/>
                    <a:pt x="188407" y="9487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sp>
          <p:nvSpPr>
            <p:cNvPr id="86" name="任意多边形: 形状 85">
              <a:extLst>
                <a:ext uri="{FF2B5EF4-FFF2-40B4-BE49-F238E27FC236}">
                  <a16:creationId xmlns:a16="http://schemas.microsoft.com/office/drawing/2014/main" id="{C8600861-78F6-4A34-A91E-60148D93F1F9}"/>
                </a:ext>
              </a:extLst>
            </p:cNvPr>
            <p:cNvSpPr/>
            <p:nvPr/>
          </p:nvSpPr>
          <p:spPr>
            <a:xfrm>
              <a:off x="11021650" y="6365319"/>
              <a:ext cx="298037" cy="124943"/>
            </a:xfrm>
            <a:custGeom>
              <a:avLst/>
              <a:gdLst>
                <a:gd name="connsiteX0" fmla="*/ 298037 w 298037"/>
                <a:gd name="connsiteY0" fmla="*/ 73580 h 124943"/>
                <a:gd name="connsiteX1" fmla="*/ 0 w 298037"/>
                <a:gd name="connsiteY1" fmla="*/ 74151 h 124943"/>
                <a:gd name="connsiteX2" fmla="*/ 134398 w 298037"/>
                <a:gd name="connsiteY2" fmla="*/ 618 h 124943"/>
                <a:gd name="connsiteX3" fmla="*/ 298037 w 298037"/>
                <a:gd name="connsiteY3" fmla="*/ 73580 h 124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8037" h="124943">
                  <a:moveTo>
                    <a:pt x="298037" y="73580"/>
                  </a:moveTo>
                  <a:cubicBezTo>
                    <a:pt x="214122" y="141969"/>
                    <a:pt x="85249" y="141969"/>
                    <a:pt x="0" y="74151"/>
                  </a:cubicBezTo>
                  <a:cubicBezTo>
                    <a:pt x="33719" y="28622"/>
                    <a:pt x="79248" y="4714"/>
                    <a:pt x="134398" y="618"/>
                  </a:cubicBezTo>
                  <a:cubicBezTo>
                    <a:pt x="200311" y="-4335"/>
                    <a:pt x="254413" y="20525"/>
                    <a:pt x="298037" y="7358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sp>
          <p:nvSpPr>
            <p:cNvPr id="87" name="任意多边形: 形状 86">
              <a:extLst>
                <a:ext uri="{FF2B5EF4-FFF2-40B4-BE49-F238E27FC236}">
                  <a16:creationId xmlns:a16="http://schemas.microsoft.com/office/drawing/2014/main" id="{A1E58B40-3410-44FE-B07B-2A1635D31107}"/>
                </a:ext>
              </a:extLst>
            </p:cNvPr>
            <p:cNvSpPr/>
            <p:nvPr/>
          </p:nvSpPr>
          <p:spPr>
            <a:xfrm>
              <a:off x="12342196" y="6365339"/>
              <a:ext cx="298037" cy="124970"/>
            </a:xfrm>
            <a:custGeom>
              <a:avLst/>
              <a:gdLst>
                <a:gd name="connsiteX0" fmla="*/ 298037 w 298037"/>
                <a:gd name="connsiteY0" fmla="*/ 73655 h 124970"/>
                <a:gd name="connsiteX1" fmla="*/ 0 w 298037"/>
                <a:gd name="connsiteY1" fmla="*/ 74131 h 124970"/>
                <a:gd name="connsiteX2" fmla="*/ 134493 w 298037"/>
                <a:gd name="connsiteY2" fmla="*/ 598 h 124970"/>
                <a:gd name="connsiteX3" fmla="*/ 298037 w 298037"/>
                <a:gd name="connsiteY3" fmla="*/ 73655 h 124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8037" h="124970">
                  <a:moveTo>
                    <a:pt x="298037" y="73655"/>
                  </a:moveTo>
                  <a:cubicBezTo>
                    <a:pt x="213646" y="142044"/>
                    <a:pt x="84677" y="141949"/>
                    <a:pt x="0" y="74131"/>
                  </a:cubicBezTo>
                  <a:cubicBezTo>
                    <a:pt x="33814" y="28697"/>
                    <a:pt x="79343" y="4694"/>
                    <a:pt x="134493" y="598"/>
                  </a:cubicBezTo>
                  <a:cubicBezTo>
                    <a:pt x="200501" y="-4260"/>
                    <a:pt x="254508" y="20505"/>
                    <a:pt x="298037" y="7365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sp>
          <p:nvSpPr>
            <p:cNvPr id="88" name="任意多边形: 形状 87">
              <a:extLst>
                <a:ext uri="{FF2B5EF4-FFF2-40B4-BE49-F238E27FC236}">
                  <a16:creationId xmlns:a16="http://schemas.microsoft.com/office/drawing/2014/main" id="{BE6B188A-3D90-4AA1-A39B-05B5423D3450}"/>
                </a:ext>
              </a:extLst>
            </p:cNvPr>
            <p:cNvSpPr/>
            <p:nvPr/>
          </p:nvSpPr>
          <p:spPr>
            <a:xfrm>
              <a:off x="12173525" y="5843872"/>
              <a:ext cx="192863" cy="136877"/>
            </a:xfrm>
            <a:custGeom>
              <a:avLst/>
              <a:gdLst>
                <a:gd name="connsiteX0" fmla="*/ 4078 w 192863"/>
                <a:gd name="connsiteY0" fmla="*/ 0 h 136877"/>
                <a:gd name="connsiteX1" fmla="*/ 192864 w 192863"/>
                <a:gd name="connsiteY1" fmla="*/ 103823 h 136877"/>
                <a:gd name="connsiteX2" fmla="*/ 139429 w 192863"/>
                <a:gd name="connsiteY2" fmla="*/ 135636 h 136877"/>
                <a:gd name="connsiteX3" fmla="*/ 113425 w 192863"/>
                <a:gd name="connsiteY3" fmla="*/ 131731 h 136877"/>
                <a:gd name="connsiteX4" fmla="*/ 25700 w 192863"/>
                <a:gd name="connsiteY4" fmla="*/ 84391 h 136877"/>
                <a:gd name="connsiteX5" fmla="*/ 1411 w 192863"/>
                <a:gd name="connsiteY5" fmla="*/ 40386 h 136877"/>
                <a:gd name="connsiteX6" fmla="*/ 4078 w 192863"/>
                <a:gd name="connsiteY6" fmla="*/ 0 h 136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2863" h="136877">
                  <a:moveTo>
                    <a:pt x="4078" y="0"/>
                  </a:moveTo>
                  <a:cubicBezTo>
                    <a:pt x="68182" y="35243"/>
                    <a:pt x="128380" y="68389"/>
                    <a:pt x="192864" y="103823"/>
                  </a:cubicBezTo>
                  <a:cubicBezTo>
                    <a:pt x="172671" y="116205"/>
                    <a:pt x="156859" y="127730"/>
                    <a:pt x="139429" y="135636"/>
                  </a:cubicBezTo>
                  <a:cubicBezTo>
                    <a:pt x="132666" y="138684"/>
                    <a:pt x="121045" y="135636"/>
                    <a:pt x="113425" y="131731"/>
                  </a:cubicBezTo>
                  <a:cubicBezTo>
                    <a:pt x="83898" y="116586"/>
                    <a:pt x="55609" y="98774"/>
                    <a:pt x="25700" y="84391"/>
                  </a:cubicBezTo>
                  <a:cubicBezTo>
                    <a:pt x="5793" y="74771"/>
                    <a:pt x="-3827" y="63151"/>
                    <a:pt x="1411" y="40386"/>
                  </a:cubicBezTo>
                  <a:cubicBezTo>
                    <a:pt x="4078" y="28861"/>
                    <a:pt x="3126" y="16478"/>
                    <a:pt x="4078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sp>
          <p:nvSpPr>
            <p:cNvPr id="89" name="任意多边形: 形状 88">
              <a:extLst>
                <a:ext uri="{FF2B5EF4-FFF2-40B4-BE49-F238E27FC236}">
                  <a16:creationId xmlns:a16="http://schemas.microsoft.com/office/drawing/2014/main" id="{7E14211A-C1E0-4FDA-A12F-1BEE49BB865F}"/>
                </a:ext>
              </a:extLst>
            </p:cNvPr>
            <p:cNvSpPr/>
            <p:nvPr/>
          </p:nvSpPr>
          <p:spPr>
            <a:xfrm>
              <a:off x="11296637" y="5844158"/>
              <a:ext cx="189944" cy="134647"/>
            </a:xfrm>
            <a:custGeom>
              <a:avLst/>
              <a:gdLst>
                <a:gd name="connsiteX0" fmla="*/ 0 w 189944"/>
                <a:gd name="connsiteY0" fmla="*/ 103061 h 134647"/>
                <a:gd name="connsiteX1" fmla="*/ 186690 w 189944"/>
                <a:gd name="connsiteY1" fmla="*/ 0 h 134647"/>
                <a:gd name="connsiteX2" fmla="*/ 189738 w 189944"/>
                <a:gd name="connsiteY2" fmla="*/ 61055 h 134647"/>
                <a:gd name="connsiteX3" fmla="*/ 174212 w 189944"/>
                <a:gd name="connsiteY3" fmla="*/ 78486 h 134647"/>
                <a:gd name="connsiteX4" fmla="*/ 112014 w 189944"/>
                <a:gd name="connsiteY4" fmla="*/ 112967 h 134647"/>
                <a:gd name="connsiteX5" fmla="*/ 0 w 189944"/>
                <a:gd name="connsiteY5" fmla="*/ 103061 h 134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9944" h="134647">
                  <a:moveTo>
                    <a:pt x="0" y="103061"/>
                  </a:moveTo>
                  <a:cubicBezTo>
                    <a:pt x="61722" y="68961"/>
                    <a:pt x="121920" y="35719"/>
                    <a:pt x="186690" y="0"/>
                  </a:cubicBezTo>
                  <a:cubicBezTo>
                    <a:pt x="188119" y="22669"/>
                    <a:pt x="190691" y="41910"/>
                    <a:pt x="189738" y="61055"/>
                  </a:cubicBezTo>
                  <a:cubicBezTo>
                    <a:pt x="189452" y="67246"/>
                    <a:pt x="180785" y="74581"/>
                    <a:pt x="174212" y="78486"/>
                  </a:cubicBezTo>
                  <a:cubicBezTo>
                    <a:pt x="153924" y="90773"/>
                    <a:pt x="132874" y="101632"/>
                    <a:pt x="112014" y="112967"/>
                  </a:cubicBezTo>
                  <a:cubicBezTo>
                    <a:pt x="56388" y="143351"/>
                    <a:pt x="56388" y="143351"/>
                    <a:pt x="0" y="10306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64036223"/>
      </p:ext>
    </p:extLst>
  </p:cSld>
  <p:clrMapOvr>
    <a:masterClrMapping/>
  </p:clrMapOvr>
  <p:transition spd="slow">
    <p:wipe dir="r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文本&#10;&#10;描述已自动生成">
            <a:extLst>
              <a:ext uri="{FF2B5EF4-FFF2-40B4-BE49-F238E27FC236}">
                <a16:creationId xmlns:a16="http://schemas.microsoft.com/office/drawing/2014/main" id="{479AD868-103E-45C6-BDD1-87D99A487E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3486" y="543559"/>
            <a:ext cx="1438274" cy="429099"/>
          </a:xfrm>
          <a:prstGeom prst="rect">
            <a:avLst/>
          </a:prstGeom>
          <a:noFill/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3FF4F7E3-8F34-4F67-B7CB-FDF57AD8DB7B}"/>
              </a:ext>
            </a:extLst>
          </p:cNvPr>
          <p:cNvSpPr txBox="1"/>
          <p:nvPr/>
        </p:nvSpPr>
        <p:spPr>
          <a:xfrm>
            <a:off x="553926" y="474351"/>
            <a:ext cx="4515980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00000">
                      <a:srgbClr val="018ABE"/>
                    </a:gs>
                    <a:gs pos="0">
                      <a:srgbClr val="001B48"/>
                    </a:gs>
                    <a:gs pos="49000">
                      <a:srgbClr val="02457A"/>
                    </a:gs>
                  </a:gsLst>
                  <a:lin ang="18900000" scaled="1"/>
                </a:gradFill>
                <a:effectLst/>
                <a:uLnTx/>
                <a:uFillTx/>
                <a:latin typeface="Didot" panose="02000503000000020003" pitchFamily="2" charset="0"/>
                <a:ea typeface="思源宋体 CN SemiBold" panose="02020600000000000000" pitchFamily="18" charset="-122"/>
                <a:cs typeface="+mn-cs"/>
              </a:rPr>
              <a:t>帮助情绪管理的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00000">
                      <a:srgbClr val="018ABE"/>
                    </a:gs>
                    <a:gs pos="0">
                      <a:srgbClr val="001B48"/>
                    </a:gs>
                    <a:gs pos="49000">
                      <a:srgbClr val="02457A"/>
                    </a:gs>
                  </a:gsLst>
                  <a:lin ang="18900000" scaled="1"/>
                </a:gradFill>
                <a:effectLst/>
                <a:uLnTx/>
                <a:uFillTx/>
                <a:latin typeface="Didot" panose="02000503000000020003" pitchFamily="2" charset="0"/>
                <a:ea typeface="思源宋体 CN SemiBold" panose="02020600000000000000" pitchFamily="18" charset="-122"/>
                <a:cs typeface="+mn-cs"/>
              </a:rPr>
              <a:t>4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00000">
                      <a:srgbClr val="018ABE"/>
                    </a:gs>
                    <a:gs pos="0">
                      <a:srgbClr val="001B48"/>
                    </a:gs>
                    <a:gs pos="49000">
                      <a:srgbClr val="02457A"/>
                    </a:gs>
                  </a:gsLst>
                  <a:lin ang="18900000" scaled="1"/>
                </a:gradFill>
                <a:effectLst/>
                <a:uLnTx/>
                <a:uFillTx/>
                <a:latin typeface="Didot" panose="02000503000000020003" pitchFamily="2" charset="0"/>
                <a:ea typeface="思源宋体 CN SemiBold" panose="02020600000000000000" pitchFamily="18" charset="-122"/>
                <a:cs typeface="+mn-cs"/>
              </a:rPr>
              <a:t>个步骤</a:t>
            </a:r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BD12E7FF-E26C-4D0A-96ED-FFC3F479121D}"/>
              </a:ext>
            </a:extLst>
          </p:cNvPr>
          <p:cNvGrpSpPr/>
          <p:nvPr/>
        </p:nvGrpSpPr>
        <p:grpSpPr>
          <a:xfrm>
            <a:off x="695325" y="5157769"/>
            <a:ext cx="2646878" cy="839530"/>
            <a:chOff x="695325" y="5157769"/>
            <a:chExt cx="2646878" cy="839530"/>
          </a:xfrm>
        </p:grpSpPr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0B00F44E-2B0D-46C0-9ABB-9A96B44B1E9F}"/>
                </a:ext>
              </a:extLst>
            </p:cNvPr>
            <p:cNvSpPr txBox="1"/>
            <p:nvPr/>
          </p:nvSpPr>
          <p:spPr>
            <a:xfrm>
              <a:off x="695325" y="5658745"/>
              <a:ext cx="2646878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客观把握并承认自己的情绪</a:t>
              </a: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777FFEDC-E49A-478C-973C-DFC40AE58911}"/>
                </a:ext>
              </a:extLst>
            </p:cNvPr>
            <p:cNvSpPr txBox="1"/>
            <p:nvPr/>
          </p:nvSpPr>
          <p:spPr>
            <a:xfrm>
              <a:off x="695325" y="5157769"/>
              <a:ext cx="90281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001B48"/>
                      </a:gs>
                      <a:gs pos="100000">
                        <a:srgbClr val="018ABE"/>
                      </a:gs>
                      <a:gs pos="72000">
                        <a:srgbClr val="02457A"/>
                      </a:gs>
                    </a:gsLst>
                    <a:lin ang="18900000" scaled="1"/>
                  </a:gradFill>
                  <a:effectLst/>
                  <a:uLnTx/>
                  <a:uFillTx/>
                  <a:latin typeface="思源宋体 CN SemiBold" panose="02020600000000000000" pitchFamily="18" charset="-122"/>
                  <a:ea typeface="思源宋体 CN SemiBold" panose="02020600000000000000" pitchFamily="18" charset="-122"/>
                  <a:cs typeface="+mn-cs"/>
                </a:rPr>
                <a:t>承认</a:t>
              </a:r>
            </a:p>
          </p:txBody>
        </p: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88950FAA-AF45-4C95-B497-AC46ED130A66}"/>
              </a:ext>
            </a:extLst>
          </p:cNvPr>
          <p:cNvGrpSpPr/>
          <p:nvPr/>
        </p:nvGrpSpPr>
        <p:grpSpPr>
          <a:xfrm>
            <a:off x="6093191" y="5144680"/>
            <a:ext cx="1999265" cy="839530"/>
            <a:chOff x="6093191" y="5144680"/>
            <a:chExt cx="1999265" cy="839530"/>
          </a:xfrm>
        </p:grpSpPr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7F889A56-506B-47E7-A0B7-C27592F54F7C}"/>
                </a:ext>
              </a:extLst>
            </p:cNvPr>
            <p:cNvSpPr txBox="1"/>
            <p:nvPr/>
          </p:nvSpPr>
          <p:spPr>
            <a:xfrm>
              <a:off x="6093191" y="5645656"/>
              <a:ext cx="1999265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把情绪转换为“课题”</a:t>
              </a: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71DA1785-90EA-440B-8AF7-2F93073C9C2A}"/>
                </a:ext>
              </a:extLst>
            </p:cNvPr>
            <p:cNvSpPr txBox="1"/>
            <p:nvPr/>
          </p:nvSpPr>
          <p:spPr>
            <a:xfrm>
              <a:off x="6093191" y="5144680"/>
              <a:ext cx="90281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001B48"/>
                      </a:gs>
                      <a:gs pos="100000">
                        <a:srgbClr val="018ABE"/>
                      </a:gs>
                      <a:gs pos="72000">
                        <a:srgbClr val="02457A"/>
                      </a:gs>
                    </a:gsLst>
                    <a:lin ang="18900000" scaled="1"/>
                  </a:gradFill>
                  <a:effectLst/>
                  <a:uLnTx/>
                  <a:uFillTx/>
                  <a:latin typeface="思源宋体 CN SemiBold" panose="02020600000000000000" pitchFamily="18" charset="-122"/>
                  <a:ea typeface="思源宋体 CN SemiBold" panose="02020600000000000000" pitchFamily="18" charset="-122"/>
                  <a:cs typeface="+mn-cs"/>
                </a:rPr>
                <a:t>转换</a:t>
              </a:r>
            </a:p>
          </p:txBody>
        </p: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9BDA42D9-EA17-4C95-A7A6-25C60D3C679B}"/>
              </a:ext>
            </a:extLst>
          </p:cNvPr>
          <p:cNvGrpSpPr/>
          <p:nvPr/>
        </p:nvGrpSpPr>
        <p:grpSpPr>
          <a:xfrm>
            <a:off x="3394258" y="1657476"/>
            <a:ext cx="2441694" cy="839530"/>
            <a:chOff x="3394258" y="1657476"/>
            <a:chExt cx="2441694" cy="839530"/>
          </a:xfrm>
        </p:grpSpPr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E6C80900-9D16-4D48-84A9-82DFBE01BCED}"/>
                </a:ext>
              </a:extLst>
            </p:cNvPr>
            <p:cNvSpPr txBox="1"/>
            <p:nvPr/>
          </p:nvSpPr>
          <p:spPr>
            <a:xfrm>
              <a:off x="3394258" y="2158452"/>
              <a:ext cx="244169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分析情绪产生的真正原因</a:t>
              </a: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BCFBD58B-B609-4BC7-9D9B-F886EC043A38}"/>
                </a:ext>
              </a:extLst>
            </p:cNvPr>
            <p:cNvSpPr txBox="1"/>
            <p:nvPr/>
          </p:nvSpPr>
          <p:spPr>
            <a:xfrm>
              <a:off x="3394258" y="1657476"/>
              <a:ext cx="90281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001B48"/>
                      </a:gs>
                      <a:gs pos="100000">
                        <a:srgbClr val="018ABE"/>
                      </a:gs>
                      <a:gs pos="72000">
                        <a:srgbClr val="02457A"/>
                      </a:gs>
                    </a:gsLst>
                    <a:lin ang="18900000" scaled="1"/>
                  </a:gradFill>
                  <a:effectLst/>
                  <a:uLnTx/>
                  <a:uFillTx/>
                  <a:latin typeface="思源宋体 CN SemiBold" panose="02020600000000000000" pitchFamily="18" charset="-122"/>
                  <a:ea typeface="思源宋体 CN SemiBold" panose="02020600000000000000" pitchFamily="18" charset="-122"/>
                  <a:cs typeface="+mn-cs"/>
                </a:rPr>
                <a:t>分析</a:t>
              </a:r>
            </a:p>
          </p:txBody>
        </p: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205DA02B-4A8F-457D-9537-453A7298C3B4}"/>
              </a:ext>
            </a:extLst>
          </p:cNvPr>
          <p:cNvGrpSpPr/>
          <p:nvPr/>
        </p:nvGrpSpPr>
        <p:grpSpPr>
          <a:xfrm>
            <a:off x="8792125" y="1632029"/>
            <a:ext cx="2820003" cy="839530"/>
            <a:chOff x="8792125" y="1632029"/>
            <a:chExt cx="2820003" cy="839530"/>
          </a:xfrm>
        </p:grpSpPr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1941CFF5-2B55-42E0-97A6-3D747FAF690E}"/>
                </a:ext>
              </a:extLst>
            </p:cNvPr>
            <p:cNvSpPr txBox="1"/>
            <p:nvPr/>
          </p:nvSpPr>
          <p:spPr>
            <a:xfrm>
              <a:off x="8792125" y="2133005"/>
              <a:ext cx="2820003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找出“课题”的解决办法并执行</a:t>
              </a: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AF7049B5-0492-4101-AAAD-FA8EA10C2A04}"/>
                </a:ext>
              </a:extLst>
            </p:cNvPr>
            <p:cNvSpPr txBox="1"/>
            <p:nvPr/>
          </p:nvSpPr>
          <p:spPr>
            <a:xfrm>
              <a:off x="8792125" y="1632029"/>
              <a:ext cx="90281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001B48"/>
                      </a:gs>
                      <a:gs pos="100000">
                        <a:srgbClr val="018ABE"/>
                      </a:gs>
                      <a:gs pos="72000">
                        <a:srgbClr val="02457A"/>
                      </a:gs>
                    </a:gsLst>
                    <a:lin ang="18900000" scaled="1"/>
                  </a:gradFill>
                  <a:effectLst/>
                  <a:uLnTx/>
                  <a:uFillTx/>
                  <a:latin typeface="思源宋体 CN SemiBold" panose="02020600000000000000" pitchFamily="18" charset="-122"/>
                  <a:ea typeface="思源宋体 CN SemiBold" panose="02020600000000000000" pitchFamily="18" charset="-122"/>
                  <a:cs typeface="+mn-cs"/>
                </a:rPr>
                <a:t>解决</a:t>
              </a:r>
            </a:p>
          </p:txBody>
        </p:sp>
      </p:grpSp>
      <p:sp>
        <p:nvSpPr>
          <p:cNvPr id="22" name="箭头: 五边形 21">
            <a:extLst>
              <a:ext uri="{FF2B5EF4-FFF2-40B4-BE49-F238E27FC236}">
                <a16:creationId xmlns:a16="http://schemas.microsoft.com/office/drawing/2014/main" id="{843EE71C-33A0-4B19-8DA1-1ED4B5206E55}"/>
              </a:ext>
            </a:extLst>
          </p:cNvPr>
          <p:cNvSpPr/>
          <p:nvPr/>
        </p:nvSpPr>
        <p:spPr>
          <a:xfrm>
            <a:off x="695325" y="3725756"/>
            <a:ext cx="10801350" cy="162562"/>
          </a:xfrm>
          <a:prstGeom prst="homePlate">
            <a:avLst/>
          </a:prstGeom>
          <a:gradFill flip="none" rotWithShape="1">
            <a:gsLst>
              <a:gs pos="100000">
                <a:srgbClr val="97CADB"/>
              </a:gs>
              <a:gs pos="0">
                <a:srgbClr val="97CADB">
                  <a:alpha val="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47" name="直接连接符 46">
            <a:extLst>
              <a:ext uri="{FF2B5EF4-FFF2-40B4-BE49-F238E27FC236}">
                <a16:creationId xmlns:a16="http://schemas.microsoft.com/office/drawing/2014/main" id="{85D430ED-9860-481F-B5A1-14F4ACDAA1B4}"/>
              </a:ext>
            </a:extLst>
          </p:cNvPr>
          <p:cNvCxnSpPr>
            <a:cxnSpLocks/>
          </p:cNvCxnSpPr>
          <p:nvPr/>
        </p:nvCxnSpPr>
        <p:spPr>
          <a:xfrm>
            <a:off x="1146730" y="4535073"/>
            <a:ext cx="0" cy="532570"/>
          </a:xfrm>
          <a:prstGeom prst="line">
            <a:avLst/>
          </a:prstGeom>
          <a:ln w="9525">
            <a:solidFill>
              <a:srgbClr val="018AB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>
            <a:extLst>
              <a:ext uri="{FF2B5EF4-FFF2-40B4-BE49-F238E27FC236}">
                <a16:creationId xmlns:a16="http://schemas.microsoft.com/office/drawing/2014/main" id="{ED104E3A-F679-426F-BAD5-6F1DAF296BD9}"/>
              </a:ext>
            </a:extLst>
          </p:cNvPr>
          <p:cNvCxnSpPr>
            <a:cxnSpLocks/>
          </p:cNvCxnSpPr>
          <p:nvPr/>
        </p:nvCxnSpPr>
        <p:spPr>
          <a:xfrm>
            <a:off x="6544596" y="4535073"/>
            <a:ext cx="0" cy="532570"/>
          </a:xfrm>
          <a:prstGeom prst="line">
            <a:avLst/>
          </a:prstGeom>
          <a:ln w="9525">
            <a:solidFill>
              <a:srgbClr val="018AB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>
            <a:extLst>
              <a:ext uri="{FF2B5EF4-FFF2-40B4-BE49-F238E27FC236}">
                <a16:creationId xmlns:a16="http://schemas.microsoft.com/office/drawing/2014/main" id="{C36978C9-8D0C-4C88-BFEE-FE567D094DD1}"/>
              </a:ext>
            </a:extLst>
          </p:cNvPr>
          <p:cNvCxnSpPr>
            <a:cxnSpLocks/>
          </p:cNvCxnSpPr>
          <p:nvPr/>
        </p:nvCxnSpPr>
        <p:spPr>
          <a:xfrm>
            <a:off x="3851035" y="2546433"/>
            <a:ext cx="0" cy="532570"/>
          </a:xfrm>
          <a:prstGeom prst="line">
            <a:avLst/>
          </a:prstGeom>
          <a:ln w="9525">
            <a:solidFill>
              <a:srgbClr val="018AB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D242E376-F3F6-4F48-AE7E-3265C8E74FE5}"/>
              </a:ext>
            </a:extLst>
          </p:cNvPr>
          <p:cNvCxnSpPr>
            <a:cxnSpLocks/>
          </p:cNvCxnSpPr>
          <p:nvPr/>
        </p:nvCxnSpPr>
        <p:spPr>
          <a:xfrm>
            <a:off x="9248903" y="2546433"/>
            <a:ext cx="0" cy="532570"/>
          </a:xfrm>
          <a:prstGeom prst="line">
            <a:avLst/>
          </a:prstGeom>
          <a:ln w="9525">
            <a:solidFill>
              <a:srgbClr val="018AB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6D707846-C93E-433E-A617-5651430F1AB9}"/>
              </a:ext>
            </a:extLst>
          </p:cNvPr>
          <p:cNvGrpSpPr/>
          <p:nvPr/>
        </p:nvGrpSpPr>
        <p:grpSpPr>
          <a:xfrm>
            <a:off x="2513393" y="2469395"/>
            <a:ext cx="2675286" cy="2675286"/>
            <a:chOff x="2513393" y="2469395"/>
            <a:chExt cx="2675286" cy="2675286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855D2E4E-08E7-404F-907F-C8C5EE49AF24}"/>
                </a:ext>
              </a:extLst>
            </p:cNvPr>
            <p:cNvGrpSpPr/>
            <p:nvPr/>
          </p:nvGrpSpPr>
          <p:grpSpPr>
            <a:xfrm>
              <a:off x="3347959" y="3303961"/>
              <a:ext cx="1006153" cy="1006153"/>
              <a:chOff x="3347959" y="3303961"/>
              <a:chExt cx="1006153" cy="1006153"/>
            </a:xfrm>
          </p:grpSpPr>
          <p:sp>
            <p:nvSpPr>
              <p:cNvPr id="35" name="椭圆 34">
                <a:extLst>
                  <a:ext uri="{FF2B5EF4-FFF2-40B4-BE49-F238E27FC236}">
                    <a16:creationId xmlns:a16="http://schemas.microsoft.com/office/drawing/2014/main" id="{0475CACF-20B8-407F-A846-212FCC6A15C0}"/>
                  </a:ext>
                </a:extLst>
              </p:cNvPr>
              <p:cNvSpPr/>
              <p:nvPr/>
            </p:nvSpPr>
            <p:spPr>
              <a:xfrm>
                <a:off x="3347959" y="3303962"/>
                <a:ext cx="1006153" cy="1006152"/>
              </a:xfrm>
              <a:prstGeom prst="ellipse">
                <a:avLst/>
              </a:prstGeom>
              <a:gradFill flip="none" rotWithShape="1">
                <a:gsLst>
                  <a:gs pos="94000">
                    <a:srgbClr val="018ABE">
                      <a:lumMod val="83000"/>
                      <a:lumOff val="17000"/>
                    </a:srgbClr>
                  </a:gs>
                  <a:gs pos="0">
                    <a:srgbClr val="001B48">
                      <a:lumMod val="40000"/>
                    </a:srgbClr>
                  </a:gs>
                  <a:gs pos="49000">
                    <a:srgbClr val="02457A"/>
                  </a:gs>
                </a:gsLst>
                <a:lin ang="18900000" scaled="1"/>
                <a:tileRect/>
              </a:gradFill>
              <a:ln>
                <a:noFill/>
              </a:ln>
              <a:effectLst>
                <a:outerShdw blurRad="723900" dist="431800" dir="6000000" algn="t" rotWithShape="0">
                  <a:srgbClr val="02457A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36" name="椭圆 35">
                <a:extLst>
                  <a:ext uri="{FF2B5EF4-FFF2-40B4-BE49-F238E27FC236}">
                    <a16:creationId xmlns:a16="http://schemas.microsoft.com/office/drawing/2014/main" id="{90F58C93-94AF-463E-8041-1896C4CC3B29}"/>
                  </a:ext>
                </a:extLst>
              </p:cNvPr>
              <p:cNvSpPr/>
              <p:nvPr/>
            </p:nvSpPr>
            <p:spPr>
              <a:xfrm>
                <a:off x="3347959" y="3303961"/>
                <a:ext cx="1006153" cy="1006153"/>
              </a:xfrm>
              <a:prstGeom prst="ellipse">
                <a:avLst/>
              </a:prstGeom>
              <a:gradFill flip="none" rotWithShape="1">
                <a:gsLst>
                  <a:gs pos="100000">
                    <a:srgbClr val="018ABE"/>
                  </a:gs>
                  <a:gs pos="0">
                    <a:srgbClr val="001B48"/>
                  </a:gs>
                  <a:gs pos="49000">
                    <a:srgbClr val="02457A"/>
                  </a:gs>
                </a:gsLst>
                <a:lin ang="18900000" scaled="1"/>
                <a:tileRect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3600" b="0" i="0" u="none" strike="noStrike" kern="1200" cap="none" spc="0" normalizeH="0" baseline="0" noProof="0" dirty="0">
                  <a:ln>
                    <a:noFill/>
                  </a:ln>
                  <a:gradFill flip="none" rotWithShape="1">
                    <a:gsLst>
                      <a:gs pos="100000">
                        <a:prstClr val="white"/>
                      </a:gs>
                      <a:gs pos="38000">
                        <a:srgbClr val="97CADB"/>
                      </a:gs>
                    </a:gsLst>
                    <a:lin ang="18900000" scaled="1"/>
                    <a:tileRect/>
                  </a:gradFill>
                  <a:effectLst/>
                  <a:uLnTx/>
                  <a:uFillTx/>
                  <a:latin typeface="Didot" panose="02000503000000020003" pitchFamily="2" charset="0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88" name="图形 86">
                <a:extLst>
                  <a:ext uri="{FF2B5EF4-FFF2-40B4-BE49-F238E27FC236}">
                    <a16:creationId xmlns:a16="http://schemas.microsoft.com/office/drawing/2014/main" id="{90E467DF-1665-4D30-9045-AACC9428E9EC}"/>
                  </a:ext>
                </a:extLst>
              </p:cNvPr>
              <p:cNvSpPr/>
              <p:nvPr/>
            </p:nvSpPr>
            <p:spPr>
              <a:xfrm>
                <a:off x="3573907" y="3532844"/>
                <a:ext cx="554257" cy="548389"/>
              </a:xfrm>
              <a:custGeom>
                <a:avLst/>
                <a:gdLst>
                  <a:gd name="connsiteX0" fmla="*/ 1519335 w 1898620"/>
                  <a:gd name="connsiteY0" fmla="*/ 1120235 h 1878520"/>
                  <a:gd name="connsiteX1" fmla="*/ 1213487 w 1898620"/>
                  <a:gd name="connsiteY1" fmla="*/ 1275683 h 1878520"/>
                  <a:gd name="connsiteX2" fmla="*/ 869159 w 1898620"/>
                  <a:gd name="connsiteY2" fmla="*/ 1091375 h 1878520"/>
                  <a:gd name="connsiteX3" fmla="*/ 903449 w 1898620"/>
                  <a:gd name="connsiteY3" fmla="*/ 918305 h 1878520"/>
                  <a:gd name="connsiteX4" fmla="*/ 874112 w 1898620"/>
                  <a:gd name="connsiteY4" fmla="*/ 757809 h 1878520"/>
                  <a:gd name="connsiteX5" fmla="*/ 1217012 w 1898620"/>
                  <a:gd name="connsiteY5" fmla="*/ 549021 h 1878520"/>
                  <a:gd name="connsiteX6" fmla="*/ 1520859 w 1898620"/>
                  <a:gd name="connsiteY6" fmla="*/ 717423 h 1878520"/>
                  <a:gd name="connsiteX7" fmla="*/ 1879571 w 1898620"/>
                  <a:gd name="connsiteY7" fmla="*/ 358712 h 1878520"/>
                  <a:gd name="connsiteX8" fmla="*/ 1520859 w 1898620"/>
                  <a:gd name="connsiteY8" fmla="*/ 0 h 1878520"/>
                  <a:gd name="connsiteX9" fmla="*/ 1162148 w 1898620"/>
                  <a:gd name="connsiteY9" fmla="*/ 358616 h 1878520"/>
                  <a:gd name="connsiteX10" fmla="*/ 1172816 w 1898620"/>
                  <a:gd name="connsiteY10" fmla="*/ 445199 h 1878520"/>
                  <a:gd name="connsiteX11" fmla="*/ 821724 w 1898620"/>
                  <a:gd name="connsiteY11" fmla="*/ 659035 h 1878520"/>
                  <a:gd name="connsiteX12" fmla="*/ 771146 w 1898620"/>
                  <a:gd name="connsiteY12" fmla="*/ 598837 h 1878520"/>
                  <a:gd name="connsiteX13" fmla="*/ 451678 w 1898620"/>
                  <a:gd name="connsiteY13" fmla="*/ 466535 h 1878520"/>
                  <a:gd name="connsiteX14" fmla="*/ 132209 w 1898620"/>
                  <a:gd name="connsiteY14" fmla="*/ 598837 h 1878520"/>
                  <a:gd name="connsiteX15" fmla="*/ 2 w 1898620"/>
                  <a:gd name="connsiteY15" fmla="*/ 918210 h 1878520"/>
                  <a:gd name="connsiteX16" fmla="*/ 132209 w 1898620"/>
                  <a:gd name="connsiteY16" fmla="*/ 1237679 h 1878520"/>
                  <a:gd name="connsiteX17" fmla="*/ 451678 w 1898620"/>
                  <a:gd name="connsiteY17" fmla="*/ 1369981 h 1878520"/>
                  <a:gd name="connsiteX18" fmla="*/ 771146 w 1898620"/>
                  <a:gd name="connsiteY18" fmla="*/ 1237679 h 1878520"/>
                  <a:gd name="connsiteX19" fmla="*/ 813818 w 1898620"/>
                  <a:gd name="connsiteY19" fmla="*/ 1188339 h 1878520"/>
                  <a:gd name="connsiteX20" fmla="*/ 1161576 w 1898620"/>
                  <a:gd name="connsiteY20" fmla="*/ 1374458 h 1878520"/>
                  <a:gd name="connsiteX21" fmla="*/ 1140335 w 1898620"/>
                  <a:gd name="connsiteY21" fmla="*/ 1499330 h 1878520"/>
                  <a:gd name="connsiteX22" fmla="*/ 1519430 w 1898620"/>
                  <a:gd name="connsiteY22" fmla="*/ 1878521 h 1878520"/>
                  <a:gd name="connsiteX23" fmla="*/ 1898621 w 1898620"/>
                  <a:gd name="connsiteY23" fmla="*/ 1499330 h 1878520"/>
                  <a:gd name="connsiteX24" fmla="*/ 1519335 w 1898620"/>
                  <a:gd name="connsiteY24" fmla="*/ 1120235 h 18785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898620" h="1878520">
                    <a:moveTo>
                      <a:pt x="1519335" y="1120235"/>
                    </a:moveTo>
                    <a:cubicBezTo>
                      <a:pt x="1393700" y="1120331"/>
                      <a:pt x="1282448" y="1181576"/>
                      <a:pt x="1213487" y="1275683"/>
                    </a:cubicBezTo>
                    <a:lnTo>
                      <a:pt x="869159" y="1091375"/>
                    </a:lnTo>
                    <a:cubicBezTo>
                      <a:pt x="891638" y="1037273"/>
                      <a:pt x="903449" y="978694"/>
                      <a:pt x="903449" y="918305"/>
                    </a:cubicBezTo>
                    <a:cubicBezTo>
                      <a:pt x="903639" y="862965"/>
                      <a:pt x="893447" y="808673"/>
                      <a:pt x="874112" y="757809"/>
                    </a:cubicBezTo>
                    <a:lnTo>
                      <a:pt x="1217012" y="549021"/>
                    </a:lnTo>
                    <a:cubicBezTo>
                      <a:pt x="1280448" y="650081"/>
                      <a:pt x="1392748" y="717233"/>
                      <a:pt x="1520859" y="717423"/>
                    </a:cubicBezTo>
                    <a:cubicBezTo>
                      <a:pt x="1718884" y="717233"/>
                      <a:pt x="1879380" y="556736"/>
                      <a:pt x="1879571" y="358712"/>
                    </a:cubicBezTo>
                    <a:cubicBezTo>
                      <a:pt x="1879285" y="160687"/>
                      <a:pt x="1718789" y="191"/>
                      <a:pt x="1520859" y="0"/>
                    </a:cubicBezTo>
                    <a:cubicBezTo>
                      <a:pt x="1322834" y="191"/>
                      <a:pt x="1162433" y="160592"/>
                      <a:pt x="1162148" y="358616"/>
                    </a:cubicBezTo>
                    <a:cubicBezTo>
                      <a:pt x="1162148" y="388525"/>
                      <a:pt x="1165958" y="417481"/>
                      <a:pt x="1172816" y="445199"/>
                    </a:cubicBezTo>
                    <a:lnTo>
                      <a:pt x="821724" y="659035"/>
                    </a:lnTo>
                    <a:cubicBezTo>
                      <a:pt x="806770" y="637699"/>
                      <a:pt x="789911" y="617506"/>
                      <a:pt x="771146" y="598837"/>
                    </a:cubicBezTo>
                    <a:cubicBezTo>
                      <a:pt x="685707" y="513588"/>
                      <a:pt x="572455" y="466535"/>
                      <a:pt x="451678" y="466535"/>
                    </a:cubicBezTo>
                    <a:cubicBezTo>
                      <a:pt x="331758" y="466154"/>
                      <a:pt x="216791" y="513779"/>
                      <a:pt x="132209" y="598837"/>
                    </a:cubicBezTo>
                    <a:cubicBezTo>
                      <a:pt x="47056" y="684276"/>
                      <a:pt x="2" y="797433"/>
                      <a:pt x="2" y="918210"/>
                    </a:cubicBezTo>
                    <a:cubicBezTo>
                      <a:pt x="-379" y="1038035"/>
                      <a:pt x="47246" y="1153097"/>
                      <a:pt x="132209" y="1237679"/>
                    </a:cubicBezTo>
                    <a:cubicBezTo>
                      <a:pt x="216791" y="1322642"/>
                      <a:pt x="331758" y="1370267"/>
                      <a:pt x="451678" y="1369981"/>
                    </a:cubicBezTo>
                    <a:cubicBezTo>
                      <a:pt x="571598" y="1370267"/>
                      <a:pt x="686564" y="1322642"/>
                      <a:pt x="771146" y="1237679"/>
                    </a:cubicBezTo>
                    <a:cubicBezTo>
                      <a:pt x="786672" y="1222153"/>
                      <a:pt x="800864" y="1205675"/>
                      <a:pt x="813818" y="1188339"/>
                    </a:cubicBezTo>
                    <a:lnTo>
                      <a:pt x="1161576" y="1374458"/>
                    </a:lnTo>
                    <a:cubicBezTo>
                      <a:pt x="1147860" y="1413605"/>
                      <a:pt x="1140335" y="1455611"/>
                      <a:pt x="1140335" y="1499330"/>
                    </a:cubicBezTo>
                    <a:cubicBezTo>
                      <a:pt x="1140526" y="1708595"/>
                      <a:pt x="1310166" y="1878235"/>
                      <a:pt x="1519430" y="1878521"/>
                    </a:cubicBezTo>
                    <a:cubicBezTo>
                      <a:pt x="1728790" y="1878330"/>
                      <a:pt x="1898430" y="1708690"/>
                      <a:pt x="1898621" y="1499330"/>
                    </a:cubicBezTo>
                    <a:cubicBezTo>
                      <a:pt x="1898335" y="1290066"/>
                      <a:pt x="1728599" y="1120426"/>
                      <a:pt x="1519335" y="1120235"/>
                    </a:cubicBezTo>
                    <a:close/>
                  </a:path>
                </a:pathLst>
              </a:custGeom>
              <a:gradFill>
                <a:gsLst>
                  <a:gs pos="100000">
                    <a:schemeClr val="bg1"/>
                  </a:gs>
                  <a:gs pos="38000">
                    <a:srgbClr val="97CADB"/>
                  </a:gs>
                </a:gsLst>
                <a:lin ang="18900000" scaled="1"/>
              </a:gra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8381CDC1-7BE8-4347-831F-4F3896407B7E}"/>
                </a:ext>
              </a:extLst>
            </p:cNvPr>
            <p:cNvSpPr/>
            <p:nvPr/>
          </p:nvSpPr>
          <p:spPr>
            <a:xfrm>
              <a:off x="2513393" y="2469395"/>
              <a:ext cx="2675286" cy="2675286"/>
            </a:xfrm>
            <a:prstGeom prst="ellipse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33341354-4074-4097-837B-25D4F30CB60D}"/>
              </a:ext>
            </a:extLst>
          </p:cNvPr>
          <p:cNvGrpSpPr/>
          <p:nvPr/>
        </p:nvGrpSpPr>
        <p:grpSpPr>
          <a:xfrm>
            <a:off x="-185540" y="2469395"/>
            <a:ext cx="2675286" cy="2675286"/>
            <a:chOff x="-185540" y="2469395"/>
            <a:chExt cx="2675286" cy="2675286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C45E1A94-F8A7-4C97-B5A8-C8F62D56E9ED}"/>
                </a:ext>
              </a:extLst>
            </p:cNvPr>
            <p:cNvGrpSpPr/>
            <p:nvPr/>
          </p:nvGrpSpPr>
          <p:grpSpPr>
            <a:xfrm>
              <a:off x="649026" y="3303961"/>
              <a:ext cx="1006153" cy="1006153"/>
              <a:chOff x="649026" y="3303961"/>
              <a:chExt cx="1006153" cy="1006153"/>
            </a:xfrm>
          </p:grpSpPr>
          <p:sp>
            <p:nvSpPr>
              <p:cNvPr id="38" name="椭圆 37">
                <a:extLst>
                  <a:ext uri="{FF2B5EF4-FFF2-40B4-BE49-F238E27FC236}">
                    <a16:creationId xmlns:a16="http://schemas.microsoft.com/office/drawing/2014/main" id="{A401B93E-BE1C-4C06-8CE6-BCB9E531F0E1}"/>
                  </a:ext>
                </a:extLst>
              </p:cNvPr>
              <p:cNvSpPr/>
              <p:nvPr/>
            </p:nvSpPr>
            <p:spPr>
              <a:xfrm>
                <a:off x="649026" y="3303962"/>
                <a:ext cx="1006153" cy="1006152"/>
              </a:xfrm>
              <a:prstGeom prst="ellipse">
                <a:avLst/>
              </a:prstGeom>
              <a:gradFill flip="none" rotWithShape="1">
                <a:gsLst>
                  <a:gs pos="94000">
                    <a:srgbClr val="018ABE">
                      <a:lumMod val="83000"/>
                      <a:lumOff val="17000"/>
                    </a:srgbClr>
                  </a:gs>
                  <a:gs pos="0">
                    <a:srgbClr val="001B48">
                      <a:lumMod val="40000"/>
                    </a:srgbClr>
                  </a:gs>
                  <a:gs pos="49000">
                    <a:srgbClr val="02457A"/>
                  </a:gs>
                </a:gsLst>
                <a:lin ang="18900000" scaled="1"/>
                <a:tileRect/>
              </a:gradFill>
              <a:ln>
                <a:noFill/>
              </a:ln>
              <a:effectLst>
                <a:outerShdw blurRad="723900" dist="431800" dir="6000000" algn="t" rotWithShape="0">
                  <a:srgbClr val="02457A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39" name="椭圆 38">
                <a:extLst>
                  <a:ext uri="{FF2B5EF4-FFF2-40B4-BE49-F238E27FC236}">
                    <a16:creationId xmlns:a16="http://schemas.microsoft.com/office/drawing/2014/main" id="{A6DC8F7D-751C-49C4-AA38-EB3A062ED353}"/>
                  </a:ext>
                </a:extLst>
              </p:cNvPr>
              <p:cNvSpPr/>
              <p:nvPr/>
            </p:nvSpPr>
            <p:spPr>
              <a:xfrm>
                <a:off x="649026" y="3303961"/>
                <a:ext cx="1006153" cy="1006153"/>
              </a:xfrm>
              <a:prstGeom prst="ellipse">
                <a:avLst/>
              </a:prstGeom>
              <a:gradFill flip="none" rotWithShape="1">
                <a:gsLst>
                  <a:gs pos="100000">
                    <a:srgbClr val="018ABE"/>
                  </a:gs>
                  <a:gs pos="0">
                    <a:srgbClr val="001B48"/>
                  </a:gs>
                  <a:gs pos="49000">
                    <a:srgbClr val="02457A"/>
                  </a:gs>
                </a:gsLst>
                <a:lin ang="18900000" scaled="1"/>
                <a:tileRect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3600" b="0" i="0" u="none" strike="noStrike" kern="1200" cap="none" spc="0" normalizeH="0" baseline="0" noProof="0" dirty="0">
                  <a:ln>
                    <a:noFill/>
                  </a:ln>
                  <a:gradFill flip="none" rotWithShape="1">
                    <a:gsLst>
                      <a:gs pos="100000">
                        <a:prstClr val="white"/>
                      </a:gs>
                      <a:gs pos="38000">
                        <a:srgbClr val="97CADB"/>
                      </a:gs>
                    </a:gsLst>
                    <a:lin ang="18900000" scaled="1"/>
                    <a:tileRect/>
                  </a:gradFill>
                  <a:effectLst/>
                  <a:uLnTx/>
                  <a:uFillTx/>
                  <a:latin typeface="Didot" panose="02000503000000020003" pitchFamily="2" charset="0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76" name="图形 74">
                <a:extLst>
                  <a:ext uri="{FF2B5EF4-FFF2-40B4-BE49-F238E27FC236}">
                    <a16:creationId xmlns:a16="http://schemas.microsoft.com/office/drawing/2014/main" id="{60A5121C-14B7-4730-8CF5-F1EB45BCFBB5}"/>
                  </a:ext>
                </a:extLst>
              </p:cNvPr>
              <p:cNvSpPr/>
              <p:nvPr/>
            </p:nvSpPr>
            <p:spPr>
              <a:xfrm>
                <a:off x="865367" y="3542723"/>
                <a:ext cx="573470" cy="528628"/>
              </a:xfrm>
              <a:custGeom>
                <a:avLst/>
                <a:gdLst>
                  <a:gd name="connsiteX0" fmla="*/ 994833 w 1714500"/>
                  <a:gd name="connsiteY0" fmla="*/ 1460500 h 1580443"/>
                  <a:gd name="connsiteX1" fmla="*/ 991306 w 1714500"/>
                  <a:gd name="connsiteY1" fmla="*/ 1464029 h 1580443"/>
                  <a:gd name="connsiteX2" fmla="*/ 871362 w 1714500"/>
                  <a:gd name="connsiteY2" fmla="*/ 1569860 h 1580443"/>
                  <a:gd name="connsiteX3" fmla="*/ 846667 w 1714500"/>
                  <a:gd name="connsiteY3" fmla="*/ 1580444 h 1580443"/>
                  <a:gd name="connsiteX4" fmla="*/ 821973 w 1714500"/>
                  <a:gd name="connsiteY4" fmla="*/ 1569860 h 1580443"/>
                  <a:gd name="connsiteX5" fmla="*/ 705556 w 1714500"/>
                  <a:gd name="connsiteY5" fmla="*/ 1460500 h 1580443"/>
                  <a:gd name="connsiteX6" fmla="*/ 59972 w 1714500"/>
                  <a:gd name="connsiteY6" fmla="*/ 751417 h 1580443"/>
                  <a:gd name="connsiteX7" fmla="*/ 363361 w 1714500"/>
                  <a:gd name="connsiteY7" fmla="*/ 751417 h 1580443"/>
                  <a:gd name="connsiteX8" fmla="*/ 398639 w 1714500"/>
                  <a:gd name="connsiteY8" fmla="*/ 737306 h 1580443"/>
                  <a:gd name="connsiteX9" fmla="*/ 529167 w 1714500"/>
                  <a:gd name="connsiteY9" fmla="*/ 606779 h 1580443"/>
                  <a:gd name="connsiteX10" fmla="*/ 529167 w 1714500"/>
                  <a:gd name="connsiteY10" fmla="*/ 956028 h 1580443"/>
                  <a:gd name="connsiteX11" fmla="*/ 592666 w 1714500"/>
                  <a:gd name="connsiteY11" fmla="*/ 1019527 h 1580443"/>
                  <a:gd name="connsiteX12" fmla="*/ 610306 w 1714500"/>
                  <a:gd name="connsiteY12" fmla="*/ 1019527 h 1580443"/>
                  <a:gd name="connsiteX13" fmla="*/ 617360 w 1714500"/>
                  <a:gd name="connsiteY13" fmla="*/ 1016000 h 1580443"/>
                  <a:gd name="connsiteX14" fmla="*/ 627944 w 1714500"/>
                  <a:gd name="connsiteY14" fmla="*/ 1008944 h 1580443"/>
                  <a:gd name="connsiteX15" fmla="*/ 631473 w 1714500"/>
                  <a:gd name="connsiteY15" fmla="*/ 1005417 h 1580443"/>
                  <a:gd name="connsiteX16" fmla="*/ 850194 w 1714500"/>
                  <a:gd name="connsiteY16" fmla="*/ 786695 h 1580443"/>
                  <a:gd name="connsiteX17" fmla="*/ 1150055 w 1714500"/>
                  <a:gd name="connsiteY17" fmla="*/ 786695 h 1580443"/>
                  <a:gd name="connsiteX18" fmla="*/ 1213556 w 1714500"/>
                  <a:gd name="connsiteY18" fmla="*/ 723194 h 1580443"/>
                  <a:gd name="connsiteX19" fmla="*/ 1150055 w 1714500"/>
                  <a:gd name="connsiteY19" fmla="*/ 659694 h 1580443"/>
                  <a:gd name="connsiteX20" fmla="*/ 797279 w 1714500"/>
                  <a:gd name="connsiteY20" fmla="*/ 659694 h 1580443"/>
                  <a:gd name="connsiteX21" fmla="*/ 797279 w 1714500"/>
                  <a:gd name="connsiteY21" fmla="*/ 666751 h 1580443"/>
                  <a:gd name="connsiteX22" fmla="*/ 779639 w 1714500"/>
                  <a:gd name="connsiteY22" fmla="*/ 680862 h 1580443"/>
                  <a:gd name="connsiteX23" fmla="*/ 652638 w 1714500"/>
                  <a:gd name="connsiteY23" fmla="*/ 807862 h 1580443"/>
                  <a:gd name="connsiteX24" fmla="*/ 652638 w 1714500"/>
                  <a:gd name="connsiteY24" fmla="*/ 462138 h 1580443"/>
                  <a:gd name="connsiteX25" fmla="*/ 652638 w 1714500"/>
                  <a:gd name="connsiteY25" fmla="*/ 455084 h 1580443"/>
                  <a:gd name="connsiteX26" fmla="*/ 652638 w 1714500"/>
                  <a:gd name="connsiteY26" fmla="*/ 448027 h 1580443"/>
                  <a:gd name="connsiteX27" fmla="*/ 652638 w 1714500"/>
                  <a:gd name="connsiteY27" fmla="*/ 440973 h 1580443"/>
                  <a:gd name="connsiteX28" fmla="*/ 649111 w 1714500"/>
                  <a:gd name="connsiteY28" fmla="*/ 437444 h 1580443"/>
                  <a:gd name="connsiteX29" fmla="*/ 649111 w 1714500"/>
                  <a:gd name="connsiteY29" fmla="*/ 433917 h 1580443"/>
                  <a:gd name="connsiteX30" fmla="*/ 638527 w 1714500"/>
                  <a:gd name="connsiteY30" fmla="*/ 416279 h 1580443"/>
                  <a:gd name="connsiteX31" fmla="*/ 635000 w 1714500"/>
                  <a:gd name="connsiteY31" fmla="*/ 412750 h 1580443"/>
                  <a:gd name="connsiteX32" fmla="*/ 589139 w 1714500"/>
                  <a:gd name="connsiteY32" fmla="*/ 395112 h 1580443"/>
                  <a:gd name="connsiteX33" fmla="*/ 546806 w 1714500"/>
                  <a:gd name="connsiteY33" fmla="*/ 412750 h 1580443"/>
                  <a:gd name="connsiteX34" fmla="*/ 335139 w 1714500"/>
                  <a:gd name="connsiteY34" fmla="*/ 627944 h 1580443"/>
                  <a:gd name="connsiteX35" fmla="*/ 17639 w 1714500"/>
                  <a:gd name="connsiteY35" fmla="*/ 627944 h 1580443"/>
                  <a:gd name="connsiteX36" fmla="*/ 0 w 1714500"/>
                  <a:gd name="connsiteY36" fmla="*/ 486834 h 1580443"/>
                  <a:gd name="connsiteX37" fmla="*/ 486832 w 1714500"/>
                  <a:gd name="connsiteY37" fmla="*/ 0 h 1580443"/>
                  <a:gd name="connsiteX38" fmla="*/ 857251 w 1714500"/>
                  <a:gd name="connsiteY38" fmla="*/ 155223 h 1580443"/>
                  <a:gd name="connsiteX39" fmla="*/ 1227667 w 1714500"/>
                  <a:gd name="connsiteY39" fmla="*/ 0 h 1580443"/>
                  <a:gd name="connsiteX40" fmla="*/ 1714501 w 1714500"/>
                  <a:gd name="connsiteY40" fmla="*/ 486834 h 1580443"/>
                  <a:gd name="connsiteX41" fmla="*/ 994833 w 1714500"/>
                  <a:gd name="connsiteY41" fmla="*/ 1460500 h 15804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1714500" h="1580443">
                    <a:moveTo>
                      <a:pt x="994833" y="1460500"/>
                    </a:moveTo>
                    <a:lnTo>
                      <a:pt x="991306" y="1464029"/>
                    </a:lnTo>
                    <a:lnTo>
                      <a:pt x="871362" y="1569860"/>
                    </a:lnTo>
                    <a:cubicBezTo>
                      <a:pt x="864305" y="1576917"/>
                      <a:pt x="857251" y="1580444"/>
                      <a:pt x="846667" y="1580444"/>
                    </a:cubicBezTo>
                    <a:cubicBezTo>
                      <a:pt x="839611" y="1580444"/>
                      <a:pt x="829027" y="1576917"/>
                      <a:pt x="821973" y="1569860"/>
                    </a:cubicBezTo>
                    <a:lnTo>
                      <a:pt x="705556" y="1460500"/>
                    </a:lnTo>
                    <a:cubicBezTo>
                      <a:pt x="398639" y="1181806"/>
                      <a:pt x="165806" y="970139"/>
                      <a:pt x="59972" y="751417"/>
                    </a:cubicBezTo>
                    <a:lnTo>
                      <a:pt x="363361" y="751417"/>
                    </a:lnTo>
                    <a:cubicBezTo>
                      <a:pt x="377472" y="751417"/>
                      <a:pt x="388055" y="744361"/>
                      <a:pt x="398639" y="737306"/>
                    </a:cubicBezTo>
                    <a:lnTo>
                      <a:pt x="529167" y="606779"/>
                    </a:lnTo>
                    <a:lnTo>
                      <a:pt x="529167" y="956028"/>
                    </a:lnTo>
                    <a:cubicBezTo>
                      <a:pt x="529167" y="991306"/>
                      <a:pt x="557388" y="1019527"/>
                      <a:pt x="592666" y="1019527"/>
                    </a:cubicBezTo>
                    <a:lnTo>
                      <a:pt x="610306" y="1019527"/>
                    </a:lnTo>
                    <a:cubicBezTo>
                      <a:pt x="613833" y="1019527"/>
                      <a:pt x="613833" y="1016000"/>
                      <a:pt x="617360" y="1016000"/>
                    </a:cubicBezTo>
                    <a:cubicBezTo>
                      <a:pt x="620889" y="1012473"/>
                      <a:pt x="624417" y="1012473"/>
                      <a:pt x="627944" y="1008944"/>
                    </a:cubicBezTo>
                    <a:lnTo>
                      <a:pt x="631473" y="1005417"/>
                    </a:lnTo>
                    <a:lnTo>
                      <a:pt x="850194" y="786695"/>
                    </a:lnTo>
                    <a:lnTo>
                      <a:pt x="1150055" y="786695"/>
                    </a:lnTo>
                    <a:cubicBezTo>
                      <a:pt x="1185333" y="786695"/>
                      <a:pt x="1213556" y="758472"/>
                      <a:pt x="1213556" y="723194"/>
                    </a:cubicBezTo>
                    <a:cubicBezTo>
                      <a:pt x="1213556" y="687916"/>
                      <a:pt x="1185333" y="659694"/>
                      <a:pt x="1150055" y="659694"/>
                    </a:cubicBezTo>
                    <a:lnTo>
                      <a:pt x="797279" y="659694"/>
                    </a:lnTo>
                    <a:lnTo>
                      <a:pt x="797279" y="666751"/>
                    </a:lnTo>
                    <a:cubicBezTo>
                      <a:pt x="790222" y="670278"/>
                      <a:pt x="783166" y="673805"/>
                      <a:pt x="779639" y="680862"/>
                    </a:cubicBezTo>
                    <a:lnTo>
                      <a:pt x="652638" y="807862"/>
                    </a:lnTo>
                    <a:lnTo>
                      <a:pt x="652638" y="462138"/>
                    </a:lnTo>
                    <a:lnTo>
                      <a:pt x="652638" y="455084"/>
                    </a:lnTo>
                    <a:lnTo>
                      <a:pt x="652638" y="448027"/>
                    </a:lnTo>
                    <a:lnTo>
                      <a:pt x="652638" y="440973"/>
                    </a:lnTo>
                    <a:cubicBezTo>
                      <a:pt x="652638" y="440973"/>
                      <a:pt x="652638" y="437444"/>
                      <a:pt x="649111" y="437444"/>
                    </a:cubicBezTo>
                    <a:lnTo>
                      <a:pt x="649111" y="433917"/>
                    </a:lnTo>
                    <a:cubicBezTo>
                      <a:pt x="645584" y="426860"/>
                      <a:pt x="642056" y="423333"/>
                      <a:pt x="638527" y="416279"/>
                    </a:cubicBezTo>
                    <a:cubicBezTo>
                      <a:pt x="638527" y="416279"/>
                      <a:pt x="638527" y="412750"/>
                      <a:pt x="635000" y="412750"/>
                    </a:cubicBezTo>
                    <a:cubicBezTo>
                      <a:pt x="624417" y="402166"/>
                      <a:pt x="606779" y="395112"/>
                      <a:pt x="589139" y="395112"/>
                    </a:cubicBezTo>
                    <a:cubicBezTo>
                      <a:pt x="571501" y="395112"/>
                      <a:pt x="557388" y="402166"/>
                      <a:pt x="546806" y="412750"/>
                    </a:cubicBezTo>
                    <a:lnTo>
                      <a:pt x="335139" y="627944"/>
                    </a:lnTo>
                    <a:lnTo>
                      <a:pt x="17639" y="627944"/>
                    </a:lnTo>
                    <a:cubicBezTo>
                      <a:pt x="7056" y="582084"/>
                      <a:pt x="0" y="536223"/>
                      <a:pt x="0" y="486834"/>
                    </a:cubicBezTo>
                    <a:cubicBezTo>
                      <a:pt x="0" y="215195"/>
                      <a:pt x="211666" y="0"/>
                      <a:pt x="486832" y="0"/>
                    </a:cubicBezTo>
                    <a:cubicBezTo>
                      <a:pt x="624417" y="0"/>
                      <a:pt x="758472" y="56444"/>
                      <a:pt x="857251" y="155223"/>
                    </a:cubicBezTo>
                    <a:cubicBezTo>
                      <a:pt x="956028" y="56444"/>
                      <a:pt x="1090083" y="0"/>
                      <a:pt x="1227667" y="0"/>
                    </a:cubicBezTo>
                    <a:cubicBezTo>
                      <a:pt x="1499307" y="0"/>
                      <a:pt x="1714501" y="215195"/>
                      <a:pt x="1714501" y="486834"/>
                    </a:cubicBezTo>
                    <a:cubicBezTo>
                      <a:pt x="1703917" y="814917"/>
                      <a:pt x="1421695" y="1072445"/>
                      <a:pt x="994833" y="1460500"/>
                    </a:cubicBezTo>
                    <a:close/>
                  </a:path>
                </a:pathLst>
              </a:custGeom>
              <a:gradFill>
                <a:gsLst>
                  <a:gs pos="100000">
                    <a:schemeClr val="bg1"/>
                  </a:gs>
                  <a:gs pos="38000">
                    <a:srgbClr val="97CADB"/>
                  </a:gs>
                </a:gsLst>
                <a:lin ang="18900000" scaled="1"/>
              </a:gradFill>
              <a:ln w="186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3F3572A6-7404-49D6-8AE7-6CCC3EC6CA18}"/>
                </a:ext>
              </a:extLst>
            </p:cNvPr>
            <p:cNvSpPr/>
            <p:nvPr/>
          </p:nvSpPr>
          <p:spPr>
            <a:xfrm>
              <a:off x="-185540" y="2469395"/>
              <a:ext cx="2675286" cy="2675286"/>
            </a:xfrm>
            <a:prstGeom prst="ellipse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E968EEB6-6BE9-4113-86E0-035AC4069F8D}"/>
              </a:ext>
            </a:extLst>
          </p:cNvPr>
          <p:cNvGrpSpPr/>
          <p:nvPr/>
        </p:nvGrpSpPr>
        <p:grpSpPr>
          <a:xfrm>
            <a:off x="5212326" y="2469395"/>
            <a:ext cx="2675286" cy="2675286"/>
            <a:chOff x="5212326" y="2469395"/>
            <a:chExt cx="2675286" cy="2675286"/>
          </a:xfrm>
        </p:grpSpPr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8C9AC3A4-CE3C-4645-AFD3-EAA24A5FF546}"/>
                </a:ext>
              </a:extLst>
            </p:cNvPr>
            <p:cNvGrpSpPr/>
            <p:nvPr/>
          </p:nvGrpSpPr>
          <p:grpSpPr>
            <a:xfrm>
              <a:off x="6046892" y="3303961"/>
              <a:ext cx="1006153" cy="1006153"/>
              <a:chOff x="6046892" y="3303961"/>
              <a:chExt cx="1006153" cy="1006153"/>
            </a:xfrm>
          </p:grpSpPr>
          <p:sp>
            <p:nvSpPr>
              <p:cNvPr id="32" name="椭圆 31">
                <a:extLst>
                  <a:ext uri="{FF2B5EF4-FFF2-40B4-BE49-F238E27FC236}">
                    <a16:creationId xmlns:a16="http://schemas.microsoft.com/office/drawing/2014/main" id="{6A1BA4B3-8835-4C0E-97ED-911B0CBDE9EB}"/>
                  </a:ext>
                </a:extLst>
              </p:cNvPr>
              <p:cNvSpPr/>
              <p:nvPr/>
            </p:nvSpPr>
            <p:spPr>
              <a:xfrm>
                <a:off x="6046892" y="3303961"/>
                <a:ext cx="1006153" cy="1006152"/>
              </a:xfrm>
              <a:prstGeom prst="ellipse">
                <a:avLst/>
              </a:prstGeom>
              <a:gradFill flip="none" rotWithShape="1">
                <a:gsLst>
                  <a:gs pos="94000">
                    <a:srgbClr val="018ABE">
                      <a:lumMod val="83000"/>
                      <a:lumOff val="17000"/>
                    </a:srgbClr>
                  </a:gs>
                  <a:gs pos="0">
                    <a:srgbClr val="001B48">
                      <a:lumMod val="40000"/>
                    </a:srgbClr>
                  </a:gs>
                  <a:gs pos="49000">
                    <a:srgbClr val="02457A"/>
                  </a:gs>
                </a:gsLst>
                <a:lin ang="18900000" scaled="1"/>
                <a:tileRect/>
              </a:gradFill>
              <a:ln>
                <a:noFill/>
              </a:ln>
              <a:effectLst>
                <a:outerShdw blurRad="723900" dist="431800" dir="6000000" algn="t" rotWithShape="0">
                  <a:srgbClr val="02457A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33" name="椭圆 32">
                <a:extLst>
                  <a:ext uri="{FF2B5EF4-FFF2-40B4-BE49-F238E27FC236}">
                    <a16:creationId xmlns:a16="http://schemas.microsoft.com/office/drawing/2014/main" id="{246EA4E0-44F8-42B8-873B-FA3E49F2085B}"/>
                  </a:ext>
                </a:extLst>
              </p:cNvPr>
              <p:cNvSpPr/>
              <p:nvPr/>
            </p:nvSpPr>
            <p:spPr>
              <a:xfrm>
                <a:off x="6046892" y="3303961"/>
                <a:ext cx="1006153" cy="1006153"/>
              </a:xfrm>
              <a:prstGeom prst="ellipse">
                <a:avLst/>
              </a:prstGeom>
              <a:gradFill flip="none" rotWithShape="1">
                <a:gsLst>
                  <a:gs pos="100000">
                    <a:srgbClr val="018ABE"/>
                  </a:gs>
                  <a:gs pos="0">
                    <a:srgbClr val="001B48"/>
                  </a:gs>
                  <a:gs pos="49000">
                    <a:srgbClr val="02457A"/>
                  </a:gs>
                </a:gsLst>
                <a:lin ang="18900000" scaled="1"/>
                <a:tileRect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3600" b="0" i="0" u="none" strike="noStrike" kern="1200" cap="none" spc="0" normalizeH="0" baseline="0" noProof="0" dirty="0">
                  <a:ln>
                    <a:noFill/>
                  </a:ln>
                  <a:gradFill flip="none" rotWithShape="1">
                    <a:gsLst>
                      <a:gs pos="100000">
                        <a:prstClr val="white"/>
                      </a:gs>
                      <a:gs pos="38000">
                        <a:srgbClr val="97CADB"/>
                      </a:gs>
                    </a:gsLst>
                    <a:lin ang="18900000" scaled="1"/>
                    <a:tileRect/>
                  </a:gradFill>
                  <a:effectLst/>
                  <a:uLnTx/>
                  <a:uFillTx/>
                  <a:latin typeface="Didot" panose="02000503000000020003" pitchFamily="2" charset="0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64" name="图形 62">
                <a:extLst>
                  <a:ext uri="{FF2B5EF4-FFF2-40B4-BE49-F238E27FC236}">
                    <a16:creationId xmlns:a16="http://schemas.microsoft.com/office/drawing/2014/main" id="{55B79C33-575D-46DD-B8A0-453BB0FF00E1}"/>
                  </a:ext>
                </a:extLst>
              </p:cNvPr>
              <p:cNvSpPr/>
              <p:nvPr/>
            </p:nvSpPr>
            <p:spPr>
              <a:xfrm>
                <a:off x="6262256" y="3536426"/>
                <a:ext cx="575424" cy="541222"/>
              </a:xfrm>
              <a:custGeom>
                <a:avLst/>
                <a:gdLst>
                  <a:gd name="connsiteX0" fmla="*/ 1207941 w 1866892"/>
                  <a:gd name="connsiteY0" fmla="*/ 1478821 h 1755927"/>
                  <a:gd name="connsiteX1" fmla="*/ 1212990 w 1866892"/>
                  <a:gd name="connsiteY1" fmla="*/ 1732614 h 1755927"/>
                  <a:gd name="connsiteX2" fmla="*/ 1243879 w 1866892"/>
                  <a:gd name="connsiteY2" fmla="*/ 1754942 h 1755927"/>
                  <a:gd name="connsiteX3" fmla="*/ 1295113 w 1866892"/>
                  <a:gd name="connsiteY3" fmla="*/ 1742102 h 1755927"/>
                  <a:gd name="connsiteX4" fmla="*/ 1818616 w 1866892"/>
                  <a:gd name="connsiteY4" fmla="*/ 1404078 h 1755927"/>
                  <a:gd name="connsiteX5" fmla="*/ 1866881 w 1866892"/>
                  <a:gd name="connsiteY5" fmla="*/ 1327896 h 1755927"/>
                  <a:gd name="connsiteX6" fmla="*/ 1830601 w 1866892"/>
                  <a:gd name="connsiteY6" fmla="*/ 1259737 h 1755927"/>
                  <a:gd name="connsiteX7" fmla="*/ 1291590 w 1866892"/>
                  <a:gd name="connsiteY7" fmla="*/ 949555 h 1755927"/>
                  <a:gd name="connsiteX8" fmla="*/ 1228952 w 1866892"/>
                  <a:gd name="connsiteY8" fmla="*/ 944346 h 1755927"/>
                  <a:gd name="connsiteX9" fmla="*/ 1198684 w 1866892"/>
                  <a:gd name="connsiteY9" fmla="*/ 974177 h 1755927"/>
                  <a:gd name="connsiteX10" fmla="*/ 1203407 w 1866892"/>
                  <a:gd name="connsiteY10" fmla="*/ 1208711 h 1755927"/>
                  <a:gd name="connsiteX11" fmla="*/ 684951 w 1866892"/>
                  <a:gd name="connsiteY11" fmla="*/ 1217418 h 1755927"/>
                  <a:gd name="connsiteX12" fmla="*/ 272720 w 1866892"/>
                  <a:gd name="connsiteY12" fmla="*/ 1017820 h 1755927"/>
                  <a:gd name="connsiteX13" fmla="*/ 702669 w 1866892"/>
                  <a:gd name="connsiteY13" fmla="*/ 1487327 h 1755927"/>
                  <a:gd name="connsiteX14" fmla="*/ 657396 w 1866892"/>
                  <a:gd name="connsiteY14" fmla="*/ 276461 h 1755927"/>
                  <a:gd name="connsiteX15" fmla="*/ 652351 w 1866892"/>
                  <a:gd name="connsiteY15" fmla="*/ 22400 h 1755927"/>
                  <a:gd name="connsiteX16" fmla="*/ 613125 w 1866892"/>
                  <a:gd name="connsiteY16" fmla="*/ 361 h 1755927"/>
                  <a:gd name="connsiteX17" fmla="*/ 572311 w 1866892"/>
                  <a:gd name="connsiteY17" fmla="*/ 12857 h 1755927"/>
                  <a:gd name="connsiteX18" fmla="*/ 48332 w 1866892"/>
                  <a:gd name="connsiteY18" fmla="*/ 351234 h 1755927"/>
                  <a:gd name="connsiteX19" fmla="*/ 11 w 1866892"/>
                  <a:gd name="connsiteY19" fmla="*/ 427462 h 1755927"/>
                  <a:gd name="connsiteX20" fmla="*/ 36330 w 1866892"/>
                  <a:gd name="connsiteY20" fmla="*/ 495729 h 1755927"/>
                  <a:gd name="connsiteX21" fmla="*/ 575846 w 1866892"/>
                  <a:gd name="connsiteY21" fmla="*/ 806233 h 1755927"/>
                  <a:gd name="connsiteX22" fmla="*/ 628289 w 1866892"/>
                  <a:gd name="connsiteY22" fmla="*/ 810921 h 1755927"/>
                  <a:gd name="connsiteX23" fmla="*/ 666666 w 1866892"/>
                  <a:gd name="connsiteY23" fmla="*/ 781621 h 1755927"/>
                  <a:gd name="connsiteX24" fmla="*/ 661931 w 1866892"/>
                  <a:gd name="connsiteY24" fmla="*/ 546830 h 1755927"/>
                  <a:gd name="connsiteX25" fmla="*/ 1183007 w 1866892"/>
                  <a:gd name="connsiteY25" fmla="*/ 538095 h 1755927"/>
                  <a:gd name="connsiteX26" fmla="*/ 1595599 w 1866892"/>
                  <a:gd name="connsiteY26" fmla="*/ 737852 h 1755927"/>
                  <a:gd name="connsiteX27" fmla="*/ 1165270 w 1866892"/>
                  <a:gd name="connsiteY27" fmla="*/ 267937 h 1755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866892" h="1755927">
                    <a:moveTo>
                      <a:pt x="1207941" y="1478821"/>
                    </a:moveTo>
                    <a:lnTo>
                      <a:pt x="1212990" y="1732614"/>
                    </a:lnTo>
                    <a:cubicBezTo>
                      <a:pt x="1212990" y="1732614"/>
                      <a:pt x="1212408" y="1748568"/>
                      <a:pt x="1243879" y="1754942"/>
                    </a:cubicBezTo>
                    <a:cubicBezTo>
                      <a:pt x="1270244" y="1760294"/>
                      <a:pt x="1295113" y="1742102"/>
                      <a:pt x="1295113" y="1742102"/>
                    </a:cubicBezTo>
                    <a:cubicBezTo>
                      <a:pt x="1306078" y="1734024"/>
                      <a:pt x="1818616" y="1404078"/>
                      <a:pt x="1818616" y="1404078"/>
                    </a:cubicBezTo>
                    <a:cubicBezTo>
                      <a:pt x="1818616" y="1404078"/>
                      <a:pt x="1867737" y="1377914"/>
                      <a:pt x="1866881" y="1327896"/>
                    </a:cubicBezTo>
                    <a:cubicBezTo>
                      <a:pt x="1866063" y="1279044"/>
                      <a:pt x="1830601" y="1259737"/>
                      <a:pt x="1830601" y="1259737"/>
                    </a:cubicBezTo>
                    <a:lnTo>
                      <a:pt x="1291590" y="949555"/>
                    </a:lnTo>
                    <a:cubicBezTo>
                      <a:pt x="1291590" y="949555"/>
                      <a:pt x="1257605" y="937773"/>
                      <a:pt x="1228952" y="944346"/>
                    </a:cubicBezTo>
                    <a:cubicBezTo>
                      <a:pt x="1197977" y="951432"/>
                      <a:pt x="1198684" y="974177"/>
                      <a:pt x="1198684" y="974177"/>
                    </a:cubicBezTo>
                    <a:lnTo>
                      <a:pt x="1203407" y="1208711"/>
                    </a:lnTo>
                    <a:lnTo>
                      <a:pt x="684951" y="1217418"/>
                    </a:lnTo>
                    <a:cubicBezTo>
                      <a:pt x="684951" y="1217418"/>
                      <a:pt x="275272" y="1169354"/>
                      <a:pt x="272720" y="1017820"/>
                    </a:cubicBezTo>
                    <a:cubicBezTo>
                      <a:pt x="272720" y="1017820"/>
                      <a:pt x="287588" y="1494290"/>
                      <a:pt x="702669" y="1487327"/>
                    </a:cubicBezTo>
                    <a:moveTo>
                      <a:pt x="657396" y="276461"/>
                    </a:moveTo>
                    <a:lnTo>
                      <a:pt x="652351" y="22400"/>
                    </a:lnTo>
                    <a:cubicBezTo>
                      <a:pt x="652351" y="22400"/>
                      <a:pt x="646539" y="4199"/>
                      <a:pt x="613125" y="361"/>
                    </a:cubicBezTo>
                    <a:cubicBezTo>
                      <a:pt x="590808" y="-2173"/>
                      <a:pt x="577122" y="9352"/>
                      <a:pt x="572311" y="12857"/>
                    </a:cubicBezTo>
                    <a:lnTo>
                      <a:pt x="48332" y="351234"/>
                    </a:lnTo>
                    <a:cubicBezTo>
                      <a:pt x="48332" y="351234"/>
                      <a:pt x="-837" y="377409"/>
                      <a:pt x="11" y="427462"/>
                    </a:cubicBezTo>
                    <a:cubicBezTo>
                      <a:pt x="829" y="476374"/>
                      <a:pt x="36330" y="495729"/>
                      <a:pt x="36330" y="495729"/>
                    </a:cubicBezTo>
                    <a:lnTo>
                      <a:pt x="575846" y="806233"/>
                    </a:lnTo>
                    <a:cubicBezTo>
                      <a:pt x="575846" y="806233"/>
                      <a:pt x="598266" y="819293"/>
                      <a:pt x="628289" y="810921"/>
                    </a:cubicBezTo>
                    <a:cubicBezTo>
                      <a:pt x="665399" y="800585"/>
                      <a:pt x="666666" y="781621"/>
                      <a:pt x="666666" y="781621"/>
                    </a:cubicBezTo>
                    <a:lnTo>
                      <a:pt x="661931" y="546830"/>
                    </a:lnTo>
                    <a:lnTo>
                      <a:pt x="1183007" y="538095"/>
                    </a:lnTo>
                    <a:cubicBezTo>
                      <a:pt x="1183007" y="538095"/>
                      <a:pt x="1593084" y="586159"/>
                      <a:pt x="1595599" y="737852"/>
                    </a:cubicBezTo>
                    <a:cubicBezTo>
                      <a:pt x="1595599" y="737852"/>
                      <a:pt x="1580731" y="260946"/>
                      <a:pt x="1165270" y="267937"/>
                    </a:cubicBezTo>
                  </a:path>
                </a:pathLst>
              </a:custGeom>
              <a:gradFill>
                <a:gsLst>
                  <a:gs pos="100000">
                    <a:schemeClr val="bg1"/>
                  </a:gs>
                  <a:gs pos="38000">
                    <a:srgbClr val="97CADB"/>
                  </a:gs>
                </a:gsLst>
                <a:lin ang="18900000" scaled="1"/>
              </a:gradFill>
              <a:ln w="186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364810E7-BA4A-4E5E-951A-33EBEBB1D4E8}"/>
                </a:ext>
              </a:extLst>
            </p:cNvPr>
            <p:cNvSpPr/>
            <p:nvPr/>
          </p:nvSpPr>
          <p:spPr>
            <a:xfrm>
              <a:off x="5212326" y="2469395"/>
              <a:ext cx="2675286" cy="2675286"/>
            </a:xfrm>
            <a:prstGeom prst="ellipse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3E28E0D2-803D-4190-9B18-E04D398700C5}"/>
              </a:ext>
            </a:extLst>
          </p:cNvPr>
          <p:cNvGrpSpPr/>
          <p:nvPr/>
        </p:nvGrpSpPr>
        <p:grpSpPr>
          <a:xfrm>
            <a:off x="7911261" y="2469396"/>
            <a:ext cx="2675286" cy="2675286"/>
            <a:chOff x="7911261" y="2469396"/>
            <a:chExt cx="2675286" cy="2675286"/>
          </a:xfrm>
        </p:grpSpPr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C2906F33-7A55-4281-BDD7-808526C4042E}"/>
                </a:ext>
              </a:extLst>
            </p:cNvPr>
            <p:cNvGrpSpPr/>
            <p:nvPr/>
          </p:nvGrpSpPr>
          <p:grpSpPr>
            <a:xfrm>
              <a:off x="8745827" y="3303962"/>
              <a:ext cx="1006153" cy="1006153"/>
              <a:chOff x="8745827" y="3303962"/>
              <a:chExt cx="1006153" cy="1006153"/>
            </a:xfrm>
          </p:grpSpPr>
          <p:sp>
            <p:nvSpPr>
              <p:cNvPr id="28" name="椭圆 27">
                <a:extLst>
                  <a:ext uri="{FF2B5EF4-FFF2-40B4-BE49-F238E27FC236}">
                    <a16:creationId xmlns:a16="http://schemas.microsoft.com/office/drawing/2014/main" id="{47389CB8-7BE8-4A9C-B393-12D0E0B21FC4}"/>
                  </a:ext>
                </a:extLst>
              </p:cNvPr>
              <p:cNvSpPr/>
              <p:nvPr/>
            </p:nvSpPr>
            <p:spPr>
              <a:xfrm>
                <a:off x="8745827" y="3303963"/>
                <a:ext cx="1006153" cy="1006152"/>
              </a:xfrm>
              <a:prstGeom prst="ellipse">
                <a:avLst/>
              </a:prstGeom>
              <a:gradFill flip="none" rotWithShape="1">
                <a:gsLst>
                  <a:gs pos="94000">
                    <a:srgbClr val="018ABE">
                      <a:lumMod val="83000"/>
                      <a:lumOff val="17000"/>
                    </a:srgbClr>
                  </a:gs>
                  <a:gs pos="0">
                    <a:srgbClr val="001B48">
                      <a:lumMod val="40000"/>
                    </a:srgbClr>
                  </a:gs>
                  <a:gs pos="49000">
                    <a:srgbClr val="02457A"/>
                  </a:gs>
                </a:gsLst>
                <a:lin ang="18900000" scaled="1"/>
                <a:tileRect/>
              </a:gradFill>
              <a:ln>
                <a:noFill/>
              </a:ln>
              <a:effectLst>
                <a:outerShdw blurRad="723900" dist="431800" dir="6000000" algn="t" rotWithShape="0">
                  <a:srgbClr val="02457A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9" name="椭圆 28">
                <a:extLst>
                  <a:ext uri="{FF2B5EF4-FFF2-40B4-BE49-F238E27FC236}">
                    <a16:creationId xmlns:a16="http://schemas.microsoft.com/office/drawing/2014/main" id="{4289FC7B-14A0-48C9-89C2-6CCADA9A7ADC}"/>
                  </a:ext>
                </a:extLst>
              </p:cNvPr>
              <p:cNvSpPr/>
              <p:nvPr/>
            </p:nvSpPr>
            <p:spPr>
              <a:xfrm>
                <a:off x="8745827" y="3303962"/>
                <a:ext cx="1006153" cy="1006153"/>
              </a:xfrm>
              <a:prstGeom prst="ellipse">
                <a:avLst/>
              </a:prstGeom>
              <a:gradFill flip="none" rotWithShape="1">
                <a:gsLst>
                  <a:gs pos="100000">
                    <a:srgbClr val="018ABE"/>
                  </a:gs>
                  <a:gs pos="0">
                    <a:srgbClr val="001B48"/>
                  </a:gs>
                  <a:gs pos="49000">
                    <a:srgbClr val="02457A"/>
                  </a:gs>
                </a:gsLst>
                <a:lin ang="18900000" scaled="1"/>
                <a:tileRect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3600" b="0" i="0" u="none" strike="noStrike" kern="1200" cap="none" spc="0" normalizeH="0" baseline="0" noProof="0" dirty="0">
                  <a:ln>
                    <a:noFill/>
                  </a:ln>
                  <a:gradFill flip="none" rotWithShape="1">
                    <a:gsLst>
                      <a:gs pos="100000">
                        <a:prstClr val="white"/>
                      </a:gs>
                      <a:gs pos="38000">
                        <a:srgbClr val="97CADB"/>
                      </a:gs>
                    </a:gsLst>
                    <a:lin ang="18900000" scaled="1"/>
                    <a:tileRect/>
                  </a:gradFill>
                  <a:effectLst/>
                  <a:uLnTx/>
                  <a:uFillTx/>
                  <a:latin typeface="Didot" panose="02000503000000020003" pitchFamily="2" charset="0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82" name="图形 80">
                <a:extLst>
                  <a:ext uri="{FF2B5EF4-FFF2-40B4-BE49-F238E27FC236}">
                    <a16:creationId xmlns:a16="http://schemas.microsoft.com/office/drawing/2014/main" id="{C3879A78-8C68-40DB-B084-86532C41EE1B}"/>
                  </a:ext>
                </a:extLst>
              </p:cNvPr>
              <p:cNvSpPr/>
              <p:nvPr/>
            </p:nvSpPr>
            <p:spPr>
              <a:xfrm>
                <a:off x="9005191" y="3511103"/>
                <a:ext cx="487424" cy="541578"/>
              </a:xfrm>
              <a:custGeom>
                <a:avLst/>
                <a:gdLst>
                  <a:gd name="connsiteX0" fmla="*/ 1334453 w 1500196"/>
                  <a:gd name="connsiteY0" fmla="*/ 166688 h 1666875"/>
                  <a:gd name="connsiteX1" fmla="*/ 985838 w 1500196"/>
                  <a:gd name="connsiteY1" fmla="*/ 166688 h 1666875"/>
                  <a:gd name="connsiteX2" fmla="*/ 750570 w 1500196"/>
                  <a:gd name="connsiteY2" fmla="*/ 0 h 1666875"/>
                  <a:gd name="connsiteX3" fmla="*/ 515303 w 1500196"/>
                  <a:gd name="connsiteY3" fmla="*/ 166688 h 1666875"/>
                  <a:gd name="connsiteX4" fmla="*/ 166688 w 1500196"/>
                  <a:gd name="connsiteY4" fmla="*/ 166688 h 1666875"/>
                  <a:gd name="connsiteX5" fmla="*/ 0 w 1500196"/>
                  <a:gd name="connsiteY5" fmla="*/ 333375 h 1666875"/>
                  <a:gd name="connsiteX6" fmla="*/ 0 w 1500196"/>
                  <a:gd name="connsiteY6" fmla="*/ 1500188 h 1666875"/>
                  <a:gd name="connsiteX7" fmla="*/ 166688 w 1500196"/>
                  <a:gd name="connsiteY7" fmla="*/ 1666875 h 1666875"/>
                  <a:gd name="connsiteX8" fmla="*/ 1333500 w 1500196"/>
                  <a:gd name="connsiteY8" fmla="*/ 1666875 h 1666875"/>
                  <a:gd name="connsiteX9" fmla="*/ 1500188 w 1500196"/>
                  <a:gd name="connsiteY9" fmla="*/ 1500188 h 1666875"/>
                  <a:gd name="connsiteX10" fmla="*/ 1500188 w 1500196"/>
                  <a:gd name="connsiteY10" fmla="*/ 333375 h 1666875"/>
                  <a:gd name="connsiteX11" fmla="*/ 1334453 w 1500196"/>
                  <a:gd name="connsiteY11" fmla="*/ 166688 h 1666875"/>
                  <a:gd name="connsiteX12" fmla="*/ 750570 w 1500196"/>
                  <a:gd name="connsiteY12" fmla="*/ 166688 h 1666875"/>
                  <a:gd name="connsiteX13" fmla="*/ 834390 w 1500196"/>
                  <a:gd name="connsiteY13" fmla="*/ 250508 h 1666875"/>
                  <a:gd name="connsiteX14" fmla="*/ 750570 w 1500196"/>
                  <a:gd name="connsiteY14" fmla="*/ 334328 h 1666875"/>
                  <a:gd name="connsiteX15" fmla="*/ 666750 w 1500196"/>
                  <a:gd name="connsiteY15" fmla="*/ 250508 h 1666875"/>
                  <a:gd name="connsiteX16" fmla="*/ 750570 w 1500196"/>
                  <a:gd name="connsiteY16" fmla="*/ 166688 h 1666875"/>
                  <a:gd name="connsiteX17" fmla="*/ 917257 w 1500196"/>
                  <a:gd name="connsiteY17" fmla="*/ 1333500 h 1666875"/>
                  <a:gd name="connsiteX18" fmla="*/ 333375 w 1500196"/>
                  <a:gd name="connsiteY18" fmla="*/ 1333500 h 1666875"/>
                  <a:gd name="connsiteX19" fmla="*/ 333375 w 1500196"/>
                  <a:gd name="connsiteY19" fmla="*/ 1166813 h 1666875"/>
                  <a:gd name="connsiteX20" fmla="*/ 917257 w 1500196"/>
                  <a:gd name="connsiteY20" fmla="*/ 1166813 h 1666875"/>
                  <a:gd name="connsiteX21" fmla="*/ 917257 w 1500196"/>
                  <a:gd name="connsiteY21" fmla="*/ 1333500 h 1666875"/>
                  <a:gd name="connsiteX22" fmla="*/ 1167765 w 1500196"/>
                  <a:gd name="connsiteY22" fmla="*/ 1000125 h 1666875"/>
                  <a:gd name="connsiteX23" fmla="*/ 333375 w 1500196"/>
                  <a:gd name="connsiteY23" fmla="*/ 1000125 h 1666875"/>
                  <a:gd name="connsiteX24" fmla="*/ 333375 w 1500196"/>
                  <a:gd name="connsiteY24" fmla="*/ 833438 h 1666875"/>
                  <a:gd name="connsiteX25" fmla="*/ 1166813 w 1500196"/>
                  <a:gd name="connsiteY25" fmla="*/ 833438 h 1666875"/>
                  <a:gd name="connsiteX26" fmla="*/ 1167765 w 1500196"/>
                  <a:gd name="connsiteY26" fmla="*/ 1000125 h 1666875"/>
                  <a:gd name="connsiteX27" fmla="*/ 1167765 w 1500196"/>
                  <a:gd name="connsiteY27" fmla="*/ 666750 h 1666875"/>
                  <a:gd name="connsiteX28" fmla="*/ 333375 w 1500196"/>
                  <a:gd name="connsiteY28" fmla="*/ 666750 h 1666875"/>
                  <a:gd name="connsiteX29" fmla="*/ 333375 w 1500196"/>
                  <a:gd name="connsiteY29" fmla="*/ 500062 h 1666875"/>
                  <a:gd name="connsiteX30" fmla="*/ 1166813 w 1500196"/>
                  <a:gd name="connsiteY30" fmla="*/ 500062 h 1666875"/>
                  <a:gd name="connsiteX31" fmla="*/ 1167765 w 1500196"/>
                  <a:gd name="connsiteY31" fmla="*/ 666750 h 1666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500196" h="1666875">
                    <a:moveTo>
                      <a:pt x="1334453" y="166688"/>
                    </a:moveTo>
                    <a:lnTo>
                      <a:pt x="985838" y="166688"/>
                    </a:lnTo>
                    <a:cubicBezTo>
                      <a:pt x="950595" y="69533"/>
                      <a:pt x="859155" y="0"/>
                      <a:pt x="750570" y="0"/>
                    </a:cubicBezTo>
                    <a:cubicBezTo>
                      <a:pt x="641985" y="0"/>
                      <a:pt x="550545" y="69533"/>
                      <a:pt x="515303" y="166688"/>
                    </a:cubicBezTo>
                    <a:lnTo>
                      <a:pt x="166688" y="166688"/>
                    </a:lnTo>
                    <a:cubicBezTo>
                      <a:pt x="75248" y="166688"/>
                      <a:pt x="0" y="241935"/>
                      <a:pt x="0" y="333375"/>
                    </a:cubicBezTo>
                    <a:lnTo>
                      <a:pt x="0" y="1500188"/>
                    </a:lnTo>
                    <a:cubicBezTo>
                      <a:pt x="0" y="1591628"/>
                      <a:pt x="75248" y="1666875"/>
                      <a:pt x="166688" y="1666875"/>
                    </a:cubicBezTo>
                    <a:lnTo>
                      <a:pt x="1333500" y="1666875"/>
                    </a:lnTo>
                    <a:cubicBezTo>
                      <a:pt x="1424940" y="1666875"/>
                      <a:pt x="1500188" y="1591628"/>
                      <a:pt x="1500188" y="1500188"/>
                    </a:cubicBezTo>
                    <a:lnTo>
                      <a:pt x="1500188" y="333375"/>
                    </a:lnTo>
                    <a:cubicBezTo>
                      <a:pt x="1501140" y="241935"/>
                      <a:pt x="1425893" y="166688"/>
                      <a:pt x="1334453" y="166688"/>
                    </a:cubicBezTo>
                    <a:close/>
                    <a:moveTo>
                      <a:pt x="750570" y="166688"/>
                    </a:moveTo>
                    <a:cubicBezTo>
                      <a:pt x="796290" y="166688"/>
                      <a:pt x="834390" y="203835"/>
                      <a:pt x="834390" y="250508"/>
                    </a:cubicBezTo>
                    <a:cubicBezTo>
                      <a:pt x="834390" y="297180"/>
                      <a:pt x="797243" y="334328"/>
                      <a:pt x="750570" y="334328"/>
                    </a:cubicBezTo>
                    <a:cubicBezTo>
                      <a:pt x="703898" y="334328"/>
                      <a:pt x="666750" y="297180"/>
                      <a:pt x="666750" y="250508"/>
                    </a:cubicBezTo>
                    <a:cubicBezTo>
                      <a:pt x="666750" y="203835"/>
                      <a:pt x="704850" y="166688"/>
                      <a:pt x="750570" y="166688"/>
                    </a:cubicBezTo>
                    <a:close/>
                    <a:moveTo>
                      <a:pt x="917257" y="1333500"/>
                    </a:moveTo>
                    <a:lnTo>
                      <a:pt x="333375" y="1333500"/>
                    </a:lnTo>
                    <a:lnTo>
                      <a:pt x="333375" y="1166813"/>
                    </a:lnTo>
                    <a:lnTo>
                      <a:pt x="917257" y="1166813"/>
                    </a:lnTo>
                    <a:lnTo>
                      <a:pt x="917257" y="1333500"/>
                    </a:lnTo>
                    <a:close/>
                    <a:moveTo>
                      <a:pt x="1167765" y="1000125"/>
                    </a:moveTo>
                    <a:lnTo>
                      <a:pt x="333375" y="1000125"/>
                    </a:lnTo>
                    <a:lnTo>
                      <a:pt x="333375" y="833438"/>
                    </a:lnTo>
                    <a:lnTo>
                      <a:pt x="1166813" y="833438"/>
                    </a:lnTo>
                    <a:lnTo>
                      <a:pt x="1167765" y="1000125"/>
                    </a:lnTo>
                    <a:close/>
                    <a:moveTo>
                      <a:pt x="1167765" y="666750"/>
                    </a:moveTo>
                    <a:lnTo>
                      <a:pt x="333375" y="666750"/>
                    </a:lnTo>
                    <a:lnTo>
                      <a:pt x="333375" y="500062"/>
                    </a:lnTo>
                    <a:lnTo>
                      <a:pt x="1166813" y="500062"/>
                    </a:lnTo>
                    <a:lnTo>
                      <a:pt x="1167765" y="666750"/>
                    </a:lnTo>
                    <a:close/>
                  </a:path>
                </a:pathLst>
              </a:custGeom>
              <a:gradFill>
                <a:gsLst>
                  <a:gs pos="100000">
                    <a:schemeClr val="bg1"/>
                  </a:gs>
                  <a:gs pos="38000">
                    <a:srgbClr val="97CADB"/>
                  </a:gs>
                </a:gsLst>
                <a:lin ang="18900000" scaled="1"/>
              </a:gradFill>
              <a:ln w="186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52845877-E700-4588-8988-5F5657CCBE6C}"/>
                </a:ext>
              </a:extLst>
            </p:cNvPr>
            <p:cNvSpPr/>
            <p:nvPr/>
          </p:nvSpPr>
          <p:spPr>
            <a:xfrm>
              <a:off x="7911261" y="2469396"/>
              <a:ext cx="2675286" cy="2675286"/>
            </a:xfrm>
            <a:prstGeom prst="ellipse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43314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anim to="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#ppt_h-#ppt_h*8)*(1-$)^8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#ppt_w-#ppt_w*8)*(1-$)^8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 additive="base">
                                        <p:cTn id="11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64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-4.44444E-6 L -4.79167E-6 -0.10208 " pathEditMode="relative" rAng="0" ptsTypes="AA">
                                      <p:cBhvr>
                                        <p:cTn id="20" dur="1000" spd="-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116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0" presetClass="entr" presetSubtype="0" fill="hold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anim to="" calcmode="lin" valueType="num">
                                      <p:cBhvr>
                                        <p:cTn id="2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#ppt_h-#ppt_h*8)*(1-$)^8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#ppt_w-#ppt_w*8)*(1-$)^8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 additive="base">
                                        <p:cTn id="24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64" presetClass="path" presetSubtype="0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4.375E-6 2.22222E-6 L 4.375E-6 0.10046 " pathEditMode="relative" rAng="0" ptsTypes="AA">
                                      <p:cBhvr>
                                        <p:cTn id="33" dur="1000" spd="-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023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0" presetClass="entr" presetSubtype="0" fill="hold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anim to="" calcmode="lin" valueType="num">
                                      <p:cBhvr>
                                        <p:cTn id="3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#ppt_h-#ppt_h*8)*(1-$)^8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#ppt_w-#ppt_w*8)*(1-$)^8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 additive="base">
                                        <p:cTn id="37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64" presetClass="path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4.79167E-6 -4.44444E-6 L -4.79167E-6 -0.10208 " pathEditMode="relative" rAng="0" ptsTypes="AA">
                                      <p:cBhvr>
                                        <p:cTn id="46" dur="1000" spd="-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116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0" presetClass="entr" presetSubtype="0" fill="hold" nodeType="withEffect">
                                  <p:stCondLst>
                                    <p:cond delay="75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anim to="" calcmode="lin" valueType="num">
                                      <p:cBhvr>
                                        <p:cTn id="4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#ppt_h-#ppt_h*8)*(1-$)^8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#ppt_w-#ppt_w*8)*(1-$)^8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 additive="base">
                                        <p:cTn id="50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64" presetClass="path" presetSubtype="0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4.375E-6 2.22222E-6 L 4.375E-6 0.10046 " pathEditMode="relative" rAng="0" ptsTypes="AA">
                                      <p:cBhvr>
                                        <p:cTn id="59" dur="1000" spd="-10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0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4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09D60C1C-39A8-4E83-85A8-716C6A822795}"/>
              </a:ext>
            </a:extLst>
          </p:cNvPr>
          <p:cNvSpPr/>
          <p:nvPr/>
        </p:nvSpPr>
        <p:spPr>
          <a:xfrm>
            <a:off x="-34697" y="-1556"/>
            <a:ext cx="12192000" cy="6858000"/>
          </a:xfrm>
          <a:prstGeom prst="rect">
            <a:avLst/>
          </a:prstGeom>
          <a:solidFill>
            <a:srgbClr val="05142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sp>
        <p:nvSpPr>
          <p:cNvPr id="28" name="椭圆 27">
            <a:extLst>
              <a:ext uri="{FF2B5EF4-FFF2-40B4-BE49-F238E27FC236}">
                <a16:creationId xmlns:a16="http://schemas.microsoft.com/office/drawing/2014/main" id="{0D847384-2101-47B7-B0EF-1CB99ADCA3AE}"/>
              </a:ext>
            </a:extLst>
          </p:cNvPr>
          <p:cNvSpPr/>
          <p:nvPr/>
        </p:nvSpPr>
        <p:spPr>
          <a:xfrm>
            <a:off x="694267" y="-2736499"/>
            <a:ext cx="10803466" cy="10803466"/>
          </a:xfrm>
          <a:prstGeom prst="ellipse">
            <a:avLst/>
          </a:prstGeom>
          <a:gradFill flip="none" rotWithShape="1">
            <a:gsLst>
              <a:gs pos="61000">
                <a:srgbClr val="07273D">
                  <a:alpha val="0"/>
                </a:srgbClr>
              </a:gs>
              <a:gs pos="79000">
                <a:srgbClr val="0F5687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3D77E6BC-2430-4299-A970-64B8CB7B2D20}"/>
              </a:ext>
            </a:extLst>
          </p:cNvPr>
          <p:cNvGrpSpPr/>
          <p:nvPr/>
        </p:nvGrpSpPr>
        <p:grpSpPr>
          <a:xfrm>
            <a:off x="2353731" y="-1077035"/>
            <a:ext cx="7484538" cy="7506130"/>
            <a:chOff x="2353731" y="-1077035"/>
            <a:chExt cx="7484538" cy="7506130"/>
          </a:xfrm>
          <a:effectLst>
            <a:outerShdw blurRad="901700" dist="381000" dir="5400000" algn="t" rotWithShape="0">
              <a:srgbClr val="FF6600">
                <a:alpha val="72000"/>
              </a:srgbClr>
            </a:outerShdw>
          </a:effectLst>
        </p:grpSpPr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E2FE3843-0344-497B-B8F3-12B93CB3EBA1}"/>
                </a:ext>
              </a:extLst>
            </p:cNvPr>
            <p:cNvSpPr/>
            <p:nvPr/>
          </p:nvSpPr>
          <p:spPr>
            <a:xfrm>
              <a:off x="2353733" y="-1077033"/>
              <a:ext cx="7484534" cy="7484534"/>
            </a:xfrm>
            <a:prstGeom prst="ellipse">
              <a:avLst/>
            </a:prstGeom>
            <a:gradFill flip="none" rotWithShape="1">
              <a:gsLst>
                <a:gs pos="63000">
                  <a:srgbClr val="3B4F8E">
                    <a:alpha val="0"/>
                  </a:srgbClr>
                </a:gs>
                <a:gs pos="75000">
                  <a:srgbClr val="3B4F8E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Regular"/>
                <a:ea typeface="思源黑体 CN Regular"/>
                <a:cs typeface="+mn-cs"/>
              </a:endParaRPr>
            </a:p>
          </p:txBody>
        </p: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24D894E9-065C-433A-8C5C-EF0E5C1B4583}"/>
                </a:ext>
              </a:extLst>
            </p:cNvPr>
            <p:cNvSpPr/>
            <p:nvPr/>
          </p:nvSpPr>
          <p:spPr>
            <a:xfrm rot="900000">
              <a:off x="2353733" y="-1077033"/>
              <a:ext cx="7484534" cy="7484534"/>
            </a:xfrm>
            <a:prstGeom prst="ellipse">
              <a:avLst/>
            </a:prstGeom>
            <a:gradFill flip="none" rotWithShape="1">
              <a:gsLst>
                <a:gs pos="82000">
                  <a:srgbClr val="E97315"/>
                </a:gs>
                <a:gs pos="72000">
                  <a:srgbClr val="E76404">
                    <a:alpha val="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Regular"/>
                <a:ea typeface="思源黑体 CN Regular"/>
                <a:cs typeface="+mn-cs"/>
              </a:endParaRPr>
            </a:p>
          </p:txBody>
        </p:sp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7E372A6D-7BAB-438B-82FA-1B355EAF80CA}"/>
                </a:ext>
              </a:extLst>
            </p:cNvPr>
            <p:cNvSpPr/>
            <p:nvPr/>
          </p:nvSpPr>
          <p:spPr>
            <a:xfrm rot="4081979">
              <a:off x="2353735" y="-1077035"/>
              <a:ext cx="7484534" cy="7484534"/>
            </a:xfrm>
            <a:prstGeom prst="ellipse">
              <a:avLst/>
            </a:prstGeom>
            <a:gradFill flip="none" rotWithShape="1">
              <a:gsLst>
                <a:gs pos="80000">
                  <a:srgbClr val="E5C088">
                    <a:alpha val="0"/>
                  </a:srgbClr>
                </a:gs>
                <a:gs pos="88000">
                  <a:srgbClr val="E5C088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Regular"/>
                <a:ea typeface="思源黑体 CN Regular"/>
                <a:cs typeface="+mn-cs"/>
              </a:endParaRPr>
            </a:p>
          </p:txBody>
        </p: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94C48EB1-405E-4A34-9503-0837EDA704FF}"/>
                </a:ext>
              </a:extLst>
            </p:cNvPr>
            <p:cNvSpPr/>
            <p:nvPr/>
          </p:nvSpPr>
          <p:spPr>
            <a:xfrm rot="20981033">
              <a:off x="2353733" y="-1055439"/>
              <a:ext cx="7484534" cy="7484534"/>
            </a:xfrm>
            <a:prstGeom prst="ellipse">
              <a:avLst/>
            </a:prstGeom>
            <a:gradFill flip="none" rotWithShape="1">
              <a:gsLst>
                <a:gs pos="80000">
                  <a:srgbClr val="E5C088">
                    <a:alpha val="0"/>
                  </a:srgbClr>
                </a:gs>
                <a:gs pos="86000">
                  <a:srgbClr val="E5C088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Regular"/>
                <a:ea typeface="思源黑体 CN Regular"/>
                <a:cs typeface="+mn-cs"/>
              </a:endParaRPr>
            </a:p>
          </p:txBody>
        </p:sp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30A00E81-306C-4DE1-87F5-E30360E0E81C}"/>
                </a:ext>
              </a:extLst>
            </p:cNvPr>
            <p:cNvSpPr/>
            <p:nvPr/>
          </p:nvSpPr>
          <p:spPr>
            <a:xfrm rot="18480248">
              <a:off x="2353731" y="-1077034"/>
              <a:ext cx="7484534" cy="7484534"/>
            </a:xfrm>
            <a:prstGeom prst="ellipse">
              <a:avLst/>
            </a:prstGeom>
            <a:gradFill flip="none" rotWithShape="1">
              <a:gsLst>
                <a:gs pos="79000">
                  <a:srgbClr val="3B4F8E">
                    <a:alpha val="0"/>
                  </a:srgbClr>
                </a:gs>
                <a:gs pos="88000">
                  <a:srgbClr val="B0B2CC"/>
                </a:gs>
                <a:gs pos="88000">
                  <a:srgbClr val="636797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Regular"/>
                <a:ea typeface="思源黑体 CN Regular"/>
                <a:cs typeface="+mn-cs"/>
              </a:endParaRPr>
            </a:p>
          </p:txBody>
        </p:sp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A14B17EF-D4C2-4CBA-8905-4085F6B66138}"/>
                </a:ext>
              </a:extLst>
            </p:cNvPr>
            <p:cNvSpPr/>
            <p:nvPr/>
          </p:nvSpPr>
          <p:spPr>
            <a:xfrm rot="6300000">
              <a:off x="2353731" y="-1077034"/>
              <a:ext cx="7484534" cy="7484534"/>
            </a:xfrm>
            <a:prstGeom prst="ellipse">
              <a:avLst/>
            </a:prstGeom>
            <a:gradFill flip="none" rotWithShape="1">
              <a:gsLst>
                <a:gs pos="79000">
                  <a:srgbClr val="3B4F8E">
                    <a:alpha val="0"/>
                  </a:srgbClr>
                </a:gs>
                <a:gs pos="88000">
                  <a:srgbClr val="B0B2CC"/>
                </a:gs>
                <a:gs pos="88000">
                  <a:srgbClr val="636797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Regular"/>
                <a:ea typeface="思源黑体 CN Regular"/>
                <a:cs typeface="+mn-cs"/>
              </a:endParaRPr>
            </a:p>
          </p:txBody>
        </p:sp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A897A0F9-06D8-4353-BA6E-9A45D94424D3}"/>
              </a:ext>
            </a:extLst>
          </p:cNvPr>
          <p:cNvGrpSpPr/>
          <p:nvPr/>
        </p:nvGrpSpPr>
        <p:grpSpPr>
          <a:xfrm>
            <a:off x="3371318" y="604303"/>
            <a:ext cx="5449364" cy="5449364"/>
            <a:chOff x="3371318" y="604303"/>
            <a:chExt cx="5449364" cy="5449364"/>
          </a:xfrm>
          <a:effectLst>
            <a:outerShdw blurRad="546100" sx="102000" sy="102000" algn="ctr" rotWithShape="0">
              <a:srgbClr val="F3C79F">
                <a:alpha val="28627"/>
              </a:srgbClr>
            </a:outerShdw>
          </a:effectLst>
        </p:grpSpPr>
        <p:sp>
          <p:nvSpPr>
            <p:cNvPr id="2" name="椭圆 1">
              <a:extLst>
                <a:ext uri="{FF2B5EF4-FFF2-40B4-BE49-F238E27FC236}">
                  <a16:creationId xmlns:a16="http://schemas.microsoft.com/office/drawing/2014/main" id="{E665A75E-FD20-43CD-820E-A2135D5C94B0}"/>
                </a:ext>
              </a:extLst>
            </p:cNvPr>
            <p:cNvSpPr/>
            <p:nvPr/>
          </p:nvSpPr>
          <p:spPr>
            <a:xfrm rot="20700000">
              <a:off x="3371318" y="604303"/>
              <a:ext cx="5449364" cy="5449364"/>
            </a:xfrm>
            <a:prstGeom prst="ellipse">
              <a:avLst/>
            </a:prstGeom>
            <a:gradFill flip="none" rotWithShape="1">
              <a:gsLst>
                <a:gs pos="87000">
                  <a:srgbClr val="3A5A86"/>
                </a:gs>
                <a:gs pos="78000">
                  <a:srgbClr val="14365D"/>
                </a:gs>
                <a:gs pos="46000">
                  <a:srgbClr val="14365D">
                    <a:alpha val="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Regular"/>
                <a:ea typeface="思源黑体 CN Regular"/>
                <a:cs typeface="+mn-cs"/>
              </a:endParaRPr>
            </a:p>
          </p:txBody>
        </p: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1D93F8AF-D17A-4C66-B17D-FD2D9B891F9F}"/>
                </a:ext>
              </a:extLst>
            </p:cNvPr>
            <p:cNvSpPr/>
            <p:nvPr/>
          </p:nvSpPr>
          <p:spPr>
            <a:xfrm rot="20458618">
              <a:off x="3371318" y="604303"/>
              <a:ext cx="5449364" cy="5449364"/>
            </a:xfrm>
            <a:prstGeom prst="ellipse">
              <a:avLst/>
            </a:prstGeom>
            <a:gradFill flip="none" rotWithShape="1">
              <a:gsLst>
                <a:gs pos="87000">
                  <a:srgbClr val="E5C088"/>
                </a:gs>
                <a:gs pos="78000">
                  <a:srgbClr val="E97315"/>
                </a:gs>
                <a:gs pos="46000">
                  <a:srgbClr val="E76404">
                    <a:alpha val="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Regular"/>
                <a:ea typeface="思源黑体 CN Regular"/>
                <a:cs typeface="+mn-cs"/>
              </a:endParaRPr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46378F27-9AD9-44C9-8F45-471C1CF377EE}"/>
                </a:ext>
              </a:extLst>
            </p:cNvPr>
            <p:cNvSpPr/>
            <p:nvPr/>
          </p:nvSpPr>
          <p:spPr>
            <a:xfrm>
              <a:off x="3371318" y="604303"/>
              <a:ext cx="5449364" cy="5449364"/>
            </a:xfrm>
            <a:prstGeom prst="ellipse">
              <a:avLst/>
            </a:prstGeom>
            <a:gradFill flip="none" rotWithShape="1">
              <a:gsLst>
                <a:gs pos="66000">
                  <a:srgbClr val="FFFFFF">
                    <a:alpha val="0"/>
                  </a:srgbClr>
                </a:gs>
                <a:gs pos="90000">
                  <a:schemeClr val="bg1"/>
                </a:gs>
              </a:gsLst>
              <a:path path="circle">
                <a:fillToRect l="50000" t="50000" r="50000" b="50000"/>
              </a:path>
              <a:tileRect/>
            </a:gra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Regular"/>
                <a:ea typeface="思源黑体 CN Regular"/>
                <a:cs typeface="+mn-cs"/>
              </a:endParaRPr>
            </a:p>
          </p:txBody>
        </p: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FAB94A12-F2BE-4C8B-8570-3316277C4AD7}"/>
              </a:ext>
            </a:extLst>
          </p:cNvPr>
          <p:cNvGrpSpPr/>
          <p:nvPr/>
        </p:nvGrpSpPr>
        <p:grpSpPr>
          <a:xfrm>
            <a:off x="4225694" y="978603"/>
            <a:ext cx="3740613" cy="3740611"/>
            <a:chOff x="4225694" y="978603"/>
            <a:chExt cx="3740613" cy="3740611"/>
          </a:xfrm>
          <a:effectLst>
            <a:outerShdw blurRad="381000" dist="444500" dir="2700000" sx="92000" sy="92000" algn="tl" rotWithShape="0">
              <a:srgbClr val="BD4A12">
                <a:alpha val="61000"/>
              </a:srgbClr>
            </a:outerShdw>
          </a:effectLst>
        </p:grpSpPr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E8098E71-8D12-4D70-B91E-5CB65AB62DEE}"/>
                </a:ext>
              </a:extLst>
            </p:cNvPr>
            <p:cNvGrpSpPr/>
            <p:nvPr/>
          </p:nvGrpSpPr>
          <p:grpSpPr>
            <a:xfrm>
              <a:off x="4225694" y="978603"/>
              <a:ext cx="3740613" cy="3740611"/>
              <a:chOff x="4225694" y="978603"/>
              <a:chExt cx="3740613" cy="3740611"/>
            </a:xfrm>
          </p:grpSpPr>
          <p:sp>
            <p:nvSpPr>
              <p:cNvPr id="4" name="椭圆 3">
                <a:extLst>
                  <a:ext uri="{FF2B5EF4-FFF2-40B4-BE49-F238E27FC236}">
                    <a16:creationId xmlns:a16="http://schemas.microsoft.com/office/drawing/2014/main" id="{58077EC7-950A-4D8F-8920-F371271CD59D}"/>
                  </a:ext>
                </a:extLst>
              </p:cNvPr>
              <p:cNvSpPr/>
              <p:nvPr/>
            </p:nvSpPr>
            <p:spPr>
              <a:xfrm>
                <a:off x="4225695" y="978603"/>
                <a:ext cx="3740609" cy="3740609"/>
              </a:xfrm>
              <a:prstGeom prst="ellipse">
                <a:avLst/>
              </a:prstGeom>
              <a:gradFill flip="none" rotWithShape="1">
                <a:gsLst>
                  <a:gs pos="81000">
                    <a:srgbClr val="F66C13"/>
                  </a:gs>
                  <a:gs pos="31000">
                    <a:srgbClr val="051422">
                      <a:alpha val="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oboto Regular"/>
                  <a:ea typeface="思源黑体 CN Regular"/>
                  <a:cs typeface="+mn-cs"/>
                </a:endParaRPr>
              </a:p>
            </p:txBody>
          </p:sp>
          <p:sp>
            <p:nvSpPr>
              <p:cNvPr id="8" name="椭圆 7">
                <a:extLst>
                  <a:ext uri="{FF2B5EF4-FFF2-40B4-BE49-F238E27FC236}">
                    <a16:creationId xmlns:a16="http://schemas.microsoft.com/office/drawing/2014/main" id="{17B0BB79-DCD5-4D24-BB72-590683CF1EE8}"/>
                  </a:ext>
                </a:extLst>
              </p:cNvPr>
              <p:cNvSpPr/>
              <p:nvPr/>
            </p:nvSpPr>
            <p:spPr>
              <a:xfrm rot="20700000">
                <a:off x="4225695" y="978605"/>
                <a:ext cx="3740609" cy="3740609"/>
              </a:xfrm>
              <a:prstGeom prst="ellipse">
                <a:avLst/>
              </a:prstGeom>
              <a:gradFill flip="none" rotWithShape="1">
                <a:gsLst>
                  <a:gs pos="46067">
                    <a:srgbClr val="DE943F">
                      <a:alpha val="0"/>
                    </a:srgbClr>
                  </a:gs>
                  <a:gs pos="90000">
                    <a:srgbClr val="F0E4CC"/>
                  </a:gs>
                  <a:gs pos="67000">
                    <a:srgbClr val="DE943F">
                      <a:alpha val="64000"/>
                    </a:srgbClr>
                  </a:gs>
                </a:gsLst>
                <a:path path="circle">
                  <a:fillToRect t="100000" r="100000"/>
                </a:path>
                <a:tileRect l="-100000" b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oboto Regular"/>
                  <a:ea typeface="思源黑体 CN Regular"/>
                  <a:cs typeface="+mn-cs"/>
                </a:endParaRPr>
              </a:p>
            </p:txBody>
          </p:sp>
          <p:sp>
            <p:nvSpPr>
              <p:cNvPr id="10" name="椭圆 9">
                <a:extLst>
                  <a:ext uri="{FF2B5EF4-FFF2-40B4-BE49-F238E27FC236}">
                    <a16:creationId xmlns:a16="http://schemas.microsoft.com/office/drawing/2014/main" id="{0639CE7B-9824-410F-9273-DAF57619121A}"/>
                  </a:ext>
                </a:extLst>
              </p:cNvPr>
              <p:cNvSpPr/>
              <p:nvPr/>
            </p:nvSpPr>
            <p:spPr>
              <a:xfrm rot="18900000">
                <a:off x="4225698" y="978603"/>
                <a:ext cx="3740609" cy="3740609"/>
              </a:xfrm>
              <a:prstGeom prst="ellipse">
                <a:avLst/>
              </a:prstGeom>
              <a:gradFill flip="none" rotWithShape="1">
                <a:gsLst>
                  <a:gs pos="50000">
                    <a:srgbClr val="F66C13">
                      <a:alpha val="0"/>
                    </a:srgbClr>
                  </a:gs>
                  <a:gs pos="80000">
                    <a:srgbClr val="22506E"/>
                  </a:gs>
                </a:gsLst>
                <a:path path="circle">
                  <a:fillToRect l="100000" t="100000"/>
                </a:path>
                <a:tileRect r="-100000" b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oboto Regular"/>
                  <a:ea typeface="思源黑体 CN Regular"/>
                  <a:cs typeface="+mn-cs"/>
                </a:endParaRPr>
              </a:p>
            </p:txBody>
          </p:sp>
          <p:sp>
            <p:nvSpPr>
              <p:cNvPr id="9" name="椭圆 8">
                <a:extLst>
                  <a:ext uri="{FF2B5EF4-FFF2-40B4-BE49-F238E27FC236}">
                    <a16:creationId xmlns:a16="http://schemas.microsoft.com/office/drawing/2014/main" id="{6D9D487B-D419-4E1B-AC89-34F40458E9A6}"/>
                  </a:ext>
                </a:extLst>
              </p:cNvPr>
              <p:cNvSpPr/>
              <p:nvPr/>
            </p:nvSpPr>
            <p:spPr>
              <a:xfrm>
                <a:off x="4225694" y="978603"/>
                <a:ext cx="3740609" cy="3740609"/>
              </a:xfrm>
              <a:prstGeom prst="ellipse">
                <a:avLst/>
              </a:prstGeom>
              <a:gradFill flip="none" rotWithShape="1">
                <a:gsLst>
                  <a:gs pos="5000">
                    <a:srgbClr val="F66C13">
                      <a:alpha val="64000"/>
                    </a:srgbClr>
                  </a:gs>
                  <a:gs pos="72000">
                    <a:srgbClr val="F66C13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>
                <a:softEdge rad="4572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oboto Regular"/>
                  <a:ea typeface="思源黑体 CN Regular"/>
                  <a:cs typeface="+mn-cs"/>
                </a:endParaRPr>
              </a:p>
            </p:txBody>
          </p:sp>
        </p:grpSp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5419FAC5-0294-42D5-BCF3-3C4174CBDF04}"/>
                </a:ext>
              </a:extLst>
            </p:cNvPr>
            <p:cNvSpPr/>
            <p:nvPr/>
          </p:nvSpPr>
          <p:spPr>
            <a:xfrm>
              <a:off x="4225694" y="978603"/>
              <a:ext cx="3740609" cy="3740609"/>
            </a:xfrm>
            <a:prstGeom prst="ellipse">
              <a:avLst/>
            </a:prstGeom>
            <a:gradFill flip="none" rotWithShape="1">
              <a:gsLst>
                <a:gs pos="66000">
                  <a:srgbClr val="FFFFFF">
                    <a:alpha val="0"/>
                  </a:srgbClr>
                </a:gs>
                <a:gs pos="90000">
                  <a:schemeClr val="bg1"/>
                </a:gs>
              </a:gsLst>
              <a:path path="circle">
                <a:fillToRect l="50000" t="50000" r="50000" b="50000"/>
              </a:path>
              <a:tileRect/>
            </a:gradFill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Regular"/>
                <a:ea typeface="思源黑体 CN Regular"/>
                <a:cs typeface="+mn-cs"/>
              </a:endParaRPr>
            </a:p>
          </p:txBody>
        </p:sp>
      </p:grpSp>
      <p:sp>
        <p:nvSpPr>
          <p:cNvPr id="14" name="图形 27">
            <a:extLst>
              <a:ext uri="{FF2B5EF4-FFF2-40B4-BE49-F238E27FC236}">
                <a16:creationId xmlns:a16="http://schemas.microsoft.com/office/drawing/2014/main" id="{511BA6E6-0897-45B1-B5D1-C00D72F748F1}"/>
              </a:ext>
            </a:extLst>
          </p:cNvPr>
          <p:cNvSpPr/>
          <p:nvPr/>
        </p:nvSpPr>
        <p:spPr>
          <a:xfrm>
            <a:off x="5343664" y="1703522"/>
            <a:ext cx="1601316" cy="1966615"/>
          </a:xfrm>
          <a:custGeom>
            <a:avLst/>
            <a:gdLst>
              <a:gd name="connsiteX0" fmla="*/ 1215420 w 1455299"/>
              <a:gd name="connsiteY0" fmla="*/ 949532 h 1787288"/>
              <a:gd name="connsiteX1" fmla="*/ 1455300 w 1455299"/>
              <a:gd name="connsiteY1" fmla="*/ 1311163 h 1787288"/>
              <a:gd name="connsiteX2" fmla="*/ 1331617 w 1455299"/>
              <a:gd name="connsiteY2" fmla="*/ 1565363 h 1787288"/>
              <a:gd name="connsiteX3" fmla="*/ 1058014 w 1455299"/>
              <a:gd name="connsiteY3" fmla="*/ 1784971 h 1787288"/>
              <a:gd name="connsiteX4" fmla="*/ 763038 w 1455299"/>
              <a:gd name="connsiteY4" fmla="*/ 1714002 h 1787288"/>
              <a:gd name="connsiteX5" fmla="*/ 470216 w 1455299"/>
              <a:gd name="connsiteY5" fmla="*/ 1787171 h 1787288"/>
              <a:gd name="connsiteX6" fmla="*/ 188020 w 1455299"/>
              <a:gd name="connsiteY6" fmla="*/ 1560957 h 1787288"/>
              <a:gd name="connsiteX7" fmla="*/ 74739 w 1455299"/>
              <a:gd name="connsiteY7" fmla="*/ 660456 h 1787288"/>
              <a:gd name="connsiteX8" fmla="*/ 444563 w 1455299"/>
              <a:gd name="connsiteY8" fmla="*/ 436448 h 1787288"/>
              <a:gd name="connsiteX9" fmla="*/ 739542 w 1455299"/>
              <a:gd name="connsiteY9" fmla="*/ 514114 h 1787288"/>
              <a:gd name="connsiteX10" fmla="*/ 1081686 w 1455299"/>
              <a:gd name="connsiteY10" fmla="*/ 432172 h 1787288"/>
              <a:gd name="connsiteX11" fmla="*/ 1408577 w 1455299"/>
              <a:gd name="connsiteY11" fmla="*/ 609458 h 1787288"/>
              <a:gd name="connsiteX12" fmla="*/ 1215420 w 1455299"/>
              <a:gd name="connsiteY12" fmla="*/ 949532 h 1787288"/>
              <a:gd name="connsiteX13" fmla="*/ 990508 w 1455299"/>
              <a:gd name="connsiteY13" fmla="*/ 285368 h 1787288"/>
              <a:gd name="connsiteX14" fmla="*/ 1083471 w 1455299"/>
              <a:gd name="connsiteY14" fmla="*/ 0 h 1787288"/>
              <a:gd name="connsiteX15" fmla="*/ 820187 w 1455299"/>
              <a:gd name="connsiteY15" fmla="*/ 135459 h 1787288"/>
              <a:gd name="connsiteX16" fmla="*/ 725376 w 1455299"/>
              <a:gd name="connsiteY16" fmla="*/ 411923 h 1787288"/>
              <a:gd name="connsiteX17" fmla="*/ 990508 w 1455299"/>
              <a:gd name="connsiteY17" fmla="*/ 285368 h 1787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455299" h="1787288">
                <a:moveTo>
                  <a:pt x="1215420" y="949532"/>
                </a:moveTo>
                <a:cubicBezTo>
                  <a:pt x="1217933" y="1220007"/>
                  <a:pt x="1452696" y="1310014"/>
                  <a:pt x="1455300" y="1311163"/>
                </a:cubicBezTo>
                <a:cubicBezTo>
                  <a:pt x="1453316" y="1317507"/>
                  <a:pt x="1417786" y="1439428"/>
                  <a:pt x="1331617" y="1565363"/>
                </a:cubicBezTo>
                <a:cubicBezTo>
                  <a:pt x="1257123" y="1674243"/>
                  <a:pt x="1179805" y="1782720"/>
                  <a:pt x="1058014" y="1784971"/>
                </a:cubicBezTo>
                <a:cubicBezTo>
                  <a:pt x="938339" y="1787171"/>
                  <a:pt x="899859" y="1714002"/>
                  <a:pt x="763038" y="1714002"/>
                </a:cubicBezTo>
                <a:cubicBezTo>
                  <a:pt x="626256" y="1714002"/>
                  <a:pt x="583501" y="1782720"/>
                  <a:pt x="470216" y="1787171"/>
                </a:cubicBezTo>
                <a:cubicBezTo>
                  <a:pt x="352654" y="1791622"/>
                  <a:pt x="263133" y="1669439"/>
                  <a:pt x="188020" y="1560957"/>
                </a:cubicBezTo>
                <a:cubicBezTo>
                  <a:pt x="34537" y="1339063"/>
                  <a:pt x="-82757" y="933927"/>
                  <a:pt x="74739" y="660456"/>
                </a:cubicBezTo>
                <a:cubicBezTo>
                  <a:pt x="152979" y="524652"/>
                  <a:pt x="292800" y="438654"/>
                  <a:pt x="444563" y="436448"/>
                </a:cubicBezTo>
                <a:cubicBezTo>
                  <a:pt x="560006" y="434246"/>
                  <a:pt x="668972" y="514114"/>
                  <a:pt x="739542" y="514114"/>
                </a:cubicBezTo>
                <a:cubicBezTo>
                  <a:pt x="810068" y="514114"/>
                  <a:pt x="942483" y="418066"/>
                  <a:pt x="1081686" y="432172"/>
                </a:cubicBezTo>
                <a:cubicBezTo>
                  <a:pt x="1139960" y="434597"/>
                  <a:pt x="1303539" y="455712"/>
                  <a:pt x="1408577" y="609458"/>
                </a:cubicBezTo>
                <a:cubicBezTo>
                  <a:pt x="1400112" y="614705"/>
                  <a:pt x="1213390" y="723403"/>
                  <a:pt x="1215420" y="949532"/>
                </a:cubicBezTo>
                <a:moveTo>
                  <a:pt x="990508" y="285368"/>
                </a:moveTo>
                <a:cubicBezTo>
                  <a:pt x="1052921" y="209818"/>
                  <a:pt x="1094931" y="104646"/>
                  <a:pt x="1083471" y="0"/>
                </a:cubicBezTo>
                <a:cubicBezTo>
                  <a:pt x="993504" y="3616"/>
                  <a:pt x="884720" y="59950"/>
                  <a:pt x="820187" y="135459"/>
                </a:cubicBezTo>
                <a:cubicBezTo>
                  <a:pt x="762355" y="202325"/>
                  <a:pt x="711710" y="309348"/>
                  <a:pt x="725376" y="411923"/>
                </a:cubicBezTo>
                <a:cubicBezTo>
                  <a:pt x="825650" y="419681"/>
                  <a:pt x="928089" y="360966"/>
                  <a:pt x="990508" y="285368"/>
                </a:cubicBezTo>
              </a:path>
            </a:pathLst>
          </a:custGeom>
          <a:gradFill flip="none" rotWithShape="1">
            <a:gsLst>
              <a:gs pos="30000">
                <a:srgbClr val="E5C088"/>
              </a:gs>
              <a:gs pos="60000">
                <a:srgbClr val="E97315"/>
              </a:gs>
              <a:gs pos="84000">
                <a:srgbClr val="E76404"/>
              </a:gs>
            </a:gsLst>
            <a:lin ang="8100000" scaled="1"/>
            <a:tileRect/>
          </a:gradFill>
          <a:ln w="5655" cap="flat">
            <a:noFill/>
            <a:prstDash val="solid"/>
            <a:miter/>
          </a:ln>
          <a:effectLst>
            <a:outerShdw blurRad="165100" dist="25400" dir="8100000" algn="tr" rotWithShape="0">
              <a:prstClr val="black">
                <a:alpha val="8000"/>
              </a:prstClr>
            </a:outerShdw>
          </a:effectLst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pic>
        <p:nvPicPr>
          <p:cNvPr id="3" name="图片 2" descr="图片包含 图形用户界面&#10;&#10;描述已自动生成">
            <a:extLst>
              <a:ext uri="{FF2B5EF4-FFF2-40B4-BE49-F238E27FC236}">
                <a16:creationId xmlns:a16="http://schemas.microsoft.com/office/drawing/2014/main" id="{3E31B97A-2958-434C-B070-9984FB85D3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9477" y="40548"/>
            <a:ext cx="5693046" cy="6776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810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withEffect" p14:presetBounceEnd="81000">
                                      <p:stCondLst>
                                        <p:cond delay="5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1000">
                                          <p:cBhvr additive="base">
                                            <p:cTn id="7" dur="12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1000">
                                          <p:cBhvr additive="base">
                                            <p:cTn id="8" dur="12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withEffect">
                                      <p:stCondLst>
                                        <p:cond delay="5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2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2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520DB241-49D0-405A-81C1-785D18D9AAEE}"/>
              </a:ext>
            </a:extLst>
          </p:cNvPr>
          <p:cNvGrpSpPr/>
          <p:nvPr/>
        </p:nvGrpSpPr>
        <p:grpSpPr>
          <a:xfrm>
            <a:off x="3456801" y="1191180"/>
            <a:ext cx="5282206" cy="4573651"/>
            <a:chOff x="3456801" y="1191180"/>
            <a:chExt cx="5282206" cy="4573651"/>
          </a:xfrm>
        </p:grpSpPr>
        <p:sp>
          <p:nvSpPr>
            <p:cNvPr id="4" name="等腰三角形 3">
              <a:extLst>
                <a:ext uri="{FF2B5EF4-FFF2-40B4-BE49-F238E27FC236}">
                  <a16:creationId xmlns:a16="http://schemas.microsoft.com/office/drawing/2014/main" id="{5A360EEF-5437-45AA-8DC4-4D49A5811368}"/>
                </a:ext>
              </a:extLst>
            </p:cNvPr>
            <p:cNvSpPr/>
            <p:nvPr/>
          </p:nvSpPr>
          <p:spPr>
            <a:xfrm rot="10800000">
              <a:off x="4033954" y="1579880"/>
              <a:ext cx="4127904" cy="3558540"/>
            </a:xfrm>
            <a:prstGeom prst="triangle">
              <a:avLst/>
            </a:prstGeom>
            <a:gradFill>
              <a:gsLst>
                <a:gs pos="0">
                  <a:srgbClr val="026AFF">
                    <a:alpha val="0"/>
                  </a:srgbClr>
                </a:gs>
                <a:gs pos="100000">
                  <a:srgbClr val="026AFF">
                    <a:alpha val="27000"/>
                  </a:srgbClr>
                </a:gs>
              </a:gsLst>
              <a:lin ang="5400000" scaled="1"/>
            </a:gradFill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sp>
          <p:nvSpPr>
            <p:cNvPr id="5" name="等腰三角形 4">
              <a:extLst>
                <a:ext uri="{FF2B5EF4-FFF2-40B4-BE49-F238E27FC236}">
                  <a16:creationId xmlns:a16="http://schemas.microsoft.com/office/drawing/2014/main" id="{7EBBC349-7B6C-44E2-91CD-C944FAEBE7B6}"/>
                </a:ext>
              </a:extLst>
            </p:cNvPr>
            <p:cNvSpPr/>
            <p:nvPr/>
          </p:nvSpPr>
          <p:spPr>
            <a:xfrm rot="10800000">
              <a:off x="3535680" y="1290408"/>
              <a:ext cx="5120640" cy="4414344"/>
            </a:xfrm>
            <a:prstGeom prst="triangle">
              <a:avLst/>
            </a:prstGeom>
            <a:noFill/>
            <a:ln w="38100">
              <a:gradFill>
                <a:gsLst>
                  <a:gs pos="0">
                    <a:srgbClr val="026AFF"/>
                  </a:gs>
                  <a:gs pos="68000">
                    <a:srgbClr val="026AFF">
                      <a:alpha val="10000"/>
                    </a:srgbClr>
                  </a:gs>
                  <a:gs pos="43000">
                    <a:srgbClr val="026AFF">
                      <a:alpha val="10000"/>
                    </a:srgbClr>
                  </a:gs>
                  <a:gs pos="100000">
                    <a:srgbClr val="026AFF"/>
                  </a:gs>
                </a:gsLst>
                <a:lin ang="5400000" scaled="1"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sp>
          <p:nvSpPr>
            <p:cNvPr id="24" name="箭头: V 形 23">
              <a:extLst>
                <a:ext uri="{FF2B5EF4-FFF2-40B4-BE49-F238E27FC236}">
                  <a16:creationId xmlns:a16="http://schemas.microsoft.com/office/drawing/2014/main" id="{404943FA-8C5A-4451-B1FB-C6EC33B7F433}"/>
                </a:ext>
              </a:extLst>
            </p:cNvPr>
            <p:cNvSpPr/>
            <p:nvPr/>
          </p:nvSpPr>
          <p:spPr>
            <a:xfrm rot="5400000">
              <a:off x="5842494" y="5313683"/>
              <a:ext cx="507012" cy="395284"/>
            </a:xfrm>
            <a:prstGeom prst="chevron">
              <a:avLst>
                <a:gd name="adj" fmla="val 87878"/>
              </a:avLst>
            </a:prstGeom>
            <a:gradFill flip="none" rotWithShape="1">
              <a:gsLst>
                <a:gs pos="100000">
                  <a:srgbClr val="66FFFF"/>
                </a:gs>
                <a:gs pos="0">
                  <a:srgbClr val="026AFF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sp>
          <p:nvSpPr>
            <p:cNvPr id="25" name="箭头: V 形 24">
              <a:extLst>
                <a:ext uri="{FF2B5EF4-FFF2-40B4-BE49-F238E27FC236}">
                  <a16:creationId xmlns:a16="http://schemas.microsoft.com/office/drawing/2014/main" id="{EE347E7A-DD97-4D0D-8E38-DBD66401E467}"/>
                </a:ext>
              </a:extLst>
            </p:cNvPr>
            <p:cNvSpPr/>
            <p:nvPr/>
          </p:nvSpPr>
          <p:spPr>
            <a:xfrm rot="12600000">
              <a:off x="3456801" y="1191180"/>
              <a:ext cx="507012" cy="395284"/>
            </a:xfrm>
            <a:prstGeom prst="chevron">
              <a:avLst>
                <a:gd name="adj" fmla="val 87878"/>
              </a:avLst>
            </a:prstGeom>
            <a:gradFill flip="none" rotWithShape="1">
              <a:gsLst>
                <a:gs pos="100000">
                  <a:srgbClr val="66FFFF"/>
                </a:gs>
                <a:gs pos="0">
                  <a:srgbClr val="026AFF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sp>
          <p:nvSpPr>
            <p:cNvPr id="26" name="箭头: V 形 25">
              <a:extLst>
                <a:ext uri="{FF2B5EF4-FFF2-40B4-BE49-F238E27FC236}">
                  <a16:creationId xmlns:a16="http://schemas.microsoft.com/office/drawing/2014/main" id="{715A7C90-2673-45FA-9CE0-9AADE113D94F}"/>
                </a:ext>
              </a:extLst>
            </p:cNvPr>
            <p:cNvSpPr/>
            <p:nvPr/>
          </p:nvSpPr>
          <p:spPr>
            <a:xfrm rot="9000000" flipH="1">
              <a:off x="8231999" y="1191180"/>
              <a:ext cx="507008" cy="395282"/>
            </a:xfrm>
            <a:prstGeom prst="chevron">
              <a:avLst>
                <a:gd name="adj" fmla="val 87878"/>
              </a:avLst>
            </a:prstGeom>
            <a:gradFill flip="none" rotWithShape="1">
              <a:gsLst>
                <a:gs pos="100000">
                  <a:srgbClr val="66FFFF"/>
                </a:gs>
                <a:gs pos="0">
                  <a:srgbClr val="026AFF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</p:grp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6BAAB802-FB89-499B-92D6-27EDB0BA14F3}"/>
              </a:ext>
            </a:extLst>
          </p:cNvPr>
          <p:cNvCxnSpPr>
            <a:cxnSpLocks/>
          </p:cNvCxnSpPr>
          <p:nvPr/>
        </p:nvCxnSpPr>
        <p:spPr>
          <a:xfrm flipH="1">
            <a:off x="7088235" y="3658138"/>
            <a:ext cx="2111216" cy="3640026"/>
          </a:xfrm>
          <a:prstGeom prst="line">
            <a:avLst/>
          </a:prstGeom>
          <a:ln w="25400">
            <a:gradFill flip="none" rotWithShape="1">
              <a:gsLst>
                <a:gs pos="100000">
                  <a:srgbClr val="026AFF">
                    <a:alpha val="0"/>
                  </a:srgbClr>
                </a:gs>
                <a:gs pos="0">
                  <a:srgbClr val="026AFF">
                    <a:alpha val="68000"/>
                  </a:srgbClr>
                </a:gs>
              </a:gsLst>
              <a:lin ang="5400000" scaled="1"/>
              <a:tileRect/>
            </a:gra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3A8DB58E-6224-436E-AF88-BD4CD3C76D12}"/>
              </a:ext>
            </a:extLst>
          </p:cNvPr>
          <p:cNvGrpSpPr/>
          <p:nvPr/>
        </p:nvGrpSpPr>
        <p:grpSpPr>
          <a:xfrm>
            <a:off x="-445575" y="-906446"/>
            <a:ext cx="13083150" cy="11272481"/>
            <a:chOff x="-445575" y="-906446"/>
            <a:chExt cx="13083150" cy="11272481"/>
          </a:xfrm>
        </p:grpSpPr>
        <p:pic>
          <p:nvPicPr>
            <p:cNvPr id="27" name="图片 26">
              <a:extLst>
                <a:ext uri="{FF2B5EF4-FFF2-40B4-BE49-F238E27FC236}">
                  <a16:creationId xmlns:a16="http://schemas.microsoft.com/office/drawing/2014/main" id="{AFBDCE73-430B-4367-9BB1-C8D996AF163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445575" y="-906446"/>
              <a:ext cx="13083150" cy="11272481"/>
            </a:xfrm>
            <a:prstGeom prst="rect">
              <a:avLst/>
            </a:prstGeom>
          </p:spPr>
        </p:pic>
        <p:cxnSp>
          <p:nvCxnSpPr>
            <p:cNvPr id="30" name="直接连接符 29">
              <a:extLst>
                <a:ext uri="{FF2B5EF4-FFF2-40B4-BE49-F238E27FC236}">
                  <a16:creationId xmlns:a16="http://schemas.microsoft.com/office/drawing/2014/main" id="{79E67A67-B9EF-49A4-BC35-9D9333E7D3D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30707" y="1049019"/>
              <a:ext cx="2760777" cy="4759961"/>
            </a:xfrm>
            <a:prstGeom prst="line">
              <a:avLst/>
            </a:prstGeom>
            <a:ln w="25400">
              <a:gradFill flip="none" rotWithShape="1">
                <a:gsLst>
                  <a:gs pos="0">
                    <a:srgbClr val="66FFFF"/>
                  </a:gs>
                  <a:gs pos="100000">
                    <a:srgbClr val="026AFF">
                      <a:alpha val="0"/>
                    </a:srgbClr>
                  </a:gs>
                  <a:gs pos="54000">
                    <a:srgbClr val="026AFF"/>
                  </a:gs>
                </a:gsLst>
                <a:lin ang="540000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>
              <a:extLst>
                <a:ext uri="{FF2B5EF4-FFF2-40B4-BE49-F238E27FC236}">
                  <a16:creationId xmlns:a16="http://schemas.microsoft.com/office/drawing/2014/main" id="{F8378846-D56D-4D07-A012-39EDD7BEF156}"/>
                </a:ext>
              </a:extLst>
            </p:cNvPr>
            <p:cNvCxnSpPr>
              <a:cxnSpLocks/>
            </p:cNvCxnSpPr>
            <p:nvPr/>
          </p:nvCxnSpPr>
          <p:spPr>
            <a:xfrm>
              <a:off x="689852" y="1049019"/>
              <a:ext cx="2760777" cy="4759961"/>
            </a:xfrm>
            <a:prstGeom prst="line">
              <a:avLst/>
            </a:prstGeom>
            <a:ln w="25400">
              <a:gradFill flip="none" rotWithShape="1">
                <a:gsLst>
                  <a:gs pos="0">
                    <a:srgbClr val="66FFFF"/>
                  </a:gs>
                  <a:gs pos="100000">
                    <a:srgbClr val="026AFF">
                      <a:alpha val="0"/>
                    </a:srgbClr>
                  </a:gs>
                  <a:gs pos="54000">
                    <a:srgbClr val="026AFF"/>
                  </a:gs>
                </a:gsLst>
                <a:lin ang="540000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id="{B9C9843F-A28D-4ECE-ABF0-A2E758B1D709}"/>
              </a:ext>
            </a:extLst>
          </p:cNvPr>
          <p:cNvCxnSpPr>
            <a:cxnSpLocks/>
          </p:cNvCxnSpPr>
          <p:nvPr/>
        </p:nvCxnSpPr>
        <p:spPr>
          <a:xfrm>
            <a:off x="2981885" y="3658138"/>
            <a:ext cx="2111216" cy="3640026"/>
          </a:xfrm>
          <a:prstGeom prst="line">
            <a:avLst/>
          </a:prstGeom>
          <a:ln w="25400">
            <a:gradFill flip="none" rotWithShape="1">
              <a:gsLst>
                <a:gs pos="100000">
                  <a:srgbClr val="026AFF">
                    <a:alpha val="0"/>
                  </a:srgbClr>
                </a:gs>
                <a:gs pos="0">
                  <a:srgbClr val="026AFF">
                    <a:alpha val="68000"/>
                  </a:srgbClr>
                </a:gs>
              </a:gsLst>
              <a:lin ang="5400000" scaled="1"/>
              <a:tileRect/>
            </a:gra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椭圆 33">
            <a:extLst>
              <a:ext uri="{FF2B5EF4-FFF2-40B4-BE49-F238E27FC236}">
                <a16:creationId xmlns:a16="http://schemas.microsoft.com/office/drawing/2014/main" id="{EE20128E-A67F-4FE8-9C11-5C093463CE7C}"/>
              </a:ext>
            </a:extLst>
          </p:cNvPr>
          <p:cNvSpPr/>
          <p:nvPr/>
        </p:nvSpPr>
        <p:spPr>
          <a:xfrm>
            <a:off x="320040" y="1013548"/>
            <a:ext cx="11551920" cy="3896184"/>
          </a:xfrm>
          <a:prstGeom prst="ellipse">
            <a:avLst/>
          </a:prstGeom>
          <a:gradFill flip="none" rotWithShape="1">
            <a:gsLst>
              <a:gs pos="0">
                <a:srgbClr val="04132D"/>
              </a:gs>
              <a:gs pos="43000">
                <a:srgbClr val="04132D">
                  <a:alpha val="55000"/>
                </a:srgbClr>
              </a:gs>
              <a:gs pos="100000">
                <a:srgbClr val="04132D">
                  <a:alpha val="0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sp>
        <p:nvSpPr>
          <p:cNvPr id="35" name="任意多边形: 形状 34">
            <a:extLst>
              <a:ext uri="{FF2B5EF4-FFF2-40B4-BE49-F238E27FC236}">
                <a16:creationId xmlns:a16="http://schemas.microsoft.com/office/drawing/2014/main" id="{5AB2448D-9849-444A-9B95-6CDA55B61E2B}"/>
              </a:ext>
            </a:extLst>
          </p:cNvPr>
          <p:cNvSpPr/>
          <p:nvPr/>
        </p:nvSpPr>
        <p:spPr>
          <a:xfrm>
            <a:off x="2402932" y="2240266"/>
            <a:ext cx="7386137" cy="688275"/>
          </a:xfrm>
          <a:custGeom>
            <a:avLst/>
            <a:gdLst>
              <a:gd name="connsiteX0" fmla="*/ 2840734 w 7386137"/>
              <a:gd name="connsiteY0" fmla="*/ 676083 h 688275"/>
              <a:gd name="connsiteX1" fmla="*/ 2840708 w 7386137"/>
              <a:gd name="connsiteY1" fmla="*/ 676264 h 688275"/>
              <a:gd name="connsiteX2" fmla="*/ 2840828 w 7386137"/>
              <a:gd name="connsiteY2" fmla="*/ 676083 h 688275"/>
              <a:gd name="connsiteX3" fmla="*/ 2840771 w 7386137"/>
              <a:gd name="connsiteY3" fmla="*/ 675831 h 688275"/>
              <a:gd name="connsiteX4" fmla="*/ 2840754 w 7386137"/>
              <a:gd name="connsiteY4" fmla="*/ 675944 h 688275"/>
              <a:gd name="connsiteX5" fmla="*/ 2840829 w 7386137"/>
              <a:gd name="connsiteY5" fmla="*/ 675831 h 688275"/>
              <a:gd name="connsiteX6" fmla="*/ 2840807 w 7386137"/>
              <a:gd name="connsiteY6" fmla="*/ 675580 h 688275"/>
              <a:gd name="connsiteX7" fmla="*/ 2840801 w 7386137"/>
              <a:gd name="connsiteY7" fmla="*/ 675621 h 688275"/>
              <a:gd name="connsiteX8" fmla="*/ 2840828 w 7386137"/>
              <a:gd name="connsiteY8" fmla="*/ 675580 h 688275"/>
              <a:gd name="connsiteX9" fmla="*/ 3742325 w 7386137"/>
              <a:gd name="connsiteY9" fmla="*/ 487905 h 688275"/>
              <a:gd name="connsiteX10" fmla="*/ 3728131 w 7386137"/>
              <a:gd name="connsiteY10" fmla="*/ 586917 h 688275"/>
              <a:gd name="connsiteX11" fmla="*/ 3885089 w 7386137"/>
              <a:gd name="connsiteY11" fmla="*/ 586917 h 688275"/>
              <a:gd name="connsiteX12" fmla="*/ 3899283 w 7386137"/>
              <a:gd name="connsiteY12" fmla="*/ 487905 h 688275"/>
              <a:gd name="connsiteX13" fmla="*/ 2563482 w 7386137"/>
              <a:gd name="connsiteY13" fmla="*/ 462857 h 688275"/>
              <a:gd name="connsiteX14" fmla="*/ 2561645 w 7386137"/>
              <a:gd name="connsiteY14" fmla="*/ 472045 h 688275"/>
              <a:gd name="connsiteX15" fmla="*/ 2639456 w 7386137"/>
              <a:gd name="connsiteY15" fmla="*/ 524719 h 688275"/>
              <a:gd name="connsiteX16" fmla="*/ 2730458 w 7386137"/>
              <a:gd name="connsiteY16" fmla="*/ 473791 h 688275"/>
              <a:gd name="connsiteX17" fmla="*/ 2732062 w 7386137"/>
              <a:gd name="connsiteY17" fmla="*/ 462857 h 688275"/>
              <a:gd name="connsiteX18" fmla="*/ 862007 w 7386137"/>
              <a:gd name="connsiteY18" fmla="*/ 389469 h 688275"/>
              <a:gd name="connsiteX19" fmla="*/ 993917 w 7386137"/>
              <a:gd name="connsiteY19" fmla="*/ 389469 h 688275"/>
              <a:gd name="connsiteX20" fmla="*/ 993813 w 7386137"/>
              <a:gd name="connsiteY20" fmla="*/ 389721 h 688275"/>
              <a:gd name="connsiteX21" fmla="*/ 993916 w 7386137"/>
              <a:gd name="connsiteY21" fmla="*/ 389721 h 688275"/>
              <a:gd name="connsiteX22" fmla="*/ 993811 w 7386137"/>
              <a:gd name="connsiteY22" fmla="*/ 389972 h 688275"/>
              <a:gd name="connsiteX23" fmla="*/ 993916 w 7386137"/>
              <a:gd name="connsiteY23" fmla="*/ 389972 h 688275"/>
              <a:gd name="connsiteX24" fmla="*/ 993811 w 7386137"/>
              <a:gd name="connsiteY24" fmla="*/ 390224 h 688275"/>
              <a:gd name="connsiteX25" fmla="*/ 993916 w 7386137"/>
              <a:gd name="connsiteY25" fmla="*/ 390224 h 688275"/>
              <a:gd name="connsiteX26" fmla="*/ 993811 w 7386137"/>
              <a:gd name="connsiteY26" fmla="*/ 390475 h 688275"/>
              <a:gd name="connsiteX27" fmla="*/ 993916 w 7386137"/>
              <a:gd name="connsiteY27" fmla="*/ 390475 h 688275"/>
              <a:gd name="connsiteX28" fmla="*/ 993811 w 7386137"/>
              <a:gd name="connsiteY28" fmla="*/ 390727 h 688275"/>
              <a:gd name="connsiteX29" fmla="*/ 993916 w 7386137"/>
              <a:gd name="connsiteY29" fmla="*/ 390727 h 688275"/>
              <a:gd name="connsiteX30" fmla="*/ 993811 w 7386137"/>
              <a:gd name="connsiteY30" fmla="*/ 390978 h 688275"/>
              <a:gd name="connsiteX31" fmla="*/ 993916 w 7386137"/>
              <a:gd name="connsiteY31" fmla="*/ 390978 h 688275"/>
              <a:gd name="connsiteX32" fmla="*/ 993811 w 7386137"/>
              <a:gd name="connsiteY32" fmla="*/ 391230 h 688275"/>
              <a:gd name="connsiteX33" fmla="*/ 993916 w 7386137"/>
              <a:gd name="connsiteY33" fmla="*/ 391230 h 688275"/>
              <a:gd name="connsiteX34" fmla="*/ 993811 w 7386137"/>
              <a:gd name="connsiteY34" fmla="*/ 391481 h 688275"/>
              <a:gd name="connsiteX35" fmla="*/ 993916 w 7386137"/>
              <a:gd name="connsiteY35" fmla="*/ 391481 h 688275"/>
              <a:gd name="connsiteX36" fmla="*/ 993811 w 7386137"/>
              <a:gd name="connsiteY36" fmla="*/ 391733 h 688275"/>
              <a:gd name="connsiteX37" fmla="*/ 993916 w 7386137"/>
              <a:gd name="connsiteY37" fmla="*/ 391733 h 688275"/>
              <a:gd name="connsiteX38" fmla="*/ 993811 w 7386137"/>
              <a:gd name="connsiteY38" fmla="*/ 391984 h 688275"/>
              <a:gd name="connsiteX39" fmla="*/ 993916 w 7386137"/>
              <a:gd name="connsiteY39" fmla="*/ 391984 h 688275"/>
              <a:gd name="connsiteX40" fmla="*/ 993811 w 7386137"/>
              <a:gd name="connsiteY40" fmla="*/ 392236 h 688275"/>
              <a:gd name="connsiteX41" fmla="*/ 993916 w 7386137"/>
              <a:gd name="connsiteY41" fmla="*/ 392236 h 688275"/>
              <a:gd name="connsiteX42" fmla="*/ 993811 w 7386137"/>
              <a:gd name="connsiteY42" fmla="*/ 392487 h 688275"/>
              <a:gd name="connsiteX43" fmla="*/ 993916 w 7386137"/>
              <a:gd name="connsiteY43" fmla="*/ 392487 h 688275"/>
              <a:gd name="connsiteX44" fmla="*/ 993811 w 7386137"/>
              <a:gd name="connsiteY44" fmla="*/ 392739 h 688275"/>
              <a:gd name="connsiteX45" fmla="*/ 993916 w 7386137"/>
              <a:gd name="connsiteY45" fmla="*/ 392739 h 688275"/>
              <a:gd name="connsiteX46" fmla="*/ 993811 w 7386137"/>
              <a:gd name="connsiteY46" fmla="*/ 392991 h 688275"/>
              <a:gd name="connsiteX47" fmla="*/ 993916 w 7386137"/>
              <a:gd name="connsiteY47" fmla="*/ 392991 h 688275"/>
              <a:gd name="connsiteX48" fmla="*/ 993811 w 7386137"/>
              <a:gd name="connsiteY48" fmla="*/ 393242 h 688275"/>
              <a:gd name="connsiteX49" fmla="*/ 993916 w 7386137"/>
              <a:gd name="connsiteY49" fmla="*/ 393242 h 688275"/>
              <a:gd name="connsiteX50" fmla="*/ 993811 w 7386137"/>
              <a:gd name="connsiteY50" fmla="*/ 393494 h 688275"/>
              <a:gd name="connsiteX51" fmla="*/ 993916 w 7386137"/>
              <a:gd name="connsiteY51" fmla="*/ 393494 h 688275"/>
              <a:gd name="connsiteX52" fmla="*/ 993811 w 7386137"/>
              <a:gd name="connsiteY52" fmla="*/ 393745 h 688275"/>
              <a:gd name="connsiteX53" fmla="*/ 993916 w 7386137"/>
              <a:gd name="connsiteY53" fmla="*/ 393745 h 688275"/>
              <a:gd name="connsiteX54" fmla="*/ 993811 w 7386137"/>
              <a:gd name="connsiteY54" fmla="*/ 393997 h 688275"/>
              <a:gd name="connsiteX55" fmla="*/ 993916 w 7386137"/>
              <a:gd name="connsiteY55" fmla="*/ 393997 h 688275"/>
              <a:gd name="connsiteX56" fmla="*/ 993811 w 7386137"/>
              <a:gd name="connsiteY56" fmla="*/ 394248 h 688275"/>
              <a:gd name="connsiteX57" fmla="*/ 993916 w 7386137"/>
              <a:gd name="connsiteY57" fmla="*/ 394248 h 688275"/>
              <a:gd name="connsiteX58" fmla="*/ 993811 w 7386137"/>
              <a:gd name="connsiteY58" fmla="*/ 394500 h 688275"/>
              <a:gd name="connsiteX59" fmla="*/ 993916 w 7386137"/>
              <a:gd name="connsiteY59" fmla="*/ 394500 h 688275"/>
              <a:gd name="connsiteX60" fmla="*/ 993811 w 7386137"/>
              <a:gd name="connsiteY60" fmla="*/ 394751 h 688275"/>
              <a:gd name="connsiteX61" fmla="*/ 993916 w 7386137"/>
              <a:gd name="connsiteY61" fmla="*/ 394751 h 688275"/>
              <a:gd name="connsiteX62" fmla="*/ 993811 w 7386137"/>
              <a:gd name="connsiteY62" fmla="*/ 395003 h 688275"/>
              <a:gd name="connsiteX63" fmla="*/ 993916 w 7386137"/>
              <a:gd name="connsiteY63" fmla="*/ 395003 h 688275"/>
              <a:gd name="connsiteX64" fmla="*/ 993811 w 7386137"/>
              <a:gd name="connsiteY64" fmla="*/ 395255 h 688275"/>
              <a:gd name="connsiteX65" fmla="*/ 993916 w 7386137"/>
              <a:gd name="connsiteY65" fmla="*/ 395255 h 688275"/>
              <a:gd name="connsiteX66" fmla="*/ 993811 w 7386137"/>
              <a:gd name="connsiteY66" fmla="*/ 395506 h 688275"/>
              <a:gd name="connsiteX67" fmla="*/ 993916 w 7386137"/>
              <a:gd name="connsiteY67" fmla="*/ 395506 h 688275"/>
              <a:gd name="connsiteX68" fmla="*/ 993811 w 7386137"/>
              <a:gd name="connsiteY68" fmla="*/ 395758 h 688275"/>
              <a:gd name="connsiteX69" fmla="*/ 993916 w 7386137"/>
              <a:gd name="connsiteY69" fmla="*/ 395758 h 688275"/>
              <a:gd name="connsiteX70" fmla="*/ 993811 w 7386137"/>
              <a:gd name="connsiteY70" fmla="*/ 396009 h 688275"/>
              <a:gd name="connsiteX71" fmla="*/ 993916 w 7386137"/>
              <a:gd name="connsiteY71" fmla="*/ 396009 h 688275"/>
              <a:gd name="connsiteX72" fmla="*/ 993811 w 7386137"/>
              <a:gd name="connsiteY72" fmla="*/ 396261 h 688275"/>
              <a:gd name="connsiteX73" fmla="*/ 993916 w 7386137"/>
              <a:gd name="connsiteY73" fmla="*/ 396261 h 688275"/>
              <a:gd name="connsiteX74" fmla="*/ 993811 w 7386137"/>
              <a:gd name="connsiteY74" fmla="*/ 396512 h 688275"/>
              <a:gd name="connsiteX75" fmla="*/ 993916 w 7386137"/>
              <a:gd name="connsiteY75" fmla="*/ 396512 h 688275"/>
              <a:gd name="connsiteX76" fmla="*/ 993811 w 7386137"/>
              <a:gd name="connsiteY76" fmla="*/ 396764 h 688275"/>
              <a:gd name="connsiteX77" fmla="*/ 993916 w 7386137"/>
              <a:gd name="connsiteY77" fmla="*/ 396764 h 688275"/>
              <a:gd name="connsiteX78" fmla="*/ 993811 w 7386137"/>
              <a:gd name="connsiteY78" fmla="*/ 397015 h 688275"/>
              <a:gd name="connsiteX79" fmla="*/ 993916 w 7386137"/>
              <a:gd name="connsiteY79" fmla="*/ 397015 h 688275"/>
              <a:gd name="connsiteX80" fmla="*/ 993811 w 7386137"/>
              <a:gd name="connsiteY80" fmla="*/ 397267 h 688275"/>
              <a:gd name="connsiteX81" fmla="*/ 993916 w 7386137"/>
              <a:gd name="connsiteY81" fmla="*/ 397267 h 688275"/>
              <a:gd name="connsiteX82" fmla="*/ 993811 w 7386137"/>
              <a:gd name="connsiteY82" fmla="*/ 397518 h 688275"/>
              <a:gd name="connsiteX83" fmla="*/ 993916 w 7386137"/>
              <a:gd name="connsiteY83" fmla="*/ 397518 h 688275"/>
              <a:gd name="connsiteX84" fmla="*/ 993811 w 7386137"/>
              <a:gd name="connsiteY84" fmla="*/ 397770 h 688275"/>
              <a:gd name="connsiteX85" fmla="*/ 993916 w 7386137"/>
              <a:gd name="connsiteY85" fmla="*/ 397770 h 688275"/>
              <a:gd name="connsiteX86" fmla="*/ 993811 w 7386137"/>
              <a:gd name="connsiteY86" fmla="*/ 398021 h 688275"/>
              <a:gd name="connsiteX87" fmla="*/ 993916 w 7386137"/>
              <a:gd name="connsiteY87" fmla="*/ 398021 h 688275"/>
              <a:gd name="connsiteX88" fmla="*/ 993811 w 7386137"/>
              <a:gd name="connsiteY88" fmla="*/ 398273 h 688275"/>
              <a:gd name="connsiteX89" fmla="*/ 993916 w 7386137"/>
              <a:gd name="connsiteY89" fmla="*/ 398273 h 688275"/>
              <a:gd name="connsiteX90" fmla="*/ 993811 w 7386137"/>
              <a:gd name="connsiteY90" fmla="*/ 398525 h 688275"/>
              <a:gd name="connsiteX91" fmla="*/ 993916 w 7386137"/>
              <a:gd name="connsiteY91" fmla="*/ 398525 h 688275"/>
              <a:gd name="connsiteX92" fmla="*/ 993811 w 7386137"/>
              <a:gd name="connsiteY92" fmla="*/ 398776 h 688275"/>
              <a:gd name="connsiteX93" fmla="*/ 993916 w 7386137"/>
              <a:gd name="connsiteY93" fmla="*/ 398776 h 688275"/>
              <a:gd name="connsiteX94" fmla="*/ 993811 w 7386137"/>
              <a:gd name="connsiteY94" fmla="*/ 399028 h 688275"/>
              <a:gd name="connsiteX95" fmla="*/ 993916 w 7386137"/>
              <a:gd name="connsiteY95" fmla="*/ 399028 h 688275"/>
              <a:gd name="connsiteX96" fmla="*/ 993811 w 7386137"/>
              <a:gd name="connsiteY96" fmla="*/ 399279 h 688275"/>
              <a:gd name="connsiteX97" fmla="*/ 993916 w 7386137"/>
              <a:gd name="connsiteY97" fmla="*/ 399279 h 688275"/>
              <a:gd name="connsiteX98" fmla="*/ 993811 w 7386137"/>
              <a:gd name="connsiteY98" fmla="*/ 399531 h 688275"/>
              <a:gd name="connsiteX99" fmla="*/ 993916 w 7386137"/>
              <a:gd name="connsiteY99" fmla="*/ 399531 h 688275"/>
              <a:gd name="connsiteX100" fmla="*/ 993811 w 7386137"/>
              <a:gd name="connsiteY100" fmla="*/ 399782 h 688275"/>
              <a:gd name="connsiteX101" fmla="*/ 993916 w 7386137"/>
              <a:gd name="connsiteY101" fmla="*/ 399782 h 688275"/>
              <a:gd name="connsiteX102" fmla="*/ 993811 w 7386137"/>
              <a:gd name="connsiteY102" fmla="*/ 400034 h 688275"/>
              <a:gd name="connsiteX103" fmla="*/ 993916 w 7386137"/>
              <a:gd name="connsiteY103" fmla="*/ 400034 h 688275"/>
              <a:gd name="connsiteX104" fmla="*/ 993811 w 7386137"/>
              <a:gd name="connsiteY104" fmla="*/ 400285 h 688275"/>
              <a:gd name="connsiteX105" fmla="*/ 993916 w 7386137"/>
              <a:gd name="connsiteY105" fmla="*/ 400285 h 688275"/>
              <a:gd name="connsiteX106" fmla="*/ 993811 w 7386137"/>
              <a:gd name="connsiteY106" fmla="*/ 400537 h 688275"/>
              <a:gd name="connsiteX107" fmla="*/ 993916 w 7386137"/>
              <a:gd name="connsiteY107" fmla="*/ 400537 h 688275"/>
              <a:gd name="connsiteX108" fmla="*/ 993811 w 7386137"/>
              <a:gd name="connsiteY108" fmla="*/ 400789 h 688275"/>
              <a:gd name="connsiteX109" fmla="*/ 993916 w 7386137"/>
              <a:gd name="connsiteY109" fmla="*/ 400789 h 688275"/>
              <a:gd name="connsiteX110" fmla="*/ 993811 w 7386137"/>
              <a:gd name="connsiteY110" fmla="*/ 401040 h 688275"/>
              <a:gd name="connsiteX111" fmla="*/ 993916 w 7386137"/>
              <a:gd name="connsiteY111" fmla="*/ 401040 h 688275"/>
              <a:gd name="connsiteX112" fmla="*/ 993811 w 7386137"/>
              <a:gd name="connsiteY112" fmla="*/ 401292 h 688275"/>
              <a:gd name="connsiteX113" fmla="*/ 993916 w 7386137"/>
              <a:gd name="connsiteY113" fmla="*/ 401292 h 688275"/>
              <a:gd name="connsiteX114" fmla="*/ 993811 w 7386137"/>
              <a:gd name="connsiteY114" fmla="*/ 401543 h 688275"/>
              <a:gd name="connsiteX115" fmla="*/ 993916 w 7386137"/>
              <a:gd name="connsiteY115" fmla="*/ 401543 h 688275"/>
              <a:gd name="connsiteX116" fmla="*/ 993811 w 7386137"/>
              <a:gd name="connsiteY116" fmla="*/ 401795 h 688275"/>
              <a:gd name="connsiteX117" fmla="*/ 993916 w 7386137"/>
              <a:gd name="connsiteY117" fmla="*/ 401795 h 688275"/>
              <a:gd name="connsiteX118" fmla="*/ 993811 w 7386137"/>
              <a:gd name="connsiteY118" fmla="*/ 402046 h 688275"/>
              <a:gd name="connsiteX119" fmla="*/ 993916 w 7386137"/>
              <a:gd name="connsiteY119" fmla="*/ 402046 h 688275"/>
              <a:gd name="connsiteX120" fmla="*/ 993811 w 7386137"/>
              <a:gd name="connsiteY120" fmla="*/ 402298 h 688275"/>
              <a:gd name="connsiteX121" fmla="*/ 993916 w 7386137"/>
              <a:gd name="connsiteY121" fmla="*/ 402298 h 688275"/>
              <a:gd name="connsiteX122" fmla="*/ 993811 w 7386137"/>
              <a:gd name="connsiteY122" fmla="*/ 402549 h 688275"/>
              <a:gd name="connsiteX123" fmla="*/ 993916 w 7386137"/>
              <a:gd name="connsiteY123" fmla="*/ 402549 h 688275"/>
              <a:gd name="connsiteX124" fmla="*/ 993811 w 7386137"/>
              <a:gd name="connsiteY124" fmla="*/ 402801 h 688275"/>
              <a:gd name="connsiteX125" fmla="*/ 993916 w 7386137"/>
              <a:gd name="connsiteY125" fmla="*/ 402801 h 688275"/>
              <a:gd name="connsiteX126" fmla="*/ 993811 w 7386137"/>
              <a:gd name="connsiteY126" fmla="*/ 403052 h 688275"/>
              <a:gd name="connsiteX127" fmla="*/ 993916 w 7386137"/>
              <a:gd name="connsiteY127" fmla="*/ 403052 h 688275"/>
              <a:gd name="connsiteX128" fmla="*/ 993811 w 7386137"/>
              <a:gd name="connsiteY128" fmla="*/ 403304 h 688275"/>
              <a:gd name="connsiteX129" fmla="*/ 993916 w 7386137"/>
              <a:gd name="connsiteY129" fmla="*/ 403304 h 688275"/>
              <a:gd name="connsiteX130" fmla="*/ 993811 w 7386137"/>
              <a:gd name="connsiteY130" fmla="*/ 403555 h 688275"/>
              <a:gd name="connsiteX131" fmla="*/ 993916 w 7386137"/>
              <a:gd name="connsiteY131" fmla="*/ 403555 h 688275"/>
              <a:gd name="connsiteX132" fmla="*/ 993811 w 7386137"/>
              <a:gd name="connsiteY132" fmla="*/ 403807 h 688275"/>
              <a:gd name="connsiteX133" fmla="*/ 993916 w 7386137"/>
              <a:gd name="connsiteY133" fmla="*/ 403807 h 688275"/>
              <a:gd name="connsiteX134" fmla="*/ 993811 w 7386137"/>
              <a:gd name="connsiteY134" fmla="*/ 404058 h 688275"/>
              <a:gd name="connsiteX135" fmla="*/ 993916 w 7386137"/>
              <a:gd name="connsiteY135" fmla="*/ 404058 h 688275"/>
              <a:gd name="connsiteX136" fmla="*/ 993811 w 7386137"/>
              <a:gd name="connsiteY136" fmla="*/ 404310 h 688275"/>
              <a:gd name="connsiteX137" fmla="*/ 993916 w 7386137"/>
              <a:gd name="connsiteY137" fmla="*/ 404310 h 688275"/>
              <a:gd name="connsiteX138" fmla="*/ 993811 w 7386137"/>
              <a:gd name="connsiteY138" fmla="*/ 404562 h 688275"/>
              <a:gd name="connsiteX139" fmla="*/ 993916 w 7386137"/>
              <a:gd name="connsiteY139" fmla="*/ 404562 h 688275"/>
              <a:gd name="connsiteX140" fmla="*/ 993811 w 7386137"/>
              <a:gd name="connsiteY140" fmla="*/ 404813 h 688275"/>
              <a:gd name="connsiteX141" fmla="*/ 993916 w 7386137"/>
              <a:gd name="connsiteY141" fmla="*/ 404813 h 688275"/>
              <a:gd name="connsiteX142" fmla="*/ 993811 w 7386137"/>
              <a:gd name="connsiteY142" fmla="*/ 405065 h 688275"/>
              <a:gd name="connsiteX143" fmla="*/ 993916 w 7386137"/>
              <a:gd name="connsiteY143" fmla="*/ 405065 h 688275"/>
              <a:gd name="connsiteX144" fmla="*/ 993811 w 7386137"/>
              <a:gd name="connsiteY144" fmla="*/ 405316 h 688275"/>
              <a:gd name="connsiteX145" fmla="*/ 993916 w 7386137"/>
              <a:gd name="connsiteY145" fmla="*/ 405316 h 688275"/>
              <a:gd name="connsiteX146" fmla="*/ 993811 w 7386137"/>
              <a:gd name="connsiteY146" fmla="*/ 405568 h 688275"/>
              <a:gd name="connsiteX147" fmla="*/ 993916 w 7386137"/>
              <a:gd name="connsiteY147" fmla="*/ 405568 h 688275"/>
              <a:gd name="connsiteX148" fmla="*/ 993811 w 7386137"/>
              <a:gd name="connsiteY148" fmla="*/ 405819 h 688275"/>
              <a:gd name="connsiteX149" fmla="*/ 993916 w 7386137"/>
              <a:gd name="connsiteY149" fmla="*/ 405819 h 688275"/>
              <a:gd name="connsiteX150" fmla="*/ 993811 w 7386137"/>
              <a:gd name="connsiteY150" fmla="*/ 406071 h 688275"/>
              <a:gd name="connsiteX151" fmla="*/ 993916 w 7386137"/>
              <a:gd name="connsiteY151" fmla="*/ 406071 h 688275"/>
              <a:gd name="connsiteX152" fmla="*/ 993811 w 7386137"/>
              <a:gd name="connsiteY152" fmla="*/ 406322 h 688275"/>
              <a:gd name="connsiteX153" fmla="*/ 993916 w 7386137"/>
              <a:gd name="connsiteY153" fmla="*/ 406322 h 688275"/>
              <a:gd name="connsiteX154" fmla="*/ 993811 w 7386137"/>
              <a:gd name="connsiteY154" fmla="*/ 406574 h 688275"/>
              <a:gd name="connsiteX155" fmla="*/ 993916 w 7386137"/>
              <a:gd name="connsiteY155" fmla="*/ 406574 h 688275"/>
              <a:gd name="connsiteX156" fmla="*/ 993811 w 7386137"/>
              <a:gd name="connsiteY156" fmla="*/ 406826 h 688275"/>
              <a:gd name="connsiteX157" fmla="*/ 993916 w 7386137"/>
              <a:gd name="connsiteY157" fmla="*/ 406826 h 688275"/>
              <a:gd name="connsiteX158" fmla="*/ 993811 w 7386137"/>
              <a:gd name="connsiteY158" fmla="*/ 407077 h 688275"/>
              <a:gd name="connsiteX159" fmla="*/ 993916 w 7386137"/>
              <a:gd name="connsiteY159" fmla="*/ 407077 h 688275"/>
              <a:gd name="connsiteX160" fmla="*/ 993811 w 7386137"/>
              <a:gd name="connsiteY160" fmla="*/ 407329 h 688275"/>
              <a:gd name="connsiteX161" fmla="*/ 993916 w 7386137"/>
              <a:gd name="connsiteY161" fmla="*/ 407329 h 688275"/>
              <a:gd name="connsiteX162" fmla="*/ 993811 w 7386137"/>
              <a:gd name="connsiteY162" fmla="*/ 407580 h 688275"/>
              <a:gd name="connsiteX163" fmla="*/ 993916 w 7386137"/>
              <a:gd name="connsiteY163" fmla="*/ 407580 h 688275"/>
              <a:gd name="connsiteX164" fmla="*/ 993811 w 7386137"/>
              <a:gd name="connsiteY164" fmla="*/ 407832 h 688275"/>
              <a:gd name="connsiteX165" fmla="*/ 993916 w 7386137"/>
              <a:gd name="connsiteY165" fmla="*/ 407832 h 688275"/>
              <a:gd name="connsiteX166" fmla="*/ 993811 w 7386137"/>
              <a:gd name="connsiteY166" fmla="*/ 408083 h 688275"/>
              <a:gd name="connsiteX167" fmla="*/ 993916 w 7386137"/>
              <a:gd name="connsiteY167" fmla="*/ 408083 h 688275"/>
              <a:gd name="connsiteX168" fmla="*/ 993811 w 7386137"/>
              <a:gd name="connsiteY168" fmla="*/ 408335 h 688275"/>
              <a:gd name="connsiteX169" fmla="*/ 993916 w 7386137"/>
              <a:gd name="connsiteY169" fmla="*/ 408335 h 688275"/>
              <a:gd name="connsiteX170" fmla="*/ 993811 w 7386137"/>
              <a:gd name="connsiteY170" fmla="*/ 408586 h 688275"/>
              <a:gd name="connsiteX171" fmla="*/ 993916 w 7386137"/>
              <a:gd name="connsiteY171" fmla="*/ 408586 h 688275"/>
              <a:gd name="connsiteX172" fmla="*/ 993811 w 7386137"/>
              <a:gd name="connsiteY172" fmla="*/ 408838 h 688275"/>
              <a:gd name="connsiteX173" fmla="*/ 993916 w 7386137"/>
              <a:gd name="connsiteY173" fmla="*/ 408838 h 688275"/>
              <a:gd name="connsiteX174" fmla="*/ 993811 w 7386137"/>
              <a:gd name="connsiteY174" fmla="*/ 409089 h 688275"/>
              <a:gd name="connsiteX175" fmla="*/ 993916 w 7386137"/>
              <a:gd name="connsiteY175" fmla="*/ 409089 h 688275"/>
              <a:gd name="connsiteX176" fmla="*/ 993811 w 7386137"/>
              <a:gd name="connsiteY176" fmla="*/ 409341 h 688275"/>
              <a:gd name="connsiteX177" fmla="*/ 993916 w 7386137"/>
              <a:gd name="connsiteY177" fmla="*/ 409341 h 688275"/>
              <a:gd name="connsiteX178" fmla="*/ 993811 w 7386137"/>
              <a:gd name="connsiteY178" fmla="*/ 409592 h 688275"/>
              <a:gd name="connsiteX179" fmla="*/ 993916 w 7386137"/>
              <a:gd name="connsiteY179" fmla="*/ 409592 h 688275"/>
              <a:gd name="connsiteX180" fmla="*/ 993811 w 7386137"/>
              <a:gd name="connsiteY180" fmla="*/ 409844 h 688275"/>
              <a:gd name="connsiteX181" fmla="*/ 993916 w 7386137"/>
              <a:gd name="connsiteY181" fmla="*/ 409844 h 688275"/>
              <a:gd name="connsiteX182" fmla="*/ 887053 w 7386137"/>
              <a:gd name="connsiteY182" fmla="*/ 665733 h 688275"/>
              <a:gd name="connsiteX183" fmla="*/ 780189 w 7386137"/>
              <a:gd name="connsiteY183" fmla="*/ 665733 h 688275"/>
              <a:gd name="connsiteX184" fmla="*/ 780294 w 7386137"/>
              <a:gd name="connsiteY184" fmla="*/ 665481 h 688275"/>
              <a:gd name="connsiteX185" fmla="*/ 780189 w 7386137"/>
              <a:gd name="connsiteY185" fmla="*/ 665481 h 688275"/>
              <a:gd name="connsiteX186" fmla="*/ 780294 w 7386137"/>
              <a:gd name="connsiteY186" fmla="*/ 665230 h 688275"/>
              <a:gd name="connsiteX187" fmla="*/ 780189 w 7386137"/>
              <a:gd name="connsiteY187" fmla="*/ 665230 h 688275"/>
              <a:gd name="connsiteX188" fmla="*/ 780294 w 7386137"/>
              <a:gd name="connsiteY188" fmla="*/ 664978 h 688275"/>
              <a:gd name="connsiteX189" fmla="*/ 780189 w 7386137"/>
              <a:gd name="connsiteY189" fmla="*/ 664978 h 688275"/>
              <a:gd name="connsiteX190" fmla="*/ 780294 w 7386137"/>
              <a:gd name="connsiteY190" fmla="*/ 664727 h 688275"/>
              <a:gd name="connsiteX191" fmla="*/ 780189 w 7386137"/>
              <a:gd name="connsiteY191" fmla="*/ 664727 h 688275"/>
              <a:gd name="connsiteX192" fmla="*/ 780294 w 7386137"/>
              <a:gd name="connsiteY192" fmla="*/ 664475 h 688275"/>
              <a:gd name="connsiteX193" fmla="*/ 780189 w 7386137"/>
              <a:gd name="connsiteY193" fmla="*/ 664475 h 688275"/>
              <a:gd name="connsiteX194" fmla="*/ 780294 w 7386137"/>
              <a:gd name="connsiteY194" fmla="*/ 664224 h 688275"/>
              <a:gd name="connsiteX195" fmla="*/ 780189 w 7386137"/>
              <a:gd name="connsiteY195" fmla="*/ 664224 h 688275"/>
              <a:gd name="connsiteX196" fmla="*/ 780294 w 7386137"/>
              <a:gd name="connsiteY196" fmla="*/ 663972 h 688275"/>
              <a:gd name="connsiteX197" fmla="*/ 780189 w 7386137"/>
              <a:gd name="connsiteY197" fmla="*/ 663972 h 688275"/>
              <a:gd name="connsiteX198" fmla="*/ 780294 w 7386137"/>
              <a:gd name="connsiteY198" fmla="*/ 663721 h 688275"/>
              <a:gd name="connsiteX199" fmla="*/ 780189 w 7386137"/>
              <a:gd name="connsiteY199" fmla="*/ 663721 h 688275"/>
              <a:gd name="connsiteX200" fmla="*/ 780294 w 7386137"/>
              <a:gd name="connsiteY200" fmla="*/ 663469 h 688275"/>
              <a:gd name="connsiteX201" fmla="*/ 780189 w 7386137"/>
              <a:gd name="connsiteY201" fmla="*/ 663469 h 688275"/>
              <a:gd name="connsiteX202" fmla="*/ 780294 w 7386137"/>
              <a:gd name="connsiteY202" fmla="*/ 663218 h 688275"/>
              <a:gd name="connsiteX203" fmla="*/ 780189 w 7386137"/>
              <a:gd name="connsiteY203" fmla="*/ 663218 h 688275"/>
              <a:gd name="connsiteX204" fmla="*/ 780294 w 7386137"/>
              <a:gd name="connsiteY204" fmla="*/ 662966 h 688275"/>
              <a:gd name="connsiteX205" fmla="*/ 780189 w 7386137"/>
              <a:gd name="connsiteY205" fmla="*/ 662966 h 688275"/>
              <a:gd name="connsiteX206" fmla="*/ 780294 w 7386137"/>
              <a:gd name="connsiteY206" fmla="*/ 662715 h 688275"/>
              <a:gd name="connsiteX207" fmla="*/ 780189 w 7386137"/>
              <a:gd name="connsiteY207" fmla="*/ 662715 h 688275"/>
              <a:gd name="connsiteX208" fmla="*/ 780294 w 7386137"/>
              <a:gd name="connsiteY208" fmla="*/ 662463 h 688275"/>
              <a:gd name="connsiteX209" fmla="*/ 780189 w 7386137"/>
              <a:gd name="connsiteY209" fmla="*/ 662463 h 688275"/>
              <a:gd name="connsiteX210" fmla="*/ 780294 w 7386137"/>
              <a:gd name="connsiteY210" fmla="*/ 662211 h 688275"/>
              <a:gd name="connsiteX211" fmla="*/ 780189 w 7386137"/>
              <a:gd name="connsiteY211" fmla="*/ 662211 h 688275"/>
              <a:gd name="connsiteX212" fmla="*/ 780294 w 7386137"/>
              <a:gd name="connsiteY212" fmla="*/ 661960 h 688275"/>
              <a:gd name="connsiteX213" fmla="*/ 780189 w 7386137"/>
              <a:gd name="connsiteY213" fmla="*/ 661960 h 688275"/>
              <a:gd name="connsiteX214" fmla="*/ 780294 w 7386137"/>
              <a:gd name="connsiteY214" fmla="*/ 661708 h 688275"/>
              <a:gd name="connsiteX215" fmla="*/ 780189 w 7386137"/>
              <a:gd name="connsiteY215" fmla="*/ 661708 h 688275"/>
              <a:gd name="connsiteX216" fmla="*/ 780294 w 7386137"/>
              <a:gd name="connsiteY216" fmla="*/ 661457 h 688275"/>
              <a:gd name="connsiteX217" fmla="*/ 780189 w 7386137"/>
              <a:gd name="connsiteY217" fmla="*/ 661457 h 688275"/>
              <a:gd name="connsiteX218" fmla="*/ 780294 w 7386137"/>
              <a:gd name="connsiteY218" fmla="*/ 661205 h 688275"/>
              <a:gd name="connsiteX219" fmla="*/ 780189 w 7386137"/>
              <a:gd name="connsiteY219" fmla="*/ 661205 h 688275"/>
              <a:gd name="connsiteX220" fmla="*/ 780294 w 7386137"/>
              <a:gd name="connsiteY220" fmla="*/ 660954 h 688275"/>
              <a:gd name="connsiteX221" fmla="*/ 780189 w 7386137"/>
              <a:gd name="connsiteY221" fmla="*/ 660954 h 688275"/>
              <a:gd name="connsiteX222" fmla="*/ 780294 w 7386137"/>
              <a:gd name="connsiteY222" fmla="*/ 660702 h 688275"/>
              <a:gd name="connsiteX223" fmla="*/ 780189 w 7386137"/>
              <a:gd name="connsiteY223" fmla="*/ 660702 h 688275"/>
              <a:gd name="connsiteX224" fmla="*/ 780294 w 7386137"/>
              <a:gd name="connsiteY224" fmla="*/ 660451 h 688275"/>
              <a:gd name="connsiteX225" fmla="*/ 780189 w 7386137"/>
              <a:gd name="connsiteY225" fmla="*/ 660451 h 688275"/>
              <a:gd name="connsiteX226" fmla="*/ 780294 w 7386137"/>
              <a:gd name="connsiteY226" fmla="*/ 660199 h 688275"/>
              <a:gd name="connsiteX227" fmla="*/ 780189 w 7386137"/>
              <a:gd name="connsiteY227" fmla="*/ 660199 h 688275"/>
              <a:gd name="connsiteX228" fmla="*/ 780294 w 7386137"/>
              <a:gd name="connsiteY228" fmla="*/ 659947 h 688275"/>
              <a:gd name="connsiteX229" fmla="*/ 780189 w 7386137"/>
              <a:gd name="connsiteY229" fmla="*/ 659947 h 688275"/>
              <a:gd name="connsiteX230" fmla="*/ 780294 w 7386137"/>
              <a:gd name="connsiteY230" fmla="*/ 659696 h 688275"/>
              <a:gd name="connsiteX231" fmla="*/ 780189 w 7386137"/>
              <a:gd name="connsiteY231" fmla="*/ 659696 h 688275"/>
              <a:gd name="connsiteX232" fmla="*/ 780294 w 7386137"/>
              <a:gd name="connsiteY232" fmla="*/ 659444 h 688275"/>
              <a:gd name="connsiteX233" fmla="*/ 780189 w 7386137"/>
              <a:gd name="connsiteY233" fmla="*/ 659444 h 688275"/>
              <a:gd name="connsiteX234" fmla="*/ 780294 w 7386137"/>
              <a:gd name="connsiteY234" fmla="*/ 659193 h 688275"/>
              <a:gd name="connsiteX235" fmla="*/ 780189 w 7386137"/>
              <a:gd name="connsiteY235" fmla="*/ 659193 h 688275"/>
              <a:gd name="connsiteX236" fmla="*/ 780294 w 7386137"/>
              <a:gd name="connsiteY236" fmla="*/ 658941 h 688275"/>
              <a:gd name="connsiteX237" fmla="*/ 780189 w 7386137"/>
              <a:gd name="connsiteY237" fmla="*/ 658941 h 688275"/>
              <a:gd name="connsiteX238" fmla="*/ 780294 w 7386137"/>
              <a:gd name="connsiteY238" fmla="*/ 658690 h 688275"/>
              <a:gd name="connsiteX239" fmla="*/ 780189 w 7386137"/>
              <a:gd name="connsiteY239" fmla="*/ 658690 h 688275"/>
              <a:gd name="connsiteX240" fmla="*/ 780294 w 7386137"/>
              <a:gd name="connsiteY240" fmla="*/ 658438 h 688275"/>
              <a:gd name="connsiteX241" fmla="*/ 780189 w 7386137"/>
              <a:gd name="connsiteY241" fmla="*/ 658438 h 688275"/>
              <a:gd name="connsiteX242" fmla="*/ 780294 w 7386137"/>
              <a:gd name="connsiteY242" fmla="*/ 658187 h 688275"/>
              <a:gd name="connsiteX243" fmla="*/ 780189 w 7386137"/>
              <a:gd name="connsiteY243" fmla="*/ 658187 h 688275"/>
              <a:gd name="connsiteX244" fmla="*/ 780294 w 7386137"/>
              <a:gd name="connsiteY244" fmla="*/ 657935 h 688275"/>
              <a:gd name="connsiteX245" fmla="*/ 780189 w 7386137"/>
              <a:gd name="connsiteY245" fmla="*/ 657935 h 688275"/>
              <a:gd name="connsiteX246" fmla="*/ 780294 w 7386137"/>
              <a:gd name="connsiteY246" fmla="*/ 657684 h 688275"/>
              <a:gd name="connsiteX247" fmla="*/ 780189 w 7386137"/>
              <a:gd name="connsiteY247" fmla="*/ 657684 h 688275"/>
              <a:gd name="connsiteX248" fmla="*/ 780294 w 7386137"/>
              <a:gd name="connsiteY248" fmla="*/ 657432 h 688275"/>
              <a:gd name="connsiteX249" fmla="*/ 780189 w 7386137"/>
              <a:gd name="connsiteY249" fmla="*/ 657432 h 688275"/>
              <a:gd name="connsiteX250" fmla="*/ 780294 w 7386137"/>
              <a:gd name="connsiteY250" fmla="*/ 657181 h 688275"/>
              <a:gd name="connsiteX251" fmla="*/ 780189 w 7386137"/>
              <a:gd name="connsiteY251" fmla="*/ 657181 h 688275"/>
              <a:gd name="connsiteX252" fmla="*/ 780294 w 7386137"/>
              <a:gd name="connsiteY252" fmla="*/ 656929 h 688275"/>
              <a:gd name="connsiteX253" fmla="*/ 780189 w 7386137"/>
              <a:gd name="connsiteY253" fmla="*/ 656929 h 688275"/>
              <a:gd name="connsiteX254" fmla="*/ 780294 w 7386137"/>
              <a:gd name="connsiteY254" fmla="*/ 656678 h 688275"/>
              <a:gd name="connsiteX255" fmla="*/ 780189 w 7386137"/>
              <a:gd name="connsiteY255" fmla="*/ 656678 h 688275"/>
              <a:gd name="connsiteX256" fmla="*/ 780294 w 7386137"/>
              <a:gd name="connsiteY256" fmla="*/ 656426 h 688275"/>
              <a:gd name="connsiteX257" fmla="*/ 780189 w 7386137"/>
              <a:gd name="connsiteY257" fmla="*/ 656426 h 688275"/>
              <a:gd name="connsiteX258" fmla="*/ 780294 w 7386137"/>
              <a:gd name="connsiteY258" fmla="*/ 656174 h 688275"/>
              <a:gd name="connsiteX259" fmla="*/ 780189 w 7386137"/>
              <a:gd name="connsiteY259" fmla="*/ 656174 h 688275"/>
              <a:gd name="connsiteX260" fmla="*/ 780294 w 7386137"/>
              <a:gd name="connsiteY260" fmla="*/ 655923 h 688275"/>
              <a:gd name="connsiteX261" fmla="*/ 780189 w 7386137"/>
              <a:gd name="connsiteY261" fmla="*/ 655923 h 688275"/>
              <a:gd name="connsiteX262" fmla="*/ 780294 w 7386137"/>
              <a:gd name="connsiteY262" fmla="*/ 655671 h 688275"/>
              <a:gd name="connsiteX263" fmla="*/ 780189 w 7386137"/>
              <a:gd name="connsiteY263" fmla="*/ 655671 h 688275"/>
              <a:gd name="connsiteX264" fmla="*/ 780294 w 7386137"/>
              <a:gd name="connsiteY264" fmla="*/ 655420 h 688275"/>
              <a:gd name="connsiteX265" fmla="*/ 780189 w 7386137"/>
              <a:gd name="connsiteY265" fmla="*/ 655420 h 688275"/>
              <a:gd name="connsiteX266" fmla="*/ 780294 w 7386137"/>
              <a:gd name="connsiteY266" fmla="*/ 655168 h 688275"/>
              <a:gd name="connsiteX267" fmla="*/ 780189 w 7386137"/>
              <a:gd name="connsiteY267" fmla="*/ 655168 h 688275"/>
              <a:gd name="connsiteX268" fmla="*/ 780294 w 7386137"/>
              <a:gd name="connsiteY268" fmla="*/ 654917 h 688275"/>
              <a:gd name="connsiteX269" fmla="*/ 780189 w 7386137"/>
              <a:gd name="connsiteY269" fmla="*/ 654917 h 688275"/>
              <a:gd name="connsiteX270" fmla="*/ 780294 w 7386137"/>
              <a:gd name="connsiteY270" fmla="*/ 654665 h 688275"/>
              <a:gd name="connsiteX271" fmla="*/ 780189 w 7386137"/>
              <a:gd name="connsiteY271" fmla="*/ 654665 h 688275"/>
              <a:gd name="connsiteX272" fmla="*/ 780294 w 7386137"/>
              <a:gd name="connsiteY272" fmla="*/ 654414 h 688275"/>
              <a:gd name="connsiteX273" fmla="*/ 780189 w 7386137"/>
              <a:gd name="connsiteY273" fmla="*/ 654414 h 688275"/>
              <a:gd name="connsiteX274" fmla="*/ 780294 w 7386137"/>
              <a:gd name="connsiteY274" fmla="*/ 654162 h 688275"/>
              <a:gd name="connsiteX275" fmla="*/ 780189 w 7386137"/>
              <a:gd name="connsiteY275" fmla="*/ 654162 h 688275"/>
              <a:gd name="connsiteX276" fmla="*/ 780294 w 7386137"/>
              <a:gd name="connsiteY276" fmla="*/ 653910 h 688275"/>
              <a:gd name="connsiteX277" fmla="*/ 780189 w 7386137"/>
              <a:gd name="connsiteY277" fmla="*/ 653910 h 688275"/>
              <a:gd name="connsiteX278" fmla="*/ 780294 w 7386137"/>
              <a:gd name="connsiteY278" fmla="*/ 653659 h 688275"/>
              <a:gd name="connsiteX279" fmla="*/ 780189 w 7386137"/>
              <a:gd name="connsiteY279" fmla="*/ 653659 h 688275"/>
              <a:gd name="connsiteX280" fmla="*/ 780294 w 7386137"/>
              <a:gd name="connsiteY280" fmla="*/ 653407 h 688275"/>
              <a:gd name="connsiteX281" fmla="*/ 780189 w 7386137"/>
              <a:gd name="connsiteY281" fmla="*/ 653407 h 688275"/>
              <a:gd name="connsiteX282" fmla="*/ 780294 w 7386137"/>
              <a:gd name="connsiteY282" fmla="*/ 653156 h 688275"/>
              <a:gd name="connsiteX283" fmla="*/ 780189 w 7386137"/>
              <a:gd name="connsiteY283" fmla="*/ 653156 h 688275"/>
              <a:gd name="connsiteX284" fmla="*/ 780294 w 7386137"/>
              <a:gd name="connsiteY284" fmla="*/ 652904 h 688275"/>
              <a:gd name="connsiteX285" fmla="*/ 780189 w 7386137"/>
              <a:gd name="connsiteY285" fmla="*/ 652904 h 688275"/>
              <a:gd name="connsiteX286" fmla="*/ 780294 w 7386137"/>
              <a:gd name="connsiteY286" fmla="*/ 652653 h 688275"/>
              <a:gd name="connsiteX287" fmla="*/ 780189 w 7386137"/>
              <a:gd name="connsiteY287" fmla="*/ 652653 h 688275"/>
              <a:gd name="connsiteX288" fmla="*/ 780294 w 7386137"/>
              <a:gd name="connsiteY288" fmla="*/ 652401 h 688275"/>
              <a:gd name="connsiteX289" fmla="*/ 780189 w 7386137"/>
              <a:gd name="connsiteY289" fmla="*/ 652401 h 688275"/>
              <a:gd name="connsiteX290" fmla="*/ 780294 w 7386137"/>
              <a:gd name="connsiteY290" fmla="*/ 652150 h 688275"/>
              <a:gd name="connsiteX291" fmla="*/ 780189 w 7386137"/>
              <a:gd name="connsiteY291" fmla="*/ 652150 h 688275"/>
              <a:gd name="connsiteX292" fmla="*/ 780294 w 7386137"/>
              <a:gd name="connsiteY292" fmla="*/ 651898 h 688275"/>
              <a:gd name="connsiteX293" fmla="*/ 780189 w 7386137"/>
              <a:gd name="connsiteY293" fmla="*/ 651898 h 688275"/>
              <a:gd name="connsiteX294" fmla="*/ 780294 w 7386137"/>
              <a:gd name="connsiteY294" fmla="*/ 651647 h 688275"/>
              <a:gd name="connsiteX295" fmla="*/ 780189 w 7386137"/>
              <a:gd name="connsiteY295" fmla="*/ 651647 h 688275"/>
              <a:gd name="connsiteX296" fmla="*/ 780294 w 7386137"/>
              <a:gd name="connsiteY296" fmla="*/ 651395 h 688275"/>
              <a:gd name="connsiteX297" fmla="*/ 780189 w 7386137"/>
              <a:gd name="connsiteY297" fmla="*/ 651395 h 688275"/>
              <a:gd name="connsiteX298" fmla="*/ 780294 w 7386137"/>
              <a:gd name="connsiteY298" fmla="*/ 651144 h 688275"/>
              <a:gd name="connsiteX299" fmla="*/ 780189 w 7386137"/>
              <a:gd name="connsiteY299" fmla="*/ 651144 h 688275"/>
              <a:gd name="connsiteX300" fmla="*/ 780294 w 7386137"/>
              <a:gd name="connsiteY300" fmla="*/ 650892 h 688275"/>
              <a:gd name="connsiteX301" fmla="*/ 780189 w 7386137"/>
              <a:gd name="connsiteY301" fmla="*/ 650892 h 688275"/>
              <a:gd name="connsiteX302" fmla="*/ 780294 w 7386137"/>
              <a:gd name="connsiteY302" fmla="*/ 650640 h 688275"/>
              <a:gd name="connsiteX303" fmla="*/ 780189 w 7386137"/>
              <a:gd name="connsiteY303" fmla="*/ 650640 h 688275"/>
              <a:gd name="connsiteX304" fmla="*/ 780294 w 7386137"/>
              <a:gd name="connsiteY304" fmla="*/ 650389 h 688275"/>
              <a:gd name="connsiteX305" fmla="*/ 780189 w 7386137"/>
              <a:gd name="connsiteY305" fmla="*/ 650389 h 688275"/>
              <a:gd name="connsiteX306" fmla="*/ 780294 w 7386137"/>
              <a:gd name="connsiteY306" fmla="*/ 650137 h 688275"/>
              <a:gd name="connsiteX307" fmla="*/ 780189 w 7386137"/>
              <a:gd name="connsiteY307" fmla="*/ 650137 h 688275"/>
              <a:gd name="connsiteX308" fmla="*/ 780294 w 7386137"/>
              <a:gd name="connsiteY308" fmla="*/ 649886 h 688275"/>
              <a:gd name="connsiteX309" fmla="*/ 780189 w 7386137"/>
              <a:gd name="connsiteY309" fmla="*/ 649886 h 688275"/>
              <a:gd name="connsiteX310" fmla="*/ 780294 w 7386137"/>
              <a:gd name="connsiteY310" fmla="*/ 649634 h 688275"/>
              <a:gd name="connsiteX311" fmla="*/ 780189 w 7386137"/>
              <a:gd name="connsiteY311" fmla="*/ 649634 h 688275"/>
              <a:gd name="connsiteX312" fmla="*/ 780294 w 7386137"/>
              <a:gd name="connsiteY312" fmla="*/ 649383 h 688275"/>
              <a:gd name="connsiteX313" fmla="*/ 780189 w 7386137"/>
              <a:gd name="connsiteY313" fmla="*/ 649383 h 688275"/>
              <a:gd name="connsiteX314" fmla="*/ 780294 w 7386137"/>
              <a:gd name="connsiteY314" fmla="*/ 649131 h 688275"/>
              <a:gd name="connsiteX315" fmla="*/ 780189 w 7386137"/>
              <a:gd name="connsiteY315" fmla="*/ 649131 h 688275"/>
              <a:gd name="connsiteX316" fmla="*/ 780294 w 7386137"/>
              <a:gd name="connsiteY316" fmla="*/ 648880 h 688275"/>
              <a:gd name="connsiteX317" fmla="*/ 780189 w 7386137"/>
              <a:gd name="connsiteY317" fmla="*/ 648880 h 688275"/>
              <a:gd name="connsiteX318" fmla="*/ 780294 w 7386137"/>
              <a:gd name="connsiteY318" fmla="*/ 648628 h 688275"/>
              <a:gd name="connsiteX319" fmla="*/ 780189 w 7386137"/>
              <a:gd name="connsiteY319" fmla="*/ 648628 h 688275"/>
              <a:gd name="connsiteX320" fmla="*/ 780294 w 7386137"/>
              <a:gd name="connsiteY320" fmla="*/ 648376 h 688275"/>
              <a:gd name="connsiteX321" fmla="*/ 780189 w 7386137"/>
              <a:gd name="connsiteY321" fmla="*/ 648376 h 688275"/>
              <a:gd name="connsiteX322" fmla="*/ 780294 w 7386137"/>
              <a:gd name="connsiteY322" fmla="*/ 648125 h 688275"/>
              <a:gd name="connsiteX323" fmla="*/ 780189 w 7386137"/>
              <a:gd name="connsiteY323" fmla="*/ 648125 h 688275"/>
              <a:gd name="connsiteX324" fmla="*/ 780294 w 7386137"/>
              <a:gd name="connsiteY324" fmla="*/ 647873 h 688275"/>
              <a:gd name="connsiteX325" fmla="*/ 780189 w 7386137"/>
              <a:gd name="connsiteY325" fmla="*/ 647873 h 688275"/>
              <a:gd name="connsiteX326" fmla="*/ 780294 w 7386137"/>
              <a:gd name="connsiteY326" fmla="*/ 647622 h 688275"/>
              <a:gd name="connsiteX327" fmla="*/ 780189 w 7386137"/>
              <a:gd name="connsiteY327" fmla="*/ 647622 h 688275"/>
              <a:gd name="connsiteX328" fmla="*/ 780294 w 7386137"/>
              <a:gd name="connsiteY328" fmla="*/ 647370 h 688275"/>
              <a:gd name="connsiteX329" fmla="*/ 780189 w 7386137"/>
              <a:gd name="connsiteY329" fmla="*/ 647370 h 688275"/>
              <a:gd name="connsiteX330" fmla="*/ 780294 w 7386137"/>
              <a:gd name="connsiteY330" fmla="*/ 647119 h 688275"/>
              <a:gd name="connsiteX331" fmla="*/ 780189 w 7386137"/>
              <a:gd name="connsiteY331" fmla="*/ 647119 h 688275"/>
              <a:gd name="connsiteX332" fmla="*/ 780294 w 7386137"/>
              <a:gd name="connsiteY332" fmla="*/ 646867 h 688275"/>
              <a:gd name="connsiteX333" fmla="*/ 780189 w 7386137"/>
              <a:gd name="connsiteY333" fmla="*/ 646867 h 688275"/>
              <a:gd name="connsiteX334" fmla="*/ 780294 w 7386137"/>
              <a:gd name="connsiteY334" fmla="*/ 646616 h 688275"/>
              <a:gd name="connsiteX335" fmla="*/ 780189 w 7386137"/>
              <a:gd name="connsiteY335" fmla="*/ 646616 h 688275"/>
              <a:gd name="connsiteX336" fmla="*/ 780294 w 7386137"/>
              <a:gd name="connsiteY336" fmla="*/ 646364 h 688275"/>
              <a:gd name="connsiteX337" fmla="*/ 780189 w 7386137"/>
              <a:gd name="connsiteY337" fmla="*/ 646364 h 688275"/>
              <a:gd name="connsiteX338" fmla="*/ 780294 w 7386137"/>
              <a:gd name="connsiteY338" fmla="*/ 646113 h 688275"/>
              <a:gd name="connsiteX339" fmla="*/ 780189 w 7386137"/>
              <a:gd name="connsiteY339" fmla="*/ 646113 h 688275"/>
              <a:gd name="connsiteX340" fmla="*/ 780294 w 7386137"/>
              <a:gd name="connsiteY340" fmla="*/ 645861 h 688275"/>
              <a:gd name="connsiteX341" fmla="*/ 780189 w 7386137"/>
              <a:gd name="connsiteY341" fmla="*/ 645861 h 688275"/>
              <a:gd name="connsiteX342" fmla="*/ 780294 w 7386137"/>
              <a:gd name="connsiteY342" fmla="*/ 645610 h 688275"/>
              <a:gd name="connsiteX343" fmla="*/ 780189 w 7386137"/>
              <a:gd name="connsiteY343" fmla="*/ 645610 h 688275"/>
              <a:gd name="connsiteX344" fmla="*/ 780294 w 7386137"/>
              <a:gd name="connsiteY344" fmla="*/ 645358 h 688275"/>
              <a:gd name="connsiteX345" fmla="*/ 780189 w 7386137"/>
              <a:gd name="connsiteY345" fmla="*/ 645358 h 688275"/>
              <a:gd name="connsiteX346" fmla="*/ 872460 w 7386137"/>
              <a:gd name="connsiteY346" fmla="*/ 424147 h 688275"/>
              <a:gd name="connsiteX347" fmla="*/ 862006 w 7386137"/>
              <a:gd name="connsiteY347" fmla="*/ 409844 h 688275"/>
              <a:gd name="connsiteX348" fmla="*/ 862191 w 7386137"/>
              <a:gd name="connsiteY348" fmla="*/ 409844 h 688275"/>
              <a:gd name="connsiteX349" fmla="*/ 862006 w 7386137"/>
              <a:gd name="connsiteY349" fmla="*/ 409592 h 688275"/>
              <a:gd name="connsiteX350" fmla="*/ 862190 w 7386137"/>
              <a:gd name="connsiteY350" fmla="*/ 409592 h 688275"/>
              <a:gd name="connsiteX351" fmla="*/ 862006 w 7386137"/>
              <a:gd name="connsiteY351" fmla="*/ 409341 h 688275"/>
              <a:gd name="connsiteX352" fmla="*/ 862191 w 7386137"/>
              <a:gd name="connsiteY352" fmla="*/ 409341 h 688275"/>
              <a:gd name="connsiteX353" fmla="*/ 862006 w 7386137"/>
              <a:gd name="connsiteY353" fmla="*/ 409089 h 688275"/>
              <a:gd name="connsiteX354" fmla="*/ 862190 w 7386137"/>
              <a:gd name="connsiteY354" fmla="*/ 409089 h 688275"/>
              <a:gd name="connsiteX355" fmla="*/ 862006 w 7386137"/>
              <a:gd name="connsiteY355" fmla="*/ 408838 h 688275"/>
              <a:gd name="connsiteX356" fmla="*/ 862191 w 7386137"/>
              <a:gd name="connsiteY356" fmla="*/ 408838 h 688275"/>
              <a:gd name="connsiteX357" fmla="*/ 862006 w 7386137"/>
              <a:gd name="connsiteY357" fmla="*/ 408586 h 688275"/>
              <a:gd name="connsiteX358" fmla="*/ 862190 w 7386137"/>
              <a:gd name="connsiteY358" fmla="*/ 408586 h 688275"/>
              <a:gd name="connsiteX359" fmla="*/ 862006 w 7386137"/>
              <a:gd name="connsiteY359" fmla="*/ 408335 h 688275"/>
              <a:gd name="connsiteX360" fmla="*/ 862191 w 7386137"/>
              <a:gd name="connsiteY360" fmla="*/ 408335 h 688275"/>
              <a:gd name="connsiteX361" fmla="*/ 862006 w 7386137"/>
              <a:gd name="connsiteY361" fmla="*/ 408083 h 688275"/>
              <a:gd name="connsiteX362" fmla="*/ 862190 w 7386137"/>
              <a:gd name="connsiteY362" fmla="*/ 408083 h 688275"/>
              <a:gd name="connsiteX363" fmla="*/ 862006 w 7386137"/>
              <a:gd name="connsiteY363" fmla="*/ 407832 h 688275"/>
              <a:gd name="connsiteX364" fmla="*/ 862191 w 7386137"/>
              <a:gd name="connsiteY364" fmla="*/ 407832 h 688275"/>
              <a:gd name="connsiteX365" fmla="*/ 862006 w 7386137"/>
              <a:gd name="connsiteY365" fmla="*/ 407580 h 688275"/>
              <a:gd name="connsiteX366" fmla="*/ 862190 w 7386137"/>
              <a:gd name="connsiteY366" fmla="*/ 407580 h 688275"/>
              <a:gd name="connsiteX367" fmla="*/ 862006 w 7386137"/>
              <a:gd name="connsiteY367" fmla="*/ 407329 h 688275"/>
              <a:gd name="connsiteX368" fmla="*/ 862191 w 7386137"/>
              <a:gd name="connsiteY368" fmla="*/ 407329 h 688275"/>
              <a:gd name="connsiteX369" fmla="*/ 862006 w 7386137"/>
              <a:gd name="connsiteY369" fmla="*/ 407077 h 688275"/>
              <a:gd name="connsiteX370" fmla="*/ 862190 w 7386137"/>
              <a:gd name="connsiteY370" fmla="*/ 407077 h 688275"/>
              <a:gd name="connsiteX371" fmla="*/ 862006 w 7386137"/>
              <a:gd name="connsiteY371" fmla="*/ 406826 h 688275"/>
              <a:gd name="connsiteX372" fmla="*/ 862191 w 7386137"/>
              <a:gd name="connsiteY372" fmla="*/ 406826 h 688275"/>
              <a:gd name="connsiteX373" fmla="*/ 862006 w 7386137"/>
              <a:gd name="connsiteY373" fmla="*/ 406574 h 688275"/>
              <a:gd name="connsiteX374" fmla="*/ 862191 w 7386137"/>
              <a:gd name="connsiteY374" fmla="*/ 406574 h 688275"/>
              <a:gd name="connsiteX375" fmla="*/ 862006 w 7386137"/>
              <a:gd name="connsiteY375" fmla="*/ 406322 h 688275"/>
              <a:gd name="connsiteX376" fmla="*/ 862190 w 7386137"/>
              <a:gd name="connsiteY376" fmla="*/ 406322 h 688275"/>
              <a:gd name="connsiteX377" fmla="*/ 862006 w 7386137"/>
              <a:gd name="connsiteY377" fmla="*/ 406071 h 688275"/>
              <a:gd name="connsiteX378" fmla="*/ 862191 w 7386137"/>
              <a:gd name="connsiteY378" fmla="*/ 406071 h 688275"/>
              <a:gd name="connsiteX379" fmla="*/ 862006 w 7386137"/>
              <a:gd name="connsiteY379" fmla="*/ 405819 h 688275"/>
              <a:gd name="connsiteX380" fmla="*/ 862190 w 7386137"/>
              <a:gd name="connsiteY380" fmla="*/ 405819 h 688275"/>
              <a:gd name="connsiteX381" fmla="*/ 862006 w 7386137"/>
              <a:gd name="connsiteY381" fmla="*/ 405568 h 688275"/>
              <a:gd name="connsiteX382" fmla="*/ 862191 w 7386137"/>
              <a:gd name="connsiteY382" fmla="*/ 405568 h 688275"/>
              <a:gd name="connsiteX383" fmla="*/ 862006 w 7386137"/>
              <a:gd name="connsiteY383" fmla="*/ 405316 h 688275"/>
              <a:gd name="connsiteX384" fmla="*/ 862190 w 7386137"/>
              <a:gd name="connsiteY384" fmla="*/ 405316 h 688275"/>
              <a:gd name="connsiteX385" fmla="*/ 862006 w 7386137"/>
              <a:gd name="connsiteY385" fmla="*/ 405065 h 688275"/>
              <a:gd name="connsiteX386" fmla="*/ 862191 w 7386137"/>
              <a:gd name="connsiteY386" fmla="*/ 405065 h 688275"/>
              <a:gd name="connsiteX387" fmla="*/ 862006 w 7386137"/>
              <a:gd name="connsiteY387" fmla="*/ 404813 h 688275"/>
              <a:gd name="connsiteX388" fmla="*/ 862190 w 7386137"/>
              <a:gd name="connsiteY388" fmla="*/ 404813 h 688275"/>
              <a:gd name="connsiteX389" fmla="*/ 862006 w 7386137"/>
              <a:gd name="connsiteY389" fmla="*/ 404562 h 688275"/>
              <a:gd name="connsiteX390" fmla="*/ 862191 w 7386137"/>
              <a:gd name="connsiteY390" fmla="*/ 404562 h 688275"/>
              <a:gd name="connsiteX391" fmla="*/ 862006 w 7386137"/>
              <a:gd name="connsiteY391" fmla="*/ 404310 h 688275"/>
              <a:gd name="connsiteX392" fmla="*/ 862191 w 7386137"/>
              <a:gd name="connsiteY392" fmla="*/ 404310 h 688275"/>
              <a:gd name="connsiteX393" fmla="*/ 862006 w 7386137"/>
              <a:gd name="connsiteY393" fmla="*/ 404058 h 688275"/>
              <a:gd name="connsiteX394" fmla="*/ 862190 w 7386137"/>
              <a:gd name="connsiteY394" fmla="*/ 404058 h 688275"/>
              <a:gd name="connsiteX395" fmla="*/ 862006 w 7386137"/>
              <a:gd name="connsiteY395" fmla="*/ 403807 h 688275"/>
              <a:gd name="connsiteX396" fmla="*/ 862191 w 7386137"/>
              <a:gd name="connsiteY396" fmla="*/ 403807 h 688275"/>
              <a:gd name="connsiteX397" fmla="*/ 862006 w 7386137"/>
              <a:gd name="connsiteY397" fmla="*/ 403555 h 688275"/>
              <a:gd name="connsiteX398" fmla="*/ 862190 w 7386137"/>
              <a:gd name="connsiteY398" fmla="*/ 403555 h 688275"/>
              <a:gd name="connsiteX399" fmla="*/ 862006 w 7386137"/>
              <a:gd name="connsiteY399" fmla="*/ 403304 h 688275"/>
              <a:gd name="connsiteX400" fmla="*/ 862191 w 7386137"/>
              <a:gd name="connsiteY400" fmla="*/ 403304 h 688275"/>
              <a:gd name="connsiteX401" fmla="*/ 862006 w 7386137"/>
              <a:gd name="connsiteY401" fmla="*/ 403052 h 688275"/>
              <a:gd name="connsiteX402" fmla="*/ 862190 w 7386137"/>
              <a:gd name="connsiteY402" fmla="*/ 403052 h 688275"/>
              <a:gd name="connsiteX403" fmla="*/ 862006 w 7386137"/>
              <a:gd name="connsiteY403" fmla="*/ 402801 h 688275"/>
              <a:gd name="connsiteX404" fmla="*/ 862191 w 7386137"/>
              <a:gd name="connsiteY404" fmla="*/ 402801 h 688275"/>
              <a:gd name="connsiteX405" fmla="*/ 862006 w 7386137"/>
              <a:gd name="connsiteY405" fmla="*/ 402549 h 688275"/>
              <a:gd name="connsiteX406" fmla="*/ 862190 w 7386137"/>
              <a:gd name="connsiteY406" fmla="*/ 402549 h 688275"/>
              <a:gd name="connsiteX407" fmla="*/ 862006 w 7386137"/>
              <a:gd name="connsiteY407" fmla="*/ 402298 h 688275"/>
              <a:gd name="connsiteX408" fmla="*/ 862191 w 7386137"/>
              <a:gd name="connsiteY408" fmla="*/ 402298 h 688275"/>
              <a:gd name="connsiteX409" fmla="*/ 862006 w 7386137"/>
              <a:gd name="connsiteY409" fmla="*/ 402046 h 688275"/>
              <a:gd name="connsiteX410" fmla="*/ 862190 w 7386137"/>
              <a:gd name="connsiteY410" fmla="*/ 402046 h 688275"/>
              <a:gd name="connsiteX411" fmla="*/ 862006 w 7386137"/>
              <a:gd name="connsiteY411" fmla="*/ 401795 h 688275"/>
              <a:gd name="connsiteX412" fmla="*/ 862191 w 7386137"/>
              <a:gd name="connsiteY412" fmla="*/ 401795 h 688275"/>
              <a:gd name="connsiteX413" fmla="*/ 862006 w 7386137"/>
              <a:gd name="connsiteY413" fmla="*/ 401543 h 688275"/>
              <a:gd name="connsiteX414" fmla="*/ 862190 w 7386137"/>
              <a:gd name="connsiteY414" fmla="*/ 401543 h 688275"/>
              <a:gd name="connsiteX415" fmla="*/ 862006 w 7386137"/>
              <a:gd name="connsiteY415" fmla="*/ 401292 h 688275"/>
              <a:gd name="connsiteX416" fmla="*/ 862191 w 7386137"/>
              <a:gd name="connsiteY416" fmla="*/ 401292 h 688275"/>
              <a:gd name="connsiteX417" fmla="*/ 862006 w 7386137"/>
              <a:gd name="connsiteY417" fmla="*/ 401040 h 688275"/>
              <a:gd name="connsiteX418" fmla="*/ 862190 w 7386137"/>
              <a:gd name="connsiteY418" fmla="*/ 401040 h 688275"/>
              <a:gd name="connsiteX419" fmla="*/ 862006 w 7386137"/>
              <a:gd name="connsiteY419" fmla="*/ 400789 h 688275"/>
              <a:gd name="connsiteX420" fmla="*/ 862191 w 7386137"/>
              <a:gd name="connsiteY420" fmla="*/ 400789 h 688275"/>
              <a:gd name="connsiteX421" fmla="*/ 862006 w 7386137"/>
              <a:gd name="connsiteY421" fmla="*/ 400537 h 688275"/>
              <a:gd name="connsiteX422" fmla="*/ 862191 w 7386137"/>
              <a:gd name="connsiteY422" fmla="*/ 400537 h 688275"/>
              <a:gd name="connsiteX423" fmla="*/ 862006 w 7386137"/>
              <a:gd name="connsiteY423" fmla="*/ 400285 h 688275"/>
              <a:gd name="connsiteX424" fmla="*/ 862190 w 7386137"/>
              <a:gd name="connsiteY424" fmla="*/ 400285 h 688275"/>
              <a:gd name="connsiteX425" fmla="*/ 862006 w 7386137"/>
              <a:gd name="connsiteY425" fmla="*/ 400034 h 688275"/>
              <a:gd name="connsiteX426" fmla="*/ 862191 w 7386137"/>
              <a:gd name="connsiteY426" fmla="*/ 400034 h 688275"/>
              <a:gd name="connsiteX427" fmla="*/ 862006 w 7386137"/>
              <a:gd name="connsiteY427" fmla="*/ 399782 h 688275"/>
              <a:gd name="connsiteX428" fmla="*/ 862190 w 7386137"/>
              <a:gd name="connsiteY428" fmla="*/ 399782 h 688275"/>
              <a:gd name="connsiteX429" fmla="*/ 862006 w 7386137"/>
              <a:gd name="connsiteY429" fmla="*/ 399531 h 688275"/>
              <a:gd name="connsiteX430" fmla="*/ 862191 w 7386137"/>
              <a:gd name="connsiteY430" fmla="*/ 399531 h 688275"/>
              <a:gd name="connsiteX431" fmla="*/ 862006 w 7386137"/>
              <a:gd name="connsiteY431" fmla="*/ 399279 h 688275"/>
              <a:gd name="connsiteX432" fmla="*/ 862190 w 7386137"/>
              <a:gd name="connsiteY432" fmla="*/ 399279 h 688275"/>
              <a:gd name="connsiteX433" fmla="*/ 862006 w 7386137"/>
              <a:gd name="connsiteY433" fmla="*/ 399028 h 688275"/>
              <a:gd name="connsiteX434" fmla="*/ 862191 w 7386137"/>
              <a:gd name="connsiteY434" fmla="*/ 399028 h 688275"/>
              <a:gd name="connsiteX435" fmla="*/ 862006 w 7386137"/>
              <a:gd name="connsiteY435" fmla="*/ 398776 h 688275"/>
              <a:gd name="connsiteX436" fmla="*/ 862190 w 7386137"/>
              <a:gd name="connsiteY436" fmla="*/ 398776 h 688275"/>
              <a:gd name="connsiteX437" fmla="*/ 862006 w 7386137"/>
              <a:gd name="connsiteY437" fmla="*/ 398525 h 688275"/>
              <a:gd name="connsiteX438" fmla="*/ 862191 w 7386137"/>
              <a:gd name="connsiteY438" fmla="*/ 398525 h 688275"/>
              <a:gd name="connsiteX439" fmla="*/ 862006 w 7386137"/>
              <a:gd name="connsiteY439" fmla="*/ 398273 h 688275"/>
              <a:gd name="connsiteX440" fmla="*/ 862191 w 7386137"/>
              <a:gd name="connsiteY440" fmla="*/ 398273 h 688275"/>
              <a:gd name="connsiteX441" fmla="*/ 862006 w 7386137"/>
              <a:gd name="connsiteY441" fmla="*/ 398021 h 688275"/>
              <a:gd name="connsiteX442" fmla="*/ 862190 w 7386137"/>
              <a:gd name="connsiteY442" fmla="*/ 398021 h 688275"/>
              <a:gd name="connsiteX443" fmla="*/ 862006 w 7386137"/>
              <a:gd name="connsiteY443" fmla="*/ 397770 h 688275"/>
              <a:gd name="connsiteX444" fmla="*/ 862191 w 7386137"/>
              <a:gd name="connsiteY444" fmla="*/ 397770 h 688275"/>
              <a:gd name="connsiteX445" fmla="*/ 862006 w 7386137"/>
              <a:gd name="connsiteY445" fmla="*/ 397518 h 688275"/>
              <a:gd name="connsiteX446" fmla="*/ 862190 w 7386137"/>
              <a:gd name="connsiteY446" fmla="*/ 397518 h 688275"/>
              <a:gd name="connsiteX447" fmla="*/ 862006 w 7386137"/>
              <a:gd name="connsiteY447" fmla="*/ 397267 h 688275"/>
              <a:gd name="connsiteX448" fmla="*/ 862191 w 7386137"/>
              <a:gd name="connsiteY448" fmla="*/ 397267 h 688275"/>
              <a:gd name="connsiteX449" fmla="*/ 862006 w 7386137"/>
              <a:gd name="connsiteY449" fmla="*/ 397015 h 688275"/>
              <a:gd name="connsiteX450" fmla="*/ 862190 w 7386137"/>
              <a:gd name="connsiteY450" fmla="*/ 397015 h 688275"/>
              <a:gd name="connsiteX451" fmla="*/ 862006 w 7386137"/>
              <a:gd name="connsiteY451" fmla="*/ 396764 h 688275"/>
              <a:gd name="connsiteX452" fmla="*/ 862191 w 7386137"/>
              <a:gd name="connsiteY452" fmla="*/ 396764 h 688275"/>
              <a:gd name="connsiteX453" fmla="*/ 862006 w 7386137"/>
              <a:gd name="connsiteY453" fmla="*/ 396512 h 688275"/>
              <a:gd name="connsiteX454" fmla="*/ 862190 w 7386137"/>
              <a:gd name="connsiteY454" fmla="*/ 396512 h 688275"/>
              <a:gd name="connsiteX455" fmla="*/ 862006 w 7386137"/>
              <a:gd name="connsiteY455" fmla="*/ 396261 h 688275"/>
              <a:gd name="connsiteX456" fmla="*/ 862191 w 7386137"/>
              <a:gd name="connsiteY456" fmla="*/ 396261 h 688275"/>
              <a:gd name="connsiteX457" fmla="*/ 862006 w 7386137"/>
              <a:gd name="connsiteY457" fmla="*/ 396009 h 688275"/>
              <a:gd name="connsiteX458" fmla="*/ 862190 w 7386137"/>
              <a:gd name="connsiteY458" fmla="*/ 396009 h 688275"/>
              <a:gd name="connsiteX459" fmla="*/ 862006 w 7386137"/>
              <a:gd name="connsiteY459" fmla="*/ 395758 h 688275"/>
              <a:gd name="connsiteX460" fmla="*/ 862191 w 7386137"/>
              <a:gd name="connsiteY460" fmla="*/ 395758 h 688275"/>
              <a:gd name="connsiteX461" fmla="*/ 862006 w 7386137"/>
              <a:gd name="connsiteY461" fmla="*/ 395506 h 688275"/>
              <a:gd name="connsiteX462" fmla="*/ 862190 w 7386137"/>
              <a:gd name="connsiteY462" fmla="*/ 395506 h 688275"/>
              <a:gd name="connsiteX463" fmla="*/ 862006 w 7386137"/>
              <a:gd name="connsiteY463" fmla="*/ 395255 h 688275"/>
              <a:gd name="connsiteX464" fmla="*/ 862191 w 7386137"/>
              <a:gd name="connsiteY464" fmla="*/ 395255 h 688275"/>
              <a:gd name="connsiteX465" fmla="*/ 862006 w 7386137"/>
              <a:gd name="connsiteY465" fmla="*/ 395003 h 688275"/>
              <a:gd name="connsiteX466" fmla="*/ 862191 w 7386137"/>
              <a:gd name="connsiteY466" fmla="*/ 395003 h 688275"/>
              <a:gd name="connsiteX467" fmla="*/ 862006 w 7386137"/>
              <a:gd name="connsiteY467" fmla="*/ 394751 h 688275"/>
              <a:gd name="connsiteX468" fmla="*/ 862190 w 7386137"/>
              <a:gd name="connsiteY468" fmla="*/ 394751 h 688275"/>
              <a:gd name="connsiteX469" fmla="*/ 862006 w 7386137"/>
              <a:gd name="connsiteY469" fmla="*/ 394500 h 688275"/>
              <a:gd name="connsiteX470" fmla="*/ 862191 w 7386137"/>
              <a:gd name="connsiteY470" fmla="*/ 394500 h 688275"/>
              <a:gd name="connsiteX471" fmla="*/ 862006 w 7386137"/>
              <a:gd name="connsiteY471" fmla="*/ 394248 h 688275"/>
              <a:gd name="connsiteX472" fmla="*/ 862190 w 7386137"/>
              <a:gd name="connsiteY472" fmla="*/ 394248 h 688275"/>
              <a:gd name="connsiteX473" fmla="*/ 862006 w 7386137"/>
              <a:gd name="connsiteY473" fmla="*/ 393997 h 688275"/>
              <a:gd name="connsiteX474" fmla="*/ 862191 w 7386137"/>
              <a:gd name="connsiteY474" fmla="*/ 393997 h 688275"/>
              <a:gd name="connsiteX475" fmla="*/ 862006 w 7386137"/>
              <a:gd name="connsiteY475" fmla="*/ 393745 h 688275"/>
              <a:gd name="connsiteX476" fmla="*/ 862190 w 7386137"/>
              <a:gd name="connsiteY476" fmla="*/ 393745 h 688275"/>
              <a:gd name="connsiteX477" fmla="*/ 862006 w 7386137"/>
              <a:gd name="connsiteY477" fmla="*/ 393494 h 688275"/>
              <a:gd name="connsiteX478" fmla="*/ 862191 w 7386137"/>
              <a:gd name="connsiteY478" fmla="*/ 393494 h 688275"/>
              <a:gd name="connsiteX479" fmla="*/ 862006 w 7386137"/>
              <a:gd name="connsiteY479" fmla="*/ 393242 h 688275"/>
              <a:gd name="connsiteX480" fmla="*/ 862190 w 7386137"/>
              <a:gd name="connsiteY480" fmla="*/ 393242 h 688275"/>
              <a:gd name="connsiteX481" fmla="*/ 862006 w 7386137"/>
              <a:gd name="connsiteY481" fmla="*/ 392991 h 688275"/>
              <a:gd name="connsiteX482" fmla="*/ 862191 w 7386137"/>
              <a:gd name="connsiteY482" fmla="*/ 392991 h 688275"/>
              <a:gd name="connsiteX483" fmla="*/ 862006 w 7386137"/>
              <a:gd name="connsiteY483" fmla="*/ 392739 h 688275"/>
              <a:gd name="connsiteX484" fmla="*/ 862191 w 7386137"/>
              <a:gd name="connsiteY484" fmla="*/ 392739 h 688275"/>
              <a:gd name="connsiteX485" fmla="*/ 862006 w 7386137"/>
              <a:gd name="connsiteY485" fmla="*/ 392487 h 688275"/>
              <a:gd name="connsiteX486" fmla="*/ 862190 w 7386137"/>
              <a:gd name="connsiteY486" fmla="*/ 392487 h 688275"/>
              <a:gd name="connsiteX487" fmla="*/ 862006 w 7386137"/>
              <a:gd name="connsiteY487" fmla="*/ 392236 h 688275"/>
              <a:gd name="connsiteX488" fmla="*/ 862191 w 7386137"/>
              <a:gd name="connsiteY488" fmla="*/ 392236 h 688275"/>
              <a:gd name="connsiteX489" fmla="*/ 862006 w 7386137"/>
              <a:gd name="connsiteY489" fmla="*/ 391984 h 688275"/>
              <a:gd name="connsiteX490" fmla="*/ 862190 w 7386137"/>
              <a:gd name="connsiteY490" fmla="*/ 391984 h 688275"/>
              <a:gd name="connsiteX491" fmla="*/ 862006 w 7386137"/>
              <a:gd name="connsiteY491" fmla="*/ 391733 h 688275"/>
              <a:gd name="connsiteX492" fmla="*/ 862191 w 7386137"/>
              <a:gd name="connsiteY492" fmla="*/ 391733 h 688275"/>
              <a:gd name="connsiteX493" fmla="*/ 862006 w 7386137"/>
              <a:gd name="connsiteY493" fmla="*/ 391481 h 688275"/>
              <a:gd name="connsiteX494" fmla="*/ 862190 w 7386137"/>
              <a:gd name="connsiteY494" fmla="*/ 391481 h 688275"/>
              <a:gd name="connsiteX495" fmla="*/ 862006 w 7386137"/>
              <a:gd name="connsiteY495" fmla="*/ 391230 h 688275"/>
              <a:gd name="connsiteX496" fmla="*/ 862191 w 7386137"/>
              <a:gd name="connsiteY496" fmla="*/ 391230 h 688275"/>
              <a:gd name="connsiteX497" fmla="*/ 862006 w 7386137"/>
              <a:gd name="connsiteY497" fmla="*/ 390978 h 688275"/>
              <a:gd name="connsiteX498" fmla="*/ 862190 w 7386137"/>
              <a:gd name="connsiteY498" fmla="*/ 390978 h 688275"/>
              <a:gd name="connsiteX499" fmla="*/ 862006 w 7386137"/>
              <a:gd name="connsiteY499" fmla="*/ 390727 h 688275"/>
              <a:gd name="connsiteX500" fmla="*/ 862191 w 7386137"/>
              <a:gd name="connsiteY500" fmla="*/ 390727 h 688275"/>
              <a:gd name="connsiteX501" fmla="*/ 862006 w 7386137"/>
              <a:gd name="connsiteY501" fmla="*/ 390475 h 688275"/>
              <a:gd name="connsiteX502" fmla="*/ 862190 w 7386137"/>
              <a:gd name="connsiteY502" fmla="*/ 390475 h 688275"/>
              <a:gd name="connsiteX503" fmla="*/ 862006 w 7386137"/>
              <a:gd name="connsiteY503" fmla="*/ 390224 h 688275"/>
              <a:gd name="connsiteX504" fmla="*/ 862191 w 7386137"/>
              <a:gd name="connsiteY504" fmla="*/ 390224 h 688275"/>
              <a:gd name="connsiteX505" fmla="*/ 862006 w 7386137"/>
              <a:gd name="connsiteY505" fmla="*/ 389972 h 688275"/>
              <a:gd name="connsiteX506" fmla="*/ 862190 w 7386137"/>
              <a:gd name="connsiteY506" fmla="*/ 389972 h 688275"/>
              <a:gd name="connsiteX507" fmla="*/ 862006 w 7386137"/>
              <a:gd name="connsiteY507" fmla="*/ 389721 h 688275"/>
              <a:gd name="connsiteX508" fmla="*/ 862192 w 7386137"/>
              <a:gd name="connsiteY508" fmla="*/ 389721 h 688275"/>
              <a:gd name="connsiteX509" fmla="*/ 5361567 w 7386137"/>
              <a:gd name="connsiteY509" fmla="*/ 332280 h 688275"/>
              <a:gd name="connsiteX510" fmla="*/ 5477197 w 7386137"/>
              <a:gd name="connsiteY510" fmla="*/ 332280 h 688275"/>
              <a:gd name="connsiteX511" fmla="*/ 5477161 w 7386137"/>
              <a:gd name="connsiteY511" fmla="*/ 332532 h 688275"/>
              <a:gd name="connsiteX512" fmla="*/ 5477197 w 7386137"/>
              <a:gd name="connsiteY512" fmla="*/ 332532 h 688275"/>
              <a:gd name="connsiteX513" fmla="*/ 5477161 w 7386137"/>
              <a:gd name="connsiteY513" fmla="*/ 332783 h 688275"/>
              <a:gd name="connsiteX514" fmla="*/ 5477197 w 7386137"/>
              <a:gd name="connsiteY514" fmla="*/ 332783 h 688275"/>
              <a:gd name="connsiteX515" fmla="*/ 5477161 w 7386137"/>
              <a:gd name="connsiteY515" fmla="*/ 333035 h 688275"/>
              <a:gd name="connsiteX516" fmla="*/ 5477197 w 7386137"/>
              <a:gd name="connsiteY516" fmla="*/ 333035 h 688275"/>
              <a:gd name="connsiteX517" fmla="*/ 5477161 w 7386137"/>
              <a:gd name="connsiteY517" fmla="*/ 333286 h 688275"/>
              <a:gd name="connsiteX518" fmla="*/ 5477197 w 7386137"/>
              <a:gd name="connsiteY518" fmla="*/ 333286 h 688275"/>
              <a:gd name="connsiteX519" fmla="*/ 5477161 w 7386137"/>
              <a:gd name="connsiteY519" fmla="*/ 333538 h 688275"/>
              <a:gd name="connsiteX520" fmla="*/ 5477197 w 7386137"/>
              <a:gd name="connsiteY520" fmla="*/ 333538 h 688275"/>
              <a:gd name="connsiteX521" fmla="*/ 5477161 w 7386137"/>
              <a:gd name="connsiteY521" fmla="*/ 333789 h 688275"/>
              <a:gd name="connsiteX522" fmla="*/ 5477197 w 7386137"/>
              <a:gd name="connsiteY522" fmla="*/ 333789 h 688275"/>
              <a:gd name="connsiteX523" fmla="*/ 5477161 w 7386137"/>
              <a:gd name="connsiteY523" fmla="*/ 334041 h 688275"/>
              <a:gd name="connsiteX524" fmla="*/ 5477197 w 7386137"/>
              <a:gd name="connsiteY524" fmla="*/ 334041 h 688275"/>
              <a:gd name="connsiteX525" fmla="*/ 5477161 w 7386137"/>
              <a:gd name="connsiteY525" fmla="*/ 334292 h 688275"/>
              <a:gd name="connsiteX526" fmla="*/ 5477197 w 7386137"/>
              <a:gd name="connsiteY526" fmla="*/ 334292 h 688275"/>
              <a:gd name="connsiteX527" fmla="*/ 5477161 w 7386137"/>
              <a:gd name="connsiteY527" fmla="*/ 334544 h 688275"/>
              <a:gd name="connsiteX528" fmla="*/ 5477197 w 7386137"/>
              <a:gd name="connsiteY528" fmla="*/ 334544 h 688275"/>
              <a:gd name="connsiteX529" fmla="*/ 5477161 w 7386137"/>
              <a:gd name="connsiteY529" fmla="*/ 334795 h 688275"/>
              <a:gd name="connsiteX530" fmla="*/ 5477197 w 7386137"/>
              <a:gd name="connsiteY530" fmla="*/ 334795 h 688275"/>
              <a:gd name="connsiteX531" fmla="*/ 5477161 w 7386137"/>
              <a:gd name="connsiteY531" fmla="*/ 335047 h 688275"/>
              <a:gd name="connsiteX532" fmla="*/ 5477197 w 7386137"/>
              <a:gd name="connsiteY532" fmla="*/ 335047 h 688275"/>
              <a:gd name="connsiteX533" fmla="*/ 5477161 w 7386137"/>
              <a:gd name="connsiteY533" fmla="*/ 335298 h 688275"/>
              <a:gd name="connsiteX534" fmla="*/ 5477197 w 7386137"/>
              <a:gd name="connsiteY534" fmla="*/ 335298 h 688275"/>
              <a:gd name="connsiteX535" fmla="*/ 5477161 w 7386137"/>
              <a:gd name="connsiteY535" fmla="*/ 335550 h 688275"/>
              <a:gd name="connsiteX536" fmla="*/ 5477197 w 7386137"/>
              <a:gd name="connsiteY536" fmla="*/ 335550 h 688275"/>
              <a:gd name="connsiteX537" fmla="*/ 5477161 w 7386137"/>
              <a:gd name="connsiteY537" fmla="*/ 335802 h 688275"/>
              <a:gd name="connsiteX538" fmla="*/ 5477197 w 7386137"/>
              <a:gd name="connsiteY538" fmla="*/ 335802 h 688275"/>
              <a:gd name="connsiteX539" fmla="*/ 5477161 w 7386137"/>
              <a:gd name="connsiteY539" fmla="*/ 336053 h 688275"/>
              <a:gd name="connsiteX540" fmla="*/ 5477197 w 7386137"/>
              <a:gd name="connsiteY540" fmla="*/ 336053 h 688275"/>
              <a:gd name="connsiteX541" fmla="*/ 5477161 w 7386137"/>
              <a:gd name="connsiteY541" fmla="*/ 336305 h 688275"/>
              <a:gd name="connsiteX542" fmla="*/ 5477197 w 7386137"/>
              <a:gd name="connsiteY542" fmla="*/ 336305 h 688275"/>
              <a:gd name="connsiteX543" fmla="*/ 5477161 w 7386137"/>
              <a:gd name="connsiteY543" fmla="*/ 336556 h 688275"/>
              <a:gd name="connsiteX544" fmla="*/ 5477197 w 7386137"/>
              <a:gd name="connsiteY544" fmla="*/ 336556 h 688275"/>
              <a:gd name="connsiteX545" fmla="*/ 5477161 w 7386137"/>
              <a:gd name="connsiteY545" fmla="*/ 336808 h 688275"/>
              <a:gd name="connsiteX546" fmla="*/ 5477197 w 7386137"/>
              <a:gd name="connsiteY546" fmla="*/ 336808 h 688275"/>
              <a:gd name="connsiteX547" fmla="*/ 5477161 w 7386137"/>
              <a:gd name="connsiteY547" fmla="*/ 337059 h 688275"/>
              <a:gd name="connsiteX548" fmla="*/ 5477197 w 7386137"/>
              <a:gd name="connsiteY548" fmla="*/ 337059 h 688275"/>
              <a:gd name="connsiteX549" fmla="*/ 5477161 w 7386137"/>
              <a:gd name="connsiteY549" fmla="*/ 337311 h 688275"/>
              <a:gd name="connsiteX550" fmla="*/ 5477197 w 7386137"/>
              <a:gd name="connsiteY550" fmla="*/ 337311 h 688275"/>
              <a:gd name="connsiteX551" fmla="*/ 5477161 w 7386137"/>
              <a:gd name="connsiteY551" fmla="*/ 337562 h 688275"/>
              <a:gd name="connsiteX552" fmla="*/ 5477197 w 7386137"/>
              <a:gd name="connsiteY552" fmla="*/ 337562 h 688275"/>
              <a:gd name="connsiteX553" fmla="*/ 5477161 w 7386137"/>
              <a:gd name="connsiteY553" fmla="*/ 337814 h 688275"/>
              <a:gd name="connsiteX554" fmla="*/ 5477197 w 7386137"/>
              <a:gd name="connsiteY554" fmla="*/ 337814 h 688275"/>
              <a:gd name="connsiteX555" fmla="*/ 5477161 w 7386137"/>
              <a:gd name="connsiteY555" fmla="*/ 338066 h 688275"/>
              <a:gd name="connsiteX556" fmla="*/ 5477197 w 7386137"/>
              <a:gd name="connsiteY556" fmla="*/ 338066 h 688275"/>
              <a:gd name="connsiteX557" fmla="*/ 5477161 w 7386137"/>
              <a:gd name="connsiteY557" fmla="*/ 338317 h 688275"/>
              <a:gd name="connsiteX558" fmla="*/ 5477197 w 7386137"/>
              <a:gd name="connsiteY558" fmla="*/ 338317 h 688275"/>
              <a:gd name="connsiteX559" fmla="*/ 5477161 w 7386137"/>
              <a:gd name="connsiteY559" fmla="*/ 338569 h 688275"/>
              <a:gd name="connsiteX560" fmla="*/ 5477197 w 7386137"/>
              <a:gd name="connsiteY560" fmla="*/ 338569 h 688275"/>
              <a:gd name="connsiteX561" fmla="*/ 5477161 w 7386137"/>
              <a:gd name="connsiteY561" fmla="*/ 338820 h 688275"/>
              <a:gd name="connsiteX562" fmla="*/ 5477197 w 7386137"/>
              <a:gd name="connsiteY562" fmla="*/ 338820 h 688275"/>
              <a:gd name="connsiteX563" fmla="*/ 5477161 w 7386137"/>
              <a:gd name="connsiteY563" fmla="*/ 339072 h 688275"/>
              <a:gd name="connsiteX564" fmla="*/ 5477197 w 7386137"/>
              <a:gd name="connsiteY564" fmla="*/ 339072 h 688275"/>
              <a:gd name="connsiteX565" fmla="*/ 5477161 w 7386137"/>
              <a:gd name="connsiteY565" fmla="*/ 339323 h 688275"/>
              <a:gd name="connsiteX566" fmla="*/ 5477197 w 7386137"/>
              <a:gd name="connsiteY566" fmla="*/ 339323 h 688275"/>
              <a:gd name="connsiteX567" fmla="*/ 5477161 w 7386137"/>
              <a:gd name="connsiteY567" fmla="*/ 339575 h 688275"/>
              <a:gd name="connsiteX568" fmla="*/ 5477197 w 7386137"/>
              <a:gd name="connsiteY568" fmla="*/ 339575 h 688275"/>
              <a:gd name="connsiteX569" fmla="*/ 5477161 w 7386137"/>
              <a:gd name="connsiteY569" fmla="*/ 339826 h 688275"/>
              <a:gd name="connsiteX570" fmla="*/ 5477197 w 7386137"/>
              <a:gd name="connsiteY570" fmla="*/ 339826 h 688275"/>
              <a:gd name="connsiteX571" fmla="*/ 5477161 w 7386137"/>
              <a:gd name="connsiteY571" fmla="*/ 340078 h 688275"/>
              <a:gd name="connsiteX572" fmla="*/ 5477197 w 7386137"/>
              <a:gd name="connsiteY572" fmla="*/ 340078 h 688275"/>
              <a:gd name="connsiteX573" fmla="*/ 5477161 w 7386137"/>
              <a:gd name="connsiteY573" fmla="*/ 340329 h 688275"/>
              <a:gd name="connsiteX574" fmla="*/ 5477197 w 7386137"/>
              <a:gd name="connsiteY574" fmla="*/ 340329 h 688275"/>
              <a:gd name="connsiteX575" fmla="*/ 5477161 w 7386137"/>
              <a:gd name="connsiteY575" fmla="*/ 340581 h 688275"/>
              <a:gd name="connsiteX576" fmla="*/ 5477197 w 7386137"/>
              <a:gd name="connsiteY576" fmla="*/ 340581 h 688275"/>
              <a:gd name="connsiteX577" fmla="*/ 5477161 w 7386137"/>
              <a:gd name="connsiteY577" fmla="*/ 340832 h 688275"/>
              <a:gd name="connsiteX578" fmla="*/ 5477197 w 7386137"/>
              <a:gd name="connsiteY578" fmla="*/ 340832 h 688275"/>
              <a:gd name="connsiteX579" fmla="*/ 5477161 w 7386137"/>
              <a:gd name="connsiteY579" fmla="*/ 341084 h 688275"/>
              <a:gd name="connsiteX580" fmla="*/ 5477197 w 7386137"/>
              <a:gd name="connsiteY580" fmla="*/ 341084 h 688275"/>
              <a:gd name="connsiteX581" fmla="*/ 5477161 w 7386137"/>
              <a:gd name="connsiteY581" fmla="*/ 341336 h 688275"/>
              <a:gd name="connsiteX582" fmla="*/ 5477197 w 7386137"/>
              <a:gd name="connsiteY582" fmla="*/ 341336 h 688275"/>
              <a:gd name="connsiteX583" fmla="*/ 5477161 w 7386137"/>
              <a:gd name="connsiteY583" fmla="*/ 341587 h 688275"/>
              <a:gd name="connsiteX584" fmla="*/ 5477197 w 7386137"/>
              <a:gd name="connsiteY584" fmla="*/ 341587 h 688275"/>
              <a:gd name="connsiteX585" fmla="*/ 5477161 w 7386137"/>
              <a:gd name="connsiteY585" fmla="*/ 341839 h 688275"/>
              <a:gd name="connsiteX586" fmla="*/ 5477197 w 7386137"/>
              <a:gd name="connsiteY586" fmla="*/ 341839 h 688275"/>
              <a:gd name="connsiteX587" fmla="*/ 5477161 w 7386137"/>
              <a:gd name="connsiteY587" fmla="*/ 342090 h 688275"/>
              <a:gd name="connsiteX588" fmla="*/ 5477197 w 7386137"/>
              <a:gd name="connsiteY588" fmla="*/ 342090 h 688275"/>
              <a:gd name="connsiteX589" fmla="*/ 5477161 w 7386137"/>
              <a:gd name="connsiteY589" fmla="*/ 342342 h 688275"/>
              <a:gd name="connsiteX590" fmla="*/ 5477197 w 7386137"/>
              <a:gd name="connsiteY590" fmla="*/ 342342 h 688275"/>
              <a:gd name="connsiteX591" fmla="*/ 5477161 w 7386137"/>
              <a:gd name="connsiteY591" fmla="*/ 342593 h 688275"/>
              <a:gd name="connsiteX592" fmla="*/ 5477197 w 7386137"/>
              <a:gd name="connsiteY592" fmla="*/ 342593 h 688275"/>
              <a:gd name="connsiteX593" fmla="*/ 5477161 w 7386137"/>
              <a:gd name="connsiteY593" fmla="*/ 342845 h 688275"/>
              <a:gd name="connsiteX594" fmla="*/ 5477197 w 7386137"/>
              <a:gd name="connsiteY594" fmla="*/ 342845 h 688275"/>
              <a:gd name="connsiteX595" fmla="*/ 5477161 w 7386137"/>
              <a:gd name="connsiteY595" fmla="*/ 343096 h 688275"/>
              <a:gd name="connsiteX596" fmla="*/ 5477197 w 7386137"/>
              <a:gd name="connsiteY596" fmla="*/ 343096 h 688275"/>
              <a:gd name="connsiteX597" fmla="*/ 5477161 w 7386137"/>
              <a:gd name="connsiteY597" fmla="*/ 343348 h 688275"/>
              <a:gd name="connsiteX598" fmla="*/ 5477197 w 7386137"/>
              <a:gd name="connsiteY598" fmla="*/ 343348 h 688275"/>
              <a:gd name="connsiteX599" fmla="*/ 5477161 w 7386137"/>
              <a:gd name="connsiteY599" fmla="*/ 343600 h 688275"/>
              <a:gd name="connsiteX600" fmla="*/ 5477197 w 7386137"/>
              <a:gd name="connsiteY600" fmla="*/ 343600 h 688275"/>
              <a:gd name="connsiteX601" fmla="*/ 5477161 w 7386137"/>
              <a:gd name="connsiteY601" fmla="*/ 343851 h 688275"/>
              <a:gd name="connsiteX602" fmla="*/ 5477197 w 7386137"/>
              <a:gd name="connsiteY602" fmla="*/ 343851 h 688275"/>
              <a:gd name="connsiteX603" fmla="*/ 5477161 w 7386137"/>
              <a:gd name="connsiteY603" fmla="*/ 344103 h 688275"/>
              <a:gd name="connsiteX604" fmla="*/ 5477197 w 7386137"/>
              <a:gd name="connsiteY604" fmla="*/ 344103 h 688275"/>
              <a:gd name="connsiteX605" fmla="*/ 5477161 w 7386137"/>
              <a:gd name="connsiteY605" fmla="*/ 344354 h 688275"/>
              <a:gd name="connsiteX606" fmla="*/ 5477197 w 7386137"/>
              <a:gd name="connsiteY606" fmla="*/ 344354 h 688275"/>
              <a:gd name="connsiteX607" fmla="*/ 5477161 w 7386137"/>
              <a:gd name="connsiteY607" fmla="*/ 344606 h 688275"/>
              <a:gd name="connsiteX608" fmla="*/ 5477197 w 7386137"/>
              <a:gd name="connsiteY608" fmla="*/ 344606 h 688275"/>
              <a:gd name="connsiteX609" fmla="*/ 5477161 w 7386137"/>
              <a:gd name="connsiteY609" fmla="*/ 344857 h 688275"/>
              <a:gd name="connsiteX610" fmla="*/ 5477197 w 7386137"/>
              <a:gd name="connsiteY610" fmla="*/ 344857 h 688275"/>
              <a:gd name="connsiteX611" fmla="*/ 5477161 w 7386137"/>
              <a:gd name="connsiteY611" fmla="*/ 345109 h 688275"/>
              <a:gd name="connsiteX612" fmla="*/ 5477197 w 7386137"/>
              <a:gd name="connsiteY612" fmla="*/ 345109 h 688275"/>
              <a:gd name="connsiteX613" fmla="*/ 5477161 w 7386137"/>
              <a:gd name="connsiteY613" fmla="*/ 345360 h 688275"/>
              <a:gd name="connsiteX614" fmla="*/ 5477197 w 7386137"/>
              <a:gd name="connsiteY614" fmla="*/ 345360 h 688275"/>
              <a:gd name="connsiteX615" fmla="*/ 5477161 w 7386137"/>
              <a:gd name="connsiteY615" fmla="*/ 345612 h 688275"/>
              <a:gd name="connsiteX616" fmla="*/ 5477197 w 7386137"/>
              <a:gd name="connsiteY616" fmla="*/ 345612 h 688275"/>
              <a:gd name="connsiteX617" fmla="*/ 5477161 w 7386137"/>
              <a:gd name="connsiteY617" fmla="*/ 345863 h 688275"/>
              <a:gd name="connsiteX618" fmla="*/ 5477197 w 7386137"/>
              <a:gd name="connsiteY618" fmla="*/ 345863 h 688275"/>
              <a:gd name="connsiteX619" fmla="*/ 5477161 w 7386137"/>
              <a:gd name="connsiteY619" fmla="*/ 346115 h 688275"/>
              <a:gd name="connsiteX620" fmla="*/ 5477197 w 7386137"/>
              <a:gd name="connsiteY620" fmla="*/ 346115 h 688275"/>
              <a:gd name="connsiteX621" fmla="*/ 5477161 w 7386137"/>
              <a:gd name="connsiteY621" fmla="*/ 346366 h 688275"/>
              <a:gd name="connsiteX622" fmla="*/ 5477197 w 7386137"/>
              <a:gd name="connsiteY622" fmla="*/ 346366 h 688275"/>
              <a:gd name="connsiteX623" fmla="*/ 5477161 w 7386137"/>
              <a:gd name="connsiteY623" fmla="*/ 346618 h 688275"/>
              <a:gd name="connsiteX624" fmla="*/ 5477197 w 7386137"/>
              <a:gd name="connsiteY624" fmla="*/ 346618 h 688275"/>
              <a:gd name="connsiteX625" fmla="*/ 5477161 w 7386137"/>
              <a:gd name="connsiteY625" fmla="*/ 346869 h 688275"/>
              <a:gd name="connsiteX626" fmla="*/ 5477197 w 7386137"/>
              <a:gd name="connsiteY626" fmla="*/ 346869 h 688275"/>
              <a:gd name="connsiteX627" fmla="*/ 5477161 w 7386137"/>
              <a:gd name="connsiteY627" fmla="*/ 347121 h 688275"/>
              <a:gd name="connsiteX628" fmla="*/ 5477197 w 7386137"/>
              <a:gd name="connsiteY628" fmla="*/ 347121 h 688275"/>
              <a:gd name="connsiteX629" fmla="*/ 5477161 w 7386137"/>
              <a:gd name="connsiteY629" fmla="*/ 347373 h 688275"/>
              <a:gd name="connsiteX630" fmla="*/ 5477197 w 7386137"/>
              <a:gd name="connsiteY630" fmla="*/ 347373 h 688275"/>
              <a:gd name="connsiteX631" fmla="*/ 5477161 w 7386137"/>
              <a:gd name="connsiteY631" fmla="*/ 347624 h 688275"/>
              <a:gd name="connsiteX632" fmla="*/ 5477197 w 7386137"/>
              <a:gd name="connsiteY632" fmla="*/ 347624 h 688275"/>
              <a:gd name="connsiteX633" fmla="*/ 5477161 w 7386137"/>
              <a:gd name="connsiteY633" fmla="*/ 347876 h 688275"/>
              <a:gd name="connsiteX634" fmla="*/ 5477197 w 7386137"/>
              <a:gd name="connsiteY634" fmla="*/ 347876 h 688275"/>
              <a:gd name="connsiteX635" fmla="*/ 5477161 w 7386137"/>
              <a:gd name="connsiteY635" fmla="*/ 348127 h 688275"/>
              <a:gd name="connsiteX636" fmla="*/ 5477197 w 7386137"/>
              <a:gd name="connsiteY636" fmla="*/ 348127 h 688275"/>
              <a:gd name="connsiteX637" fmla="*/ 5477161 w 7386137"/>
              <a:gd name="connsiteY637" fmla="*/ 348379 h 688275"/>
              <a:gd name="connsiteX638" fmla="*/ 5477197 w 7386137"/>
              <a:gd name="connsiteY638" fmla="*/ 348379 h 688275"/>
              <a:gd name="connsiteX639" fmla="*/ 5477161 w 7386137"/>
              <a:gd name="connsiteY639" fmla="*/ 348630 h 688275"/>
              <a:gd name="connsiteX640" fmla="*/ 5477197 w 7386137"/>
              <a:gd name="connsiteY640" fmla="*/ 348630 h 688275"/>
              <a:gd name="connsiteX641" fmla="*/ 5477161 w 7386137"/>
              <a:gd name="connsiteY641" fmla="*/ 348882 h 688275"/>
              <a:gd name="connsiteX642" fmla="*/ 5477197 w 7386137"/>
              <a:gd name="connsiteY642" fmla="*/ 348882 h 688275"/>
              <a:gd name="connsiteX643" fmla="*/ 5477161 w 7386137"/>
              <a:gd name="connsiteY643" fmla="*/ 349133 h 688275"/>
              <a:gd name="connsiteX644" fmla="*/ 5477197 w 7386137"/>
              <a:gd name="connsiteY644" fmla="*/ 349133 h 688275"/>
              <a:gd name="connsiteX645" fmla="*/ 5477161 w 7386137"/>
              <a:gd name="connsiteY645" fmla="*/ 349385 h 688275"/>
              <a:gd name="connsiteX646" fmla="*/ 5477197 w 7386137"/>
              <a:gd name="connsiteY646" fmla="*/ 349385 h 688275"/>
              <a:gd name="connsiteX647" fmla="*/ 5477161 w 7386137"/>
              <a:gd name="connsiteY647" fmla="*/ 349637 h 688275"/>
              <a:gd name="connsiteX648" fmla="*/ 5477197 w 7386137"/>
              <a:gd name="connsiteY648" fmla="*/ 349637 h 688275"/>
              <a:gd name="connsiteX649" fmla="*/ 5477161 w 7386137"/>
              <a:gd name="connsiteY649" fmla="*/ 349888 h 688275"/>
              <a:gd name="connsiteX650" fmla="*/ 5477197 w 7386137"/>
              <a:gd name="connsiteY650" fmla="*/ 349888 h 688275"/>
              <a:gd name="connsiteX651" fmla="*/ 5477161 w 7386137"/>
              <a:gd name="connsiteY651" fmla="*/ 350140 h 688275"/>
              <a:gd name="connsiteX652" fmla="*/ 5477197 w 7386137"/>
              <a:gd name="connsiteY652" fmla="*/ 350140 h 688275"/>
              <a:gd name="connsiteX653" fmla="*/ 5477161 w 7386137"/>
              <a:gd name="connsiteY653" fmla="*/ 350391 h 688275"/>
              <a:gd name="connsiteX654" fmla="*/ 5477197 w 7386137"/>
              <a:gd name="connsiteY654" fmla="*/ 350391 h 688275"/>
              <a:gd name="connsiteX655" fmla="*/ 5477161 w 7386137"/>
              <a:gd name="connsiteY655" fmla="*/ 350643 h 688275"/>
              <a:gd name="connsiteX656" fmla="*/ 5477197 w 7386137"/>
              <a:gd name="connsiteY656" fmla="*/ 350643 h 688275"/>
              <a:gd name="connsiteX657" fmla="*/ 5477161 w 7386137"/>
              <a:gd name="connsiteY657" fmla="*/ 350894 h 688275"/>
              <a:gd name="connsiteX658" fmla="*/ 5477197 w 7386137"/>
              <a:gd name="connsiteY658" fmla="*/ 350894 h 688275"/>
              <a:gd name="connsiteX659" fmla="*/ 5477161 w 7386137"/>
              <a:gd name="connsiteY659" fmla="*/ 351146 h 688275"/>
              <a:gd name="connsiteX660" fmla="*/ 5477197 w 7386137"/>
              <a:gd name="connsiteY660" fmla="*/ 351146 h 688275"/>
              <a:gd name="connsiteX661" fmla="*/ 5477161 w 7386137"/>
              <a:gd name="connsiteY661" fmla="*/ 351397 h 688275"/>
              <a:gd name="connsiteX662" fmla="*/ 5477197 w 7386137"/>
              <a:gd name="connsiteY662" fmla="*/ 351397 h 688275"/>
              <a:gd name="connsiteX663" fmla="*/ 5477161 w 7386137"/>
              <a:gd name="connsiteY663" fmla="*/ 351649 h 688275"/>
              <a:gd name="connsiteX664" fmla="*/ 5477197 w 7386137"/>
              <a:gd name="connsiteY664" fmla="*/ 351649 h 688275"/>
              <a:gd name="connsiteX665" fmla="*/ 5477161 w 7386137"/>
              <a:gd name="connsiteY665" fmla="*/ 351900 h 688275"/>
              <a:gd name="connsiteX666" fmla="*/ 5477197 w 7386137"/>
              <a:gd name="connsiteY666" fmla="*/ 351900 h 688275"/>
              <a:gd name="connsiteX667" fmla="*/ 5477161 w 7386137"/>
              <a:gd name="connsiteY667" fmla="*/ 352152 h 688275"/>
              <a:gd name="connsiteX668" fmla="*/ 5477197 w 7386137"/>
              <a:gd name="connsiteY668" fmla="*/ 352152 h 688275"/>
              <a:gd name="connsiteX669" fmla="*/ 5477161 w 7386137"/>
              <a:gd name="connsiteY669" fmla="*/ 352403 h 688275"/>
              <a:gd name="connsiteX670" fmla="*/ 5477197 w 7386137"/>
              <a:gd name="connsiteY670" fmla="*/ 352403 h 688275"/>
              <a:gd name="connsiteX671" fmla="*/ 5477161 w 7386137"/>
              <a:gd name="connsiteY671" fmla="*/ 352655 h 688275"/>
              <a:gd name="connsiteX672" fmla="*/ 5477197 w 7386137"/>
              <a:gd name="connsiteY672" fmla="*/ 352655 h 688275"/>
              <a:gd name="connsiteX673" fmla="*/ 5466423 w 7386137"/>
              <a:gd name="connsiteY673" fmla="*/ 427426 h 688275"/>
              <a:gd name="connsiteX674" fmla="*/ 5645425 w 7386137"/>
              <a:gd name="connsiteY674" fmla="*/ 400739 h 688275"/>
              <a:gd name="connsiteX675" fmla="*/ 5672975 w 7386137"/>
              <a:gd name="connsiteY675" fmla="*/ 371519 h 688275"/>
              <a:gd name="connsiteX676" fmla="*/ 5672932 w 7386137"/>
              <a:gd name="connsiteY676" fmla="*/ 371817 h 688275"/>
              <a:gd name="connsiteX677" fmla="*/ 5672975 w 7386137"/>
              <a:gd name="connsiteY677" fmla="*/ 371771 h 688275"/>
              <a:gd name="connsiteX678" fmla="*/ 5672933 w 7386137"/>
              <a:gd name="connsiteY678" fmla="*/ 372067 h 688275"/>
              <a:gd name="connsiteX679" fmla="*/ 5672975 w 7386137"/>
              <a:gd name="connsiteY679" fmla="*/ 372022 h 688275"/>
              <a:gd name="connsiteX680" fmla="*/ 5672932 w 7386137"/>
              <a:gd name="connsiteY680" fmla="*/ 372320 h 688275"/>
              <a:gd name="connsiteX681" fmla="*/ 5672975 w 7386137"/>
              <a:gd name="connsiteY681" fmla="*/ 372274 h 688275"/>
              <a:gd name="connsiteX682" fmla="*/ 5672933 w 7386137"/>
              <a:gd name="connsiteY682" fmla="*/ 372570 h 688275"/>
              <a:gd name="connsiteX683" fmla="*/ 5672975 w 7386137"/>
              <a:gd name="connsiteY683" fmla="*/ 372525 h 688275"/>
              <a:gd name="connsiteX684" fmla="*/ 5672932 w 7386137"/>
              <a:gd name="connsiteY684" fmla="*/ 372822 h 688275"/>
              <a:gd name="connsiteX685" fmla="*/ 5672975 w 7386137"/>
              <a:gd name="connsiteY685" fmla="*/ 372777 h 688275"/>
              <a:gd name="connsiteX686" fmla="*/ 5672933 w 7386137"/>
              <a:gd name="connsiteY686" fmla="*/ 373073 h 688275"/>
              <a:gd name="connsiteX687" fmla="*/ 5672975 w 7386137"/>
              <a:gd name="connsiteY687" fmla="*/ 373028 h 688275"/>
              <a:gd name="connsiteX688" fmla="*/ 5672932 w 7386137"/>
              <a:gd name="connsiteY688" fmla="*/ 373326 h 688275"/>
              <a:gd name="connsiteX689" fmla="*/ 5672975 w 7386137"/>
              <a:gd name="connsiteY689" fmla="*/ 373280 h 688275"/>
              <a:gd name="connsiteX690" fmla="*/ 5672933 w 7386137"/>
              <a:gd name="connsiteY690" fmla="*/ 373576 h 688275"/>
              <a:gd name="connsiteX691" fmla="*/ 5672975 w 7386137"/>
              <a:gd name="connsiteY691" fmla="*/ 373531 h 688275"/>
              <a:gd name="connsiteX692" fmla="*/ 5672932 w 7386137"/>
              <a:gd name="connsiteY692" fmla="*/ 373829 h 688275"/>
              <a:gd name="connsiteX693" fmla="*/ 5672975 w 7386137"/>
              <a:gd name="connsiteY693" fmla="*/ 373783 h 688275"/>
              <a:gd name="connsiteX694" fmla="*/ 5672933 w 7386137"/>
              <a:gd name="connsiteY694" fmla="*/ 374079 h 688275"/>
              <a:gd name="connsiteX695" fmla="*/ 5672975 w 7386137"/>
              <a:gd name="connsiteY695" fmla="*/ 374034 h 688275"/>
              <a:gd name="connsiteX696" fmla="*/ 5672932 w 7386137"/>
              <a:gd name="connsiteY696" fmla="*/ 374332 h 688275"/>
              <a:gd name="connsiteX697" fmla="*/ 5672975 w 7386137"/>
              <a:gd name="connsiteY697" fmla="*/ 374286 h 688275"/>
              <a:gd name="connsiteX698" fmla="*/ 5672933 w 7386137"/>
              <a:gd name="connsiteY698" fmla="*/ 374582 h 688275"/>
              <a:gd name="connsiteX699" fmla="*/ 5672975 w 7386137"/>
              <a:gd name="connsiteY699" fmla="*/ 374537 h 688275"/>
              <a:gd name="connsiteX700" fmla="*/ 5672932 w 7386137"/>
              <a:gd name="connsiteY700" fmla="*/ 374835 h 688275"/>
              <a:gd name="connsiteX701" fmla="*/ 5672975 w 7386137"/>
              <a:gd name="connsiteY701" fmla="*/ 374789 h 688275"/>
              <a:gd name="connsiteX702" fmla="*/ 5672932 w 7386137"/>
              <a:gd name="connsiteY702" fmla="*/ 375087 h 688275"/>
              <a:gd name="connsiteX703" fmla="*/ 5672975 w 7386137"/>
              <a:gd name="connsiteY703" fmla="*/ 375041 h 688275"/>
              <a:gd name="connsiteX704" fmla="*/ 5672933 w 7386137"/>
              <a:gd name="connsiteY704" fmla="*/ 375337 h 688275"/>
              <a:gd name="connsiteX705" fmla="*/ 5672975 w 7386137"/>
              <a:gd name="connsiteY705" fmla="*/ 375292 h 688275"/>
              <a:gd name="connsiteX706" fmla="*/ 5672932 w 7386137"/>
              <a:gd name="connsiteY706" fmla="*/ 375590 h 688275"/>
              <a:gd name="connsiteX707" fmla="*/ 5672975 w 7386137"/>
              <a:gd name="connsiteY707" fmla="*/ 375544 h 688275"/>
              <a:gd name="connsiteX708" fmla="*/ 5672933 w 7386137"/>
              <a:gd name="connsiteY708" fmla="*/ 375840 h 688275"/>
              <a:gd name="connsiteX709" fmla="*/ 5672975 w 7386137"/>
              <a:gd name="connsiteY709" fmla="*/ 375795 h 688275"/>
              <a:gd name="connsiteX710" fmla="*/ 5672932 w 7386137"/>
              <a:gd name="connsiteY710" fmla="*/ 376093 h 688275"/>
              <a:gd name="connsiteX711" fmla="*/ 5672975 w 7386137"/>
              <a:gd name="connsiteY711" fmla="*/ 376047 h 688275"/>
              <a:gd name="connsiteX712" fmla="*/ 5672933 w 7386137"/>
              <a:gd name="connsiteY712" fmla="*/ 376343 h 688275"/>
              <a:gd name="connsiteX713" fmla="*/ 5672975 w 7386137"/>
              <a:gd name="connsiteY713" fmla="*/ 376298 h 688275"/>
              <a:gd name="connsiteX714" fmla="*/ 5672932 w 7386137"/>
              <a:gd name="connsiteY714" fmla="*/ 376596 h 688275"/>
              <a:gd name="connsiteX715" fmla="*/ 5672975 w 7386137"/>
              <a:gd name="connsiteY715" fmla="*/ 376550 h 688275"/>
              <a:gd name="connsiteX716" fmla="*/ 5672933 w 7386137"/>
              <a:gd name="connsiteY716" fmla="*/ 376846 h 688275"/>
              <a:gd name="connsiteX717" fmla="*/ 5672975 w 7386137"/>
              <a:gd name="connsiteY717" fmla="*/ 376801 h 688275"/>
              <a:gd name="connsiteX718" fmla="*/ 5672932 w 7386137"/>
              <a:gd name="connsiteY718" fmla="*/ 377099 h 688275"/>
              <a:gd name="connsiteX719" fmla="*/ 5672975 w 7386137"/>
              <a:gd name="connsiteY719" fmla="*/ 377053 h 688275"/>
              <a:gd name="connsiteX720" fmla="*/ 5672932 w 7386137"/>
              <a:gd name="connsiteY720" fmla="*/ 377351 h 688275"/>
              <a:gd name="connsiteX721" fmla="*/ 5672975 w 7386137"/>
              <a:gd name="connsiteY721" fmla="*/ 377305 h 688275"/>
              <a:gd name="connsiteX722" fmla="*/ 5672933 w 7386137"/>
              <a:gd name="connsiteY722" fmla="*/ 377601 h 688275"/>
              <a:gd name="connsiteX723" fmla="*/ 5672975 w 7386137"/>
              <a:gd name="connsiteY723" fmla="*/ 377556 h 688275"/>
              <a:gd name="connsiteX724" fmla="*/ 5672932 w 7386137"/>
              <a:gd name="connsiteY724" fmla="*/ 377854 h 688275"/>
              <a:gd name="connsiteX725" fmla="*/ 5672975 w 7386137"/>
              <a:gd name="connsiteY725" fmla="*/ 377808 h 688275"/>
              <a:gd name="connsiteX726" fmla="*/ 5672933 w 7386137"/>
              <a:gd name="connsiteY726" fmla="*/ 378104 h 688275"/>
              <a:gd name="connsiteX727" fmla="*/ 5672975 w 7386137"/>
              <a:gd name="connsiteY727" fmla="*/ 378059 h 688275"/>
              <a:gd name="connsiteX728" fmla="*/ 5672932 w 7386137"/>
              <a:gd name="connsiteY728" fmla="*/ 378357 h 688275"/>
              <a:gd name="connsiteX729" fmla="*/ 5672975 w 7386137"/>
              <a:gd name="connsiteY729" fmla="*/ 378311 h 688275"/>
              <a:gd name="connsiteX730" fmla="*/ 5672933 w 7386137"/>
              <a:gd name="connsiteY730" fmla="*/ 378607 h 688275"/>
              <a:gd name="connsiteX731" fmla="*/ 5672975 w 7386137"/>
              <a:gd name="connsiteY731" fmla="*/ 378562 h 688275"/>
              <a:gd name="connsiteX732" fmla="*/ 5672932 w 7386137"/>
              <a:gd name="connsiteY732" fmla="*/ 378860 h 688275"/>
              <a:gd name="connsiteX733" fmla="*/ 5672975 w 7386137"/>
              <a:gd name="connsiteY733" fmla="*/ 378814 h 688275"/>
              <a:gd name="connsiteX734" fmla="*/ 5672933 w 7386137"/>
              <a:gd name="connsiteY734" fmla="*/ 379110 h 688275"/>
              <a:gd name="connsiteX735" fmla="*/ 5672975 w 7386137"/>
              <a:gd name="connsiteY735" fmla="*/ 379065 h 688275"/>
              <a:gd name="connsiteX736" fmla="*/ 5672932 w 7386137"/>
              <a:gd name="connsiteY736" fmla="*/ 379363 h 688275"/>
              <a:gd name="connsiteX737" fmla="*/ 5672975 w 7386137"/>
              <a:gd name="connsiteY737" fmla="*/ 379317 h 688275"/>
              <a:gd name="connsiteX738" fmla="*/ 5672933 w 7386137"/>
              <a:gd name="connsiteY738" fmla="*/ 379613 h 688275"/>
              <a:gd name="connsiteX739" fmla="*/ 5672975 w 7386137"/>
              <a:gd name="connsiteY739" fmla="*/ 379568 h 688275"/>
              <a:gd name="connsiteX740" fmla="*/ 5672932 w 7386137"/>
              <a:gd name="connsiteY740" fmla="*/ 379866 h 688275"/>
              <a:gd name="connsiteX741" fmla="*/ 5672975 w 7386137"/>
              <a:gd name="connsiteY741" fmla="*/ 379820 h 688275"/>
              <a:gd name="connsiteX742" fmla="*/ 5672933 w 7386137"/>
              <a:gd name="connsiteY742" fmla="*/ 380116 h 688275"/>
              <a:gd name="connsiteX743" fmla="*/ 5672975 w 7386137"/>
              <a:gd name="connsiteY743" fmla="*/ 380071 h 688275"/>
              <a:gd name="connsiteX744" fmla="*/ 5672932 w 7386137"/>
              <a:gd name="connsiteY744" fmla="*/ 380369 h 688275"/>
              <a:gd name="connsiteX745" fmla="*/ 5672975 w 7386137"/>
              <a:gd name="connsiteY745" fmla="*/ 380323 h 688275"/>
              <a:gd name="connsiteX746" fmla="*/ 5672932 w 7386137"/>
              <a:gd name="connsiteY746" fmla="*/ 380621 h 688275"/>
              <a:gd name="connsiteX747" fmla="*/ 5672975 w 7386137"/>
              <a:gd name="connsiteY747" fmla="*/ 380575 h 688275"/>
              <a:gd name="connsiteX748" fmla="*/ 5672933 w 7386137"/>
              <a:gd name="connsiteY748" fmla="*/ 380871 h 688275"/>
              <a:gd name="connsiteX749" fmla="*/ 5672975 w 7386137"/>
              <a:gd name="connsiteY749" fmla="*/ 380826 h 688275"/>
              <a:gd name="connsiteX750" fmla="*/ 5672932 w 7386137"/>
              <a:gd name="connsiteY750" fmla="*/ 381124 h 688275"/>
              <a:gd name="connsiteX751" fmla="*/ 5672975 w 7386137"/>
              <a:gd name="connsiteY751" fmla="*/ 381078 h 688275"/>
              <a:gd name="connsiteX752" fmla="*/ 5672933 w 7386137"/>
              <a:gd name="connsiteY752" fmla="*/ 381374 h 688275"/>
              <a:gd name="connsiteX753" fmla="*/ 5672975 w 7386137"/>
              <a:gd name="connsiteY753" fmla="*/ 381329 h 688275"/>
              <a:gd name="connsiteX754" fmla="*/ 5672932 w 7386137"/>
              <a:gd name="connsiteY754" fmla="*/ 381627 h 688275"/>
              <a:gd name="connsiteX755" fmla="*/ 5672975 w 7386137"/>
              <a:gd name="connsiteY755" fmla="*/ 381581 h 688275"/>
              <a:gd name="connsiteX756" fmla="*/ 5672933 w 7386137"/>
              <a:gd name="connsiteY756" fmla="*/ 381877 h 688275"/>
              <a:gd name="connsiteX757" fmla="*/ 5672975 w 7386137"/>
              <a:gd name="connsiteY757" fmla="*/ 381832 h 688275"/>
              <a:gd name="connsiteX758" fmla="*/ 5672932 w 7386137"/>
              <a:gd name="connsiteY758" fmla="*/ 382130 h 688275"/>
              <a:gd name="connsiteX759" fmla="*/ 5672975 w 7386137"/>
              <a:gd name="connsiteY759" fmla="*/ 382084 h 688275"/>
              <a:gd name="connsiteX760" fmla="*/ 5672933 w 7386137"/>
              <a:gd name="connsiteY760" fmla="*/ 382380 h 688275"/>
              <a:gd name="connsiteX761" fmla="*/ 5672975 w 7386137"/>
              <a:gd name="connsiteY761" fmla="*/ 382335 h 688275"/>
              <a:gd name="connsiteX762" fmla="*/ 5672932 w 7386137"/>
              <a:gd name="connsiteY762" fmla="*/ 382633 h 688275"/>
              <a:gd name="connsiteX763" fmla="*/ 5672975 w 7386137"/>
              <a:gd name="connsiteY763" fmla="*/ 382587 h 688275"/>
              <a:gd name="connsiteX764" fmla="*/ 5672932 w 7386137"/>
              <a:gd name="connsiteY764" fmla="*/ 382885 h 688275"/>
              <a:gd name="connsiteX765" fmla="*/ 5672975 w 7386137"/>
              <a:gd name="connsiteY765" fmla="*/ 382839 h 688275"/>
              <a:gd name="connsiteX766" fmla="*/ 5672933 w 7386137"/>
              <a:gd name="connsiteY766" fmla="*/ 383135 h 688275"/>
              <a:gd name="connsiteX767" fmla="*/ 5672975 w 7386137"/>
              <a:gd name="connsiteY767" fmla="*/ 383090 h 688275"/>
              <a:gd name="connsiteX768" fmla="*/ 5672932 w 7386137"/>
              <a:gd name="connsiteY768" fmla="*/ 383388 h 688275"/>
              <a:gd name="connsiteX769" fmla="*/ 5672975 w 7386137"/>
              <a:gd name="connsiteY769" fmla="*/ 383342 h 688275"/>
              <a:gd name="connsiteX770" fmla="*/ 5672933 w 7386137"/>
              <a:gd name="connsiteY770" fmla="*/ 383638 h 688275"/>
              <a:gd name="connsiteX771" fmla="*/ 5672975 w 7386137"/>
              <a:gd name="connsiteY771" fmla="*/ 383593 h 688275"/>
              <a:gd name="connsiteX772" fmla="*/ 5672932 w 7386137"/>
              <a:gd name="connsiteY772" fmla="*/ 383891 h 688275"/>
              <a:gd name="connsiteX773" fmla="*/ 5672975 w 7386137"/>
              <a:gd name="connsiteY773" fmla="*/ 383845 h 688275"/>
              <a:gd name="connsiteX774" fmla="*/ 5672933 w 7386137"/>
              <a:gd name="connsiteY774" fmla="*/ 384141 h 688275"/>
              <a:gd name="connsiteX775" fmla="*/ 5672975 w 7386137"/>
              <a:gd name="connsiteY775" fmla="*/ 384096 h 688275"/>
              <a:gd name="connsiteX776" fmla="*/ 5672932 w 7386137"/>
              <a:gd name="connsiteY776" fmla="*/ 384394 h 688275"/>
              <a:gd name="connsiteX777" fmla="*/ 5672975 w 7386137"/>
              <a:gd name="connsiteY777" fmla="*/ 384348 h 688275"/>
              <a:gd name="connsiteX778" fmla="*/ 5672933 w 7386137"/>
              <a:gd name="connsiteY778" fmla="*/ 384644 h 688275"/>
              <a:gd name="connsiteX779" fmla="*/ 5672975 w 7386137"/>
              <a:gd name="connsiteY779" fmla="*/ 384599 h 688275"/>
              <a:gd name="connsiteX780" fmla="*/ 5672932 w 7386137"/>
              <a:gd name="connsiteY780" fmla="*/ 384897 h 688275"/>
              <a:gd name="connsiteX781" fmla="*/ 5672975 w 7386137"/>
              <a:gd name="connsiteY781" fmla="*/ 384851 h 688275"/>
              <a:gd name="connsiteX782" fmla="*/ 5672933 w 7386137"/>
              <a:gd name="connsiteY782" fmla="*/ 385147 h 688275"/>
              <a:gd name="connsiteX783" fmla="*/ 5672975 w 7386137"/>
              <a:gd name="connsiteY783" fmla="*/ 385102 h 688275"/>
              <a:gd name="connsiteX784" fmla="*/ 5672932 w 7386137"/>
              <a:gd name="connsiteY784" fmla="*/ 385400 h 688275"/>
              <a:gd name="connsiteX785" fmla="*/ 5672975 w 7386137"/>
              <a:gd name="connsiteY785" fmla="*/ 385354 h 688275"/>
              <a:gd name="connsiteX786" fmla="*/ 5672933 w 7386137"/>
              <a:gd name="connsiteY786" fmla="*/ 385650 h 688275"/>
              <a:gd name="connsiteX787" fmla="*/ 5672975 w 7386137"/>
              <a:gd name="connsiteY787" fmla="*/ 385605 h 688275"/>
              <a:gd name="connsiteX788" fmla="*/ 5672932 w 7386137"/>
              <a:gd name="connsiteY788" fmla="*/ 385903 h 688275"/>
              <a:gd name="connsiteX789" fmla="*/ 5672975 w 7386137"/>
              <a:gd name="connsiteY789" fmla="*/ 385857 h 688275"/>
              <a:gd name="connsiteX790" fmla="*/ 5672933 w 7386137"/>
              <a:gd name="connsiteY790" fmla="*/ 386153 h 688275"/>
              <a:gd name="connsiteX791" fmla="*/ 5672975 w 7386137"/>
              <a:gd name="connsiteY791" fmla="*/ 386108 h 688275"/>
              <a:gd name="connsiteX792" fmla="*/ 5672932 w 7386137"/>
              <a:gd name="connsiteY792" fmla="*/ 386406 h 688275"/>
              <a:gd name="connsiteX793" fmla="*/ 5672975 w 7386137"/>
              <a:gd name="connsiteY793" fmla="*/ 386360 h 688275"/>
              <a:gd name="connsiteX794" fmla="*/ 5672932 w 7386137"/>
              <a:gd name="connsiteY794" fmla="*/ 386658 h 688275"/>
              <a:gd name="connsiteX795" fmla="*/ 5672975 w 7386137"/>
              <a:gd name="connsiteY795" fmla="*/ 386612 h 688275"/>
              <a:gd name="connsiteX796" fmla="*/ 5672933 w 7386137"/>
              <a:gd name="connsiteY796" fmla="*/ 386908 h 688275"/>
              <a:gd name="connsiteX797" fmla="*/ 5672975 w 7386137"/>
              <a:gd name="connsiteY797" fmla="*/ 386863 h 688275"/>
              <a:gd name="connsiteX798" fmla="*/ 5672932 w 7386137"/>
              <a:gd name="connsiteY798" fmla="*/ 387161 h 688275"/>
              <a:gd name="connsiteX799" fmla="*/ 5672975 w 7386137"/>
              <a:gd name="connsiteY799" fmla="*/ 387115 h 688275"/>
              <a:gd name="connsiteX800" fmla="*/ 5672933 w 7386137"/>
              <a:gd name="connsiteY800" fmla="*/ 387411 h 688275"/>
              <a:gd name="connsiteX801" fmla="*/ 5672975 w 7386137"/>
              <a:gd name="connsiteY801" fmla="*/ 387366 h 688275"/>
              <a:gd name="connsiteX802" fmla="*/ 5672932 w 7386137"/>
              <a:gd name="connsiteY802" fmla="*/ 387664 h 688275"/>
              <a:gd name="connsiteX803" fmla="*/ 5672975 w 7386137"/>
              <a:gd name="connsiteY803" fmla="*/ 387618 h 688275"/>
              <a:gd name="connsiteX804" fmla="*/ 5672933 w 7386137"/>
              <a:gd name="connsiteY804" fmla="*/ 387914 h 688275"/>
              <a:gd name="connsiteX805" fmla="*/ 5672975 w 7386137"/>
              <a:gd name="connsiteY805" fmla="*/ 387869 h 688275"/>
              <a:gd name="connsiteX806" fmla="*/ 5672932 w 7386137"/>
              <a:gd name="connsiteY806" fmla="*/ 388167 h 688275"/>
              <a:gd name="connsiteX807" fmla="*/ 5672975 w 7386137"/>
              <a:gd name="connsiteY807" fmla="*/ 388121 h 688275"/>
              <a:gd name="connsiteX808" fmla="*/ 5672933 w 7386137"/>
              <a:gd name="connsiteY808" fmla="*/ 388417 h 688275"/>
              <a:gd name="connsiteX809" fmla="*/ 5672975 w 7386137"/>
              <a:gd name="connsiteY809" fmla="*/ 388372 h 688275"/>
              <a:gd name="connsiteX810" fmla="*/ 5672932 w 7386137"/>
              <a:gd name="connsiteY810" fmla="*/ 388670 h 688275"/>
              <a:gd name="connsiteX811" fmla="*/ 5672975 w 7386137"/>
              <a:gd name="connsiteY811" fmla="*/ 388624 h 688275"/>
              <a:gd name="connsiteX812" fmla="*/ 5672932 w 7386137"/>
              <a:gd name="connsiteY812" fmla="*/ 388922 h 688275"/>
              <a:gd name="connsiteX813" fmla="*/ 5672975 w 7386137"/>
              <a:gd name="connsiteY813" fmla="*/ 388876 h 688275"/>
              <a:gd name="connsiteX814" fmla="*/ 5672933 w 7386137"/>
              <a:gd name="connsiteY814" fmla="*/ 389172 h 688275"/>
              <a:gd name="connsiteX815" fmla="*/ 5672975 w 7386137"/>
              <a:gd name="connsiteY815" fmla="*/ 389127 h 688275"/>
              <a:gd name="connsiteX816" fmla="*/ 5672932 w 7386137"/>
              <a:gd name="connsiteY816" fmla="*/ 389425 h 688275"/>
              <a:gd name="connsiteX817" fmla="*/ 5672975 w 7386137"/>
              <a:gd name="connsiteY817" fmla="*/ 389379 h 688275"/>
              <a:gd name="connsiteX818" fmla="*/ 5672933 w 7386137"/>
              <a:gd name="connsiteY818" fmla="*/ 389675 h 688275"/>
              <a:gd name="connsiteX819" fmla="*/ 5672975 w 7386137"/>
              <a:gd name="connsiteY819" fmla="*/ 389630 h 688275"/>
              <a:gd name="connsiteX820" fmla="*/ 5672932 w 7386137"/>
              <a:gd name="connsiteY820" fmla="*/ 389928 h 688275"/>
              <a:gd name="connsiteX821" fmla="*/ 5672975 w 7386137"/>
              <a:gd name="connsiteY821" fmla="*/ 389882 h 688275"/>
              <a:gd name="connsiteX822" fmla="*/ 5672933 w 7386137"/>
              <a:gd name="connsiteY822" fmla="*/ 390178 h 688275"/>
              <a:gd name="connsiteX823" fmla="*/ 5672975 w 7386137"/>
              <a:gd name="connsiteY823" fmla="*/ 390133 h 688275"/>
              <a:gd name="connsiteX824" fmla="*/ 5672932 w 7386137"/>
              <a:gd name="connsiteY824" fmla="*/ 390431 h 688275"/>
              <a:gd name="connsiteX825" fmla="*/ 5672975 w 7386137"/>
              <a:gd name="connsiteY825" fmla="*/ 390385 h 688275"/>
              <a:gd name="connsiteX826" fmla="*/ 5672933 w 7386137"/>
              <a:gd name="connsiteY826" fmla="*/ 390681 h 688275"/>
              <a:gd name="connsiteX827" fmla="*/ 5672975 w 7386137"/>
              <a:gd name="connsiteY827" fmla="*/ 390636 h 688275"/>
              <a:gd name="connsiteX828" fmla="*/ 5672932 w 7386137"/>
              <a:gd name="connsiteY828" fmla="*/ 390934 h 688275"/>
              <a:gd name="connsiteX829" fmla="*/ 5672975 w 7386137"/>
              <a:gd name="connsiteY829" fmla="*/ 390888 h 688275"/>
              <a:gd name="connsiteX830" fmla="*/ 5672933 w 7386137"/>
              <a:gd name="connsiteY830" fmla="*/ 391184 h 688275"/>
              <a:gd name="connsiteX831" fmla="*/ 5672975 w 7386137"/>
              <a:gd name="connsiteY831" fmla="*/ 391139 h 688275"/>
              <a:gd name="connsiteX832" fmla="*/ 5672932 w 7386137"/>
              <a:gd name="connsiteY832" fmla="*/ 391437 h 688275"/>
              <a:gd name="connsiteX833" fmla="*/ 5672975 w 7386137"/>
              <a:gd name="connsiteY833" fmla="*/ 391391 h 688275"/>
              <a:gd name="connsiteX834" fmla="*/ 5672933 w 7386137"/>
              <a:gd name="connsiteY834" fmla="*/ 391687 h 688275"/>
              <a:gd name="connsiteX835" fmla="*/ 5672975 w 7386137"/>
              <a:gd name="connsiteY835" fmla="*/ 391642 h 688275"/>
              <a:gd name="connsiteX836" fmla="*/ 5672932 w 7386137"/>
              <a:gd name="connsiteY836" fmla="*/ 391940 h 688275"/>
              <a:gd name="connsiteX837" fmla="*/ 5672975 w 7386137"/>
              <a:gd name="connsiteY837" fmla="*/ 391894 h 688275"/>
              <a:gd name="connsiteX838" fmla="*/ 5657530 w 7386137"/>
              <a:gd name="connsiteY838" fmla="*/ 499175 h 688275"/>
              <a:gd name="connsiteX839" fmla="*/ 5451733 w 7386137"/>
              <a:gd name="connsiteY839" fmla="*/ 529648 h 688275"/>
              <a:gd name="connsiteX840" fmla="*/ 5445959 w 7386137"/>
              <a:gd name="connsiteY840" fmla="*/ 568967 h 688275"/>
              <a:gd name="connsiteX841" fmla="*/ 5673810 w 7386137"/>
              <a:gd name="connsiteY841" fmla="*/ 568967 h 688275"/>
              <a:gd name="connsiteX842" fmla="*/ 5673773 w 7386137"/>
              <a:gd name="connsiteY842" fmla="*/ 569219 h 688275"/>
              <a:gd name="connsiteX843" fmla="*/ 5673810 w 7386137"/>
              <a:gd name="connsiteY843" fmla="*/ 569219 h 688275"/>
              <a:gd name="connsiteX844" fmla="*/ 5673774 w 7386137"/>
              <a:gd name="connsiteY844" fmla="*/ 569470 h 688275"/>
              <a:gd name="connsiteX845" fmla="*/ 5673810 w 7386137"/>
              <a:gd name="connsiteY845" fmla="*/ 569470 h 688275"/>
              <a:gd name="connsiteX846" fmla="*/ 5673774 w 7386137"/>
              <a:gd name="connsiteY846" fmla="*/ 569722 h 688275"/>
              <a:gd name="connsiteX847" fmla="*/ 5673810 w 7386137"/>
              <a:gd name="connsiteY847" fmla="*/ 569722 h 688275"/>
              <a:gd name="connsiteX848" fmla="*/ 5673774 w 7386137"/>
              <a:gd name="connsiteY848" fmla="*/ 569973 h 688275"/>
              <a:gd name="connsiteX849" fmla="*/ 5673810 w 7386137"/>
              <a:gd name="connsiteY849" fmla="*/ 569973 h 688275"/>
              <a:gd name="connsiteX850" fmla="*/ 5673774 w 7386137"/>
              <a:gd name="connsiteY850" fmla="*/ 570225 h 688275"/>
              <a:gd name="connsiteX851" fmla="*/ 5673810 w 7386137"/>
              <a:gd name="connsiteY851" fmla="*/ 570225 h 688275"/>
              <a:gd name="connsiteX852" fmla="*/ 5673774 w 7386137"/>
              <a:gd name="connsiteY852" fmla="*/ 570476 h 688275"/>
              <a:gd name="connsiteX853" fmla="*/ 5673810 w 7386137"/>
              <a:gd name="connsiteY853" fmla="*/ 570476 h 688275"/>
              <a:gd name="connsiteX854" fmla="*/ 5673774 w 7386137"/>
              <a:gd name="connsiteY854" fmla="*/ 570728 h 688275"/>
              <a:gd name="connsiteX855" fmla="*/ 5673810 w 7386137"/>
              <a:gd name="connsiteY855" fmla="*/ 570728 h 688275"/>
              <a:gd name="connsiteX856" fmla="*/ 5673774 w 7386137"/>
              <a:gd name="connsiteY856" fmla="*/ 570979 h 688275"/>
              <a:gd name="connsiteX857" fmla="*/ 5673810 w 7386137"/>
              <a:gd name="connsiteY857" fmla="*/ 570979 h 688275"/>
              <a:gd name="connsiteX858" fmla="*/ 5673774 w 7386137"/>
              <a:gd name="connsiteY858" fmla="*/ 571231 h 688275"/>
              <a:gd name="connsiteX859" fmla="*/ 5673810 w 7386137"/>
              <a:gd name="connsiteY859" fmla="*/ 571231 h 688275"/>
              <a:gd name="connsiteX860" fmla="*/ 5673774 w 7386137"/>
              <a:gd name="connsiteY860" fmla="*/ 571482 h 688275"/>
              <a:gd name="connsiteX861" fmla="*/ 5673810 w 7386137"/>
              <a:gd name="connsiteY861" fmla="*/ 571482 h 688275"/>
              <a:gd name="connsiteX862" fmla="*/ 5673774 w 7386137"/>
              <a:gd name="connsiteY862" fmla="*/ 571734 h 688275"/>
              <a:gd name="connsiteX863" fmla="*/ 5673810 w 7386137"/>
              <a:gd name="connsiteY863" fmla="*/ 571734 h 688275"/>
              <a:gd name="connsiteX864" fmla="*/ 5673774 w 7386137"/>
              <a:gd name="connsiteY864" fmla="*/ 571985 h 688275"/>
              <a:gd name="connsiteX865" fmla="*/ 5673810 w 7386137"/>
              <a:gd name="connsiteY865" fmla="*/ 571985 h 688275"/>
              <a:gd name="connsiteX866" fmla="*/ 5673774 w 7386137"/>
              <a:gd name="connsiteY866" fmla="*/ 572237 h 688275"/>
              <a:gd name="connsiteX867" fmla="*/ 5673810 w 7386137"/>
              <a:gd name="connsiteY867" fmla="*/ 572237 h 688275"/>
              <a:gd name="connsiteX868" fmla="*/ 5673774 w 7386137"/>
              <a:gd name="connsiteY868" fmla="*/ 572489 h 688275"/>
              <a:gd name="connsiteX869" fmla="*/ 5673810 w 7386137"/>
              <a:gd name="connsiteY869" fmla="*/ 572489 h 688275"/>
              <a:gd name="connsiteX870" fmla="*/ 5673774 w 7386137"/>
              <a:gd name="connsiteY870" fmla="*/ 572740 h 688275"/>
              <a:gd name="connsiteX871" fmla="*/ 5673810 w 7386137"/>
              <a:gd name="connsiteY871" fmla="*/ 572740 h 688275"/>
              <a:gd name="connsiteX872" fmla="*/ 5673774 w 7386137"/>
              <a:gd name="connsiteY872" fmla="*/ 572992 h 688275"/>
              <a:gd name="connsiteX873" fmla="*/ 5673810 w 7386137"/>
              <a:gd name="connsiteY873" fmla="*/ 572992 h 688275"/>
              <a:gd name="connsiteX874" fmla="*/ 5673774 w 7386137"/>
              <a:gd name="connsiteY874" fmla="*/ 573243 h 688275"/>
              <a:gd name="connsiteX875" fmla="*/ 5673810 w 7386137"/>
              <a:gd name="connsiteY875" fmla="*/ 573243 h 688275"/>
              <a:gd name="connsiteX876" fmla="*/ 5673774 w 7386137"/>
              <a:gd name="connsiteY876" fmla="*/ 573495 h 688275"/>
              <a:gd name="connsiteX877" fmla="*/ 5673810 w 7386137"/>
              <a:gd name="connsiteY877" fmla="*/ 573495 h 688275"/>
              <a:gd name="connsiteX878" fmla="*/ 5673774 w 7386137"/>
              <a:gd name="connsiteY878" fmla="*/ 573746 h 688275"/>
              <a:gd name="connsiteX879" fmla="*/ 5673810 w 7386137"/>
              <a:gd name="connsiteY879" fmla="*/ 573746 h 688275"/>
              <a:gd name="connsiteX880" fmla="*/ 5673774 w 7386137"/>
              <a:gd name="connsiteY880" fmla="*/ 573998 h 688275"/>
              <a:gd name="connsiteX881" fmla="*/ 5673810 w 7386137"/>
              <a:gd name="connsiteY881" fmla="*/ 573998 h 688275"/>
              <a:gd name="connsiteX882" fmla="*/ 5673774 w 7386137"/>
              <a:gd name="connsiteY882" fmla="*/ 574249 h 688275"/>
              <a:gd name="connsiteX883" fmla="*/ 5673810 w 7386137"/>
              <a:gd name="connsiteY883" fmla="*/ 574249 h 688275"/>
              <a:gd name="connsiteX884" fmla="*/ 5673774 w 7386137"/>
              <a:gd name="connsiteY884" fmla="*/ 574501 h 688275"/>
              <a:gd name="connsiteX885" fmla="*/ 5673810 w 7386137"/>
              <a:gd name="connsiteY885" fmla="*/ 574501 h 688275"/>
              <a:gd name="connsiteX886" fmla="*/ 5673774 w 7386137"/>
              <a:gd name="connsiteY886" fmla="*/ 574753 h 688275"/>
              <a:gd name="connsiteX887" fmla="*/ 5673810 w 7386137"/>
              <a:gd name="connsiteY887" fmla="*/ 574753 h 688275"/>
              <a:gd name="connsiteX888" fmla="*/ 5673774 w 7386137"/>
              <a:gd name="connsiteY888" fmla="*/ 575004 h 688275"/>
              <a:gd name="connsiteX889" fmla="*/ 5673810 w 7386137"/>
              <a:gd name="connsiteY889" fmla="*/ 575004 h 688275"/>
              <a:gd name="connsiteX890" fmla="*/ 5673774 w 7386137"/>
              <a:gd name="connsiteY890" fmla="*/ 575256 h 688275"/>
              <a:gd name="connsiteX891" fmla="*/ 5673810 w 7386137"/>
              <a:gd name="connsiteY891" fmla="*/ 575256 h 688275"/>
              <a:gd name="connsiteX892" fmla="*/ 5673774 w 7386137"/>
              <a:gd name="connsiteY892" fmla="*/ 575507 h 688275"/>
              <a:gd name="connsiteX893" fmla="*/ 5673810 w 7386137"/>
              <a:gd name="connsiteY893" fmla="*/ 575507 h 688275"/>
              <a:gd name="connsiteX894" fmla="*/ 5673774 w 7386137"/>
              <a:gd name="connsiteY894" fmla="*/ 575759 h 688275"/>
              <a:gd name="connsiteX895" fmla="*/ 5673810 w 7386137"/>
              <a:gd name="connsiteY895" fmla="*/ 575759 h 688275"/>
              <a:gd name="connsiteX896" fmla="*/ 5673774 w 7386137"/>
              <a:gd name="connsiteY896" fmla="*/ 576010 h 688275"/>
              <a:gd name="connsiteX897" fmla="*/ 5673810 w 7386137"/>
              <a:gd name="connsiteY897" fmla="*/ 576010 h 688275"/>
              <a:gd name="connsiteX898" fmla="*/ 5673774 w 7386137"/>
              <a:gd name="connsiteY898" fmla="*/ 576262 h 688275"/>
              <a:gd name="connsiteX899" fmla="*/ 5673810 w 7386137"/>
              <a:gd name="connsiteY899" fmla="*/ 576262 h 688275"/>
              <a:gd name="connsiteX900" fmla="*/ 5673774 w 7386137"/>
              <a:gd name="connsiteY900" fmla="*/ 576513 h 688275"/>
              <a:gd name="connsiteX901" fmla="*/ 5673810 w 7386137"/>
              <a:gd name="connsiteY901" fmla="*/ 576513 h 688275"/>
              <a:gd name="connsiteX902" fmla="*/ 5673774 w 7386137"/>
              <a:gd name="connsiteY902" fmla="*/ 576765 h 688275"/>
              <a:gd name="connsiteX903" fmla="*/ 5673810 w 7386137"/>
              <a:gd name="connsiteY903" fmla="*/ 576765 h 688275"/>
              <a:gd name="connsiteX904" fmla="*/ 5673774 w 7386137"/>
              <a:gd name="connsiteY904" fmla="*/ 577016 h 688275"/>
              <a:gd name="connsiteX905" fmla="*/ 5673810 w 7386137"/>
              <a:gd name="connsiteY905" fmla="*/ 577016 h 688275"/>
              <a:gd name="connsiteX906" fmla="*/ 5673774 w 7386137"/>
              <a:gd name="connsiteY906" fmla="*/ 577268 h 688275"/>
              <a:gd name="connsiteX907" fmla="*/ 5673810 w 7386137"/>
              <a:gd name="connsiteY907" fmla="*/ 577268 h 688275"/>
              <a:gd name="connsiteX908" fmla="*/ 5673774 w 7386137"/>
              <a:gd name="connsiteY908" fmla="*/ 577519 h 688275"/>
              <a:gd name="connsiteX909" fmla="*/ 5673810 w 7386137"/>
              <a:gd name="connsiteY909" fmla="*/ 577519 h 688275"/>
              <a:gd name="connsiteX910" fmla="*/ 5673774 w 7386137"/>
              <a:gd name="connsiteY910" fmla="*/ 577771 h 688275"/>
              <a:gd name="connsiteX911" fmla="*/ 5673810 w 7386137"/>
              <a:gd name="connsiteY911" fmla="*/ 577771 h 688275"/>
              <a:gd name="connsiteX912" fmla="*/ 5673774 w 7386137"/>
              <a:gd name="connsiteY912" fmla="*/ 578023 h 688275"/>
              <a:gd name="connsiteX913" fmla="*/ 5673810 w 7386137"/>
              <a:gd name="connsiteY913" fmla="*/ 578023 h 688275"/>
              <a:gd name="connsiteX914" fmla="*/ 5673774 w 7386137"/>
              <a:gd name="connsiteY914" fmla="*/ 578274 h 688275"/>
              <a:gd name="connsiteX915" fmla="*/ 5673810 w 7386137"/>
              <a:gd name="connsiteY915" fmla="*/ 578274 h 688275"/>
              <a:gd name="connsiteX916" fmla="*/ 5673774 w 7386137"/>
              <a:gd name="connsiteY916" fmla="*/ 578526 h 688275"/>
              <a:gd name="connsiteX917" fmla="*/ 5673810 w 7386137"/>
              <a:gd name="connsiteY917" fmla="*/ 578526 h 688275"/>
              <a:gd name="connsiteX918" fmla="*/ 5673774 w 7386137"/>
              <a:gd name="connsiteY918" fmla="*/ 578777 h 688275"/>
              <a:gd name="connsiteX919" fmla="*/ 5673810 w 7386137"/>
              <a:gd name="connsiteY919" fmla="*/ 578777 h 688275"/>
              <a:gd name="connsiteX920" fmla="*/ 5673774 w 7386137"/>
              <a:gd name="connsiteY920" fmla="*/ 579029 h 688275"/>
              <a:gd name="connsiteX921" fmla="*/ 5673810 w 7386137"/>
              <a:gd name="connsiteY921" fmla="*/ 579029 h 688275"/>
              <a:gd name="connsiteX922" fmla="*/ 5673774 w 7386137"/>
              <a:gd name="connsiteY922" fmla="*/ 579280 h 688275"/>
              <a:gd name="connsiteX923" fmla="*/ 5673810 w 7386137"/>
              <a:gd name="connsiteY923" fmla="*/ 579280 h 688275"/>
              <a:gd name="connsiteX924" fmla="*/ 5673774 w 7386137"/>
              <a:gd name="connsiteY924" fmla="*/ 579532 h 688275"/>
              <a:gd name="connsiteX925" fmla="*/ 5673810 w 7386137"/>
              <a:gd name="connsiteY925" fmla="*/ 579532 h 688275"/>
              <a:gd name="connsiteX926" fmla="*/ 5673774 w 7386137"/>
              <a:gd name="connsiteY926" fmla="*/ 579783 h 688275"/>
              <a:gd name="connsiteX927" fmla="*/ 5673810 w 7386137"/>
              <a:gd name="connsiteY927" fmla="*/ 579783 h 688275"/>
              <a:gd name="connsiteX928" fmla="*/ 5673774 w 7386137"/>
              <a:gd name="connsiteY928" fmla="*/ 580035 h 688275"/>
              <a:gd name="connsiteX929" fmla="*/ 5673810 w 7386137"/>
              <a:gd name="connsiteY929" fmla="*/ 580035 h 688275"/>
              <a:gd name="connsiteX930" fmla="*/ 5673774 w 7386137"/>
              <a:gd name="connsiteY930" fmla="*/ 580287 h 688275"/>
              <a:gd name="connsiteX931" fmla="*/ 5673810 w 7386137"/>
              <a:gd name="connsiteY931" fmla="*/ 580287 h 688275"/>
              <a:gd name="connsiteX932" fmla="*/ 5673774 w 7386137"/>
              <a:gd name="connsiteY932" fmla="*/ 580538 h 688275"/>
              <a:gd name="connsiteX933" fmla="*/ 5673810 w 7386137"/>
              <a:gd name="connsiteY933" fmla="*/ 580538 h 688275"/>
              <a:gd name="connsiteX934" fmla="*/ 5673774 w 7386137"/>
              <a:gd name="connsiteY934" fmla="*/ 580790 h 688275"/>
              <a:gd name="connsiteX935" fmla="*/ 5673810 w 7386137"/>
              <a:gd name="connsiteY935" fmla="*/ 580790 h 688275"/>
              <a:gd name="connsiteX936" fmla="*/ 5673774 w 7386137"/>
              <a:gd name="connsiteY936" fmla="*/ 581041 h 688275"/>
              <a:gd name="connsiteX937" fmla="*/ 5673810 w 7386137"/>
              <a:gd name="connsiteY937" fmla="*/ 581041 h 688275"/>
              <a:gd name="connsiteX938" fmla="*/ 5673774 w 7386137"/>
              <a:gd name="connsiteY938" fmla="*/ 581293 h 688275"/>
              <a:gd name="connsiteX939" fmla="*/ 5673810 w 7386137"/>
              <a:gd name="connsiteY939" fmla="*/ 581293 h 688275"/>
              <a:gd name="connsiteX940" fmla="*/ 5673774 w 7386137"/>
              <a:gd name="connsiteY940" fmla="*/ 581544 h 688275"/>
              <a:gd name="connsiteX941" fmla="*/ 5673810 w 7386137"/>
              <a:gd name="connsiteY941" fmla="*/ 581544 h 688275"/>
              <a:gd name="connsiteX942" fmla="*/ 5673774 w 7386137"/>
              <a:gd name="connsiteY942" fmla="*/ 581796 h 688275"/>
              <a:gd name="connsiteX943" fmla="*/ 5673810 w 7386137"/>
              <a:gd name="connsiteY943" fmla="*/ 581796 h 688275"/>
              <a:gd name="connsiteX944" fmla="*/ 5673774 w 7386137"/>
              <a:gd name="connsiteY944" fmla="*/ 582047 h 688275"/>
              <a:gd name="connsiteX945" fmla="*/ 5673810 w 7386137"/>
              <a:gd name="connsiteY945" fmla="*/ 582047 h 688275"/>
              <a:gd name="connsiteX946" fmla="*/ 5673774 w 7386137"/>
              <a:gd name="connsiteY946" fmla="*/ 582299 h 688275"/>
              <a:gd name="connsiteX947" fmla="*/ 5673810 w 7386137"/>
              <a:gd name="connsiteY947" fmla="*/ 582299 h 688275"/>
              <a:gd name="connsiteX948" fmla="*/ 5673774 w 7386137"/>
              <a:gd name="connsiteY948" fmla="*/ 582550 h 688275"/>
              <a:gd name="connsiteX949" fmla="*/ 5673810 w 7386137"/>
              <a:gd name="connsiteY949" fmla="*/ 582550 h 688275"/>
              <a:gd name="connsiteX950" fmla="*/ 5673774 w 7386137"/>
              <a:gd name="connsiteY950" fmla="*/ 582802 h 688275"/>
              <a:gd name="connsiteX951" fmla="*/ 5673810 w 7386137"/>
              <a:gd name="connsiteY951" fmla="*/ 582802 h 688275"/>
              <a:gd name="connsiteX952" fmla="*/ 5673774 w 7386137"/>
              <a:gd name="connsiteY952" fmla="*/ 583053 h 688275"/>
              <a:gd name="connsiteX953" fmla="*/ 5673810 w 7386137"/>
              <a:gd name="connsiteY953" fmla="*/ 583053 h 688275"/>
              <a:gd name="connsiteX954" fmla="*/ 5673774 w 7386137"/>
              <a:gd name="connsiteY954" fmla="*/ 583305 h 688275"/>
              <a:gd name="connsiteX955" fmla="*/ 5673810 w 7386137"/>
              <a:gd name="connsiteY955" fmla="*/ 583305 h 688275"/>
              <a:gd name="connsiteX956" fmla="*/ 5673774 w 7386137"/>
              <a:gd name="connsiteY956" fmla="*/ 583556 h 688275"/>
              <a:gd name="connsiteX957" fmla="*/ 5673810 w 7386137"/>
              <a:gd name="connsiteY957" fmla="*/ 583556 h 688275"/>
              <a:gd name="connsiteX958" fmla="*/ 5673774 w 7386137"/>
              <a:gd name="connsiteY958" fmla="*/ 583808 h 688275"/>
              <a:gd name="connsiteX959" fmla="*/ 5673810 w 7386137"/>
              <a:gd name="connsiteY959" fmla="*/ 583808 h 688275"/>
              <a:gd name="connsiteX960" fmla="*/ 5673774 w 7386137"/>
              <a:gd name="connsiteY960" fmla="*/ 584060 h 688275"/>
              <a:gd name="connsiteX961" fmla="*/ 5673810 w 7386137"/>
              <a:gd name="connsiteY961" fmla="*/ 584060 h 688275"/>
              <a:gd name="connsiteX962" fmla="*/ 5673774 w 7386137"/>
              <a:gd name="connsiteY962" fmla="*/ 584311 h 688275"/>
              <a:gd name="connsiteX963" fmla="*/ 5673810 w 7386137"/>
              <a:gd name="connsiteY963" fmla="*/ 584311 h 688275"/>
              <a:gd name="connsiteX964" fmla="*/ 5673774 w 7386137"/>
              <a:gd name="connsiteY964" fmla="*/ 584563 h 688275"/>
              <a:gd name="connsiteX965" fmla="*/ 5673810 w 7386137"/>
              <a:gd name="connsiteY965" fmla="*/ 584563 h 688275"/>
              <a:gd name="connsiteX966" fmla="*/ 5673774 w 7386137"/>
              <a:gd name="connsiteY966" fmla="*/ 584814 h 688275"/>
              <a:gd name="connsiteX967" fmla="*/ 5673810 w 7386137"/>
              <a:gd name="connsiteY967" fmla="*/ 584814 h 688275"/>
              <a:gd name="connsiteX968" fmla="*/ 5673774 w 7386137"/>
              <a:gd name="connsiteY968" fmla="*/ 585066 h 688275"/>
              <a:gd name="connsiteX969" fmla="*/ 5673810 w 7386137"/>
              <a:gd name="connsiteY969" fmla="*/ 585066 h 688275"/>
              <a:gd name="connsiteX970" fmla="*/ 5673774 w 7386137"/>
              <a:gd name="connsiteY970" fmla="*/ 585317 h 688275"/>
              <a:gd name="connsiteX971" fmla="*/ 5673810 w 7386137"/>
              <a:gd name="connsiteY971" fmla="*/ 585317 h 688275"/>
              <a:gd name="connsiteX972" fmla="*/ 5673774 w 7386137"/>
              <a:gd name="connsiteY972" fmla="*/ 585569 h 688275"/>
              <a:gd name="connsiteX973" fmla="*/ 5673810 w 7386137"/>
              <a:gd name="connsiteY973" fmla="*/ 585569 h 688275"/>
              <a:gd name="connsiteX974" fmla="*/ 5673774 w 7386137"/>
              <a:gd name="connsiteY974" fmla="*/ 585820 h 688275"/>
              <a:gd name="connsiteX975" fmla="*/ 5673810 w 7386137"/>
              <a:gd name="connsiteY975" fmla="*/ 585820 h 688275"/>
              <a:gd name="connsiteX976" fmla="*/ 5673774 w 7386137"/>
              <a:gd name="connsiteY976" fmla="*/ 586072 h 688275"/>
              <a:gd name="connsiteX977" fmla="*/ 5673810 w 7386137"/>
              <a:gd name="connsiteY977" fmla="*/ 586072 h 688275"/>
              <a:gd name="connsiteX978" fmla="*/ 5673774 w 7386137"/>
              <a:gd name="connsiteY978" fmla="*/ 586324 h 688275"/>
              <a:gd name="connsiteX979" fmla="*/ 5673810 w 7386137"/>
              <a:gd name="connsiteY979" fmla="*/ 586324 h 688275"/>
              <a:gd name="connsiteX980" fmla="*/ 5673774 w 7386137"/>
              <a:gd name="connsiteY980" fmla="*/ 586575 h 688275"/>
              <a:gd name="connsiteX981" fmla="*/ 5673810 w 7386137"/>
              <a:gd name="connsiteY981" fmla="*/ 586575 h 688275"/>
              <a:gd name="connsiteX982" fmla="*/ 5673774 w 7386137"/>
              <a:gd name="connsiteY982" fmla="*/ 586827 h 688275"/>
              <a:gd name="connsiteX983" fmla="*/ 5673810 w 7386137"/>
              <a:gd name="connsiteY983" fmla="*/ 586827 h 688275"/>
              <a:gd name="connsiteX984" fmla="*/ 5673774 w 7386137"/>
              <a:gd name="connsiteY984" fmla="*/ 587078 h 688275"/>
              <a:gd name="connsiteX985" fmla="*/ 5673810 w 7386137"/>
              <a:gd name="connsiteY985" fmla="*/ 587078 h 688275"/>
              <a:gd name="connsiteX986" fmla="*/ 5673774 w 7386137"/>
              <a:gd name="connsiteY986" fmla="*/ 587330 h 688275"/>
              <a:gd name="connsiteX987" fmla="*/ 5673810 w 7386137"/>
              <a:gd name="connsiteY987" fmla="*/ 587330 h 688275"/>
              <a:gd name="connsiteX988" fmla="*/ 5673774 w 7386137"/>
              <a:gd name="connsiteY988" fmla="*/ 587581 h 688275"/>
              <a:gd name="connsiteX989" fmla="*/ 5673810 w 7386137"/>
              <a:gd name="connsiteY989" fmla="*/ 587581 h 688275"/>
              <a:gd name="connsiteX990" fmla="*/ 5673774 w 7386137"/>
              <a:gd name="connsiteY990" fmla="*/ 587833 h 688275"/>
              <a:gd name="connsiteX991" fmla="*/ 5673810 w 7386137"/>
              <a:gd name="connsiteY991" fmla="*/ 587833 h 688275"/>
              <a:gd name="connsiteX992" fmla="*/ 5673774 w 7386137"/>
              <a:gd name="connsiteY992" fmla="*/ 588084 h 688275"/>
              <a:gd name="connsiteX993" fmla="*/ 5673810 w 7386137"/>
              <a:gd name="connsiteY993" fmla="*/ 588084 h 688275"/>
              <a:gd name="connsiteX994" fmla="*/ 5673774 w 7386137"/>
              <a:gd name="connsiteY994" fmla="*/ 588336 h 688275"/>
              <a:gd name="connsiteX995" fmla="*/ 5673810 w 7386137"/>
              <a:gd name="connsiteY995" fmla="*/ 588336 h 688275"/>
              <a:gd name="connsiteX996" fmla="*/ 5673774 w 7386137"/>
              <a:gd name="connsiteY996" fmla="*/ 588587 h 688275"/>
              <a:gd name="connsiteX997" fmla="*/ 5673810 w 7386137"/>
              <a:gd name="connsiteY997" fmla="*/ 588587 h 688275"/>
              <a:gd name="connsiteX998" fmla="*/ 5673774 w 7386137"/>
              <a:gd name="connsiteY998" fmla="*/ 588839 h 688275"/>
              <a:gd name="connsiteX999" fmla="*/ 5673810 w 7386137"/>
              <a:gd name="connsiteY999" fmla="*/ 588839 h 688275"/>
              <a:gd name="connsiteX1000" fmla="*/ 5673774 w 7386137"/>
              <a:gd name="connsiteY1000" fmla="*/ 589090 h 688275"/>
              <a:gd name="connsiteX1001" fmla="*/ 5673810 w 7386137"/>
              <a:gd name="connsiteY1001" fmla="*/ 589090 h 688275"/>
              <a:gd name="connsiteX1002" fmla="*/ 5673774 w 7386137"/>
              <a:gd name="connsiteY1002" fmla="*/ 589342 h 688275"/>
              <a:gd name="connsiteX1003" fmla="*/ 5673810 w 7386137"/>
              <a:gd name="connsiteY1003" fmla="*/ 589342 h 688275"/>
              <a:gd name="connsiteX1004" fmla="*/ 5660035 w 7386137"/>
              <a:gd name="connsiteY1004" fmla="*/ 684100 h 688275"/>
              <a:gd name="connsiteX1005" fmla="*/ 5650433 w 7386137"/>
              <a:gd name="connsiteY1005" fmla="*/ 667403 h 688275"/>
              <a:gd name="connsiteX1006" fmla="*/ 5634988 w 7386137"/>
              <a:gd name="connsiteY1006" fmla="*/ 663645 h 688275"/>
              <a:gd name="connsiteX1007" fmla="*/ 5330676 w 7386137"/>
              <a:gd name="connsiteY1007" fmla="*/ 663645 h 688275"/>
              <a:gd name="connsiteX1008" fmla="*/ 5330713 w 7386137"/>
              <a:gd name="connsiteY1008" fmla="*/ 663393 h 688275"/>
              <a:gd name="connsiteX1009" fmla="*/ 5330676 w 7386137"/>
              <a:gd name="connsiteY1009" fmla="*/ 663393 h 688275"/>
              <a:gd name="connsiteX1010" fmla="*/ 5330713 w 7386137"/>
              <a:gd name="connsiteY1010" fmla="*/ 663142 h 688275"/>
              <a:gd name="connsiteX1011" fmla="*/ 5330676 w 7386137"/>
              <a:gd name="connsiteY1011" fmla="*/ 663142 h 688275"/>
              <a:gd name="connsiteX1012" fmla="*/ 5330713 w 7386137"/>
              <a:gd name="connsiteY1012" fmla="*/ 662890 h 688275"/>
              <a:gd name="connsiteX1013" fmla="*/ 5330676 w 7386137"/>
              <a:gd name="connsiteY1013" fmla="*/ 662890 h 688275"/>
              <a:gd name="connsiteX1014" fmla="*/ 5330713 w 7386137"/>
              <a:gd name="connsiteY1014" fmla="*/ 662639 h 688275"/>
              <a:gd name="connsiteX1015" fmla="*/ 5330676 w 7386137"/>
              <a:gd name="connsiteY1015" fmla="*/ 662639 h 688275"/>
              <a:gd name="connsiteX1016" fmla="*/ 5330713 w 7386137"/>
              <a:gd name="connsiteY1016" fmla="*/ 662387 h 688275"/>
              <a:gd name="connsiteX1017" fmla="*/ 5330676 w 7386137"/>
              <a:gd name="connsiteY1017" fmla="*/ 662387 h 688275"/>
              <a:gd name="connsiteX1018" fmla="*/ 5330713 w 7386137"/>
              <a:gd name="connsiteY1018" fmla="*/ 662136 h 688275"/>
              <a:gd name="connsiteX1019" fmla="*/ 5330676 w 7386137"/>
              <a:gd name="connsiteY1019" fmla="*/ 662136 h 688275"/>
              <a:gd name="connsiteX1020" fmla="*/ 5330713 w 7386137"/>
              <a:gd name="connsiteY1020" fmla="*/ 661884 h 688275"/>
              <a:gd name="connsiteX1021" fmla="*/ 5330676 w 7386137"/>
              <a:gd name="connsiteY1021" fmla="*/ 661884 h 688275"/>
              <a:gd name="connsiteX1022" fmla="*/ 5330713 w 7386137"/>
              <a:gd name="connsiteY1022" fmla="*/ 661633 h 688275"/>
              <a:gd name="connsiteX1023" fmla="*/ 5330676 w 7386137"/>
              <a:gd name="connsiteY1023" fmla="*/ 661633 h 688275"/>
              <a:gd name="connsiteX1024" fmla="*/ 5330713 w 7386137"/>
              <a:gd name="connsiteY1024" fmla="*/ 661381 h 688275"/>
              <a:gd name="connsiteX1025" fmla="*/ 5330676 w 7386137"/>
              <a:gd name="connsiteY1025" fmla="*/ 661381 h 688275"/>
              <a:gd name="connsiteX1026" fmla="*/ 5330713 w 7386137"/>
              <a:gd name="connsiteY1026" fmla="*/ 661130 h 688275"/>
              <a:gd name="connsiteX1027" fmla="*/ 5330676 w 7386137"/>
              <a:gd name="connsiteY1027" fmla="*/ 661130 h 688275"/>
              <a:gd name="connsiteX1028" fmla="*/ 5330713 w 7386137"/>
              <a:gd name="connsiteY1028" fmla="*/ 660878 h 688275"/>
              <a:gd name="connsiteX1029" fmla="*/ 5330676 w 7386137"/>
              <a:gd name="connsiteY1029" fmla="*/ 660878 h 688275"/>
              <a:gd name="connsiteX1030" fmla="*/ 5330713 w 7386137"/>
              <a:gd name="connsiteY1030" fmla="*/ 660627 h 688275"/>
              <a:gd name="connsiteX1031" fmla="*/ 5330676 w 7386137"/>
              <a:gd name="connsiteY1031" fmla="*/ 660627 h 688275"/>
              <a:gd name="connsiteX1032" fmla="*/ 5330713 w 7386137"/>
              <a:gd name="connsiteY1032" fmla="*/ 660375 h 688275"/>
              <a:gd name="connsiteX1033" fmla="*/ 5330676 w 7386137"/>
              <a:gd name="connsiteY1033" fmla="*/ 660375 h 688275"/>
              <a:gd name="connsiteX1034" fmla="*/ 5330713 w 7386137"/>
              <a:gd name="connsiteY1034" fmla="*/ 660123 h 688275"/>
              <a:gd name="connsiteX1035" fmla="*/ 5330676 w 7386137"/>
              <a:gd name="connsiteY1035" fmla="*/ 660123 h 688275"/>
              <a:gd name="connsiteX1036" fmla="*/ 5330713 w 7386137"/>
              <a:gd name="connsiteY1036" fmla="*/ 659872 h 688275"/>
              <a:gd name="connsiteX1037" fmla="*/ 5330676 w 7386137"/>
              <a:gd name="connsiteY1037" fmla="*/ 659872 h 688275"/>
              <a:gd name="connsiteX1038" fmla="*/ 5330713 w 7386137"/>
              <a:gd name="connsiteY1038" fmla="*/ 659620 h 688275"/>
              <a:gd name="connsiteX1039" fmla="*/ 5330676 w 7386137"/>
              <a:gd name="connsiteY1039" fmla="*/ 659620 h 688275"/>
              <a:gd name="connsiteX1040" fmla="*/ 5330713 w 7386137"/>
              <a:gd name="connsiteY1040" fmla="*/ 659369 h 688275"/>
              <a:gd name="connsiteX1041" fmla="*/ 5330676 w 7386137"/>
              <a:gd name="connsiteY1041" fmla="*/ 659369 h 688275"/>
              <a:gd name="connsiteX1042" fmla="*/ 5330713 w 7386137"/>
              <a:gd name="connsiteY1042" fmla="*/ 659117 h 688275"/>
              <a:gd name="connsiteX1043" fmla="*/ 5330676 w 7386137"/>
              <a:gd name="connsiteY1043" fmla="*/ 659117 h 688275"/>
              <a:gd name="connsiteX1044" fmla="*/ 5330713 w 7386137"/>
              <a:gd name="connsiteY1044" fmla="*/ 658866 h 688275"/>
              <a:gd name="connsiteX1045" fmla="*/ 5330676 w 7386137"/>
              <a:gd name="connsiteY1045" fmla="*/ 658866 h 688275"/>
              <a:gd name="connsiteX1046" fmla="*/ 5330713 w 7386137"/>
              <a:gd name="connsiteY1046" fmla="*/ 658614 h 688275"/>
              <a:gd name="connsiteX1047" fmla="*/ 5330676 w 7386137"/>
              <a:gd name="connsiteY1047" fmla="*/ 658614 h 688275"/>
              <a:gd name="connsiteX1048" fmla="*/ 5330713 w 7386137"/>
              <a:gd name="connsiteY1048" fmla="*/ 658363 h 688275"/>
              <a:gd name="connsiteX1049" fmla="*/ 5330676 w 7386137"/>
              <a:gd name="connsiteY1049" fmla="*/ 658363 h 688275"/>
              <a:gd name="connsiteX1050" fmla="*/ 5330713 w 7386137"/>
              <a:gd name="connsiteY1050" fmla="*/ 658111 h 688275"/>
              <a:gd name="connsiteX1051" fmla="*/ 5330676 w 7386137"/>
              <a:gd name="connsiteY1051" fmla="*/ 658111 h 688275"/>
              <a:gd name="connsiteX1052" fmla="*/ 5330713 w 7386137"/>
              <a:gd name="connsiteY1052" fmla="*/ 657859 h 688275"/>
              <a:gd name="connsiteX1053" fmla="*/ 5330676 w 7386137"/>
              <a:gd name="connsiteY1053" fmla="*/ 657859 h 688275"/>
              <a:gd name="connsiteX1054" fmla="*/ 5330713 w 7386137"/>
              <a:gd name="connsiteY1054" fmla="*/ 657608 h 688275"/>
              <a:gd name="connsiteX1055" fmla="*/ 5330676 w 7386137"/>
              <a:gd name="connsiteY1055" fmla="*/ 657608 h 688275"/>
              <a:gd name="connsiteX1056" fmla="*/ 5330713 w 7386137"/>
              <a:gd name="connsiteY1056" fmla="*/ 657356 h 688275"/>
              <a:gd name="connsiteX1057" fmla="*/ 5330676 w 7386137"/>
              <a:gd name="connsiteY1057" fmla="*/ 657356 h 688275"/>
              <a:gd name="connsiteX1058" fmla="*/ 5330713 w 7386137"/>
              <a:gd name="connsiteY1058" fmla="*/ 657105 h 688275"/>
              <a:gd name="connsiteX1059" fmla="*/ 5330676 w 7386137"/>
              <a:gd name="connsiteY1059" fmla="*/ 657105 h 688275"/>
              <a:gd name="connsiteX1060" fmla="*/ 5330713 w 7386137"/>
              <a:gd name="connsiteY1060" fmla="*/ 656853 h 688275"/>
              <a:gd name="connsiteX1061" fmla="*/ 5330676 w 7386137"/>
              <a:gd name="connsiteY1061" fmla="*/ 656853 h 688275"/>
              <a:gd name="connsiteX1062" fmla="*/ 5330713 w 7386137"/>
              <a:gd name="connsiteY1062" fmla="*/ 656602 h 688275"/>
              <a:gd name="connsiteX1063" fmla="*/ 5330676 w 7386137"/>
              <a:gd name="connsiteY1063" fmla="*/ 656602 h 688275"/>
              <a:gd name="connsiteX1064" fmla="*/ 5330713 w 7386137"/>
              <a:gd name="connsiteY1064" fmla="*/ 656350 h 688275"/>
              <a:gd name="connsiteX1065" fmla="*/ 5330676 w 7386137"/>
              <a:gd name="connsiteY1065" fmla="*/ 656350 h 688275"/>
              <a:gd name="connsiteX1066" fmla="*/ 5330713 w 7386137"/>
              <a:gd name="connsiteY1066" fmla="*/ 656099 h 688275"/>
              <a:gd name="connsiteX1067" fmla="*/ 5330676 w 7386137"/>
              <a:gd name="connsiteY1067" fmla="*/ 656099 h 688275"/>
              <a:gd name="connsiteX1068" fmla="*/ 5330713 w 7386137"/>
              <a:gd name="connsiteY1068" fmla="*/ 655847 h 688275"/>
              <a:gd name="connsiteX1069" fmla="*/ 5330676 w 7386137"/>
              <a:gd name="connsiteY1069" fmla="*/ 655847 h 688275"/>
              <a:gd name="connsiteX1070" fmla="*/ 5330713 w 7386137"/>
              <a:gd name="connsiteY1070" fmla="*/ 655596 h 688275"/>
              <a:gd name="connsiteX1071" fmla="*/ 5330676 w 7386137"/>
              <a:gd name="connsiteY1071" fmla="*/ 655596 h 688275"/>
              <a:gd name="connsiteX1072" fmla="*/ 5330713 w 7386137"/>
              <a:gd name="connsiteY1072" fmla="*/ 655344 h 688275"/>
              <a:gd name="connsiteX1073" fmla="*/ 5330676 w 7386137"/>
              <a:gd name="connsiteY1073" fmla="*/ 655344 h 688275"/>
              <a:gd name="connsiteX1074" fmla="*/ 5330713 w 7386137"/>
              <a:gd name="connsiteY1074" fmla="*/ 655093 h 688275"/>
              <a:gd name="connsiteX1075" fmla="*/ 5330676 w 7386137"/>
              <a:gd name="connsiteY1075" fmla="*/ 655093 h 688275"/>
              <a:gd name="connsiteX1076" fmla="*/ 5330713 w 7386137"/>
              <a:gd name="connsiteY1076" fmla="*/ 654841 h 688275"/>
              <a:gd name="connsiteX1077" fmla="*/ 5330676 w 7386137"/>
              <a:gd name="connsiteY1077" fmla="*/ 654841 h 688275"/>
              <a:gd name="connsiteX1078" fmla="*/ 5330713 w 7386137"/>
              <a:gd name="connsiteY1078" fmla="*/ 654590 h 688275"/>
              <a:gd name="connsiteX1079" fmla="*/ 5330676 w 7386137"/>
              <a:gd name="connsiteY1079" fmla="*/ 654590 h 688275"/>
              <a:gd name="connsiteX1080" fmla="*/ 5330713 w 7386137"/>
              <a:gd name="connsiteY1080" fmla="*/ 654338 h 688275"/>
              <a:gd name="connsiteX1081" fmla="*/ 5330676 w 7386137"/>
              <a:gd name="connsiteY1081" fmla="*/ 654338 h 688275"/>
              <a:gd name="connsiteX1082" fmla="*/ 5330713 w 7386137"/>
              <a:gd name="connsiteY1082" fmla="*/ 654086 h 688275"/>
              <a:gd name="connsiteX1083" fmla="*/ 5330676 w 7386137"/>
              <a:gd name="connsiteY1083" fmla="*/ 654086 h 688275"/>
              <a:gd name="connsiteX1084" fmla="*/ 5330713 w 7386137"/>
              <a:gd name="connsiteY1084" fmla="*/ 653835 h 688275"/>
              <a:gd name="connsiteX1085" fmla="*/ 5330676 w 7386137"/>
              <a:gd name="connsiteY1085" fmla="*/ 653835 h 688275"/>
              <a:gd name="connsiteX1086" fmla="*/ 5330713 w 7386137"/>
              <a:gd name="connsiteY1086" fmla="*/ 653583 h 688275"/>
              <a:gd name="connsiteX1087" fmla="*/ 5330676 w 7386137"/>
              <a:gd name="connsiteY1087" fmla="*/ 653583 h 688275"/>
              <a:gd name="connsiteX1088" fmla="*/ 5330713 w 7386137"/>
              <a:gd name="connsiteY1088" fmla="*/ 653332 h 688275"/>
              <a:gd name="connsiteX1089" fmla="*/ 5330676 w 7386137"/>
              <a:gd name="connsiteY1089" fmla="*/ 653332 h 688275"/>
              <a:gd name="connsiteX1090" fmla="*/ 5330713 w 7386137"/>
              <a:gd name="connsiteY1090" fmla="*/ 653080 h 688275"/>
              <a:gd name="connsiteX1091" fmla="*/ 5330676 w 7386137"/>
              <a:gd name="connsiteY1091" fmla="*/ 653080 h 688275"/>
              <a:gd name="connsiteX1092" fmla="*/ 5330713 w 7386137"/>
              <a:gd name="connsiteY1092" fmla="*/ 652829 h 688275"/>
              <a:gd name="connsiteX1093" fmla="*/ 5330676 w 7386137"/>
              <a:gd name="connsiteY1093" fmla="*/ 652829 h 688275"/>
              <a:gd name="connsiteX1094" fmla="*/ 5330713 w 7386137"/>
              <a:gd name="connsiteY1094" fmla="*/ 652577 h 688275"/>
              <a:gd name="connsiteX1095" fmla="*/ 5330676 w 7386137"/>
              <a:gd name="connsiteY1095" fmla="*/ 652577 h 688275"/>
              <a:gd name="connsiteX1096" fmla="*/ 5330713 w 7386137"/>
              <a:gd name="connsiteY1096" fmla="*/ 652326 h 688275"/>
              <a:gd name="connsiteX1097" fmla="*/ 5330676 w 7386137"/>
              <a:gd name="connsiteY1097" fmla="*/ 652326 h 688275"/>
              <a:gd name="connsiteX1098" fmla="*/ 5330713 w 7386137"/>
              <a:gd name="connsiteY1098" fmla="*/ 652074 h 688275"/>
              <a:gd name="connsiteX1099" fmla="*/ 5330676 w 7386137"/>
              <a:gd name="connsiteY1099" fmla="*/ 652074 h 688275"/>
              <a:gd name="connsiteX1100" fmla="*/ 5330713 w 7386137"/>
              <a:gd name="connsiteY1100" fmla="*/ 651822 h 688275"/>
              <a:gd name="connsiteX1101" fmla="*/ 5330676 w 7386137"/>
              <a:gd name="connsiteY1101" fmla="*/ 651822 h 688275"/>
              <a:gd name="connsiteX1102" fmla="*/ 5330713 w 7386137"/>
              <a:gd name="connsiteY1102" fmla="*/ 651571 h 688275"/>
              <a:gd name="connsiteX1103" fmla="*/ 5330676 w 7386137"/>
              <a:gd name="connsiteY1103" fmla="*/ 651571 h 688275"/>
              <a:gd name="connsiteX1104" fmla="*/ 5330713 w 7386137"/>
              <a:gd name="connsiteY1104" fmla="*/ 651319 h 688275"/>
              <a:gd name="connsiteX1105" fmla="*/ 5330676 w 7386137"/>
              <a:gd name="connsiteY1105" fmla="*/ 651319 h 688275"/>
              <a:gd name="connsiteX1106" fmla="*/ 5330713 w 7386137"/>
              <a:gd name="connsiteY1106" fmla="*/ 651068 h 688275"/>
              <a:gd name="connsiteX1107" fmla="*/ 5330676 w 7386137"/>
              <a:gd name="connsiteY1107" fmla="*/ 651068 h 688275"/>
              <a:gd name="connsiteX1108" fmla="*/ 5330713 w 7386137"/>
              <a:gd name="connsiteY1108" fmla="*/ 650816 h 688275"/>
              <a:gd name="connsiteX1109" fmla="*/ 5330676 w 7386137"/>
              <a:gd name="connsiteY1109" fmla="*/ 650816 h 688275"/>
              <a:gd name="connsiteX1110" fmla="*/ 5330713 w 7386137"/>
              <a:gd name="connsiteY1110" fmla="*/ 650565 h 688275"/>
              <a:gd name="connsiteX1111" fmla="*/ 5330676 w 7386137"/>
              <a:gd name="connsiteY1111" fmla="*/ 650565 h 688275"/>
              <a:gd name="connsiteX1112" fmla="*/ 5330713 w 7386137"/>
              <a:gd name="connsiteY1112" fmla="*/ 650313 h 688275"/>
              <a:gd name="connsiteX1113" fmla="*/ 5330676 w 7386137"/>
              <a:gd name="connsiteY1113" fmla="*/ 650313 h 688275"/>
              <a:gd name="connsiteX1114" fmla="*/ 5330713 w 7386137"/>
              <a:gd name="connsiteY1114" fmla="*/ 650062 h 688275"/>
              <a:gd name="connsiteX1115" fmla="*/ 5330676 w 7386137"/>
              <a:gd name="connsiteY1115" fmla="*/ 650062 h 688275"/>
              <a:gd name="connsiteX1116" fmla="*/ 5330713 w 7386137"/>
              <a:gd name="connsiteY1116" fmla="*/ 649810 h 688275"/>
              <a:gd name="connsiteX1117" fmla="*/ 5330676 w 7386137"/>
              <a:gd name="connsiteY1117" fmla="*/ 649810 h 688275"/>
              <a:gd name="connsiteX1118" fmla="*/ 5330713 w 7386137"/>
              <a:gd name="connsiteY1118" fmla="*/ 649559 h 688275"/>
              <a:gd name="connsiteX1119" fmla="*/ 5330676 w 7386137"/>
              <a:gd name="connsiteY1119" fmla="*/ 649559 h 688275"/>
              <a:gd name="connsiteX1120" fmla="*/ 5330713 w 7386137"/>
              <a:gd name="connsiteY1120" fmla="*/ 649307 h 688275"/>
              <a:gd name="connsiteX1121" fmla="*/ 5330676 w 7386137"/>
              <a:gd name="connsiteY1121" fmla="*/ 649307 h 688275"/>
              <a:gd name="connsiteX1122" fmla="*/ 5330713 w 7386137"/>
              <a:gd name="connsiteY1122" fmla="*/ 649056 h 688275"/>
              <a:gd name="connsiteX1123" fmla="*/ 5330676 w 7386137"/>
              <a:gd name="connsiteY1123" fmla="*/ 649056 h 688275"/>
              <a:gd name="connsiteX1124" fmla="*/ 5330713 w 7386137"/>
              <a:gd name="connsiteY1124" fmla="*/ 648804 h 688275"/>
              <a:gd name="connsiteX1125" fmla="*/ 5330676 w 7386137"/>
              <a:gd name="connsiteY1125" fmla="*/ 648804 h 688275"/>
              <a:gd name="connsiteX1126" fmla="*/ 5330713 w 7386137"/>
              <a:gd name="connsiteY1126" fmla="*/ 648552 h 688275"/>
              <a:gd name="connsiteX1127" fmla="*/ 5330676 w 7386137"/>
              <a:gd name="connsiteY1127" fmla="*/ 648552 h 688275"/>
              <a:gd name="connsiteX1128" fmla="*/ 5330713 w 7386137"/>
              <a:gd name="connsiteY1128" fmla="*/ 648301 h 688275"/>
              <a:gd name="connsiteX1129" fmla="*/ 5330676 w 7386137"/>
              <a:gd name="connsiteY1129" fmla="*/ 648301 h 688275"/>
              <a:gd name="connsiteX1130" fmla="*/ 5330713 w 7386137"/>
              <a:gd name="connsiteY1130" fmla="*/ 648049 h 688275"/>
              <a:gd name="connsiteX1131" fmla="*/ 5330676 w 7386137"/>
              <a:gd name="connsiteY1131" fmla="*/ 648049 h 688275"/>
              <a:gd name="connsiteX1132" fmla="*/ 5330713 w 7386137"/>
              <a:gd name="connsiteY1132" fmla="*/ 647798 h 688275"/>
              <a:gd name="connsiteX1133" fmla="*/ 5330676 w 7386137"/>
              <a:gd name="connsiteY1133" fmla="*/ 647798 h 688275"/>
              <a:gd name="connsiteX1134" fmla="*/ 5330713 w 7386137"/>
              <a:gd name="connsiteY1134" fmla="*/ 647546 h 688275"/>
              <a:gd name="connsiteX1135" fmla="*/ 5330676 w 7386137"/>
              <a:gd name="connsiteY1135" fmla="*/ 647546 h 688275"/>
              <a:gd name="connsiteX1136" fmla="*/ 5330713 w 7386137"/>
              <a:gd name="connsiteY1136" fmla="*/ 647295 h 688275"/>
              <a:gd name="connsiteX1137" fmla="*/ 5330676 w 7386137"/>
              <a:gd name="connsiteY1137" fmla="*/ 647295 h 688275"/>
              <a:gd name="connsiteX1138" fmla="*/ 5330713 w 7386137"/>
              <a:gd name="connsiteY1138" fmla="*/ 647043 h 688275"/>
              <a:gd name="connsiteX1139" fmla="*/ 5330676 w 7386137"/>
              <a:gd name="connsiteY1139" fmla="*/ 647043 h 688275"/>
              <a:gd name="connsiteX1140" fmla="*/ 5330713 w 7386137"/>
              <a:gd name="connsiteY1140" fmla="*/ 646792 h 688275"/>
              <a:gd name="connsiteX1141" fmla="*/ 5330676 w 7386137"/>
              <a:gd name="connsiteY1141" fmla="*/ 646792 h 688275"/>
              <a:gd name="connsiteX1142" fmla="*/ 5330713 w 7386137"/>
              <a:gd name="connsiteY1142" fmla="*/ 646540 h 688275"/>
              <a:gd name="connsiteX1143" fmla="*/ 5330676 w 7386137"/>
              <a:gd name="connsiteY1143" fmla="*/ 646540 h 688275"/>
              <a:gd name="connsiteX1144" fmla="*/ 5330713 w 7386137"/>
              <a:gd name="connsiteY1144" fmla="*/ 646288 h 688275"/>
              <a:gd name="connsiteX1145" fmla="*/ 5330676 w 7386137"/>
              <a:gd name="connsiteY1145" fmla="*/ 646288 h 688275"/>
              <a:gd name="connsiteX1146" fmla="*/ 5330713 w 7386137"/>
              <a:gd name="connsiteY1146" fmla="*/ 646037 h 688275"/>
              <a:gd name="connsiteX1147" fmla="*/ 5330676 w 7386137"/>
              <a:gd name="connsiteY1147" fmla="*/ 646037 h 688275"/>
              <a:gd name="connsiteX1148" fmla="*/ 5330713 w 7386137"/>
              <a:gd name="connsiteY1148" fmla="*/ 645785 h 688275"/>
              <a:gd name="connsiteX1149" fmla="*/ 5330676 w 7386137"/>
              <a:gd name="connsiteY1149" fmla="*/ 645785 h 688275"/>
              <a:gd name="connsiteX1150" fmla="*/ 5330713 w 7386137"/>
              <a:gd name="connsiteY1150" fmla="*/ 645534 h 688275"/>
              <a:gd name="connsiteX1151" fmla="*/ 5330676 w 7386137"/>
              <a:gd name="connsiteY1151" fmla="*/ 645534 h 688275"/>
              <a:gd name="connsiteX1152" fmla="*/ 5330713 w 7386137"/>
              <a:gd name="connsiteY1152" fmla="*/ 645282 h 688275"/>
              <a:gd name="connsiteX1153" fmla="*/ 5330676 w 7386137"/>
              <a:gd name="connsiteY1153" fmla="*/ 645282 h 688275"/>
              <a:gd name="connsiteX1154" fmla="*/ 5330713 w 7386137"/>
              <a:gd name="connsiteY1154" fmla="*/ 645031 h 688275"/>
              <a:gd name="connsiteX1155" fmla="*/ 5330676 w 7386137"/>
              <a:gd name="connsiteY1155" fmla="*/ 645031 h 688275"/>
              <a:gd name="connsiteX1156" fmla="*/ 5330713 w 7386137"/>
              <a:gd name="connsiteY1156" fmla="*/ 644779 h 688275"/>
              <a:gd name="connsiteX1157" fmla="*/ 5330676 w 7386137"/>
              <a:gd name="connsiteY1157" fmla="*/ 644779 h 688275"/>
              <a:gd name="connsiteX1158" fmla="*/ 5330713 w 7386137"/>
              <a:gd name="connsiteY1158" fmla="*/ 644528 h 688275"/>
              <a:gd name="connsiteX1159" fmla="*/ 5330676 w 7386137"/>
              <a:gd name="connsiteY1159" fmla="*/ 644528 h 688275"/>
              <a:gd name="connsiteX1160" fmla="*/ 5330713 w 7386137"/>
              <a:gd name="connsiteY1160" fmla="*/ 644276 h 688275"/>
              <a:gd name="connsiteX1161" fmla="*/ 5330676 w 7386137"/>
              <a:gd name="connsiteY1161" fmla="*/ 644276 h 688275"/>
              <a:gd name="connsiteX1162" fmla="*/ 5330713 w 7386137"/>
              <a:gd name="connsiteY1162" fmla="*/ 644025 h 688275"/>
              <a:gd name="connsiteX1163" fmla="*/ 5330676 w 7386137"/>
              <a:gd name="connsiteY1163" fmla="*/ 644025 h 688275"/>
              <a:gd name="connsiteX1164" fmla="*/ 5330713 w 7386137"/>
              <a:gd name="connsiteY1164" fmla="*/ 643773 h 688275"/>
              <a:gd name="connsiteX1165" fmla="*/ 5330676 w 7386137"/>
              <a:gd name="connsiteY1165" fmla="*/ 643773 h 688275"/>
              <a:gd name="connsiteX1166" fmla="*/ 5330713 w 7386137"/>
              <a:gd name="connsiteY1166" fmla="*/ 643522 h 688275"/>
              <a:gd name="connsiteX1167" fmla="*/ 5330676 w 7386137"/>
              <a:gd name="connsiteY1167" fmla="*/ 643522 h 688275"/>
              <a:gd name="connsiteX1168" fmla="*/ 5330713 w 7386137"/>
              <a:gd name="connsiteY1168" fmla="*/ 643270 h 688275"/>
              <a:gd name="connsiteX1169" fmla="*/ 5330676 w 7386137"/>
              <a:gd name="connsiteY1169" fmla="*/ 643270 h 688275"/>
              <a:gd name="connsiteX1170" fmla="*/ 5370499 w 7386137"/>
              <a:gd name="connsiteY1170" fmla="*/ 368863 h 688275"/>
              <a:gd name="connsiteX1171" fmla="*/ 5361567 w 7386137"/>
              <a:gd name="connsiteY1171" fmla="*/ 352655 h 688275"/>
              <a:gd name="connsiteX1172" fmla="*/ 5361706 w 7386137"/>
              <a:gd name="connsiteY1172" fmla="*/ 352655 h 688275"/>
              <a:gd name="connsiteX1173" fmla="*/ 5361567 w 7386137"/>
              <a:gd name="connsiteY1173" fmla="*/ 352403 h 688275"/>
              <a:gd name="connsiteX1174" fmla="*/ 5361706 w 7386137"/>
              <a:gd name="connsiteY1174" fmla="*/ 352403 h 688275"/>
              <a:gd name="connsiteX1175" fmla="*/ 5361567 w 7386137"/>
              <a:gd name="connsiteY1175" fmla="*/ 352152 h 688275"/>
              <a:gd name="connsiteX1176" fmla="*/ 5361706 w 7386137"/>
              <a:gd name="connsiteY1176" fmla="*/ 352152 h 688275"/>
              <a:gd name="connsiteX1177" fmla="*/ 5361567 w 7386137"/>
              <a:gd name="connsiteY1177" fmla="*/ 351900 h 688275"/>
              <a:gd name="connsiteX1178" fmla="*/ 5361706 w 7386137"/>
              <a:gd name="connsiteY1178" fmla="*/ 351900 h 688275"/>
              <a:gd name="connsiteX1179" fmla="*/ 5361567 w 7386137"/>
              <a:gd name="connsiteY1179" fmla="*/ 351649 h 688275"/>
              <a:gd name="connsiteX1180" fmla="*/ 5361706 w 7386137"/>
              <a:gd name="connsiteY1180" fmla="*/ 351649 h 688275"/>
              <a:gd name="connsiteX1181" fmla="*/ 5361567 w 7386137"/>
              <a:gd name="connsiteY1181" fmla="*/ 351397 h 688275"/>
              <a:gd name="connsiteX1182" fmla="*/ 5361706 w 7386137"/>
              <a:gd name="connsiteY1182" fmla="*/ 351397 h 688275"/>
              <a:gd name="connsiteX1183" fmla="*/ 5361567 w 7386137"/>
              <a:gd name="connsiteY1183" fmla="*/ 351146 h 688275"/>
              <a:gd name="connsiteX1184" fmla="*/ 5361706 w 7386137"/>
              <a:gd name="connsiteY1184" fmla="*/ 351146 h 688275"/>
              <a:gd name="connsiteX1185" fmla="*/ 5361567 w 7386137"/>
              <a:gd name="connsiteY1185" fmla="*/ 350894 h 688275"/>
              <a:gd name="connsiteX1186" fmla="*/ 5361706 w 7386137"/>
              <a:gd name="connsiteY1186" fmla="*/ 350894 h 688275"/>
              <a:gd name="connsiteX1187" fmla="*/ 5361567 w 7386137"/>
              <a:gd name="connsiteY1187" fmla="*/ 350643 h 688275"/>
              <a:gd name="connsiteX1188" fmla="*/ 5361706 w 7386137"/>
              <a:gd name="connsiteY1188" fmla="*/ 350643 h 688275"/>
              <a:gd name="connsiteX1189" fmla="*/ 5361567 w 7386137"/>
              <a:gd name="connsiteY1189" fmla="*/ 350391 h 688275"/>
              <a:gd name="connsiteX1190" fmla="*/ 5361706 w 7386137"/>
              <a:gd name="connsiteY1190" fmla="*/ 350391 h 688275"/>
              <a:gd name="connsiteX1191" fmla="*/ 5361567 w 7386137"/>
              <a:gd name="connsiteY1191" fmla="*/ 350140 h 688275"/>
              <a:gd name="connsiteX1192" fmla="*/ 5361706 w 7386137"/>
              <a:gd name="connsiteY1192" fmla="*/ 350140 h 688275"/>
              <a:gd name="connsiteX1193" fmla="*/ 5361567 w 7386137"/>
              <a:gd name="connsiteY1193" fmla="*/ 349888 h 688275"/>
              <a:gd name="connsiteX1194" fmla="*/ 5361706 w 7386137"/>
              <a:gd name="connsiteY1194" fmla="*/ 349888 h 688275"/>
              <a:gd name="connsiteX1195" fmla="*/ 5361567 w 7386137"/>
              <a:gd name="connsiteY1195" fmla="*/ 349637 h 688275"/>
              <a:gd name="connsiteX1196" fmla="*/ 5361706 w 7386137"/>
              <a:gd name="connsiteY1196" fmla="*/ 349637 h 688275"/>
              <a:gd name="connsiteX1197" fmla="*/ 5361567 w 7386137"/>
              <a:gd name="connsiteY1197" fmla="*/ 349385 h 688275"/>
              <a:gd name="connsiteX1198" fmla="*/ 5361706 w 7386137"/>
              <a:gd name="connsiteY1198" fmla="*/ 349385 h 688275"/>
              <a:gd name="connsiteX1199" fmla="*/ 5361567 w 7386137"/>
              <a:gd name="connsiteY1199" fmla="*/ 349133 h 688275"/>
              <a:gd name="connsiteX1200" fmla="*/ 5361706 w 7386137"/>
              <a:gd name="connsiteY1200" fmla="*/ 349133 h 688275"/>
              <a:gd name="connsiteX1201" fmla="*/ 5361567 w 7386137"/>
              <a:gd name="connsiteY1201" fmla="*/ 348882 h 688275"/>
              <a:gd name="connsiteX1202" fmla="*/ 5361706 w 7386137"/>
              <a:gd name="connsiteY1202" fmla="*/ 348882 h 688275"/>
              <a:gd name="connsiteX1203" fmla="*/ 5361567 w 7386137"/>
              <a:gd name="connsiteY1203" fmla="*/ 348630 h 688275"/>
              <a:gd name="connsiteX1204" fmla="*/ 5361706 w 7386137"/>
              <a:gd name="connsiteY1204" fmla="*/ 348630 h 688275"/>
              <a:gd name="connsiteX1205" fmla="*/ 5361567 w 7386137"/>
              <a:gd name="connsiteY1205" fmla="*/ 348379 h 688275"/>
              <a:gd name="connsiteX1206" fmla="*/ 5361706 w 7386137"/>
              <a:gd name="connsiteY1206" fmla="*/ 348379 h 688275"/>
              <a:gd name="connsiteX1207" fmla="*/ 5361567 w 7386137"/>
              <a:gd name="connsiteY1207" fmla="*/ 348127 h 688275"/>
              <a:gd name="connsiteX1208" fmla="*/ 5361706 w 7386137"/>
              <a:gd name="connsiteY1208" fmla="*/ 348127 h 688275"/>
              <a:gd name="connsiteX1209" fmla="*/ 5361567 w 7386137"/>
              <a:gd name="connsiteY1209" fmla="*/ 347876 h 688275"/>
              <a:gd name="connsiteX1210" fmla="*/ 5361706 w 7386137"/>
              <a:gd name="connsiteY1210" fmla="*/ 347876 h 688275"/>
              <a:gd name="connsiteX1211" fmla="*/ 5361567 w 7386137"/>
              <a:gd name="connsiteY1211" fmla="*/ 347624 h 688275"/>
              <a:gd name="connsiteX1212" fmla="*/ 5361706 w 7386137"/>
              <a:gd name="connsiteY1212" fmla="*/ 347624 h 688275"/>
              <a:gd name="connsiteX1213" fmla="*/ 5361567 w 7386137"/>
              <a:gd name="connsiteY1213" fmla="*/ 347373 h 688275"/>
              <a:gd name="connsiteX1214" fmla="*/ 5361706 w 7386137"/>
              <a:gd name="connsiteY1214" fmla="*/ 347373 h 688275"/>
              <a:gd name="connsiteX1215" fmla="*/ 5361567 w 7386137"/>
              <a:gd name="connsiteY1215" fmla="*/ 347121 h 688275"/>
              <a:gd name="connsiteX1216" fmla="*/ 5361706 w 7386137"/>
              <a:gd name="connsiteY1216" fmla="*/ 347121 h 688275"/>
              <a:gd name="connsiteX1217" fmla="*/ 5361567 w 7386137"/>
              <a:gd name="connsiteY1217" fmla="*/ 346869 h 688275"/>
              <a:gd name="connsiteX1218" fmla="*/ 5361706 w 7386137"/>
              <a:gd name="connsiteY1218" fmla="*/ 346869 h 688275"/>
              <a:gd name="connsiteX1219" fmla="*/ 5361567 w 7386137"/>
              <a:gd name="connsiteY1219" fmla="*/ 346618 h 688275"/>
              <a:gd name="connsiteX1220" fmla="*/ 5361706 w 7386137"/>
              <a:gd name="connsiteY1220" fmla="*/ 346618 h 688275"/>
              <a:gd name="connsiteX1221" fmla="*/ 5361567 w 7386137"/>
              <a:gd name="connsiteY1221" fmla="*/ 346366 h 688275"/>
              <a:gd name="connsiteX1222" fmla="*/ 5361706 w 7386137"/>
              <a:gd name="connsiteY1222" fmla="*/ 346366 h 688275"/>
              <a:gd name="connsiteX1223" fmla="*/ 5361567 w 7386137"/>
              <a:gd name="connsiteY1223" fmla="*/ 346115 h 688275"/>
              <a:gd name="connsiteX1224" fmla="*/ 5361706 w 7386137"/>
              <a:gd name="connsiteY1224" fmla="*/ 346115 h 688275"/>
              <a:gd name="connsiteX1225" fmla="*/ 5361567 w 7386137"/>
              <a:gd name="connsiteY1225" fmla="*/ 345863 h 688275"/>
              <a:gd name="connsiteX1226" fmla="*/ 5361706 w 7386137"/>
              <a:gd name="connsiteY1226" fmla="*/ 345863 h 688275"/>
              <a:gd name="connsiteX1227" fmla="*/ 5361567 w 7386137"/>
              <a:gd name="connsiteY1227" fmla="*/ 345612 h 688275"/>
              <a:gd name="connsiteX1228" fmla="*/ 5361706 w 7386137"/>
              <a:gd name="connsiteY1228" fmla="*/ 345612 h 688275"/>
              <a:gd name="connsiteX1229" fmla="*/ 5361567 w 7386137"/>
              <a:gd name="connsiteY1229" fmla="*/ 345360 h 688275"/>
              <a:gd name="connsiteX1230" fmla="*/ 5361706 w 7386137"/>
              <a:gd name="connsiteY1230" fmla="*/ 345360 h 688275"/>
              <a:gd name="connsiteX1231" fmla="*/ 5361567 w 7386137"/>
              <a:gd name="connsiteY1231" fmla="*/ 345109 h 688275"/>
              <a:gd name="connsiteX1232" fmla="*/ 5361706 w 7386137"/>
              <a:gd name="connsiteY1232" fmla="*/ 345109 h 688275"/>
              <a:gd name="connsiteX1233" fmla="*/ 5361567 w 7386137"/>
              <a:gd name="connsiteY1233" fmla="*/ 344857 h 688275"/>
              <a:gd name="connsiteX1234" fmla="*/ 5361706 w 7386137"/>
              <a:gd name="connsiteY1234" fmla="*/ 344857 h 688275"/>
              <a:gd name="connsiteX1235" fmla="*/ 5361567 w 7386137"/>
              <a:gd name="connsiteY1235" fmla="*/ 344606 h 688275"/>
              <a:gd name="connsiteX1236" fmla="*/ 5361706 w 7386137"/>
              <a:gd name="connsiteY1236" fmla="*/ 344606 h 688275"/>
              <a:gd name="connsiteX1237" fmla="*/ 5361567 w 7386137"/>
              <a:gd name="connsiteY1237" fmla="*/ 344354 h 688275"/>
              <a:gd name="connsiteX1238" fmla="*/ 5361706 w 7386137"/>
              <a:gd name="connsiteY1238" fmla="*/ 344354 h 688275"/>
              <a:gd name="connsiteX1239" fmla="*/ 5361567 w 7386137"/>
              <a:gd name="connsiteY1239" fmla="*/ 344103 h 688275"/>
              <a:gd name="connsiteX1240" fmla="*/ 5361706 w 7386137"/>
              <a:gd name="connsiteY1240" fmla="*/ 344103 h 688275"/>
              <a:gd name="connsiteX1241" fmla="*/ 5361567 w 7386137"/>
              <a:gd name="connsiteY1241" fmla="*/ 343851 h 688275"/>
              <a:gd name="connsiteX1242" fmla="*/ 5361706 w 7386137"/>
              <a:gd name="connsiteY1242" fmla="*/ 343851 h 688275"/>
              <a:gd name="connsiteX1243" fmla="*/ 5361567 w 7386137"/>
              <a:gd name="connsiteY1243" fmla="*/ 343600 h 688275"/>
              <a:gd name="connsiteX1244" fmla="*/ 5361706 w 7386137"/>
              <a:gd name="connsiteY1244" fmla="*/ 343600 h 688275"/>
              <a:gd name="connsiteX1245" fmla="*/ 5361567 w 7386137"/>
              <a:gd name="connsiteY1245" fmla="*/ 343348 h 688275"/>
              <a:gd name="connsiteX1246" fmla="*/ 5361706 w 7386137"/>
              <a:gd name="connsiteY1246" fmla="*/ 343348 h 688275"/>
              <a:gd name="connsiteX1247" fmla="*/ 5361567 w 7386137"/>
              <a:gd name="connsiteY1247" fmla="*/ 343096 h 688275"/>
              <a:gd name="connsiteX1248" fmla="*/ 5361706 w 7386137"/>
              <a:gd name="connsiteY1248" fmla="*/ 343096 h 688275"/>
              <a:gd name="connsiteX1249" fmla="*/ 5361567 w 7386137"/>
              <a:gd name="connsiteY1249" fmla="*/ 342845 h 688275"/>
              <a:gd name="connsiteX1250" fmla="*/ 5361706 w 7386137"/>
              <a:gd name="connsiteY1250" fmla="*/ 342845 h 688275"/>
              <a:gd name="connsiteX1251" fmla="*/ 5361567 w 7386137"/>
              <a:gd name="connsiteY1251" fmla="*/ 342593 h 688275"/>
              <a:gd name="connsiteX1252" fmla="*/ 5361706 w 7386137"/>
              <a:gd name="connsiteY1252" fmla="*/ 342593 h 688275"/>
              <a:gd name="connsiteX1253" fmla="*/ 5361567 w 7386137"/>
              <a:gd name="connsiteY1253" fmla="*/ 342342 h 688275"/>
              <a:gd name="connsiteX1254" fmla="*/ 5361706 w 7386137"/>
              <a:gd name="connsiteY1254" fmla="*/ 342342 h 688275"/>
              <a:gd name="connsiteX1255" fmla="*/ 5361567 w 7386137"/>
              <a:gd name="connsiteY1255" fmla="*/ 342090 h 688275"/>
              <a:gd name="connsiteX1256" fmla="*/ 5361706 w 7386137"/>
              <a:gd name="connsiteY1256" fmla="*/ 342090 h 688275"/>
              <a:gd name="connsiteX1257" fmla="*/ 5361567 w 7386137"/>
              <a:gd name="connsiteY1257" fmla="*/ 341839 h 688275"/>
              <a:gd name="connsiteX1258" fmla="*/ 5361706 w 7386137"/>
              <a:gd name="connsiteY1258" fmla="*/ 341839 h 688275"/>
              <a:gd name="connsiteX1259" fmla="*/ 5361567 w 7386137"/>
              <a:gd name="connsiteY1259" fmla="*/ 341587 h 688275"/>
              <a:gd name="connsiteX1260" fmla="*/ 5361706 w 7386137"/>
              <a:gd name="connsiteY1260" fmla="*/ 341587 h 688275"/>
              <a:gd name="connsiteX1261" fmla="*/ 5361567 w 7386137"/>
              <a:gd name="connsiteY1261" fmla="*/ 341336 h 688275"/>
              <a:gd name="connsiteX1262" fmla="*/ 5361706 w 7386137"/>
              <a:gd name="connsiteY1262" fmla="*/ 341336 h 688275"/>
              <a:gd name="connsiteX1263" fmla="*/ 5361567 w 7386137"/>
              <a:gd name="connsiteY1263" fmla="*/ 341084 h 688275"/>
              <a:gd name="connsiteX1264" fmla="*/ 5361706 w 7386137"/>
              <a:gd name="connsiteY1264" fmla="*/ 341084 h 688275"/>
              <a:gd name="connsiteX1265" fmla="*/ 5361567 w 7386137"/>
              <a:gd name="connsiteY1265" fmla="*/ 340832 h 688275"/>
              <a:gd name="connsiteX1266" fmla="*/ 5361706 w 7386137"/>
              <a:gd name="connsiteY1266" fmla="*/ 340832 h 688275"/>
              <a:gd name="connsiteX1267" fmla="*/ 5361567 w 7386137"/>
              <a:gd name="connsiteY1267" fmla="*/ 340581 h 688275"/>
              <a:gd name="connsiteX1268" fmla="*/ 5361706 w 7386137"/>
              <a:gd name="connsiteY1268" fmla="*/ 340581 h 688275"/>
              <a:gd name="connsiteX1269" fmla="*/ 5361567 w 7386137"/>
              <a:gd name="connsiteY1269" fmla="*/ 340329 h 688275"/>
              <a:gd name="connsiteX1270" fmla="*/ 5361706 w 7386137"/>
              <a:gd name="connsiteY1270" fmla="*/ 340329 h 688275"/>
              <a:gd name="connsiteX1271" fmla="*/ 5361567 w 7386137"/>
              <a:gd name="connsiteY1271" fmla="*/ 340078 h 688275"/>
              <a:gd name="connsiteX1272" fmla="*/ 5361706 w 7386137"/>
              <a:gd name="connsiteY1272" fmla="*/ 340078 h 688275"/>
              <a:gd name="connsiteX1273" fmla="*/ 5361567 w 7386137"/>
              <a:gd name="connsiteY1273" fmla="*/ 339826 h 688275"/>
              <a:gd name="connsiteX1274" fmla="*/ 5361706 w 7386137"/>
              <a:gd name="connsiteY1274" fmla="*/ 339826 h 688275"/>
              <a:gd name="connsiteX1275" fmla="*/ 5361567 w 7386137"/>
              <a:gd name="connsiteY1275" fmla="*/ 339575 h 688275"/>
              <a:gd name="connsiteX1276" fmla="*/ 5361706 w 7386137"/>
              <a:gd name="connsiteY1276" fmla="*/ 339575 h 688275"/>
              <a:gd name="connsiteX1277" fmla="*/ 5361567 w 7386137"/>
              <a:gd name="connsiteY1277" fmla="*/ 339323 h 688275"/>
              <a:gd name="connsiteX1278" fmla="*/ 5361706 w 7386137"/>
              <a:gd name="connsiteY1278" fmla="*/ 339323 h 688275"/>
              <a:gd name="connsiteX1279" fmla="*/ 5361567 w 7386137"/>
              <a:gd name="connsiteY1279" fmla="*/ 339072 h 688275"/>
              <a:gd name="connsiteX1280" fmla="*/ 5361706 w 7386137"/>
              <a:gd name="connsiteY1280" fmla="*/ 339072 h 688275"/>
              <a:gd name="connsiteX1281" fmla="*/ 5361567 w 7386137"/>
              <a:gd name="connsiteY1281" fmla="*/ 338820 h 688275"/>
              <a:gd name="connsiteX1282" fmla="*/ 5361706 w 7386137"/>
              <a:gd name="connsiteY1282" fmla="*/ 338820 h 688275"/>
              <a:gd name="connsiteX1283" fmla="*/ 5361567 w 7386137"/>
              <a:gd name="connsiteY1283" fmla="*/ 338569 h 688275"/>
              <a:gd name="connsiteX1284" fmla="*/ 5361706 w 7386137"/>
              <a:gd name="connsiteY1284" fmla="*/ 338569 h 688275"/>
              <a:gd name="connsiteX1285" fmla="*/ 5361567 w 7386137"/>
              <a:gd name="connsiteY1285" fmla="*/ 338317 h 688275"/>
              <a:gd name="connsiteX1286" fmla="*/ 5361706 w 7386137"/>
              <a:gd name="connsiteY1286" fmla="*/ 338317 h 688275"/>
              <a:gd name="connsiteX1287" fmla="*/ 5361567 w 7386137"/>
              <a:gd name="connsiteY1287" fmla="*/ 338066 h 688275"/>
              <a:gd name="connsiteX1288" fmla="*/ 5361706 w 7386137"/>
              <a:gd name="connsiteY1288" fmla="*/ 338066 h 688275"/>
              <a:gd name="connsiteX1289" fmla="*/ 5361567 w 7386137"/>
              <a:gd name="connsiteY1289" fmla="*/ 337814 h 688275"/>
              <a:gd name="connsiteX1290" fmla="*/ 5361706 w 7386137"/>
              <a:gd name="connsiteY1290" fmla="*/ 337814 h 688275"/>
              <a:gd name="connsiteX1291" fmla="*/ 5361567 w 7386137"/>
              <a:gd name="connsiteY1291" fmla="*/ 337562 h 688275"/>
              <a:gd name="connsiteX1292" fmla="*/ 5361706 w 7386137"/>
              <a:gd name="connsiteY1292" fmla="*/ 337562 h 688275"/>
              <a:gd name="connsiteX1293" fmla="*/ 5361567 w 7386137"/>
              <a:gd name="connsiteY1293" fmla="*/ 337311 h 688275"/>
              <a:gd name="connsiteX1294" fmla="*/ 5361706 w 7386137"/>
              <a:gd name="connsiteY1294" fmla="*/ 337311 h 688275"/>
              <a:gd name="connsiteX1295" fmla="*/ 5361567 w 7386137"/>
              <a:gd name="connsiteY1295" fmla="*/ 337059 h 688275"/>
              <a:gd name="connsiteX1296" fmla="*/ 5361706 w 7386137"/>
              <a:gd name="connsiteY1296" fmla="*/ 337059 h 688275"/>
              <a:gd name="connsiteX1297" fmla="*/ 5361567 w 7386137"/>
              <a:gd name="connsiteY1297" fmla="*/ 336808 h 688275"/>
              <a:gd name="connsiteX1298" fmla="*/ 5361706 w 7386137"/>
              <a:gd name="connsiteY1298" fmla="*/ 336808 h 688275"/>
              <a:gd name="connsiteX1299" fmla="*/ 5361567 w 7386137"/>
              <a:gd name="connsiteY1299" fmla="*/ 336556 h 688275"/>
              <a:gd name="connsiteX1300" fmla="*/ 5361706 w 7386137"/>
              <a:gd name="connsiteY1300" fmla="*/ 336556 h 688275"/>
              <a:gd name="connsiteX1301" fmla="*/ 5361567 w 7386137"/>
              <a:gd name="connsiteY1301" fmla="*/ 336305 h 688275"/>
              <a:gd name="connsiteX1302" fmla="*/ 5361706 w 7386137"/>
              <a:gd name="connsiteY1302" fmla="*/ 336305 h 688275"/>
              <a:gd name="connsiteX1303" fmla="*/ 5361567 w 7386137"/>
              <a:gd name="connsiteY1303" fmla="*/ 336053 h 688275"/>
              <a:gd name="connsiteX1304" fmla="*/ 5361706 w 7386137"/>
              <a:gd name="connsiteY1304" fmla="*/ 336053 h 688275"/>
              <a:gd name="connsiteX1305" fmla="*/ 5361567 w 7386137"/>
              <a:gd name="connsiteY1305" fmla="*/ 335802 h 688275"/>
              <a:gd name="connsiteX1306" fmla="*/ 5361706 w 7386137"/>
              <a:gd name="connsiteY1306" fmla="*/ 335802 h 688275"/>
              <a:gd name="connsiteX1307" fmla="*/ 5361567 w 7386137"/>
              <a:gd name="connsiteY1307" fmla="*/ 335550 h 688275"/>
              <a:gd name="connsiteX1308" fmla="*/ 5361706 w 7386137"/>
              <a:gd name="connsiteY1308" fmla="*/ 335550 h 688275"/>
              <a:gd name="connsiteX1309" fmla="*/ 5361567 w 7386137"/>
              <a:gd name="connsiteY1309" fmla="*/ 335298 h 688275"/>
              <a:gd name="connsiteX1310" fmla="*/ 5361706 w 7386137"/>
              <a:gd name="connsiteY1310" fmla="*/ 335298 h 688275"/>
              <a:gd name="connsiteX1311" fmla="*/ 5361567 w 7386137"/>
              <a:gd name="connsiteY1311" fmla="*/ 335047 h 688275"/>
              <a:gd name="connsiteX1312" fmla="*/ 5361706 w 7386137"/>
              <a:gd name="connsiteY1312" fmla="*/ 335047 h 688275"/>
              <a:gd name="connsiteX1313" fmla="*/ 5361567 w 7386137"/>
              <a:gd name="connsiteY1313" fmla="*/ 334795 h 688275"/>
              <a:gd name="connsiteX1314" fmla="*/ 5361706 w 7386137"/>
              <a:gd name="connsiteY1314" fmla="*/ 334795 h 688275"/>
              <a:gd name="connsiteX1315" fmla="*/ 5361567 w 7386137"/>
              <a:gd name="connsiteY1315" fmla="*/ 334544 h 688275"/>
              <a:gd name="connsiteX1316" fmla="*/ 5361706 w 7386137"/>
              <a:gd name="connsiteY1316" fmla="*/ 334544 h 688275"/>
              <a:gd name="connsiteX1317" fmla="*/ 5361567 w 7386137"/>
              <a:gd name="connsiteY1317" fmla="*/ 334292 h 688275"/>
              <a:gd name="connsiteX1318" fmla="*/ 5361706 w 7386137"/>
              <a:gd name="connsiteY1318" fmla="*/ 334292 h 688275"/>
              <a:gd name="connsiteX1319" fmla="*/ 5361567 w 7386137"/>
              <a:gd name="connsiteY1319" fmla="*/ 334041 h 688275"/>
              <a:gd name="connsiteX1320" fmla="*/ 5361706 w 7386137"/>
              <a:gd name="connsiteY1320" fmla="*/ 334041 h 688275"/>
              <a:gd name="connsiteX1321" fmla="*/ 5361567 w 7386137"/>
              <a:gd name="connsiteY1321" fmla="*/ 333789 h 688275"/>
              <a:gd name="connsiteX1322" fmla="*/ 5361706 w 7386137"/>
              <a:gd name="connsiteY1322" fmla="*/ 333789 h 688275"/>
              <a:gd name="connsiteX1323" fmla="*/ 5361567 w 7386137"/>
              <a:gd name="connsiteY1323" fmla="*/ 333538 h 688275"/>
              <a:gd name="connsiteX1324" fmla="*/ 5361706 w 7386137"/>
              <a:gd name="connsiteY1324" fmla="*/ 333538 h 688275"/>
              <a:gd name="connsiteX1325" fmla="*/ 5361567 w 7386137"/>
              <a:gd name="connsiteY1325" fmla="*/ 333286 h 688275"/>
              <a:gd name="connsiteX1326" fmla="*/ 5361706 w 7386137"/>
              <a:gd name="connsiteY1326" fmla="*/ 333286 h 688275"/>
              <a:gd name="connsiteX1327" fmla="*/ 5361567 w 7386137"/>
              <a:gd name="connsiteY1327" fmla="*/ 333035 h 688275"/>
              <a:gd name="connsiteX1328" fmla="*/ 5361706 w 7386137"/>
              <a:gd name="connsiteY1328" fmla="*/ 333035 h 688275"/>
              <a:gd name="connsiteX1329" fmla="*/ 5361567 w 7386137"/>
              <a:gd name="connsiteY1329" fmla="*/ 332783 h 688275"/>
              <a:gd name="connsiteX1330" fmla="*/ 5361706 w 7386137"/>
              <a:gd name="connsiteY1330" fmla="*/ 332783 h 688275"/>
              <a:gd name="connsiteX1331" fmla="*/ 5361567 w 7386137"/>
              <a:gd name="connsiteY1331" fmla="*/ 332532 h 688275"/>
              <a:gd name="connsiteX1332" fmla="*/ 5361706 w 7386137"/>
              <a:gd name="connsiteY1332" fmla="*/ 332532 h 688275"/>
              <a:gd name="connsiteX1333" fmla="*/ 6772504 w 7386137"/>
              <a:gd name="connsiteY1333" fmla="*/ 291709 h 688275"/>
              <a:gd name="connsiteX1334" fmla="*/ 6755233 w 7386137"/>
              <a:gd name="connsiteY1334" fmla="*/ 389469 h 688275"/>
              <a:gd name="connsiteX1335" fmla="*/ 6931130 w 7386137"/>
              <a:gd name="connsiteY1335" fmla="*/ 389469 h 688275"/>
              <a:gd name="connsiteX1336" fmla="*/ 6945293 w 7386137"/>
              <a:gd name="connsiteY1336" fmla="*/ 291709 h 688275"/>
              <a:gd name="connsiteX1337" fmla="*/ 7050516 w 7386137"/>
              <a:gd name="connsiteY1337" fmla="*/ 291292 h 688275"/>
              <a:gd name="connsiteX1338" fmla="*/ 7036354 w 7386137"/>
              <a:gd name="connsiteY1338" fmla="*/ 389052 h 688275"/>
              <a:gd name="connsiteX1339" fmla="*/ 7227511 w 7386137"/>
              <a:gd name="connsiteY1339" fmla="*/ 389052 h 688275"/>
              <a:gd name="connsiteX1340" fmla="*/ 7241674 w 7386137"/>
              <a:gd name="connsiteY1340" fmla="*/ 291292 h 688275"/>
              <a:gd name="connsiteX1341" fmla="*/ 4568436 w 7386137"/>
              <a:gd name="connsiteY1341" fmla="*/ 244201 h 688275"/>
              <a:gd name="connsiteX1342" fmla="*/ 4662776 w 7386137"/>
              <a:gd name="connsiteY1342" fmla="*/ 244201 h 688275"/>
              <a:gd name="connsiteX1343" fmla="*/ 4662740 w 7386137"/>
              <a:gd name="connsiteY1343" fmla="*/ 244453 h 688275"/>
              <a:gd name="connsiteX1344" fmla="*/ 4662776 w 7386137"/>
              <a:gd name="connsiteY1344" fmla="*/ 244453 h 688275"/>
              <a:gd name="connsiteX1345" fmla="*/ 4662740 w 7386137"/>
              <a:gd name="connsiteY1345" fmla="*/ 244704 h 688275"/>
              <a:gd name="connsiteX1346" fmla="*/ 4662776 w 7386137"/>
              <a:gd name="connsiteY1346" fmla="*/ 244704 h 688275"/>
              <a:gd name="connsiteX1347" fmla="*/ 4662740 w 7386137"/>
              <a:gd name="connsiteY1347" fmla="*/ 244956 h 688275"/>
              <a:gd name="connsiteX1348" fmla="*/ 4662776 w 7386137"/>
              <a:gd name="connsiteY1348" fmla="*/ 244956 h 688275"/>
              <a:gd name="connsiteX1349" fmla="*/ 4662740 w 7386137"/>
              <a:gd name="connsiteY1349" fmla="*/ 245207 h 688275"/>
              <a:gd name="connsiteX1350" fmla="*/ 4662776 w 7386137"/>
              <a:gd name="connsiteY1350" fmla="*/ 245207 h 688275"/>
              <a:gd name="connsiteX1351" fmla="*/ 4662740 w 7386137"/>
              <a:gd name="connsiteY1351" fmla="*/ 245459 h 688275"/>
              <a:gd name="connsiteX1352" fmla="*/ 4662776 w 7386137"/>
              <a:gd name="connsiteY1352" fmla="*/ 245459 h 688275"/>
              <a:gd name="connsiteX1353" fmla="*/ 4662740 w 7386137"/>
              <a:gd name="connsiteY1353" fmla="*/ 245710 h 688275"/>
              <a:gd name="connsiteX1354" fmla="*/ 4662776 w 7386137"/>
              <a:gd name="connsiteY1354" fmla="*/ 245710 h 688275"/>
              <a:gd name="connsiteX1355" fmla="*/ 4662740 w 7386137"/>
              <a:gd name="connsiteY1355" fmla="*/ 245962 h 688275"/>
              <a:gd name="connsiteX1356" fmla="*/ 4662776 w 7386137"/>
              <a:gd name="connsiteY1356" fmla="*/ 245962 h 688275"/>
              <a:gd name="connsiteX1357" fmla="*/ 4662740 w 7386137"/>
              <a:gd name="connsiteY1357" fmla="*/ 246213 h 688275"/>
              <a:gd name="connsiteX1358" fmla="*/ 4662776 w 7386137"/>
              <a:gd name="connsiteY1358" fmla="*/ 246213 h 688275"/>
              <a:gd name="connsiteX1359" fmla="*/ 4662740 w 7386137"/>
              <a:gd name="connsiteY1359" fmla="*/ 246465 h 688275"/>
              <a:gd name="connsiteX1360" fmla="*/ 4662776 w 7386137"/>
              <a:gd name="connsiteY1360" fmla="*/ 246465 h 688275"/>
              <a:gd name="connsiteX1361" fmla="*/ 4662740 w 7386137"/>
              <a:gd name="connsiteY1361" fmla="*/ 246716 h 688275"/>
              <a:gd name="connsiteX1362" fmla="*/ 4662776 w 7386137"/>
              <a:gd name="connsiteY1362" fmla="*/ 246716 h 688275"/>
              <a:gd name="connsiteX1363" fmla="*/ 4662740 w 7386137"/>
              <a:gd name="connsiteY1363" fmla="*/ 246968 h 688275"/>
              <a:gd name="connsiteX1364" fmla="*/ 4662776 w 7386137"/>
              <a:gd name="connsiteY1364" fmla="*/ 246968 h 688275"/>
              <a:gd name="connsiteX1365" fmla="*/ 4662740 w 7386137"/>
              <a:gd name="connsiteY1365" fmla="*/ 247219 h 688275"/>
              <a:gd name="connsiteX1366" fmla="*/ 4662776 w 7386137"/>
              <a:gd name="connsiteY1366" fmla="*/ 247219 h 688275"/>
              <a:gd name="connsiteX1367" fmla="*/ 4662740 w 7386137"/>
              <a:gd name="connsiteY1367" fmla="*/ 247471 h 688275"/>
              <a:gd name="connsiteX1368" fmla="*/ 4662776 w 7386137"/>
              <a:gd name="connsiteY1368" fmla="*/ 247471 h 688275"/>
              <a:gd name="connsiteX1369" fmla="*/ 4662740 w 7386137"/>
              <a:gd name="connsiteY1369" fmla="*/ 247723 h 688275"/>
              <a:gd name="connsiteX1370" fmla="*/ 4662776 w 7386137"/>
              <a:gd name="connsiteY1370" fmla="*/ 247723 h 688275"/>
              <a:gd name="connsiteX1371" fmla="*/ 4662740 w 7386137"/>
              <a:gd name="connsiteY1371" fmla="*/ 247974 h 688275"/>
              <a:gd name="connsiteX1372" fmla="*/ 4662776 w 7386137"/>
              <a:gd name="connsiteY1372" fmla="*/ 247974 h 688275"/>
              <a:gd name="connsiteX1373" fmla="*/ 4662740 w 7386137"/>
              <a:gd name="connsiteY1373" fmla="*/ 248226 h 688275"/>
              <a:gd name="connsiteX1374" fmla="*/ 4662776 w 7386137"/>
              <a:gd name="connsiteY1374" fmla="*/ 248226 h 688275"/>
              <a:gd name="connsiteX1375" fmla="*/ 4662740 w 7386137"/>
              <a:gd name="connsiteY1375" fmla="*/ 248477 h 688275"/>
              <a:gd name="connsiteX1376" fmla="*/ 4662776 w 7386137"/>
              <a:gd name="connsiteY1376" fmla="*/ 248477 h 688275"/>
              <a:gd name="connsiteX1377" fmla="*/ 4662740 w 7386137"/>
              <a:gd name="connsiteY1377" fmla="*/ 248729 h 688275"/>
              <a:gd name="connsiteX1378" fmla="*/ 4662776 w 7386137"/>
              <a:gd name="connsiteY1378" fmla="*/ 248729 h 688275"/>
              <a:gd name="connsiteX1379" fmla="*/ 4662740 w 7386137"/>
              <a:gd name="connsiteY1379" fmla="*/ 248980 h 688275"/>
              <a:gd name="connsiteX1380" fmla="*/ 4662776 w 7386137"/>
              <a:gd name="connsiteY1380" fmla="*/ 248980 h 688275"/>
              <a:gd name="connsiteX1381" fmla="*/ 4662740 w 7386137"/>
              <a:gd name="connsiteY1381" fmla="*/ 249232 h 688275"/>
              <a:gd name="connsiteX1382" fmla="*/ 4662776 w 7386137"/>
              <a:gd name="connsiteY1382" fmla="*/ 249232 h 688275"/>
              <a:gd name="connsiteX1383" fmla="*/ 4662740 w 7386137"/>
              <a:gd name="connsiteY1383" fmla="*/ 249483 h 688275"/>
              <a:gd name="connsiteX1384" fmla="*/ 4662776 w 7386137"/>
              <a:gd name="connsiteY1384" fmla="*/ 249483 h 688275"/>
              <a:gd name="connsiteX1385" fmla="*/ 4662740 w 7386137"/>
              <a:gd name="connsiteY1385" fmla="*/ 249735 h 688275"/>
              <a:gd name="connsiteX1386" fmla="*/ 4662776 w 7386137"/>
              <a:gd name="connsiteY1386" fmla="*/ 249735 h 688275"/>
              <a:gd name="connsiteX1387" fmla="*/ 4662740 w 7386137"/>
              <a:gd name="connsiteY1387" fmla="*/ 249987 h 688275"/>
              <a:gd name="connsiteX1388" fmla="*/ 4662776 w 7386137"/>
              <a:gd name="connsiteY1388" fmla="*/ 249987 h 688275"/>
              <a:gd name="connsiteX1389" fmla="*/ 4662740 w 7386137"/>
              <a:gd name="connsiteY1389" fmla="*/ 250238 h 688275"/>
              <a:gd name="connsiteX1390" fmla="*/ 4662776 w 7386137"/>
              <a:gd name="connsiteY1390" fmla="*/ 250238 h 688275"/>
              <a:gd name="connsiteX1391" fmla="*/ 4662740 w 7386137"/>
              <a:gd name="connsiteY1391" fmla="*/ 250490 h 688275"/>
              <a:gd name="connsiteX1392" fmla="*/ 4662776 w 7386137"/>
              <a:gd name="connsiteY1392" fmla="*/ 250490 h 688275"/>
              <a:gd name="connsiteX1393" fmla="*/ 4662740 w 7386137"/>
              <a:gd name="connsiteY1393" fmla="*/ 250741 h 688275"/>
              <a:gd name="connsiteX1394" fmla="*/ 4662776 w 7386137"/>
              <a:gd name="connsiteY1394" fmla="*/ 250741 h 688275"/>
              <a:gd name="connsiteX1395" fmla="*/ 4662740 w 7386137"/>
              <a:gd name="connsiteY1395" fmla="*/ 250993 h 688275"/>
              <a:gd name="connsiteX1396" fmla="*/ 4662776 w 7386137"/>
              <a:gd name="connsiteY1396" fmla="*/ 250993 h 688275"/>
              <a:gd name="connsiteX1397" fmla="*/ 4662740 w 7386137"/>
              <a:gd name="connsiteY1397" fmla="*/ 251244 h 688275"/>
              <a:gd name="connsiteX1398" fmla="*/ 4662776 w 7386137"/>
              <a:gd name="connsiteY1398" fmla="*/ 251244 h 688275"/>
              <a:gd name="connsiteX1399" fmla="*/ 4662740 w 7386137"/>
              <a:gd name="connsiteY1399" fmla="*/ 251496 h 688275"/>
              <a:gd name="connsiteX1400" fmla="*/ 4662776 w 7386137"/>
              <a:gd name="connsiteY1400" fmla="*/ 251496 h 688275"/>
              <a:gd name="connsiteX1401" fmla="*/ 4662740 w 7386137"/>
              <a:gd name="connsiteY1401" fmla="*/ 251747 h 688275"/>
              <a:gd name="connsiteX1402" fmla="*/ 4662776 w 7386137"/>
              <a:gd name="connsiteY1402" fmla="*/ 251747 h 688275"/>
              <a:gd name="connsiteX1403" fmla="*/ 4662740 w 7386137"/>
              <a:gd name="connsiteY1403" fmla="*/ 251999 h 688275"/>
              <a:gd name="connsiteX1404" fmla="*/ 4662776 w 7386137"/>
              <a:gd name="connsiteY1404" fmla="*/ 251999 h 688275"/>
              <a:gd name="connsiteX1405" fmla="*/ 4662740 w 7386137"/>
              <a:gd name="connsiteY1405" fmla="*/ 252250 h 688275"/>
              <a:gd name="connsiteX1406" fmla="*/ 4662776 w 7386137"/>
              <a:gd name="connsiteY1406" fmla="*/ 252250 h 688275"/>
              <a:gd name="connsiteX1407" fmla="*/ 4662740 w 7386137"/>
              <a:gd name="connsiteY1407" fmla="*/ 252502 h 688275"/>
              <a:gd name="connsiteX1408" fmla="*/ 4662776 w 7386137"/>
              <a:gd name="connsiteY1408" fmla="*/ 252502 h 688275"/>
              <a:gd name="connsiteX1409" fmla="*/ 4662740 w 7386137"/>
              <a:gd name="connsiteY1409" fmla="*/ 252753 h 688275"/>
              <a:gd name="connsiteX1410" fmla="*/ 4662776 w 7386137"/>
              <a:gd name="connsiteY1410" fmla="*/ 252753 h 688275"/>
              <a:gd name="connsiteX1411" fmla="*/ 4662740 w 7386137"/>
              <a:gd name="connsiteY1411" fmla="*/ 253005 h 688275"/>
              <a:gd name="connsiteX1412" fmla="*/ 4662776 w 7386137"/>
              <a:gd name="connsiteY1412" fmla="*/ 253005 h 688275"/>
              <a:gd name="connsiteX1413" fmla="*/ 4662740 w 7386137"/>
              <a:gd name="connsiteY1413" fmla="*/ 253257 h 688275"/>
              <a:gd name="connsiteX1414" fmla="*/ 4662776 w 7386137"/>
              <a:gd name="connsiteY1414" fmla="*/ 253257 h 688275"/>
              <a:gd name="connsiteX1415" fmla="*/ 4662740 w 7386137"/>
              <a:gd name="connsiteY1415" fmla="*/ 253508 h 688275"/>
              <a:gd name="connsiteX1416" fmla="*/ 4662776 w 7386137"/>
              <a:gd name="connsiteY1416" fmla="*/ 253508 h 688275"/>
              <a:gd name="connsiteX1417" fmla="*/ 4662740 w 7386137"/>
              <a:gd name="connsiteY1417" fmla="*/ 253760 h 688275"/>
              <a:gd name="connsiteX1418" fmla="*/ 4662776 w 7386137"/>
              <a:gd name="connsiteY1418" fmla="*/ 253760 h 688275"/>
              <a:gd name="connsiteX1419" fmla="*/ 4662740 w 7386137"/>
              <a:gd name="connsiteY1419" fmla="*/ 254011 h 688275"/>
              <a:gd name="connsiteX1420" fmla="*/ 4662776 w 7386137"/>
              <a:gd name="connsiteY1420" fmla="*/ 254011 h 688275"/>
              <a:gd name="connsiteX1421" fmla="*/ 4662740 w 7386137"/>
              <a:gd name="connsiteY1421" fmla="*/ 254263 h 688275"/>
              <a:gd name="connsiteX1422" fmla="*/ 4662776 w 7386137"/>
              <a:gd name="connsiteY1422" fmla="*/ 254263 h 688275"/>
              <a:gd name="connsiteX1423" fmla="*/ 4662740 w 7386137"/>
              <a:gd name="connsiteY1423" fmla="*/ 254514 h 688275"/>
              <a:gd name="connsiteX1424" fmla="*/ 4662776 w 7386137"/>
              <a:gd name="connsiteY1424" fmla="*/ 254514 h 688275"/>
              <a:gd name="connsiteX1425" fmla="*/ 4662740 w 7386137"/>
              <a:gd name="connsiteY1425" fmla="*/ 254766 h 688275"/>
              <a:gd name="connsiteX1426" fmla="*/ 4662776 w 7386137"/>
              <a:gd name="connsiteY1426" fmla="*/ 254766 h 688275"/>
              <a:gd name="connsiteX1427" fmla="*/ 4662740 w 7386137"/>
              <a:gd name="connsiteY1427" fmla="*/ 255017 h 688275"/>
              <a:gd name="connsiteX1428" fmla="*/ 4662776 w 7386137"/>
              <a:gd name="connsiteY1428" fmla="*/ 255017 h 688275"/>
              <a:gd name="connsiteX1429" fmla="*/ 4662740 w 7386137"/>
              <a:gd name="connsiteY1429" fmla="*/ 255269 h 688275"/>
              <a:gd name="connsiteX1430" fmla="*/ 4662776 w 7386137"/>
              <a:gd name="connsiteY1430" fmla="*/ 255269 h 688275"/>
              <a:gd name="connsiteX1431" fmla="*/ 4662740 w 7386137"/>
              <a:gd name="connsiteY1431" fmla="*/ 255521 h 688275"/>
              <a:gd name="connsiteX1432" fmla="*/ 4662776 w 7386137"/>
              <a:gd name="connsiteY1432" fmla="*/ 255521 h 688275"/>
              <a:gd name="connsiteX1433" fmla="*/ 4662740 w 7386137"/>
              <a:gd name="connsiteY1433" fmla="*/ 255772 h 688275"/>
              <a:gd name="connsiteX1434" fmla="*/ 4662776 w 7386137"/>
              <a:gd name="connsiteY1434" fmla="*/ 255772 h 688275"/>
              <a:gd name="connsiteX1435" fmla="*/ 4662740 w 7386137"/>
              <a:gd name="connsiteY1435" fmla="*/ 256024 h 688275"/>
              <a:gd name="connsiteX1436" fmla="*/ 4662776 w 7386137"/>
              <a:gd name="connsiteY1436" fmla="*/ 256024 h 688275"/>
              <a:gd name="connsiteX1437" fmla="*/ 4662740 w 7386137"/>
              <a:gd name="connsiteY1437" fmla="*/ 256275 h 688275"/>
              <a:gd name="connsiteX1438" fmla="*/ 4662776 w 7386137"/>
              <a:gd name="connsiteY1438" fmla="*/ 256275 h 688275"/>
              <a:gd name="connsiteX1439" fmla="*/ 4662740 w 7386137"/>
              <a:gd name="connsiteY1439" fmla="*/ 256527 h 688275"/>
              <a:gd name="connsiteX1440" fmla="*/ 4662776 w 7386137"/>
              <a:gd name="connsiteY1440" fmla="*/ 256527 h 688275"/>
              <a:gd name="connsiteX1441" fmla="*/ 4662740 w 7386137"/>
              <a:gd name="connsiteY1441" fmla="*/ 256778 h 688275"/>
              <a:gd name="connsiteX1442" fmla="*/ 4662776 w 7386137"/>
              <a:gd name="connsiteY1442" fmla="*/ 256778 h 688275"/>
              <a:gd name="connsiteX1443" fmla="*/ 4662740 w 7386137"/>
              <a:gd name="connsiteY1443" fmla="*/ 257030 h 688275"/>
              <a:gd name="connsiteX1444" fmla="*/ 4662776 w 7386137"/>
              <a:gd name="connsiteY1444" fmla="*/ 257030 h 688275"/>
              <a:gd name="connsiteX1445" fmla="*/ 4662740 w 7386137"/>
              <a:gd name="connsiteY1445" fmla="*/ 257281 h 688275"/>
              <a:gd name="connsiteX1446" fmla="*/ 4662776 w 7386137"/>
              <a:gd name="connsiteY1446" fmla="*/ 257281 h 688275"/>
              <a:gd name="connsiteX1447" fmla="*/ 4662740 w 7386137"/>
              <a:gd name="connsiteY1447" fmla="*/ 257533 h 688275"/>
              <a:gd name="connsiteX1448" fmla="*/ 4662776 w 7386137"/>
              <a:gd name="connsiteY1448" fmla="*/ 257533 h 688275"/>
              <a:gd name="connsiteX1449" fmla="*/ 4662740 w 7386137"/>
              <a:gd name="connsiteY1449" fmla="*/ 257784 h 688275"/>
              <a:gd name="connsiteX1450" fmla="*/ 4662776 w 7386137"/>
              <a:gd name="connsiteY1450" fmla="*/ 257784 h 688275"/>
              <a:gd name="connsiteX1451" fmla="*/ 4662740 w 7386137"/>
              <a:gd name="connsiteY1451" fmla="*/ 258036 h 688275"/>
              <a:gd name="connsiteX1452" fmla="*/ 4662776 w 7386137"/>
              <a:gd name="connsiteY1452" fmla="*/ 258036 h 688275"/>
              <a:gd name="connsiteX1453" fmla="*/ 4662740 w 7386137"/>
              <a:gd name="connsiteY1453" fmla="*/ 258287 h 688275"/>
              <a:gd name="connsiteX1454" fmla="*/ 4662776 w 7386137"/>
              <a:gd name="connsiteY1454" fmla="*/ 258287 h 688275"/>
              <a:gd name="connsiteX1455" fmla="*/ 4662740 w 7386137"/>
              <a:gd name="connsiteY1455" fmla="*/ 258539 h 688275"/>
              <a:gd name="connsiteX1456" fmla="*/ 4662776 w 7386137"/>
              <a:gd name="connsiteY1456" fmla="*/ 258539 h 688275"/>
              <a:gd name="connsiteX1457" fmla="*/ 4662740 w 7386137"/>
              <a:gd name="connsiteY1457" fmla="*/ 258790 h 688275"/>
              <a:gd name="connsiteX1458" fmla="*/ 4662776 w 7386137"/>
              <a:gd name="connsiteY1458" fmla="*/ 258790 h 688275"/>
              <a:gd name="connsiteX1459" fmla="*/ 4662740 w 7386137"/>
              <a:gd name="connsiteY1459" fmla="*/ 259042 h 688275"/>
              <a:gd name="connsiteX1460" fmla="*/ 4662776 w 7386137"/>
              <a:gd name="connsiteY1460" fmla="*/ 259042 h 688275"/>
              <a:gd name="connsiteX1461" fmla="*/ 4662740 w 7386137"/>
              <a:gd name="connsiteY1461" fmla="*/ 259294 h 688275"/>
              <a:gd name="connsiteX1462" fmla="*/ 4662776 w 7386137"/>
              <a:gd name="connsiteY1462" fmla="*/ 259294 h 688275"/>
              <a:gd name="connsiteX1463" fmla="*/ 4662740 w 7386137"/>
              <a:gd name="connsiteY1463" fmla="*/ 259545 h 688275"/>
              <a:gd name="connsiteX1464" fmla="*/ 4662776 w 7386137"/>
              <a:gd name="connsiteY1464" fmla="*/ 259545 h 688275"/>
              <a:gd name="connsiteX1465" fmla="*/ 4662740 w 7386137"/>
              <a:gd name="connsiteY1465" fmla="*/ 259797 h 688275"/>
              <a:gd name="connsiteX1466" fmla="*/ 4662776 w 7386137"/>
              <a:gd name="connsiteY1466" fmla="*/ 259797 h 688275"/>
              <a:gd name="connsiteX1467" fmla="*/ 4662740 w 7386137"/>
              <a:gd name="connsiteY1467" fmla="*/ 260048 h 688275"/>
              <a:gd name="connsiteX1468" fmla="*/ 4662776 w 7386137"/>
              <a:gd name="connsiteY1468" fmla="*/ 260048 h 688275"/>
              <a:gd name="connsiteX1469" fmla="*/ 4662740 w 7386137"/>
              <a:gd name="connsiteY1469" fmla="*/ 260300 h 688275"/>
              <a:gd name="connsiteX1470" fmla="*/ 4662776 w 7386137"/>
              <a:gd name="connsiteY1470" fmla="*/ 260300 h 688275"/>
              <a:gd name="connsiteX1471" fmla="*/ 4662740 w 7386137"/>
              <a:gd name="connsiteY1471" fmla="*/ 260551 h 688275"/>
              <a:gd name="connsiteX1472" fmla="*/ 4662776 w 7386137"/>
              <a:gd name="connsiteY1472" fmla="*/ 260551 h 688275"/>
              <a:gd name="connsiteX1473" fmla="*/ 4662740 w 7386137"/>
              <a:gd name="connsiteY1473" fmla="*/ 260803 h 688275"/>
              <a:gd name="connsiteX1474" fmla="*/ 4662776 w 7386137"/>
              <a:gd name="connsiteY1474" fmla="*/ 260803 h 688275"/>
              <a:gd name="connsiteX1475" fmla="*/ 4662740 w 7386137"/>
              <a:gd name="connsiteY1475" fmla="*/ 261054 h 688275"/>
              <a:gd name="connsiteX1476" fmla="*/ 4662776 w 7386137"/>
              <a:gd name="connsiteY1476" fmla="*/ 261054 h 688275"/>
              <a:gd name="connsiteX1477" fmla="*/ 4662740 w 7386137"/>
              <a:gd name="connsiteY1477" fmla="*/ 261306 h 688275"/>
              <a:gd name="connsiteX1478" fmla="*/ 4662776 w 7386137"/>
              <a:gd name="connsiteY1478" fmla="*/ 261306 h 688275"/>
              <a:gd name="connsiteX1479" fmla="*/ 4662740 w 7386137"/>
              <a:gd name="connsiteY1479" fmla="*/ 261558 h 688275"/>
              <a:gd name="connsiteX1480" fmla="*/ 4662776 w 7386137"/>
              <a:gd name="connsiteY1480" fmla="*/ 261558 h 688275"/>
              <a:gd name="connsiteX1481" fmla="*/ 4662740 w 7386137"/>
              <a:gd name="connsiteY1481" fmla="*/ 261809 h 688275"/>
              <a:gd name="connsiteX1482" fmla="*/ 4662776 w 7386137"/>
              <a:gd name="connsiteY1482" fmla="*/ 261809 h 688275"/>
              <a:gd name="connsiteX1483" fmla="*/ 4662740 w 7386137"/>
              <a:gd name="connsiteY1483" fmla="*/ 262061 h 688275"/>
              <a:gd name="connsiteX1484" fmla="*/ 4662776 w 7386137"/>
              <a:gd name="connsiteY1484" fmla="*/ 262061 h 688275"/>
              <a:gd name="connsiteX1485" fmla="*/ 4662740 w 7386137"/>
              <a:gd name="connsiteY1485" fmla="*/ 262312 h 688275"/>
              <a:gd name="connsiteX1486" fmla="*/ 4662776 w 7386137"/>
              <a:gd name="connsiteY1486" fmla="*/ 262312 h 688275"/>
              <a:gd name="connsiteX1487" fmla="*/ 4662740 w 7386137"/>
              <a:gd name="connsiteY1487" fmla="*/ 262564 h 688275"/>
              <a:gd name="connsiteX1488" fmla="*/ 4662776 w 7386137"/>
              <a:gd name="connsiteY1488" fmla="*/ 262564 h 688275"/>
              <a:gd name="connsiteX1489" fmla="*/ 4662740 w 7386137"/>
              <a:gd name="connsiteY1489" fmla="*/ 262815 h 688275"/>
              <a:gd name="connsiteX1490" fmla="*/ 4662776 w 7386137"/>
              <a:gd name="connsiteY1490" fmla="*/ 262815 h 688275"/>
              <a:gd name="connsiteX1491" fmla="*/ 4662740 w 7386137"/>
              <a:gd name="connsiteY1491" fmla="*/ 263067 h 688275"/>
              <a:gd name="connsiteX1492" fmla="*/ 4662776 w 7386137"/>
              <a:gd name="connsiteY1492" fmla="*/ 263067 h 688275"/>
              <a:gd name="connsiteX1493" fmla="*/ 4662740 w 7386137"/>
              <a:gd name="connsiteY1493" fmla="*/ 263318 h 688275"/>
              <a:gd name="connsiteX1494" fmla="*/ 4662776 w 7386137"/>
              <a:gd name="connsiteY1494" fmla="*/ 263318 h 688275"/>
              <a:gd name="connsiteX1495" fmla="*/ 4662740 w 7386137"/>
              <a:gd name="connsiteY1495" fmla="*/ 263570 h 688275"/>
              <a:gd name="connsiteX1496" fmla="*/ 4662776 w 7386137"/>
              <a:gd name="connsiteY1496" fmla="*/ 263570 h 688275"/>
              <a:gd name="connsiteX1497" fmla="*/ 4662740 w 7386137"/>
              <a:gd name="connsiteY1497" fmla="*/ 263821 h 688275"/>
              <a:gd name="connsiteX1498" fmla="*/ 4662776 w 7386137"/>
              <a:gd name="connsiteY1498" fmla="*/ 263821 h 688275"/>
              <a:gd name="connsiteX1499" fmla="*/ 4662740 w 7386137"/>
              <a:gd name="connsiteY1499" fmla="*/ 264073 h 688275"/>
              <a:gd name="connsiteX1500" fmla="*/ 4662776 w 7386137"/>
              <a:gd name="connsiteY1500" fmla="*/ 264073 h 688275"/>
              <a:gd name="connsiteX1501" fmla="*/ 4662740 w 7386137"/>
              <a:gd name="connsiteY1501" fmla="*/ 264324 h 688275"/>
              <a:gd name="connsiteX1502" fmla="*/ 4662776 w 7386137"/>
              <a:gd name="connsiteY1502" fmla="*/ 264324 h 688275"/>
              <a:gd name="connsiteX1503" fmla="*/ 4662740 w 7386137"/>
              <a:gd name="connsiteY1503" fmla="*/ 264576 h 688275"/>
              <a:gd name="connsiteX1504" fmla="*/ 4662776 w 7386137"/>
              <a:gd name="connsiteY1504" fmla="*/ 264576 h 688275"/>
              <a:gd name="connsiteX1505" fmla="*/ 4648613 w 7386137"/>
              <a:gd name="connsiteY1505" fmla="*/ 362336 h 688275"/>
              <a:gd name="connsiteX1506" fmla="*/ 4700764 w 7386137"/>
              <a:gd name="connsiteY1506" fmla="*/ 362336 h 688275"/>
              <a:gd name="connsiteX1507" fmla="*/ 4700727 w 7386137"/>
              <a:gd name="connsiteY1507" fmla="*/ 362588 h 688275"/>
              <a:gd name="connsiteX1508" fmla="*/ 4700763 w 7386137"/>
              <a:gd name="connsiteY1508" fmla="*/ 362588 h 688275"/>
              <a:gd name="connsiteX1509" fmla="*/ 4700726 w 7386137"/>
              <a:gd name="connsiteY1509" fmla="*/ 362839 h 688275"/>
              <a:gd name="connsiteX1510" fmla="*/ 4700763 w 7386137"/>
              <a:gd name="connsiteY1510" fmla="*/ 362839 h 688275"/>
              <a:gd name="connsiteX1511" fmla="*/ 4700726 w 7386137"/>
              <a:gd name="connsiteY1511" fmla="*/ 363091 h 688275"/>
              <a:gd name="connsiteX1512" fmla="*/ 4700763 w 7386137"/>
              <a:gd name="connsiteY1512" fmla="*/ 363091 h 688275"/>
              <a:gd name="connsiteX1513" fmla="*/ 4700726 w 7386137"/>
              <a:gd name="connsiteY1513" fmla="*/ 363342 h 688275"/>
              <a:gd name="connsiteX1514" fmla="*/ 4700763 w 7386137"/>
              <a:gd name="connsiteY1514" fmla="*/ 363342 h 688275"/>
              <a:gd name="connsiteX1515" fmla="*/ 4700726 w 7386137"/>
              <a:gd name="connsiteY1515" fmla="*/ 363594 h 688275"/>
              <a:gd name="connsiteX1516" fmla="*/ 4700763 w 7386137"/>
              <a:gd name="connsiteY1516" fmla="*/ 363594 h 688275"/>
              <a:gd name="connsiteX1517" fmla="*/ 4700726 w 7386137"/>
              <a:gd name="connsiteY1517" fmla="*/ 363845 h 688275"/>
              <a:gd name="connsiteX1518" fmla="*/ 4700763 w 7386137"/>
              <a:gd name="connsiteY1518" fmla="*/ 363845 h 688275"/>
              <a:gd name="connsiteX1519" fmla="*/ 4700726 w 7386137"/>
              <a:gd name="connsiteY1519" fmla="*/ 364097 h 688275"/>
              <a:gd name="connsiteX1520" fmla="*/ 4700763 w 7386137"/>
              <a:gd name="connsiteY1520" fmla="*/ 364097 h 688275"/>
              <a:gd name="connsiteX1521" fmla="*/ 4700726 w 7386137"/>
              <a:gd name="connsiteY1521" fmla="*/ 364348 h 688275"/>
              <a:gd name="connsiteX1522" fmla="*/ 4700763 w 7386137"/>
              <a:gd name="connsiteY1522" fmla="*/ 364348 h 688275"/>
              <a:gd name="connsiteX1523" fmla="*/ 4700726 w 7386137"/>
              <a:gd name="connsiteY1523" fmla="*/ 364600 h 688275"/>
              <a:gd name="connsiteX1524" fmla="*/ 4700763 w 7386137"/>
              <a:gd name="connsiteY1524" fmla="*/ 364600 h 688275"/>
              <a:gd name="connsiteX1525" fmla="*/ 4700726 w 7386137"/>
              <a:gd name="connsiteY1525" fmla="*/ 364851 h 688275"/>
              <a:gd name="connsiteX1526" fmla="*/ 4700763 w 7386137"/>
              <a:gd name="connsiteY1526" fmla="*/ 364851 h 688275"/>
              <a:gd name="connsiteX1527" fmla="*/ 4700726 w 7386137"/>
              <a:gd name="connsiteY1527" fmla="*/ 365103 h 688275"/>
              <a:gd name="connsiteX1528" fmla="*/ 4700763 w 7386137"/>
              <a:gd name="connsiteY1528" fmla="*/ 365103 h 688275"/>
              <a:gd name="connsiteX1529" fmla="*/ 4700726 w 7386137"/>
              <a:gd name="connsiteY1529" fmla="*/ 365354 h 688275"/>
              <a:gd name="connsiteX1530" fmla="*/ 4700763 w 7386137"/>
              <a:gd name="connsiteY1530" fmla="*/ 365354 h 688275"/>
              <a:gd name="connsiteX1531" fmla="*/ 4700726 w 7386137"/>
              <a:gd name="connsiteY1531" fmla="*/ 365606 h 688275"/>
              <a:gd name="connsiteX1532" fmla="*/ 4700763 w 7386137"/>
              <a:gd name="connsiteY1532" fmla="*/ 365606 h 688275"/>
              <a:gd name="connsiteX1533" fmla="*/ 4700726 w 7386137"/>
              <a:gd name="connsiteY1533" fmla="*/ 365858 h 688275"/>
              <a:gd name="connsiteX1534" fmla="*/ 4700763 w 7386137"/>
              <a:gd name="connsiteY1534" fmla="*/ 365858 h 688275"/>
              <a:gd name="connsiteX1535" fmla="*/ 4700726 w 7386137"/>
              <a:gd name="connsiteY1535" fmla="*/ 366109 h 688275"/>
              <a:gd name="connsiteX1536" fmla="*/ 4700763 w 7386137"/>
              <a:gd name="connsiteY1536" fmla="*/ 366109 h 688275"/>
              <a:gd name="connsiteX1537" fmla="*/ 4700726 w 7386137"/>
              <a:gd name="connsiteY1537" fmla="*/ 366361 h 688275"/>
              <a:gd name="connsiteX1538" fmla="*/ 4700763 w 7386137"/>
              <a:gd name="connsiteY1538" fmla="*/ 366361 h 688275"/>
              <a:gd name="connsiteX1539" fmla="*/ 4700726 w 7386137"/>
              <a:gd name="connsiteY1539" fmla="*/ 366612 h 688275"/>
              <a:gd name="connsiteX1540" fmla="*/ 4700763 w 7386137"/>
              <a:gd name="connsiteY1540" fmla="*/ 366612 h 688275"/>
              <a:gd name="connsiteX1541" fmla="*/ 4700726 w 7386137"/>
              <a:gd name="connsiteY1541" fmla="*/ 366864 h 688275"/>
              <a:gd name="connsiteX1542" fmla="*/ 4700763 w 7386137"/>
              <a:gd name="connsiteY1542" fmla="*/ 366864 h 688275"/>
              <a:gd name="connsiteX1543" fmla="*/ 4700726 w 7386137"/>
              <a:gd name="connsiteY1543" fmla="*/ 367115 h 688275"/>
              <a:gd name="connsiteX1544" fmla="*/ 4700763 w 7386137"/>
              <a:gd name="connsiteY1544" fmla="*/ 367115 h 688275"/>
              <a:gd name="connsiteX1545" fmla="*/ 4700726 w 7386137"/>
              <a:gd name="connsiteY1545" fmla="*/ 367367 h 688275"/>
              <a:gd name="connsiteX1546" fmla="*/ 4700763 w 7386137"/>
              <a:gd name="connsiteY1546" fmla="*/ 367367 h 688275"/>
              <a:gd name="connsiteX1547" fmla="*/ 4700726 w 7386137"/>
              <a:gd name="connsiteY1547" fmla="*/ 367618 h 688275"/>
              <a:gd name="connsiteX1548" fmla="*/ 4700763 w 7386137"/>
              <a:gd name="connsiteY1548" fmla="*/ 367618 h 688275"/>
              <a:gd name="connsiteX1549" fmla="*/ 4700726 w 7386137"/>
              <a:gd name="connsiteY1549" fmla="*/ 367870 h 688275"/>
              <a:gd name="connsiteX1550" fmla="*/ 4700763 w 7386137"/>
              <a:gd name="connsiteY1550" fmla="*/ 367870 h 688275"/>
              <a:gd name="connsiteX1551" fmla="*/ 4700726 w 7386137"/>
              <a:gd name="connsiteY1551" fmla="*/ 368122 h 688275"/>
              <a:gd name="connsiteX1552" fmla="*/ 4700763 w 7386137"/>
              <a:gd name="connsiteY1552" fmla="*/ 368122 h 688275"/>
              <a:gd name="connsiteX1553" fmla="*/ 4700726 w 7386137"/>
              <a:gd name="connsiteY1553" fmla="*/ 368373 h 688275"/>
              <a:gd name="connsiteX1554" fmla="*/ 4700763 w 7386137"/>
              <a:gd name="connsiteY1554" fmla="*/ 368373 h 688275"/>
              <a:gd name="connsiteX1555" fmla="*/ 4700726 w 7386137"/>
              <a:gd name="connsiteY1555" fmla="*/ 368625 h 688275"/>
              <a:gd name="connsiteX1556" fmla="*/ 4700763 w 7386137"/>
              <a:gd name="connsiteY1556" fmla="*/ 368625 h 688275"/>
              <a:gd name="connsiteX1557" fmla="*/ 4700726 w 7386137"/>
              <a:gd name="connsiteY1557" fmla="*/ 368876 h 688275"/>
              <a:gd name="connsiteX1558" fmla="*/ 4700763 w 7386137"/>
              <a:gd name="connsiteY1558" fmla="*/ 368876 h 688275"/>
              <a:gd name="connsiteX1559" fmla="*/ 4700726 w 7386137"/>
              <a:gd name="connsiteY1559" fmla="*/ 369128 h 688275"/>
              <a:gd name="connsiteX1560" fmla="*/ 4700763 w 7386137"/>
              <a:gd name="connsiteY1560" fmla="*/ 369128 h 688275"/>
              <a:gd name="connsiteX1561" fmla="*/ 4700726 w 7386137"/>
              <a:gd name="connsiteY1561" fmla="*/ 369379 h 688275"/>
              <a:gd name="connsiteX1562" fmla="*/ 4700763 w 7386137"/>
              <a:gd name="connsiteY1562" fmla="*/ 369379 h 688275"/>
              <a:gd name="connsiteX1563" fmla="*/ 4700726 w 7386137"/>
              <a:gd name="connsiteY1563" fmla="*/ 369631 h 688275"/>
              <a:gd name="connsiteX1564" fmla="*/ 4700763 w 7386137"/>
              <a:gd name="connsiteY1564" fmla="*/ 369631 h 688275"/>
              <a:gd name="connsiteX1565" fmla="*/ 4700726 w 7386137"/>
              <a:gd name="connsiteY1565" fmla="*/ 369882 h 688275"/>
              <a:gd name="connsiteX1566" fmla="*/ 4700763 w 7386137"/>
              <a:gd name="connsiteY1566" fmla="*/ 369882 h 688275"/>
              <a:gd name="connsiteX1567" fmla="*/ 4700726 w 7386137"/>
              <a:gd name="connsiteY1567" fmla="*/ 370134 h 688275"/>
              <a:gd name="connsiteX1568" fmla="*/ 4700763 w 7386137"/>
              <a:gd name="connsiteY1568" fmla="*/ 370134 h 688275"/>
              <a:gd name="connsiteX1569" fmla="*/ 4700726 w 7386137"/>
              <a:gd name="connsiteY1569" fmla="*/ 370385 h 688275"/>
              <a:gd name="connsiteX1570" fmla="*/ 4700763 w 7386137"/>
              <a:gd name="connsiteY1570" fmla="*/ 370385 h 688275"/>
              <a:gd name="connsiteX1571" fmla="*/ 4700726 w 7386137"/>
              <a:gd name="connsiteY1571" fmla="*/ 370637 h 688275"/>
              <a:gd name="connsiteX1572" fmla="*/ 4700763 w 7386137"/>
              <a:gd name="connsiteY1572" fmla="*/ 370637 h 688275"/>
              <a:gd name="connsiteX1573" fmla="*/ 4700726 w 7386137"/>
              <a:gd name="connsiteY1573" fmla="*/ 370888 h 688275"/>
              <a:gd name="connsiteX1574" fmla="*/ 4700763 w 7386137"/>
              <a:gd name="connsiteY1574" fmla="*/ 370888 h 688275"/>
              <a:gd name="connsiteX1575" fmla="*/ 4700726 w 7386137"/>
              <a:gd name="connsiteY1575" fmla="*/ 371140 h 688275"/>
              <a:gd name="connsiteX1576" fmla="*/ 4700763 w 7386137"/>
              <a:gd name="connsiteY1576" fmla="*/ 371140 h 688275"/>
              <a:gd name="connsiteX1577" fmla="*/ 4700726 w 7386137"/>
              <a:gd name="connsiteY1577" fmla="*/ 371392 h 688275"/>
              <a:gd name="connsiteX1578" fmla="*/ 4700763 w 7386137"/>
              <a:gd name="connsiteY1578" fmla="*/ 371392 h 688275"/>
              <a:gd name="connsiteX1579" fmla="*/ 4700726 w 7386137"/>
              <a:gd name="connsiteY1579" fmla="*/ 371643 h 688275"/>
              <a:gd name="connsiteX1580" fmla="*/ 4700763 w 7386137"/>
              <a:gd name="connsiteY1580" fmla="*/ 371643 h 688275"/>
              <a:gd name="connsiteX1581" fmla="*/ 4700726 w 7386137"/>
              <a:gd name="connsiteY1581" fmla="*/ 371895 h 688275"/>
              <a:gd name="connsiteX1582" fmla="*/ 4700763 w 7386137"/>
              <a:gd name="connsiteY1582" fmla="*/ 371895 h 688275"/>
              <a:gd name="connsiteX1583" fmla="*/ 4700726 w 7386137"/>
              <a:gd name="connsiteY1583" fmla="*/ 372146 h 688275"/>
              <a:gd name="connsiteX1584" fmla="*/ 4700763 w 7386137"/>
              <a:gd name="connsiteY1584" fmla="*/ 372146 h 688275"/>
              <a:gd name="connsiteX1585" fmla="*/ 4700726 w 7386137"/>
              <a:gd name="connsiteY1585" fmla="*/ 372398 h 688275"/>
              <a:gd name="connsiteX1586" fmla="*/ 4700763 w 7386137"/>
              <a:gd name="connsiteY1586" fmla="*/ 372398 h 688275"/>
              <a:gd name="connsiteX1587" fmla="*/ 4700726 w 7386137"/>
              <a:gd name="connsiteY1587" fmla="*/ 372649 h 688275"/>
              <a:gd name="connsiteX1588" fmla="*/ 4700763 w 7386137"/>
              <a:gd name="connsiteY1588" fmla="*/ 372649 h 688275"/>
              <a:gd name="connsiteX1589" fmla="*/ 4700726 w 7386137"/>
              <a:gd name="connsiteY1589" fmla="*/ 372901 h 688275"/>
              <a:gd name="connsiteX1590" fmla="*/ 4700763 w 7386137"/>
              <a:gd name="connsiteY1590" fmla="*/ 372901 h 688275"/>
              <a:gd name="connsiteX1591" fmla="*/ 4700726 w 7386137"/>
              <a:gd name="connsiteY1591" fmla="*/ 373152 h 688275"/>
              <a:gd name="connsiteX1592" fmla="*/ 4700763 w 7386137"/>
              <a:gd name="connsiteY1592" fmla="*/ 373152 h 688275"/>
              <a:gd name="connsiteX1593" fmla="*/ 4700726 w 7386137"/>
              <a:gd name="connsiteY1593" fmla="*/ 373404 h 688275"/>
              <a:gd name="connsiteX1594" fmla="*/ 4700763 w 7386137"/>
              <a:gd name="connsiteY1594" fmla="*/ 373404 h 688275"/>
              <a:gd name="connsiteX1595" fmla="*/ 4700726 w 7386137"/>
              <a:gd name="connsiteY1595" fmla="*/ 373656 h 688275"/>
              <a:gd name="connsiteX1596" fmla="*/ 4700763 w 7386137"/>
              <a:gd name="connsiteY1596" fmla="*/ 373656 h 688275"/>
              <a:gd name="connsiteX1597" fmla="*/ 4700726 w 7386137"/>
              <a:gd name="connsiteY1597" fmla="*/ 373907 h 688275"/>
              <a:gd name="connsiteX1598" fmla="*/ 4700763 w 7386137"/>
              <a:gd name="connsiteY1598" fmla="*/ 373907 h 688275"/>
              <a:gd name="connsiteX1599" fmla="*/ 4700726 w 7386137"/>
              <a:gd name="connsiteY1599" fmla="*/ 374159 h 688275"/>
              <a:gd name="connsiteX1600" fmla="*/ 4700763 w 7386137"/>
              <a:gd name="connsiteY1600" fmla="*/ 374159 h 688275"/>
              <a:gd name="connsiteX1601" fmla="*/ 4700726 w 7386137"/>
              <a:gd name="connsiteY1601" fmla="*/ 374410 h 688275"/>
              <a:gd name="connsiteX1602" fmla="*/ 4700763 w 7386137"/>
              <a:gd name="connsiteY1602" fmla="*/ 374410 h 688275"/>
              <a:gd name="connsiteX1603" fmla="*/ 4700726 w 7386137"/>
              <a:gd name="connsiteY1603" fmla="*/ 374662 h 688275"/>
              <a:gd name="connsiteX1604" fmla="*/ 4700763 w 7386137"/>
              <a:gd name="connsiteY1604" fmla="*/ 374662 h 688275"/>
              <a:gd name="connsiteX1605" fmla="*/ 4700726 w 7386137"/>
              <a:gd name="connsiteY1605" fmla="*/ 374913 h 688275"/>
              <a:gd name="connsiteX1606" fmla="*/ 4700763 w 7386137"/>
              <a:gd name="connsiteY1606" fmla="*/ 374913 h 688275"/>
              <a:gd name="connsiteX1607" fmla="*/ 4700726 w 7386137"/>
              <a:gd name="connsiteY1607" fmla="*/ 375165 h 688275"/>
              <a:gd name="connsiteX1608" fmla="*/ 4700763 w 7386137"/>
              <a:gd name="connsiteY1608" fmla="*/ 375165 h 688275"/>
              <a:gd name="connsiteX1609" fmla="*/ 4700726 w 7386137"/>
              <a:gd name="connsiteY1609" fmla="*/ 375416 h 688275"/>
              <a:gd name="connsiteX1610" fmla="*/ 4700763 w 7386137"/>
              <a:gd name="connsiteY1610" fmla="*/ 375416 h 688275"/>
              <a:gd name="connsiteX1611" fmla="*/ 4700726 w 7386137"/>
              <a:gd name="connsiteY1611" fmla="*/ 375668 h 688275"/>
              <a:gd name="connsiteX1612" fmla="*/ 4700763 w 7386137"/>
              <a:gd name="connsiteY1612" fmla="*/ 375668 h 688275"/>
              <a:gd name="connsiteX1613" fmla="*/ 4700726 w 7386137"/>
              <a:gd name="connsiteY1613" fmla="*/ 375919 h 688275"/>
              <a:gd name="connsiteX1614" fmla="*/ 4700763 w 7386137"/>
              <a:gd name="connsiteY1614" fmla="*/ 375919 h 688275"/>
              <a:gd name="connsiteX1615" fmla="*/ 4700726 w 7386137"/>
              <a:gd name="connsiteY1615" fmla="*/ 376171 h 688275"/>
              <a:gd name="connsiteX1616" fmla="*/ 4700763 w 7386137"/>
              <a:gd name="connsiteY1616" fmla="*/ 376171 h 688275"/>
              <a:gd name="connsiteX1617" fmla="*/ 4700726 w 7386137"/>
              <a:gd name="connsiteY1617" fmla="*/ 376422 h 688275"/>
              <a:gd name="connsiteX1618" fmla="*/ 4700763 w 7386137"/>
              <a:gd name="connsiteY1618" fmla="*/ 376422 h 688275"/>
              <a:gd name="connsiteX1619" fmla="*/ 4700726 w 7386137"/>
              <a:gd name="connsiteY1619" fmla="*/ 376674 h 688275"/>
              <a:gd name="connsiteX1620" fmla="*/ 4700763 w 7386137"/>
              <a:gd name="connsiteY1620" fmla="*/ 376674 h 688275"/>
              <a:gd name="connsiteX1621" fmla="*/ 4700726 w 7386137"/>
              <a:gd name="connsiteY1621" fmla="*/ 376925 h 688275"/>
              <a:gd name="connsiteX1622" fmla="*/ 4700763 w 7386137"/>
              <a:gd name="connsiteY1622" fmla="*/ 376925 h 688275"/>
              <a:gd name="connsiteX1623" fmla="*/ 4700726 w 7386137"/>
              <a:gd name="connsiteY1623" fmla="*/ 377177 h 688275"/>
              <a:gd name="connsiteX1624" fmla="*/ 4700763 w 7386137"/>
              <a:gd name="connsiteY1624" fmla="*/ 377177 h 688275"/>
              <a:gd name="connsiteX1625" fmla="*/ 4700726 w 7386137"/>
              <a:gd name="connsiteY1625" fmla="*/ 377429 h 688275"/>
              <a:gd name="connsiteX1626" fmla="*/ 4700763 w 7386137"/>
              <a:gd name="connsiteY1626" fmla="*/ 377429 h 688275"/>
              <a:gd name="connsiteX1627" fmla="*/ 4700726 w 7386137"/>
              <a:gd name="connsiteY1627" fmla="*/ 377680 h 688275"/>
              <a:gd name="connsiteX1628" fmla="*/ 4700763 w 7386137"/>
              <a:gd name="connsiteY1628" fmla="*/ 377680 h 688275"/>
              <a:gd name="connsiteX1629" fmla="*/ 4700726 w 7386137"/>
              <a:gd name="connsiteY1629" fmla="*/ 377932 h 688275"/>
              <a:gd name="connsiteX1630" fmla="*/ 4700763 w 7386137"/>
              <a:gd name="connsiteY1630" fmla="*/ 377932 h 688275"/>
              <a:gd name="connsiteX1631" fmla="*/ 4700726 w 7386137"/>
              <a:gd name="connsiteY1631" fmla="*/ 378183 h 688275"/>
              <a:gd name="connsiteX1632" fmla="*/ 4700763 w 7386137"/>
              <a:gd name="connsiteY1632" fmla="*/ 378183 h 688275"/>
              <a:gd name="connsiteX1633" fmla="*/ 4700726 w 7386137"/>
              <a:gd name="connsiteY1633" fmla="*/ 378435 h 688275"/>
              <a:gd name="connsiteX1634" fmla="*/ 4700763 w 7386137"/>
              <a:gd name="connsiteY1634" fmla="*/ 378435 h 688275"/>
              <a:gd name="connsiteX1635" fmla="*/ 4700726 w 7386137"/>
              <a:gd name="connsiteY1635" fmla="*/ 378686 h 688275"/>
              <a:gd name="connsiteX1636" fmla="*/ 4700763 w 7386137"/>
              <a:gd name="connsiteY1636" fmla="*/ 378686 h 688275"/>
              <a:gd name="connsiteX1637" fmla="*/ 4700726 w 7386137"/>
              <a:gd name="connsiteY1637" fmla="*/ 378938 h 688275"/>
              <a:gd name="connsiteX1638" fmla="*/ 4700763 w 7386137"/>
              <a:gd name="connsiteY1638" fmla="*/ 378938 h 688275"/>
              <a:gd name="connsiteX1639" fmla="*/ 4700726 w 7386137"/>
              <a:gd name="connsiteY1639" fmla="*/ 379189 h 688275"/>
              <a:gd name="connsiteX1640" fmla="*/ 4700763 w 7386137"/>
              <a:gd name="connsiteY1640" fmla="*/ 379189 h 688275"/>
              <a:gd name="connsiteX1641" fmla="*/ 4700726 w 7386137"/>
              <a:gd name="connsiteY1641" fmla="*/ 379441 h 688275"/>
              <a:gd name="connsiteX1642" fmla="*/ 4700763 w 7386137"/>
              <a:gd name="connsiteY1642" fmla="*/ 379441 h 688275"/>
              <a:gd name="connsiteX1643" fmla="*/ 4700726 w 7386137"/>
              <a:gd name="connsiteY1643" fmla="*/ 379693 h 688275"/>
              <a:gd name="connsiteX1644" fmla="*/ 4700763 w 7386137"/>
              <a:gd name="connsiteY1644" fmla="*/ 379693 h 688275"/>
              <a:gd name="connsiteX1645" fmla="*/ 4700726 w 7386137"/>
              <a:gd name="connsiteY1645" fmla="*/ 379944 h 688275"/>
              <a:gd name="connsiteX1646" fmla="*/ 4700763 w 7386137"/>
              <a:gd name="connsiteY1646" fmla="*/ 379944 h 688275"/>
              <a:gd name="connsiteX1647" fmla="*/ 4700726 w 7386137"/>
              <a:gd name="connsiteY1647" fmla="*/ 380196 h 688275"/>
              <a:gd name="connsiteX1648" fmla="*/ 4700763 w 7386137"/>
              <a:gd name="connsiteY1648" fmla="*/ 380196 h 688275"/>
              <a:gd name="connsiteX1649" fmla="*/ 4700726 w 7386137"/>
              <a:gd name="connsiteY1649" fmla="*/ 380447 h 688275"/>
              <a:gd name="connsiteX1650" fmla="*/ 4700763 w 7386137"/>
              <a:gd name="connsiteY1650" fmla="*/ 380447 h 688275"/>
              <a:gd name="connsiteX1651" fmla="*/ 4700726 w 7386137"/>
              <a:gd name="connsiteY1651" fmla="*/ 380699 h 688275"/>
              <a:gd name="connsiteX1652" fmla="*/ 4700763 w 7386137"/>
              <a:gd name="connsiteY1652" fmla="*/ 380699 h 688275"/>
              <a:gd name="connsiteX1653" fmla="*/ 4700726 w 7386137"/>
              <a:gd name="connsiteY1653" fmla="*/ 380950 h 688275"/>
              <a:gd name="connsiteX1654" fmla="*/ 4700763 w 7386137"/>
              <a:gd name="connsiteY1654" fmla="*/ 380950 h 688275"/>
              <a:gd name="connsiteX1655" fmla="*/ 4700726 w 7386137"/>
              <a:gd name="connsiteY1655" fmla="*/ 381202 h 688275"/>
              <a:gd name="connsiteX1656" fmla="*/ 4700763 w 7386137"/>
              <a:gd name="connsiteY1656" fmla="*/ 381202 h 688275"/>
              <a:gd name="connsiteX1657" fmla="*/ 4700726 w 7386137"/>
              <a:gd name="connsiteY1657" fmla="*/ 381453 h 688275"/>
              <a:gd name="connsiteX1658" fmla="*/ 4700763 w 7386137"/>
              <a:gd name="connsiteY1658" fmla="*/ 381453 h 688275"/>
              <a:gd name="connsiteX1659" fmla="*/ 4700726 w 7386137"/>
              <a:gd name="connsiteY1659" fmla="*/ 381705 h 688275"/>
              <a:gd name="connsiteX1660" fmla="*/ 4700763 w 7386137"/>
              <a:gd name="connsiteY1660" fmla="*/ 381705 h 688275"/>
              <a:gd name="connsiteX1661" fmla="*/ 4700726 w 7386137"/>
              <a:gd name="connsiteY1661" fmla="*/ 381956 h 688275"/>
              <a:gd name="connsiteX1662" fmla="*/ 4700763 w 7386137"/>
              <a:gd name="connsiteY1662" fmla="*/ 381956 h 688275"/>
              <a:gd name="connsiteX1663" fmla="*/ 4700726 w 7386137"/>
              <a:gd name="connsiteY1663" fmla="*/ 382208 h 688275"/>
              <a:gd name="connsiteX1664" fmla="*/ 4700763 w 7386137"/>
              <a:gd name="connsiteY1664" fmla="*/ 382208 h 688275"/>
              <a:gd name="connsiteX1665" fmla="*/ 4700726 w 7386137"/>
              <a:gd name="connsiteY1665" fmla="*/ 382459 h 688275"/>
              <a:gd name="connsiteX1666" fmla="*/ 4700763 w 7386137"/>
              <a:gd name="connsiteY1666" fmla="*/ 382459 h 688275"/>
              <a:gd name="connsiteX1667" fmla="*/ 4700726 w 7386137"/>
              <a:gd name="connsiteY1667" fmla="*/ 382711 h 688275"/>
              <a:gd name="connsiteX1668" fmla="*/ 4700763 w 7386137"/>
              <a:gd name="connsiteY1668" fmla="*/ 382711 h 688275"/>
              <a:gd name="connsiteX1669" fmla="*/ 4686569 w 7386137"/>
              <a:gd name="connsiteY1669" fmla="*/ 479139 h 688275"/>
              <a:gd name="connsiteX1670" fmla="*/ 4676551 w 7386137"/>
              <a:gd name="connsiteY1670" fmla="*/ 460771 h 688275"/>
              <a:gd name="connsiteX1671" fmla="*/ 4661107 w 7386137"/>
              <a:gd name="connsiteY1671" fmla="*/ 456598 h 688275"/>
              <a:gd name="connsiteX1672" fmla="*/ 4634807 w 7386137"/>
              <a:gd name="connsiteY1672" fmla="*/ 456598 h 688275"/>
              <a:gd name="connsiteX1673" fmla="*/ 4618117 w 7386137"/>
              <a:gd name="connsiteY1673" fmla="*/ 572724 h 688275"/>
              <a:gd name="connsiteX1674" fmla="*/ 4677387 w 7386137"/>
              <a:gd name="connsiteY1674" fmla="*/ 572724 h 688275"/>
              <a:gd name="connsiteX1675" fmla="*/ 4677351 w 7386137"/>
              <a:gd name="connsiteY1675" fmla="*/ 572976 h 688275"/>
              <a:gd name="connsiteX1676" fmla="*/ 4677387 w 7386137"/>
              <a:gd name="connsiteY1676" fmla="*/ 572976 h 688275"/>
              <a:gd name="connsiteX1677" fmla="*/ 4677351 w 7386137"/>
              <a:gd name="connsiteY1677" fmla="*/ 573227 h 688275"/>
              <a:gd name="connsiteX1678" fmla="*/ 4677387 w 7386137"/>
              <a:gd name="connsiteY1678" fmla="*/ 573227 h 688275"/>
              <a:gd name="connsiteX1679" fmla="*/ 4677351 w 7386137"/>
              <a:gd name="connsiteY1679" fmla="*/ 573479 h 688275"/>
              <a:gd name="connsiteX1680" fmla="*/ 4677387 w 7386137"/>
              <a:gd name="connsiteY1680" fmla="*/ 573479 h 688275"/>
              <a:gd name="connsiteX1681" fmla="*/ 4677351 w 7386137"/>
              <a:gd name="connsiteY1681" fmla="*/ 573730 h 688275"/>
              <a:gd name="connsiteX1682" fmla="*/ 4677387 w 7386137"/>
              <a:gd name="connsiteY1682" fmla="*/ 573730 h 688275"/>
              <a:gd name="connsiteX1683" fmla="*/ 4677351 w 7386137"/>
              <a:gd name="connsiteY1683" fmla="*/ 573982 h 688275"/>
              <a:gd name="connsiteX1684" fmla="*/ 4677387 w 7386137"/>
              <a:gd name="connsiteY1684" fmla="*/ 573982 h 688275"/>
              <a:gd name="connsiteX1685" fmla="*/ 4677351 w 7386137"/>
              <a:gd name="connsiteY1685" fmla="*/ 574233 h 688275"/>
              <a:gd name="connsiteX1686" fmla="*/ 4677387 w 7386137"/>
              <a:gd name="connsiteY1686" fmla="*/ 574233 h 688275"/>
              <a:gd name="connsiteX1687" fmla="*/ 4677351 w 7386137"/>
              <a:gd name="connsiteY1687" fmla="*/ 574485 h 688275"/>
              <a:gd name="connsiteX1688" fmla="*/ 4677387 w 7386137"/>
              <a:gd name="connsiteY1688" fmla="*/ 574485 h 688275"/>
              <a:gd name="connsiteX1689" fmla="*/ 4677351 w 7386137"/>
              <a:gd name="connsiteY1689" fmla="*/ 574736 h 688275"/>
              <a:gd name="connsiteX1690" fmla="*/ 4677387 w 7386137"/>
              <a:gd name="connsiteY1690" fmla="*/ 574736 h 688275"/>
              <a:gd name="connsiteX1691" fmla="*/ 4677351 w 7386137"/>
              <a:gd name="connsiteY1691" fmla="*/ 574988 h 688275"/>
              <a:gd name="connsiteX1692" fmla="*/ 4677387 w 7386137"/>
              <a:gd name="connsiteY1692" fmla="*/ 574988 h 688275"/>
              <a:gd name="connsiteX1693" fmla="*/ 4677351 w 7386137"/>
              <a:gd name="connsiteY1693" fmla="*/ 575239 h 688275"/>
              <a:gd name="connsiteX1694" fmla="*/ 4677387 w 7386137"/>
              <a:gd name="connsiteY1694" fmla="*/ 575239 h 688275"/>
              <a:gd name="connsiteX1695" fmla="*/ 4677351 w 7386137"/>
              <a:gd name="connsiteY1695" fmla="*/ 575491 h 688275"/>
              <a:gd name="connsiteX1696" fmla="*/ 4677387 w 7386137"/>
              <a:gd name="connsiteY1696" fmla="*/ 575491 h 688275"/>
              <a:gd name="connsiteX1697" fmla="*/ 4677351 w 7386137"/>
              <a:gd name="connsiteY1697" fmla="*/ 575742 h 688275"/>
              <a:gd name="connsiteX1698" fmla="*/ 4677387 w 7386137"/>
              <a:gd name="connsiteY1698" fmla="*/ 575742 h 688275"/>
              <a:gd name="connsiteX1699" fmla="*/ 4677351 w 7386137"/>
              <a:gd name="connsiteY1699" fmla="*/ 575994 h 688275"/>
              <a:gd name="connsiteX1700" fmla="*/ 4677387 w 7386137"/>
              <a:gd name="connsiteY1700" fmla="*/ 575994 h 688275"/>
              <a:gd name="connsiteX1701" fmla="*/ 4677351 w 7386137"/>
              <a:gd name="connsiteY1701" fmla="*/ 576246 h 688275"/>
              <a:gd name="connsiteX1702" fmla="*/ 4677387 w 7386137"/>
              <a:gd name="connsiteY1702" fmla="*/ 576246 h 688275"/>
              <a:gd name="connsiteX1703" fmla="*/ 4677351 w 7386137"/>
              <a:gd name="connsiteY1703" fmla="*/ 576497 h 688275"/>
              <a:gd name="connsiteX1704" fmla="*/ 4677387 w 7386137"/>
              <a:gd name="connsiteY1704" fmla="*/ 576497 h 688275"/>
              <a:gd name="connsiteX1705" fmla="*/ 4677351 w 7386137"/>
              <a:gd name="connsiteY1705" fmla="*/ 576749 h 688275"/>
              <a:gd name="connsiteX1706" fmla="*/ 4677387 w 7386137"/>
              <a:gd name="connsiteY1706" fmla="*/ 576749 h 688275"/>
              <a:gd name="connsiteX1707" fmla="*/ 4677351 w 7386137"/>
              <a:gd name="connsiteY1707" fmla="*/ 577000 h 688275"/>
              <a:gd name="connsiteX1708" fmla="*/ 4677387 w 7386137"/>
              <a:gd name="connsiteY1708" fmla="*/ 577000 h 688275"/>
              <a:gd name="connsiteX1709" fmla="*/ 4677351 w 7386137"/>
              <a:gd name="connsiteY1709" fmla="*/ 577252 h 688275"/>
              <a:gd name="connsiteX1710" fmla="*/ 4677387 w 7386137"/>
              <a:gd name="connsiteY1710" fmla="*/ 577252 h 688275"/>
              <a:gd name="connsiteX1711" fmla="*/ 4677351 w 7386137"/>
              <a:gd name="connsiteY1711" fmla="*/ 577503 h 688275"/>
              <a:gd name="connsiteX1712" fmla="*/ 4677387 w 7386137"/>
              <a:gd name="connsiteY1712" fmla="*/ 577503 h 688275"/>
              <a:gd name="connsiteX1713" fmla="*/ 4677351 w 7386137"/>
              <a:gd name="connsiteY1713" fmla="*/ 577755 h 688275"/>
              <a:gd name="connsiteX1714" fmla="*/ 4677387 w 7386137"/>
              <a:gd name="connsiteY1714" fmla="*/ 577755 h 688275"/>
              <a:gd name="connsiteX1715" fmla="*/ 4677351 w 7386137"/>
              <a:gd name="connsiteY1715" fmla="*/ 578006 h 688275"/>
              <a:gd name="connsiteX1716" fmla="*/ 4677387 w 7386137"/>
              <a:gd name="connsiteY1716" fmla="*/ 578006 h 688275"/>
              <a:gd name="connsiteX1717" fmla="*/ 4677351 w 7386137"/>
              <a:gd name="connsiteY1717" fmla="*/ 578258 h 688275"/>
              <a:gd name="connsiteX1718" fmla="*/ 4677387 w 7386137"/>
              <a:gd name="connsiteY1718" fmla="*/ 578258 h 688275"/>
              <a:gd name="connsiteX1719" fmla="*/ 4677351 w 7386137"/>
              <a:gd name="connsiteY1719" fmla="*/ 578510 h 688275"/>
              <a:gd name="connsiteX1720" fmla="*/ 4677387 w 7386137"/>
              <a:gd name="connsiteY1720" fmla="*/ 578510 h 688275"/>
              <a:gd name="connsiteX1721" fmla="*/ 4677351 w 7386137"/>
              <a:gd name="connsiteY1721" fmla="*/ 578761 h 688275"/>
              <a:gd name="connsiteX1722" fmla="*/ 4677387 w 7386137"/>
              <a:gd name="connsiteY1722" fmla="*/ 578761 h 688275"/>
              <a:gd name="connsiteX1723" fmla="*/ 4677351 w 7386137"/>
              <a:gd name="connsiteY1723" fmla="*/ 579013 h 688275"/>
              <a:gd name="connsiteX1724" fmla="*/ 4677387 w 7386137"/>
              <a:gd name="connsiteY1724" fmla="*/ 579013 h 688275"/>
              <a:gd name="connsiteX1725" fmla="*/ 4677351 w 7386137"/>
              <a:gd name="connsiteY1725" fmla="*/ 579264 h 688275"/>
              <a:gd name="connsiteX1726" fmla="*/ 4677387 w 7386137"/>
              <a:gd name="connsiteY1726" fmla="*/ 579264 h 688275"/>
              <a:gd name="connsiteX1727" fmla="*/ 4677351 w 7386137"/>
              <a:gd name="connsiteY1727" fmla="*/ 579516 h 688275"/>
              <a:gd name="connsiteX1728" fmla="*/ 4677387 w 7386137"/>
              <a:gd name="connsiteY1728" fmla="*/ 579516 h 688275"/>
              <a:gd name="connsiteX1729" fmla="*/ 4677351 w 7386137"/>
              <a:gd name="connsiteY1729" fmla="*/ 579767 h 688275"/>
              <a:gd name="connsiteX1730" fmla="*/ 4677387 w 7386137"/>
              <a:gd name="connsiteY1730" fmla="*/ 579767 h 688275"/>
              <a:gd name="connsiteX1731" fmla="*/ 4677351 w 7386137"/>
              <a:gd name="connsiteY1731" fmla="*/ 580019 h 688275"/>
              <a:gd name="connsiteX1732" fmla="*/ 4677387 w 7386137"/>
              <a:gd name="connsiteY1732" fmla="*/ 580019 h 688275"/>
              <a:gd name="connsiteX1733" fmla="*/ 4677351 w 7386137"/>
              <a:gd name="connsiteY1733" fmla="*/ 580270 h 688275"/>
              <a:gd name="connsiteX1734" fmla="*/ 4677387 w 7386137"/>
              <a:gd name="connsiteY1734" fmla="*/ 580270 h 688275"/>
              <a:gd name="connsiteX1735" fmla="*/ 4677351 w 7386137"/>
              <a:gd name="connsiteY1735" fmla="*/ 580522 h 688275"/>
              <a:gd name="connsiteX1736" fmla="*/ 4677387 w 7386137"/>
              <a:gd name="connsiteY1736" fmla="*/ 580522 h 688275"/>
              <a:gd name="connsiteX1737" fmla="*/ 4677351 w 7386137"/>
              <a:gd name="connsiteY1737" fmla="*/ 580773 h 688275"/>
              <a:gd name="connsiteX1738" fmla="*/ 4677387 w 7386137"/>
              <a:gd name="connsiteY1738" fmla="*/ 580773 h 688275"/>
              <a:gd name="connsiteX1739" fmla="*/ 4677351 w 7386137"/>
              <a:gd name="connsiteY1739" fmla="*/ 581025 h 688275"/>
              <a:gd name="connsiteX1740" fmla="*/ 4677387 w 7386137"/>
              <a:gd name="connsiteY1740" fmla="*/ 581025 h 688275"/>
              <a:gd name="connsiteX1741" fmla="*/ 4677351 w 7386137"/>
              <a:gd name="connsiteY1741" fmla="*/ 581276 h 688275"/>
              <a:gd name="connsiteX1742" fmla="*/ 4677387 w 7386137"/>
              <a:gd name="connsiteY1742" fmla="*/ 581276 h 688275"/>
              <a:gd name="connsiteX1743" fmla="*/ 4677351 w 7386137"/>
              <a:gd name="connsiteY1743" fmla="*/ 581528 h 688275"/>
              <a:gd name="connsiteX1744" fmla="*/ 4677387 w 7386137"/>
              <a:gd name="connsiteY1744" fmla="*/ 581528 h 688275"/>
              <a:gd name="connsiteX1745" fmla="*/ 4677351 w 7386137"/>
              <a:gd name="connsiteY1745" fmla="*/ 581780 h 688275"/>
              <a:gd name="connsiteX1746" fmla="*/ 4677387 w 7386137"/>
              <a:gd name="connsiteY1746" fmla="*/ 581780 h 688275"/>
              <a:gd name="connsiteX1747" fmla="*/ 4677351 w 7386137"/>
              <a:gd name="connsiteY1747" fmla="*/ 582031 h 688275"/>
              <a:gd name="connsiteX1748" fmla="*/ 4677387 w 7386137"/>
              <a:gd name="connsiteY1748" fmla="*/ 582031 h 688275"/>
              <a:gd name="connsiteX1749" fmla="*/ 4677351 w 7386137"/>
              <a:gd name="connsiteY1749" fmla="*/ 582283 h 688275"/>
              <a:gd name="connsiteX1750" fmla="*/ 4677387 w 7386137"/>
              <a:gd name="connsiteY1750" fmla="*/ 582283 h 688275"/>
              <a:gd name="connsiteX1751" fmla="*/ 4677351 w 7386137"/>
              <a:gd name="connsiteY1751" fmla="*/ 582534 h 688275"/>
              <a:gd name="connsiteX1752" fmla="*/ 4677387 w 7386137"/>
              <a:gd name="connsiteY1752" fmla="*/ 582534 h 688275"/>
              <a:gd name="connsiteX1753" fmla="*/ 4677351 w 7386137"/>
              <a:gd name="connsiteY1753" fmla="*/ 582786 h 688275"/>
              <a:gd name="connsiteX1754" fmla="*/ 4677387 w 7386137"/>
              <a:gd name="connsiteY1754" fmla="*/ 582786 h 688275"/>
              <a:gd name="connsiteX1755" fmla="*/ 4677351 w 7386137"/>
              <a:gd name="connsiteY1755" fmla="*/ 583037 h 688275"/>
              <a:gd name="connsiteX1756" fmla="*/ 4677387 w 7386137"/>
              <a:gd name="connsiteY1756" fmla="*/ 583037 h 688275"/>
              <a:gd name="connsiteX1757" fmla="*/ 4677351 w 7386137"/>
              <a:gd name="connsiteY1757" fmla="*/ 583289 h 688275"/>
              <a:gd name="connsiteX1758" fmla="*/ 4677387 w 7386137"/>
              <a:gd name="connsiteY1758" fmla="*/ 583289 h 688275"/>
              <a:gd name="connsiteX1759" fmla="*/ 4677351 w 7386137"/>
              <a:gd name="connsiteY1759" fmla="*/ 583540 h 688275"/>
              <a:gd name="connsiteX1760" fmla="*/ 4677387 w 7386137"/>
              <a:gd name="connsiteY1760" fmla="*/ 583540 h 688275"/>
              <a:gd name="connsiteX1761" fmla="*/ 4677351 w 7386137"/>
              <a:gd name="connsiteY1761" fmla="*/ 583792 h 688275"/>
              <a:gd name="connsiteX1762" fmla="*/ 4677387 w 7386137"/>
              <a:gd name="connsiteY1762" fmla="*/ 583792 h 688275"/>
              <a:gd name="connsiteX1763" fmla="*/ 4677351 w 7386137"/>
              <a:gd name="connsiteY1763" fmla="*/ 584044 h 688275"/>
              <a:gd name="connsiteX1764" fmla="*/ 4677387 w 7386137"/>
              <a:gd name="connsiteY1764" fmla="*/ 584044 h 688275"/>
              <a:gd name="connsiteX1765" fmla="*/ 4677351 w 7386137"/>
              <a:gd name="connsiteY1765" fmla="*/ 584295 h 688275"/>
              <a:gd name="connsiteX1766" fmla="*/ 4677387 w 7386137"/>
              <a:gd name="connsiteY1766" fmla="*/ 584295 h 688275"/>
              <a:gd name="connsiteX1767" fmla="*/ 4677351 w 7386137"/>
              <a:gd name="connsiteY1767" fmla="*/ 584547 h 688275"/>
              <a:gd name="connsiteX1768" fmla="*/ 4677387 w 7386137"/>
              <a:gd name="connsiteY1768" fmla="*/ 584547 h 688275"/>
              <a:gd name="connsiteX1769" fmla="*/ 4677351 w 7386137"/>
              <a:gd name="connsiteY1769" fmla="*/ 584798 h 688275"/>
              <a:gd name="connsiteX1770" fmla="*/ 4677387 w 7386137"/>
              <a:gd name="connsiteY1770" fmla="*/ 584798 h 688275"/>
              <a:gd name="connsiteX1771" fmla="*/ 4677351 w 7386137"/>
              <a:gd name="connsiteY1771" fmla="*/ 585050 h 688275"/>
              <a:gd name="connsiteX1772" fmla="*/ 4677387 w 7386137"/>
              <a:gd name="connsiteY1772" fmla="*/ 585050 h 688275"/>
              <a:gd name="connsiteX1773" fmla="*/ 4677351 w 7386137"/>
              <a:gd name="connsiteY1773" fmla="*/ 585301 h 688275"/>
              <a:gd name="connsiteX1774" fmla="*/ 4677387 w 7386137"/>
              <a:gd name="connsiteY1774" fmla="*/ 585301 h 688275"/>
              <a:gd name="connsiteX1775" fmla="*/ 4677351 w 7386137"/>
              <a:gd name="connsiteY1775" fmla="*/ 585553 h 688275"/>
              <a:gd name="connsiteX1776" fmla="*/ 4677387 w 7386137"/>
              <a:gd name="connsiteY1776" fmla="*/ 585553 h 688275"/>
              <a:gd name="connsiteX1777" fmla="*/ 4677351 w 7386137"/>
              <a:gd name="connsiteY1777" fmla="*/ 585804 h 688275"/>
              <a:gd name="connsiteX1778" fmla="*/ 4677387 w 7386137"/>
              <a:gd name="connsiteY1778" fmla="*/ 585804 h 688275"/>
              <a:gd name="connsiteX1779" fmla="*/ 4677351 w 7386137"/>
              <a:gd name="connsiteY1779" fmla="*/ 586056 h 688275"/>
              <a:gd name="connsiteX1780" fmla="*/ 4677387 w 7386137"/>
              <a:gd name="connsiteY1780" fmla="*/ 586056 h 688275"/>
              <a:gd name="connsiteX1781" fmla="*/ 4677351 w 7386137"/>
              <a:gd name="connsiteY1781" fmla="*/ 586307 h 688275"/>
              <a:gd name="connsiteX1782" fmla="*/ 4677387 w 7386137"/>
              <a:gd name="connsiteY1782" fmla="*/ 586307 h 688275"/>
              <a:gd name="connsiteX1783" fmla="*/ 4677351 w 7386137"/>
              <a:gd name="connsiteY1783" fmla="*/ 586559 h 688275"/>
              <a:gd name="connsiteX1784" fmla="*/ 4677387 w 7386137"/>
              <a:gd name="connsiteY1784" fmla="*/ 586559 h 688275"/>
              <a:gd name="connsiteX1785" fmla="*/ 4677351 w 7386137"/>
              <a:gd name="connsiteY1785" fmla="*/ 586810 h 688275"/>
              <a:gd name="connsiteX1786" fmla="*/ 4677387 w 7386137"/>
              <a:gd name="connsiteY1786" fmla="*/ 586810 h 688275"/>
              <a:gd name="connsiteX1787" fmla="*/ 4677351 w 7386137"/>
              <a:gd name="connsiteY1787" fmla="*/ 587062 h 688275"/>
              <a:gd name="connsiteX1788" fmla="*/ 4677387 w 7386137"/>
              <a:gd name="connsiteY1788" fmla="*/ 587062 h 688275"/>
              <a:gd name="connsiteX1789" fmla="*/ 4677351 w 7386137"/>
              <a:gd name="connsiteY1789" fmla="*/ 587313 h 688275"/>
              <a:gd name="connsiteX1790" fmla="*/ 4677387 w 7386137"/>
              <a:gd name="connsiteY1790" fmla="*/ 587313 h 688275"/>
              <a:gd name="connsiteX1791" fmla="*/ 4677351 w 7386137"/>
              <a:gd name="connsiteY1791" fmla="*/ 587565 h 688275"/>
              <a:gd name="connsiteX1792" fmla="*/ 4677387 w 7386137"/>
              <a:gd name="connsiteY1792" fmla="*/ 587565 h 688275"/>
              <a:gd name="connsiteX1793" fmla="*/ 4677351 w 7386137"/>
              <a:gd name="connsiteY1793" fmla="*/ 587817 h 688275"/>
              <a:gd name="connsiteX1794" fmla="*/ 4677387 w 7386137"/>
              <a:gd name="connsiteY1794" fmla="*/ 587817 h 688275"/>
              <a:gd name="connsiteX1795" fmla="*/ 4677351 w 7386137"/>
              <a:gd name="connsiteY1795" fmla="*/ 588068 h 688275"/>
              <a:gd name="connsiteX1796" fmla="*/ 4677387 w 7386137"/>
              <a:gd name="connsiteY1796" fmla="*/ 588068 h 688275"/>
              <a:gd name="connsiteX1797" fmla="*/ 4677351 w 7386137"/>
              <a:gd name="connsiteY1797" fmla="*/ 588320 h 688275"/>
              <a:gd name="connsiteX1798" fmla="*/ 4677387 w 7386137"/>
              <a:gd name="connsiteY1798" fmla="*/ 588320 h 688275"/>
              <a:gd name="connsiteX1799" fmla="*/ 4677351 w 7386137"/>
              <a:gd name="connsiteY1799" fmla="*/ 588571 h 688275"/>
              <a:gd name="connsiteX1800" fmla="*/ 4677387 w 7386137"/>
              <a:gd name="connsiteY1800" fmla="*/ 588571 h 688275"/>
              <a:gd name="connsiteX1801" fmla="*/ 4677351 w 7386137"/>
              <a:gd name="connsiteY1801" fmla="*/ 588823 h 688275"/>
              <a:gd name="connsiteX1802" fmla="*/ 4677387 w 7386137"/>
              <a:gd name="connsiteY1802" fmla="*/ 588823 h 688275"/>
              <a:gd name="connsiteX1803" fmla="*/ 4677351 w 7386137"/>
              <a:gd name="connsiteY1803" fmla="*/ 589074 h 688275"/>
              <a:gd name="connsiteX1804" fmla="*/ 4677387 w 7386137"/>
              <a:gd name="connsiteY1804" fmla="*/ 589074 h 688275"/>
              <a:gd name="connsiteX1805" fmla="*/ 4677351 w 7386137"/>
              <a:gd name="connsiteY1805" fmla="*/ 589326 h 688275"/>
              <a:gd name="connsiteX1806" fmla="*/ 4677387 w 7386137"/>
              <a:gd name="connsiteY1806" fmla="*/ 589326 h 688275"/>
              <a:gd name="connsiteX1807" fmla="*/ 4677351 w 7386137"/>
              <a:gd name="connsiteY1807" fmla="*/ 589577 h 688275"/>
              <a:gd name="connsiteX1808" fmla="*/ 4677387 w 7386137"/>
              <a:gd name="connsiteY1808" fmla="*/ 589577 h 688275"/>
              <a:gd name="connsiteX1809" fmla="*/ 4677351 w 7386137"/>
              <a:gd name="connsiteY1809" fmla="*/ 589829 h 688275"/>
              <a:gd name="connsiteX1810" fmla="*/ 4677387 w 7386137"/>
              <a:gd name="connsiteY1810" fmla="*/ 589829 h 688275"/>
              <a:gd name="connsiteX1811" fmla="*/ 4677351 w 7386137"/>
              <a:gd name="connsiteY1811" fmla="*/ 590081 h 688275"/>
              <a:gd name="connsiteX1812" fmla="*/ 4677387 w 7386137"/>
              <a:gd name="connsiteY1812" fmla="*/ 590081 h 688275"/>
              <a:gd name="connsiteX1813" fmla="*/ 4677351 w 7386137"/>
              <a:gd name="connsiteY1813" fmla="*/ 590332 h 688275"/>
              <a:gd name="connsiteX1814" fmla="*/ 4677387 w 7386137"/>
              <a:gd name="connsiteY1814" fmla="*/ 590332 h 688275"/>
              <a:gd name="connsiteX1815" fmla="*/ 4677351 w 7386137"/>
              <a:gd name="connsiteY1815" fmla="*/ 590584 h 688275"/>
              <a:gd name="connsiteX1816" fmla="*/ 4677387 w 7386137"/>
              <a:gd name="connsiteY1816" fmla="*/ 590584 h 688275"/>
              <a:gd name="connsiteX1817" fmla="*/ 4677351 w 7386137"/>
              <a:gd name="connsiteY1817" fmla="*/ 590835 h 688275"/>
              <a:gd name="connsiteX1818" fmla="*/ 4677387 w 7386137"/>
              <a:gd name="connsiteY1818" fmla="*/ 590835 h 688275"/>
              <a:gd name="connsiteX1819" fmla="*/ 4677351 w 7386137"/>
              <a:gd name="connsiteY1819" fmla="*/ 591087 h 688275"/>
              <a:gd name="connsiteX1820" fmla="*/ 4677387 w 7386137"/>
              <a:gd name="connsiteY1820" fmla="*/ 591087 h 688275"/>
              <a:gd name="connsiteX1821" fmla="*/ 4677351 w 7386137"/>
              <a:gd name="connsiteY1821" fmla="*/ 591338 h 688275"/>
              <a:gd name="connsiteX1822" fmla="*/ 4677387 w 7386137"/>
              <a:gd name="connsiteY1822" fmla="*/ 591338 h 688275"/>
              <a:gd name="connsiteX1823" fmla="*/ 4677351 w 7386137"/>
              <a:gd name="connsiteY1823" fmla="*/ 591590 h 688275"/>
              <a:gd name="connsiteX1824" fmla="*/ 4677387 w 7386137"/>
              <a:gd name="connsiteY1824" fmla="*/ 591590 h 688275"/>
              <a:gd name="connsiteX1825" fmla="*/ 4677351 w 7386137"/>
              <a:gd name="connsiteY1825" fmla="*/ 591841 h 688275"/>
              <a:gd name="connsiteX1826" fmla="*/ 4677387 w 7386137"/>
              <a:gd name="connsiteY1826" fmla="*/ 591841 h 688275"/>
              <a:gd name="connsiteX1827" fmla="*/ 4677351 w 7386137"/>
              <a:gd name="connsiteY1827" fmla="*/ 592093 h 688275"/>
              <a:gd name="connsiteX1828" fmla="*/ 4677387 w 7386137"/>
              <a:gd name="connsiteY1828" fmla="*/ 592093 h 688275"/>
              <a:gd name="connsiteX1829" fmla="*/ 4677351 w 7386137"/>
              <a:gd name="connsiteY1829" fmla="*/ 592344 h 688275"/>
              <a:gd name="connsiteX1830" fmla="*/ 4677387 w 7386137"/>
              <a:gd name="connsiteY1830" fmla="*/ 592344 h 688275"/>
              <a:gd name="connsiteX1831" fmla="*/ 4677351 w 7386137"/>
              <a:gd name="connsiteY1831" fmla="*/ 592596 h 688275"/>
              <a:gd name="connsiteX1832" fmla="*/ 4677387 w 7386137"/>
              <a:gd name="connsiteY1832" fmla="*/ 592596 h 688275"/>
              <a:gd name="connsiteX1833" fmla="*/ 4677351 w 7386137"/>
              <a:gd name="connsiteY1833" fmla="*/ 592847 h 688275"/>
              <a:gd name="connsiteX1834" fmla="*/ 4677387 w 7386137"/>
              <a:gd name="connsiteY1834" fmla="*/ 592847 h 688275"/>
              <a:gd name="connsiteX1835" fmla="*/ 4677351 w 7386137"/>
              <a:gd name="connsiteY1835" fmla="*/ 593099 h 688275"/>
              <a:gd name="connsiteX1836" fmla="*/ 4677387 w 7386137"/>
              <a:gd name="connsiteY1836" fmla="*/ 593099 h 688275"/>
              <a:gd name="connsiteX1837" fmla="*/ 4663611 w 7386137"/>
              <a:gd name="connsiteY1837" fmla="*/ 688275 h 688275"/>
              <a:gd name="connsiteX1838" fmla="*/ 4653174 w 7386137"/>
              <a:gd name="connsiteY1838" fmla="*/ 671578 h 688275"/>
              <a:gd name="connsiteX1839" fmla="*/ 4637729 w 7386137"/>
              <a:gd name="connsiteY1839" fmla="*/ 667820 h 688275"/>
              <a:gd name="connsiteX1840" fmla="*/ 4400626 w 7386137"/>
              <a:gd name="connsiteY1840" fmla="*/ 667820 h 688275"/>
              <a:gd name="connsiteX1841" fmla="*/ 4400662 w 7386137"/>
              <a:gd name="connsiteY1841" fmla="*/ 667568 h 688275"/>
              <a:gd name="connsiteX1842" fmla="*/ 4400626 w 7386137"/>
              <a:gd name="connsiteY1842" fmla="*/ 667568 h 688275"/>
              <a:gd name="connsiteX1843" fmla="*/ 4400662 w 7386137"/>
              <a:gd name="connsiteY1843" fmla="*/ 667317 h 688275"/>
              <a:gd name="connsiteX1844" fmla="*/ 4400626 w 7386137"/>
              <a:gd name="connsiteY1844" fmla="*/ 667317 h 688275"/>
              <a:gd name="connsiteX1845" fmla="*/ 4400662 w 7386137"/>
              <a:gd name="connsiteY1845" fmla="*/ 667065 h 688275"/>
              <a:gd name="connsiteX1846" fmla="*/ 4400626 w 7386137"/>
              <a:gd name="connsiteY1846" fmla="*/ 667065 h 688275"/>
              <a:gd name="connsiteX1847" fmla="*/ 4400662 w 7386137"/>
              <a:gd name="connsiteY1847" fmla="*/ 666814 h 688275"/>
              <a:gd name="connsiteX1848" fmla="*/ 4400626 w 7386137"/>
              <a:gd name="connsiteY1848" fmla="*/ 666814 h 688275"/>
              <a:gd name="connsiteX1849" fmla="*/ 4400662 w 7386137"/>
              <a:gd name="connsiteY1849" fmla="*/ 666562 h 688275"/>
              <a:gd name="connsiteX1850" fmla="*/ 4400626 w 7386137"/>
              <a:gd name="connsiteY1850" fmla="*/ 666562 h 688275"/>
              <a:gd name="connsiteX1851" fmla="*/ 4400662 w 7386137"/>
              <a:gd name="connsiteY1851" fmla="*/ 666311 h 688275"/>
              <a:gd name="connsiteX1852" fmla="*/ 4400626 w 7386137"/>
              <a:gd name="connsiteY1852" fmla="*/ 666311 h 688275"/>
              <a:gd name="connsiteX1853" fmla="*/ 4400662 w 7386137"/>
              <a:gd name="connsiteY1853" fmla="*/ 666059 h 688275"/>
              <a:gd name="connsiteX1854" fmla="*/ 4400626 w 7386137"/>
              <a:gd name="connsiteY1854" fmla="*/ 666059 h 688275"/>
              <a:gd name="connsiteX1855" fmla="*/ 4400662 w 7386137"/>
              <a:gd name="connsiteY1855" fmla="*/ 665808 h 688275"/>
              <a:gd name="connsiteX1856" fmla="*/ 4400626 w 7386137"/>
              <a:gd name="connsiteY1856" fmla="*/ 665808 h 688275"/>
              <a:gd name="connsiteX1857" fmla="*/ 4400662 w 7386137"/>
              <a:gd name="connsiteY1857" fmla="*/ 665556 h 688275"/>
              <a:gd name="connsiteX1858" fmla="*/ 4400626 w 7386137"/>
              <a:gd name="connsiteY1858" fmla="*/ 665556 h 688275"/>
              <a:gd name="connsiteX1859" fmla="*/ 4400662 w 7386137"/>
              <a:gd name="connsiteY1859" fmla="*/ 665305 h 688275"/>
              <a:gd name="connsiteX1860" fmla="*/ 4400626 w 7386137"/>
              <a:gd name="connsiteY1860" fmla="*/ 665305 h 688275"/>
              <a:gd name="connsiteX1861" fmla="*/ 4400662 w 7386137"/>
              <a:gd name="connsiteY1861" fmla="*/ 665053 h 688275"/>
              <a:gd name="connsiteX1862" fmla="*/ 4400626 w 7386137"/>
              <a:gd name="connsiteY1862" fmla="*/ 665053 h 688275"/>
              <a:gd name="connsiteX1863" fmla="*/ 4400662 w 7386137"/>
              <a:gd name="connsiteY1863" fmla="*/ 664802 h 688275"/>
              <a:gd name="connsiteX1864" fmla="*/ 4400626 w 7386137"/>
              <a:gd name="connsiteY1864" fmla="*/ 664802 h 688275"/>
              <a:gd name="connsiteX1865" fmla="*/ 4400662 w 7386137"/>
              <a:gd name="connsiteY1865" fmla="*/ 664550 h 688275"/>
              <a:gd name="connsiteX1866" fmla="*/ 4400626 w 7386137"/>
              <a:gd name="connsiteY1866" fmla="*/ 664550 h 688275"/>
              <a:gd name="connsiteX1867" fmla="*/ 4400662 w 7386137"/>
              <a:gd name="connsiteY1867" fmla="*/ 664298 h 688275"/>
              <a:gd name="connsiteX1868" fmla="*/ 4400626 w 7386137"/>
              <a:gd name="connsiteY1868" fmla="*/ 664298 h 688275"/>
              <a:gd name="connsiteX1869" fmla="*/ 4400662 w 7386137"/>
              <a:gd name="connsiteY1869" fmla="*/ 664047 h 688275"/>
              <a:gd name="connsiteX1870" fmla="*/ 4400626 w 7386137"/>
              <a:gd name="connsiteY1870" fmla="*/ 664047 h 688275"/>
              <a:gd name="connsiteX1871" fmla="*/ 4400662 w 7386137"/>
              <a:gd name="connsiteY1871" fmla="*/ 663795 h 688275"/>
              <a:gd name="connsiteX1872" fmla="*/ 4400626 w 7386137"/>
              <a:gd name="connsiteY1872" fmla="*/ 663795 h 688275"/>
              <a:gd name="connsiteX1873" fmla="*/ 4400662 w 7386137"/>
              <a:gd name="connsiteY1873" fmla="*/ 663544 h 688275"/>
              <a:gd name="connsiteX1874" fmla="*/ 4400626 w 7386137"/>
              <a:gd name="connsiteY1874" fmla="*/ 663544 h 688275"/>
              <a:gd name="connsiteX1875" fmla="*/ 4400662 w 7386137"/>
              <a:gd name="connsiteY1875" fmla="*/ 663292 h 688275"/>
              <a:gd name="connsiteX1876" fmla="*/ 4400626 w 7386137"/>
              <a:gd name="connsiteY1876" fmla="*/ 663292 h 688275"/>
              <a:gd name="connsiteX1877" fmla="*/ 4400662 w 7386137"/>
              <a:gd name="connsiteY1877" fmla="*/ 663041 h 688275"/>
              <a:gd name="connsiteX1878" fmla="*/ 4400626 w 7386137"/>
              <a:gd name="connsiteY1878" fmla="*/ 663041 h 688275"/>
              <a:gd name="connsiteX1879" fmla="*/ 4400662 w 7386137"/>
              <a:gd name="connsiteY1879" fmla="*/ 662789 h 688275"/>
              <a:gd name="connsiteX1880" fmla="*/ 4400626 w 7386137"/>
              <a:gd name="connsiteY1880" fmla="*/ 662789 h 688275"/>
              <a:gd name="connsiteX1881" fmla="*/ 4400662 w 7386137"/>
              <a:gd name="connsiteY1881" fmla="*/ 662538 h 688275"/>
              <a:gd name="connsiteX1882" fmla="*/ 4400626 w 7386137"/>
              <a:gd name="connsiteY1882" fmla="*/ 662538 h 688275"/>
              <a:gd name="connsiteX1883" fmla="*/ 4400662 w 7386137"/>
              <a:gd name="connsiteY1883" fmla="*/ 662286 h 688275"/>
              <a:gd name="connsiteX1884" fmla="*/ 4400626 w 7386137"/>
              <a:gd name="connsiteY1884" fmla="*/ 662286 h 688275"/>
              <a:gd name="connsiteX1885" fmla="*/ 4400662 w 7386137"/>
              <a:gd name="connsiteY1885" fmla="*/ 662034 h 688275"/>
              <a:gd name="connsiteX1886" fmla="*/ 4400626 w 7386137"/>
              <a:gd name="connsiteY1886" fmla="*/ 662034 h 688275"/>
              <a:gd name="connsiteX1887" fmla="*/ 4400662 w 7386137"/>
              <a:gd name="connsiteY1887" fmla="*/ 661783 h 688275"/>
              <a:gd name="connsiteX1888" fmla="*/ 4400626 w 7386137"/>
              <a:gd name="connsiteY1888" fmla="*/ 661783 h 688275"/>
              <a:gd name="connsiteX1889" fmla="*/ 4400662 w 7386137"/>
              <a:gd name="connsiteY1889" fmla="*/ 661531 h 688275"/>
              <a:gd name="connsiteX1890" fmla="*/ 4400626 w 7386137"/>
              <a:gd name="connsiteY1890" fmla="*/ 661531 h 688275"/>
              <a:gd name="connsiteX1891" fmla="*/ 4400662 w 7386137"/>
              <a:gd name="connsiteY1891" fmla="*/ 661280 h 688275"/>
              <a:gd name="connsiteX1892" fmla="*/ 4400626 w 7386137"/>
              <a:gd name="connsiteY1892" fmla="*/ 661280 h 688275"/>
              <a:gd name="connsiteX1893" fmla="*/ 4400662 w 7386137"/>
              <a:gd name="connsiteY1893" fmla="*/ 661028 h 688275"/>
              <a:gd name="connsiteX1894" fmla="*/ 4400626 w 7386137"/>
              <a:gd name="connsiteY1894" fmla="*/ 661028 h 688275"/>
              <a:gd name="connsiteX1895" fmla="*/ 4400662 w 7386137"/>
              <a:gd name="connsiteY1895" fmla="*/ 660777 h 688275"/>
              <a:gd name="connsiteX1896" fmla="*/ 4400626 w 7386137"/>
              <a:gd name="connsiteY1896" fmla="*/ 660777 h 688275"/>
              <a:gd name="connsiteX1897" fmla="*/ 4400662 w 7386137"/>
              <a:gd name="connsiteY1897" fmla="*/ 660525 h 688275"/>
              <a:gd name="connsiteX1898" fmla="*/ 4400626 w 7386137"/>
              <a:gd name="connsiteY1898" fmla="*/ 660525 h 688275"/>
              <a:gd name="connsiteX1899" fmla="*/ 4400662 w 7386137"/>
              <a:gd name="connsiteY1899" fmla="*/ 660274 h 688275"/>
              <a:gd name="connsiteX1900" fmla="*/ 4400626 w 7386137"/>
              <a:gd name="connsiteY1900" fmla="*/ 660274 h 688275"/>
              <a:gd name="connsiteX1901" fmla="*/ 4400662 w 7386137"/>
              <a:gd name="connsiteY1901" fmla="*/ 660022 h 688275"/>
              <a:gd name="connsiteX1902" fmla="*/ 4400626 w 7386137"/>
              <a:gd name="connsiteY1902" fmla="*/ 660022 h 688275"/>
              <a:gd name="connsiteX1903" fmla="*/ 4400662 w 7386137"/>
              <a:gd name="connsiteY1903" fmla="*/ 659771 h 688275"/>
              <a:gd name="connsiteX1904" fmla="*/ 4400626 w 7386137"/>
              <a:gd name="connsiteY1904" fmla="*/ 659771 h 688275"/>
              <a:gd name="connsiteX1905" fmla="*/ 4400662 w 7386137"/>
              <a:gd name="connsiteY1905" fmla="*/ 659519 h 688275"/>
              <a:gd name="connsiteX1906" fmla="*/ 4400626 w 7386137"/>
              <a:gd name="connsiteY1906" fmla="*/ 659519 h 688275"/>
              <a:gd name="connsiteX1907" fmla="*/ 4400662 w 7386137"/>
              <a:gd name="connsiteY1907" fmla="*/ 659268 h 688275"/>
              <a:gd name="connsiteX1908" fmla="*/ 4400626 w 7386137"/>
              <a:gd name="connsiteY1908" fmla="*/ 659268 h 688275"/>
              <a:gd name="connsiteX1909" fmla="*/ 4400662 w 7386137"/>
              <a:gd name="connsiteY1909" fmla="*/ 659016 h 688275"/>
              <a:gd name="connsiteX1910" fmla="*/ 4400626 w 7386137"/>
              <a:gd name="connsiteY1910" fmla="*/ 659016 h 688275"/>
              <a:gd name="connsiteX1911" fmla="*/ 4400662 w 7386137"/>
              <a:gd name="connsiteY1911" fmla="*/ 658765 h 688275"/>
              <a:gd name="connsiteX1912" fmla="*/ 4400626 w 7386137"/>
              <a:gd name="connsiteY1912" fmla="*/ 658765 h 688275"/>
              <a:gd name="connsiteX1913" fmla="*/ 4400662 w 7386137"/>
              <a:gd name="connsiteY1913" fmla="*/ 658513 h 688275"/>
              <a:gd name="connsiteX1914" fmla="*/ 4400626 w 7386137"/>
              <a:gd name="connsiteY1914" fmla="*/ 658513 h 688275"/>
              <a:gd name="connsiteX1915" fmla="*/ 4400662 w 7386137"/>
              <a:gd name="connsiteY1915" fmla="*/ 658261 h 688275"/>
              <a:gd name="connsiteX1916" fmla="*/ 4400626 w 7386137"/>
              <a:gd name="connsiteY1916" fmla="*/ 658261 h 688275"/>
              <a:gd name="connsiteX1917" fmla="*/ 4400662 w 7386137"/>
              <a:gd name="connsiteY1917" fmla="*/ 658010 h 688275"/>
              <a:gd name="connsiteX1918" fmla="*/ 4400626 w 7386137"/>
              <a:gd name="connsiteY1918" fmla="*/ 658010 h 688275"/>
              <a:gd name="connsiteX1919" fmla="*/ 4400662 w 7386137"/>
              <a:gd name="connsiteY1919" fmla="*/ 657758 h 688275"/>
              <a:gd name="connsiteX1920" fmla="*/ 4400626 w 7386137"/>
              <a:gd name="connsiteY1920" fmla="*/ 657758 h 688275"/>
              <a:gd name="connsiteX1921" fmla="*/ 4400662 w 7386137"/>
              <a:gd name="connsiteY1921" fmla="*/ 657507 h 688275"/>
              <a:gd name="connsiteX1922" fmla="*/ 4400626 w 7386137"/>
              <a:gd name="connsiteY1922" fmla="*/ 657507 h 688275"/>
              <a:gd name="connsiteX1923" fmla="*/ 4400662 w 7386137"/>
              <a:gd name="connsiteY1923" fmla="*/ 657255 h 688275"/>
              <a:gd name="connsiteX1924" fmla="*/ 4400626 w 7386137"/>
              <a:gd name="connsiteY1924" fmla="*/ 657255 h 688275"/>
              <a:gd name="connsiteX1925" fmla="*/ 4400662 w 7386137"/>
              <a:gd name="connsiteY1925" fmla="*/ 657004 h 688275"/>
              <a:gd name="connsiteX1926" fmla="*/ 4400626 w 7386137"/>
              <a:gd name="connsiteY1926" fmla="*/ 657004 h 688275"/>
              <a:gd name="connsiteX1927" fmla="*/ 4400662 w 7386137"/>
              <a:gd name="connsiteY1927" fmla="*/ 656752 h 688275"/>
              <a:gd name="connsiteX1928" fmla="*/ 4400626 w 7386137"/>
              <a:gd name="connsiteY1928" fmla="*/ 656752 h 688275"/>
              <a:gd name="connsiteX1929" fmla="*/ 4400662 w 7386137"/>
              <a:gd name="connsiteY1929" fmla="*/ 656501 h 688275"/>
              <a:gd name="connsiteX1930" fmla="*/ 4400626 w 7386137"/>
              <a:gd name="connsiteY1930" fmla="*/ 656501 h 688275"/>
              <a:gd name="connsiteX1931" fmla="*/ 4400662 w 7386137"/>
              <a:gd name="connsiteY1931" fmla="*/ 656249 h 688275"/>
              <a:gd name="connsiteX1932" fmla="*/ 4400626 w 7386137"/>
              <a:gd name="connsiteY1932" fmla="*/ 656249 h 688275"/>
              <a:gd name="connsiteX1933" fmla="*/ 4400662 w 7386137"/>
              <a:gd name="connsiteY1933" fmla="*/ 655997 h 688275"/>
              <a:gd name="connsiteX1934" fmla="*/ 4400626 w 7386137"/>
              <a:gd name="connsiteY1934" fmla="*/ 655997 h 688275"/>
              <a:gd name="connsiteX1935" fmla="*/ 4400662 w 7386137"/>
              <a:gd name="connsiteY1935" fmla="*/ 655746 h 688275"/>
              <a:gd name="connsiteX1936" fmla="*/ 4400626 w 7386137"/>
              <a:gd name="connsiteY1936" fmla="*/ 655746 h 688275"/>
              <a:gd name="connsiteX1937" fmla="*/ 4400662 w 7386137"/>
              <a:gd name="connsiteY1937" fmla="*/ 655494 h 688275"/>
              <a:gd name="connsiteX1938" fmla="*/ 4400626 w 7386137"/>
              <a:gd name="connsiteY1938" fmla="*/ 655494 h 688275"/>
              <a:gd name="connsiteX1939" fmla="*/ 4400662 w 7386137"/>
              <a:gd name="connsiteY1939" fmla="*/ 655243 h 688275"/>
              <a:gd name="connsiteX1940" fmla="*/ 4400626 w 7386137"/>
              <a:gd name="connsiteY1940" fmla="*/ 655243 h 688275"/>
              <a:gd name="connsiteX1941" fmla="*/ 4400662 w 7386137"/>
              <a:gd name="connsiteY1941" fmla="*/ 654991 h 688275"/>
              <a:gd name="connsiteX1942" fmla="*/ 4400626 w 7386137"/>
              <a:gd name="connsiteY1942" fmla="*/ 654991 h 688275"/>
              <a:gd name="connsiteX1943" fmla="*/ 4400662 w 7386137"/>
              <a:gd name="connsiteY1943" fmla="*/ 654740 h 688275"/>
              <a:gd name="connsiteX1944" fmla="*/ 4400626 w 7386137"/>
              <a:gd name="connsiteY1944" fmla="*/ 654740 h 688275"/>
              <a:gd name="connsiteX1945" fmla="*/ 4400662 w 7386137"/>
              <a:gd name="connsiteY1945" fmla="*/ 654488 h 688275"/>
              <a:gd name="connsiteX1946" fmla="*/ 4400626 w 7386137"/>
              <a:gd name="connsiteY1946" fmla="*/ 654488 h 688275"/>
              <a:gd name="connsiteX1947" fmla="*/ 4400662 w 7386137"/>
              <a:gd name="connsiteY1947" fmla="*/ 654237 h 688275"/>
              <a:gd name="connsiteX1948" fmla="*/ 4400626 w 7386137"/>
              <a:gd name="connsiteY1948" fmla="*/ 654237 h 688275"/>
              <a:gd name="connsiteX1949" fmla="*/ 4400662 w 7386137"/>
              <a:gd name="connsiteY1949" fmla="*/ 653985 h 688275"/>
              <a:gd name="connsiteX1950" fmla="*/ 4400626 w 7386137"/>
              <a:gd name="connsiteY1950" fmla="*/ 653985 h 688275"/>
              <a:gd name="connsiteX1951" fmla="*/ 4400662 w 7386137"/>
              <a:gd name="connsiteY1951" fmla="*/ 653734 h 688275"/>
              <a:gd name="connsiteX1952" fmla="*/ 4400626 w 7386137"/>
              <a:gd name="connsiteY1952" fmla="*/ 653734 h 688275"/>
              <a:gd name="connsiteX1953" fmla="*/ 4400662 w 7386137"/>
              <a:gd name="connsiteY1953" fmla="*/ 653482 h 688275"/>
              <a:gd name="connsiteX1954" fmla="*/ 4400626 w 7386137"/>
              <a:gd name="connsiteY1954" fmla="*/ 653482 h 688275"/>
              <a:gd name="connsiteX1955" fmla="*/ 4400662 w 7386137"/>
              <a:gd name="connsiteY1955" fmla="*/ 653231 h 688275"/>
              <a:gd name="connsiteX1956" fmla="*/ 4400626 w 7386137"/>
              <a:gd name="connsiteY1956" fmla="*/ 653231 h 688275"/>
              <a:gd name="connsiteX1957" fmla="*/ 4400662 w 7386137"/>
              <a:gd name="connsiteY1957" fmla="*/ 652979 h 688275"/>
              <a:gd name="connsiteX1958" fmla="*/ 4400626 w 7386137"/>
              <a:gd name="connsiteY1958" fmla="*/ 652979 h 688275"/>
              <a:gd name="connsiteX1959" fmla="*/ 4400662 w 7386137"/>
              <a:gd name="connsiteY1959" fmla="*/ 652727 h 688275"/>
              <a:gd name="connsiteX1960" fmla="*/ 4400626 w 7386137"/>
              <a:gd name="connsiteY1960" fmla="*/ 652727 h 688275"/>
              <a:gd name="connsiteX1961" fmla="*/ 4400662 w 7386137"/>
              <a:gd name="connsiteY1961" fmla="*/ 652476 h 688275"/>
              <a:gd name="connsiteX1962" fmla="*/ 4400626 w 7386137"/>
              <a:gd name="connsiteY1962" fmla="*/ 652476 h 688275"/>
              <a:gd name="connsiteX1963" fmla="*/ 4400662 w 7386137"/>
              <a:gd name="connsiteY1963" fmla="*/ 652224 h 688275"/>
              <a:gd name="connsiteX1964" fmla="*/ 4400626 w 7386137"/>
              <a:gd name="connsiteY1964" fmla="*/ 652224 h 688275"/>
              <a:gd name="connsiteX1965" fmla="*/ 4400662 w 7386137"/>
              <a:gd name="connsiteY1965" fmla="*/ 651973 h 688275"/>
              <a:gd name="connsiteX1966" fmla="*/ 4400626 w 7386137"/>
              <a:gd name="connsiteY1966" fmla="*/ 651973 h 688275"/>
              <a:gd name="connsiteX1967" fmla="*/ 4400662 w 7386137"/>
              <a:gd name="connsiteY1967" fmla="*/ 651721 h 688275"/>
              <a:gd name="connsiteX1968" fmla="*/ 4400626 w 7386137"/>
              <a:gd name="connsiteY1968" fmla="*/ 651721 h 688275"/>
              <a:gd name="connsiteX1969" fmla="*/ 4400662 w 7386137"/>
              <a:gd name="connsiteY1969" fmla="*/ 651470 h 688275"/>
              <a:gd name="connsiteX1970" fmla="*/ 4400626 w 7386137"/>
              <a:gd name="connsiteY1970" fmla="*/ 651470 h 688275"/>
              <a:gd name="connsiteX1971" fmla="*/ 4400662 w 7386137"/>
              <a:gd name="connsiteY1971" fmla="*/ 651218 h 688275"/>
              <a:gd name="connsiteX1972" fmla="*/ 4400626 w 7386137"/>
              <a:gd name="connsiteY1972" fmla="*/ 651218 h 688275"/>
              <a:gd name="connsiteX1973" fmla="*/ 4400662 w 7386137"/>
              <a:gd name="connsiteY1973" fmla="*/ 650967 h 688275"/>
              <a:gd name="connsiteX1974" fmla="*/ 4400626 w 7386137"/>
              <a:gd name="connsiteY1974" fmla="*/ 650967 h 688275"/>
              <a:gd name="connsiteX1975" fmla="*/ 4400662 w 7386137"/>
              <a:gd name="connsiteY1975" fmla="*/ 650715 h 688275"/>
              <a:gd name="connsiteX1976" fmla="*/ 4400626 w 7386137"/>
              <a:gd name="connsiteY1976" fmla="*/ 650715 h 688275"/>
              <a:gd name="connsiteX1977" fmla="*/ 4400662 w 7386137"/>
              <a:gd name="connsiteY1977" fmla="*/ 650463 h 688275"/>
              <a:gd name="connsiteX1978" fmla="*/ 4400626 w 7386137"/>
              <a:gd name="connsiteY1978" fmla="*/ 650463 h 688275"/>
              <a:gd name="connsiteX1979" fmla="*/ 4400662 w 7386137"/>
              <a:gd name="connsiteY1979" fmla="*/ 650212 h 688275"/>
              <a:gd name="connsiteX1980" fmla="*/ 4400626 w 7386137"/>
              <a:gd name="connsiteY1980" fmla="*/ 650212 h 688275"/>
              <a:gd name="connsiteX1981" fmla="*/ 4400662 w 7386137"/>
              <a:gd name="connsiteY1981" fmla="*/ 649960 h 688275"/>
              <a:gd name="connsiteX1982" fmla="*/ 4400626 w 7386137"/>
              <a:gd name="connsiteY1982" fmla="*/ 649960 h 688275"/>
              <a:gd name="connsiteX1983" fmla="*/ 4400662 w 7386137"/>
              <a:gd name="connsiteY1983" fmla="*/ 649709 h 688275"/>
              <a:gd name="connsiteX1984" fmla="*/ 4400626 w 7386137"/>
              <a:gd name="connsiteY1984" fmla="*/ 649709 h 688275"/>
              <a:gd name="connsiteX1985" fmla="*/ 4400662 w 7386137"/>
              <a:gd name="connsiteY1985" fmla="*/ 649457 h 688275"/>
              <a:gd name="connsiteX1986" fmla="*/ 4400626 w 7386137"/>
              <a:gd name="connsiteY1986" fmla="*/ 649457 h 688275"/>
              <a:gd name="connsiteX1987" fmla="*/ 4400662 w 7386137"/>
              <a:gd name="connsiteY1987" fmla="*/ 649206 h 688275"/>
              <a:gd name="connsiteX1988" fmla="*/ 4400626 w 7386137"/>
              <a:gd name="connsiteY1988" fmla="*/ 649206 h 688275"/>
              <a:gd name="connsiteX1989" fmla="*/ 4400662 w 7386137"/>
              <a:gd name="connsiteY1989" fmla="*/ 648954 h 688275"/>
              <a:gd name="connsiteX1990" fmla="*/ 4400626 w 7386137"/>
              <a:gd name="connsiteY1990" fmla="*/ 648954 h 688275"/>
              <a:gd name="connsiteX1991" fmla="*/ 4400662 w 7386137"/>
              <a:gd name="connsiteY1991" fmla="*/ 648703 h 688275"/>
              <a:gd name="connsiteX1992" fmla="*/ 4400626 w 7386137"/>
              <a:gd name="connsiteY1992" fmla="*/ 648703 h 688275"/>
              <a:gd name="connsiteX1993" fmla="*/ 4400662 w 7386137"/>
              <a:gd name="connsiteY1993" fmla="*/ 648451 h 688275"/>
              <a:gd name="connsiteX1994" fmla="*/ 4400626 w 7386137"/>
              <a:gd name="connsiteY1994" fmla="*/ 648451 h 688275"/>
              <a:gd name="connsiteX1995" fmla="*/ 4400662 w 7386137"/>
              <a:gd name="connsiteY1995" fmla="*/ 648200 h 688275"/>
              <a:gd name="connsiteX1996" fmla="*/ 4400626 w 7386137"/>
              <a:gd name="connsiteY1996" fmla="*/ 648200 h 688275"/>
              <a:gd name="connsiteX1997" fmla="*/ 4400662 w 7386137"/>
              <a:gd name="connsiteY1997" fmla="*/ 647948 h 688275"/>
              <a:gd name="connsiteX1998" fmla="*/ 4400626 w 7386137"/>
              <a:gd name="connsiteY1998" fmla="*/ 647948 h 688275"/>
              <a:gd name="connsiteX1999" fmla="*/ 4400662 w 7386137"/>
              <a:gd name="connsiteY1999" fmla="*/ 647697 h 688275"/>
              <a:gd name="connsiteX2000" fmla="*/ 4400626 w 7386137"/>
              <a:gd name="connsiteY2000" fmla="*/ 647697 h 688275"/>
              <a:gd name="connsiteX2001" fmla="*/ 4400662 w 7386137"/>
              <a:gd name="connsiteY2001" fmla="*/ 647445 h 688275"/>
              <a:gd name="connsiteX2002" fmla="*/ 4400626 w 7386137"/>
              <a:gd name="connsiteY2002" fmla="*/ 647445 h 688275"/>
              <a:gd name="connsiteX2003" fmla="*/ 4413984 w 7386137"/>
              <a:gd name="connsiteY2003" fmla="*/ 554358 h 688275"/>
              <a:gd name="connsiteX2004" fmla="*/ 4436942 w 7386137"/>
              <a:gd name="connsiteY2004" fmla="*/ 572724 h 688275"/>
              <a:gd name="connsiteX2005" fmla="*/ 4440282 w 7386137"/>
              <a:gd name="connsiteY2005" fmla="*/ 572724 h 688275"/>
              <a:gd name="connsiteX2006" fmla="*/ 4476398 w 7386137"/>
              <a:gd name="connsiteY2006" fmla="*/ 321875 h 688275"/>
              <a:gd name="connsiteX2007" fmla="*/ 4468668 w 7386137"/>
              <a:gd name="connsiteY2007" fmla="*/ 306738 h 688275"/>
              <a:gd name="connsiteX2008" fmla="*/ 4468797 w 7386137"/>
              <a:gd name="connsiteY2008" fmla="*/ 306738 h 688275"/>
              <a:gd name="connsiteX2009" fmla="*/ 4468668 w 7386137"/>
              <a:gd name="connsiteY2009" fmla="*/ 306486 h 688275"/>
              <a:gd name="connsiteX2010" fmla="*/ 4468796 w 7386137"/>
              <a:gd name="connsiteY2010" fmla="*/ 306486 h 688275"/>
              <a:gd name="connsiteX2011" fmla="*/ 4468668 w 7386137"/>
              <a:gd name="connsiteY2011" fmla="*/ 306235 h 688275"/>
              <a:gd name="connsiteX2012" fmla="*/ 4468797 w 7386137"/>
              <a:gd name="connsiteY2012" fmla="*/ 306235 h 688275"/>
              <a:gd name="connsiteX2013" fmla="*/ 4468668 w 7386137"/>
              <a:gd name="connsiteY2013" fmla="*/ 305983 h 688275"/>
              <a:gd name="connsiteX2014" fmla="*/ 4468796 w 7386137"/>
              <a:gd name="connsiteY2014" fmla="*/ 305983 h 688275"/>
              <a:gd name="connsiteX2015" fmla="*/ 4468668 w 7386137"/>
              <a:gd name="connsiteY2015" fmla="*/ 305732 h 688275"/>
              <a:gd name="connsiteX2016" fmla="*/ 4468797 w 7386137"/>
              <a:gd name="connsiteY2016" fmla="*/ 305732 h 688275"/>
              <a:gd name="connsiteX2017" fmla="*/ 4468668 w 7386137"/>
              <a:gd name="connsiteY2017" fmla="*/ 305480 h 688275"/>
              <a:gd name="connsiteX2018" fmla="*/ 4468796 w 7386137"/>
              <a:gd name="connsiteY2018" fmla="*/ 305480 h 688275"/>
              <a:gd name="connsiteX2019" fmla="*/ 4468668 w 7386137"/>
              <a:gd name="connsiteY2019" fmla="*/ 305229 h 688275"/>
              <a:gd name="connsiteX2020" fmla="*/ 4468797 w 7386137"/>
              <a:gd name="connsiteY2020" fmla="*/ 305229 h 688275"/>
              <a:gd name="connsiteX2021" fmla="*/ 4468668 w 7386137"/>
              <a:gd name="connsiteY2021" fmla="*/ 304977 h 688275"/>
              <a:gd name="connsiteX2022" fmla="*/ 4468796 w 7386137"/>
              <a:gd name="connsiteY2022" fmla="*/ 304977 h 688275"/>
              <a:gd name="connsiteX2023" fmla="*/ 4468668 w 7386137"/>
              <a:gd name="connsiteY2023" fmla="*/ 304726 h 688275"/>
              <a:gd name="connsiteX2024" fmla="*/ 4468797 w 7386137"/>
              <a:gd name="connsiteY2024" fmla="*/ 304726 h 688275"/>
              <a:gd name="connsiteX2025" fmla="*/ 4468668 w 7386137"/>
              <a:gd name="connsiteY2025" fmla="*/ 304474 h 688275"/>
              <a:gd name="connsiteX2026" fmla="*/ 4468796 w 7386137"/>
              <a:gd name="connsiteY2026" fmla="*/ 304474 h 688275"/>
              <a:gd name="connsiteX2027" fmla="*/ 4468668 w 7386137"/>
              <a:gd name="connsiteY2027" fmla="*/ 304223 h 688275"/>
              <a:gd name="connsiteX2028" fmla="*/ 4468797 w 7386137"/>
              <a:gd name="connsiteY2028" fmla="*/ 304223 h 688275"/>
              <a:gd name="connsiteX2029" fmla="*/ 4468668 w 7386137"/>
              <a:gd name="connsiteY2029" fmla="*/ 303971 h 688275"/>
              <a:gd name="connsiteX2030" fmla="*/ 4468796 w 7386137"/>
              <a:gd name="connsiteY2030" fmla="*/ 303971 h 688275"/>
              <a:gd name="connsiteX2031" fmla="*/ 4468668 w 7386137"/>
              <a:gd name="connsiteY2031" fmla="*/ 303720 h 688275"/>
              <a:gd name="connsiteX2032" fmla="*/ 4468797 w 7386137"/>
              <a:gd name="connsiteY2032" fmla="*/ 303720 h 688275"/>
              <a:gd name="connsiteX2033" fmla="*/ 4468668 w 7386137"/>
              <a:gd name="connsiteY2033" fmla="*/ 303468 h 688275"/>
              <a:gd name="connsiteX2034" fmla="*/ 4468797 w 7386137"/>
              <a:gd name="connsiteY2034" fmla="*/ 303468 h 688275"/>
              <a:gd name="connsiteX2035" fmla="*/ 4468668 w 7386137"/>
              <a:gd name="connsiteY2035" fmla="*/ 303216 h 688275"/>
              <a:gd name="connsiteX2036" fmla="*/ 4468796 w 7386137"/>
              <a:gd name="connsiteY2036" fmla="*/ 303216 h 688275"/>
              <a:gd name="connsiteX2037" fmla="*/ 4468668 w 7386137"/>
              <a:gd name="connsiteY2037" fmla="*/ 302965 h 688275"/>
              <a:gd name="connsiteX2038" fmla="*/ 4468797 w 7386137"/>
              <a:gd name="connsiteY2038" fmla="*/ 302965 h 688275"/>
              <a:gd name="connsiteX2039" fmla="*/ 4468668 w 7386137"/>
              <a:gd name="connsiteY2039" fmla="*/ 302713 h 688275"/>
              <a:gd name="connsiteX2040" fmla="*/ 4468796 w 7386137"/>
              <a:gd name="connsiteY2040" fmla="*/ 302713 h 688275"/>
              <a:gd name="connsiteX2041" fmla="*/ 4468668 w 7386137"/>
              <a:gd name="connsiteY2041" fmla="*/ 302462 h 688275"/>
              <a:gd name="connsiteX2042" fmla="*/ 4468797 w 7386137"/>
              <a:gd name="connsiteY2042" fmla="*/ 302462 h 688275"/>
              <a:gd name="connsiteX2043" fmla="*/ 4468668 w 7386137"/>
              <a:gd name="connsiteY2043" fmla="*/ 302210 h 688275"/>
              <a:gd name="connsiteX2044" fmla="*/ 4468796 w 7386137"/>
              <a:gd name="connsiteY2044" fmla="*/ 302210 h 688275"/>
              <a:gd name="connsiteX2045" fmla="*/ 4468668 w 7386137"/>
              <a:gd name="connsiteY2045" fmla="*/ 301959 h 688275"/>
              <a:gd name="connsiteX2046" fmla="*/ 4468797 w 7386137"/>
              <a:gd name="connsiteY2046" fmla="*/ 301959 h 688275"/>
              <a:gd name="connsiteX2047" fmla="*/ 4468668 w 7386137"/>
              <a:gd name="connsiteY2047" fmla="*/ 301707 h 688275"/>
              <a:gd name="connsiteX2048" fmla="*/ 4468796 w 7386137"/>
              <a:gd name="connsiteY2048" fmla="*/ 301707 h 688275"/>
              <a:gd name="connsiteX2049" fmla="*/ 4468668 w 7386137"/>
              <a:gd name="connsiteY2049" fmla="*/ 301456 h 688275"/>
              <a:gd name="connsiteX2050" fmla="*/ 4468797 w 7386137"/>
              <a:gd name="connsiteY2050" fmla="*/ 301456 h 688275"/>
              <a:gd name="connsiteX2051" fmla="*/ 4468668 w 7386137"/>
              <a:gd name="connsiteY2051" fmla="*/ 301204 h 688275"/>
              <a:gd name="connsiteX2052" fmla="*/ 4468797 w 7386137"/>
              <a:gd name="connsiteY2052" fmla="*/ 301204 h 688275"/>
              <a:gd name="connsiteX2053" fmla="*/ 4468668 w 7386137"/>
              <a:gd name="connsiteY2053" fmla="*/ 300952 h 688275"/>
              <a:gd name="connsiteX2054" fmla="*/ 4468796 w 7386137"/>
              <a:gd name="connsiteY2054" fmla="*/ 300952 h 688275"/>
              <a:gd name="connsiteX2055" fmla="*/ 4468668 w 7386137"/>
              <a:gd name="connsiteY2055" fmla="*/ 300701 h 688275"/>
              <a:gd name="connsiteX2056" fmla="*/ 4468797 w 7386137"/>
              <a:gd name="connsiteY2056" fmla="*/ 300701 h 688275"/>
              <a:gd name="connsiteX2057" fmla="*/ 4468668 w 7386137"/>
              <a:gd name="connsiteY2057" fmla="*/ 300449 h 688275"/>
              <a:gd name="connsiteX2058" fmla="*/ 4468796 w 7386137"/>
              <a:gd name="connsiteY2058" fmla="*/ 300449 h 688275"/>
              <a:gd name="connsiteX2059" fmla="*/ 4468668 w 7386137"/>
              <a:gd name="connsiteY2059" fmla="*/ 300198 h 688275"/>
              <a:gd name="connsiteX2060" fmla="*/ 4468797 w 7386137"/>
              <a:gd name="connsiteY2060" fmla="*/ 300198 h 688275"/>
              <a:gd name="connsiteX2061" fmla="*/ 4468668 w 7386137"/>
              <a:gd name="connsiteY2061" fmla="*/ 299946 h 688275"/>
              <a:gd name="connsiteX2062" fmla="*/ 4468796 w 7386137"/>
              <a:gd name="connsiteY2062" fmla="*/ 299946 h 688275"/>
              <a:gd name="connsiteX2063" fmla="*/ 4468668 w 7386137"/>
              <a:gd name="connsiteY2063" fmla="*/ 299695 h 688275"/>
              <a:gd name="connsiteX2064" fmla="*/ 4468797 w 7386137"/>
              <a:gd name="connsiteY2064" fmla="*/ 299695 h 688275"/>
              <a:gd name="connsiteX2065" fmla="*/ 4468668 w 7386137"/>
              <a:gd name="connsiteY2065" fmla="*/ 299443 h 688275"/>
              <a:gd name="connsiteX2066" fmla="*/ 4468796 w 7386137"/>
              <a:gd name="connsiteY2066" fmla="*/ 299443 h 688275"/>
              <a:gd name="connsiteX2067" fmla="*/ 4468668 w 7386137"/>
              <a:gd name="connsiteY2067" fmla="*/ 299192 h 688275"/>
              <a:gd name="connsiteX2068" fmla="*/ 4468797 w 7386137"/>
              <a:gd name="connsiteY2068" fmla="*/ 299192 h 688275"/>
              <a:gd name="connsiteX2069" fmla="*/ 4468668 w 7386137"/>
              <a:gd name="connsiteY2069" fmla="*/ 298940 h 688275"/>
              <a:gd name="connsiteX2070" fmla="*/ 4468796 w 7386137"/>
              <a:gd name="connsiteY2070" fmla="*/ 298940 h 688275"/>
              <a:gd name="connsiteX2071" fmla="*/ 4468668 w 7386137"/>
              <a:gd name="connsiteY2071" fmla="*/ 298689 h 688275"/>
              <a:gd name="connsiteX2072" fmla="*/ 4468797 w 7386137"/>
              <a:gd name="connsiteY2072" fmla="*/ 298689 h 688275"/>
              <a:gd name="connsiteX2073" fmla="*/ 4468668 w 7386137"/>
              <a:gd name="connsiteY2073" fmla="*/ 298437 h 688275"/>
              <a:gd name="connsiteX2074" fmla="*/ 4468796 w 7386137"/>
              <a:gd name="connsiteY2074" fmla="*/ 298437 h 688275"/>
              <a:gd name="connsiteX2075" fmla="*/ 4468668 w 7386137"/>
              <a:gd name="connsiteY2075" fmla="*/ 298186 h 688275"/>
              <a:gd name="connsiteX2076" fmla="*/ 4468797 w 7386137"/>
              <a:gd name="connsiteY2076" fmla="*/ 298186 h 688275"/>
              <a:gd name="connsiteX2077" fmla="*/ 4468668 w 7386137"/>
              <a:gd name="connsiteY2077" fmla="*/ 297934 h 688275"/>
              <a:gd name="connsiteX2078" fmla="*/ 4468796 w 7386137"/>
              <a:gd name="connsiteY2078" fmla="*/ 297934 h 688275"/>
              <a:gd name="connsiteX2079" fmla="*/ 4468668 w 7386137"/>
              <a:gd name="connsiteY2079" fmla="*/ 297683 h 688275"/>
              <a:gd name="connsiteX2080" fmla="*/ 4468797 w 7386137"/>
              <a:gd name="connsiteY2080" fmla="*/ 297683 h 688275"/>
              <a:gd name="connsiteX2081" fmla="*/ 4468668 w 7386137"/>
              <a:gd name="connsiteY2081" fmla="*/ 297431 h 688275"/>
              <a:gd name="connsiteX2082" fmla="*/ 4468797 w 7386137"/>
              <a:gd name="connsiteY2082" fmla="*/ 297431 h 688275"/>
              <a:gd name="connsiteX2083" fmla="*/ 4468668 w 7386137"/>
              <a:gd name="connsiteY2083" fmla="*/ 297179 h 688275"/>
              <a:gd name="connsiteX2084" fmla="*/ 4468796 w 7386137"/>
              <a:gd name="connsiteY2084" fmla="*/ 297179 h 688275"/>
              <a:gd name="connsiteX2085" fmla="*/ 4468668 w 7386137"/>
              <a:gd name="connsiteY2085" fmla="*/ 296928 h 688275"/>
              <a:gd name="connsiteX2086" fmla="*/ 4468797 w 7386137"/>
              <a:gd name="connsiteY2086" fmla="*/ 296928 h 688275"/>
              <a:gd name="connsiteX2087" fmla="*/ 4468668 w 7386137"/>
              <a:gd name="connsiteY2087" fmla="*/ 296676 h 688275"/>
              <a:gd name="connsiteX2088" fmla="*/ 4468796 w 7386137"/>
              <a:gd name="connsiteY2088" fmla="*/ 296676 h 688275"/>
              <a:gd name="connsiteX2089" fmla="*/ 4468668 w 7386137"/>
              <a:gd name="connsiteY2089" fmla="*/ 296425 h 688275"/>
              <a:gd name="connsiteX2090" fmla="*/ 4468797 w 7386137"/>
              <a:gd name="connsiteY2090" fmla="*/ 296425 h 688275"/>
              <a:gd name="connsiteX2091" fmla="*/ 4468668 w 7386137"/>
              <a:gd name="connsiteY2091" fmla="*/ 296173 h 688275"/>
              <a:gd name="connsiteX2092" fmla="*/ 4468796 w 7386137"/>
              <a:gd name="connsiteY2092" fmla="*/ 296173 h 688275"/>
              <a:gd name="connsiteX2093" fmla="*/ 4468668 w 7386137"/>
              <a:gd name="connsiteY2093" fmla="*/ 295922 h 688275"/>
              <a:gd name="connsiteX2094" fmla="*/ 4468797 w 7386137"/>
              <a:gd name="connsiteY2094" fmla="*/ 295922 h 688275"/>
              <a:gd name="connsiteX2095" fmla="*/ 4468668 w 7386137"/>
              <a:gd name="connsiteY2095" fmla="*/ 295670 h 688275"/>
              <a:gd name="connsiteX2096" fmla="*/ 4468796 w 7386137"/>
              <a:gd name="connsiteY2096" fmla="*/ 295670 h 688275"/>
              <a:gd name="connsiteX2097" fmla="*/ 4468668 w 7386137"/>
              <a:gd name="connsiteY2097" fmla="*/ 295419 h 688275"/>
              <a:gd name="connsiteX2098" fmla="*/ 4468797 w 7386137"/>
              <a:gd name="connsiteY2098" fmla="*/ 295419 h 688275"/>
              <a:gd name="connsiteX2099" fmla="*/ 4468668 w 7386137"/>
              <a:gd name="connsiteY2099" fmla="*/ 295167 h 688275"/>
              <a:gd name="connsiteX2100" fmla="*/ 4468797 w 7386137"/>
              <a:gd name="connsiteY2100" fmla="*/ 295167 h 688275"/>
              <a:gd name="connsiteX2101" fmla="*/ 4468668 w 7386137"/>
              <a:gd name="connsiteY2101" fmla="*/ 294915 h 688275"/>
              <a:gd name="connsiteX2102" fmla="*/ 4468796 w 7386137"/>
              <a:gd name="connsiteY2102" fmla="*/ 294915 h 688275"/>
              <a:gd name="connsiteX2103" fmla="*/ 4468668 w 7386137"/>
              <a:gd name="connsiteY2103" fmla="*/ 294664 h 688275"/>
              <a:gd name="connsiteX2104" fmla="*/ 4468797 w 7386137"/>
              <a:gd name="connsiteY2104" fmla="*/ 294664 h 688275"/>
              <a:gd name="connsiteX2105" fmla="*/ 4468668 w 7386137"/>
              <a:gd name="connsiteY2105" fmla="*/ 294412 h 688275"/>
              <a:gd name="connsiteX2106" fmla="*/ 4468796 w 7386137"/>
              <a:gd name="connsiteY2106" fmla="*/ 294412 h 688275"/>
              <a:gd name="connsiteX2107" fmla="*/ 4468668 w 7386137"/>
              <a:gd name="connsiteY2107" fmla="*/ 294161 h 688275"/>
              <a:gd name="connsiteX2108" fmla="*/ 4468797 w 7386137"/>
              <a:gd name="connsiteY2108" fmla="*/ 294161 h 688275"/>
              <a:gd name="connsiteX2109" fmla="*/ 4468668 w 7386137"/>
              <a:gd name="connsiteY2109" fmla="*/ 293909 h 688275"/>
              <a:gd name="connsiteX2110" fmla="*/ 4468796 w 7386137"/>
              <a:gd name="connsiteY2110" fmla="*/ 293909 h 688275"/>
              <a:gd name="connsiteX2111" fmla="*/ 4468668 w 7386137"/>
              <a:gd name="connsiteY2111" fmla="*/ 293658 h 688275"/>
              <a:gd name="connsiteX2112" fmla="*/ 4468797 w 7386137"/>
              <a:gd name="connsiteY2112" fmla="*/ 293658 h 688275"/>
              <a:gd name="connsiteX2113" fmla="*/ 4468668 w 7386137"/>
              <a:gd name="connsiteY2113" fmla="*/ 293406 h 688275"/>
              <a:gd name="connsiteX2114" fmla="*/ 4468796 w 7386137"/>
              <a:gd name="connsiteY2114" fmla="*/ 293406 h 688275"/>
              <a:gd name="connsiteX2115" fmla="*/ 4468668 w 7386137"/>
              <a:gd name="connsiteY2115" fmla="*/ 293155 h 688275"/>
              <a:gd name="connsiteX2116" fmla="*/ 4468797 w 7386137"/>
              <a:gd name="connsiteY2116" fmla="*/ 293155 h 688275"/>
              <a:gd name="connsiteX2117" fmla="*/ 4468668 w 7386137"/>
              <a:gd name="connsiteY2117" fmla="*/ 292903 h 688275"/>
              <a:gd name="connsiteX2118" fmla="*/ 4468796 w 7386137"/>
              <a:gd name="connsiteY2118" fmla="*/ 292903 h 688275"/>
              <a:gd name="connsiteX2119" fmla="*/ 4468668 w 7386137"/>
              <a:gd name="connsiteY2119" fmla="*/ 292652 h 688275"/>
              <a:gd name="connsiteX2120" fmla="*/ 4468797 w 7386137"/>
              <a:gd name="connsiteY2120" fmla="*/ 292652 h 688275"/>
              <a:gd name="connsiteX2121" fmla="*/ 4468668 w 7386137"/>
              <a:gd name="connsiteY2121" fmla="*/ 292400 h 688275"/>
              <a:gd name="connsiteX2122" fmla="*/ 4468796 w 7386137"/>
              <a:gd name="connsiteY2122" fmla="*/ 292400 h 688275"/>
              <a:gd name="connsiteX2123" fmla="*/ 4468668 w 7386137"/>
              <a:gd name="connsiteY2123" fmla="*/ 292149 h 688275"/>
              <a:gd name="connsiteX2124" fmla="*/ 4468797 w 7386137"/>
              <a:gd name="connsiteY2124" fmla="*/ 292149 h 688275"/>
              <a:gd name="connsiteX2125" fmla="*/ 4468668 w 7386137"/>
              <a:gd name="connsiteY2125" fmla="*/ 291897 h 688275"/>
              <a:gd name="connsiteX2126" fmla="*/ 4468797 w 7386137"/>
              <a:gd name="connsiteY2126" fmla="*/ 291897 h 688275"/>
              <a:gd name="connsiteX2127" fmla="*/ 4468668 w 7386137"/>
              <a:gd name="connsiteY2127" fmla="*/ 291645 h 688275"/>
              <a:gd name="connsiteX2128" fmla="*/ 4468796 w 7386137"/>
              <a:gd name="connsiteY2128" fmla="*/ 291645 h 688275"/>
              <a:gd name="connsiteX2129" fmla="*/ 4468668 w 7386137"/>
              <a:gd name="connsiteY2129" fmla="*/ 291394 h 688275"/>
              <a:gd name="connsiteX2130" fmla="*/ 4468797 w 7386137"/>
              <a:gd name="connsiteY2130" fmla="*/ 291394 h 688275"/>
              <a:gd name="connsiteX2131" fmla="*/ 4468668 w 7386137"/>
              <a:gd name="connsiteY2131" fmla="*/ 291142 h 688275"/>
              <a:gd name="connsiteX2132" fmla="*/ 4468796 w 7386137"/>
              <a:gd name="connsiteY2132" fmla="*/ 291142 h 688275"/>
              <a:gd name="connsiteX2133" fmla="*/ 4468668 w 7386137"/>
              <a:gd name="connsiteY2133" fmla="*/ 290891 h 688275"/>
              <a:gd name="connsiteX2134" fmla="*/ 4468797 w 7386137"/>
              <a:gd name="connsiteY2134" fmla="*/ 290891 h 688275"/>
              <a:gd name="connsiteX2135" fmla="*/ 4468668 w 7386137"/>
              <a:gd name="connsiteY2135" fmla="*/ 290639 h 688275"/>
              <a:gd name="connsiteX2136" fmla="*/ 4468796 w 7386137"/>
              <a:gd name="connsiteY2136" fmla="*/ 290639 h 688275"/>
              <a:gd name="connsiteX2137" fmla="*/ 4468668 w 7386137"/>
              <a:gd name="connsiteY2137" fmla="*/ 290388 h 688275"/>
              <a:gd name="connsiteX2138" fmla="*/ 4468797 w 7386137"/>
              <a:gd name="connsiteY2138" fmla="*/ 290388 h 688275"/>
              <a:gd name="connsiteX2139" fmla="*/ 4468668 w 7386137"/>
              <a:gd name="connsiteY2139" fmla="*/ 290136 h 688275"/>
              <a:gd name="connsiteX2140" fmla="*/ 4468796 w 7386137"/>
              <a:gd name="connsiteY2140" fmla="*/ 290136 h 688275"/>
              <a:gd name="connsiteX2141" fmla="*/ 4468668 w 7386137"/>
              <a:gd name="connsiteY2141" fmla="*/ 289885 h 688275"/>
              <a:gd name="connsiteX2142" fmla="*/ 4468797 w 7386137"/>
              <a:gd name="connsiteY2142" fmla="*/ 289885 h 688275"/>
              <a:gd name="connsiteX2143" fmla="*/ 4468668 w 7386137"/>
              <a:gd name="connsiteY2143" fmla="*/ 289633 h 688275"/>
              <a:gd name="connsiteX2144" fmla="*/ 4468797 w 7386137"/>
              <a:gd name="connsiteY2144" fmla="*/ 289633 h 688275"/>
              <a:gd name="connsiteX2145" fmla="*/ 4468668 w 7386137"/>
              <a:gd name="connsiteY2145" fmla="*/ 289381 h 688275"/>
              <a:gd name="connsiteX2146" fmla="*/ 4468796 w 7386137"/>
              <a:gd name="connsiteY2146" fmla="*/ 289381 h 688275"/>
              <a:gd name="connsiteX2147" fmla="*/ 4468668 w 7386137"/>
              <a:gd name="connsiteY2147" fmla="*/ 289130 h 688275"/>
              <a:gd name="connsiteX2148" fmla="*/ 4468797 w 7386137"/>
              <a:gd name="connsiteY2148" fmla="*/ 289130 h 688275"/>
              <a:gd name="connsiteX2149" fmla="*/ 4468668 w 7386137"/>
              <a:gd name="connsiteY2149" fmla="*/ 288878 h 688275"/>
              <a:gd name="connsiteX2150" fmla="*/ 4468796 w 7386137"/>
              <a:gd name="connsiteY2150" fmla="*/ 288878 h 688275"/>
              <a:gd name="connsiteX2151" fmla="*/ 4468668 w 7386137"/>
              <a:gd name="connsiteY2151" fmla="*/ 288627 h 688275"/>
              <a:gd name="connsiteX2152" fmla="*/ 4468797 w 7386137"/>
              <a:gd name="connsiteY2152" fmla="*/ 288627 h 688275"/>
              <a:gd name="connsiteX2153" fmla="*/ 4468668 w 7386137"/>
              <a:gd name="connsiteY2153" fmla="*/ 288375 h 688275"/>
              <a:gd name="connsiteX2154" fmla="*/ 4468796 w 7386137"/>
              <a:gd name="connsiteY2154" fmla="*/ 288375 h 688275"/>
              <a:gd name="connsiteX2155" fmla="*/ 4468668 w 7386137"/>
              <a:gd name="connsiteY2155" fmla="*/ 288124 h 688275"/>
              <a:gd name="connsiteX2156" fmla="*/ 4468797 w 7386137"/>
              <a:gd name="connsiteY2156" fmla="*/ 288124 h 688275"/>
              <a:gd name="connsiteX2157" fmla="*/ 4468668 w 7386137"/>
              <a:gd name="connsiteY2157" fmla="*/ 287872 h 688275"/>
              <a:gd name="connsiteX2158" fmla="*/ 4468796 w 7386137"/>
              <a:gd name="connsiteY2158" fmla="*/ 287872 h 688275"/>
              <a:gd name="connsiteX2159" fmla="*/ 4468668 w 7386137"/>
              <a:gd name="connsiteY2159" fmla="*/ 287621 h 688275"/>
              <a:gd name="connsiteX2160" fmla="*/ 4468797 w 7386137"/>
              <a:gd name="connsiteY2160" fmla="*/ 287621 h 688275"/>
              <a:gd name="connsiteX2161" fmla="*/ 4468668 w 7386137"/>
              <a:gd name="connsiteY2161" fmla="*/ 287369 h 688275"/>
              <a:gd name="connsiteX2162" fmla="*/ 4468796 w 7386137"/>
              <a:gd name="connsiteY2162" fmla="*/ 287369 h 688275"/>
              <a:gd name="connsiteX2163" fmla="*/ 4468668 w 7386137"/>
              <a:gd name="connsiteY2163" fmla="*/ 287118 h 688275"/>
              <a:gd name="connsiteX2164" fmla="*/ 4468797 w 7386137"/>
              <a:gd name="connsiteY2164" fmla="*/ 287118 h 688275"/>
              <a:gd name="connsiteX2165" fmla="*/ 4468668 w 7386137"/>
              <a:gd name="connsiteY2165" fmla="*/ 286866 h 688275"/>
              <a:gd name="connsiteX2166" fmla="*/ 4468796 w 7386137"/>
              <a:gd name="connsiteY2166" fmla="*/ 286866 h 688275"/>
              <a:gd name="connsiteX2167" fmla="*/ 4468668 w 7386137"/>
              <a:gd name="connsiteY2167" fmla="*/ 286615 h 688275"/>
              <a:gd name="connsiteX2168" fmla="*/ 4468798 w 7386137"/>
              <a:gd name="connsiteY2168" fmla="*/ 286615 h 688275"/>
              <a:gd name="connsiteX2169" fmla="*/ 4468669 w 7386137"/>
              <a:gd name="connsiteY2169" fmla="*/ 286363 h 688275"/>
              <a:gd name="connsiteX2170" fmla="*/ 4551739 w 7386137"/>
              <a:gd name="connsiteY2170" fmla="*/ 286363 h 688275"/>
              <a:gd name="connsiteX2171" fmla="*/ 4551703 w 7386137"/>
              <a:gd name="connsiteY2171" fmla="*/ 286615 h 688275"/>
              <a:gd name="connsiteX2172" fmla="*/ 4551738 w 7386137"/>
              <a:gd name="connsiteY2172" fmla="*/ 286615 h 688275"/>
              <a:gd name="connsiteX2173" fmla="*/ 4551702 w 7386137"/>
              <a:gd name="connsiteY2173" fmla="*/ 286866 h 688275"/>
              <a:gd name="connsiteX2174" fmla="*/ 4551738 w 7386137"/>
              <a:gd name="connsiteY2174" fmla="*/ 286866 h 688275"/>
              <a:gd name="connsiteX2175" fmla="*/ 4551702 w 7386137"/>
              <a:gd name="connsiteY2175" fmla="*/ 287118 h 688275"/>
              <a:gd name="connsiteX2176" fmla="*/ 4551738 w 7386137"/>
              <a:gd name="connsiteY2176" fmla="*/ 287118 h 688275"/>
              <a:gd name="connsiteX2177" fmla="*/ 4551702 w 7386137"/>
              <a:gd name="connsiteY2177" fmla="*/ 287369 h 688275"/>
              <a:gd name="connsiteX2178" fmla="*/ 4551738 w 7386137"/>
              <a:gd name="connsiteY2178" fmla="*/ 287369 h 688275"/>
              <a:gd name="connsiteX2179" fmla="*/ 4551702 w 7386137"/>
              <a:gd name="connsiteY2179" fmla="*/ 287621 h 688275"/>
              <a:gd name="connsiteX2180" fmla="*/ 4551738 w 7386137"/>
              <a:gd name="connsiteY2180" fmla="*/ 287621 h 688275"/>
              <a:gd name="connsiteX2181" fmla="*/ 4551702 w 7386137"/>
              <a:gd name="connsiteY2181" fmla="*/ 287872 h 688275"/>
              <a:gd name="connsiteX2182" fmla="*/ 4551738 w 7386137"/>
              <a:gd name="connsiteY2182" fmla="*/ 287872 h 688275"/>
              <a:gd name="connsiteX2183" fmla="*/ 4551702 w 7386137"/>
              <a:gd name="connsiteY2183" fmla="*/ 288124 h 688275"/>
              <a:gd name="connsiteX2184" fmla="*/ 4551738 w 7386137"/>
              <a:gd name="connsiteY2184" fmla="*/ 288124 h 688275"/>
              <a:gd name="connsiteX2185" fmla="*/ 4551702 w 7386137"/>
              <a:gd name="connsiteY2185" fmla="*/ 288375 h 688275"/>
              <a:gd name="connsiteX2186" fmla="*/ 4551738 w 7386137"/>
              <a:gd name="connsiteY2186" fmla="*/ 288375 h 688275"/>
              <a:gd name="connsiteX2187" fmla="*/ 4551702 w 7386137"/>
              <a:gd name="connsiteY2187" fmla="*/ 288627 h 688275"/>
              <a:gd name="connsiteX2188" fmla="*/ 4551738 w 7386137"/>
              <a:gd name="connsiteY2188" fmla="*/ 288627 h 688275"/>
              <a:gd name="connsiteX2189" fmla="*/ 4551702 w 7386137"/>
              <a:gd name="connsiteY2189" fmla="*/ 288878 h 688275"/>
              <a:gd name="connsiteX2190" fmla="*/ 4551738 w 7386137"/>
              <a:gd name="connsiteY2190" fmla="*/ 288878 h 688275"/>
              <a:gd name="connsiteX2191" fmla="*/ 4551702 w 7386137"/>
              <a:gd name="connsiteY2191" fmla="*/ 289130 h 688275"/>
              <a:gd name="connsiteX2192" fmla="*/ 4551738 w 7386137"/>
              <a:gd name="connsiteY2192" fmla="*/ 289130 h 688275"/>
              <a:gd name="connsiteX2193" fmla="*/ 4551702 w 7386137"/>
              <a:gd name="connsiteY2193" fmla="*/ 289381 h 688275"/>
              <a:gd name="connsiteX2194" fmla="*/ 4551738 w 7386137"/>
              <a:gd name="connsiteY2194" fmla="*/ 289381 h 688275"/>
              <a:gd name="connsiteX2195" fmla="*/ 4551702 w 7386137"/>
              <a:gd name="connsiteY2195" fmla="*/ 289633 h 688275"/>
              <a:gd name="connsiteX2196" fmla="*/ 4551738 w 7386137"/>
              <a:gd name="connsiteY2196" fmla="*/ 289633 h 688275"/>
              <a:gd name="connsiteX2197" fmla="*/ 4551702 w 7386137"/>
              <a:gd name="connsiteY2197" fmla="*/ 289885 h 688275"/>
              <a:gd name="connsiteX2198" fmla="*/ 4551738 w 7386137"/>
              <a:gd name="connsiteY2198" fmla="*/ 289885 h 688275"/>
              <a:gd name="connsiteX2199" fmla="*/ 4551702 w 7386137"/>
              <a:gd name="connsiteY2199" fmla="*/ 290136 h 688275"/>
              <a:gd name="connsiteX2200" fmla="*/ 4551738 w 7386137"/>
              <a:gd name="connsiteY2200" fmla="*/ 290136 h 688275"/>
              <a:gd name="connsiteX2201" fmla="*/ 4551702 w 7386137"/>
              <a:gd name="connsiteY2201" fmla="*/ 290388 h 688275"/>
              <a:gd name="connsiteX2202" fmla="*/ 4551738 w 7386137"/>
              <a:gd name="connsiteY2202" fmla="*/ 290388 h 688275"/>
              <a:gd name="connsiteX2203" fmla="*/ 4551702 w 7386137"/>
              <a:gd name="connsiteY2203" fmla="*/ 290639 h 688275"/>
              <a:gd name="connsiteX2204" fmla="*/ 4551738 w 7386137"/>
              <a:gd name="connsiteY2204" fmla="*/ 290639 h 688275"/>
              <a:gd name="connsiteX2205" fmla="*/ 4551702 w 7386137"/>
              <a:gd name="connsiteY2205" fmla="*/ 290891 h 688275"/>
              <a:gd name="connsiteX2206" fmla="*/ 4551738 w 7386137"/>
              <a:gd name="connsiteY2206" fmla="*/ 290891 h 688275"/>
              <a:gd name="connsiteX2207" fmla="*/ 4551702 w 7386137"/>
              <a:gd name="connsiteY2207" fmla="*/ 291142 h 688275"/>
              <a:gd name="connsiteX2208" fmla="*/ 4551738 w 7386137"/>
              <a:gd name="connsiteY2208" fmla="*/ 291142 h 688275"/>
              <a:gd name="connsiteX2209" fmla="*/ 4551702 w 7386137"/>
              <a:gd name="connsiteY2209" fmla="*/ 291394 h 688275"/>
              <a:gd name="connsiteX2210" fmla="*/ 4551738 w 7386137"/>
              <a:gd name="connsiteY2210" fmla="*/ 291394 h 688275"/>
              <a:gd name="connsiteX2211" fmla="*/ 4551702 w 7386137"/>
              <a:gd name="connsiteY2211" fmla="*/ 291645 h 688275"/>
              <a:gd name="connsiteX2212" fmla="*/ 4551738 w 7386137"/>
              <a:gd name="connsiteY2212" fmla="*/ 291645 h 688275"/>
              <a:gd name="connsiteX2213" fmla="*/ 4551702 w 7386137"/>
              <a:gd name="connsiteY2213" fmla="*/ 291897 h 688275"/>
              <a:gd name="connsiteX2214" fmla="*/ 4551738 w 7386137"/>
              <a:gd name="connsiteY2214" fmla="*/ 291897 h 688275"/>
              <a:gd name="connsiteX2215" fmla="*/ 4551702 w 7386137"/>
              <a:gd name="connsiteY2215" fmla="*/ 292149 h 688275"/>
              <a:gd name="connsiteX2216" fmla="*/ 4551738 w 7386137"/>
              <a:gd name="connsiteY2216" fmla="*/ 292149 h 688275"/>
              <a:gd name="connsiteX2217" fmla="*/ 4551702 w 7386137"/>
              <a:gd name="connsiteY2217" fmla="*/ 292400 h 688275"/>
              <a:gd name="connsiteX2218" fmla="*/ 4551738 w 7386137"/>
              <a:gd name="connsiteY2218" fmla="*/ 292400 h 688275"/>
              <a:gd name="connsiteX2219" fmla="*/ 4551702 w 7386137"/>
              <a:gd name="connsiteY2219" fmla="*/ 292652 h 688275"/>
              <a:gd name="connsiteX2220" fmla="*/ 4551738 w 7386137"/>
              <a:gd name="connsiteY2220" fmla="*/ 292652 h 688275"/>
              <a:gd name="connsiteX2221" fmla="*/ 4551702 w 7386137"/>
              <a:gd name="connsiteY2221" fmla="*/ 292903 h 688275"/>
              <a:gd name="connsiteX2222" fmla="*/ 4551738 w 7386137"/>
              <a:gd name="connsiteY2222" fmla="*/ 292903 h 688275"/>
              <a:gd name="connsiteX2223" fmla="*/ 4551702 w 7386137"/>
              <a:gd name="connsiteY2223" fmla="*/ 293155 h 688275"/>
              <a:gd name="connsiteX2224" fmla="*/ 4551738 w 7386137"/>
              <a:gd name="connsiteY2224" fmla="*/ 293155 h 688275"/>
              <a:gd name="connsiteX2225" fmla="*/ 4551702 w 7386137"/>
              <a:gd name="connsiteY2225" fmla="*/ 293406 h 688275"/>
              <a:gd name="connsiteX2226" fmla="*/ 4551738 w 7386137"/>
              <a:gd name="connsiteY2226" fmla="*/ 293406 h 688275"/>
              <a:gd name="connsiteX2227" fmla="*/ 4551702 w 7386137"/>
              <a:gd name="connsiteY2227" fmla="*/ 293658 h 688275"/>
              <a:gd name="connsiteX2228" fmla="*/ 4551738 w 7386137"/>
              <a:gd name="connsiteY2228" fmla="*/ 293658 h 688275"/>
              <a:gd name="connsiteX2229" fmla="*/ 4551702 w 7386137"/>
              <a:gd name="connsiteY2229" fmla="*/ 293909 h 688275"/>
              <a:gd name="connsiteX2230" fmla="*/ 4551738 w 7386137"/>
              <a:gd name="connsiteY2230" fmla="*/ 293909 h 688275"/>
              <a:gd name="connsiteX2231" fmla="*/ 4551702 w 7386137"/>
              <a:gd name="connsiteY2231" fmla="*/ 294161 h 688275"/>
              <a:gd name="connsiteX2232" fmla="*/ 4551738 w 7386137"/>
              <a:gd name="connsiteY2232" fmla="*/ 294161 h 688275"/>
              <a:gd name="connsiteX2233" fmla="*/ 4551702 w 7386137"/>
              <a:gd name="connsiteY2233" fmla="*/ 294412 h 688275"/>
              <a:gd name="connsiteX2234" fmla="*/ 4551738 w 7386137"/>
              <a:gd name="connsiteY2234" fmla="*/ 294412 h 688275"/>
              <a:gd name="connsiteX2235" fmla="*/ 4551702 w 7386137"/>
              <a:gd name="connsiteY2235" fmla="*/ 294664 h 688275"/>
              <a:gd name="connsiteX2236" fmla="*/ 4551738 w 7386137"/>
              <a:gd name="connsiteY2236" fmla="*/ 294664 h 688275"/>
              <a:gd name="connsiteX2237" fmla="*/ 4551702 w 7386137"/>
              <a:gd name="connsiteY2237" fmla="*/ 294915 h 688275"/>
              <a:gd name="connsiteX2238" fmla="*/ 4551738 w 7386137"/>
              <a:gd name="connsiteY2238" fmla="*/ 294915 h 688275"/>
              <a:gd name="connsiteX2239" fmla="*/ 4551702 w 7386137"/>
              <a:gd name="connsiteY2239" fmla="*/ 295167 h 688275"/>
              <a:gd name="connsiteX2240" fmla="*/ 4551738 w 7386137"/>
              <a:gd name="connsiteY2240" fmla="*/ 295167 h 688275"/>
              <a:gd name="connsiteX2241" fmla="*/ 4551702 w 7386137"/>
              <a:gd name="connsiteY2241" fmla="*/ 295419 h 688275"/>
              <a:gd name="connsiteX2242" fmla="*/ 4551738 w 7386137"/>
              <a:gd name="connsiteY2242" fmla="*/ 295419 h 688275"/>
              <a:gd name="connsiteX2243" fmla="*/ 4551702 w 7386137"/>
              <a:gd name="connsiteY2243" fmla="*/ 295670 h 688275"/>
              <a:gd name="connsiteX2244" fmla="*/ 4551738 w 7386137"/>
              <a:gd name="connsiteY2244" fmla="*/ 295670 h 688275"/>
              <a:gd name="connsiteX2245" fmla="*/ 4551702 w 7386137"/>
              <a:gd name="connsiteY2245" fmla="*/ 295922 h 688275"/>
              <a:gd name="connsiteX2246" fmla="*/ 4551738 w 7386137"/>
              <a:gd name="connsiteY2246" fmla="*/ 295922 h 688275"/>
              <a:gd name="connsiteX2247" fmla="*/ 4551702 w 7386137"/>
              <a:gd name="connsiteY2247" fmla="*/ 296173 h 688275"/>
              <a:gd name="connsiteX2248" fmla="*/ 4551738 w 7386137"/>
              <a:gd name="connsiteY2248" fmla="*/ 296173 h 688275"/>
              <a:gd name="connsiteX2249" fmla="*/ 4551702 w 7386137"/>
              <a:gd name="connsiteY2249" fmla="*/ 296425 h 688275"/>
              <a:gd name="connsiteX2250" fmla="*/ 4551738 w 7386137"/>
              <a:gd name="connsiteY2250" fmla="*/ 296425 h 688275"/>
              <a:gd name="connsiteX2251" fmla="*/ 4551702 w 7386137"/>
              <a:gd name="connsiteY2251" fmla="*/ 296676 h 688275"/>
              <a:gd name="connsiteX2252" fmla="*/ 4551738 w 7386137"/>
              <a:gd name="connsiteY2252" fmla="*/ 296676 h 688275"/>
              <a:gd name="connsiteX2253" fmla="*/ 4551702 w 7386137"/>
              <a:gd name="connsiteY2253" fmla="*/ 296928 h 688275"/>
              <a:gd name="connsiteX2254" fmla="*/ 4551738 w 7386137"/>
              <a:gd name="connsiteY2254" fmla="*/ 296928 h 688275"/>
              <a:gd name="connsiteX2255" fmla="*/ 4551702 w 7386137"/>
              <a:gd name="connsiteY2255" fmla="*/ 297179 h 688275"/>
              <a:gd name="connsiteX2256" fmla="*/ 4551738 w 7386137"/>
              <a:gd name="connsiteY2256" fmla="*/ 297179 h 688275"/>
              <a:gd name="connsiteX2257" fmla="*/ 4551702 w 7386137"/>
              <a:gd name="connsiteY2257" fmla="*/ 297431 h 688275"/>
              <a:gd name="connsiteX2258" fmla="*/ 4551738 w 7386137"/>
              <a:gd name="connsiteY2258" fmla="*/ 297431 h 688275"/>
              <a:gd name="connsiteX2259" fmla="*/ 4551702 w 7386137"/>
              <a:gd name="connsiteY2259" fmla="*/ 297683 h 688275"/>
              <a:gd name="connsiteX2260" fmla="*/ 4551738 w 7386137"/>
              <a:gd name="connsiteY2260" fmla="*/ 297683 h 688275"/>
              <a:gd name="connsiteX2261" fmla="*/ 4551702 w 7386137"/>
              <a:gd name="connsiteY2261" fmla="*/ 297934 h 688275"/>
              <a:gd name="connsiteX2262" fmla="*/ 4551738 w 7386137"/>
              <a:gd name="connsiteY2262" fmla="*/ 297934 h 688275"/>
              <a:gd name="connsiteX2263" fmla="*/ 4551702 w 7386137"/>
              <a:gd name="connsiteY2263" fmla="*/ 298186 h 688275"/>
              <a:gd name="connsiteX2264" fmla="*/ 4551738 w 7386137"/>
              <a:gd name="connsiteY2264" fmla="*/ 298186 h 688275"/>
              <a:gd name="connsiteX2265" fmla="*/ 4551702 w 7386137"/>
              <a:gd name="connsiteY2265" fmla="*/ 298437 h 688275"/>
              <a:gd name="connsiteX2266" fmla="*/ 4551738 w 7386137"/>
              <a:gd name="connsiteY2266" fmla="*/ 298437 h 688275"/>
              <a:gd name="connsiteX2267" fmla="*/ 4551702 w 7386137"/>
              <a:gd name="connsiteY2267" fmla="*/ 298689 h 688275"/>
              <a:gd name="connsiteX2268" fmla="*/ 4551738 w 7386137"/>
              <a:gd name="connsiteY2268" fmla="*/ 298689 h 688275"/>
              <a:gd name="connsiteX2269" fmla="*/ 4551702 w 7386137"/>
              <a:gd name="connsiteY2269" fmla="*/ 298940 h 688275"/>
              <a:gd name="connsiteX2270" fmla="*/ 4551738 w 7386137"/>
              <a:gd name="connsiteY2270" fmla="*/ 298940 h 688275"/>
              <a:gd name="connsiteX2271" fmla="*/ 4551702 w 7386137"/>
              <a:gd name="connsiteY2271" fmla="*/ 299192 h 688275"/>
              <a:gd name="connsiteX2272" fmla="*/ 4551738 w 7386137"/>
              <a:gd name="connsiteY2272" fmla="*/ 299192 h 688275"/>
              <a:gd name="connsiteX2273" fmla="*/ 4551702 w 7386137"/>
              <a:gd name="connsiteY2273" fmla="*/ 299443 h 688275"/>
              <a:gd name="connsiteX2274" fmla="*/ 4551738 w 7386137"/>
              <a:gd name="connsiteY2274" fmla="*/ 299443 h 688275"/>
              <a:gd name="connsiteX2275" fmla="*/ 4551702 w 7386137"/>
              <a:gd name="connsiteY2275" fmla="*/ 299695 h 688275"/>
              <a:gd name="connsiteX2276" fmla="*/ 4551738 w 7386137"/>
              <a:gd name="connsiteY2276" fmla="*/ 299695 h 688275"/>
              <a:gd name="connsiteX2277" fmla="*/ 4551702 w 7386137"/>
              <a:gd name="connsiteY2277" fmla="*/ 299946 h 688275"/>
              <a:gd name="connsiteX2278" fmla="*/ 4551738 w 7386137"/>
              <a:gd name="connsiteY2278" fmla="*/ 299946 h 688275"/>
              <a:gd name="connsiteX2279" fmla="*/ 4551702 w 7386137"/>
              <a:gd name="connsiteY2279" fmla="*/ 300198 h 688275"/>
              <a:gd name="connsiteX2280" fmla="*/ 4551738 w 7386137"/>
              <a:gd name="connsiteY2280" fmla="*/ 300198 h 688275"/>
              <a:gd name="connsiteX2281" fmla="*/ 4551702 w 7386137"/>
              <a:gd name="connsiteY2281" fmla="*/ 300449 h 688275"/>
              <a:gd name="connsiteX2282" fmla="*/ 4551738 w 7386137"/>
              <a:gd name="connsiteY2282" fmla="*/ 300449 h 688275"/>
              <a:gd name="connsiteX2283" fmla="*/ 4551702 w 7386137"/>
              <a:gd name="connsiteY2283" fmla="*/ 300701 h 688275"/>
              <a:gd name="connsiteX2284" fmla="*/ 4551738 w 7386137"/>
              <a:gd name="connsiteY2284" fmla="*/ 300701 h 688275"/>
              <a:gd name="connsiteX2285" fmla="*/ 4551702 w 7386137"/>
              <a:gd name="connsiteY2285" fmla="*/ 300952 h 688275"/>
              <a:gd name="connsiteX2286" fmla="*/ 4551738 w 7386137"/>
              <a:gd name="connsiteY2286" fmla="*/ 300952 h 688275"/>
              <a:gd name="connsiteX2287" fmla="*/ 4551702 w 7386137"/>
              <a:gd name="connsiteY2287" fmla="*/ 301204 h 688275"/>
              <a:gd name="connsiteX2288" fmla="*/ 4551738 w 7386137"/>
              <a:gd name="connsiteY2288" fmla="*/ 301204 h 688275"/>
              <a:gd name="connsiteX2289" fmla="*/ 4551702 w 7386137"/>
              <a:gd name="connsiteY2289" fmla="*/ 301456 h 688275"/>
              <a:gd name="connsiteX2290" fmla="*/ 4551738 w 7386137"/>
              <a:gd name="connsiteY2290" fmla="*/ 301456 h 688275"/>
              <a:gd name="connsiteX2291" fmla="*/ 4551702 w 7386137"/>
              <a:gd name="connsiteY2291" fmla="*/ 301707 h 688275"/>
              <a:gd name="connsiteX2292" fmla="*/ 4551738 w 7386137"/>
              <a:gd name="connsiteY2292" fmla="*/ 301707 h 688275"/>
              <a:gd name="connsiteX2293" fmla="*/ 4551702 w 7386137"/>
              <a:gd name="connsiteY2293" fmla="*/ 301959 h 688275"/>
              <a:gd name="connsiteX2294" fmla="*/ 4551738 w 7386137"/>
              <a:gd name="connsiteY2294" fmla="*/ 301959 h 688275"/>
              <a:gd name="connsiteX2295" fmla="*/ 4551702 w 7386137"/>
              <a:gd name="connsiteY2295" fmla="*/ 302210 h 688275"/>
              <a:gd name="connsiteX2296" fmla="*/ 4551738 w 7386137"/>
              <a:gd name="connsiteY2296" fmla="*/ 302210 h 688275"/>
              <a:gd name="connsiteX2297" fmla="*/ 4551702 w 7386137"/>
              <a:gd name="connsiteY2297" fmla="*/ 302462 h 688275"/>
              <a:gd name="connsiteX2298" fmla="*/ 4551738 w 7386137"/>
              <a:gd name="connsiteY2298" fmla="*/ 302462 h 688275"/>
              <a:gd name="connsiteX2299" fmla="*/ 4551702 w 7386137"/>
              <a:gd name="connsiteY2299" fmla="*/ 302713 h 688275"/>
              <a:gd name="connsiteX2300" fmla="*/ 4551738 w 7386137"/>
              <a:gd name="connsiteY2300" fmla="*/ 302713 h 688275"/>
              <a:gd name="connsiteX2301" fmla="*/ 4551702 w 7386137"/>
              <a:gd name="connsiteY2301" fmla="*/ 302965 h 688275"/>
              <a:gd name="connsiteX2302" fmla="*/ 4551738 w 7386137"/>
              <a:gd name="connsiteY2302" fmla="*/ 302965 h 688275"/>
              <a:gd name="connsiteX2303" fmla="*/ 4551702 w 7386137"/>
              <a:gd name="connsiteY2303" fmla="*/ 303216 h 688275"/>
              <a:gd name="connsiteX2304" fmla="*/ 4551738 w 7386137"/>
              <a:gd name="connsiteY2304" fmla="*/ 303216 h 688275"/>
              <a:gd name="connsiteX2305" fmla="*/ 4551702 w 7386137"/>
              <a:gd name="connsiteY2305" fmla="*/ 303468 h 688275"/>
              <a:gd name="connsiteX2306" fmla="*/ 4551738 w 7386137"/>
              <a:gd name="connsiteY2306" fmla="*/ 303468 h 688275"/>
              <a:gd name="connsiteX2307" fmla="*/ 4551702 w 7386137"/>
              <a:gd name="connsiteY2307" fmla="*/ 303720 h 688275"/>
              <a:gd name="connsiteX2308" fmla="*/ 4551738 w 7386137"/>
              <a:gd name="connsiteY2308" fmla="*/ 303720 h 688275"/>
              <a:gd name="connsiteX2309" fmla="*/ 4551702 w 7386137"/>
              <a:gd name="connsiteY2309" fmla="*/ 303971 h 688275"/>
              <a:gd name="connsiteX2310" fmla="*/ 4551738 w 7386137"/>
              <a:gd name="connsiteY2310" fmla="*/ 303971 h 688275"/>
              <a:gd name="connsiteX2311" fmla="*/ 4551702 w 7386137"/>
              <a:gd name="connsiteY2311" fmla="*/ 304223 h 688275"/>
              <a:gd name="connsiteX2312" fmla="*/ 4551738 w 7386137"/>
              <a:gd name="connsiteY2312" fmla="*/ 304223 h 688275"/>
              <a:gd name="connsiteX2313" fmla="*/ 4551702 w 7386137"/>
              <a:gd name="connsiteY2313" fmla="*/ 304474 h 688275"/>
              <a:gd name="connsiteX2314" fmla="*/ 4551738 w 7386137"/>
              <a:gd name="connsiteY2314" fmla="*/ 304474 h 688275"/>
              <a:gd name="connsiteX2315" fmla="*/ 4551702 w 7386137"/>
              <a:gd name="connsiteY2315" fmla="*/ 304726 h 688275"/>
              <a:gd name="connsiteX2316" fmla="*/ 4551738 w 7386137"/>
              <a:gd name="connsiteY2316" fmla="*/ 304726 h 688275"/>
              <a:gd name="connsiteX2317" fmla="*/ 4551702 w 7386137"/>
              <a:gd name="connsiteY2317" fmla="*/ 304977 h 688275"/>
              <a:gd name="connsiteX2318" fmla="*/ 4551738 w 7386137"/>
              <a:gd name="connsiteY2318" fmla="*/ 304977 h 688275"/>
              <a:gd name="connsiteX2319" fmla="*/ 4551702 w 7386137"/>
              <a:gd name="connsiteY2319" fmla="*/ 305229 h 688275"/>
              <a:gd name="connsiteX2320" fmla="*/ 4551738 w 7386137"/>
              <a:gd name="connsiteY2320" fmla="*/ 305229 h 688275"/>
              <a:gd name="connsiteX2321" fmla="*/ 4551702 w 7386137"/>
              <a:gd name="connsiteY2321" fmla="*/ 305480 h 688275"/>
              <a:gd name="connsiteX2322" fmla="*/ 4551738 w 7386137"/>
              <a:gd name="connsiteY2322" fmla="*/ 305480 h 688275"/>
              <a:gd name="connsiteX2323" fmla="*/ 4551702 w 7386137"/>
              <a:gd name="connsiteY2323" fmla="*/ 305732 h 688275"/>
              <a:gd name="connsiteX2324" fmla="*/ 4551738 w 7386137"/>
              <a:gd name="connsiteY2324" fmla="*/ 305732 h 688275"/>
              <a:gd name="connsiteX2325" fmla="*/ 4551702 w 7386137"/>
              <a:gd name="connsiteY2325" fmla="*/ 305983 h 688275"/>
              <a:gd name="connsiteX2326" fmla="*/ 4551738 w 7386137"/>
              <a:gd name="connsiteY2326" fmla="*/ 305983 h 688275"/>
              <a:gd name="connsiteX2327" fmla="*/ 4551702 w 7386137"/>
              <a:gd name="connsiteY2327" fmla="*/ 306235 h 688275"/>
              <a:gd name="connsiteX2328" fmla="*/ 4551738 w 7386137"/>
              <a:gd name="connsiteY2328" fmla="*/ 306235 h 688275"/>
              <a:gd name="connsiteX2329" fmla="*/ 4551702 w 7386137"/>
              <a:gd name="connsiteY2329" fmla="*/ 306486 h 688275"/>
              <a:gd name="connsiteX2330" fmla="*/ 4551738 w 7386137"/>
              <a:gd name="connsiteY2330" fmla="*/ 306486 h 688275"/>
              <a:gd name="connsiteX2331" fmla="*/ 4551702 w 7386137"/>
              <a:gd name="connsiteY2331" fmla="*/ 306738 h 688275"/>
              <a:gd name="connsiteX2332" fmla="*/ 4551738 w 7386137"/>
              <a:gd name="connsiteY2332" fmla="*/ 306738 h 688275"/>
              <a:gd name="connsiteX2333" fmla="*/ 4513353 w 7386137"/>
              <a:gd name="connsiteY2333" fmla="*/ 572724 h 688275"/>
              <a:gd name="connsiteX2334" fmla="*/ 4533789 w 7386137"/>
              <a:gd name="connsiteY2334" fmla="*/ 572724 h 688275"/>
              <a:gd name="connsiteX2335" fmla="*/ 4576158 w 7386137"/>
              <a:gd name="connsiteY2335" fmla="*/ 279700 h 688275"/>
              <a:gd name="connsiteX2336" fmla="*/ 4568436 w 7386137"/>
              <a:gd name="connsiteY2336" fmla="*/ 264576 h 688275"/>
              <a:gd name="connsiteX2337" fmla="*/ 4568565 w 7386137"/>
              <a:gd name="connsiteY2337" fmla="*/ 264576 h 688275"/>
              <a:gd name="connsiteX2338" fmla="*/ 4568436 w 7386137"/>
              <a:gd name="connsiteY2338" fmla="*/ 264324 h 688275"/>
              <a:gd name="connsiteX2339" fmla="*/ 4568564 w 7386137"/>
              <a:gd name="connsiteY2339" fmla="*/ 264324 h 688275"/>
              <a:gd name="connsiteX2340" fmla="*/ 4568436 w 7386137"/>
              <a:gd name="connsiteY2340" fmla="*/ 264073 h 688275"/>
              <a:gd name="connsiteX2341" fmla="*/ 4568565 w 7386137"/>
              <a:gd name="connsiteY2341" fmla="*/ 264073 h 688275"/>
              <a:gd name="connsiteX2342" fmla="*/ 4568436 w 7386137"/>
              <a:gd name="connsiteY2342" fmla="*/ 263821 h 688275"/>
              <a:gd name="connsiteX2343" fmla="*/ 4568564 w 7386137"/>
              <a:gd name="connsiteY2343" fmla="*/ 263821 h 688275"/>
              <a:gd name="connsiteX2344" fmla="*/ 4568436 w 7386137"/>
              <a:gd name="connsiteY2344" fmla="*/ 263570 h 688275"/>
              <a:gd name="connsiteX2345" fmla="*/ 4568565 w 7386137"/>
              <a:gd name="connsiteY2345" fmla="*/ 263570 h 688275"/>
              <a:gd name="connsiteX2346" fmla="*/ 4568436 w 7386137"/>
              <a:gd name="connsiteY2346" fmla="*/ 263318 h 688275"/>
              <a:gd name="connsiteX2347" fmla="*/ 4568564 w 7386137"/>
              <a:gd name="connsiteY2347" fmla="*/ 263318 h 688275"/>
              <a:gd name="connsiteX2348" fmla="*/ 4568436 w 7386137"/>
              <a:gd name="connsiteY2348" fmla="*/ 263067 h 688275"/>
              <a:gd name="connsiteX2349" fmla="*/ 4568565 w 7386137"/>
              <a:gd name="connsiteY2349" fmla="*/ 263067 h 688275"/>
              <a:gd name="connsiteX2350" fmla="*/ 4568436 w 7386137"/>
              <a:gd name="connsiteY2350" fmla="*/ 262815 h 688275"/>
              <a:gd name="connsiteX2351" fmla="*/ 4568564 w 7386137"/>
              <a:gd name="connsiteY2351" fmla="*/ 262815 h 688275"/>
              <a:gd name="connsiteX2352" fmla="*/ 4568436 w 7386137"/>
              <a:gd name="connsiteY2352" fmla="*/ 262564 h 688275"/>
              <a:gd name="connsiteX2353" fmla="*/ 4568565 w 7386137"/>
              <a:gd name="connsiteY2353" fmla="*/ 262564 h 688275"/>
              <a:gd name="connsiteX2354" fmla="*/ 4568436 w 7386137"/>
              <a:gd name="connsiteY2354" fmla="*/ 262312 h 688275"/>
              <a:gd name="connsiteX2355" fmla="*/ 4568564 w 7386137"/>
              <a:gd name="connsiteY2355" fmla="*/ 262312 h 688275"/>
              <a:gd name="connsiteX2356" fmla="*/ 4568436 w 7386137"/>
              <a:gd name="connsiteY2356" fmla="*/ 262061 h 688275"/>
              <a:gd name="connsiteX2357" fmla="*/ 4568565 w 7386137"/>
              <a:gd name="connsiteY2357" fmla="*/ 262061 h 688275"/>
              <a:gd name="connsiteX2358" fmla="*/ 4568436 w 7386137"/>
              <a:gd name="connsiteY2358" fmla="*/ 261809 h 688275"/>
              <a:gd name="connsiteX2359" fmla="*/ 4568564 w 7386137"/>
              <a:gd name="connsiteY2359" fmla="*/ 261809 h 688275"/>
              <a:gd name="connsiteX2360" fmla="*/ 4568436 w 7386137"/>
              <a:gd name="connsiteY2360" fmla="*/ 261558 h 688275"/>
              <a:gd name="connsiteX2361" fmla="*/ 4568565 w 7386137"/>
              <a:gd name="connsiteY2361" fmla="*/ 261558 h 688275"/>
              <a:gd name="connsiteX2362" fmla="*/ 4568436 w 7386137"/>
              <a:gd name="connsiteY2362" fmla="*/ 261306 h 688275"/>
              <a:gd name="connsiteX2363" fmla="*/ 4568565 w 7386137"/>
              <a:gd name="connsiteY2363" fmla="*/ 261306 h 688275"/>
              <a:gd name="connsiteX2364" fmla="*/ 4568436 w 7386137"/>
              <a:gd name="connsiteY2364" fmla="*/ 261054 h 688275"/>
              <a:gd name="connsiteX2365" fmla="*/ 4568564 w 7386137"/>
              <a:gd name="connsiteY2365" fmla="*/ 261054 h 688275"/>
              <a:gd name="connsiteX2366" fmla="*/ 4568436 w 7386137"/>
              <a:gd name="connsiteY2366" fmla="*/ 260803 h 688275"/>
              <a:gd name="connsiteX2367" fmla="*/ 4568565 w 7386137"/>
              <a:gd name="connsiteY2367" fmla="*/ 260803 h 688275"/>
              <a:gd name="connsiteX2368" fmla="*/ 4568436 w 7386137"/>
              <a:gd name="connsiteY2368" fmla="*/ 260551 h 688275"/>
              <a:gd name="connsiteX2369" fmla="*/ 4568564 w 7386137"/>
              <a:gd name="connsiteY2369" fmla="*/ 260551 h 688275"/>
              <a:gd name="connsiteX2370" fmla="*/ 4568436 w 7386137"/>
              <a:gd name="connsiteY2370" fmla="*/ 260300 h 688275"/>
              <a:gd name="connsiteX2371" fmla="*/ 4568565 w 7386137"/>
              <a:gd name="connsiteY2371" fmla="*/ 260300 h 688275"/>
              <a:gd name="connsiteX2372" fmla="*/ 4568436 w 7386137"/>
              <a:gd name="connsiteY2372" fmla="*/ 260048 h 688275"/>
              <a:gd name="connsiteX2373" fmla="*/ 4568564 w 7386137"/>
              <a:gd name="connsiteY2373" fmla="*/ 260048 h 688275"/>
              <a:gd name="connsiteX2374" fmla="*/ 4568436 w 7386137"/>
              <a:gd name="connsiteY2374" fmla="*/ 259797 h 688275"/>
              <a:gd name="connsiteX2375" fmla="*/ 4568565 w 7386137"/>
              <a:gd name="connsiteY2375" fmla="*/ 259797 h 688275"/>
              <a:gd name="connsiteX2376" fmla="*/ 4568436 w 7386137"/>
              <a:gd name="connsiteY2376" fmla="*/ 259545 h 688275"/>
              <a:gd name="connsiteX2377" fmla="*/ 4568564 w 7386137"/>
              <a:gd name="connsiteY2377" fmla="*/ 259545 h 688275"/>
              <a:gd name="connsiteX2378" fmla="*/ 4568436 w 7386137"/>
              <a:gd name="connsiteY2378" fmla="*/ 259294 h 688275"/>
              <a:gd name="connsiteX2379" fmla="*/ 4568565 w 7386137"/>
              <a:gd name="connsiteY2379" fmla="*/ 259294 h 688275"/>
              <a:gd name="connsiteX2380" fmla="*/ 4568436 w 7386137"/>
              <a:gd name="connsiteY2380" fmla="*/ 259042 h 688275"/>
              <a:gd name="connsiteX2381" fmla="*/ 4568565 w 7386137"/>
              <a:gd name="connsiteY2381" fmla="*/ 259042 h 688275"/>
              <a:gd name="connsiteX2382" fmla="*/ 4568436 w 7386137"/>
              <a:gd name="connsiteY2382" fmla="*/ 258790 h 688275"/>
              <a:gd name="connsiteX2383" fmla="*/ 4568564 w 7386137"/>
              <a:gd name="connsiteY2383" fmla="*/ 258790 h 688275"/>
              <a:gd name="connsiteX2384" fmla="*/ 4568436 w 7386137"/>
              <a:gd name="connsiteY2384" fmla="*/ 258539 h 688275"/>
              <a:gd name="connsiteX2385" fmla="*/ 4568565 w 7386137"/>
              <a:gd name="connsiteY2385" fmla="*/ 258539 h 688275"/>
              <a:gd name="connsiteX2386" fmla="*/ 4568436 w 7386137"/>
              <a:gd name="connsiteY2386" fmla="*/ 258287 h 688275"/>
              <a:gd name="connsiteX2387" fmla="*/ 4568564 w 7386137"/>
              <a:gd name="connsiteY2387" fmla="*/ 258287 h 688275"/>
              <a:gd name="connsiteX2388" fmla="*/ 4568436 w 7386137"/>
              <a:gd name="connsiteY2388" fmla="*/ 258036 h 688275"/>
              <a:gd name="connsiteX2389" fmla="*/ 4568565 w 7386137"/>
              <a:gd name="connsiteY2389" fmla="*/ 258036 h 688275"/>
              <a:gd name="connsiteX2390" fmla="*/ 4568436 w 7386137"/>
              <a:gd name="connsiteY2390" fmla="*/ 257784 h 688275"/>
              <a:gd name="connsiteX2391" fmla="*/ 4568564 w 7386137"/>
              <a:gd name="connsiteY2391" fmla="*/ 257784 h 688275"/>
              <a:gd name="connsiteX2392" fmla="*/ 4568436 w 7386137"/>
              <a:gd name="connsiteY2392" fmla="*/ 257533 h 688275"/>
              <a:gd name="connsiteX2393" fmla="*/ 4568565 w 7386137"/>
              <a:gd name="connsiteY2393" fmla="*/ 257533 h 688275"/>
              <a:gd name="connsiteX2394" fmla="*/ 4568436 w 7386137"/>
              <a:gd name="connsiteY2394" fmla="*/ 257281 h 688275"/>
              <a:gd name="connsiteX2395" fmla="*/ 4568564 w 7386137"/>
              <a:gd name="connsiteY2395" fmla="*/ 257281 h 688275"/>
              <a:gd name="connsiteX2396" fmla="*/ 4568436 w 7386137"/>
              <a:gd name="connsiteY2396" fmla="*/ 257030 h 688275"/>
              <a:gd name="connsiteX2397" fmla="*/ 4568565 w 7386137"/>
              <a:gd name="connsiteY2397" fmla="*/ 257030 h 688275"/>
              <a:gd name="connsiteX2398" fmla="*/ 4568436 w 7386137"/>
              <a:gd name="connsiteY2398" fmla="*/ 256778 h 688275"/>
              <a:gd name="connsiteX2399" fmla="*/ 4568564 w 7386137"/>
              <a:gd name="connsiteY2399" fmla="*/ 256778 h 688275"/>
              <a:gd name="connsiteX2400" fmla="*/ 4568436 w 7386137"/>
              <a:gd name="connsiteY2400" fmla="*/ 256527 h 688275"/>
              <a:gd name="connsiteX2401" fmla="*/ 4568565 w 7386137"/>
              <a:gd name="connsiteY2401" fmla="*/ 256527 h 688275"/>
              <a:gd name="connsiteX2402" fmla="*/ 4568436 w 7386137"/>
              <a:gd name="connsiteY2402" fmla="*/ 256275 h 688275"/>
              <a:gd name="connsiteX2403" fmla="*/ 4568564 w 7386137"/>
              <a:gd name="connsiteY2403" fmla="*/ 256275 h 688275"/>
              <a:gd name="connsiteX2404" fmla="*/ 4568436 w 7386137"/>
              <a:gd name="connsiteY2404" fmla="*/ 256024 h 688275"/>
              <a:gd name="connsiteX2405" fmla="*/ 4568565 w 7386137"/>
              <a:gd name="connsiteY2405" fmla="*/ 256024 h 688275"/>
              <a:gd name="connsiteX2406" fmla="*/ 4568436 w 7386137"/>
              <a:gd name="connsiteY2406" fmla="*/ 255772 h 688275"/>
              <a:gd name="connsiteX2407" fmla="*/ 4568564 w 7386137"/>
              <a:gd name="connsiteY2407" fmla="*/ 255772 h 688275"/>
              <a:gd name="connsiteX2408" fmla="*/ 4568436 w 7386137"/>
              <a:gd name="connsiteY2408" fmla="*/ 255521 h 688275"/>
              <a:gd name="connsiteX2409" fmla="*/ 4568565 w 7386137"/>
              <a:gd name="connsiteY2409" fmla="*/ 255521 h 688275"/>
              <a:gd name="connsiteX2410" fmla="*/ 4568436 w 7386137"/>
              <a:gd name="connsiteY2410" fmla="*/ 255269 h 688275"/>
              <a:gd name="connsiteX2411" fmla="*/ 4568565 w 7386137"/>
              <a:gd name="connsiteY2411" fmla="*/ 255269 h 688275"/>
              <a:gd name="connsiteX2412" fmla="*/ 4568436 w 7386137"/>
              <a:gd name="connsiteY2412" fmla="*/ 255017 h 688275"/>
              <a:gd name="connsiteX2413" fmla="*/ 4568564 w 7386137"/>
              <a:gd name="connsiteY2413" fmla="*/ 255017 h 688275"/>
              <a:gd name="connsiteX2414" fmla="*/ 4568436 w 7386137"/>
              <a:gd name="connsiteY2414" fmla="*/ 254766 h 688275"/>
              <a:gd name="connsiteX2415" fmla="*/ 4568565 w 7386137"/>
              <a:gd name="connsiteY2415" fmla="*/ 254766 h 688275"/>
              <a:gd name="connsiteX2416" fmla="*/ 4568436 w 7386137"/>
              <a:gd name="connsiteY2416" fmla="*/ 254514 h 688275"/>
              <a:gd name="connsiteX2417" fmla="*/ 4568564 w 7386137"/>
              <a:gd name="connsiteY2417" fmla="*/ 254514 h 688275"/>
              <a:gd name="connsiteX2418" fmla="*/ 4568436 w 7386137"/>
              <a:gd name="connsiteY2418" fmla="*/ 254263 h 688275"/>
              <a:gd name="connsiteX2419" fmla="*/ 4568565 w 7386137"/>
              <a:gd name="connsiteY2419" fmla="*/ 254263 h 688275"/>
              <a:gd name="connsiteX2420" fmla="*/ 4568436 w 7386137"/>
              <a:gd name="connsiteY2420" fmla="*/ 254011 h 688275"/>
              <a:gd name="connsiteX2421" fmla="*/ 4568564 w 7386137"/>
              <a:gd name="connsiteY2421" fmla="*/ 254011 h 688275"/>
              <a:gd name="connsiteX2422" fmla="*/ 4568436 w 7386137"/>
              <a:gd name="connsiteY2422" fmla="*/ 253760 h 688275"/>
              <a:gd name="connsiteX2423" fmla="*/ 4568565 w 7386137"/>
              <a:gd name="connsiteY2423" fmla="*/ 253760 h 688275"/>
              <a:gd name="connsiteX2424" fmla="*/ 4568436 w 7386137"/>
              <a:gd name="connsiteY2424" fmla="*/ 253508 h 688275"/>
              <a:gd name="connsiteX2425" fmla="*/ 4568564 w 7386137"/>
              <a:gd name="connsiteY2425" fmla="*/ 253508 h 688275"/>
              <a:gd name="connsiteX2426" fmla="*/ 4568436 w 7386137"/>
              <a:gd name="connsiteY2426" fmla="*/ 253257 h 688275"/>
              <a:gd name="connsiteX2427" fmla="*/ 4568565 w 7386137"/>
              <a:gd name="connsiteY2427" fmla="*/ 253257 h 688275"/>
              <a:gd name="connsiteX2428" fmla="*/ 4568436 w 7386137"/>
              <a:gd name="connsiteY2428" fmla="*/ 253005 h 688275"/>
              <a:gd name="connsiteX2429" fmla="*/ 4568565 w 7386137"/>
              <a:gd name="connsiteY2429" fmla="*/ 253005 h 688275"/>
              <a:gd name="connsiteX2430" fmla="*/ 4568436 w 7386137"/>
              <a:gd name="connsiteY2430" fmla="*/ 252753 h 688275"/>
              <a:gd name="connsiteX2431" fmla="*/ 4568564 w 7386137"/>
              <a:gd name="connsiteY2431" fmla="*/ 252753 h 688275"/>
              <a:gd name="connsiteX2432" fmla="*/ 4568436 w 7386137"/>
              <a:gd name="connsiteY2432" fmla="*/ 252502 h 688275"/>
              <a:gd name="connsiteX2433" fmla="*/ 4568565 w 7386137"/>
              <a:gd name="connsiteY2433" fmla="*/ 252502 h 688275"/>
              <a:gd name="connsiteX2434" fmla="*/ 4568436 w 7386137"/>
              <a:gd name="connsiteY2434" fmla="*/ 252250 h 688275"/>
              <a:gd name="connsiteX2435" fmla="*/ 4568564 w 7386137"/>
              <a:gd name="connsiteY2435" fmla="*/ 252250 h 688275"/>
              <a:gd name="connsiteX2436" fmla="*/ 4568436 w 7386137"/>
              <a:gd name="connsiteY2436" fmla="*/ 251999 h 688275"/>
              <a:gd name="connsiteX2437" fmla="*/ 4568565 w 7386137"/>
              <a:gd name="connsiteY2437" fmla="*/ 251999 h 688275"/>
              <a:gd name="connsiteX2438" fmla="*/ 4568436 w 7386137"/>
              <a:gd name="connsiteY2438" fmla="*/ 251747 h 688275"/>
              <a:gd name="connsiteX2439" fmla="*/ 4568564 w 7386137"/>
              <a:gd name="connsiteY2439" fmla="*/ 251747 h 688275"/>
              <a:gd name="connsiteX2440" fmla="*/ 4568436 w 7386137"/>
              <a:gd name="connsiteY2440" fmla="*/ 251496 h 688275"/>
              <a:gd name="connsiteX2441" fmla="*/ 4568565 w 7386137"/>
              <a:gd name="connsiteY2441" fmla="*/ 251496 h 688275"/>
              <a:gd name="connsiteX2442" fmla="*/ 4568436 w 7386137"/>
              <a:gd name="connsiteY2442" fmla="*/ 251244 h 688275"/>
              <a:gd name="connsiteX2443" fmla="*/ 4568564 w 7386137"/>
              <a:gd name="connsiteY2443" fmla="*/ 251244 h 688275"/>
              <a:gd name="connsiteX2444" fmla="*/ 4568436 w 7386137"/>
              <a:gd name="connsiteY2444" fmla="*/ 250993 h 688275"/>
              <a:gd name="connsiteX2445" fmla="*/ 4568565 w 7386137"/>
              <a:gd name="connsiteY2445" fmla="*/ 250993 h 688275"/>
              <a:gd name="connsiteX2446" fmla="*/ 4568436 w 7386137"/>
              <a:gd name="connsiteY2446" fmla="*/ 250741 h 688275"/>
              <a:gd name="connsiteX2447" fmla="*/ 4568564 w 7386137"/>
              <a:gd name="connsiteY2447" fmla="*/ 250741 h 688275"/>
              <a:gd name="connsiteX2448" fmla="*/ 4568436 w 7386137"/>
              <a:gd name="connsiteY2448" fmla="*/ 250490 h 688275"/>
              <a:gd name="connsiteX2449" fmla="*/ 4568565 w 7386137"/>
              <a:gd name="connsiteY2449" fmla="*/ 250490 h 688275"/>
              <a:gd name="connsiteX2450" fmla="*/ 4568436 w 7386137"/>
              <a:gd name="connsiteY2450" fmla="*/ 250238 h 688275"/>
              <a:gd name="connsiteX2451" fmla="*/ 4568564 w 7386137"/>
              <a:gd name="connsiteY2451" fmla="*/ 250238 h 688275"/>
              <a:gd name="connsiteX2452" fmla="*/ 4568436 w 7386137"/>
              <a:gd name="connsiteY2452" fmla="*/ 249987 h 688275"/>
              <a:gd name="connsiteX2453" fmla="*/ 4568565 w 7386137"/>
              <a:gd name="connsiteY2453" fmla="*/ 249987 h 688275"/>
              <a:gd name="connsiteX2454" fmla="*/ 4568436 w 7386137"/>
              <a:gd name="connsiteY2454" fmla="*/ 249735 h 688275"/>
              <a:gd name="connsiteX2455" fmla="*/ 4568565 w 7386137"/>
              <a:gd name="connsiteY2455" fmla="*/ 249735 h 688275"/>
              <a:gd name="connsiteX2456" fmla="*/ 4568436 w 7386137"/>
              <a:gd name="connsiteY2456" fmla="*/ 249483 h 688275"/>
              <a:gd name="connsiteX2457" fmla="*/ 4568564 w 7386137"/>
              <a:gd name="connsiteY2457" fmla="*/ 249483 h 688275"/>
              <a:gd name="connsiteX2458" fmla="*/ 4568436 w 7386137"/>
              <a:gd name="connsiteY2458" fmla="*/ 249232 h 688275"/>
              <a:gd name="connsiteX2459" fmla="*/ 4568565 w 7386137"/>
              <a:gd name="connsiteY2459" fmla="*/ 249232 h 688275"/>
              <a:gd name="connsiteX2460" fmla="*/ 4568436 w 7386137"/>
              <a:gd name="connsiteY2460" fmla="*/ 248980 h 688275"/>
              <a:gd name="connsiteX2461" fmla="*/ 4568564 w 7386137"/>
              <a:gd name="connsiteY2461" fmla="*/ 248980 h 688275"/>
              <a:gd name="connsiteX2462" fmla="*/ 4568436 w 7386137"/>
              <a:gd name="connsiteY2462" fmla="*/ 248729 h 688275"/>
              <a:gd name="connsiteX2463" fmla="*/ 4568565 w 7386137"/>
              <a:gd name="connsiteY2463" fmla="*/ 248729 h 688275"/>
              <a:gd name="connsiteX2464" fmla="*/ 4568436 w 7386137"/>
              <a:gd name="connsiteY2464" fmla="*/ 248477 h 688275"/>
              <a:gd name="connsiteX2465" fmla="*/ 4568564 w 7386137"/>
              <a:gd name="connsiteY2465" fmla="*/ 248477 h 688275"/>
              <a:gd name="connsiteX2466" fmla="*/ 4568436 w 7386137"/>
              <a:gd name="connsiteY2466" fmla="*/ 248226 h 688275"/>
              <a:gd name="connsiteX2467" fmla="*/ 4568565 w 7386137"/>
              <a:gd name="connsiteY2467" fmla="*/ 248226 h 688275"/>
              <a:gd name="connsiteX2468" fmla="*/ 4568436 w 7386137"/>
              <a:gd name="connsiteY2468" fmla="*/ 247974 h 688275"/>
              <a:gd name="connsiteX2469" fmla="*/ 4568564 w 7386137"/>
              <a:gd name="connsiteY2469" fmla="*/ 247974 h 688275"/>
              <a:gd name="connsiteX2470" fmla="*/ 4568436 w 7386137"/>
              <a:gd name="connsiteY2470" fmla="*/ 247723 h 688275"/>
              <a:gd name="connsiteX2471" fmla="*/ 4568565 w 7386137"/>
              <a:gd name="connsiteY2471" fmla="*/ 247723 h 688275"/>
              <a:gd name="connsiteX2472" fmla="*/ 4568436 w 7386137"/>
              <a:gd name="connsiteY2472" fmla="*/ 247471 h 688275"/>
              <a:gd name="connsiteX2473" fmla="*/ 4568565 w 7386137"/>
              <a:gd name="connsiteY2473" fmla="*/ 247471 h 688275"/>
              <a:gd name="connsiteX2474" fmla="*/ 4568436 w 7386137"/>
              <a:gd name="connsiteY2474" fmla="*/ 247219 h 688275"/>
              <a:gd name="connsiteX2475" fmla="*/ 4568564 w 7386137"/>
              <a:gd name="connsiteY2475" fmla="*/ 247219 h 688275"/>
              <a:gd name="connsiteX2476" fmla="*/ 4568436 w 7386137"/>
              <a:gd name="connsiteY2476" fmla="*/ 246968 h 688275"/>
              <a:gd name="connsiteX2477" fmla="*/ 4568565 w 7386137"/>
              <a:gd name="connsiteY2477" fmla="*/ 246968 h 688275"/>
              <a:gd name="connsiteX2478" fmla="*/ 4568436 w 7386137"/>
              <a:gd name="connsiteY2478" fmla="*/ 246716 h 688275"/>
              <a:gd name="connsiteX2479" fmla="*/ 4568564 w 7386137"/>
              <a:gd name="connsiteY2479" fmla="*/ 246716 h 688275"/>
              <a:gd name="connsiteX2480" fmla="*/ 4568436 w 7386137"/>
              <a:gd name="connsiteY2480" fmla="*/ 246465 h 688275"/>
              <a:gd name="connsiteX2481" fmla="*/ 4568565 w 7386137"/>
              <a:gd name="connsiteY2481" fmla="*/ 246465 h 688275"/>
              <a:gd name="connsiteX2482" fmla="*/ 4568436 w 7386137"/>
              <a:gd name="connsiteY2482" fmla="*/ 246213 h 688275"/>
              <a:gd name="connsiteX2483" fmla="*/ 4568564 w 7386137"/>
              <a:gd name="connsiteY2483" fmla="*/ 246213 h 688275"/>
              <a:gd name="connsiteX2484" fmla="*/ 4568436 w 7386137"/>
              <a:gd name="connsiteY2484" fmla="*/ 245962 h 688275"/>
              <a:gd name="connsiteX2485" fmla="*/ 4568565 w 7386137"/>
              <a:gd name="connsiteY2485" fmla="*/ 245962 h 688275"/>
              <a:gd name="connsiteX2486" fmla="*/ 4568436 w 7386137"/>
              <a:gd name="connsiteY2486" fmla="*/ 245710 h 688275"/>
              <a:gd name="connsiteX2487" fmla="*/ 4568564 w 7386137"/>
              <a:gd name="connsiteY2487" fmla="*/ 245710 h 688275"/>
              <a:gd name="connsiteX2488" fmla="*/ 4568436 w 7386137"/>
              <a:gd name="connsiteY2488" fmla="*/ 245459 h 688275"/>
              <a:gd name="connsiteX2489" fmla="*/ 4568565 w 7386137"/>
              <a:gd name="connsiteY2489" fmla="*/ 245459 h 688275"/>
              <a:gd name="connsiteX2490" fmla="*/ 4568436 w 7386137"/>
              <a:gd name="connsiteY2490" fmla="*/ 245207 h 688275"/>
              <a:gd name="connsiteX2491" fmla="*/ 4568564 w 7386137"/>
              <a:gd name="connsiteY2491" fmla="*/ 245207 h 688275"/>
              <a:gd name="connsiteX2492" fmla="*/ 4568436 w 7386137"/>
              <a:gd name="connsiteY2492" fmla="*/ 244956 h 688275"/>
              <a:gd name="connsiteX2493" fmla="*/ 4568565 w 7386137"/>
              <a:gd name="connsiteY2493" fmla="*/ 244956 h 688275"/>
              <a:gd name="connsiteX2494" fmla="*/ 4568436 w 7386137"/>
              <a:gd name="connsiteY2494" fmla="*/ 244704 h 688275"/>
              <a:gd name="connsiteX2495" fmla="*/ 4568564 w 7386137"/>
              <a:gd name="connsiteY2495" fmla="*/ 244704 h 688275"/>
              <a:gd name="connsiteX2496" fmla="*/ 4568436 w 7386137"/>
              <a:gd name="connsiteY2496" fmla="*/ 244453 h 688275"/>
              <a:gd name="connsiteX2497" fmla="*/ 4568565 w 7386137"/>
              <a:gd name="connsiteY2497" fmla="*/ 244453 h 688275"/>
              <a:gd name="connsiteX2498" fmla="*/ 4365589 w 7386137"/>
              <a:gd name="connsiteY2498" fmla="*/ 228926 h 688275"/>
              <a:gd name="connsiteX2499" fmla="*/ 4278341 w 7386137"/>
              <a:gd name="connsiteY2499" fmla="*/ 441231 h 688275"/>
              <a:gd name="connsiteX2500" fmla="*/ 4337184 w 7386137"/>
              <a:gd name="connsiteY2500" fmla="*/ 441231 h 688275"/>
              <a:gd name="connsiteX2501" fmla="*/ 4337210 w 7386137"/>
              <a:gd name="connsiteY2501" fmla="*/ 441050 h 688275"/>
              <a:gd name="connsiteX2502" fmla="*/ 4337174 w 7386137"/>
              <a:gd name="connsiteY2502" fmla="*/ 441050 h 688275"/>
              <a:gd name="connsiteX2503" fmla="*/ 4337211 w 7386137"/>
              <a:gd name="connsiteY2503" fmla="*/ 440798 h 688275"/>
              <a:gd name="connsiteX2504" fmla="*/ 4337174 w 7386137"/>
              <a:gd name="connsiteY2504" fmla="*/ 440798 h 688275"/>
              <a:gd name="connsiteX2505" fmla="*/ 4337211 w 7386137"/>
              <a:gd name="connsiteY2505" fmla="*/ 440547 h 688275"/>
              <a:gd name="connsiteX2506" fmla="*/ 4337174 w 7386137"/>
              <a:gd name="connsiteY2506" fmla="*/ 440547 h 688275"/>
              <a:gd name="connsiteX2507" fmla="*/ 4337211 w 7386137"/>
              <a:gd name="connsiteY2507" fmla="*/ 440295 h 688275"/>
              <a:gd name="connsiteX2508" fmla="*/ 4337174 w 7386137"/>
              <a:gd name="connsiteY2508" fmla="*/ 440295 h 688275"/>
              <a:gd name="connsiteX2509" fmla="*/ 4337211 w 7386137"/>
              <a:gd name="connsiteY2509" fmla="*/ 440044 h 688275"/>
              <a:gd name="connsiteX2510" fmla="*/ 4337174 w 7386137"/>
              <a:gd name="connsiteY2510" fmla="*/ 440044 h 688275"/>
              <a:gd name="connsiteX2511" fmla="*/ 4337211 w 7386137"/>
              <a:gd name="connsiteY2511" fmla="*/ 439792 h 688275"/>
              <a:gd name="connsiteX2512" fmla="*/ 4337174 w 7386137"/>
              <a:gd name="connsiteY2512" fmla="*/ 439792 h 688275"/>
              <a:gd name="connsiteX2513" fmla="*/ 4337211 w 7386137"/>
              <a:gd name="connsiteY2513" fmla="*/ 439540 h 688275"/>
              <a:gd name="connsiteX2514" fmla="*/ 4337174 w 7386137"/>
              <a:gd name="connsiteY2514" fmla="*/ 439540 h 688275"/>
              <a:gd name="connsiteX2515" fmla="*/ 4337211 w 7386137"/>
              <a:gd name="connsiteY2515" fmla="*/ 439289 h 688275"/>
              <a:gd name="connsiteX2516" fmla="*/ 4337174 w 7386137"/>
              <a:gd name="connsiteY2516" fmla="*/ 439289 h 688275"/>
              <a:gd name="connsiteX2517" fmla="*/ 4337211 w 7386137"/>
              <a:gd name="connsiteY2517" fmla="*/ 439037 h 688275"/>
              <a:gd name="connsiteX2518" fmla="*/ 4337174 w 7386137"/>
              <a:gd name="connsiteY2518" fmla="*/ 439037 h 688275"/>
              <a:gd name="connsiteX2519" fmla="*/ 4337211 w 7386137"/>
              <a:gd name="connsiteY2519" fmla="*/ 438786 h 688275"/>
              <a:gd name="connsiteX2520" fmla="*/ 4337174 w 7386137"/>
              <a:gd name="connsiteY2520" fmla="*/ 438786 h 688275"/>
              <a:gd name="connsiteX2521" fmla="*/ 4337211 w 7386137"/>
              <a:gd name="connsiteY2521" fmla="*/ 438534 h 688275"/>
              <a:gd name="connsiteX2522" fmla="*/ 4337174 w 7386137"/>
              <a:gd name="connsiteY2522" fmla="*/ 438534 h 688275"/>
              <a:gd name="connsiteX2523" fmla="*/ 4337211 w 7386137"/>
              <a:gd name="connsiteY2523" fmla="*/ 438283 h 688275"/>
              <a:gd name="connsiteX2524" fmla="*/ 4337174 w 7386137"/>
              <a:gd name="connsiteY2524" fmla="*/ 438283 h 688275"/>
              <a:gd name="connsiteX2525" fmla="*/ 4337211 w 7386137"/>
              <a:gd name="connsiteY2525" fmla="*/ 438031 h 688275"/>
              <a:gd name="connsiteX2526" fmla="*/ 4337174 w 7386137"/>
              <a:gd name="connsiteY2526" fmla="*/ 438031 h 688275"/>
              <a:gd name="connsiteX2527" fmla="*/ 4337211 w 7386137"/>
              <a:gd name="connsiteY2527" fmla="*/ 437780 h 688275"/>
              <a:gd name="connsiteX2528" fmla="*/ 4337174 w 7386137"/>
              <a:gd name="connsiteY2528" fmla="*/ 437780 h 688275"/>
              <a:gd name="connsiteX2529" fmla="*/ 4337211 w 7386137"/>
              <a:gd name="connsiteY2529" fmla="*/ 437528 h 688275"/>
              <a:gd name="connsiteX2530" fmla="*/ 4337174 w 7386137"/>
              <a:gd name="connsiteY2530" fmla="*/ 437528 h 688275"/>
              <a:gd name="connsiteX2531" fmla="*/ 4337211 w 7386137"/>
              <a:gd name="connsiteY2531" fmla="*/ 437277 h 688275"/>
              <a:gd name="connsiteX2532" fmla="*/ 4337174 w 7386137"/>
              <a:gd name="connsiteY2532" fmla="*/ 437277 h 688275"/>
              <a:gd name="connsiteX2533" fmla="*/ 4337211 w 7386137"/>
              <a:gd name="connsiteY2533" fmla="*/ 437025 h 688275"/>
              <a:gd name="connsiteX2534" fmla="*/ 4337174 w 7386137"/>
              <a:gd name="connsiteY2534" fmla="*/ 437025 h 688275"/>
              <a:gd name="connsiteX2535" fmla="*/ 4337211 w 7386137"/>
              <a:gd name="connsiteY2535" fmla="*/ 436774 h 688275"/>
              <a:gd name="connsiteX2536" fmla="*/ 4337174 w 7386137"/>
              <a:gd name="connsiteY2536" fmla="*/ 436774 h 688275"/>
              <a:gd name="connsiteX2537" fmla="*/ 4337211 w 7386137"/>
              <a:gd name="connsiteY2537" fmla="*/ 436522 h 688275"/>
              <a:gd name="connsiteX2538" fmla="*/ 4337174 w 7386137"/>
              <a:gd name="connsiteY2538" fmla="*/ 436522 h 688275"/>
              <a:gd name="connsiteX2539" fmla="*/ 4337211 w 7386137"/>
              <a:gd name="connsiteY2539" fmla="*/ 436271 h 688275"/>
              <a:gd name="connsiteX2540" fmla="*/ 4337174 w 7386137"/>
              <a:gd name="connsiteY2540" fmla="*/ 436271 h 688275"/>
              <a:gd name="connsiteX2541" fmla="*/ 4337211 w 7386137"/>
              <a:gd name="connsiteY2541" fmla="*/ 436019 h 688275"/>
              <a:gd name="connsiteX2542" fmla="*/ 4337174 w 7386137"/>
              <a:gd name="connsiteY2542" fmla="*/ 436019 h 688275"/>
              <a:gd name="connsiteX2543" fmla="*/ 4337211 w 7386137"/>
              <a:gd name="connsiteY2543" fmla="*/ 435767 h 688275"/>
              <a:gd name="connsiteX2544" fmla="*/ 4337174 w 7386137"/>
              <a:gd name="connsiteY2544" fmla="*/ 435767 h 688275"/>
              <a:gd name="connsiteX2545" fmla="*/ 4337211 w 7386137"/>
              <a:gd name="connsiteY2545" fmla="*/ 435516 h 688275"/>
              <a:gd name="connsiteX2546" fmla="*/ 4337174 w 7386137"/>
              <a:gd name="connsiteY2546" fmla="*/ 435516 h 688275"/>
              <a:gd name="connsiteX2547" fmla="*/ 4337211 w 7386137"/>
              <a:gd name="connsiteY2547" fmla="*/ 435264 h 688275"/>
              <a:gd name="connsiteX2548" fmla="*/ 4337174 w 7386137"/>
              <a:gd name="connsiteY2548" fmla="*/ 435264 h 688275"/>
              <a:gd name="connsiteX2549" fmla="*/ 4337211 w 7386137"/>
              <a:gd name="connsiteY2549" fmla="*/ 435013 h 688275"/>
              <a:gd name="connsiteX2550" fmla="*/ 4337174 w 7386137"/>
              <a:gd name="connsiteY2550" fmla="*/ 435013 h 688275"/>
              <a:gd name="connsiteX2551" fmla="*/ 4337211 w 7386137"/>
              <a:gd name="connsiteY2551" fmla="*/ 434761 h 688275"/>
              <a:gd name="connsiteX2552" fmla="*/ 4337174 w 7386137"/>
              <a:gd name="connsiteY2552" fmla="*/ 434761 h 688275"/>
              <a:gd name="connsiteX2553" fmla="*/ 4337211 w 7386137"/>
              <a:gd name="connsiteY2553" fmla="*/ 434510 h 688275"/>
              <a:gd name="connsiteX2554" fmla="*/ 4337174 w 7386137"/>
              <a:gd name="connsiteY2554" fmla="*/ 434510 h 688275"/>
              <a:gd name="connsiteX2555" fmla="*/ 4337211 w 7386137"/>
              <a:gd name="connsiteY2555" fmla="*/ 434258 h 688275"/>
              <a:gd name="connsiteX2556" fmla="*/ 4337174 w 7386137"/>
              <a:gd name="connsiteY2556" fmla="*/ 434258 h 688275"/>
              <a:gd name="connsiteX2557" fmla="*/ 4337211 w 7386137"/>
              <a:gd name="connsiteY2557" fmla="*/ 434007 h 688275"/>
              <a:gd name="connsiteX2558" fmla="*/ 4337174 w 7386137"/>
              <a:gd name="connsiteY2558" fmla="*/ 434007 h 688275"/>
              <a:gd name="connsiteX2559" fmla="*/ 4337211 w 7386137"/>
              <a:gd name="connsiteY2559" fmla="*/ 433755 h 688275"/>
              <a:gd name="connsiteX2560" fmla="*/ 4337174 w 7386137"/>
              <a:gd name="connsiteY2560" fmla="*/ 433755 h 688275"/>
              <a:gd name="connsiteX2561" fmla="*/ 4337211 w 7386137"/>
              <a:gd name="connsiteY2561" fmla="*/ 433503 h 688275"/>
              <a:gd name="connsiteX2562" fmla="*/ 4337174 w 7386137"/>
              <a:gd name="connsiteY2562" fmla="*/ 433503 h 688275"/>
              <a:gd name="connsiteX2563" fmla="*/ 4337211 w 7386137"/>
              <a:gd name="connsiteY2563" fmla="*/ 433252 h 688275"/>
              <a:gd name="connsiteX2564" fmla="*/ 4337174 w 7386137"/>
              <a:gd name="connsiteY2564" fmla="*/ 433252 h 688275"/>
              <a:gd name="connsiteX2565" fmla="*/ 4337211 w 7386137"/>
              <a:gd name="connsiteY2565" fmla="*/ 433000 h 688275"/>
              <a:gd name="connsiteX2566" fmla="*/ 4337174 w 7386137"/>
              <a:gd name="connsiteY2566" fmla="*/ 433000 h 688275"/>
              <a:gd name="connsiteX2567" fmla="*/ 4337211 w 7386137"/>
              <a:gd name="connsiteY2567" fmla="*/ 432749 h 688275"/>
              <a:gd name="connsiteX2568" fmla="*/ 4337174 w 7386137"/>
              <a:gd name="connsiteY2568" fmla="*/ 432749 h 688275"/>
              <a:gd name="connsiteX2569" fmla="*/ 4337211 w 7386137"/>
              <a:gd name="connsiteY2569" fmla="*/ 432497 h 688275"/>
              <a:gd name="connsiteX2570" fmla="*/ 4337174 w 7386137"/>
              <a:gd name="connsiteY2570" fmla="*/ 432497 h 688275"/>
              <a:gd name="connsiteX2571" fmla="*/ 4337211 w 7386137"/>
              <a:gd name="connsiteY2571" fmla="*/ 432246 h 688275"/>
              <a:gd name="connsiteX2572" fmla="*/ 4337174 w 7386137"/>
              <a:gd name="connsiteY2572" fmla="*/ 432246 h 688275"/>
              <a:gd name="connsiteX2573" fmla="*/ 4337211 w 7386137"/>
              <a:gd name="connsiteY2573" fmla="*/ 431994 h 688275"/>
              <a:gd name="connsiteX2574" fmla="*/ 4337174 w 7386137"/>
              <a:gd name="connsiteY2574" fmla="*/ 431994 h 688275"/>
              <a:gd name="connsiteX2575" fmla="*/ 4337211 w 7386137"/>
              <a:gd name="connsiteY2575" fmla="*/ 431743 h 688275"/>
              <a:gd name="connsiteX2576" fmla="*/ 4337174 w 7386137"/>
              <a:gd name="connsiteY2576" fmla="*/ 431743 h 688275"/>
              <a:gd name="connsiteX2577" fmla="*/ 4337211 w 7386137"/>
              <a:gd name="connsiteY2577" fmla="*/ 431491 h 688275"/>
              <a:gd name="connsiteX2578" fmla="*/ 4337174 w 7386137"/>
              <a:gd name="connsiteY2578" fmla="*/ 431491 h 688275"/>
              <a:gd name="connsiteX2579" fmla="*/ 4337211 w 7386137"/>
              <a:gd name="connsiteY2579" fmla="*/ 431240 h 688275"/>
              <a:gd name="connsiteX2580" fmla="*/ 4337174 w 7386137"/>
              <a:gd name="connsiteY2580" fmla="*/ 431240 h 688275"/>
              <a:gd name="connsiteX2581" fmla="*/ 4337211 w 7386137"/>
              <a:gd name="connsiteY2581" fmla="*/ 430988 h 688275"/>
              <a:gd name="connsiteX2582" fmla="*/ 4337174 w 7386137"/>
              <a:gd name="connsiteY2582" fmla="*/ 430988 h 688275"/>
              <a:gd name="connsiteX2583" fmla="*/ 4337211 w 7386137"/>
              <a:gd name="connsiteY2583" fmla="*/ 430737 h 688275"/>
              <a:gd name="connsiteX2584" fmla="*/ 4337174 w 7386137"/>
              <a:gd name="connsiteY2584" fmla="*/ 430737 h 688275"/>
              <a:gd name="connsiteX2585" fmla="*/ 4337211 w 7386137"/>
              <a:gd name="connsiteY2585" fmla="*/ 430485 h 688275"/>
              <a:gd name="connsiteX2586" fmla="*/ 4337174 w 7386137"/>
              <a:gd name="connsiteY2586" fmla="*/ 430485 h 688275"/>
              <a:gd name="connsiteX2587" fmla="*/ 4337211 w 7386137"/>
              <a:gd name="connsiteY2587" fmla="*/ 430233 h 688275"/>
              <a:gd name="connsiteX2588" fmla="*/ 4337174 w 7386137"/>
              <a:gd name="connsiteY2588" fmla="*/ 430233 h 688275"/>
              <a:gd name="connsiteX2589" fmla="*/ 4337211 w 7386137"/>
              <a:gd name="connsiteY2589" fmla="*/ 429982 h 688275"/>
              <a:gd name="connsiteX2590" fmla="*/ 4337174 w 7386137"/>
              <a:gd name="connsiteY2590" fmla="*/ 429982 h 688275"/>
              <a:gd name="connsiteX2591" fmla="*/ 4337211 w 7386137"/>
              <a:gd name="connsiteY2591" fmla="*/ 429730 h 688275"/>
              <a:gd name="connsiteX2592" fmla="*/ 4337174 w 7386137"/>
              <a:gd name="connsiteY2592" fmla="*/ 429730 h 688275"/>
              <a:gd name="connsiteX2593" fmla="*/ 4337211 w 7386137"/>
              <a:gd name="connsiteY2593" fmla="*/ 429479 h 688275"/>
              <a:gd name="connsiteX2594" fmla="*/ 4337174 w 7386137"/>
              <a:gd name="connsiteY2594" fmla="*/ 429479 h 688275"/>
              <a:gd name="connsiteX2595" fmla="*/ 4337211 w 7386137"/>
              <a:gd name="connsiteY2595" fmla="*/ 429227 h 688275"/>
              <a:gd name="connsiteX2596" fmla="*/ 4337174 w 7386137"/>
              <a:gd name="connsiteY2596" fmla="*/ 429227 h 688275"/>
              <a:gd name="connsiteX2597" fmla="*/ 4337211 w 7386137"/>
              <a:gd name="connsiteY2597" fmla="*/ 428976 h 688275"/>
              <a:gd name="connsiteX2598" fmla="*/ 4337174 w 7386137"/>
              <a:gd name="connsiteY2598" fmla="*/ 428976 h 688275"/>
              <a:gd name="connsiteX2599" fmla="*/ 4337211 w 7386137"/>
              <a:gd name="connsiteY2599" fmla="*/ 428724 h 688275"/>
              <a:gd name="connsiteX2600" fmla="*/ 4337174 w 7386137"/>
              <a:gd name="connsiteY2600" fmla="*/ 428724 h 688275"/>
              <a:gd name="connsiteX2601" fmla="*/ 4337211 w 7386137"/>
              <a:gd name="connsiteY2601" fmla="*/ 428473 h 688275"/>
              <a:gd name="connsiteX2602" fmla="*/ 4337174 w 7386137"/>
              <a:gd name="connsiteY2602" fmla="*/ 428473 h 688275"/>
              <a:gd name="connsiteX2603" fmla="*/ 4337211 w 7386137"/>
              <a:gd name="connsiteY2603" fmla="*/ 428221 h 688275"/>
              <a:gd name="connsiteX2604" fmla="*/ 4337174 w 7386137"/>
              <a:gd name="connsiteY2604" fmla="*/ 428221 h 688275"/>
              <a:gd name="connsiteX2605" fmla="*/ 4337211 w 7386137"/>
              <a:gd name="connsiteY2605" fmla="*/ 427969 h 688275"/>
              <a:gd name="connsiteX2606" fmla="*/ 4337174 w 7386137"/>
              <a:gd name="connsiteY2606" fmla="*/ 427969 h 688275"/>
              <a:gd name="connsiteX2607" fmla="*/ 4337211 w 7386137"/>
              <a:gd name="connsiteY2607" fmla="*/ 427718 h 688275"/>
              <a:gd name="connsiteX2608" fmla="*/ 4337174 w 7386137"/>
              <a:gd name="connsiteY2608" fmla="*/ 427718 h 688275"/>
              <a:gd name="connsiteX2609" fmla="*/ 4337211 w 7386137"/>
              <a:gd name="connsiteY2609" fmla="*/ 427466 h 688275"/>
              <a:gd name="connsiteX2610" fmla="*/ 4337174 w 7386137"/>
              <a:gd name="connsiteY2610" fmla="*/ 427466 h 688275"/>
              <a:gd name="connsiteX2611" fmla="*/ 4337211 w 7386137"/>
              <a:gd name="connsiteY2611" fmla="*/ 427215 h 688275"/>
              <a:gd name="connsiteX2612" fmla="*/ 4337174 w 7386137"/>
              <a:gd name="connsiteY2612" fmla="*/ 427215 h 688275"/>
              <a:gd name="connsiteX2613" fmla="*/ 4337211 w 7386137"/>
              <a:gd name="connsiteY2613" fmla="*/ 426963 h 688275"/>
              <a:gd name="connsiteX2614" fmla="*/ 4337174 w 7386137"/>
              <a:gd name="connsiteY2614" fmla="*/ 426963 h 688275"/>
              <a:gd name="connsiteX2615" fmla="*/ 4337211 w 7386137"/>
              <a:gd name="connsiteY2615" fmla="*/ 426712 h 688275"/>
              <a:gd name="connsiteX2616" fmla="*/ 4337174 w 7386137"/>
              <a:gd name="connsiteY2616" fmla="*/ 426712 h 688275"/>
              <a:gd name="connsiteX2617" fmla="*/ 4337211 w 7386137"/>
              <a:gd name="connsiteY2617" fmla="*/ 426460 h 688275"/>
              <a:gd name="connsiteX2618" fmla="*/ 4337174 w 7386137"/>
              <a:gd name="connsiteY2618" fmla="*/ 426460 h 688275"/>
              <a:gd name="connsiteX2619" fmla="*/ 4337211 w 7386137"/>
              <a:gd name="connsiteY2619" fmla="*/ 426209 h 688275"/>
              <a:gd name="connsiteX2620" fmla="*/ 4337174 w 7386137"/>
              <a:gd name="connsiteY2620" fmla="*/ 426209 h 688275"/>
              <a:gd name="connsiteX2621" fmla="*/ 4337211 w 7386137"/>
              <a:gd name="connsiteY2621" fmla="*/ 425957 h 688275"/>
              <a:gd name="connsiteX2622" fmla="*/ 4337174 w 7386137"/>
              <a:gd name="connsiteY2622" fmla="*/ 425957 h 688275"/>
              <a:gd name="connsiteX2623" fmla="*/ 4337211 w 7386137"/>
              <a:gd name="connsiteY2623" fmla="*/ 425706 h 688275"/>
              <a:gd name="connsiteX2624" fmla="*/ 4337174 w 7386137"/>
              <a:gd name="connsiteY2624" fmla="*/ 425706 h 688275"/>
              <a:gd name="connsiteX2625" fmla="*/ 4337211 w 7386137"/>
              <a:gd name="connsiteY2625" fmla="*/ 425454 h 688275"/>
              <a:gd name="connsiteX2626" fmla="*/ 4337174 w 7386137"/>
              <a:gd name="connsiteY2626" fmla="*/ 425454 h 688275"/>
              <a:gd name="connsiteX2627" fmla="*/ 4337211 w 7386137"/>
              <a:gd name="connsiteY2627" fmla="*/ 425203 h 688275"/>
              <a:gd name="connsiteX2628" fmla="*/ 4337174 w 7386137"/>
              <a:gd name="connsiteY2628" fmla="*/ 425203 h 688275"/>
              <a:gd name="connsiteX2629" fmla="*/ 4337211 w 7386137"/>
              <a:gd name="connsiteY2629" fmla="*/ 424951 h 688275"/>
              <a:gd name="connsiteX2630" fmla="*/ 4337175 w 7386137"/>
              <a:gd name="connsiteY2630" fmla="*/ 424951 h 688275"/>
              <a:gd name="connsiteX2631" fmla="*/ 4964583 w 7386137"/>
              <a:gd name="connsiteY2631" fmla="*/ 221659 h 688275"/>
              <a:gd name="connsiteX2632" fmla="*/ 5347731 w 7386137"/>
              <a:gd name="connsiteY2632" fmla="*/ 221659 h 688275"/>
              <a:gd name="connsiteX2633" fmla="*/ 5347695 w 7386137"/>
              <a:gd name="connsiteY2633" fmla="*/ 221911 h 688275"/>
              <a:gd name="connsiteX2634" fmla="*/ 5347730 w 7386137"/>
              <a:gd name="connsiteY2634" fmla="*/ 221911 h 688275"/>
              <a:gd name="connsiteX2635" fmla="*/ 5347694 w 7386137"/>
              <a:gd name="connsiteY2635" fmla="*/ 222162 h 688275"/>
              <a:gd name="connsiteX2636" fmla="*/ 5347730 w 7386137"/>
              <a:gd name="connsiteY2636" fmla="*/ 222162 h 688275"/>
              <a:gd name="connsiteX2637" fmla="*/ 5347694 w 7386137"/>
              <a:gd name="connsiteY2637" fmla="*/ 222414 h 688275"/>
              <a:gd name="connsiteX2638" fmla="*/ 5347730 w 7386137"/>
              <a:gd name="connsiteY2638" fmla="*/ 222414 h 688275"/>
              <a:gd name="connsiteX2639" fmla="*/ 5347694 w 7386137"/>
              <a:gd name="connsiteY2639" fmla="*/ 222665 h 688275"/>
              <a:gd name="connsiteX2640" fmla="*/ 5347730 w 7386137"/>
              <a:gd name="connsiteY2640" fmla="*/ 222665 h 688275"/>
              <a:gd name="connsiteX2641" fmla="*/ 5347694 w 7386137"/>
              <a:gd name="connsiteY2641" fmla="*/ 222917 h 688275"/>
              <a:gd name="connsiteX2642" fmla="*/ 5347730 w 7386137"/>
              <a:gd name="connsiteY2642" fmla="*/ 222917 h 688275"/>
              <a:gd name="connsiteX2643" fmla="*/ 5347694 w 7386137"/>
              <a:gd name="connsiteY2643" fmla="*/ 223168 h 688275"/>
              <a:gd name="connsiteX2644" fmla="*/ 5347730 w 7386137"/>
              <a:gd name="connsiteY2644" fmla="*/ 223168 h 688275"/>
              <a:gd name="connsiteX2645" fmla="*/ 5347694 w 7386137"/>
              <a:gd name="connsiteY2645" fmla="*/ 223420 h 688275"/>
              <a:gd name="connsiteX2646" fmla="*/ 5347730 w 7386137"/>
              <a:gd name="connsiteY2646" fmla="*/ 223420 h 688275"/>
              <a:gd name="connsiteX2647" fmla="*/ 5347694 w 7386137"/>
              <a:gd name="connsiteY2647" fmla="*/ 223671 h 688275"/>
              <a:gd name="connsiteX2648" fmla="*/ 5347730 w 7386137"/>
              <a:gd name="connsiteY2648" fmla="*/ 223671 h 688275"/>
              <a:gd name="connsiteX2649" fmla="*/ 5347694 w 7386137"/>
              <a:gd name="connsiteY2649" fmla="*/ 223923 h 688275"/>
              <a:gd name="connsiteX2650" fmla="*/ 5347730 w 7386137"/>
              <a:gd name="connsiteY2650" fmla="*/ 223923 h 688275"/>
              <a:gd name="connsiteX2651" fmla="*/ 5347694 w 7386137"/>
              <a:gd name="connsiteY2651" fmla="*/ 224174 h 688275"/>
              <a:gd name="connsiteX2652" fmla="*/ 5347730 w 7386137"/>
              <a:gd name="connsiteY2652" fmla="*/ 224174 h 688275"/>
              <a:gd name="connsiteX2653" fmla="*/ 5347694 w 7386137"/>
              <a:gd name="connsiteY2653" fmla="*/ 224426 h 688275"/>
              <a:gd name="connsiteX2654" fmla="*/ 5347730 w 7386137"/>
              <a:gd name="connsiteY2654" fmla="*/ 224426 h 688275"/>
              <a:gd name="connsiteX2655" fmla="*/ 5347694 w 7386137"/>
              <a:gd name="connsiteY2655" fmla="*/ 224677 h 688275"/>
              <a:gd name="connsiteX2656" fmla="*/ 5347730 w 7386137"/>
              <a:gd name="connsiteY2656" fmla="*/ 224677 h 688275"/>
              <a:gd name="connsiteX2657" fmla="*/ 5347694 w 7386137"/>
              <a:gd name="connsiteY2657" fmla="*/ 224929 h 688275"/>
              <a:gd name="connsiteX2658" fmla="*/ 5347730 w 7386137"/>
              <a:gd name="connsiteY2658" fmla="*/ 224929 h 688275"/>
              <a:gd name="connsiteX2659" fmla="*/ 5347694 w 7386137"/>
              <a:gd name="connsiteY2659" fmla="*/ 225181 h 688275"/>
              <a:gd name="connsiteX2660" fmla="*/ 5347730 w 7386137"/>
              <a:gd name="connsiteY2660" fmla="*/ 225181 h 688275"/>
              <a:gd name="connsiteX2661" fmla="*/ 5347694 w 7386137"/>
              <a:gd name="connsiteY2661" fmla="*/ 225432 h 688275"/>
              <a:gd name="connsiteX2662" fmla="*/ 5347730 w 7386137"/>
              <a:gd name="connsiteY2662" fmla="*/ 225432 h 688275"/>
              <a:gd name="connsiteX2663" fmla="*/ 5347694 w 7386137"/>
              <a:gd name="connsiteY2663" fmla="*/ 225684 h 688275"/>
              <a:gd name="connsiteX2664" fmla="*/ 5347730 w 7386137"/>
              <a:gd name="connsiteY2664" fmla="*/ 225684 h 688275"/>
              <a:gd name="connsiteX2665" fmla="*/ 5347694 w 7386137"/>
              <a:gd name="connsiteY2665" fmla="*/ 225935 h 688275"/>
              <a:gd name="connsiteX2666" fmla="*/ 5347730 w 7386137"/>
              <a:gd name="connsiteY2666" fmla="*/ 225935 h 688275"/>
              <a:gd name="connsiteX2667" fmla="*/ 5347694 w 7386137"/>
              <a:gd name="connsiteY2667" fmla="*/ 226187 h 688275"/>
              <a:gd name="connsiteX2668" fmla="*/ 5347730 w 7386137"/>
              <a:gd name="connsiteY2668" fmla="*/ 226187 h 688275"/>
              <a:gd name="connsiteX2669" fmla="*/ 5347694 w 7386137"/>
              <a:gd name="connsiteY2669" fmla="*/ 226438 h 688275"/>
              <a:gd name="connsiteX2670" fmla="*/ 5347730 w 7386137"/>
              <a:gd name="connsiteY2670" fmla="*/ 226438 h 688275"/>
              <a:gd name="connsiteX2671" fmla="*/ 5347694 w 7386137"/>
              <a:gd name="connsiteY2671" fmla="*/ 226690 h 688275"/>
              <a:gd name="connsiteX2672" fmla="*/ 5347730 w 7386137"/>
              <a:gd name="connsiteY2672" fmla="*/ 226690 h 688275"/>
              <a:gd name="connsiteX2673" fmla="*/ 5347694 w 7386137"/>
              <a:gd name="connsiteY2673" fmla="*/ 226941 h 688275"/>
              <a:gd name="connsiteX2674" fmla="*/ 5347730 w 7386137"/>
              <a:gd name="connsiteY2674" fmla="*/ 226941 h 688275"/>
              <a:gd name="connsiteX2675" fmla="*/ 5347694 w 7386137"/>
              <a:gd name="connsiteY2675" fmla="*/ 227193 h 688275"/>
              <a:gd name="connsiteX2676" fmla="*/ 5347730 w 7386137"/>
              <a:gd name="connsiteY2676" fmla="*/ 227193 h 688275"/>
              <a:gd name="connsiteX2677" fmla="*/ 5347694 w 7386137"/>
              <a:gd name="connsiteY2677" fmla="*/ 227445 h 688275"/>
              <a:gd name="connsiteX2678" fmla="*/ 5347730 w 7386137"/>
              <a:gd name="connsiteY2678" fmla="*/ 227445 h 688275"/>
              <a:gd name="connsiteX2679" fmla="*/ 5347694 w 7386137"/>
              <a:gd name="connsiteY2679" fmla="*/ 227696 h 688275"/>
              <a:gd name="connsiteX2680" fmla="*/ 5347730 w 7386137"/>
              <a:gd name="connsiteY2680" fmla="*/ 227696 h 688275"/>
              <a:gd name="connsiteX2681" fmla="*/ 5347694 w 7386137"/>
              <a:gd name="connsiteY2681" fmla="*/ 227948 h 688275"/>
              <a:gd name="connsiteX2682" fmla="*/ 5347730 w 7386137"/>
              <a:gd name="connsiteY2682" fmla="*/ 227948 h 688275"/>
              <a:gd name="connsiteX2683" fmla="*/ 5347694 w 7386137"/>
              <a:gd name="connsiteY2683" fmla="*/ 228199 h 688275"/>
              <a:gd name="connsiteX2684" fmla="*/ 5347730 w 7386137"/>
              <a:gd name="connsiteY2684" fmla="*/ 228199 h 688275"/>
              <a:gd name="connsiteX2685" fmla="*/ 5347694 w 7386137"/>
              <a:gd name="connsiteY2685" fmla="*/ 228451 h 688275"/>
              <a:gd name="connsiteX2686" fmla="*/ 5347730 w 7386137"/>
              <a:gd name="connsiteY2686" fmla="*/ 228451 h 688275"/>
              <a:gd name="connsiteX2687" fmla="*/ 5347694 w 7386137"/>
              <a:gd name="connsiteY2687" fmla="*/ 228702 h 688275"/>
              <a:gd name="connsiteX2688" fmla="*/ 5347730 w 7386137"/>
              <a:gd name="connsiteY2688" fmla="*/ 228702 h 688275"/>
              <a:gd name="connsiteX2689" fmla="*/ 5347694 w 7386137"/>
              <a:gd name="connsiteY2689" fmla="*/ 228954 h 688275"/>
              <a:gd name="connsiteX2690" fmla="*/ 5347730 w 7386137"/>
              <a:gd name="connsiteY2690" fmla="*/ 228954 h 688275"/>
              <a:gd name="connsiteX2691" fmla="*/ 5347694 w 7386137"/>
              <a:gd name="connsiteY2691" fmla="*/ 229205 h 688275"/>
              <a:gd name="connsiteX2692" fmla="*/ 5347730 w 7386137"/>
              <a:gd name="connsiteY2692" fmla="*/ 229205 h 688275"/>
              <a:gd name="connsiteX2693" fmla="*/ 5347694 w 7386137"/>
              <a:gd name="connsiteY2693" fmla="*/ 229457 h 688275"/>
              <a:gd name="connsiteX2694" fmla="*/ 5347730 w 7386137"/>
              <a:gd name="connsiteY2694" fmla="*/ 229457 h 688275"/>
              <a:gd name="connsiteX2695" fmla="*/ 5347694 w 7386137"/>
              <a:gd name="connsiteY2695" fmla="*/ 229708 h 688275"/>
              <a:gd name="connsiteX2696" fmla="*/ 5347730 w 7386137"/>
              <a:gd name="connsiteY2696" fmla="*/ 229708 h 688275"/>
              <a:gd name="connsiteX2697" fmla="*/ 5347694 w 7386137"/>
              <a:gd name="connsiteY2697" fmla="*/ 229960 h 688275"/>
              <a:gd name="connsiteX2698" fmla="*/ 5347730 w 7386137"/>
              <a:gd name="connsiteY2698" fmla="*/ 229960 h 688275"/>
              <a:gd name="connsiteX2699" fmla="*/ 5347694 w 7386137"/>
              <a:gd name="connsiteY2699" fmla="*/ 230211 h 688275"/>
              <a:gd name="connsiteX2700" fmla="*/ 5347730 w 7386137"/>
              <a:gd name="connsiteY2700" fmla="*/ 230211 h 688275"/>
              <a:gd name="connsiteX2701" fmla="*/ 5347694 w 7386137"/>
              <a:gd name="connsiteY2701" fmla="*/ 230463 h 688275"/>
              <a:gd name="connsiteX2702" fmla="*/ 5347730 w 7386137"/>
              <a:gd name="connsiteY2702" fmla="*/ 230463 h 688275"/>
              <a:gd name="connsiteX2703" fmla="*/ 5347694 w 7386137"/>
              <a:gd name="connsiteY2703" fmla="*/ 230715 h 688275"/>
              <a:gd name="connsiteX2704" fmla="*/ 5347730 w 7386137"/>
              <a:gd name="connsiteY2704" fmla="*/ 230715 h 688275"/>
              <a:gd name="connsiteX2705" fmla="*/ 5347694 w 7386137"/>
              <a:gd name="connsiteY2705" fmla="*/ 230966 h 688275"/>
              <a:gd name="connsiteX2706" fmla="*/ 5347730 w 7386137"/>
              <a:gd name="connsiteY2706" fmla="*/ 230966 h 688275"/>
              <a:gd name="connsiteX2707" fmla="*/ 5347694 w 7386137"/>
              <a:gd name="connsiteY2707" fmla="*/ 231218 h 688275"/>
              <a:gd name="connsiteX2708" fmla="*/ 5347730 w 7386137"/>
              <a:gd name="connsiteY2708" fmla="*/ 231218 h 688275"/>
              <a:gd name="connsiteX2709" fmla="*/ 5347694 w 7386137"/>
              <a:gd name="connsiteY2709" fmla="*/ 231469 h 688275"/>
              <a:gd name="connsiteX2710" fmla="*/ 5347730 w 7386137"/>
              <a:gd name="connsiteY2710" fmla="*/ 231469 h 688275"/>
              <a:gd name="connsiteX2711" fmla="*/ 5347694 w 7386137"/>
              <a:gd name="connsiteY2711" fmla="*/ 231721 h 688275"/>
              <a:gd name="connsiteX2712" fmla="*/ 5347730 w 7386137"/>
              <a:gd name="connsiteY2712" fmla="*/ 231721 h 688275"/>
              <a:gd name="connsiteX2713" fmla="*/ 5347694 w 7386137"/>
              <a:gd name="connsiteY2713" fmla="*/ 231972 h 688275"/>
              <a:gd name="connsiteX2714" fmla="*/ 5347730 w 7386137"/>
              <a:gd name="connsiteY2714" fmla="*/ 231972 h 688275"/>
              <a:gd name="connsiteX2715" fmla="*/ 5347694 w 7386137"/>
              <a:gd name="connsiteY2715" fmla="*/ 232224 h 688275"/>
              <a:gd name="connsiteX2716" fmla="*/ 5347730 w 7386137"/>
              <a:gd name="connsiteY2716" fmla="*/ 232224 h 688275"/>
              <a:gd name="connsiteX2717" fmla="*/ 5347694 w 7386137"/>
              <a:gd name="connsiteY2717" fmla="*/ 232475 h 688275"/>
              <a:gd name="connsiteX2718" fmla="*/ 5347730 w 7386137"/>
              <a:gd name="connsiteY2718" fmla="*/ 232475 h 688275"/>
              <a:gd name="connsiteX2719" fmla="*/ 5347694 w 7386137"/>
              <a:gd name="connsiteY2719" fmla="*/ 232727 h 688275"/>
              <a:gd name="connsiteX2720" fmla="*/ 5347730 w 7386137"/>
              <a:gd name="connsiteY2720" fmla="*/ 232727 h 688275"/>
              <a:gd name="connsiteX2721" fmla="*/ 5347694 w 7386137"/>
              <a:gd name="connsiteY2721" fmla="*/ 232979 h 688275"/>
              <a:gd name="connsiteX2722" fmla="*/ 5347730 w 7386137"/>
              <a:gd name="connsiteY2722" fmla="*/ 232979 h 688275"/>
              <a:gd name="connsiteX2723" fmla="*/ 5347694 w 7386137"/>
              <a:gd name="connsiteY2723" fmla="*/ 233230 h 688275"/>
              <a:gd name="connsiteX2724" fmla="*/ 5347730 w 7386137"/>
              <a:gd name="connsiteY2724" fmla="*/ 233230 h 688275"/>
              <a:gd name="connsiteX2725" fmla="*/ 5347694 w 7386137"/>
              <a:gd name="connsiteY2725" fmla="*/ 233482 h 688275"/>
              <a:gd name="connsiteX2726" fmla="*/ 5347730 w 7386137"/>
              <a:gd name="connsiteY2726" fmla="*/ 233482 h 688275"/>
              <a:gd name="connsiteX2727" fmla="*/ 5347694 w 7386137"/>
              <a:gd name="connsiteY2727" fmla="*/ 233733 h 688275"/>
              <a:gd name="connsiteX2728" fmla="*/ 5347730 w 7386137"/>
              <a:gd name="connsiteY2728" fmla="*/ 233733 h 688275"/>
              <a:gd name="connsiteX2729" fmla="*/ 5347694 w 7386137"/>
              <a:gd name="connsiteY2729" fmla="*/ 233985 h 688275"/>
              <a:gd name="connsiteX2730" fmla="*/ 5347730 w 7386137"/>
              <a:gd name="connsiteY2730" fmla="*/ 233985 h 688275"/>
              <a:gd name="connsiteX2731" fmla="*/ 5347694 w 7386137"/>
              <a:gd name="connsiteY2731" fmla="*/ 234236 h 688275"/>
              <a:gd name="connsiteX2732" fmla="*/ 5347730 w 7386137"/>
              <a:gd name="connsiteY2732" fmla="*/ 234236 h 688275"/>
              <a:gd name="connsiteX2733" fmla="*/ 5347694 w 7386137"/>
              <a:gd name="connsiteY2733" fmla="*/ 234488 h 688275"/>
              <a:gd name="connsiteX2734" fmla="*/ 5347730 w 7386137"/>
              <a:gd name="connsiteY2734" fmla="*/ 234488 h 688275"/>
              <a:gd name="connsiteX2735" fmla="*/ 5347694 w 7386137"/>
              <a:gd name="connsiteY2735" fmla="*/ 234739 h 688275"/>
              <a:gd name="connsiteX2736" fmla="*/ 5347730 w 7386137"/>
              <a:gd name="connsiteY2736" fmla="*/ 234739 h 688275"/>
              <a:gd name="connsiteX2737" fmla="*/ 5347694 w 7386137"/>
              <a:gd name="connsiteY2737" fmla="*/ 234991 h 688275"/>
              <a:gd name="connsiteX2738" fmla="*/ 5347730 w 7386137"/>
              <a:gd name="connsiteY2738" fmla="*/ 234991 h 688275"/>
              <a:gd name="connsiteX2739" fmla="*/ 5347694 w 7386137"/>
              <a:gd name="connsiteY2739" fmla="*/ 235242 h 688275"/>
              <a:gd name="connsiteX2740" fmla="*/ 5347730 w 7386137"/>
              <a:gd name="connsiteY2740" fmla="*/ 235242 h 688275"/>
              <a:gd name="connsiteX2741" fmla="*/ 5347694 w 7386137"/>
              <a:gd name="connsiteY2741" fmla="*/ 235494 h 688275"/>
              <a:gd name="connsiteX2742" fmla="*/ 5347730 w 7386137"/>
              <a:gd name="connsiteY2742" fmla="*/ 235494 h 688275"/>
              <a:gd name="connsiteX2743" fmla="*/ 5347694 w 7386137"/>
              <a:gd name="connsiteY2743" fmla="*/ 235745 h 688275"/>
              <a:gd name="connsiteX2744" fmla="*/ 5347730 w 7386137"/>
              <a:gd name="connsiteY2744" fmla="*/ 235745 h 688275"/>
              <a:gd name="connsiteX2745" fmla="*/ 5347694 w 7386137"/>
              <a:gd name="connsiteY2745" fmla="*/ 235997 h 688275"/>
              <a:gd name="connsiteX2746" fmla="*/ 5347730 w 7386137"/>
              <a:gd name="connsiteY2746" fmla="*/ 235997 h 688275"/>
              <a:gd name="connsiteX2747" fmla="*/ 5347694 w 7386137"/>
              <a:gd name="connsiteY2747" fmla="*/ 236248 h 688275"/>
              <a:gd name="connsiteX2748" fmla="*/ 5347730 w 7386137"/>
              <a:gd name="connsiteY2748" fmla="*/ 236248 h 688275"/>
              <a:gd name="connsiteX2749" fmla="*/ 5347694 w 7386137"/>
              <a:gd name="connsiteY2749" fmla="*/ 236500 h 688275"/>
              <a:gd name="connsiteX2750" fmla="*/ 5347730 w 7386137"/>
              <a:gd name="connsiteY2750" fmla="*/ 236500 h 688275"/>
              <a:gd name="connsiteX2751" fmla="*/ 5347694 w 7386137"/>
              <a:gd name="connsiteY2751" fmla="*/ 236752 h 688275"/>
              <a:gd name="connsiteX2752" fmla="*/ 5347730 w 7386137"/>
              <a:gd name="connsiteY2752" fmla="*/ 236752 h 688275"/>
              <a:gd name="connsiteX2753" fmla="*/ 5347694 w 7386137"/>
              <a:gd name="connsiteY2753" fmla="*/ 237003 h 688275"/>
              <a:gd name="connsiteX2754" fmla="*/ 5347730 w 7386137"/>
              <a:gd name="connsiteY2754" fmla="*/ 237003 h 688275"/>
              <a:gd name="connsiteX2755" fmla="*/ 5347694 w 7386137"/>
              <a:gd name="connsiteY2755" fmla="*/ 237255 h 688275"/>
              <a:gd name="connsiteX2756" fmla="*/ 5347730 w 7386137"/>
              <a:gd name="connsiteY2756" fmla="*/ 237255 h 688275"/>
              <a:gd name="connsiteX2757" fmla="*/ 5347694 w 7386137"/>
              <a:gd name="connsiteY2757" fmla="*/ 237506 h 688275"/>
              <a:gd name="connsiteX2758" fmla="*/ 5347730 w 7386137"/>
              <a:gd name="connsiteY2758" fmla="*/ 237506 h 688275"/>
              <a:gd name="connsiteX2759" fmla="*/ 5347694 w 7386137"/>
              <a:gd name="connsiteY2759" fmla="*/ 237758 h 688275"/>
              <a:gd name="connsiteX2760" fmla="*/ 5347730 w 7386137"/>
              <a:gd name="connsiteY2760" fmla="*/ 237758 h 688275"/>
              <a:gd name="connsiteX2761" fmla="*/ 5347694 w 7386137"/>
              <a:gd name="connsiteY2761" fmla="*/ 238009 h 688275"/>
              <a:gd name="connsiteX2762" fmla="*/ 5347730 w 7386137"/>
              <a:gd name="connsiteY2762" fmla="*/ 238009 h 688275"/>
              <a:gd name="connsiteX2763" fmla="*/ 5347694 w 7386137"/>
              <a:gd name="connsiteY2763" fmla="*/ 238261 h 688275"/>
              <a:gd name="connsiteX2764" fmla="*/ 5347730 w 7386137"/>
              <a:gd name="connsiteY2764" fmla="*/ 238261 h 688275"/>
              <a:gd name="connsiteX2765" fmla="*/ 5347694 w 7386137"/>
              <a:gd name="connsiteY2765" fmla="*/ 238512 h 688275"/>
              <a:gd name="connsiteX2766" fmla="*/ 5347730 w 7386137"/>
              <a:gd name="connsiteY2766" fmla="*/ 238512 h 688275"/>
              <a:gd name="connsiteX2767" fmla="*/ 5347694 w 7386137"/>
              <a:gd name="connsiteY2767" fmla="*/ 238764 h 688275"/>
              <a:gd name="connsiteX2768" fmla="*/ 5347730 w 7386137"/>
              <a:gd name="connsiteY2768" fmla="*/ 238764 h 688275"/>
              <a:gd name="connsiteX2769" fmla="*/ 5347694 w 7386137"/>
              <a:gd name="connsiteY2769" fmla="*/ 239016 h 688275"/>
              <a:gd name="connsiteX2770" fmla="*/ 5347730 w 7386137"/>
              <a:gd name="connsiteY2770" fmla="*/ 239016 h 688275"/>
              <a:gd name="connsiteX2771" fmla="*/ 5347694 w 7386137"/>
              <a:gd name="connsiteY2771" fmla="*/ 239267 h 688275"/>
              <a:gd name="connsiteX2772" fmla="*/ 5347730 w 7386137"/>
              <a:gd name="connsiteY2772" fmla="*/ 239267 h 688275"/>
              <a:gd name="connsiteX2773" fmla="*/ 5347694 w 7386137"/>
              <a:gd name="connsiteY2773" fmla="*/ 239519 h 688275"/>
              <a:gd name="connsiteX2774" fmla="*/ 5347730 w 7386137"/>
              <a:gd name="connsiteY2774" fmla="*/ 239519 h 688275"/>
              <a:gd name="connsiteX2775" fmla="*/ 5347694 w 7386137"/>
              <a:gd name="connsiteY2775" fmla="*/ 239770 h 688275"/>
              <a:gd name="connsiteX2776" fmla="*/ 5347730 w 7386137"/>
              <a:gd name="connsiteY2776" fmla="*/ 239770 h 688275"/>
              <a:gd name="connsiteX2777" fmla="*/ 5347694 w 7386137"/>
              <a:gd name="connsiteY2777" fmla="*/ 240022 h 688275"/>
              <a:gd name="connsiteX2778" fmla="*/ 5347730 w 7386137"/>
              <a:gd name="connsiteY2778" fmla="*/ 240022 h 688275"/>
              <a:gd name="connsiteX2779" fmla="*/ 5347694 w 7386137"/>
              <a:gd name="connsiteY2779" fmla="*/ 240273 h 688275"/>
              <a:gd name="connsiteX2780" fmla="*/ 5347730 w 7386137"/>
              <a:gd name="connsiteY2780" fmla="*/ 240273 h 688275"/>
              <a:gd name="connsiteX2781" fmla="*/ 5347694 w 7386137"/>
              <a:gd name="connsiteY2781" fmla="*/ 240525 h 688275"/>
              <a:gd name="connsiteX2782" fmla="*/ 5347730 w 7386137"/>
              <a:gd name="connsiteY2782" fmla="*/ 240525 h 688275"/>
              <a:gd name="connsiteX2783" fmla="*/ 5347694 w 7386137"/>
              <a:gd name="connsiteY2783" fmla="*/ 240776 h 688275"/>
              <a:gd name="connsiteX2784" fmla="*/ 5347730 w 7386137"/>
              <a:gd name="connsiteY2784" fmla="*/ 240776 h 688275"/>
              <a:gd name="connsiteX2785" fmla="*/ 5347694 w 7386137"/>
              <a:gd name="connsiteY2785" fmla="*/ 241028 h 688275"/>
              <a:gd name="connsiteX2786" fmla="*/ 5347730 w 7386137"/>
              <a:gd name="connsiteY2786" fmla="*/ 241028 h 688275"/>
              <a:gd name="connsiteX2787" fmla="*/ 5347694 w 7386137"/>
              <a:gd name="connsiteY2787" fmla="*/ 241279 h 688275"/>
              <a:gd name="connsiteX2788" fmla="*/ 5347730 w 7386137"/>
              <a:gd name="connsiteY2788" fmla="*/ 241279 h 688275"/>
              <a:gd name="connsiteX2789" fmla="*/ 5347694 w 7386137"/>
              <a:gd name="connsiteY2789" fmla="*/ 241531 h 688275"/>
              <a:gd name="connsiteX2790" fmla="*/ 5347730 w 7386137"/>
              <a:gd name="connsiteY2790" fmla="*/ 241531 h 688275"/>
              <a:gd name="connsiteX2791" fmla="*/ 5347694 w 7386137"/>
              <a:gd name="connsiteY2791" fmla="*/ 241782 h 688275"/>
              <a:gd name="connsiteX2792" fmla="*/ 5347730 w 7386137"/>
              <a:gd name="connsiteY2792" fmla="*/ 241782 h 688275"/>
              <a:gd name="connsiteX2793" fmla="*/ 5347694 w 7386137"/>
              <a:gd name="connsiteY2793" fmla="*/ 242034 h 688275"/>
              <a:gd name="connsiteX2794" fmla="*/ 5347730 w 7386137"/>
              <a:gd name="connsiteY2794" fmla="*/ 242034 h 688275"/>
              <a:gd name="connsiteX2795" fmla="*/ 5286428 w 7386137"/>
              <a:gd name="connsiteY2795" fmla="*/ 665315 h 688275"/>
              <a:gd name="connsiteX2796" fmla="*/ 5164118 w 7386137"/>
              <a:gd name="connsiteY2796" fmla="*/ 665315 h 688275"/>
              <a:gd name="connsiteX2797" fmla="*/ 5164318 w 7386137"/>
              <a:gd name="connsiteY2797" fmla="*/ 665063 h 688275"/>
              <a:gd name="connsiteX2798" fmla="*/ 5164118 w 7386137"/>
              <a:gd name="connsiteY2798" fmla="*/ 665063 h 688275"/>
              <a:gd name="connsiteX2799" fmla="*/ 5164318 w 7386137"/>
              <a:gd name="connsiteY2799" fmla="*/ 664812 h 688275"/>
              <a:gd name="connsiteX2800" fmla="*/ 5164118 w 7386137"/>
              <a:gd name="connsiteY2800" fmla="*/ 664812 h 688275"/>
              <a:gd name="connsiteX2801" fmla="*/ 5164318 w 7386137"/>
              <a:gd name="connsiteY2801" fmla="*/ 664560 h 688275"/>
              <a:gd name="connsiteX2802" fmla="*/ 5164118 w 7386137"/>
              <a:gd name="connsiteY2802" fmla="*/ 664560 h 688275"/>
              <a:gd name="connsiteX2803" fmla="*/ 5164318 w 7386137"/>
              <a:gd name="connsiteY2803" fmla="*/ 664309 h 688275"/>
              <a:gd name="connsiteX2804" fmla="*/ 5164118 w 7386137"/>
              <a:gd name="connsiteY2804" fmla="*/ 664309 h 688275"/>
              <a:gd name="connsiteX2805" fmla="*/ 5164318 w 7386137"/>
              <a:gd name="connsiteY2805" fmla="*/ 664057 h 688275"/>
              <a:gd name="connsiteX2806" fmla="*/ 5164118 w 7386137"/>
              <a:gd name="connsiteY2806" fmla="*/ 664057 h 688275"/>
              <a:gd name="connsiteX2807" fmla="*/ 5164318 w 7386137"/>
              <a:gd name="connsiteY2807" fmla="*/ 663806 h 688275"/>
              <a:gd name="connsiteX2808" fmla="*/ 5164118 w 7386137"/>
              <a:gd name="connsiteY2808" fmla="*/ 663806 h 688275"/>
              <a:gd name="connsiteX2809" fmla="*/ 5164318 w 7386137"/>
              <a:gd name="connsiteY2809" fmla="*/ 663554 h 688275"/>
              <a:gd name="connsiteX2810" fmla="*/ 5164118 w 7386137"/>
              <a:gd name="connsiteY2810" fmla="*/ 663554 h 688275"/>
              <a:gd name="connsiteX2811" fmla="*/ 5164318 w 7386137"/>
              <a:gd name="connsiteY2811" fmla="*/ 663303 h 688275"/>
              <a:gd name="connsiteX2812" fmla="*/ 5164118 w 7386137"/>
              <a:gd name="connsiteY2812" fmla="*/ 663303 h 688275"/>
              <a:gd name="connsiteX2813" fmla="*/ 5164318 w 7386137"/>
              <a:gd name="connsiteY2813" fmla="*/ 663051 h 688275"/>
              <a:gd name="connsiteX2814" fmla="*/ 5164118 w 7386137"/>
              <a:gd name="connsiteY2814" fmla="*/ 663051 h 688275"/>
              <a:gd name="connsiteX2815" fmla="*/ 5164318 w 7386137"/>
              <a:gd name="connsiteY2815" fmla="*/ 662800 h 688275"/>
              <a:gd name="connsiteX2816" fmla="*/ 5164118 w 7386137"/>
              <a:gd name="connsiteY2816" fmla="*/ 662800 h 688275"/>
              <a:gd name="connsiteX2817" fmla="*/ 5164318 w 7386137"/>
              <a:gd name="connsiteY2817" fmla="*/ 662548 h 688275"/>
              <a:gd name="connsiteX2818" fmla="*/ 5164118 w 7386137"/>
              <a:gd name="connsiteY2818" fmla="*/ 662548 h 688275"/>
              <a:gd name="connsiteX2819" fmla="*/ 5164318 w 7386137"/>
              <a:gd name="connsiteY2819" fmla="*/ 662297 h 688275"/>
              <a:gd name="connsiteX2820" fmla="*/ 5164118 w 7386137"/>
              <a:gd name="connsiteY2820" fmla="*/ 662297 h 688275"/>
              <a:gd name="connsiteX2821" fmla="*/ 5164318 w 7386137"/>
              <a:gd name="connsiteY2821" fmla="*/ 662045 h 688275"/>
              <a:gd name="connsiteX2822" fmla="*/ 5164118 w 7386137"/>
              <a:gd name="connsiteY2822" fmla="*/ 662045 h 688275"/>
              <a:gd name="connsiteX2823" fmla="*/ 5164318 w 7386137"/>
              <a:gd name="connsiteY2823" fmla="*/ 661793 h 688275"/>
              <a:gd name="connsiteX2824" fmla="*/ 5164118 w 7386137"/>
              <a:gd name="connsiteY2824" fmla="*/ 661793 h 688275"/>
              <a:gd name="connsiteX2825" fmla="*/ 5164318 w 7386137"/>
              <a:gd name="connsiteY2825" fmla="*/ 661542 h 688275"/>
              <a:gd name="connsiteX2826" fmla="*/ 5164118 w 7386137"/>
              <a:gd name="connsiteY2826" fmla="*/ 661542 h 688275"/>
              <a:gd name="connsiteX2827" fmla="*/ 5164318 w 7386137"/>
              <a:gd name="connsiteY2827" fmla="*/ 661290 h 688275"/>
              <a:gd name="connsiteX2828" fmla="*/ 5164118 w 7386137"/>
              <a:gd name="connsiteY2828" fmla="*/ 661290 h 688275"/>
              <a:gd name="connsiteX2829" fmla="*/ 5164318 w 7386137"/>
              <a:gd name="connsiteY2829" fmla="*/ 661039 h 688275"/>
              <a:gd name="connsiteX2830" fmla="*/ 5164118 w 7386137"/>
              <a:gd name="connsiteY2830" fmla="*/ 661039 h 688275"/>
              <a:gd name="connsiteX2831" fmla="*/ 5164318 w 7386137"/>
              <a:gd name="connsiteY2831" fmla="*/ 660787 h 688275"/>
              <a:gd name="connsiteX2832" fmla="*/ 5164118 w 7386137"/>
              <a:gd name="connsiteY2832" fmla="*/ 660787 h 688275"/>
              <a:gd name="connsiteX2833" fmla="*/ 5164318 w 7386137"/>
              <a:gd name="connsiteY2833" fmla="*/ 660536 h 688275"/>
              <a:gd name="connsiteX2834" fmla="*/ 5164118 w 7386137"/>
              <a:gd name="connsiteY2834" fmla="*/ 660536 h 688275"/>
              <a:gd name="connsiteX2835" fmla="*/ 5164318 w 7386137"/>
              <a:gd name="connsiteY2835" fmla="*/ 660284 h 688275"/>
              <a:gd name="connsiteX2836" fmla="*/ 5164118 w 7386137"/>
              <a:gd name="connsiteY2836" fmla="*/ 660284 h 688275"/>
              <a:gd name="connsiteX2837" fmla="*/ 5164318 w 7386137"/>
              <a:gd name="connsiteY2837" fmla="*/ 660033 h 688275"/>
              <a:gd name="connsiteX2838" fmla="*/ 5164118 w 7386137"/>
              <a:gd name="connsiteY2838" fmla="*/ 660033 h 688275"/>
              <a:gd name="connsiteX2839" fmla="*/ 5164318 w 7386137"/>
              <a:gd name="connsiteY2839" fmla="*/ 659781 h 688275"/>
              <a:gd name="connsiteX2840" fmla="*/ 5164118 w 7386137"/>
              <a:gd name="connsiteY2840" fmla="*/ 659781 h 688275"/>
              <a:gd name="connsiteX2841" fmla="*/ 5164318 w 7386137"/>
              <a:gd name="connsiteY2841" fmla="*/ 659529 h 688275"/>
              <a:gd name="connsiteX2842" fmla="*/ 5164118 w 7386137"/>
              <a:gd name="connsiteY2842" fmla="*/ 659529 h 688275"/>
              <a:gd name="connsiteX2843" fmla="*/ 5164318 w 7386137"/>
              <a:gd name="connsiteY2843" fmla="*/ 659278 h 688275"/>
              <a:gd name="connsiteX2844" fmla="*/ 5164118 w 7386137"/>
              <a:gd name="connsiteY2844" fmla="*/ 659278 h 688275"/>
              <a:gd name="connsiteX2845" fmla="*/ 5164318 w 7386137"/>
              <a:gd name="connsiteY2845" fmla="*/ 659026 h 688275"/>
              <a:gd name="connsiteX2846" fmla="*/ 5164118 w 7386137"/>
              <a:gd name="connsiteY2846" fmla="*/ 659026 h 688275"/>
              <a:gd name="connsiteX2847" fmla="*/ 5164318 w 7386137"/>
              <a:gd name="connsiteY2847" fmla="*/ 658775 h 688275"/>
              <a:gd name="connsiteX2848" fmla="*/ 5164118 w 7386137"/>
              <a:gd name="connsiteY2848" fmla="*/ 658775 h 688275"/>
              <a:gd name="connsiteX2849" fmla="*/ 5164318 w 7386137"/>
              <a:gd name="connsiteY2849" fmla="*/ 658523 h 688275"/>
              <a:gd name="connsiteX2850" fmla="*/ 5164118 w 7386137"/>
              <a:gd name="connsiteY2850" fmla="*/ 658523 h 688275"/>
              <a:gd name="connsiteX2851" fmla="*/ 5164318 w 7386137"/>
              <a:gd name="connsiteY2851" fmla="*/ 658272 h 688275"/>
              <a:gd name="connsiteX2852" fmla="*/ 5164118 w 7386137"/>
              <a:gd name="connsiteY2852" fmla="*/ 658272 h 688275"/>
              <a:gd name="connsiteX2853" fmla="*/ 5164318 w 7386137"/>
              <a:gd name="connsiteY2853" fmla="*/ 658020 h 688275"/>
              <a:gd name="connsiteX2854" fmla="*/ 5164118 w 7386137"/>
              <a:gd name="connsiteY2854" fmla="*/ 658020 h 688275"/>
              <a:gd name="connsiteX2855" fmla="*/ 5164318 w 7386137"/>
              <a:gd name="connsiteY2855" fmla="*/ 657769 h 688275"/>
              <a:gd name="connsiteX2856" fmla="*/ 5164118 w 7386137"/>
              <a:gd name="connsiteY2856" fmla="*/ 657769 h 688275"/>
              <a:gd name="connsiteX2857" fmla="*/ 5164318 w 7386137"/>
              <a:gd name="connsiteY2857" fmla="*/ 657517 h 688275"/>
              <a:gd name="connsiteX2858" fmla="*/ 5164118 w 7386137"/>
              <a:gd name="connsiteY2858" fmla="*/ 657517 h 688275"/>
              <a:gd name="connsiteX2859" fmla="*/ 5164318 w 7386137"/>
              <a:gd name="connsiteY2859" fmla="*/ 657266 h 688275"/>
              <a:gd name="connsiteX2860" fmla="*/ 5164118 w 7386137"/>
              <a:gd name="connsiteY2860" fmla="*/ 657266 h 688275"/>
              <a:gd name="connsiteX2861" fmla="*/ 5164318 w 7386137"/>
              <a:gd name="connsiteY2861" fmla="*/ 657014 h 688275"/>
              <a:gd name="connsiteX2862" fmla="*/ 5164118 w 7386137"/>
              <a:gd name="connsiteY2862" fmla="*/ 657014 h 688275"/>
              <a:gd name="connsiteX2863" fmla="*/ 5164318 w 7386137"/>
              <a:gd name="connsiteY2863" fmla="*/ 656763 h 688275"/>
              <a:gd name="connsiteX2864" fmla="*/ 5164118 w 7386137"/>
              <a:gd name="connsiteY2864" fmla="*/ 656763 h 688275"/>
              <a:gd name="connsiteX2865" fmla="*/ 5164318 w 7386137"/>
              <a:gd name="connsiteY2865" fmla="*/ 656511 h 688275"/>
              <a:gd name="connsiteX2866" fmla="*/ 5164118 w 7386137"/>
              <a:gd name="connsiteY2866" fmla="*/ 656511 h 688275"/>
              <a:gd name="connsiteX2867" fmla="*/ 5164318 w 7386137"/>
              <a:gd name="connsiteY2867" fmla="*/ 656260 h 688275"/>
              <a:gd name="connsiteX2868" fmla="*/ 5164118 w 7386137"/>
              <a:gd name="connsiteY2868" fmla="*/ 656260 h 688275"/>
              <a:gd name="connsiteX2869" fmla="*/ 5164318 w 7386137"/>
              <a:gd name="connsiteY2869" fmla="*/ 656008 h 688275"/>
              <a:gd name="connsiteX2870" fmla="*/ 5164118 w 7386137"/>
              <a:gd name="connsiteY2870" fmla="*/ 656008 h 688275"/>
              <a:gd name="connsiteX2871" fmla="*/ 5164318 w 7386137"/>
              <a:gd name="connsiteY2871" fmla="*/ 655756 h 688275"/>
              <a:gd name="connsiteX2872" fmla="*/ 5164118 w 7386137"/>
              <a:gd name="connsiteY2872" fmla="*/ 655756 h 688275"/>
              <a:gd name="connsiteX2873" fmla="*/ 5164318 w 7386137"/>
              <a:gd name="connsiteY2873" fmla="*/ 655505 h 688275"/>
              <a:gd name="connsiteX2874" fmla="*/ 5164118 w 7386137"/>
              <a:gd name="connsiteY2874" fmla="*/ 655505 h 688275"/>
              <a:gd name="connsiteX2875" fmla="*/ 5164318 w 7386137"/>
              <a:gd name="connsiteY2875" fmla="*/ 655253 h 688275"/>
              <a:gd name="connsiteX2876" fmla="*/ 5164118 w 7386137"/>
              <a:gd name="connsiteY2876" fmla="*/ 655253 h 688275"/>
              <a:gd name="connsiteX2877" fmla="*/ 5164318 w 7386137"/>
              <a:gd name="connsiteY2877" fmla="*/ 655002 h 688275"/>
              <a:gd name="connsiteX2878" fmla="*/ 5164118 w 7386137"/>
              <a:gd name="connsiteY2878" fmla="*/ 655002 h 688275"/>
              <a:gd name="connsiteX2879" fmla="*/ 5164318 w 7386137"/>
              <a:gd name="connsiteY2879" fmla="*/ 654750 h 688275"/>
              <a:gd name="connsiteX2880" fmla="*/ 5164118 w 7386137"/>
              <a:gd name="connsiteY2880" fmla="*/ 654750 h 688275"/>
              <a:gd name="connsiteX2881" fmla="*/ 5164318 w 7386137"/>
              <a:gd name="connsiteY2881" fmla="*/ 654499 h 688275"/>
              <a:gd name="connsiteX2882" fmla="*/ 5164118 w 7386137"/>
              <a:gd name="connsiteY2882" fmla="*/ 654499 h 688275"/>
              <a:gd name="connsiteX2883" fmla="*/ 5164318 w 7386137"/>
              <a:gd name="connsiteY2883" fmla="*/ 654247 h 688275"/>
              <a:gd name="connsiteX2884" fmla="*/ 5164118 w 7386137"/>
              <a:gd name="connsiteY2884" fmla="*/ 654247 h 688275"/>
              <a:gd name="connsiteX2885" fmla="*/ 5164318 w 7386137"/>
              <a:gd name="connsiteY2885" fmla="*/ 653996 h 688275"/>
              <a:gd name="connsiteX2886" fmla="*/ 5164118 w 7386137"/>
              <a:gd name="connsiteY2886" fmla="*/ 653996 h 688275"/>
              <a:gd name="connsiteX2887" fmla="*/ 5164318 w 7386137"/>
              <a:gd name="connsiteY2887" fmla="*/ 653744 h 688275"/>
              <a:gd name="connsiteX2888" fmla="*/ 5164118 w 7386137"/>
              <a:gd name="connsiteY2888" fmla="*/ 653744 h 688275"/>
              <a:gd name="connsiteX2889" fmla="*/ 5164318 w 7386137"/>
              <a:gd name="connsiteY2889" fmla="*/ 653492 h 688275"/>
              <a:gd name="connsiteX2890" fmla="*/ 5164118 w 7386137"/>
              <a:gd name="connsiteY2890" fmla="*/ 653492 h 688275"/>
              <a:gd name="connsiteX2891" fmla="*/ 5164318 w 7386137"/>
              <a:gd name="connsiteY2891" fmla="*/ 653241 h 688275"/>
              <a:gd name="connsiteX2892" fmla="*/ 5164118 w 7386137"/>
              <a:gd name="connsiteY2892" fmla="*/ 653241 h 688275"/>
              <a:gd name="connsiteX2893" fmla="*/ 5164318 w 7386137"/>
              <a:gd name="connsiteY2893" fmla="*/ 652989 h 688275"/>
              <a:gd name="connsiteX2894" fmla="*/ 5164118 w 7386137"/>
              <a:gd name="connsiteY2894" fmla="*/ 652989 h 688275"/>
              <a:gd name="connsiteX2895" fmla="*/ 5164318 w 7386137"/>
              <a:gd name="connsiteY2895" fmla="*/ 652738 h 688275"/>
              <a:gd name="connsiteX2896" fmla="*/ 5164118 w 7386137"/>
              <a:gd name="connsiteY2896" fmla="*/ 652738 h 688275"/>
              <a:gd name="connsiteX2897" fmla="*/ 5164318 w 7386137"/>
              <a:gd name="connsiteY2897" fmla="*/ 652486 h 688275"/>
              <a:gd name="connsiteX2898" fmla="*/ 5164118 w 7386137"/>
              <a:gd name="connsiteY2898" fmla="*/ 652486 h 688275"/>
              <a:gd name="connsiteX2899" fmla="*/ 5164318 w 7386137"/>
              <a:gd name="connsiteY2899" fmla="*/ 652235 h 688275"/>
              <a:gd name="connsiteX2900" fmla="*/ 5164118 w 7386137"/>
              <a:gd name="connsiteY2900" fmla="*/ 652235 h 688275"/>
              <a:gd name="connsiteX2901" fmla="*/ 5164318 w 7386137"/>
              <a:gd name="connsiteY2901" fmla="*/ 651983 h 688275"/>
              <a:gd name="connsiteX2902" fmla="*/ 5164118 w 7386137"/>
              <a:gd name="connsiteY2902" fmla="*/ 651983 h 688275"/>
              <a:gd name="connsiteX2903" fmla="*/ 5164318 w 7386137"/>
              <a:gd name="connsiteY2903" fmla="*/ 651732 h 688275"/>
              <a:gd name="connsiteX2904" fmla="*/ 5164118 w 7386137"/>
              <a:gd name="connsiteY2904" fmla="*/ 651732 h 688275"/>
              <a:gd name="connsiteX2905" fmla="*/ 5164318 w 7386137"/>
              <a:gd name="connsiteY2905" fmla="*/ 651480 h 688275"/>
              <a:gd name="connsiteX2906" fmla="*/ 5164118 w 7386137"/>
              <a:gd name="connsiteY2906" fmla="*/ 651480 h 688275"/>
              <a:gd name="connsiteX2907" fmla="*/ 5164318 w 7386137"/>
              <a:gd name="connsiteY2907" fmla="*/ 651229 h 688275"/>
              <a:gd name="connsiteX2908" fmla="*/ 5164118 w 7386137"/>
              <a:gd name="connsiteY2908" fmla="*/ 651229 h 688275"/>
              <a:gd name="connsiteX2909" fmla="*/ 5164318 w 7386137"/>
              <a:gd name="connsiteY2909" fmla="*/ 650977 h 688275"/>
              <a:gd name="connsiteX2910" fmla="*/ 5164118 w 7386137"/>
              <a:gd name="connsiteY2910" fmla="*/ 650977 h 688275"/>
              <a:gd name="connsiteX2911" fmla="*/ 5164318 w 7386137"/>
              <a:gd name="connsiteY2911" fmla="*/ 650726 h 688275"/>
              <a:gd name="connsiteX2912" fmla="*/ 5164118 w 7386137"/>
              <a:gd name="connsiteY2912" fmla="*/ 650726 h 688275"/>
              <a:gd name="connsiteX2913" fmla="*/ 5164318 w 7386137"/>
              <a:gd name="connsiteY2913" fmla="*/ 650474 h 688275"/>
              <a:gd name="connsiteX2914" fmla="*/ 5164118 w 7386137"/>
              <a:gd name="connsiteY2914" fmla="*/ 650474 h 688275"/>
              <a:gd name="connsiteX2915" fmla="*/ 5164318 w 7386137"/>
              <a:gd name="connsiteY2915" fmla="*/ 650222 h 688275"/>
              <a:gd name="connsiteX2916" fmla="*/ 5164118 w 7386137"/>
              <a:gd name="connsiteY2916" fmla="*/ 650222 h 688275"/>
              <a:gd name="connsiteX2917" fmla="*/ 5164318 w 7386137"/>
              <a:gd name="connsiteY2917" fmla="*/ 649971 h 688275"/>
              <a:gd name="connsiteX2918" fmla="*/ 5164118 w 7386137"/>
              <a:gd name="connsiteY2918" fmla="*/ 649971 h 688275"/>
              <a:gd name="connsiteX2919" fmla="*/ 5164318 w 7386137"/>
              <a:gd name="connsiteY2919" fmla="*/ 649719 h 688275"/>
              <a:gd name="connsiteX2920" fmla="*/ 5164118 w 7386137"/>
              <a:gd name="connsiteY2920" fmla="*/ 649719 h 688275"/>
              <a:gd name="connsiteX2921" fmla="*/ 5164318 w 7386137"/>
              <a:gd name="connsiteY2921" fmla="*/ 649468 h 688275"/>
              <a:gd name="connsiteX2922" fmla="*/ 5164118 w 7386137"/>
              <a:gd name="connsiteY2922" fmla="*/ 649468 h 688275"/>
              <a:gd name="connsiteX2923" fmla="*/ 5164318 w 7386137"/>
              <a:gd name="connsiteY2923" fmla="*/ 649216 h 688275"/>
              <a:gd name="connsiteX2924" fmla="*/ 5164118 w 7386137"/>
              <a:gd name="connsiteY2924" fmla="*/ 649216 h 688275"/>
              <a:gd name="connsiteX2925" fmla="*/ 5164318 w 7386137"/>
              <a:gd name="connsiteY2925" fmla="*/ 648965 h 688275"/>
              <a:gd name="connsiteX2926" fmla="*/ 5164118 w 7386137"/>
              <a:gd name="connsiteY2926" fmla="*/ 648965 h 688275"/>
              <a:gd name="connsiteX2927" fmla="*/ 5164318 w 7386137"/>
              <a:gd name="connsiteY2927" fmla="*/ 648713 h 688275"/>
              <a:gd name="connsiteX2928" fmla="*/ 5164118 w 7386137"/>
              <a:gd name="connsiteY2928" fmla="*/ 648713 h 688275"/>
              <a:gd name="connsiteX2929" fmla="*/ 5164318 w 7386137"/>
              <a:gd name="connsiteY2929" fmla="*/ 648462 h 688275"/>
              <a:gd name="connsiteX2930" fmla="*/ 5164118 w 7386137"/>
              <a:gd name="connsiteY2930" fmla="*/ 648462 h 688275"/>
              <a:gd name="connsiteX2931" fmla="*/ 5164318 w 7386137"/>
              <a:gd name="connsiteY2931" fmla="*/ 648210 h 688275"/>
              <a:gd name="connsiteX2932" fmla="*/ 5164118 w 7386137"/>
              <a:gd name="connsiteY2932" fmla="*/ 648210 h 688275"/>
              <a:gd name="connsiteX2933" fmla="*/ 5164318 w 7386137"/>
              <a:gd name="connsiteY2933" fmla="*/ 647958 h 688275"/>
              <a:gd name="connsiteX2934" fmla="*/ 5164118 w 7386137"/>
              <a:gd name="connsiteY2934" fmla="*/ 647958 h 688275"/>
              <a:gd name="connsiteX2935" fmla="*/ 5164318 w 7386137"/>
              <a:gd name="connsiteY2935" fmla="*/ 647707 h 688275"/>
              <a:gd name="connsiteX2936" fmla="*/ 5164118 w 7386137"/>
              <a:gd name="connsiteY2936" fmla="*/ 647707 h 688275"/>
              <a:gd name="connsiteX2937" fmla="*/ 5164318 w 7386137"/>
              <a:gd name="connsiteY2937" fmla="*/ 647455 h 688275"/>
              <a:gd name="connsiteX2938" fmla="*/ 5164118 w 7386137"/>
              <a:gd name="connsiteY2938" fmla="*/ 647455 h 688275"/>
              <a:gd name="connsiteX2939" fmla="*/ 5164318 w 7386137"/>
              <a:gd name="connsiteY2939" fmla="*/ 647204 h 688275"/>
              <a:gd name="connsiteX2940" fmla="*/ 5164118 w 7386137"/>
              <a:gd name="connsiteY2940" fmla="*/ 647204 h 688275"/>
              <a:gd name="connsiteX2941" fmla="*/ 5164319 w 7386137"/>
              <a:gd name="connsiteY2941" fmla="*/ 646952 h 688275"/>
              <a:gd name="connsiteX2942" fmla="*/ 5164118 w 7386137"/>
              <a:gd name="connsiteY2942" fmla="*/ 646952 h 688275"/>
              <a:gd name="connsiteX2943" fmla="*/ 5164318 w 7386137"/>
              <a:gd name="connsiteY2943" fmla="*/ 646701 h 688275"/>
              <a:gd name="connsiteX2944" fmla="*/ 5164118 w 7386137"/>
              <a:gd name="connsiteY2944" fmla="*/ 646701 h 688275"/>
              <a:gd name="connsiteX2945" fmla="*/ 5164318 w 7386137"/>
              <a:gd name="connsiteY2945" fmla="*/ 646449 h 688275"/>
              <a:gd name="connsiteX2946" fmla="*/ 5164118 w 7386137"/>
              <a:gd name="connsiteY2946" fmla="*/ 646449 h 688275"/>
              <a:gd name="connsiteX2947" fmla="*/ 5164318 w 7386137"/>
              <a:gd name="connsiteY2947" fmla="*/ 646198 h 688275"/>
              <a:gd name="connsiteX2948" fmla="*/ 5164118 w 7386137"/>
              <a:gd name="connsiteY2948" fmla="*/ 646198 h 688275"/>
              <a:gd name="connsiteX2949" fmla="*/ 5164318 w 7386137"/>
              <a:gd name="connsiteY2949" fmla="*/ 645946 h 688275"/>
              <a:gd name="connsiteX2950" fmla="*/ 5164118 w 7386137"/>
              <a:gd name="connsiteY2950" fmla="*/ 645946 h 688275"/>
              <a:gd name="connsiteX2951" fmla="*/ 5164318 w 7386137"/>
              <a:gd name="connsiteY2951" fmla="*/ 645695 h 688275"/>
              <a:gd name="connsiteX2952" fmla="*/ 5164118 w 7386137"/>
              <a:gd name="connsiteY2952" fmla="*/ 645695 h 688275"/>
              <a:gd name="connsiteX2953" fmla="*/ 5164319 w 7386137"/>
              <a:gd name="connsiteY2953" fmla="*/ 645443 h 688275"/>
              <a:gd name="connsiteX2954" fmla="*/ 5164118 w 7386137"/>
              <a:gd name="connsiteY2954" fmla="*/ 645443 h 688275"/>
              <a:gd name="connsiteX2955" fmla="*/ 5164318 w 7386137"/>
              <a:gd name="connsiteY2955" fmla="*/ 645192 h 688275"/>
              <a:gd name="connsiteX2956" fmla="*/ 5164118 w 7386137"/>
              <a:gd name="connsiteY2956" fmla="*/ 645192 h 688275"/>
              <a:gd name="connsiteX2957" fmla="*/ 5164318 w 7386137"/>
              <a:gd name="connsiteY2957" fmla="*/ 644940 h 688275"/>
              <a:gd name="connsiteX2958" fmla="*/ 5164118 w 7386137"/>
              <a:gd name="connsiteY2958" fmla="*/ 644940 h 688275"/>
              <a:gd name="connsiteX2959" fmla="*/ 5188330 w 7386137"/>
              <a:gd name="connsiteY2959" fmla="*/ 614468 h 688275"/>
              <a:gd name="connsiteX2960" fmla="*/ 5231714 w 7386137"/>
              <a:gd name="connsiteY2960" fmla="*/ 315085 h 688275"/>
              <a:gd name="connsiteX2961" fmla="*/ 5070195 w 7386137"/>
              <a:gd name="connsiteY2961" fmla="*/ 315085 h 688275"/>
              <a:gd name="connsiteX2962" fmla="*/ 5066059 w 7386137"/>
              <a:gd name="connsiteY2962" fmla="*/ 343550 h 688275"/>
              <a:gd name="connsiteX2963" fmla="*/ 5204611 w 7386137"/>
              <a:gd name="connsiteY2963" fmla="*/ 343550 h 688275"/>
              <a:gd name="connsiteX2964" fmla="*/ 5204575 w 7386137"/>
              <a:gd name="connsiteY2964" fmla="*/ 343802 h 688275"/>
              <a:gd name="connsiteX2965" fmla="*/ 5204610 w 7386137"/>
              <a:gd name="connsiteY2965" fmla="*/ 343802 h 688275"/>
              <a:gd name="connsiteX2966" fmla="*/ 5204574 w 7386137"/>
              <a:gd name="connsiteY2966" fmla="*/ 344053 h 688275"/>
              <a:gd name="connsiteX2967" fmla="*/ 5204610 w 7386137"/>
              <a:gd name="connsiteY2967" fmla="*/ 344053 h 688275"/>
              <a:gd name="connsiteX2968" fmla="*/ 5204574 w 7386137"/>
              <a:gd name="connsiteY2968" fmla="*/ 344305 h 688275"/>
              <a:gd name="connsiteX2969" fmla="*/ 5204610 w 7386137"/>
              <a:gd name="connsiteY2969" fmla="*/ 344305 h 688275"/>
              <a:gd name="connsiteX2970" fmla="*/ 5204574 w 7386137"/>
              <a:gd name="connsiteY2970" fmla="*/ 344556 h 688275"/>
              <a:gd name="connsiteX2971" fmla="*/ 5204610 w 7386137"/>
              <a:gd name="connsiteY2971" fmla="*/ 344556 h 688275"/>
              <a:gd name="connsiteX2972" fmla="*/ 5204574 w 7386137"/>
              <a:gd name="connsiteY2972" fmla="*/ 344808 h 688275"/>
              <a:gd name="connsiteX2973" fmla="*/ 5204610 w 7386137"/>
              <a:gd name="connsiteY2973" fmla="*/ 344808 h 688275"/>
              <a:gd name="connsiteX2974" fmla="*/ 5204574 w 7386137"/>
              <a:gd name="connsiteY2974" fmla="*/ 345059 h 688275"/>
              <a:gd name="connsiteX2975" fmla="*/ 5204610 w 7386137"/>
              <a:gd name="connsiteY2975" fmla="*/ 345059 h 688275"/>
              <a:gd name="connsiteX2976" fmla="*/ 5204574 w 7386137"/>
              <a:gd name="connsiteY2976" fmla="*/ 345311 h 688275"/>
              <a:gd name="connsiteX2977" fmla="*/ 5204610 w 7386137"/>
              <a:gd name="connsiteY2977" fmla="*/ 345311 h 688275"/>
              <a:gd name="connsiteX2978" fmla="*/ 5204574 w 7386137"/>
              <a:gd name="connsiteY2978" fmla="*/ 345562 h 688275"/>
              <a:gd name="connsiteX2979" fmla="*/ 5204610 w 7386137"/>
              <a:gd name="connsiteY2979" fmla="*/ 345562 h 688275"/>
              <a:gd name="connsiteX2980" fmla="*/ 5204574 w 7386137"/>
              <a:gd name="connsiteY2980" fmla="*/ 345814 h 688275"/>
              <a:gd name="connsiteX2981" fmla="*/ 5204610 w 7386137"/>
              <a:gd name="connsiteY2981" fmla="*/ 345814 h 688275"/>
              <a:gd name="connsiteX2982" fmla="*/ 5204574 w 7386137"/>
              <a:gd name="connsiteY2982" fmla="*/ 346065 h 688275"/>
              <a:gd name="connsiteX2983" fmla="*/ 5204610 w 7386137"/>
              <a:gd name="connsiteY2983" fmla="*/ 346065 h 688275"/>
              <a:gd name="connsiteX2984" fmla="*/ 5204574 w 7386137"/>
              <a:gd name="connsiteY2984" fmla="*/ 346317 h 688275"/>
              <a:gd name="connsiteX2985" fmla="*/ 5204610 w 7386137"/>
              <a:gd name="connsiteY2985" fmla="*/ 346317 h 688275"/>
              <a:gd name="connsiteX2986" fmla="*/ 5204574 w 7386137"/>
              <a:gd name="connsiteY2986" fmla="*/ 346568 h 688275"/>
              <a:gd name="connsiteX2987" fmla="*/ 5204610 w 7386137"/>
              <a:gd name="connsiteY2987" fmla="*/ 346568 h 688275"/>
              <a:gd name="connsiteX2988" fmla="*/ 5204574 w 7386137"/>
              <a:gd name="connsiteY2988" fmla="*/ 346820 h 688275"/>
              <a:gd name="connsiteX2989" fmla="*/ 5204610 w 7386137"/>
              <a:gd name="connsiteY2989" fmla="*/ 346820 h 688275"/>
              <a:gd name="connsiteX2990" fmla="*/ 5204574 w 7386137"/>
              <a:gd name="connsiteY2990" fmla="*/ 347072 h 688275"/>
              <a:gd name="connsiteX2991" fmla="*/ 5204610 w 7386137"/>
              <a:gd name="connsiteY2991" fmla="*/ 347072 h 688275"/>
              <a:gd name="connsiteX2992" fmla="*/ 5204574 w 7386137"/>
              <a:gd name="connsiteY2992" fmla="*/ 347323 h 688275"/>
              <a:gd name="connsiteX2993" fmla="*/ 5204610 w 7386137"/>
              <a:gd name="connsiteY2993" fmla="*/ 347323 h 688275"/>
              <a:gd name="connsiteX2994" fmla="*/ 5204574 w 7386137"/>
              <a:gd name="connsiteY2994" fmla="*/ 347575 h 688275"/>
              <a:gd name="connsiteX2995" fmla="*/ 5204610 w 7386137"/>
              <a:gd name="connsiteY2995" fmla="*/ 347575 h 688275"/>
              <a:gd name="connsiteX2996" fmla="*/ 5204574 w 7386137"/>
              <a:gd name="connsiteY2996" fmla="*/ 347826 h 688275"/>
              <a:gd name="connsiteX2997" fmla="*/ 5204610 w 7386137"/>
              <a:gd name="connsiteY2997" fmla="*/ 347826 h 688275"/>
              <a:gd name="connsiteX2998" fmla="*/ 5204574 w 7386137"/>
              <a:gd name="connsiteY2998" fmla="*/ 348078 h 688275"/>
              <a:gd name="connsiteX2999" fmla="*/ 5204610 w 7386137"/>
              <a:gd name="connsiteY2999" fmla="*/ 348078 h 688275"/>
              <a:gd name="connsiteX3000" fmla="*/ 5204574 w 7386137"/>
              <a:gd name="connsiteY3000" fmla="*/ 348329 h 688275"/>
              <a:gd name="connsiteX3001" fmla="*/ 5204610 w 7386137"/>
              <a:gd name="connsiteY3001" fmla="*/ 348329 h 688275"/>
              <a:gd name="connsiteX3002" fmla="*/ 5204574 w 7386137"/>
              <a:gd name="connsiteY3002" fmla="*/ 348581 h 688275"/>
              <a:gd name="connsiteX3003" fmla="*/ 5204610 w 7386137"/>
              <a:gd name="connsiteY3003" fmla="*/ 348581 h 688275"/>
              <a:gd name="connsiteX3004" fmla="*/ 5204574 w 7386137"/>
              <a:gd name="connsiteY3004" fmla="*/ 348832 h 688275"/>
              <a:gd name="connsiteX3005" fmla="*/ 5204610 w 7386137"/>
              <a:gd name="connsiteY3005" fmla="*/ 348832 h 688275"/>
              <a:gd name="connsiteX3006" fmla="*/ 5204574 w 7386137"/>
              <a:gd name="connsiteY3006" fmla="*/ 349084 h 688275"/>
              <a:gd name="connsiteX3007" fmla="*/ 5204610 w 7386137"/>
              <a:gd name="connsiteY3007" fmla="*/ 349084 h 688275"/>
              <a:gd name="connsiteX3008" fmla="*/ 5204574 w 7386137"/>
              <a:gd name="connsiteY3008" fmla="*/ 349336 h 688275"/>
              <a:gd name="connsiteX3009" fmla="*/ 5204610 w 7386137"/>
              <a:gd name="connsiteY3009" fmla="*/ 349336 h 688275"/>
              <a:gd name="connsiteX3010" fmla="*/ 5204574 w 7386137"/>
              <a:gd name="connsiteY3010" fmla="*/ 349587 h 688275"/>
              <a:gd name="connsiteX3011" fmla="*/ 5204610 w 7386137"/>
              <a:gd name="connsiteY3011" fmla="*/ 349587 h 688275"/>
              <a:gd name="connsiteX3012" fmla="*/ 5204574 w 7386137"/>
              <a:gd name="connsiteY3012" fmla="*/ 349839 h 688275"/>
              <a:gd name="connsiteX3013" fmla="*/ 5204610 w 7386137"/>
              <a:gd name="connsiteY3013" fmla="*/ 349839 h 688275"/>
              <a:gd name="connsiteX3014" fmla="*/ 5204574 w 7386137"/>
              <a:gd name="connsiteY3014" fmla="*/ 350090 h 688275"/>
              <a:gd name="connsiteX3015" fmla="*/ 5204610 w 7386137"/>
              <a:gd name="connsiteY3015" fmla="*/ 350090 h 688275"/>
              <a:gd name="connsiteX3016" fmla="*/ 5204574 w 7386137"/>
              <a:gd name="connsiteY3016" fmla="*/ 350342 h 688275"/>
              <a:gd name="connsiteX3017" fmla="*/ 5204610 w 7386137"/>
              <a:gd name="connsiteY3017" fmla="*/ 350342 h 688275"/>
              <a:gd name="connsiteX3018" fmla="*/ 5204574 w 7386137"/>
              <a:gd name="connsiteY3018" fmla="*/ 350593 h 688275"/>
              <a:gd name="connsiteX3019" fmla="*/ 5204610 w 7386137"/>
              <a:gd name="connsiteY3019" fmla="*/ 350593 h 688275"/>
              <a:gd name="connsiteX3020" fmla="*/ 5204574 w 7386137"/>
              <a:gd name="connsiteY3020" fmla="*/ 350845 h 688275"/>
              <a:gd name="connsiteX3021" fmla="*/ 5204610 w 7386137"/>
              <a:gd name="connsiteY3021" fmla="*/ 350845 h 688275"/>
              <a:gd name="connsiteX3022" fmla="*/ 5204574 w 7386137"/>
              <a:gd name="connsiteY3022" fmla="*/ 351096 h 688275"/>
              <a:gd name="connsiteX3023" fmla="*/ 5204610 w 7386137"/>
              <a:gd name="connsiteY3023" fmla="*/ 351096 h 688275"/>
              <a:gd name="connsiteX3024" fmla="*/ 5204574 w 7386137"/>
              <a:gd name="connsiteY3024" fmla="*/ 351348 h 688275"/>
              <a:gd name="connsiteX3025" fmla="*/ 5204610 w 7386137"/>
              <a:gd name="connsiteY3025" fmla="*/ 351348 h 688275"/>
              <a:gd name="connsiteX3026" fmla="*/ 5204574 w 7386137"/>
              <a:gd name="connsiteY3026" fmla="*/ 351599 h 688275"/>
              <a:gd name="connsiteX3027" fmla="*/ 5204610 w 7386137"/>
              <a:gd name="connsiteY3027" fmla="*/ 351599 h 688275"/>
              <a:gd name="connsiteX3028" fmla="*/ 5204574 w 7386137"/>
              <a:gd name="connsiteY3028" fmla="*/ 351851 h 688275"/>
              <a:gd name="connsiteX3029" fmla="*/ 5204610 w 7386137"/>
              <a:gd name="connsiteY3029" fmla="*/ 351851 h 688275"/>
              <a:gd name="connsiteX3030" fmla="*/ 5204574 w 7386137"/>
              <a:gd name="connsiteY3030" fmla="*/ 352102 h 688275"/>
              <a:gd name="connsiteX3031" fmla="*/ 5204610 w 7386137"/>
              <a:gd name="connsiteY3031" fmla="*/ 352102 h 688275"/>
              <a:gd name="connsiteX3032" fmla="*/ 5204574 w 7386137"/>
              <a:gd name="connsiteY3032" fmla="*/ 352354 h 688275"/>
              <a:gd name="connsiteX3033" fmla="*/ 5204610 w 7386137"/>
              <a:gd name="connsiteY3033" fmla="*/ 352354 h 688275"/>
              <a:gd name="connsiteX3034" fmla="*/ 5204574 w 7386137"/>
              <a:gd name="connsiteY3034" fmla="*/ 352606 h 688275"/>
              <a:gd name="connsiteX3035" fmla="*/ 5204610 w 7386137"/>
              <a:gd name="connsiteY3035" fmla="*/ 352606 h 688275"/>
              <a:gd name="connsiteX3036" fmla="*/ 5204574 w 7386137"/>
              <a:gd name="connsiteY3036" fmla="*/ 352857 h 688275"/>
              <a:gd name="connsiteX3037" fmla="*/ 5204610 w 7386137"/>
              <a:gd name="connsiteY3037" fmla="*/ 352857 h 688275"/>
              <a:gd name="connsiteX3038" fmla="*/ 5204574 w 7386137"/>
              <a:gd name="connsiteY3038" fmla="*/ 353109 h 688275"/>
              <a:gd name="connsiteX3039" fmla="*/ 5204610 w 7386137"/>
              <a:gd name="connsiteY3039" fmla="*/ 353109 h 688275"/>
              <a:gd name="connsiteX3040" fmla="*/ 5204574 w 7386137"/>
              <a:gd name="connsiteY3040" fmla="*/ 353360 h 688275"/>
              <a:gd name="connsiteX3041" fmla="*/ 5204610 w 7386137"/>
              <a:gd name="connsiteY3041" fmla="*/ 353360 h 688275"/>
              <a:gd name="connsiteX3042" fmla="*/ 5204574 w 7386137"/>
              <a:gd name="connsiteY3042" fmla="*/ 353612 h 688275"/>
              <a:gd name="connsiteX3043" fmla="*/ 5204610 w 7386137"/>
              <a:gd name="connsiteY3043" fmla="*/ 353612 h 688275"/>
              <a:gd name="connsiteX3044" fmla="*/ 5204574 w 7386137"/>
              <a:gd name="connsiteY3044" fmla="*/ 353863 h 688275"/>
              <a:gd name="connsiteX3045" fmla="*/ 5204610 w 7386137"/>
              <a:gd name="connsiteY3045" fmla="*/ 353863 h 688275"/>
              <a:gd name="connsiteX3046" fmla="*/ 5204574 w 7386137"/>
              <a:gd name="connsiteY3046" fmla="*/ 354115 h 688275"/>
              <a:gd name="connsiteX3047" fmla="*/ 5204610 w 7386137"/>
              <a:gd name="connsiteY3047" fmla="*/ 354115 h 688275"/>
              <a:gd name="connsiteX3048" fmla="*/ 5204574 w 7386137"/>
              <a:gd name="connsiteY3048" fmla="*/ 354366 h 688275"/>
              <a:gd name="connsiteX3049" fmla="*/ 5204610 w 7386137"/>
              <a:gd name="connsiteY3049" fmla="*/ 354366 h 688275"/>
              <a:gd name="connsiteX3050" fmla="*/ 5204574 w 7386137"/>
              <a:gd name="connsiteY3050" fmla="*/ 354618 h 688275"/>
              <a:gd name="connsiteX3051" fmla="*/ 5204610 w 7386137"/>
              <a:gd name="connsiteY3051" fmla="*/ 354618 h 688275"/>
              <a:gd name="connsiteX3052" fmla="*/ 5204574 w 7386137"/>
              <a:gd name="connsiteY3052" fmla="*/ 354870 h 688275"/>
              <a:gd name="connsiteX3053" fmla="*/ 5204610 w 7386137"/>
              <a:gd name="connsiteY3053" fmla="*/ 354870 h 688275"/>
              <a:gd name="connsiteX3054" fmla="*/ 5204574 w 7386137"/>
              <a:gd name="connsiteY3054" fmla="*/ 355121 h 688275"/>
              <a:gd name="connsiteX3055" fmla="*/ 5204610 w 7386137"/>
              <a:gd name="connsiteY3055" fmla="*/ 355121 h 688275"/>
              <a:gd name="connsiteX3056" fmla="*/ 5204574 w 7386137"/>
              <a:gd name="connsiteY3056" fmla="*/ 355373 h 688275"/>
              <a:gd name="connsiteX3057" fmla="*/ 5204610 w 7386137"/>
              <a:gd name="connsiteY3057" fmla="*/ 355373 h 688275"/>
              <a:gd name="connsiteX3058" fmla="*/ 5204574 w 7386137"/>
              <a:gd name="connsiteY3058" fmla="*/ 355624 h 688275"/>
              <a:gd name="connsiteX3059" fmla="*/ 5204610 w 7386137"/>
              <a:gd name="connsiteY3059" fmla="*/ 355624 h 688275"/>
              <a:gd name="connsiteX3060" fmla="*/ 5204574 w 7386137"/>
              <a:gd name="connsiteY3060" fmla="*/ 355876 h 688275"/>
              <a:gd name="connsiteX3061" fmla="*/ 5204610 w 7386137"/>
              <a:gd name="connsiteY3061" fmla="*/ 355876 h 688275"/>
              <a:gd name="connsiteX3062" fmla="*/ 5204574 w 7386137"/>
              <a:gd name="connsiteY3062" fmla="*/ 356127 h 688275"/>
              <a:gd name="connsiteX3063" fmla="*/ 5204610 w 7386137"/>
              <a:gd name="connsiteY3063" fmla="*/ 356127 h 688275"/>
              <a:gd name="connsiteX3064" fmla="*/ 5204574 w 7386137"/>
              <a:gd name="connsiteY3064" fmla="*/ 356379 h 688275"/>
              <a:gd name="connsiteX3065" fmla="*/ 5204610 w 7386137"/>
              <a:gd name="connsiteY3065" fmla="*/ 356379 h 688275"/>
              <a:gd name="connsiteX3066" fmla="*/ 5204574 w 7386137"/>
              <a:gd name="connsiteY3066" fmla="*/ 356630 h 688275"/>
              <a:gd name="connsiteX3067" fmla="*/ 5204610 w 7386137"/>
              <a:gd name="connsiteY3067" fmla="*/ 356630 h 688275"/>
              <a:gd name="connsiteX3068" fmla="*/ 5204574 w 7386137"/>
              <a:gd name="connsiteY3068" fmla="*/ 356882 h 688275"/>
              <a:gd name="connsiteX3069" fmla="*/ 5204610 w 7386137"/>
              <a:gd name="connsiteY3069" fmla="*/ 356882 h 688275"/>
              <a:gd name="connsiteX3070" fmla="*/ 5204574 w 7386137"/>
              <a:gd name="connsiteY3070" fmla="*/ 357133 h 688275"/>
              <a:gd name="connsiteX3071" fmla="*/ 5204610 w 7386137"/>
              <a:gd name="connsiteY3071" fmla="*/ 357133 h 688275"/>
              <a:gd name="connsiteX3072" fmla="*/ 5204574 w 7386137"/>
              <a:gd name="connsiteY3072" fmla="*/ 357385 h 688275"/>
              <a:gd name="connsiteX3073" fmla="*/ 5204610 w 7386137"/>
              <a:gd name="connsiteY3073" fmla="*/ 357385 h 688275"/>
              <a:gd name="connsiteX3074" fmla="*/ 5204574 w 7386137"/>
              <a:gd name="connsiteY3074" fmla="*/ 357636 h 688275"/>
              <a:gd name="connsiteX3075" fmla="*/ 5204610 w 7386137"/>
              <a:gd name="connsiteY3075" fmla="*/ 357636 h 688275"/>
              <a:gd name="connsiteX3076" fmla="*/ 5204574 w 7386137"/>
              <a:gd name="connsiteY3076" fmla="*/ 357888 h 688275"/>
              <a:gd name="connsiteX3077" fmla="*/ 5204610 w 7386137"/>
              <a:gd name="connsiteY3077" fmla="*/ 357888 h 688275"/>
              <a:gd name="connsiteX3078" fmla="*/ 5204574 w 7386137"/>
              <a:gd name="connsiteY3078" fmla="*/ 358139 h 688275"/>
              <a:gd name="connsiteX3079" fmla="*/ 5204610 w 7386137"/>
              <a:gd name="connsiteY3079" fmla="*/ 358139 h 688275"/>
              <a:gd name="connsiteX3080" fmla="*/ 5204574 w 7386137"/>
              <a:gd name="connsiteY3080" fmla="*/ 358391 h 688275"/>
              <a:gd name="connsiteX3081" fmla="*/ 5204610 w 7386137"/>
              <a:gd name="connsiteY3081" fmla="*/ 358391 h 688275"/>
              <a:gd name="connsiteX3082" fmla="*/ 5204574 w 7386137"/>
              <a:gd name="connsiteY3082" fmla="*/ 358643 h 688275"/>
              <a:gd name="connsiteX3083" fmla="*/ 5204610 w 7386137"/>
              <a:gd name="connsiteY3083" fmla="*/ 358643 h 688275"/>
              <a:gd name="connsiteX3084" fmla="*/ 5204574 w 7386137"/>
              <a:gd name="connsiteY3084" fmla="*/ 358894 h 688275"/>
              <a:gd name="connsiteX3085" fmla="*/ 5204610 w 7386137"/>
              <a:gd name="connsiteY3085" fmla="*/ 358894 h 688275"/>
              <a:gd name="connsiteX3086" fmla="*/ 5204574 w 7386137"/>
              <a:gd name="connsiteY3086" fmla="*/ 359146 h 688275"/>
              <a:gd name="connsiteX3087" fmla="*/ 5204610 w 7386137"/>
              <a:gd name="connsiteY3087" fmla="*/ 359146 h 688275"/>
              <a:gd name="connsiteX3088" fmla="*/ 5204574 w 7386137"/>
              <a:gd name="connsiteY3088" fmla="*/ 359397 h 688275"/>
              <a:gd name="connsiteX3089" fmla="*/ 5204610 w 7386137"/>
              <a:gd name="connsiteY3089" fmla="*/ 359397 h 688275"/>
              <a:gd name="connsiteX3090" fmla="*/ 5204574 w 7386137"/>
              <a:gd name="connsiteY3090" fmla="*/ 359649 h 688275"/>
              <a:gd name="connsiteX3091" fmla="*/ 5204610 w 7386137"/>
              <a:gd name="connsiteY3091" fmla="*/ 359649 h 688275"/>
              <a:gd name="connsiteX3092" fmla="*/ 5204574 w 7386137"/>
              <a:gd name="connsiteY3092" fmla="*/ 359900 h 688275"/>
              <a:gd name="connsiteX3093" fmla="*/ 5204610 w 7386137"/>
              <a:gd name="connsiteY3093" fmla="*/ 359900 h 688275"/>
              <a:gd name="connsiteX3094" fmla="*/ 5204574 w 7386137"/>
              <a:gd name="connsiteY3094" fmla="*/ 360152 h 688275"/>
              <a:gd name="connsiteX3095" fmla="*/ 5204610 w 7386137"/>
              <a:gd name="connsiteY3095" fmla="*/ 360152 h 688275"/>
              <a:gd name="connsiteX3096" fmla="*/ 5204574 w 7386137"/>
              <a:gd name="connsiteY3096" fmla="*/ 360403 h 688275"/>
              <a:gd name="connsiteX3097" fmla="*/ 5204610 w 7386137"/>
              <a:gd name="connsiteY3097" fmla="*/ 360403 h 688275"/>
              <a:gd name="connsiteX3098" fmla="*/ 5204574 w 7386137"/>
              <a:gd name="connsiteY3098" fmla="*/ 360655 h 688275"/>
              <a:gd name="connsiteX3099" fmla="*/ 5204610 w 7386137"/>
              <a:gd name="connsiteY3099" fmla="*/ 360655 h 688275"/>
              <a:gd name="connsiteX3100" fmla="*/ 5204574 w 7386137"/>
              <a:gd name="connsiteY3100" fmla="*/ 360907 h 688275"/>
              <a:gd name="connsiteX3101" fmla="*/ 5204610 w 7386137"/>
              <a:gd name="connsiteY3101" fmla="*/ 360907 h 688275"/>
              <a:gd name="connsiteX3102" fmla="*/ 5204574 w 7386137"/>
              <a:gd name="connsiteY3102" fmla="*/ 361158 h 688275"/>
              <a:gd name="connsiteX3103" fmla="*/ 5204610 w 7386137"/>
              <a:gd name="connsiteY3103" fmla="*/ 361158 h 688275"/>
              <a:gd name="connsiteX3104" fmla="*/ 5204574 w 7386137"/>
              <a:gd name="connsiteY3104" fmla="*/ 361410 h 688275"/>
              <a:gd name="connsiteX3105" fmla="*/ 5204610 w 7386137"/>
              <a:gd name="connsiteY3105" fmla="*/ 361410 h 688275"/>
              <a:gd name="connsiteX3106" fmla="*/ 5204574 w 7386137"/>
              <a:gd name="connsiteY3106" fmla="*/ 361661 h 688275"/>
              <a:gd name="connsiteX3107" fmla="*/ 5204610 w 7386137"/>
              <a:gd name="connsiteY3107" fmla="*/ 361661 h 688275"/>
              <a:gd name="connsiteX3108" fmla="*/ 5204574 w 7386137"/>
              <a:gd name="connsiteY3108" fmla="*/ 361913 h 688275"/>
              <a:gd name="connsiteX3109" fmla="*/ 5204610 w 7386137"/>
              <a:gd name="connsiteY3109" fmla="*/ 361913 h 688275"/>
              <a:gd name="connsiteX3110" fmla="*/ 5204574 w 7386137"/>
              <a:gd name="connsiteY3110" fmla="*/ 362164 h 688275"/>
              <a:gd name="connsiteX3111" fmla="*/ 5204610 w 7386137"/>
              <a:gd name="connsiteY3111" fmla="*/ 362164 h 688275"/>
              <a:gd name="connsiteX3112" fmla="*/ 5204574 w 7386137"/>
              <a:gd name="connsiteY3112" fmla="*/ 362416 h 688275"/>
              <a:gd name="connsiteX3113" fmla="*/ 5204610 w 7386137"/>
              <a:gd name="connsiteY3113" fmla="*/ 362416 h 688275"/>
              <a:gd name="connsiteX3114" fmla="*/ 5204574 w 7386137"/>
              <a:gd name="connsiteY3114" fmla="*/ 362667 h 688275"/>
              <a:gd name="connsiteX3115" fmla="*/ 5204610 w 7386137"/>
              <a:gd name="connsiteY3115" fmla="*/ 362667 h 688275"/>
              <a:gd name="connsiteX3116" fmla="*/ 5204574 w 7386137"/>
              <a:gd name="connsiteY3116" fmla="*/ 362919 h 688275"/>
              <a:gd name="connsiteX3117" fmla="*/ 5204610 w 7386137"/>
              <a:gd name="connsiteY3117" fmla="*/ 362919 h 688275"/>
              <a:gd name="connsiteX3118" fmla="*/ 5204574 w 7386137"/>
              <a:gd name="connsiteY3118" fmla="*/ 363170 h 688275"/>
              <a:gd name="connsiteX3119" fmla="*/ 5204610 w 7386137"/>
              <a:gd name="connsiteY3119" fmla="*/ 363170 h 688275"/>
              <a:gd name="connsiteX3120" fmla="*/ 5204574 w 7386137"/>
              <a:gd name="connsiteY3120" fmla="*/ 363422 h 688275"/>
              <a:gd name="connsiteX3121" fmla="*/ 5204610 w 7386137"/>
              <a:gd name="connsiteY3121" fmla="*/ 363422 h 688275"/>
              <a:gd name="connsiteX3122" fmla="*/ 5204574 w 7386137"/>
              <a:gd name="connsiteY3122" fmla="*/ 363673 h 688275"/>
              <a:gd name="connsiteX3123" fmla="*/ 5204610 w 7386137"/>
              <a:gd name="connsiteY3123" fmla="*/ 363673 h 688275"/>
              <a:gd name="connsiteX3124" fmla="*/ 5204574 w 7386137"/>
              <a:gd name="connsiteY3124" fmla="*/ 363925 h 688275"/>
              <a:gd name="connsiteX3125" fmla="*/ 5204610 w 7386137"/>
              <a:gd name="connsiteY3125" fmla="*/ 363925 h 688275"/>
              <a:gd name="connsiteX3126" fmla="*/ 5190834 w 7386137"/>
              <a:gd name="connsiteY3126" fmla="*/ 459519 h 688275"/>
              <a:gd name="connsiteX3127" fmla="*/ 5180816 w 7386137"/>
              <a:gd name="connsiteY3127" fmla="*/ 442822 h 688275"/>
              <a:gd name="connsiteX3128" fmla="*/ 5164953 w 7386137"/>
              <a:gd name="connsiteY3128" fmla="*/ 439064 h 688275"/>
              <a:gd name="connsiteX3129" fmla="*/ 5052245 w 7386137"/>
              <a:gd name="connsiteY3129" fmla="*/ 439064 h 688275"/>
              <a:gd name="connsiteX3130" fmla="*/ 5048060 w 7386137"/>
              <a:gd name="connsiteY3130" fmla="*/ 468364 h 688275"/>
              <a:gd name="connsiteX3131" fmla="*/ 5186661 w 7386137"/>
              <a:gd name="connsiteY3131" fmla="*/ 468364 h 688275"/>
              <a:gd name="connsiteX3132" fmla="*/ 5186625 w 7386137"/>
              <a:gd name="connsiteY3132" fmla="*/ 468616 h 688275"/>
              <a:gd name="connsiteX3133" fmla="*/ 5186660 w 7386137"/>
              <a:gd name="connsiteY3133" fmla="*/ 468616 h 688275"/>
              <a:gd name="connsiteX3134" fmla="*/ 5186624 w 7386137"/>
              <a:gd name="connsiteY3134" fmla="*/ 468867 h 688275"/>
              <a:gd name="connsiteX3135" fmla="*/ 5186660 w 7386137"/>
              <a:gd name="connsiteY3135" fmla="*/ 468867 h 688275"/>
              <a:gd name="connsiteX3136" fmla="*/ 5186624 w 7386137"/>
              <a:gd name="connsiteY3136" fmla="*/ 469119 h 688275"/>
              <a:gd name="connsiteX3137" fmla="*/ 5186660 w 7386137"/>
              <a:gd name="connsiteY3137" fmla="*/ 469119 h 688275"/>
              <a:gd name="connsiteX3138" fmla="*/ 5186624 w 7386137"/>
              <a:gd name="connsiteY3138" fmla="*/ 469370 h 688275"/>
              <a:gd name="connsiteX3139" fmla="*/ 5186660 w 7386137"/>
              <a:gd name="connsiteY3139" fmla="*/ 469370 h 688275"/>
              <a:gd name="connsiteX3140" fmla="*/ 5186624 w 7386137"/>
              <a:gd name="connsiteY3140" fmla="*/ 469622 h 688275"/>
              <a:gd name="connsiteX3141" fmla="*/ 5186660 w 7386137"/>
              <a:gd name="connsiteY3141" fmla="*/ 469622 h 688275"/>
              <a:gd name="connsiteX3142" fmla="*/ 5186624 w 7386137"/>
              <a:gd name="connsiteY3142" fmla="*/ 469873 h 688275"/>
              <a:gd name="connsiteX3143" fmla="*/ 5186660 w 7386137"/>
              <a:gd name="connsiteY3143" fmla="*/ 469873 h 688275"/>
              <a:gd name="connsiteX3144" fmla="*/ 5186624 w 7386137"/>
              <a:gd name="connsiteY3144" fmla="*/ 470125 h 688275"/>
              <a:gd name="connsiteX3145" fmla="*/ 5186660 w 7386137"/>
              <a:gd name="connsiteY3145" fmla="*/ 470125 h 688275"/>
              <a:gd name="connsiteX3146" fmla="*/ 5186624 w 7386137"/>
              <a:gd name="connsiteY3146" fmla="*/ 470376 h 688275"/>
              <a:gd name="connsiteX3147" fmla="*/ 5186660 w 7386137"/>
              <a:gd name="connsiteY3147" fmla="*/ 470376 h 688275"/>
              <a:gd name="connsiteX3148" fmla="*/ 5186624 w 7386137"/>
              <a:gd name="connsiteY3148" fmla="*/ 470628 h 688275"/>
              <a:gd name="connsiteX3149" fmla="*/ 5186660 w 7386137"/>
              <a:gd name="connsiteY3149" fmla="*/ 470628 h 688275"/>
              <a:gd name="connsiteX3150" fmla="*/ 5186624 w 7386137"/>
              <a:gd name="connsiteY3150" fmla="*/ 470879 h 688275"/>
              <a:gd name="connsiteX3151" fmla="*/ 5186660 w 7386137"/>
              <a:gd name="connsiteY3151" fmla="*/ 470879 h 688275"/>
              <a:gd name="connsiteX3152" fmla="*/ 5186624 w 7386137"/>
              <a:gd name="connsiteY3152" fmla="*/ 471131 h 688275"/>
              <a:gd name="connsiteX3153" fmla="*/ 5186660 w 7386137"/>
              <a:gd name="connsiteY3153" fmla="*/ 471131 h 688275"/>
              <a:gd name="connsiteX3154" fmla="*/ 5186624 w 7386137"/>
              <a:gd name="connsiteY3154" fmla="*/ 471382 h 688275"/>
              <a:gd name="connsiteX3155" fmla="*/ 5186660 w 7386137"/>
              <a:gd name="connsiteY3155" fmla="*/ 471382 h 688275"/>
              <a:gd name="connsiteX3156" fmla="*/ 5186624 w 7386137"/>
              <a:gd name="connsiteY3156" fmla="*/ 471634 h 688275"/>
              <a:gd name="connsiteX3157" fmla="*/ 5186660 w 7386137"/>
              <a:gd name="connsiteY3157" fmla="*/ 471634 h 688275"/>
              <a:gd name="connsiteX3158" fmla="*/ 5186624 w 7386137"/>
              <a:gd name="connsiteY3158" fmla="*/ 471886 h 688275"/>
              <a:gd name="connsiteX3159" fmla="*/ 5186660 w 7386137"/>
              <a:gd name="connsiteY3159" fmla="*/ 471886 h 688275"/>
              <a:gd name="connsiteX3160" fmla="*/ 5186624 w 7386137"/>
              <a:gd name="connsiteY3160" fmla="*/ 472137 h 688275"/>
              <a:gd name="connsiteX3161" fmla="*/ 5186660 w 7386137"/>
              <a:gd name="connsiteY3161" fmla="*/ 472137 h 688275"/>
              <a:gd name="connsiteX3162" fmla="*/ 5186624 w 7386137"/>
              <a:gd name="connsiteY3162" fmla="*/ 472389 h 688275"/>
              <a:gd name="connsiteX3163" fmla="*/ 5186660 w 7386137"/>
              <a:gd name="connsiteY3163" fmla="*/ 472389 h 688275"/>
              <a:gd name="connsiteX3164" fmla="*/ 5186624 w 7386137"/>
              <a:gd name="connsiteY3164" fmla="*/ 472640 h 688275"/>
              <a:gd name="connsiteX3165" fmla="*/ 5186660 w 7386137"/>
              <a:gd name="connsiteY3165" fmla="*/ 472640 h 688275"/>
              <a:gd name="connsiteX3166" fmla="*/ 5186624 w 7386137"/>
              <a:gd name="connsiteY3166" fmla="*/ 472892 h 688275"/>
              <a:gd name="connsiteX3167" fmla="*/ 5186660 w 7386137"/>
              <a:gd name="connsiteY3167" fmla="*/ 472892 h 688275"/>
              <a:gd name="connsiteX3168" fmla="*/ 5186624 w 7386137"/>
              <a:gd name="connsiteY3168" fmla="*/ 473143 h 688275"/>
              <a:gd name="connsiteX3169" fmla="*/ 5186660 w 7386137"/>
              <a:gd name="connsiteY3169" fmla="*/ 473143 h 688275"/>
              <a:gd name="connsiteX3170" fmla="*/ 5186624 w 7386137"/>
              <a:gd name="connsiteY3170" fmla="*/ 473395 h 688275"/>
              <a:gd name="connsiteX3171" fmla="*/ 5186660 w 7386137"/>
              <a:gd name="connsiteY3171" fmla="*/ 473395 h 688275"/>
              <a:gd name="connsiteX3172" fmla="*/ 5186624 w 7386137"/>
              <a:gd name="connsiteY3172" fmla="*/ 473646 h 688275"/>
              <a:gd name="connsiteX3173" fmla="*/ 5186660 w 7386137"/>
              <a:gd name="connsiteY3173" fmla="*/ 473646 h 688275"/>
              <a:gd name="connsiteX3174" fmla="*/ 5186624 w 7386137"/>
              <a:gd name="connsiteY3174" fmla="*/ 473898 h 688275"/>
              <a:gd name="connsiteX3175" fmla="*/ 5186660 w 7386137"/>
              <a:gd name="connsiteY3175" fmla="*/ 473898 h 688275"/>
              <a:gd name="connsiteX3176" fmla="*/ 5186624 w 7386137"/>
              <a:gd name="connsiteY3176" fmla="*/ 474150 h 688275"/>
              <a:gd name="connsiteX3177" fmla="*/ 5186660 w 7386137"/>
              <a:gd name="connsiteY3177" fmla="*/ 474150 h 688275"/>
              <a:gd name="connsiteX3178" fmla="*/ 5186624 w 7386137"/>
              <a:gd name="connsiteY3178" fmla="*/ 474401 h 688275"/>
              <a:gd name="connsiteX3179" fmla="*/ 5186660 w 7386137"/>
              <a:gd name="connsiteY3179" fmla="*/ 474401 h 688275"/>
              <a:gd name="connsiteX3180" fmla="*/ 5186624 w 7386137"/>
              <a:gd name="connsiteY3180" fmla="*/ 474653 h 688275"/>
              <a:gd name="connsiteX3181" fmla="*/ 5186660 w 7386137"/>
              <a:gd name="connsiteY3181" fmla="*/ 474653 h 688275"/>
              <a:gd name="connsiteX3182" fmla="*/ 5186624 w 7386137"/>
              <a:gd name="connsiteY3182" fmla="*/ 474904 h 688275"/>
              <a:gd name="connsiteX3183" fmla="*/ 5186660 w 7386137"/>
              <a:gd name="connsiteY3183" fmla="*/ 474904 h 688275"/>
              <a:gd name="connsiteX3184" fmla="*/ 5186624 w 7386137"/>
              <a:gd name="connsiteY3184" fmla="*/ 475156 h 688275"/>
              <a:gd name="connsiteX3185" fmla="*/ 5186660 w 7386137"/>
              <a:gd name="connsiteY3185" fmla="*/ 475156 h 688275"/>
              <a:gd name="connsiteX3186" fmla="*/ 5186624 w 7386137"/>
              <a:gd name="connsiteY3186" fmla="*/ 475407 h 688275"/>
              <a:gd name="connsiteX3187" fmla="*/ 5186660 w 7386137"/>
              <a:gd name="connsiteY3187" fmla="*/ 475407 h 688275"/>
              <a:gd name="connsiteX3188" fmla="*/ 5186624 w 7386137"/>
              <a:gd name="connsiteY3188" fmla="*/ 475659 h 688275"/>
              <a:gd name="connsiteX3189" fmla="*/ 5186660 w 7386137"/>
              <a:gd name="connsiteY3189" fmla="*/ 475659 h 688275"/>
              <a:gd name="connsiteX3190" fmla="*/ 5186624 w 7386137"/>
              <a:gd name="connsiteY3190" fmla="*/ 475910 h 688275"/>
              <a:gd name="connsiteX3191" fmla="*/ 5186660 w 7386137"/>
              <a:gd name="connsiteY3191" fmla="*/ 475910 h 688275"/>
              <a:gd name="connsiteX3192" fmla="*/ 5186624 w 7386137"/>
              <a:gd name="connsiteY3192" fmla="*/ 476162 h 688275"/>
              <a:gd name="connsiteX3193" fmla="*/ 5186660 w 7386137"/>
              <a:gd name="connsiteY3193" fmla="*/ 476162 h 688275"/>
              <a:gd name="connsiteX3194" fmla="*/ 5186624 w 7386137"/>
              <a:gd name="connsiteY3194" fmla="*/ 476413 h 688275"/>
              <a:gd name="connsiteX3195" fmla="*/ 5186660 w 7386137"/>
              <a:gd name="connsiteY3195" fmla="*/ 476413 h 688275"/>
              <a:gd name="connsiteX3196" fmla="*/ 5186624 w 7386137"/>
              <a:gd name="connsiteY3196" fmla="*/ 476665 h 688275"/>
              <a:gd name="connsiteX3197" fmla="*/ 5186660 w 7386137"/>
              <a:gd name="connsiteY3197" fmla="*/ 476665 h 688275"/>
              <a:gd name="connsiteX3198" fmla="*/ 5186624 w 7386137"/>
              <a:gd name="connsiteY3198" fmla="*/ 476916 h 688275"/>
              <a:gd name="connsiteX3199" fmla="*/ 5186660 w 7386137"/>
              <a:gd name="connsiteY3199" fmla="*/ 476916 h 688275"/>
              <a:gd name="connsiteX3200" fmla="*/ 5186624 w 7386137"/>
              <a:gd name="connsiteY3200" fmla="*/ 477168 h 688275"/>
              <a:gd name="connsiteX3201" fmla="*/ 5186660 w 7386137"/>
              <a:gd name="connsiteY3201" fmla="*/ 477168 h 688275"/>
              <a:gd name="connsiteX3202" fmla="*/ 5186624 w 7386137"/>
              <a:gd name="connsiteY3202" fmla="*/ 477420 h 688275"/>
              <a:gd name="connsiteX3203" fmla="*/ 5186660 w 7386137"/>
              <a:gd name="connsiteY3203" fmla="*/ 477420 h 688275"/>
              <a:gd name="connsiteX3204" fmla="*/ 5186624 w 7386137"/>
              <a:gd name="connsiteY3204" fmla="*/ 477671 h 688275"/>
              <a:gd name="connsiteX3205" fmla="*/ 5186660 w 7386137"/>
              <a:gd name="connsiteY3205" fmla="*/ 477671 h 688275"/>
              <a:gd name="connsiteX3206" fmla="*/ 5186624 w 7386137"/>
              <a:gd name="connsiteY3206" fmla="*/ 477923 h 688275"/>
              <a:gd name="connsiteX3207" fmla="*/ 5186660 w 7386137"/>
              <a:gd name="connsiteY3207" fmla="*/ 477923 h 688275"/>
              <a:gd name="connsiteX3208" fmla="*/ 5186624 w 7386137"/>
              <a:gd name="connsiteY3208" fmla="*/ 478174 h 688275"/>
              <a:gd name="connsiteX3209" fmla="*/ 5186660 w 7386137"/>
              <a:gd name="connsiteY3209" fmla="*/ 478174 h 688275"/>
              <a:gd name="connsiteX3210" fmla="*/ 5186624 w 7386137"/>
              <a:gd name="connsiteY3210" fmla="*/ 478426 h 688275"/>
              <a:gd name="connsiteX3211" fmla="*/ 5186660 w 7386137"/>
              <a:gd name="connsiteY3211" fmla="*/ 478426 h 688275"/>
              <a:gd name="connsiteX3212" fmla="*/ 5186624 w 7386137"/>
              <a:gd name="connsiteY3212" fmla="*/ 478677 h 688275"/>
              <a:gd name="connsiteX3213" fmla="*/ 5186660 w 7386137"/>
              <a:gd name="connsiteY3213" fmla="*/ 478677 h 688275"/>
              <a:gd name="connsiteX3214" fmla="*/ 5186624 w 7386137"/>
              <a:gd name="connsiteY3214" fmla="*/ 478929 h 688275"/>
              <a:gd name="connsiteX3215" fmla="*/ 5186660 w 7386137"/>
              <a:gd name="connsiteY3215" fmla="*/ 478929 h 688275"/>
              <a:gd name="connsiteX3216" fmla="*/ 5186624 w 7386137"/>
              <a:gd name="connsiteY3216" fmla="*/ 479180 h 688275"/>
              <a:gd name="connsiteX3217" fmla="*/ 5186660 w 7386137"/>
              <a:gd name="connsiteY3217" fmla="*/ 479180 h 688275"/>
              <a:gd name="connsiteX3218" fmla="*/ 5186624 w 7386137"/>
              <a:gd name="connsiteY3218" fmla="*/ 479432 h 688275"/>
              <a:gd name="connsiteX3219" fmla="*/ 5186660 w 7386137"/>
              <a:gd name="connsiteY3219" fmla="*/ 479432 h 688275"/>
              <a:gd name="connsiteX3220" fmla="*/ 5186624 w 7386137"/>
              <a:gd name="connsiteY3220" fmla="*/ 479684 h 688275"/>
              <a:gd name="connsiteX3221" fmla="*/ 5186660 w 7386137"/>
              <a:gd name="connsiteY3221" fmla="*/ 479684 h 688275"/>
              <a:gd name="connsiteX3222" fmla="*/ 5186624 w 7386137"/>
              <a:gd name="connsiteY3222" fmla="*/ 479935 h 688275"/>
              <a:gd name="connsiteX3223" fmla="*/ 5186660 w 7386137"/>
              <a:gd name="connsiteY3223" fmla="*/ 479935 h 688275"/>
              <a:gd name="connsiteX3224" fmla="*/ 5186624 w 7386137"/>
              <a:gd name="connsiteY3224" fmla="*/ 480187 h 688275"/>
              <a:gd name="connsiteX3225" fmla="*/ 5186660 w 7386137"/>
              <a:gd name="connsiteY3225" fmla="*/ 480187 h 688275"/>
              <a:gd name="connsiteX3226" fmla="*/ 5186624 w 7386137"/>
              <a:gd name="connsiteY3226" fmla="*/ 480438 h 688275"/>
              <a:gd name="connsiteX3227" fmla="*/ 5186660 w 7386137"/>
              <a:gd name="connsiteY3227" fmla="*/ 480438 h 688275"/>
              <a:gd name="connsiteX3228" fmla="*/ 5186624 w 7386137"/>
              <a:gd name="connsiteY3228" fmla="*/ 480690 h 688275"/>
              <a:gd name="connsiteX3229" fmla="*/ 5186660 w 7386137"/>
              <a:gd name="connsiteY3229" fmla="*/ 480690 h 688275"/>
              <a:gd name="connsiteX3230" fmla="*/ 5186624 w 7386137"/>
              <a:gd name="connsiteY3230" fmla="*/ 480941 h 688275"/>
              <a:gd name="connsiteX3231" fmla="*/ 5186660 w 7386137"/>
              <a:gd name="connsiteY3231" fmla="*/ 480941 h 688275"/>
              <a:gd name="connsiteX3232" fmla="*/ 5186624 w 7386137"/>
              <a:gd name="connsiteY3232" fmla="*/ 481193 h 688275"/>
              <a:gd name="connsiteX3233" fmla="*/ 5186660 w 7386137"/>
              <a:gd name="connsiteY3233" fmla="*/ 481193 h 688275"/>
              <a:gd name="connsiteX3234" fmla="*/ 5186624 w 7386137"/>
              <a:gd name="connsiteY3234" fmla="*/ 481444 h 688275"/>
              <a:gd name="connsiteX3235" fmla="*/ 5186660 w 7386137"/>
              <a:gd name="connsiteY3235" fmla="*/ 481444 h 688275"/>
              <a:gd name="connsiteX3236" fmla="*/ 5186624 w 7386137"/>
              <a:gd name="connsiteY3236" fmla="*/ 481696 h 688275"/>
              <a:gd name="connsiteX3237" fmla="*/ 5186660 w 7386137"/>
              <a:gd name="connsiteY3237" fmla="*/ 481696 h 688275"/>
              <a:gd name="connsiteX3238" fmla="*/ 5186624 w 7386137"/>
              <a:gd name="connsiteY3238" fmla="*/ 481947 h 688275"/>
              <a:gd name="connsiteX3239" fmla="*/ 5186660 w 7386137"/>
              <a:gd name="connsiteY3239" fmla="*/ 481947 h 688275"/>
              <a:gd name="connsiteX3240" fmla="*/ 5186624 w 7386137"/>
              <a:gd name="connsiteY3240" fmla="*/ 482199 h 688275"/>
              <a:gd name="connsiteX3241" fmla="*/ 5186660 w 7386137"/>
              <a:gd name="connsiteY3241" fmla="*/ 482199 h 688275"/>
              <a:gd name="connsiteX3242" fmla="*/ 5186624 w 7386137"/>
              <a:gd name="connsiteY3242" fmla="*/ 482450 h 688275"/>
              <a:gd name="connsiteX3243" fmla="*/ 5186660 w 7386137"/>
              <a:gd name="connsiteY3243" fmla="*/ 482450 h 688275"/>
              <a:gd name="connsiteX3244" fmla="*/ 5186624 w 7386137"/>
              <a:gd name="connsiteY3244" fmla="*/ 482702 h 688275"/>
              <a:gd name="connsiteX3245" fmla="*/ 5186660 w 7386137"/>
              <a:gd name="connsiteY3245" fmla="*/ 482702 h 688275"/>
              <a:gd name="connsiteX3246" fmla="*/ 5186624 w 7386137"/>
              <a:gd name="connsiteY3246" fmla="*/ 482953 h 688275"/>
              <a:gd name="connsiteX3247" fmla="*/ 5186660 w 7386137"/>
              <a:gd name="connsiteY3247" fmla="*/ 482953 h 688275"/>
              <a:gd name="connsiteX3248" fmla="*/ 5186624 w 7386137"/>
              <a:gd name="connsiteY3248" fmla="*/ 483205 h 688275"/>
              <a:gd name="connsiteX3249" fmla="*/ 5186660 w 7386137"/>
              <a:gd name="connsiteY3249" fmla="*/ 483205 h 688275"/>
              <a:gd name="connsiteX3250" fmla="*/ 5186624 w 7386137"/>
              <a:gd name="connsiteY3250" fmla="*/ 483457 h 688275"/>
              <a:gd name="connsiteX3251" fmla="*/ 5186660 w 7386137"/>
              <a:gd name="connsiteY3251" fmla="*/ 483457 h 688275"/>
              <a:gd name="connsiteX3252" fmla="*/ 5186624 w 7386137"/>
              <a:gd name="connsiteY3252" fmla="*/ 483708 h 688275"/>
              <a:gd name="connsiteX3253" fmla="*/ 5186660 w 7386137"/>
              <a:gd name="connsiteY3253" fmla="*/ 483708 h 688275"/>
              <a:gd name="connsiteX3254" fmla="*/ 5186624 w 7386137"/>
              <a:gd name="connsiteY3254" fmla="*/ 483960 h 688275"/>
              <a:gd name="connsiteX3255" fmla="*/ 5186660 w 7386137"/>
              <a:gd name="connsiteY3255" fmla="*/ 483960 h 688275"/>
              <a:gd name="connsiteX3256" fmla="*/ 5186624 w 7386137"/>
              <a:gd name="connsiteY3256" fmla="*/ 484211 h 688275"/>
              <a:gd name="connsiteX3257" fmla="*/ 5186660 w 7386137"/>
              <a:gd name="connsiteY3257" fmla="*/ 484211 h 688275"/>
              <a:gd name="connsiteX3258" fmla="*/ 5186624 w 7386137"/>
              <a:gd name="connsiteY3258" fmla="*/ 484463 h 688275"/>
              <a:gd name="connsiteX3259" fmla="*/ 5186660 w 7386137"/>
              <a:gd name="connsiteY3259" fmla="*/ 484463 h 688275"/>
              <a:gd name="connsiteX3260" fmla="*/ 5186624 w 7386137"/>
              <a:gd name="connsiteY3260" fmla="*/ 484714 h 688275"/>
              <a:gd name="connsiteX3261" fmla="*/ 5186660 w 7386137"/>
              <a:gd name="connsiteY3261" fmla="*/ 484714 h 688275"/>
              <a:gd name="connsiteX3262" fmla="*/ 5186624 w 7386137"/>
              <a:gd name="connsiteY3262" fmla="*/ 484966 h 688275"/>
              <a:gd name="connsiteX3263" fmla="*/ 5186660 w 7386137"/>
              <a:gd name="connsiteY3263" fmla="*/ 484966 h 688275"/>
              <a:gd name="connsiteX3264" fmla="*/ 5186624 w 7386137"/>
              <a:gd name="connsiteY3264" fmla="*/ 485217 h 688275"/>
              <a:gd name="connsiteX3265" fmla="*/ 5186660 w 7386137"/>
              <a:gd name="connsiteY3265" fmla="*/ 485217 h 688275"/>
              <a:gd name="connsiteX3266" fmla="*/ 5186624 w 7386137"/>
              <a:gd name="connsiteY3266" fmla="*/ 485469 h 688275"/>
              <a:gd name="connsiteX3267" fmla="*/ 5186660 w 7386137"/>
              <a:gd name="connsiteY3267" fmla="*/ 485469 h 688275"/>
              <a:gd name="connsiteX3268" fmla="*/ 5186624 w 7386137"/>
              <a:gd name="connsiteY3268" fmla="*/ 485721 h 688275"/>
              <a:gd name="connsiteX3269" fmla="*/ 5186660 w 7386137"/>
              <a:gd name="connsiteY3269" fmla="*/ 485721 h 688275"/>
              <a:gd name="connsiteX3270" fmla="*/ 5186624 w 7386137"/>
              <a:gd name="connsiteY3270" fmla="*/ 485972 h 688275"/>
              <a:gd name="connsiteX3271" fmla="*/ 5186660 w 7386137"/>
              <a:gd name="connsiteY3271" fmla="*/ 485972 h 688275"/>
              <a:gd name="connsiteX3272" fmla="*/ 5186624 w 7386137"/>
              <a:gd name="connsiteY3272" fmla="*/ 486224 h 688275"/>
              <a:gd name="connsiteX3273" fmla="*/ 5186660 w 7386137"/>
              <a:gd name="connsiteY3273" fmla="*/ 486224 h 688275"/>
              <a:gd name="connsiteX3274" fmla="*/ 5186624 w 7386137"/>
              <a:gd name="connsiteY3274" fmla="*/ 486475 h 688275"/>
              <a:gd name="connsiteX3275" fmla="*/ 5186660 w 7386137"/>
              <a:gd name="connsiteY3275" fmla="*/ 486475 h 688275"/>
              <a:gd name="connsiteX3276" fmla="*/ 5186624 w 7386137"/>
              <a:gd name="connsiteY3276" fmla="*/ 486727 h 688275"/>
              <a:gd name="connsiteX3277" fmla="*/ 5186660 w 7386137"/>
              <a:gd name="connsiteY3277" fmla="*/ 486727 h 688275"/>
              <a:gd name="connsiteX3278" fmla="*/ 5186624 w 7386137"/>
              <a:gd name="connsiteY3278" fmla="*/ 486978 h 688275"/>
              <a:gd name="connsiteX3279" fmla="*/ 5186660 w 7386137"/>
              <a:gd name="connsiteY3279" fmla="*/ 486978 h 688275"/>
              <a:gd name="connsiteX3280" fmla="*/ 5186624 w 7386137"/>
              <a:gd name="connsiteY3280" fmla="*/ 487230 h 688275"/>
              <a:gd name="connsiteX3281" fmla="*/ 5186660 w 7386137"/>
              <a:gd name="connsiteY3281" fmla="*/ 487230 h 688275"/>
              <a:gd name="connsiteX3282" fmla="*/ 5186624 w 7386137"/>
              <a:gd name="connsiteY3282" fmla="*/ 487481 h 688275"/>
              <a:gd name="connsiteX3283" fmla="*/ 5186660 w 7386137"/>
              <a:gd name="connsiteY3283" fmla="*/ 487481 h 688275"/>
              <a:gd name="connsiteX3284" fmla="*/ 5186624 w 7386137"/>
              <a:gd name="connsiteY3284" fmla="*/ 487733 h 688275"/>
              <a:gd name="connsiteX3285" fmla="*/ 5186660 w 7386137"/>
              <a:gd name="connsiteY3285" fmla="*/ 487733 h 688275"/>
              <a:gd name="connsiteX3286" fmla="*/ 5186624 w 7386137"/>
              <a:gd name="connsiteY3286" fmla="*/ 487984 h 688275"/>
              <a:gd name="connsiteX3287" fmla="*/ 5186660 w 7386137"/>
              <a:gd name="connsiteY3287" fmla="*/ 487984 h 688275"/>
              <a:gd name="connsiteX3288" fmla="*/ 5186624 w 7386137"/>
              <a:gd name="connsiteY3288" fmla="*/ 488236 h 688275"/>
              <a:gd name="connsiteX3289" fmla="*/ 5186660 w 7386137"/>
              <a:gd name="connsiteY3289" fmla="*/ 488236 h 688275"/>
              <a:gd name="connsiteX3290" fmla="*/ 5186624 w 7386137"/>
              <a:gd name="connsiteY3290" fmla="*/ 488487 h 688275"/>
              <a:gd name="connsiteX3291" fmla="*/ 5186660 w 7386137"/>
              <a:gd name="connsiteY3291" fmla="*/ 488487 h 688275"/>
              <a:gd name="connsiteX3292" fmla="*/ 5186624 w 7386137"/>
              <a:gd name="connsiteY3292" fmla="*/ 488739 h 688275"/>
              <a:gd name="connsiteX3293" fmla="*/ 5186660 w 7386137"/>
              <a:gd name="connsiteY3293" fmla="*/ 488739 h 688275"/>
              <a:gd name="connsiteX3294" fmla="*/ 5172884 w 7386137"/>
              <a:gd name="connsiteY3294" fmla="*/ 585168 h 688275"/>
              <a:gd name="connsiteX3295" fmla="*/ 5163284 w 7386137"/>
              <a:gd name="connsiteY3295" fmla="*/ 566800 h 688275"/>
              <a:gd name="connsiteX3296" fmla="*/ 5147420 w 7386137"/>
              <a:gd name="connsiteY3296" fmla="*/ 562625 h 688275"/>
              <a:gd name="connsiteX3297" fmla="*/ 5034713 w 7386137"/>
              <a:gd name="connsiteY3297" fmla="*/ 562625 h 688275"/>
              <a:gd name="connsiteX3298" fmla="*/ 5019685 w 7386137"/>
              <a:gd name="connsiteY3298" fmla="*/ 665733 h 688275"/>
              <a:gd name="connsiteX3299" fmla="*/ 4917413 w 7386137"/>
              <a:gd name="connsiteY3299" fmla="*/ 665733 h 688275"/>
              <a:gd name="connsiteX3300" fmla="*/ 4917450 w 7386137"/>
              <a:gd name="connsiteY3300" fmla="*/ 665481 h 688275"/>
              <a:gd name="connsiteX3301" fmla="*/ 4917413 w 7386137"/>
              <a:gd name="connsiteY3301" fmla="*/ 665481 h 688275"/>
              <a:gd name="connsiteX3302" fmla="*/ 4917450 w 7386137"/>
              <a:gd name="connsiteY3302" fmla="*/ 665230 h 688275"/>
              <a:gd name="connsiteX3303" fmla="*/ 4917413 w 7386137"/>
              <a:gd name="connsiteY3303" fmla="*/ 665230 h 688275"/>
              <a:gd name="connsiteX3304" fmla="*/ 4917450 w 7386137"/>
              <a:gd name="connsiteY3304" fmla="*/ 664978 h 688275"/>
              <a:gd name="connsiteX3305" fmla="*/ 4917413 w 7386137"/>
              <a:gd name="connsiteY3305" fmla="*/ 664978 h 688275"/>
              <a:gd name="connsiteX3306" fmla="*/ 4917450 w 7386137"/>
              <a:gd name="connsiteY3306" fmla="*/ 664727 h 688275"/>
              <a:gd name="connsiteX3307" fmla="*/ 4917413 w 7386137"/>
              <a:gd name="connsiteY3307" fmla="*/ 664727 h 688275"/>
              <a:gd name="connsiteX3308" fmla="*/ 4917450 w 7386137"/>
              <a:gd name="connsiteY3308" fmla="*/ 664475 h 688275"/>
              <a:gd name="connsiteX3309" fmla="*/ 4917413 w 7386137"/>
              <a:gd name="connsiteY3309" fmla="*/ 664475 h 688275"/>
              <a:gd name="connsiteX3310" fmla="*/ 4917450 w 7386137"/>
              <a:gd name="connsiteY3310" fmla="*/ 664224 h 688275"/>
              <a:gd name="connsiteX3311" fmla="*/ 4917413 w 7386137"/>
              <a:gd name="connsiteY3311" fmla="*/ 664224 h 688275"/>
              <a:gd name="connsiteX3312" fmla="*/ 4917450 w 7386137"/>
              <a:gd name="connsiteY3312" fmla="*/ 663972 h 688275"/>
              <a:gd name="connsiteX3313" fmla="*/ 4917413 w 7386137"/>
              <a:gd name="connsiteY3313" fmla="*/ 663972 h 688275"/>
              <a:gd name="connsiteX3314" fmla="*/ 4917450 w 7386137"/>
              <a:gd name="connsiteY3314" fmla="*/ 663721 h 688275"/>
              <a:gd name="connsiteX3315" fmla="*/ 4917413 w 7386137"/>
              <a:gd name="connsiteY3315" fmla="*/ 663721 h 688275"/>
              <a:gd name="connsiteX3316" fmla="*/ 4917450 w 7386137"/>
              <a:gd name="connsiteY3316" fmla="*/ 663469 h 688275"/>
              <a:gd name="connsiteX3317" fmla="*/ 4917413 w 7386137"/>
              <a:gd name="connsiteY3317" fmla="*/ 663469 h 688275"/>
              <a:gd name="connsiteX3318" fmla="*/ 4917450 w 7386137"/>
              <a:gd name="connsiteY3318" fmla="*/ 663218 h 688275"/>
              <a:gd name="connsiteX3319" fmla="*/ 4917413 w 7386137"/>
              <a:gd name="connsiteY3319" fmla="*/ 663218 h 688275"/>
              <a:gd name="connsiteX3320" fmla="*/ 4917450 w 7386137"/>
              <a:gd name="connsiteY3320" fmla="*/ 662966 h 688275"/>
              <a:gd name="connsiteX3321" fmla="*/ 4917413 w 7386137"/>
              <a:gd name="connsiteY3321" fmla="*/ 662966 h 688275"/>
              <a:gd name="connsiteX3322" fmla="*/ 4917450 w 7386137"/>
              <a:gd name="connsiteY3322" fmla="*/ 662715 h 688275"/>
              <a:gd name="connsiteX3323" fmla="*/ 4917413 w 7386137"/>
              <a:gd name="connsiteY3323" fmla="*/ 662715 h 688275"/>
              <a:gd name="connsiteX3324" fmla="*/ 4917450 w 7386137"/>
              <a:gd name="connsiteY3324" fmla="*/ 662463 h 688275"/>
              <a:gd name="connsiteX3325" fmla="*/ 4917413 w 7386137"/>
              <a:gd name="connsiteY3325" fmla="*/ 662463 h 688275"/>
              <a:gd name="connsiteX3326" fmla="*/ 4917450 w 7386137"/>
              <a:gd name="connsiteY3326" fmla="*/ 662211 h 688275"/>
              <a:gd name="connsiteX3327" fmla="*/ 4917413 w 7386137"/>
              <a:gd name="connsiteY3327" fmla="*/ 662211 h 688275"/>
              <a:gd name="connsiteX3328" fmla="*/ 4917450 w 7386137"/>
              <a:gd name="connsiteY3328" fmla="*/ 661960 h 688275"/>
              <a:gd name="connsiteX3329" fmla="*/ 4917413 w 7386137"/>
              <a:gd name="connsiteY3329" fmla="*/ 661960 h 688275"/>
              <a:gd name="connsiteX3330" fmla="*/ 4917450 w 7386137"/>
              <a:gd name="connsiteY3330" fmla="*/ 661708 h 688275"/>
              <a:gd name="connsiteX3331" fmla="*/ 4917413 w 7386137"/>
              <a:gd name="connsiteY3331" fmla="*/ 661708 h 688275"/>
              <a:gd name="connsiteX3332" fmla="*/ 4917450 w 7386137"/>
              <a:gd name="connsiteY3332" fmla="*/ 661457 h 688275"/>
              <a:gd name="connsiteX3333" fmla="*/ 4917413 w 7386137"/>
              <a:gd name="connsiteY3333" fmla="*/ 661457 h 688275"/>
              <a:gd name="connsiteX3334" fmla="*/ 4917450 w 7386137"/>
              <a:gd name="connsiteY3334" fmla="*/ 661205 h 688275"/>
              <a:gd name="connsiteX3335" fmla="*/ 4917413 w 7386137"/>
              <a:gd name="connsiteY3335" fmla="*/ 661205 h 688275"/>
              <a:gd name="connsiteX3336" fmla="*/ 4917450 w 7386137"/>
              <a:gd name="connsiteY3336" fmla="*/ 660954 h 688275"/>
              <a:gd name="connsiteX3337" fmla="*/ 4917413 w 7386137"/>
              <a:gd name="connsiteY3337" fmla="*/ 660954 h 688275"/>
              <a:gd name="connsiteX3338" fmla="*/ 4917450 w 7386137"/>
              <a:gd name="connsiteY3338" fmla="*/ 660702 h 688275"/>
              <a:gd name="connsiteX3339" fmla="*/ 4917413 w 7386137"/>
              <a:gd name="connsiteY3339" fmla="*/ 660702 h 688275"/>
              <a:gd name="connsiteX3340" fmla="*/ 4917450 w 7386137"/>
              <a:gd name="connsiteY3340" fmla="*/ 660451 h 688275"/>
              <a:gd name="connsiteX3341" fmla="*/ 4917413 w 7386137"/>
              <a:gd name="connsiteY3341" fmla="*/ 660451 h 688275"/>
              <a:gd name="connsiteX3342" fmla="*/ 4917450 w 7386137"/>
              <a:gd name="connsiteY3342" fmla="*/ 660199 h 688275"/>
              <a:gd name="connsiteX3343" fmla="*/ 4917413 w 7386137"/>
              <a:gd name="connsiteY3343" fmla="*/ 660199 h 688275"/>
              <a:gd name="connsiteX3344" fmla="*/ 4917450 w 7386137"/>
              <a:gd name="connsiteY3344" fmla="*/ 659947 h 688275"/>
              <a:gd name="connsiteX3345" fmla="*/ 4917413 w 7386137"/>
              <a:gd name="connsiteY3345" fmla="*/ 659947 h 688275"/>
              <a:gd name="connsiteX3346" fmla="*/ 4917450 w 7386137"/>
              <a:gd name="connsiteY3346" fmla="*/ 659696 h 688275"/>
              <a:gd name="connsiteX3347" fmla="*/ 4917413 w 7386137"/>
              <a:gd name="connsiteY3347" fmla="*/ 659696 h 688275"/>
              <a:gd name="connsiteX3348" fmla="*/ 4917450 w 7386137"/>
              <a:gd name="connsiteY3348" fmla="*/ 659444 h 688275"/>
              <a:gd name="connsiteX3349" fmla="*/ 4917413 w 7386137"/>
              <a:gd name="connsiteY3349" fmla="*/ 659444 h 688275"/>
              <a:gd name="connsiteX3350" fmla="*/ 4917450 w 7386137"/>
              <a:gd name="connsiteY3350" fmla="*/ 659193 h 688275"/>
              <a:gd name="connsiteX3351" fmla="*/ 4917413 w 7386137"/>
              <a:gd name="connsiteY3351" fmla="*/ 659193 h 688275"/>
              <a:gd name="connsiteX3352" fmla="*/ 4917450 w 7386137"/>
              <a:gd name="connsiteY3352" fmla="*/ 658941 h 688275"/>
              <a:gd name="connsiteX3353" fmla="*/ 4917413 w 7386137"/>
              <a:gd name="connsiteY3353" fmla="*/ 658941 h 688275"/>
              <a:gd name="connsiteX3354" fmla="*/ 4917450 w 7386137"/>
              <a:gd name="connsiteY3354" fmla="*/ 658690 h 688275"/>
              <a:gd name="connsiteX3355" fmla="*/ 4917413 w 7386137"/>
              <a:gd name="connsiteY3355" fmla="*/ 658690 h 688275"/>
              <a:gd name="connsiteX3356" fmla="*/ 4917450 w 7386137"/>
              <a:gd name="connsiteY3356" fmla="*/ 658438 h 688275"/>
              <a:gd name="connsiteX3357" fmla="*/ 4917413 w 7386137"/>
              <a:gd name="connsiteY3357" fmla="*/ 658438 h 688275"/>
              <a:gd name="connsiteX3358" fmla="*/ 4917450 w 7386137"/>
              <a:gd name="connsiteY3358" fmla="*/ 658187 h 688275"/>
              <a:gd name="connsiteX3359" fmla="*/ 4917413 w 7386137"/>
              <a:gd name="connsiteY3359" fmla="*/ 658187 h 688275"/>
              <a:gd name="connsiteX3360" fmla="*/ 4917450 w 7386137"/>
              <a:gd name="connsiteY3360" fmla="*/ 657935 h 688275"/>
              <a:gd name="connsiteX3361" fmla="*/ 4917413 w 7386137"/>
              <a:gd name="connsiteY3361" fmla="*/ 657935 h 688275"/>
              <a:gd name="connsiteX3362" fmla="*/ 4917450 w 7386137"/>
              <a:gd name="connsiteY3362" fmla="*/ 657684 h 688275"/>
              <a:gd name="connsiteX3363" fmla="*/ 4917413 w 7386137"/>
              <a:gd name="connsiteY3363" fmla="*/ 657684 h 688275"/>
              <a:gd name="connsiteX3364" fmla="*/ 4917450 w 7386137"/>
              <a:gd name="connsiteY3364" fmla="*/ 657432 h 688275"/>
              <a:gd name="connsiteX3365" fmla="*/ 4917413 w 7386137"/>
              <a:gd name="connsiteY3365" fmla="*/ 657432 h 688275"/>
              <a:gd name="connsiteX3366" fmla="*/ 4917450 w 7386137"/>
              <a:gd name="connsiteY3366" fmla="*/ 657181 h 688275"/>
              <a:gd name="connsiteX3367" fmla="*/ 4917413 w 7386137"/>
              <a:gd name="connsiteY3367" fmla="*/ 657181 h 688275"/>
              <a:gd name="connsiteX3368" fmla="*/ 4917450 w 7386137"/>
              <a:gd name="connsiteY3368" fmla="*/ 656929 h 688275"/>
              <a:gd name="connsiteX3369" fmla="*/ 4917413 w 7386137"/>
              <a:gd name="connsiteY3369" fmla="*/ 656929 h 688275"/>
              <a:gd name="connsiteX3370" fmla="*/ 4917450 w 7386137"/>
              <a:gd name="connsiteY3370" fmla="*/ 656678 h 688275"/>
              <a:gd name="connsiteX3371" fmla="*/ 4917413 w 7386137"/>
              <a:gd name="connsiteY3371" fmla="*/ 656678 h 688275"/>
              <a:gd name="connsiteX3372" fmla="*/ 4917450 w 7386137"/>
              <a:gd name="connsiteY3372" fmla="*/ 656426 h 688275"/>
              <a:gd name="connsiteX3373" fmla="*/ 4917413 w 7386137"/>
              <a:gd name="connsiteY3373" fmla="*/ 656426 h 688275"/>
              <a:gd name="connsiteX3374" fmla="*/ 4917450 w 7386137"/>
              <a:gd name="connsiteY3374" fmla="*/ 656174 h 688275"/>
              <a:gd name="connsiteX3375" fmla="*/ 4917413 w 7386137"/>
              <a:gd name="connsiteY3375" fmla="*/ 656174 h 688275"/>
              <a:gd name="connsiteX3376" fmla="*/ 4917450 w 7386137"/>
              <a:gd name="connsiteY3376" fmla="*/ 655923 h 688275"/>
              <a:gd name="connsiteX3377" fmla="*/ 4917413 w 7386137"/>
              <a:gd name="connsiteY3377" fmla="*/ 655923 h 688275"/>
              <a:gd name="connsiteX3378" fmla="*/ 4917450 w 7386137"/>
              <a:gd name="connsiteY3378" fmla="*/ 655671 h 688275"/>
              <a:gd name="connsiteX3379" fmla="*/ 4917413 w 7386137"/>
              <a:gd name="connsiteY3379" fmla="*/ 655671 h 688275"/>
              <a:gd name="connsiteX3380" fmla="*/ 4917450 w 7386137"/>
              <a:gd name="connsiteY3380" fmla="*/ 655420 h 688275"/>
              <a:gd name="connsiteX3381" fmla="*/ 4917413 w 7386137"/>
              <a:gd name="connsiteY3381" fmla="*/ 655420 h 688275"/>
              <a:gd name="connsiteX3382" fmla="*/ 4917450 w 7386137"/>
              <a:gd name="connsiteY3382" fmla="*/ 655168 h 688275"/>
              <a:gd name="connsiteX3383" fmla="*/ 4917413 w 7386137"/>
              <a:gd name="connsiteY3383" fmla="*/ 655168 h 688275"/>
              <a:gd name="connsiteX3384" fmla="*/ 4917450 w 7386137"/>
              <a:gd name="connsiteY3384" fmla="*/ 654917 h 688275"/>
              <a:gd name="connsiteX3385" fmla="*/ 4917413 w 7386137"/>
              <a:gd name="connsiteY3385" fmla="*/ 654917 h 688275"/>
              <a:gd name="connsiteX3386" fmla="*/ 4917450 w 7386137"/>
              <a:gd name="connsiteY3386" fmla="*/ 654665 h 688275"/>
              <a:gd name="connsiteX3387" fmla="*/ 4917413 w 7386137"/>
              <a:gd name="connsiteY3387" fmla="*/ 654665 h 688275"/>
              <a:gd name="connsiteX3388" fmla="*/ 4917450 w 7386137"/>
              <a:gd name="connsiteY3388" fmla="*/ 654414 h 688275"/>
              <a:gd name="connsiteX3389" fmla="*/ 4917413 w 7386137"/>
              <a:gd name="connsiteY3389" fmla="*/ 654414 h 688275"/>
              <a:gd name="connsiteX3390" fmla="*/ 4917450 w 7386137"/>
              <a:gd name="connsiteY3390" fmla="*/ 654162 h 688275"/>
              <a:gd name="connsiteX3391" fmla="*/ 4917413 w 7386137"/>
              <a:gd name="connsiteY3391" fmla="*/ 654162 h 688275"/>
              <a:gd name="connsiteX3392" fmla="*/ 4917450 w 7386137"/>
              <a:gd name="connsiteY3392" fmla="*/ 653910 h 688275"/>
              <a:gd name="connsiteX3393" fmla="*/ 4917413 w 7386137"/>
              <a:gd name="connsiteY3393" fmla="*/ 653910 h 688275"/>
              <a:gd name="connsiteX3394" fmla="*/ 4917450 w 7386137"/>
              <a:gd name="connsiteY3394" fmla="*/ 653659 h 688275"/>
              <a:gd name="connsiteX3395" fmla="*/ 4917413 w 7386137"/>
              <a:gd name="connsiteY3395" fmla="*/ 653659 h 688275"/>
              <a:gd name="connsiteX3396" fmla="*/ 4917450 w 7386137"/>
              <a:gd name="connsiteY3396" fmla="*/ 653407 h 688275"/>
              <a:gd name="connsiteX3397" fmla="*/ 4917413 w 7386137"/>
              <a:gd name="connsiteY3397" fmla="*/ 653407 h 688275"/>
              <a:gd name="connsiteX3398" fmla="*/ 4917450 w 7386137"/>
              <a:gd name="connsiteY3398" fmla="*/ 653156 h 688275"/>
              <a:gd name="connsiteX3399" fmla="*/ 4917413 w 7386137"/>
              <a:gd name="connsiteY3399" fmla="*/ 653156 h 688275"/>
              <a:gd name="connsiteX3400" fmla="*/ 4917450 w 7386137"/>
              <a:gd name="connsiteY3400" fmla="*/ 652904 h 688275"/>
              <a:gd name="connsiteX3401" fmla="*/ 4917413 w 7386137"/>
              <a:gd name="connsiteY3401" fmla="*/ 652904 h 688275"/>
              <a:gd name="connsiteX3402" fmla="*/ 4917450 w 7386137"/>
              <a:gd name="connsiteY3402" fmla="*/ 652653 h 688275"/>
              <a:gd name="connsiteX3403" fmla="*/ 4917413 w 7386137"/>
              <a:gd name="connsiteY3403" fmla="*/ 652653 h 688275"/>
              <a:gd name="connsiteX3404" fmla="*/ 4917450 w 7386137"/>
              <a:gd name="connsiteY3404" fmla="*/ 652401 h 688275"/>
              <a:gd name="connsiteX3405" fmla="*/ 4917413 w 7386137"/>
              <a:gd name="connsiteY3405" fmla="*/ 652401 h 688275"/>
              <a:gd name="connsiteX3406" fmla="*/ 4917450 w 7386137"/>
              <a:gd name="connsiteY3406" fmla="*/ 652150 h 688275"/>
              <a:gd name="connsiteX3407" fmla="*/ 4917413 w 7386137"/>
              <a:gd name="connsiteY3407" fmla="*/ 652150 h 688275"/>
              <a:gd name="connsiteX3408" fmla="*/ 4917450 w 7386137"/>
              <a:gd name="connsiteY3408" fmla="*/ 651898 h 688275"/>
              <a:gd name="connsiteX3409" fmla="*/ 4917413 w 7386137"/>
              <a:gd name="connsiteY3409" fmla="*/ 651898 h 688275"/>
              <a:gd name="connsiteX3410" fmla="*/ 4917450 w 7386137"/>
              <a:gd name="connsiteY3410" fmla="*/ 651647 h 688275"/>
              <a:gd name="connsiteX3411" fmla="*/ 4917413 w 7386137"/>
              <a:gd name="connsiteY3411" fmla="*/ 651647 h 688275"/>
              <a:gd name="connsiteX3412" fmla="*/ 4917450 w 7386137"/>
              <a:gd name="connsiteY3412" fmla="*/ 651395 h 688275"/>
              <a:gd name="connsiteX3413" fmla="*/ 4917413 w 7386137"/>
              <a:gd name="connsiteY3413" fmla="*/ 651395 h 688275"/>
              <a:gd name="connsiteX3414" fmla="*/ 4917450 w 7386137"/>
              <a:gd name="connsiteY3414" fmla="*/ 651144 h 688275"/>
              <a:gd name="connsiteX3415" fmla="*/ 4917413 w 7386137"/>
              <a:gd name="connsiteY3415" fmla="*/ 651144 h 688275"/>
              <a:gd name="connsiteX3416" fmla="*/ 4917450 w 7386137"/>
              <a:gd name="connsiteY3416" fmla="*/ 650892 h 688275"/>
              <a:gd name="connsiteX3417" fmla="*/ 4917413 w 7386137"/>
              <a:gd name="connsiteY3417" fmla="*/ 650892 h 688275"/>
              <a:gd name="connsiteX3418" fmla="*/ 4917450 w 7386137"/>
              <a:gd name="connsiteY3418" fmla="*/ 650640 h 688275"/>
              <a:gd name="connsiteX3419" fmla="*/ 4917413 w 7386137"/>
              <a:gd name="connsiteY3419" fmla="*/ 650640 h 688275"/>
              <a:gd name="connsiteX3420" fmla="*/ 4917450 w 7386137"/>
              <a:gd name="connsiteY3420" fmla="*/ 650389 h 688275"/>
              <a:gd name="connsiteX3421" fmla="*/ 4917413 w 7386137"/>
              <a:gd name="connsiteY3421" fmla="*/ 650389 h 688275"/>
              <a:gd name="connsiteX3422" fmla="*/ 4917450 w 7386137"/>
              <a:gd name="connsiteY3422" fmla="*/ 650137 h 688275"/>
              <a:gd name="connsiteX3423" fmla="*/ 4917413 w 7386137"/>
              <a:gd name="connsiteY3423" fmla="*/ 650137 h 688275"/>
              <a:gd name="connsiteX3424" fmla="*/ 4917450 w 7386137"/>
              <a:gd name="connsiteY3424" fmla="*/ 649886 h 688275"/>
              <a:gd name="connsiteX3425" fmla="*/ 4917413 w 7386137"/>
              <a:gd name="connsiteY3425" fmla="*/ 649886 h 688275"/>
              <a:gd name="connsiteX3426" fmla="*/ 4917450 w 7386137"/>
              <a:gd name="connsiteY3426" fmla="*/ 649634 h 688275"/>
              <a:gd name="connsiteX3427" fmla="*/ 4917413 w 7386137"/>
              <a:gd name="connsiteY3427" fmla="*/ 649634 h 688275"/>
              <a:gd name="connsiteX3428" fmla="*/ 4917450 w 7386137"/>
              <a:gd name="connsiteY3428" fmla="*/ 649383 h 688275"/>
              <a:gd name="connsiteX3429" fmla="*/ 4917413 w 7386137"/>
              <a:gd name="connsiteY3429" fmla="*/ 649383 h 688275"/>
              <a:gd name="connsiteX3430" fmla="*/ 4917450 w 7386137"/>
              <a:gd name="connsiteY3430" fmla="*/ 649131 h 688275"/>
              <a:gd name="connsiteX3431" fmla="*/ 4917413 w 7386137"/>
              <a:gd name="connsiteY3431" fmla="*/ 649131 h 688275"/>
              <a:gd name="connsiteX3432" fmla="*/ 4917450 w 7386137"/>
              <a:gd name="connsiteY3432" fmla="*/ 648880 h 688275"/>
              <a:gd name="connsiteX3433" fmla="*/ 4917413 w 7386137"/>
              <a:gd name="connsiteY3433" fmla="*/ 648880 h 688275"/>
              <a:gd name="connsiteX3434" fmla="*/ 4917450 w 7386137"/>
              <a:gd name="connsiteY3434" fmla="*/ 648628 h 688275"/>
              <a:gd name="connsiteX3435" fmla="*/ 4917413 w 7386137"/>
              <a:gd name="connsiteY3435" fmla="*/ 648628 h 688275"/>
              <a:gd name="connsiteX3436" fmla="*/ 4917450 w 7386137"/>
              <a:gd name="connsiteY3436" fmla="*/ 648376 h 688275"/>
              <a:gd name="connsiteX3437" fmla="*/ 4917413 w 7386137"/>
              <a:gd name="connsiteY3437" fmla="*/ 648376 h 688275"/>
              <a:gd name="connsiteX3438" fmla="*/ 4917450 w 7386137"/>
              <a:gd name="connsiteY3438" fmla="*/ 648125 h 688275"/>
              <a:gd name="connsiteX3439" fmla="*/ 4917413 w 7386137"/>
              <a:gd name="connsiteY3439" fmla="*/ 648125 h 688275"/>
              <a:gd name="connsiteX3440" fmla="*/ 4917450 w 7386137"/>
              <a:gd name="connsiteY3440" fmla="*/ 647873 h 688275"/>
              <a:gd name="connsiteX3441" fmla="*/ 4917413 w 7386137"/>
              <a:gd name="connsiteY3441" fmla="*/ 647873 h 688275"/>
              <a:gd name="connsiteX3442" fmla="*/ 4917450 w 7386137"/>
              <a:gd name="connsiteY3442" fmla="*/ 647622 h 688275"/>
              <a:gd name="connsiteX3443" fmla="*/ 4917413 w 7386137"/>
              <a:gd name="connsiteY3443" fmla="*/ 647622 h 688275"/>
              <a:gd name="connsiteX3444" fmla="*/ 4917450 w 7386137"/>
              <a:gd name="connsiteY3444" fmla="*/ 647370 h 688275"/>
              <a:gd name="connsiteX3445" fmla="*/ 4917413 w 7386137"/>
              <a:gd name="connsiteY3445" fmla="*/ 647370 h 688275"/>
              <a:gd name="connsiteX3446" fmla="*/ 4917450 w 7386137"/>
              <a:gd name="connsiteY3446" fmla="*/ 647119 h 688275"/>
              <a:gd name="connsiteX3447" fmla="*/ 4917413 w 7386137"/>
              <a:gd name="connsiteY3447" fmla="*/ 647119 h 688275"/>
              <a:gd name="connsiteX3448" fmla="*/ 4917450 w 7386137"/>
              <a:gd name="connsiteY3448" fmla="*/ 646867 h 688275"/>
              <a:gd name="connsiteX3449" fmla="*/ 4917413 w 7386137"/>
              <a:gd name="connsiteY3449" fmla="*/ 646867 h 688275"/>
              <a:gd name="connsiteX3450" fmla="*/ 4917450 w 7386137"/>
              <a:gd name="connsiteY3450" fmla="*/ 646616 h 688275"/>
              <a:gd name="connsiteX3451" fmla="*/ 4917413 w 7386137"/>
              <a:gd name="connsiteY3451" fmla="*/ 646616 h 688275"/>
              <a:gd name="connsiteX3452" fmla="*/ 4917450 w 7386137"/>
              <a:gd name="connsiteY3452" fmla="*/ 646364 h 688275"/>
              <a:gd name="connsiteX3453" fmla="*/ 4917413 w 7386137"/>
              <a:gd name="connsiteY3453" fmla="*/ 646364 h 688275"/>
              <a:gd name="connsiteX3454" fmla="*/ 4917450 w 7386137"/>
              <a:gd name="connsiteY3454" fmla="*/ 646113 h 688275"/>
              <a:gd name="connsiteX3455" fmla="*/ 4917413 w 7386137"/>
              <a:gd name="connsiteY3455" fmla="*/ 646113 h 688275"/>
              <a:gd name="connsiteX3456" fmla="*/ 4917450 w 7386137"/>
              <a:gd name="connsiteY3456" fmla="*/ 645861 h 688275"/>
              <a:gd name="connsiteX3457" fmla="*/ 4917413 w 7386137"/>
              <a:gd name="connsiteY3457" fmla="*/ 645861 h 688275"/>
              <a:gd name="connsiteX3458" fmla="*/ 4917450 w 7386137"/>
              <a:gd name="connsiteY3458" fmla="*/ 645610 h 688275"/>
              <a:gd name="connsiteX3459" fmla="*/ 4917413 w 7386137"/>
              <a:gd name="connsiteY3459" fmla="*/ 645610 h 688275"/>
              <a:gd name="connsiteX3460" fmla="*/ 4917450 w 7386137"/>
              <a:gd name="connsiteY3460" fmla="*/ 645358 h 688275"/>
              <a:gd name="connsiteX3461" fmla="*/ 4917413 w 7386137"/>
              <a:gd name="connsiteY3461" fmla="*/ 645358 h 688275"/>
              <a:gd name="connsiteX3462" fmla="*/ 4973517 w 7386137"/>
              <a:gd name="connsiteY3462" fmla="*/ 258247 h 688275"/>
              <a:gd name="connsiteX3463" fmla="*/ 4964583 w 7386137"/>
              <a:gd name="connsiteY3463" fmla="*/ 242034 h 688275"/>
              <a:gd name="connsiteX3464" fmla="*/ 4964722 w 7386137"/>
              <a:gd name="connsiteY3464" fmla="*/ 242034 h 688275"/>
              <a:gd name="connsiteX3465" fmla="*/ 4964583 w 7386137"/>
              <a:gd name="connsiteY3465" fmla="*/ 241782 h 688275"/>
              <a:gd name="connsiteX3466" fmla="*/ 4964722 w 7386137"/>
              <a:gd name="connsiteY3466" fmla="*/ 241782 h 688275"/>
              <a:gd name="connsiteX3467" fmla="*/ 4964583 w 7386137"/>
              <a:gd name="connsiteY3467" fmla="*/ 241531 h 688275"/>
              <a:gd name="connsiteX3468" fmla="*/ 4964722 w 7386137"/>
              <a:gd name="connsiteY3468" fmla="*/ 241531 h 688275"/>
              <a:gd name="connsiteX3469" fmla="*/ 4964583 w 7386137"/>
              <a:gd name="connsiteY3469" fmla="*/ 241279 h 688275"/>
              <a:gd name="connsiteX3470" fmla="*/ 4964722 w 7386137"/>
              <a:gd name="connsiteY3470" fmla="*/ 241279 h 688275"/>
              <a:gd name="connsiteX3471" fmla="*/ 4964583 w 7386137"/>
              <a:gd name="connsiteY3471" fmla="*/ 241028 h 688275"/>
              <a:gd name="connsiteX3472" fmla="*/ 4964722 w 7386137"/>
              <a:gd name="connsiteY3472" fmla="*/ 241028 h 688275"/>
              <a:gd name="connsiteX3473" fmla="*/ 4964583 w 7386137"/>
              <a:gd name="connsiteY3473" fmla="*/ 240776 h 688275"/>
              <a:gd name="connsiteX3474" fmla="*/ 4964722 w 7386137"/>
              <a:gd name="connsiteY3474" fmla="*/ 240776 h 688275"/>
              <a:gd name="connsiteX3475" fmla="*/ 4964583 w 7386137"/>
              <a:gd name="connsiteY3475" fmla="*/ 240525 h 688275"/>
              <a:gd name="connsiteX3476" fmla="*/ 4964722 w 7386137"/>
              <a:gd name="connsiteY3476" fmla="*/ 240525 h 688275"/>
              <a:gd name="connsiteX3477" fmla="*/ 4964583 w 7386137"/>
              <a:gd name="connsiteY3477" fmla="*/ 240273 h 688275"/>
              <a:gd name="connsiteX3478" fmla="*/ 4964722 w 7386137"/>
              <a:gd name="connsiteY3478" fmla="*/ 240273 h 688275"/>
              <a:gd name="connsiteX3479" fmla="*/ 4964583 w 7386137"/>
              <a:gd name="connsiteY3479" fmla="*/ 240022 h 688275"/>
              <a:gd name="connsiteX3480" fmla="*/ 4964722 w 7386137"/>
              <a:gd name="connsiteY3480" fmla="*/ 240022 h 688275"/>
              <a:gd name="connsiteX3481" fmla="*/ 4964583 w 7386137"/>
              <a:gd name="connsiteY3481" fmla="*/ 239770 h 688275"/>
              <a:gd name="connsiteX3482" fmla="*/ 4964722 w 7386137"/>
              <a:gd name="connsiteY3482" fmla="*/ 239770 h 688275"/>
              <a:gd name="connsiteX3483" fmla="*/ 4964583 w 7386137"/>
              <a:gd name="connsiteY3483" fmla="*/ 239519 h 688275"/>
              <a:gd name="connsiteX3484" fmla="*/ 4964722 w 7386137"/>
              <a:gd name="connsiteY3484" fmla="*/ 239519 h 688275"/>
              <a:gd name="connsiteX3485" fmla="*/ 4964583 w 7386137"/>
              <a:gd name="connsiteY3485" fmla="*/ 239267 h 688275"/>
              <a:gd name="connsiteX3486" fmla="*/ 4964722 w 7386137"/>
              <a:gd name="connsiteY3486" fmla="*/ 239267 h 688275"/>
              <a:gd name="connsiteX3487" fmla="*/ 4964583 w 7386137"/>
              <a:gd name="connsiteY3487" fmla="*/ 239016 h 688275"/>
              <a:gd name="connsiteX3488" fmla="*/ 4964722 w 7386137"/>
              <a:gd name="connsiteY3488" fmla="*/ 239016 h 688275"/>
              <a:gd name="connsiteX3489" fmla="*/ 4964583 w 7386137"/>
              <a:gd name="connsiteY3489" fmla="*/ 238764 h 688275"/>
              <a:gd name="connsiteX3490" fmla="*/ 4964722 w 7386137"/>
              <a:gd name="connsiteY3490" fmla="*/ 238764 h 688275"/>
              <a:gd name="connsiteX3491" fmla="*/ 4964583 w 7386137"/>
              <a:gd name="connsiteY3491" fmla="*/ 238512 h 688275"/>
              <a:gd name="connsiteX3492" fmla="*/ 4964722 w 7386137"/>
              <a:gd name="connsiteY3492" fmla="*/ 238512 h 688275"/>
              <a:gd name="connsiteX3493" fmla="*/ 4964583 w 7386137"/>
              <a:gd name="connsiteY3493" fmla="*/ 238261 h 688275"/>
              <a:gd name="connsiteX3494" fmla="*/ 4964722 w 7386137"/>
              <a:gd name="connsiteY3494" fmla="*/ 238261 h 688275"/>
              <a:gd name="connsiteX3495" fmla="*/ 4964583 w 7386137"/>
              <a:gd name="connsiteY3495" fmla="*/ 238009 h 688275"/>
              <a:gd name="connsiteX3496" fmla="*/ 4964722 w 7386137"/>
              <a:gd name="connsiteY3496" fmla="*/ 238009 h 688275"/>
              <a:gd name="connsiteX3497" fmla="*/ 4964583 w 7386137"/>
              <a:gd name="connsiteY3497" fmla="*/ 237758 h 688275"/>
              <a:gd name="connsiteX3498" fmla="*/ 4964722 w 7386137"/>
              <a:gd name="connsiteY3498" fmla="*/ 237758 h 688275"/>
              <a:gd name="connsiteX3499" fmla="*/ 4964583 w 7386137"/>
              <a:gd name="connsiteY3499" fmla="*/ 237506 h 688275"/>
              <a:gd name="connsiteX3500" fmla="*/ 4964722 w 7386137"/>
              <a:gd name="connsiteY3500" fmla="*/ 237506 h 688275"/>
              <a:gd name="connsiteX3501" fmla="*/ 4964583 w 7386137"/>
              <a:gd name="connsiteY3501" fmla="*/ 237255 h 688275"/>
              <a:gd name="connsiteX3502" fmla="*/ 4964722 w 7386137"/>
              <a:gd name="connsiteY3502" fmla="*/ 237255 h 688275"/>
              <a:gd name="connsiteX3503" fmla="*/ 4964583 w 7386137"/>
              <a:gd name="connsiteY3503" fmla="*/ 237003 h 688275"/>
              <a:gd name="connsiteX3504" fmla="*/ 4964722 w 7386137"/>
              <a:gd name="connsiteY3504" fmla="*/ 237003 h 688275"/>
              <a:gd name="connsiteX3505" fmla="*/ 4964583 w 7386137"/>
              <a:gd name="connsiteY3505" fmla="*/ 236752 h 688275"/>
              <a:gd name="connsiteX3506" fmla="*/ 4964722 w 7386137"/>
              <a:gd name="connsiteY3506" fmla="*/ 236752 h 688275"/>
              <a:gd name="connsiteX3507" fmla="*/ 4964583 w 7386137"/>
              <a:gd name="connsiteY3507" fmla="*/ 236500 h 688275"/>
              <a:gd name="connsiteX3508" fmla="*/ 4964722 w 7386137"/>
              <a:gd name="connsiteY3508" fmla="*/ 236500 h 688275"/>
              <a:gd name="connsiteX3509" fmla="*/ 4964583 w 7386137"/>
              <a:gd name="connsiteY3509" fmla="*/ 236248 h 688275"/>
              <a:gd name="connsiteX3510" fmla="*/ 4964722 w 7386137"/>
              <a:gd name="connsiteY3510" fmla="*/ 236248 h 688275"/>
              <a:gd name="connsiteX3511" fmla="*/ 4964583 w 7386137"/>
              <a:gd name="connsiteY3511" fmla="*/ 235997 h 688275"/>
              <a:gd name="connsiteX3512" fmla="*/ 4964722 w 7386137"/>
              <a:gd name="connsiteY3512" fmla="*/ 235997 h 688275"/>
              <a:gd name="connsiteX3513" fmla="*/ 4964583 w 7386137"/>
              <a:gd name="connsiteY3513" fmla="*/ 235745 h 688275"/>
              <a:gd name="connsiteX3514" fmla="*/ 4964722 w 7386137"/>
              <a:gd name="connsiteY3514" fmla="*/ 235745 h 688275"/>
              <a:gd name="connsiteX3515" fmla="*/ 4964583 w 7386137"/>
              <a:gd name="connsiteY3515" fmla="*/ 235494 h 688275"/>
              <a:gd name="connsiteX3516" fmla="*/ 4964722 w 7386137"/>
              <a:gd name="connsiteY3516" fmla="*/ 235494 h 688275"/>
              <a:gd name="connsiteX3517" fmla="*/ 4964583 w 7386137"/>
              <a:gd name="connsiteY3517" fmla="*/ 235242 h 688275"/>
              <a:gd name="connsiteX3518" fmla="*/ 4964722 w 7386137"/>
              <a:gd name="connsiteY3518" fmla="*/ 235242 h 688275"/>
              <a:gd name="connsiteX3519" fmla="*/ 4964583 w 7386137"/>
              <a:gd name="connsiteY3519" fmla="*/ 234991 h 688275"/>
              <a:gd name="connsiteX3520" fmla="*/ 4964722 w 7386137"/>
              <a:gd name="connsiteY3520" fmla="*/ 234991 h 688275"/>
              <a:gd name="connsiteX3521" fmla="*/ 4964583 w 7386137"/>
              <a:gd name="connsiteY3521" fmla="*/ 234739 h 688275"/>
              <a:gd name="connsiteX3522" fmla="*/ 4964722 w 7386137"/>
              <a:gd name="connsiteY3522" fmla="*/ 234739 h 688275"/>
              <a:gd name="connsiteX3523" fmla="*/ 4964583 w 7386137"/>
              <a:gd name="connsiteY3523" fmla="*/ 234488 h 688275"/>
              <a:gd name="connsiteX3524" fmla="*/ 4964722 w 7386137"/>
              <a:gd name="connsiteY3524" fmla="*/ 234488 h 688275"/>
              <a:gd name="connsiteX3525" fmla="*/ 4964583 w 7386137"/>
              <a:gd name="connsiteY3525" fmla="*/ 234236 h 688275"/>
              <a:gd name="connsiteX3526" fmla="*/ 4964722 w 7386137"/>
              <a:gd name="connsiteY3526" fmla="*/ 234236 h 688275"/>
              <a:gd name="connsiteX3527" fmla="*/ 4964583 w 7386137"/>
              <a:gd name="connsiteY3527" fmla="*/ 233985 h 688275"/>
              <a:gd name="connsiteX3528" fmla="*/ 4964722 w 7386137"/>
              <a:gd name="connsiteY3528" fmla="*/ 233985 h 688275"/>
              <a:gd name="connsiteX3529" fmla="*/ 4964583 w 7386137"/>
              <a:gd name="connsiteY3529" fmla="*/ 233733 h 688275"/>
              <a:gd name="connsiteX3530" fmla="*/ 4964722 w 7386137"/>
              <a:gd name="connsiteY3530" fmla="*/ 233733 h 688275"/>
              <a:gd name="connsiteX3531" fmla="*/ 4964583 w 7386137"/>
              <a:gd name="connsiteY3531" fmla="*/ 233482 h 688275"/>
              <a:gd name="connsiteX3532" fmla="*/ 4964722 w 7386137"/>
              <a:gd name="connsiteY3532" fmla="*/ 233482 h 688275"/>
              <a:gd name="connsiteX3533" fmla="*/ 4964583 w 7386137"/>
              <a:gd name="connsiteY3533" fmla="*/ 233230 h 688275"/>
              <a:gd name="connsiteX3534" fmla="*/ 4964722 w 7386137"/>
              <a:gd name="connsiteY3534" fmla="*/ 233230 h 688275"/>
              <a:gd name="connsiteX3535" fmla="*/ 4964583 w 7386137"/>
              <a:gd name="connsiteY3535" fmla="*/ 232979 h 688275"/>
              <a:gd name="connsiteX3536" fmla="*/ 4964722 w 7386137"/>
              <a:gd name="connsiteY3536" fmla="*/ 232979 h 688275"/>
              <a:gd name="connsiteX3537" fmla="*/ 4964583 w 7386137"/>
              <a:gd name="connsiteY3537" fmla="*/ 232727 h 688275"/>
              <a:gd name="connsiteX3538" fmla="*/ 4964722 w 7386137"/>
              <a:gd name="connsiteY3538" fmla="*/ 232727 h 688275"/>
              <a:gd name="connsiteX3539" fmla="*/ 4964583 w 7386137"/>
              <a:gd name="connsiteY3539" fmla="*/ 232475 h 688275"/>
              <a:gd name="connsiteX3540" fmla="*/ 4964722 w 7386137"/>
              <a:gd name="connsiteY3540" fmla="*/ 232475 h 688275"/>
              <a:gd name="connsiteX3541" fmla="*/ 4964583 w 7386137"/>
              <a:gd name="connsiteY3541" fmla="*/ 232224 h 688275"/>
              <a:gd name="connsiteX3542" fmla="*/ 4964722 w 7386137"/>
              <a:gd name="connsiteY3542" fmla="*/ 232224 h 688275"/>
              <a:gd name="connsiteX3543" fmla="*/ 4964583 w 7386137"/>
              <a:gd name="connsiteY3543" fmla="*/ 231972 h 688275"/>
              <a:gd name="connsiteX3544" fmla="*/ 4964722 w 7386137"/>
              <a:gd name="connsiteY3544" fmla="*/ 231972 h 688275"/>
              <a:gd name="connsiteX3545" fmla="*/ 4964583 w 7386137"/>
              <a:gd name="connsiteY3545" fmla="*/ 231721 h 688275"/>
              <a:gd name="connsiteX3546" fmla="*/ 4964722 w 7386137"/>
              <a:gd name="connsiteY3546" fmla="*/ 231721 h 688275"/>
              <a:gd name="connsiteX3547" fmla="*/ 4964583 w 7386137"/>
              <a:gd name="connsiteY3547" fmla="*/ 231469 h 688275"/>
              <a:gd name="connsiteX3548" fmla="*/ 4964722 w 7386137"/>
              <a:gd name="connsiteY3548" fmla="*/ 231469 h 688275"/>
              <a:gd name="connsiteX3549" fmla="*/ 4964583 w 7386137"/>
              <a:gd name="connsiteY3549" fmla="*/ 231218 h 688275"/>
              <a:gd name="connsiteX3550" fmla="*/ 4964722 w 7386137"/>
              <a:gd name="connsiteY3550" fmla="*/ 231218 h 688275"/>
              <a:gd name="connsiteX3551" fmla="*/ 4964583 w 7386137"/>
              <a:gd name="connsiteY3551" fmla="*/ 230966 h 688275"/>
              <a:gd name="connsiteX3552" fmla="*/ 4964722 w 7386137"/>
              <a:gd name="connsiteY3552" fmla="*/ 230966 h 688275"/>
              <a:gd name="connsiteX3553" fmla="*/ 4964583 w 7386137"/>
              <a:gd name="connsiteY3553" fmla="*/ 230715 h 688275"/>
              <a:gd name="connsiteX3554" fmla="*/ 4964722 w 7386137"/>
              <a:gd name="connsiteY3554" fmla="*/ 230715 h 688275"/>
              <a:gd name="connsiteX3555" fmla="*/ 4964583 w 7386137"/>
              <a:gd name="connsiteY3555" fmla="*/ 230463 h 688275"/>
              <a:gd name="connsiteX3556" fmla="*/ 4964722 w 7386137"/>
              <a:gd name="connsiteY3556" fmla="*/ 230463 h 688275"/>
              <a:gd name="connsiteX3557" fmla="*/ 4964583 w 7386137"/>
              <a:gd name="connsiteY3557" fmla="*/ 230211 h 688275"/>
              <a:gd name="connsiteX3558" fmla="*/ 4964722 w 7386137"/>
              <a:gd name="connsiteY3558" fmla="*/ 230211 h 688275"/>
              <a:gd name="connsiteX3559" fmla="*/ 4964583 w 7386137"/>
              <a:gd name="connsiteY3559" fmla="*/ 229960 h 688275"/>
              <a:gd name="connsiteX3560" fmla="*/ 4964722 w 7386137"/>
              <a:gd name="connsiteY3560" fmla="*/ 229960 h 688275"/>
              <a:gd name="connsiteX3561" fmla="*/ 4964583 w 7386137"/>
              <a:gd name="connsiteY3561" fmla="*/ 229708 h 688275"/>
              <a:gd name="connsiteX3562" fmla="*/ 4964722 w 7386137"/>
              <a:gd name="connsiteY3562" fmla="*/ 229708 h 688275"/>
              <a:gd name="connsiteX3563" fmla="*/ 4964583 w 7386137"/>
              <a:gd name="connsiteY3563" fmla="*/ 229457 h 688275"/>
              <a:gd name="connsiteX3564" fmla="*/ 4964722 w 7386137"/>
              <a:gd name="connsiteY3564" fmla="*/ 229457 h 688275"/>
              <a:gd name="connsiteX3565" fmla="*/ 4964583 w 7386137"/>
              <a:gd name="connsiteY3565" fmla="*/ 229205 h 688275"/>
              <a:gd name="connsiteX3566" fmla="*/ 4964722 w 7386137"/>
              <a:gd name="connsiteY3566" fmla="*/ 229205 h 688275"/>
              <a:gd name="connsiteX3567" fmla="*/ 4964583 w 7386137"/>
              <a:gd name="connsiteY3567" fmla="*/ 228954 h 688275"/>
              <a:gd name="connsiteX3568" fmla="*/ 4964722 w 7386137"/>
              <a:gd name="connsiteY3568" fmla="*/ 228954 h 688275"/>
              <a:gd name="connsiteX3569" fmla="*/ 4964583 w 7386137"/>
              <a:gd name="connsiteY3569" fmla="*/ 228702 h 688275"/>
              <a:gd name="connsiteX3570" fmla="*/ 4964722 w 7386137"/>
              <a:gd name="connsiteY3570" fmla="*/ 228702 h 688275"/>
              <a:gd name="connsiteX3571" fmla="*/ 4964583 w 7386137"/>
              <a:gd name="connsiteY3571" fmla="*/ 228451 h 688275"/>
              <a:gd name="connsiteX3572" fmla="*/ 4964722 w 7386137"/>
              <a:gd name="connsiteY3572" fmla="*/ 228451 h 688275"/>
              <a:gd name="connsiteX3573" fmla="*/ 4964583 w 7386137"/>
              <a:gd name="connsiteY3573" fmla="*/ 228199 h 688275"/>
              <a:gd name="connsiteX3574" fmla="*/ 4964722 w 7386137"/>
              <a:gd name="connsiteY3574" fmla="*/ 228199 h 688275"/>
              <a:gd name="connsiteX3575" fmla="*/ 4964583 w 7386137"/>
              <a:gd name="connsiteY3575" fmla="*/ 227948 h 688275"/>
              <a:gd name="connsiteX3576" fmla="*/ 4964722 w 7386137"/>
              <a:gd name="connsiteY3576" fmla="*/ 227948 h 688275"/>
              <a:gd name="connsiteX3577" fmla="*/ 4964583 w 7386137"/>
              <a:gd name="connsiteY3577" fmla="*/ 227696 h 688275"/>
              <a:gd name="connsiteX3578" fmla="*/ 4964722 w 7386137"/>
              <a:gd name="connsiteY3578" fmla="*/ 227696 h 688275"/>
              <a:gd name="connsiteX3579" fmla="*/ 4964583 w 7386137"/>
              <a:gd name="connsiteY3579" fmla="*/ 227445 h 688275"/>
              <a:gd name="connsiteX3580" fmla="*/ 4964722 w 7386137"/>
              <a:gd name="connsiteY3580" fmla="*/ 227445 h 688275"/>
              <a:gd name="connsiteX3581" fmla="*/ 4964583 w 7386137"/>
              <a:gd name="connsiteY3581" fmla="*/ 227193 h 688275"/>
              <a:gd name="connsiteX3582" fmla="*/ 4964722 w 7386137"/>
              <a:gd name="connsiteY3582" fmla="*/ 227193 h 688275"/>
              <a:gd name="connsiteX3583" fmla="*/ 4964583 w 7386137"/>
              <a:gd name="connsiteY3583" fmla="*/ 226941 h 688275"/>
              <a:gd name="connsiteX3584" fmla="*/ 4964722 w 7386137"/>
              <a:gd name="connsiteY3584" fmla="*/ 226941 h 688275"/>
              <a:gd name="connsiteX3585" fmla="*/ 4964583 w 7386137"/>
              <a:gd name="connsiteY3585" fmla="*/ 226690 h 688275"/>
              <a:gd name="connsiteX3586" fmla="*/ 4964722 w 7386137"/>
              <a:gd name="connsiteY3586" fmla="*/ 226690 h 688275"/>
              <a:gd name="connsiteX3587" fmla="*/ 4964583 w 7386137"/>
              <a:gd name="connsiteY3587" fmla="*/ 226438 h 688275"/>
              <a:gd name="connsiteX3588" fmla="*/ 4964722 w 7386137"/>
              <a:gd name="connsiteY3588" fmla="*/ 226438 h 688275"/>
              <a:gd name="connsiteX3589" fmla="*/ 4964583 w 7386137"/>
              <a:gd name="connsiteY3589" fmla="*/ 226187 h 688275"/>
              <a:gd name="connsiteX3590" fmla="*/ 4964722 w 7386137"/>
              <a:gd name="connsiteY3590" fmla="*/ 226187 h 688275"/>
              <a:gd name="connsiteX3591" fmla="*/ 4964583 w 7386137"/>
              <a:gd name="connsiteY3591" fmla="*/ 225935 h 688275"/>
              <a:gd name="connsiteX3592" fmla="*/ 4964722 w 7386137"/>
              <a:gd name="connsiteY3592" fmla="*/ 225935 h 688275"/>
              <a:gd name="connsiteX3593" fmla="*/ 4964583 w 7386137"/>
              <a:gd name="connsiteY3593" fmla="*/ 225684 h 688275"/>
              <a:gd name="connsiteX3594" fmla="*/ 4964722 w 7386137"/>
              <a:gd name="connsiteY3594" fmla="*/ 225684 h 688275"/>
              <a:gd name="connsiteX3595" fmla="*/ 4964583 w 7386137"/>
              <a:gd name="connsiteY3595" fmla="*/ 225432 h 688275"/>
              <a:gd name="connsiteX3596" fmla="*/ 4964722 w 7386137"/>
              <a:gd name="connsiteY3596" fmla="*/ 225432 h 688275"/>
              <a:gd name="connsiteX3597" fmla="*/ 4964583 w 7386137"/>
              <a:gd name="connsiteY3597" fmla="*/ 225181 h 688275"/>
              <a:gd name="connsiteX3598" fmla="*/ 4964722 w 7386137"/>
              <a:gd name="connsiteY3598" fmla="*/ 225181 h 688275"/>
              <a:gd name="connsiteX3599" fmla="*/ 4964583 w 7386137"/>
              <a:gd name="connsiteY3599" fmla="*/ 224929 h 688275"/>
              <a:gd name="connsiteX3600" fmla="*/ 4964722 w 7386137"/>
              <a:gd name="connsiteY3600" fmla="*/ 224929 h 688275"/>
              <a:gd name="connsiteX3601" fmla="*/ 4964583 w 7386137"/>
              <a:gd name="connsiteY3601" fmla="*/ 224677 h 688275"/>
              <a:gd name="connsiteX3602" fmla="*/ 4964722 w 7386137"/>
              <a:gd name="connsiteY3602" fmla="*/ 224677 h 688275"/>
              <a:gd name="connsiteX3603" fmla="*/ 4964583 w 7386137"/>
              <a:gd name="connsiteY3603" fmla="*/ 224426 h 688275"/>
              <a:gd name="connsiteX3604" fmla="*/ 4964722 w 7386137"/>
              <a:gd name="connsiteY3604" fmla="*/ 224426 h 688275"/>
              <a:gd name="connsiteX3605" fmla="*/ 4964583 w 7386137"/>
              <a:gd name="connsiteY3605" fmla="*/ 224174 h 688275"/>
              <a:gd name="connsiteX3606" fmla="*/ 4964722 w 7386137"/>
              <a:gd name="connsiteY3606" fmla="*/ 224174 h 688275"/>
              <a:gd name="connsiteX3607" fmla="*/ 4964583 w 7386137"/>
              <a:gd name="connsiteY3607" fmla="*/ 223923 h 688275"/>
              <a:gd name="connsiteX3608" fmla="*/ 4964722 w 7386137"/>
              <a:gd name="connsiteY3608" fmla="*/ 223923 h 688275"/>
              <a:gd name="connsiteX3609" fmla="*/ 4964583 w 7386137"/>
              <a:gd name="connsiteY3609" fmla="*/ 223671 h 688275"/>
              <a:gd name="connsiteX3610" fmla="*/ 4964722 w 7386137"/>
              <a:gd name="connsiteY3610" fmla="*/ 223671 h 688275"/>
              <a:gd name="connsiteX3611" fmla="*/ 4964583 w 7386137"/>
              <a:gd name="connsiteY3611" fmla="*/ 223420 h 688275"/>
              <a:gd name="connsiteX3612" fmla="*/ 4964722 w 7386137"/>
              <a:gd name="connsiteY3612" fmla="*/ 223420 h 688275"/>
              <a:gd name="connsiteX3613" fmla="*/ 4964583 w 7386137"/>
              <a:gd name="connsiteY3613" fmla="*/ 223168 h 688275"/>
              <a:gd name="connsiteX3614" fmla="*/ 4964722 w 7386137"/>
              <a:gd name="connsiteY3614" fmla="*/ 223168 h 688275"/>
              <a:gd name="connsiteX3615" fmla="*/ 4964583 w 7386137"/>
              <a:gd name="connsiteY3615" fmla="*/ 222917 h 688275"/>
              <a:gd name="connsiteX3616" fmla="*/ 4964722 w 7386137"/>
              <a:gd name="connsiteY3616" fmla="*/ 222917 h 688275"/>
              <a:gd name="connsiteX3617" fmla="*/ 4964583 w 7386137"/>
              <a:gd name="connsiteY3617" fmla="*/ 222665 h 688275"/>
              <a:gd name="connsiteX3618" fmla="*/ 4964722 w 7386137"/>
              <a:gd name="connsiteY3618" fmla="*/ 222665 h 688275"/>
              <a:gd name="connsiteX3619" fmla="*/ 4964583 w 7386137"/>
              <a:gd name="connsiteY3619" fmla="*/ 222414 h 688275"/>
              <a:gd name="connsiteX3620" fmla="*/ 4964722 w 7386137"/>
              <a:gd name="connsiteY3620" fmla="*/ 222414 h 688275"/>
              <a:gd name="connsiteX3621" fmla="*/ 4964583 w 7386137"/>
              <a:gd name="connsiteY3621" fmla="*/ 222162 h 688275"/>
              <a:gd name="connsiteX3622" fmla="*/ 4964722 w 7386137"/>
              <a:gd name="connsiteY3622" fmla="*/ 222162 h 688275"/>
              <a:gd name="connsiteX3623" fmla="*/ 4964583 w 7386137"/>
              <a:gd name="connsiteY3623" fmla="*/ 221911 h 688275"/>
              <a:gd name="connsiteX3624" fmla="*/ 4964722 w 7386137"/>
              <a:gd name="connsiteY3624" fmla="*/ 221911 h 688275"/>
              <a:gd name="connsiteX3625" fmla="*/ 5347791 w 7386137"/>
              <a:gd name="connsiteY3625" fmla="*/ 221242 h 688275"/>
              <a:gd name="connsiteX3626" fmla="*/ 5347791 w 7386137"/>
              <a:gd name="connsiteY3626" fmla="*/ 221494 h 688275"/>
              <a:gd name="connsiteX3627" fmla="*/ 5347791 w 7386137"/>
              <a:gd name="connsiteY3627" fmla="*/ 221659 h 688275"/>
              <a:gd name="connsiteX3628" fmla="*/ 5347791 w 7386137"/>
              <a:gd name="connsiteY3628" fmla="*/ 221745 h 688275"/>
              <a:gd name="connsiteX3629" fmla="*/ 5347791 w 7386137"/>
              <a:gd name="connsiteY3629" fmla="*/ 221911 h 688275"/>
              <a:gd name="connsiteX3630" fmla="*/ 5347791 w 7386137"/>
              <a:gd name="connsiteY3630" fmla="*/ 221997 h 688275"/>
              <a:gd name="connsiteX3631" fmla="*/ 5347791 w 7386137"/>
              <a:gd name="connsiteY3631" fmla="*/ 222162 h 688275"/>
              <a:gd name="connsiteX3632" fmla="*/ 5347791 w 7386137"/>
              <a:gd name="connsiteY3632" fmla="*/ 222248 h 688275"/>
              <a:gd name="connsiteX3633" fmla="*/ 5347791 w 7386137"/>
              <a:gd name="connsiteY3633" fmla="*/ 222414 h 688275"/>
              <a:gd name="connsiteX3634" fmla="*/ 5347791 w 7386137"/>
              <a:gd name="connsiteY3634" fmla="*/ 222500 h 688275"/>
              <a:gd name="connsiteX3635" fmla="*/ 5347791 w 7386137"/>
              <a:gd name="connsiteY3635" fmla="*/ 222665 h 688275"/>
              <a:gd name="connsiteX3636" fmla="*/ 5347791 w 7386137"/>
              <a:gd name="connsiteY3636" fmla="*/ 222751 h 688275"/>
              <a:gd name="connsiteX3637" fmla="*/ 5347791 w 7386137"/>
              <a:gd name="connsiteY3637" fmla="*/ 222917 h 688275"/>
              <a:gd name="connsiteX3638" fmla="*/ 5347791 w 7386137"/>
              <a:gd name="connsiteY3638" fmla="*/ 223003 h 688275"/>
              <a:gd name="connsiteX3639" fmla="*/ 5347791 w 7386137"/>
              <a:gd name="connsiteY3639" fmla="*/ 223168 h 688275"/>
              <a:gd name="connsiteX3640" fmla="*/ 5347791 w 7386137"/>
              <a:gd name="connsiteY3640" fmla="*/ 223254 h 688275"/>
              <a:gd name="connsiteX3641" fmla="*/ 5347791 w 7386137"/>
              <a:gd name="connsiteY3641" fmla="*/ 223420 h 688275"/>
              <a:gd name="connsiteX3642" fmla="*/ 5347791 w 7386137"/>
              <a:gd name="connsiteY3642" fmla="*/ 223506 h 688275"/>
              <a:gd name="connsiteX3643" fmla="*/ 5347791 w 7386137"/>
              <a:gd name="connsiteY3643" fmla="*/ 223671 h 688275"/>
              <a:gd name="connsiteX3644" fmla="*/ 5347791 w 7386137"/>
              <a:gd name="connsiteY3644" fmla="*/ 223757 h 688275"/>
              <a:gd name="connsiteX3645" fmla="*/ 5347791 w 7386137"/>
              <a:gd name="connsiteY3645" fmla="*/ 223923 h 688275"/>
              <a:gd name="connsiteX3646" fmla="*/ 5347791 w 7386137"/>
              <a:gd name="connsiteY3646" fmla="*/ 224009 h 688275"/>
              <a:gd name="connsiteX3647" fmla="*/ 5347791 w 7386137"/>
              <a:gd name="connsiteY3647" fmla="*/ 224174 h 688275"/>
              <a:gd name="connsiteX3648" fmla="*/ 5347791 w 7386137"/>
              <a:gd name="connsiteY3648" fmla="*/ 224260 h 688275"/>
              <a:gd name="connsiteX3649" fmla="*/ 5347791 w 7386137"/>
              <a:gd name="connsiteY3649" fmla="*/ 224426 h 688275"/>
              <a:gd name="connsiteX3650" fmla="*/ 5347791 w 7386137"/>
              <a:gd name="connsiteY3650" fmla="*/ 224512 h 688275"/>
              <a:gd name="connsiteX3651" fmla="*/ 5347791 w 7386137"/>
              <a:gd name="connsiteY3651" fmla="*/ 224677 h 688275"/>
              <a:gd name="connsiteX3652" fmla="*/ 5347791 w 7386137"/>
              <a:gd name="connsiteY3652" fmla="*/ 224764 h 688275"/>
              <a:gd name="connsiteX3653" fmla="*/ 5347791 w 7386137"/>
              <a:gd name="connsiteY3653" fmla="*/ 224929 h 688275"/>
              <a:gd name="connsiteX3654" fmla="*/ 5347791 w 7386137"/>
              <a:gd name="connsiteY3654" fmla="*/ 225015 h 688275"/>
              <a:gd name="connsiteX3655" fmla="*/ 5347791 w 7386137"/>
              <a:gd name="connsiteY3655" fmla="*/ 225181 h 688275"/>
              <a:gd name="connsiteX3656" fmla="*/ 5347791 w 7386137"/>
              <a:gd name="connsiteY3656" fmla="*/ 225267 h 688275"/>
              <a:gd name="connsiteX3657" fmla="*/ 5347791 w 7386137"/>
              <a:gd name="connsiteY3657" fmla="*/ 225432 h 688275"/>
              <a:gd name="connsiteX3658" fmla="*/ 5347791 w 7386137"/>
              <a:gd name="connsiteY3658" fmla="*/ 225518 h 688275"/>
              <a:gd name="connsiteX3659" fmla="*/ 5347791 w 7386137"/>
              <a:gd name="connsiteY3659" fmla="*/ 225684 h 688275"/>
              <a:gd name="connsiteX3660" fmla="*/ 5347791 w 7386137"/>
              <a:gd name="connsiteY3660" fmla="*/ 225770 h 688275"/>
              <a:gd name="connsiteX3661" fmla="*/ 5347791 w 7386137"/>
              <a:gd name="connsiteY3661" fmla="*/ 225935 h 688275"/>
              <a:gd name="connsiteX3662" fmla="*/ 5347791 w 7386137"/>
              <a:gd name="connsiteY3662" fmla="*/ 226021 h 688275"/>
              <a:gd name="connsiteX3663" fmla="*/ 5347791 w 7386137"/>
              <a:gd name="connsiteY3663" fmla="*/ 226187 h 688275"/>
              <a:gd name="connsiteX3664" fmla="*/ 5347791 w 7386137"/>
              <a:gd name="connsiteY3664" fmla="*/ 226273 h 688275"/>
              <a:gd name="connsiteX3665" fmla="*/ 5347791 w 7386137"/>
              <a:gd name="connsiteY3665" fmla="*/ 226438 h 688275"/>
              <a:gd name="connsiteX3666" fmla="*/ 5347791 w 7386137"/>
              <a:gd name="connsiteY3666" fmla="*/ 226524 h 688275"/>
              <a:gd name="connsiteX3667" fmla="*/ 5347791 w 7386137"/>
              <a:gd name="connsiteY3667" fmla="*/ 226690 h 688275"/>
              <a:gd name="connsiteX3668" fmla="*/ 5347791 w 7386137"/>
              <a:gd name="connsiteY3668" fmla="*/ 226776 h 688275"/>
              <a:gd name="connsiteX3669" fmla="*/ 5347791 w 7386137"/>
              <a:gd name="connsiteY3669" fmla="*/ 226941 h 688275"/>
              <a:gd name="connsiteX3670" fmla="*/ 5347791 w 7386137"/>
              <a:gd name="connsiteY3670" fmla="*/ 227028 h 688275"/>
              <a:gd name="connsiteX3671" fmla="*/ 5347791 w 7386137"/>
              <a:gd name="connsiteY3671" fmla="*/ 227193 h 688275"/>
              <a:gd name="connsiteX3672" fmla="*/ 5347791 w 7386137"/>
              <a:gd name="connsiteY3672" fmla="*/ 227279 h 688275"/>
              <a:gd name="connsiteX3673" fmla="*/ 5347791 w 7386137"/>
              <a:gd name="connsiteY3673" fmla="*/ 227445 h 688275"/>
              <a:gd name="connsiteX3674" fmla="*/ 5347791 w 7386137"/>
              <a:gd name="connsiteY3674" fmla="*/ 227531 h 688275"/>
              <a:gd name="connsiteX3675" fmla="*/ 5347791 w 7386137"/>
              <a:gd name="connsiteY3675" fmla="*/ 227696 h 688275"/>
              <a:gd name="connsiteX3676" fmla="*/ 5347791 w 7386137"/>
              <a:gd name="connsiteY3676" fmla="*/ 227782 h 688275"/>
              <a:gd name="connsiteX3677" fmla="*/ 5347791 w 7386137"/>
              <a:gd name="connsiteY3677" fmla="*/ 227948 h 688275"/>
              <a:gd name="connsiteX3678" fmla="*/ 5347791 w 7386137"/>
              <a:gd name="connsiteY3678" fmla="*/ 228034 h 688275"/>
              <a:gd name="connsiteX3679" fmla="*/ 5347791 w 7386137"/>
              <a:gd name="connsiteY3679" fmla="*/ 228199 h 688275"/>
              <a:gd name="connsiteX3680" fmla="*/ 5347791 w 7386137"/>
              <a:gd name="connsiteY3680" fmla="*/ 228285 h 688275"/>
              <a:gd name="connsiteX3681" fmla="*/ 5347791 w 7386137"/>
              <a:gd name="connsiteY3681" fmla="*/ 228451 h 688275"/>
              <a:gd name="connsiteX3682" fmla="*/ 5347791 w 7386137"/>
              <a:gd name="connsiteY3682" fmla="*/ 228537 h 688275"/>
              <a:gd name="connsiteX3683" fmla="*/ 5347791 w 7386137"/>
              <a:gd name="connsiteY3683" fmla="*/ 228702 h 688275"/>
              <a:gd name="connsiteX3684" fmla="*/ 5347791 w 7386137"/>
              <a:gd name="connsiteY3684" fmla="*/ 228788 h 688275"/>
              <a:gd name="connsiteX3685" fmla="*/ 5347791 w 7386137"/>
              <a:gd name="connsiteY3685" fmla="*/ 228954 h 688275"/>
              <a:gd name="connsiteX3686" fmla="*/ 5347791 w 7386137"/>
              <a:gd name="connsiteY3686" fmla="*/ 229040 h 688275"/>
              <a:gd name="connsiteX3687" fmla="*/ 5347791 w 7386137"/>
              <a:gd name="connsiteY3687" fmla="*/ 229205 h 688275"/>
              <a:gd name="connsiteX3688" fmla="*/ 5347791 w 7386137"/>
              <a:gd name="connsiteY3688" fmla="*/ 229291 h 688275"/>
              <a:gd name="connsiteX3689" fmla="*/ 5347791 w 7386137"/>
              <a:gd name="connsiteY3689" fmla="*/ 229457 h 688275"/>
              <a:gd name="connsiteX3690" fmla="*/ 5347791 w 7386137"/>
              <a:gd name="connsiteY3690" fmla="*/ 229543 h 688275"/>
              <a:gd name="connsiteX3691" fmla="*/ 5347791 w 7386137"/>
              <a:gd name="connsiteY3691" fmla="*/ 229708 h 688275"/>
              <a:gd name="connsiteX3692" fmla="*/ 5347791 w 7386137"/>
              <a:gd name="connsiteY3692" fmla="*/ 229794 h 688275"/>
              <a:gd name="connsiteX3693" fmla="*/ 5347791 w 7386137"/>
              <a:gd name="connsiteY3693" fmla="*/ 229960 h 688275"/>
              <a:gd name="connsiteX3694" fmla="*/ 5347791 w 7386137"/>
              <a:gd name="connsiteY3694" fmla="*/ 230046 h 688275"/>
              <a:gd name="connsiteX3695" fmla="*/ 5347791 w 7386137"/>
              <a:gd name="connsiteY3695" fmla="*/ 230211 h 688275"/>
              <a:gd name="connsiteX3696" fmla="*/ 5347791 w 7386137"/>
              <a:gd name="connsiteY3696" fmla="*/ 230298 h 688275"/>
              <a:gd name="connsiteX3697" fmla="*/ 5347791 w 7386137"/>
              <a:gd name="connsiteY3697" fmla="*/ 230463 h 688275"/>
              <a:gd name="connsiteX3698" fmla="*/ 5347791 w 7386137"/>
              <a:gd name="connsiteY3698" fmla="*/ 230549 h 688275"/>
              <a:gd name="connsiteX3699" fmla="*/ 5347791 w 7386137"/>
              <a:gd name="connsiteY3699" fmla="*/ 230715 h 688275"/>
              <a:gd name="connsiteX3700" fmla="*/ 5347791 w 7386137"/>
              <a:gd name="connsiteY3700" fmla="*/ 230801 h 688275"/>
              <a:gd name="connsiteX3701" fmla="*/ 5347791 w 7386137"/>
              <a:gd name="connsiteY3701" fmla="*/ 230966 h 688275"/>
              <a:gd name="connsiteX3702" fmla="*/ 5347791 w 7386137"/>
              <a:gd name="connsiteY3702" fmla="*/ 231052 h 688275"/>
              <a:gd name="connsiteX3703" fmla="*/ 5347791 w 7386137"/>
              <a:gd name="connsiteY3703" fmla="*/ 231218 h 688275"/>
              <a:gd name="connsiteX3704" fmla="*/ 5347791 w 7386137"/>
              <a:gd name="connsiteY3704" fmla="*/ 231304 h 688275"/>
              <a:gd name="connsiteX3705" fmla="*/ 5347791 w 7386137"/>
              <a:gd name="connsiteY3705" fmla="*/ 231469 h 688275"/>
              <a:gd name="connsiteX3706" fmla="*/ 5347791 w 7386137"/>
              <a:gd name="connsiteY3706" fmla="*/ 231555 h 688275"/>
              <a:gd name="connsiteX3707" fmla="*/ 5347791 w 7386137"/>
              <a:gd name="connsiteY3707" fmla="*/ 231721 h 688275"/>
              <a:gd name="connsiteX3708" fmla="*/ 5347791 w 7386137"/>
              <a:gd name="connsiteY3708" fmla="*/ 231807 h 688275"/>
              <a:gd name="connsiteX3709" fmla="*/ 5347791 w 7386137"/>
              <a:gd name="connsiteY3709" fmla="*/ 231972 h 688275"/>
              <a:gd name="connsiteX3710" fmla="*/ 5347791 w 7386137"/>
              <a:gd name="connsiteY3710" fmla="*/ 232058 h 688275"/>
              <a:gd name="connsiteX3711" fmla="*/ 5347791 w 7386137"/>
              <a:gd name="connsiteY3711" fmla="*/ 232224 h 688275"/>
              <a:gd name="connsiteX3712" fmla="*/ 5347791 w 7386137"/>
              <a:gd name="connsiteY3712" fmla="*/ 232310 h 688275"/>
              <a:gd name="connsiteX3713" fmla="*/ 5347791 w 7386137"/>
              <a:gd name="connsiteY3713" fmla="*/ 232475 h 688275"/>
              <a:gd name="connsiteX3714" fmla="*/ 5347791 w 7386137"/>
              <a:gd name="connsiteY3714" fmla="*/ 232562 h 688275"/>
              <a:gd name="connsiteX3715" fmla="*/ 5347791 w 7386137"/>
              <a:gd name="connsiteY3715" fmla="*/ 232727 h 688275"/>
              <a:gd name="connsiteX3716" fmla="*/ 5347791 w 7386137"/>
              <a:gd name="connsiteY3716" fmla="*/ 232813 h 688275"/>
              <a:gd name="connsiteX3717" fmla="*/ 5347791 w 7386137"/>
              <a:gd name="connsiteY3717" fmla="*/ 232979 h 688275"/>
              <a:gd name="connsiteX3718" fmla="*/ 5347791 w 7386137"/>
              <a:gd name="connsiteY3718" fmla="*/ 233065 h 688275"/>
              <a:gd name="connsiteX3719" fmla="*/ 5347791 w 7386137"/>
              <a:gd name="connsiteY3719" fmla="*/ 233230 h 688275"/>
              <a:gd name="connsiteX3720" fmla="*/ 5347791 w 7386137"/>
              <a:gd name="connsiteY3720" fmla="*/ 233316 h 688275"/>
              <a:gd name="connsiteX3721" fmla="*/ 5347791 w 7386137"/>
              <a:gd name="connsiteY3721" fmla="*/ 233482 h 688275"/>
              <a:gd name="connsiteX3722" fmla="*/ 5347791 w 7386137"/>
              <a:gd name="connsiteY3722" fmla="*/ 233568 h 688275"/>
              <a:gd name="connsiteX3723" fmla="*/ 5347791 w 7386137"/>
              <a:gd name="connsiteY3723" fmla="*/ 233733 h 688275"/>
              <a:gd name="connsiteX3724" fmla="*/ 5347791 w 7386137"/>
              <a:gd name="connsiteY3724" fmla="*/ 233819 h 688275"/>
              <a:gd name="connsiteX3725" fmla="*/ 5347791 w 7386137"/>
              <a:gd name="connsiteY3725" fmla="*/ 233985 h 688275"/>
              <a:gd name="connsiteX3726" fmla="*/ 5347791 w 7386137"/>
              <a:gd name="connsiteY3726" fmla="*/ 234071 h 688275"/>
              <a:gd name="connsiteX3727" fmla="*/ 5347791 w 7386137"/>
              <a:gd name="connsiteY3727" fmla="*/ 234236 h 688275"/>
              <a:gd name="connsiteX3728" fmla="*/ 5347791 w 7386137"/>
              <a:gd name="connsiteY3728" fmla="*/ 234322 h 688275"/>
              <a:gd name="connsiteX3729" fmla="*/ 5347791 w 7386137"/>
              <a:gd name="connsiteY3729" fmla="*/ 234488 h 688275"/>
              <a:gd name="connsiteX3730" fmla="*/ 5347791 w 7386137"/>
              <a:gd name="connsiteY3730" fmla="*/ 234574 h 688275"/>
              <a:gd name="connsiteX3731" fmla="*/ 5347791 w 7386137"/>
              <a:gd name="connsiteY3731" fmla="*/ 234739 h 688275"/>
              <a:gd name="connsiteX3732" fmla="*/ 5347791 w 7386137"/>
              <a:gd name="connsiteY3732" fmla="*/ 234825 h 688275"/>
              <a:gd name="connsiteX3733" fmla="*/ 5347791 w 7386137"/>
              <a:gd name="connsiteY3733" fmla="*/ 234991 h 688275"/>
              <a:gd name="connsiteX3734" fmla="*/ 5347791 w 7386137"/>
              <a:gd name="connsiteY3734" fmla="*/ 235077 h 688275"/>
              <a:gd name="connsiteX3735" fmla="*/ 5347791 w 7386137"/>
              <a:gd name="connsiteY3735" fmla="*/ 235242 h 688275"/>
              <a:gd name="connsiteX3736" fmla="*/ 5347791 w 7386137"/>
              <a:gd name="connsiteY3736" fmla="*/ 235328 h 688275"/>
              <a:gd name="connsiteX3737" fmla="*/ 5347791 w 7386137"/>
              <a:gd name="connsiteY3737" fmla="*/ 235494 h 688275"/>
              <a:gd name="connsiteX3738" fmla="*/ 5347791 w 7386137"/>
              <a:gd name="connsiteY3738" fmla="*/ 235580 h 688275"/>
              <a:gd name="connsiteX3739" fmla="*/ 5347791 w 7386137"/>
              <a:gd name="connsiteY3739" fmla="*/ 235745 h 688275"/>
              <a:gd name="connsiteX3740" fmla="*/ 5347791 w 7386137"/>
              <a:gd name="connsiteY3740" fmla="*/ 235831 h 688275"/>
              <a:gd name="connsiteX3741" fmla="*/ 5347791 w 7386137"/>
              <a:gd name="connsiteY3741" fmla="*/ 235997 h 688275"/>
              <a:gd name="connsiteX3742" fmla="*/ 5347791 w 7386137"/>
              <a:gd name="connsiteY3742" fmla="*/ 236083 h 688275"/>
              <a:gd name="connsiteX3743" fmla="*/ 5347791 w 7386137"/>
              <a:gd name="connsiteY3743" fmla="*/ 236248 h 688275"/>
              <a:gd name="connsiteX3744" fmla="*/ 5347791 w 7386137"/>
              <a:gd name="connsiteY3744" fmla="*/ 236335 h 688275"/>
              <a:gd name="connsiteX3745" fmla="*/ 5347791 w 7386137"/>
              <a:gd name="connsiteY3745" fmla="*/ 236500 h 688275"/>
              <a:gd name="connsiteX3746" fmla="*/ 5347791 w 7386137"/>
              <a:gd name="connsiteY3746" fmla="*/ 236586 h 688275"/>
              <a:gd name="connsiteX3747" fmla="*/ 5347791 w 7386137"/>
              <a:gd name="connsiteY3747" fmla="*/ 236752 h 688275"/>
              <a:gd name="connsiteX3748" fmla="*/ 5347791 w 7386137"/>
              <a:gd name="connsiteY3748" fmla="*/ 236838 h 688275"/>
              <a:gd name="connsiteX3749" fmla="*/ 5347791 w 7386137"/>
              <a:gd name="connsiteY3749" fmla="*/ 237003 h 688275"/>
              <a:gd name="connsiteX3750" fmla="*/ 5347791 w 7386137"/>
              <a:gd name="connsiteY3750" fmla="*/ 237089 h 688275"/>
              <a:gd name="connsiteX3751" fmla="*/ 5347791 w 7386137"/>
              <a:gd name="connsiteY3751" fmla="*/ 237255 h 688275"/>
              <a:gd name="connsiteX3752" fmla="*/ 5347791 w 7386137"/>
              <a:gd name="connsiteY3752" fmla="*/ 237341 h 688275"/>
              <a:gd name="connsiteX3753" fmla="*/ 5347791 w 7386137"/>
              <a:gd name="connsiteY3753" fmla="*/ 237506 h 688275"/>
              <a:gd name="connsiteX3754" fmla="*/ 5347791 w 7386137"/>
              <a:gd name="connsiteY3754" fmla="*/ 237592 h 688275"/>
              <a:gd name="connsiteX3755" fmla="*/ 5347791 w 7386137"/>
              <a:gd name="connsiteY3755" fmla="*/ 237758 h 688275"/>
              <a:gd name="connsiteX3756" fmla="*/ 5347791 w 7386137"/>
              <a:gd name="connsiteY3756" fmla="*/ 237844 h 688275"/>
              <a:gd name="connsiteX3757" fmla="*/ 5347791 w 7386137"/>
              <a:gd name="connsiteY3757" fmla="*/ 238009 h 688275"/>
              <a:gd name="connsiteX3758" fmla="*/ 5347791 w 7386137"/>
              <a:gd name="connsiteY3758" fmla="*/ 238095 h 688275"/>
              <a:gd name="connsiteX3759" fmla="*/ 5347791 w 7386137"/>
              <a:gd name="connsiteY3759" fmla="*/ 238261 h 688275"/>
              <a:gd name="connsiteX3760" fmla="*/ 5347791 w 7386137"/>
              <a:gd name="connsiteY3760" fmla="*/ 238347 h 688275"/>
              <a:gd name="connsiteX3761" fmla="*/ 5347791 w 7386137"/>
              <a:gd name="connsiteY3761" fmla="*/ 238512 h 688275"/>
              <a:gd name="connsiteX3762" fmla="*/ 5347791 w 7386137"/>
              <a:gd name="connsiteY3762" fmla="*/ 238599 h 688275"/>
              <a:gd name="connsiteX3763" fmla="*/ 5347791 w 7386137"/>
              <a:gd name="connsiteY3763" fmla="*/ 238764 h 688275"/>
              <a:gd name="connsiteX3764" fmla="*/ 5347791 w 7386137"/>
              <a:gd name="connsiteY3764" fmla="*/ 238850 h 688275"/>
              <a:gd name="connsiteX3765" fmla="*/ 5347791 w 7386137"/>
              <a:gd name="connsiteY3765" fmla="*/ 239016 h 688275"/>
              <a:gd name="connsiteX3766" fmla="*/ 5347791 w 7386137"/>
              <a:gd name="connsiteY3766" fmla="*/ 239102 h 688275"/>
              <a:gd name="connsiteX3767" fmla="*/ 5347791 w 7386137"/>
              <a:gd name="connsiteY3767" fmla="*/ 239267 h 688275"/>
              <a:gd name="connsiteX3768" fmla="*/ 5347791 w 7386137"/>
              <a:gd name="connsiteY3768" fmla="*/ 239353 h 688275"/>
              <a:gd name="connsiteX3769" fmla="*/ 5347791 w 7386137"/>
              <a:gd name="connsiteY3769" fmla="*/ 239519 h 688275"/>
              <a:gd name="connsiteX3770" fmla="*/ 5347791 w 7386137"/>
              <a:gd name="connsiteY3770" fmla="*/ 239605 h 688275"/>
              <a:gd name="connsiteX3771" fmla="*/ 5347791 w 7386137"/>
              <a:gd name="connsiteY3771" fmla="*/ 239770 h 688275"/>
              <a:gd name="connsiteX3772" fmla="*/ 5347791 w 7386137"/>
              <a:gd name="connsiteY3772" fmla="*/ 239856 h 688275"/>
              <a:gd name="connsiteX3773" fmla="*/ 5347791 w 7386137"/>
              <a:gd name="connsiteY3773" fmla="*/ 240022 h 688275"/>
              <a:gd name="connsiteX3774" fmla="*/ 5347791 w 7386137"/>
              <a:gd name="connsiteY3774" fmla="*/ 240108 h 688275"/>
              <a:gd name="connsiteX3775" fmla="*/ 5347791 w 7386137"/>
              <a:gd name="connsiteY3775" fmla="*/ 240273 h 688275"/>
              <a:gd name="connsiteX3776" fmla="*/ 5347791 w 7386137"/>
              <a:gd name="connsiteY3776" fmla="*/ 240359 h 688275"/>
              <a:gd name="connsiteX3777" fmla="*/ 5347791 w 7386137"/>
              <a:gd name="connsiteY3777" fmla="*/ 240525 h 688275"/>
              <a:gd name="connsiteX3778" fmla="*/ 5347791 w 7386137"/>
              <a:gd name="connsiteY3778" fmla="*/ 240611 h 688275"/>
              <a:gd name="connsiteX3779" fmla="*/ 5347791 w 7386137"/>
              <a:gd name="connsiteY3779" fmla="*/ 240776 h 688275"/>
              <a:gd name="connsiteX3780" fmla="*/ 5347791 w 7386137"/>
              <a:gd name="connsiteY3780" fmla="*/ 240862 h 688275"/>
              <a:gd name="connsiteX3781" fmla="*/ 5347791 w 7386137"/>
              <a:gd name="connsiteY3781" fmla="*/ 241028 h 688275"/>
              <a:gd name="connsiteX3782" fmla="*/ 5347791 w 7386137"/>
              <a:gd name="connsiteY3782" fmla="*/ 241114 h 688275"/>
              <a:gd name="connsiteX3783" fmla="*/ 5347791 w 7386137"/>
              <a:gd name="connsiteY3783" fmla="*/ 241279 h 688275"/>
              <a:gd name="connsiteX3784" fmla="*/ 5347791 w 7386137"/>
              <a:gd name="connsiteY3784" fmla="*/ 241365 h 688275"/>
              <a:gd name="connsiteX3785" fmla="*/ 5347791 w 7386137"/>
              <a:gd name="connsiteY3785" fmla="*/ 241531 h 688275"/>
              <a:gd name="connsiteX3786" fmla="*/ 5347791 w 7386137"/>
              <a:gd name="connsiteY3786" fmla="*/ 241617 h 688275"/>
              <a:gd name="connsiteX3787" fmla="*/ 5347791 w 7386137"/>
              <a:gd name="connsiteY3787" fmla="*/ 241782 h 688275"/>
              <a:gd name="connsiteX3788" fmla="*/ 5347791 w 7386137"/>
              <a:gd name="connsiteY3788" fmla="*/ 242034 h 688275"/>
              <a:gd name="connsiteX3789" fmla="*/ 5347730 w 7386137"/>
              <a:gd name="connsiteY3789" fmla="*/ 242034 h 688275"/>
              <a:gd name="connsiteX3790" fmla="*/ 5347767 w 7386137"/>
              <a:gd name="connsiteY3790" fmla="*/ 241782 h 688275"/>
              <a:gd name="connsiteX3791" fmla="*/ 5347730 w 7386137"/>
              <a:gd name="connsiteY3791" fmla="*/ 241782 h 688275"/>
              <a:gd name="connsiteX3792" fmla="*/ 5347767 w 7386137"/>
              <a:gd name="connsiteY3792" fmla="*/ 241531 h 688275"/>
              <a:gd name="connsiteX3793" fmla="*/ 5347730 w 7386137"/>
              <a:gd name="connsiteY3793" fmla="*/ 241531 h 688275"/>
              <a:gd name="connsiteX3794" fmla="*/ 5347767 w 7386137"/>
              <a:gd name="connsiteY3794" fmla="*/ 241279 h 688275"/>
              <a:gd name="connsiteX3795" fmla="*/ 5347730 w 7386137"/>
              <a:gd name="connsiteY3795" fmla="*/ 241279 h 688275"/>
              <a:gd name="connsiteX3796" fmla="*/ 5347767 w 7386137"/>
              <a:gd name="connsiteY3796" fmla="*/ 241028 h 688275"/>
              <a:gd name="connsiteX3797" fmla="*/ 5347730 w 7386137"/>
              <a:gd name="connsiteY3797" fmla="*/ 241028 h 688275"/>
              <a:gd name="connsiteX3798" fmla="*/ 5347767 w 7386137"/>
              <a:gd name="connsiteY3798" fmla="*/ 240776 h 688275"/>
              <a:gd name="connsiteX3799" fmla="*/ 5347730 w 7386137"/>
              <a:gd name="connsiteY3799" fmla="*/ 240776 h 688275"/>
              <a:gd name="connsiteX3800" fmla="*/ 5347767 w 7386137"/>
              <a:gd name="connsiteY3800" fmla="*/ 240525 h 688275"/>
              <a:gd name="connsiteX3801" fmla="*/ 5347730 w 7386137"/>
              <a:gd name="connsiteY3801" fmla="*/ 240525 h 688275"/>
              <a:gd name="connsiteX3802" fmla="*/ 5347767 w 7386137"/>
              <a:gd name="connsiteY3802" fmla="*/ 240273 h 688275"/>
              <a:gd name="connsiteX3803" fmla="*/ 5347730 w 7386137"/>
              <a:gd name="connsiteY3803" fmla="*/ 240273 h 688275"/>
              <a:gd name="connsiteX3804" fmla="*/ 5347767 w 7386137"/>
              <a:gd name="connsiteY3804" fmla="*/ 240022 h 688275"/>
              <a:gd name="connsiteX3805" fmla="*/ 5347730 w 7386137"/>
              <a:gd name="connsiteY3805" fmla="*/ 240022 h 688275"/>
              <a:gd name="connsiteX3806" fmla="*/ 5347767 w 7386137"/>
              <a:gd name="connsiteY3806" fmla="*/ 239770 h 688275"/>
              <a:gd name="connsiteX3807" fmla="*/ 5347730 w 7386137"/>
              <a:gd name="connsiteY3807" fmla="*/ 239770 h 688275"/>
              <a:gd name="connsiteX3808" fmla="*/ 5347767 w 7386137"/>
              <a:gd name="connsiteY3808" fmla="*/ 239519 h 688275"/>
              <a:gd name="connsiteX3809" fmla="*/ 5347730 w 7386137"/>
              <a:gd name="connsiteY3809" fmla="*/ 239519 h 688275"/>
              <a:gd name="connsiteX3810" fmla="*/ 5347767 w 7386137"/>
              <a:gd name="connsiteY3810" fmla="*/ 239267 h 688275"/>
              <a:gd name="connsiteX3811" fmla="*/ 5347730 w 7386137"/>
              <a:gd name="connsiteY3811" fmla="*/ 239267 h 688275"/>
              <a:gd name="connsiteX3812" fmla="*/ 5347767 w 7386137"/>
              <a:gd name="connsiteY3812" fmla="*/ 239016 h 688275"/>
              <a:gd name="connsiteX3813" fmla="*/ 5347730 w 7386137"/>
              <a:gd name="connsiteY3813" fmla="*/ 239016 h 688275"/>
              <a:gd name="connsiteX3814" fmla="*/ 5347767 w 7386137"/>
              <a:gd name="connsiteY3814" fmla="*/ 238764 h 688275"/>
              <a:gd name="connsiteX3815" fmla="*/ 5347730 w 7386137"/>
              <a:gd name="connsiteY3815" fmla="*/ 238764 h 688275"/>
              <a:gd name="connsiteX3816" fmla="*/ 5347767 w 7386137"/>
              <a:gd name="connsiteY3816" fmla="*/ 238512 h 688275"/>
              <a:gd name="connsiteX3817" fmla="*/ 5347730 w 7386137"/>
              <a:gd name="connsiteY3817" fmla="*/ 238512 h 688275"/>
              <a:gd name="connsiteX3818" fmla="*/ 5347767 w 7386137"/>
              <a:gd name="connsiteY3818" fmla="*/ 238261 h 688275"/>
              <a:gd name="connsiteX3819" fmla="*/ 5347730 w 7386137"/>
              <a:gd name="connsiteY3819" fmla="*/ 238261 h 688275"/>
              <a:gd name="connsiteX3820" fmla="*/ 5347767 w 7386137"/>
              <a:gd name="connsiteY3820" fmla="*/ 238009 h 688275"/>
              <a:gd name="connsiteX3821" fmla="*/ 5347730 w 7386137"/>
              <a:gd name="connsiteY3821" fmla="*/ 238009 h 688275"/>
              <a:gd name="connsiteX3822" fmla="*/ 5347767 w 7386137"/>
              <a:gd name="connsiteY3822" fmla="*/ 237758 h 688275"/>
              <a:gd name="connsiteX3823" fmla="*/ 5347730 w 7386137"/>
              <a:gd name="connsiteY3823" fmla="*/ 237758 h 688275"/>
              <a:gd name="connsiteX3824" fmla="*/ 5347767 w 7386137"/>
              <a:gd name="connsiteY3824" fmla="*/ 237506 h 688275"/>
              <a:gd name="connsiteX3825" fmla="*/ 5347730 w 7386137"/>
              <a:gd name="connsiteY3825" fmla="*/ 237506 h 688275"/>
              <a:gd name="connsiteX3826" fmla="*/ 5347767 w 7386137"/>
              <a:gd name="connsiteY3826" fmla="*/ 237255 h 688275"/>
              <a:gd name="connsiteX3827" fmla="*/ 5347730 w 7386137"/>
              <a:gd name="connsiteY3827" fmla="*/ 237255 h 688275"/>
              <a:gd name="connsiteX3828" fmla="*/ 5347767 w 7386137"/>
              <a:gd name="connsiteY3828" fmla="*/ 237003 h 688275"/>
              <a:gd name="connsiteX3829" fmla="*/ 5347730 w 7386137"/>
              <a:gd name="connsiteY3829" fmla="*/ 237003 h 688275"/>
              <a:gd name="connsiteX3830" fmla="*/ 5347767 w 7386137"/>
              <a:gd name="connsiteY3830" fmla="*/ 236752 h 688275"/>
              <a:gd name="connsiteX3831" fmla="*/ 5347730 w 7386137"/>
              <a:gd name="connsiteY3831" fmla="*/ 236752 h 688275"/>
              <a:gd name="connsiteX3832" fmla="*/ 5347767 w 7386137"/>
              <a:gd name="connsiteY3832" fmla="*/ 236500 h 688275"/>
              <a:gd name="connsiteX3833" fmla="*/ 5347730 w 7386137"/>
              <a:gd name="connsiteY3833" fmla="*/ 236500 h 688275"/>
              <a:gd name="connsiteX3834" fmla="*/ 5347767 w 7386137"/>
              <a:gd name="connsiteY3834" fmla="*/ 236248 h 688275"/>
              <a:gd name="connsiteX3835" fmla="*/ 5347730 w 7386137"/>
              <a:gd name="connsiteY3835" fmla="*/ 236248 h 688275"/>
              <a:gd name="connsiteX3836" fmla="*/ 5347767 w 7386137"/>
              <a:gd name="connsiteY3836" fmla="*/ 235997 h 688275"/>
              <a:gd name="connsiteX3837" fmla="*/ 5347730 w 7386137"/>
              <a:gd name="connsiteY3837" fmla="*/ 235997 h 688275"/>
              <a:gd name="connsiteX3838" fmla="*/ 5347767 w 7386137"/>
              <a:gd name="connsiteY3838" fmla="*/ 235745 h 688275"/>
              <a:gd name="connsiteX3839" fmla="*/ 5347730 w 7386137"/>
              <a:gd name="connsiteY3839" fmla="*/ 235745 h 688275"/>
              <a:gd name="connsiteX3840" fmla="*/ 5347767 w 7386137"/>
              <a:gd name="connsiteY3840" fmla="*/ 235494 h 688275"/>
              <a:gd name="connsiteX3841" fmla="*/ 5347730 w 7386137"/>
              <a:gd name="connsiteY3841" fmla="*/ 235494 h 688275"/>
              <a:gd name="connsiteX3842" fmla="*/ 5347767 w 7386137"/>
              <a:gd name="connsiteY3842" fmla="*/ 235242 h 688275"/>
              <a:gd name="connsiteX3843" fmla="*/ 5347730 w 7386137"/>
              <a:gd name="connsiteY3843" fmla="*/ 235242 h 688275"/>
              <a:gd name="connsiteX3844" fmla="*/ 5347767 w 7386137"/>
              <a:gd name="connsiteY3844" fmla="*/ 234991 h 688275"/>
              <a:gd name="connsiteX3845" fmla="*/ 5347730 w 7386137"/>
              <a:gd name="connsiteY3845" fmla="*/ 234991 h 688275"/>
              <a:gd name="connsiteX3846" fmla="*/ 5347767 w 7386137"/>
              <a:gd name="connsiteY3846" fmla="*/ 234739 h 688275"/>
              <a:gd name="connsiteX3847" fmla="*/ 5347730 w 7386137"/>
              <a:gd name="connsiteY3847" fmla="*/ 234739 h 688275"/>
              <a:gd name="connsiteX3848" fmla="*/ 5347767 w 7386137"/>
              <a:gd name="connsiteY3848" fmla="*/ 234488 h 688275"/>
              <a:gd name="connsiteX3849" fmla="*/ 5347730 w 7386137"/>
              <a:gd name="connsiteY3849" fmla="*/ 234488 h 688275"/>
              <a:gd name="connsiteX3850" fmla="*/ 5347767 w 7386137"/>
              <a:gd name="connsiteY3850" fmla="*/ 234236 h 688275"/>
              <a:gd name="connsiteX3851" fmla="*/ 5347730 w 7386137"/>
              <a:gd name="connsiteY3851" fmla="*/ 234236 h 688275"/>
              <a:gd name="connsiteX3852" fmla="*/ 5347767 w 7386137"/>
              <a:gd name="connsiteY3852" fmla="*/ 233985 h 688275"/>
              <a:gd name="connsiteX3853" fmla="*/ 5347730 w 7386137"/>
              <a:gd name="connsiteY3853" fmla="*/ 233985 h 688275"/>
              <a:gd name="connsiteX3854" fmla="*/ 5347767 w 7386137"/>
              <a:gd name="connsiteY3854" fmla="*/ 233733 h 688275"/>
              <a:gd name="connsiteX3855" fmla="*/ 5347730 w 7386137"/>
              <a:gd name="connsiteY3855" fmla="*/ 233733 h 688275"/>
              <a:gd name="connsiteX3856" fmla="*/ 5347767 w 7386137"/>
              <a:gd name="connsiteY3856" fmla="*/ 233482 h 688275"/>
              <a:gd name="connsiteX3857" fmla="*/ 5347730 w 7386137"/>
              <a:gd name="connsiteY3857" fmla="*/ 233482 h 688275"/>
              <a:gd name="connsiteX3858" fmla="*/ 5347767 w 7386137"/>
              <a:gd name="connsiteY3858" fmla="*/ 233230 h 688275"/>
              <a:gd name="connsiteX3859" fmla="*/ 5347730 w 7386137"/>
              <a:gd name="connsiteY3859" fmla="*/ 233230 h 688275"/>
              <a:gd name="connsiteX3860" fmla="*/ 5347767 w 7386137"/>
              <a:gd name="connsiteY3860" fmla="*/ 232979 h 688275"/>
              <a:gd name="connsiteX3861" fmla="*/ 5347730 w 7386137"/>
              <a:gd name="connsiteY3861" fmla="*/ 232979 h 688275"/>
              <a:gd name="connsiteX3862" fmla="*/ 5347767 w 7386137"/>
              <a:gd name="connsiteY3862" fmla="*/ 232727 h 688275"/>
              <a:gd name="connsiteX3863" fmla="*/ 5347730 w 7386137"/>
              <a:gd name="connsiteY3863" fmla="*/ 232727 h 688275"/>
              <a:gd name="connsiteX3864" fmla="*/ 5347767 w 7386137"/>
              <a:gd name="connsiteY3864" fmla="*/ 232475 h 688275"/>
              <a:gd name="connsiteX3865" fmla="*/ 5347730 w 7386137"/>
              <a:gd name="connsiteY3865" fmla="*/ 232475 h 688275"/>
              <a:gd name="connsiteX3866" fmla="*/ 5347767 w 7386137"/>
              <a:gd name="connsiteY3866" fmla="*/ 232224 h 688275"/>
              <a:gd name="connsiteX3867" fmla="*/ 5347730 w 7386137"/>
              <a:gd name="connsiteY3867" fmla="*/ 232224 h 688275"/>
              <a:gd name="connsiteX3868" fmla="*/ 5347767 w 7386137"/>
              <a:gd name="connsiteY3868" fmla="*/ 231972 h 688275"/>
              <a:gd name="connsiteX3869" fmla="*/ 5347730 w 7386137"/>
              <a:gd name="connsiteY3869" fmla="*/ 231972 h 688275"/>
              <a:gd name="connsiteX3870" fmla="*/ 5347767 w 7386137"/>
              <a:gd name="connsiteY3870" fmla="*/ 231721 h 688275"/>
              <a:gd name="connsiteX3871" fmla="*/ 5347730 w 7386137"/>
              <a:gd name="connsiteY3871" fmla="*/ 231721 h 688275"/>
              <a:gd name="connsiteX3872" fmla="*/ 5347767 w 7386137"/>
              <a:gd name="connsiteY3872" fmla="*/ 231469 h 688275"/>
              <a:gd name="connsiteX3873" fmla="*/ 5347730 w 7386137"/>
              <a:gd name="connsiteY3873" fmla="*/ 231469 h 688275"/>
              <a:gd name="connsiteX3874" fmla="*/ 5347767 w 7386137"/>
              <a:gd name="connsiteY3874" fmla="*/ 231218 h 688275"/>
              <a:gd name="connsiteX3875" fmla="*/ 5347730 w 7386137"/>
              <a:gd name="connsiteY3875" fmla="*/ 231218 h 688275"/>
              <a:gd name="connsiteX3876" fmla="*/ 5347767 w 7386137"/>
              <a:gd name="connsiteY3876" fmla="*/ 230966 h 688275"/>
              <a:gd name="connsiteX3877" fmla="*/ 5347730 w 7386137"/>
              <a:gd name="connsiteY3877" fmla="*/ 230966 h 688275"/>
              <a:gd name="connsiteX3878" fmla="*/ 5347767 w 7386137"/>
              <a:gd name="connsiteY3878" fmla="*/ 230715 h 688275"/>
              <a:gd name="connsiteX3879" fmla="*/ 5347730 w 7386137"/>
              <a:gd name="connsiteY3879" fmla="*/ 230715 h 688275"/>
              <a:gd name="connsiteX3880" fmla="*/ 5347767 w 7386137"/>
              <a:gd name="connsiteY3880" fmla="*/ 230463 h 688275"/>
              <a:gd name="connsiteX3881" fmla="*/ 5347730 w 7386137"/>
              <a:gd name="connsiteY3881" fmla="*/ 230463 h 688275"/>
              <a:gd name="connsiteX3882" fmla="*/ 5347767 w 7386137"/>
              <a:gd name="connsiteY3882" fmla="*/ 230211 h 688275"/>
              <a:gd name="connsiteX3883" fmla="*/ 5347730 w 7386137"/>
              <a:gd name="connsiteY3883" fmla="*/ 230211 h 688275"/>
              <a:gd name="connsiteX3884" fmla="*/ 5347767 w 7386137"/>
              <a:gd name="connsiteY3884" fmla="*/ 229960 h 688275"/>
              <a:gd name="connsiteX3885" fmla="*/ 5347730 w 7386137"/>
              <a:gd name="connsiteY3885" fmla="*/ 229960 h 688275"/>
              <a:gd name="connsiteX3886" fmla="*/ 5347767 w 7386137"/>
              <a:gd name="connsiteY3886" fmla="*/ 229708 h 688275"/>
              <a:gd name="connsiteX3887" fmla="*/ 5347730 w 7386137"/>
              <a:gd name="connsiteY3887" fmla="*/ 229708 h 688275"/>
              <a:gd name="connsiteX3888" fmla="*/ 5347767 w 7386137"/>
              <a:gd name="connsiteY3888" fmla="*/ 229457 h 688275"/>
              <a:gd name="connsiteX3889" fmla="*/ 5347730 w 7386137"/>
              <a:gd name="connsiteY3889" fmla="*/ 229457 h 688275"/>
              <a:gd name="connsiteX3890" fmla="*/ 5347767 w 7386137"/>
              <a:gd name="connsiteY3890" fmla="*/ 229205 h 688275"/>
              <a:gd name="connsiteX3891" fmla="*/ 5347730 w 7386137"/>
              <a:gd name="connsiteY3891" fmla="*/ 229205 h 688275"/>
              <a:gd name="connsiteX3892" fmla="*/ 5347767 w 7386137"/>
              <a:gd name="connsiteY3892" fmla="*/ 228954 h 688275"/>
              <a:gd name="connsiteX3893" fmla="*/ 5347730 w 7386137"/>
              <a:gd name="connsiteY3893" fmla="*/ 228954 h 688275"/>
              <a:gd name="connsiteX3894" fmla="*/ 5347767 w 7386137"/>
              <a:gd name="connsiteY3894" fmla="*/ 228702 h 688275"/>
              <a:gd name="connsiteX3895" fmla="*/ 5347730 w 7386137"/>
              <a:gd name="connsiteY3895" fmla="*/ 228702 h 688275"/>
              <a:gd name="connsiteX3896" fmla="*/ 5347767 w 7386137"/>
              <a:gd name="connsiteY3896" fmla="*/ 228451 h 688275"/>
              <a:gd name="connsiteX3897" fmla="*/ 5347730 w 7386137"/>
              <a:gd name="connsiteY3897" fmla="*/ 228451 h 688275"/>
              <a:gd name="connsiteX3898" fmla="*/ 5347767 w 7386137"/>
              <a:gd name="connsiteY3898" fmla="*/ 228199 h 688275"/>
              <a:gd name="connsiteX3899" fmla="*/ 5347730 w 7386137"/>
              <a:gd name="connsiteY3899" fmla="*/ 228199 h 688275"/>
              <a:gd name="connsiteX3900" fmla="*/ 5347767 w 7386137"/>
              <a:gd name="connsiteY3900" fmla="*/ 227948 h 688275"/>
              <a:gd name="connsiteX3901" fmla="*/ 5347730 w 7386137"/>
              <a:gd name="connsiteY3901" fmla="*/ 227948 h 688275"/>
              <a:gd name="connsiteX3902" fmla="*/ 5347767 w 7386137"/>
              <a:gd name="connsiteY3902" fmla="*/ 227696 h 688275"/>
              <a:gd name="connsiteX3903" fmla="*/ 5347730 w 7386137"/>
              <a:gd name="connsiteY3903" fmla="*/ 227696 h 688275"/>
              <a:gd name="connsiteX3904" fmla="*/ 5347767 w 7386137"/>
              <a:gd name="connsiteY3904" fmla="*/ 227445 h 688275"/>
              <a:gd name="connsiteX3905" fmla="*/ 5347730 w 7386137"/>
              <a:gd name="connsiteY3905" fmla="*/ 227445 h 688275"/>
              <a:gd name="connsiteX3906" fmla="*/ 5347767 w 7386137"/>
              <a:gd name="connsiteY3906" fmla="*/ 227193 h 688275"/>
              <a:gd name="connsiteX3907" fmla="*/ 5347730 w 7386137"/>
              <a:gd name="connsiteY3907" fmla="*/ 227193 h 688275"/>
              <a:gd name="connsiteX3908" fmla="*/ 5347767 w 7386137"/>
              <a:gd name="connsiteY3908" fmla="*/ 226941 h 688275"/>
              <a:gd name="connsiteX3909" fmla="*/ 5347730 w 7386137"/>
              <a:gd name="connsiteY3909" fmla="*/ 226941 h 688275"/>
              <a:gd name="connsiteX3910" fmla="*/ 5347767 w 7386137"/>
              <a:gd name="connsiteY3910" fmla="*/ 226690 h 688275"/>
              <a:gd name="connsiteX3911" fmla="*/ 5347730 w 7386137"/>
              <a:gd name="connsiteY3911" fmla="*/ 226690 h 688275"/>
              <a:gd name="connsiteX3912" fmla="*/ 5347767 w 7386137"/>
              <a:gd name="connsiteY3912" fmla="*/ 226438 h 688275"/>
              <a:gd name="connsiteX3913" fmla="*/ 5347730 w 7386137"/>
              <a:gd name="connsiteY3913" fmla="*/ 226438 h 688275"/>
              <a:gd name="connsiteX3914" fmla="*/ 5347767 w 7386137"/>
              <a:gd name="connsiteY3914" fmla="*/ 226187 h 688275"/>
              <a:gd name="connsiteX3915" fmla="*/ 5347730 w 7386137"/>
              <a:gd name="connsiteY3915" fmla="*/ 226187 h 688275"/>
              <a:gd name="connsiteX3916" fmla="*/ 5347767 w 7386137"/>
              <a:gd name="connsiteY3916" fmla="*/ 225935 h 688275"/>
              <a:gd name="connsiteX3917" fmla="*/ 5347730 w 7386137"/>
              <a:gd name="connsiteY3917" fmla="*/ 225935 h 688275"/>
              <a:gd name="connsiteX3918" fmla="*/ 5347767 w 7386137"/>
              <a:gd name="connsiteY3918" fmla="*/ 225684 h 688275"/>
              <a:gd name="connsiteX3919" fmla="*/ 5347730 w 7386137"/>
              <a:gd name="connsiteY3919" fmla="*/ 225684 h 688275"/>
              <a:gd name="connsiteX3920" fmla="*/ 5347767 w 7386137"/>
              <a:gd name="connsiteY3920" fmla="*/ 225432 h 688275"/>
              <a:gd name="connsiteX3921" fmla="*/ 5347730 w 7386137"/>
              <a:gd name="connsiteY3921" fmla="*/ 225432 h 688275"/>
              <a:gd name="connsiteX3922" fmla="*/ 5347767 w 7386137"/>
              <a:gd name="connsiteY3922" fmla="*/ 225181 h 688275"/>
              <a:gd name="connsiteX3923" fmla="*/ 5347730 w 7386137"/>
              <a:gd name="connsiteY3923" fmla="*/ 225181 h 688275"/>
              <a:gd name="connsiteX3924" fmla="*/ 5347767 w 7386137"/>
              <a:gd name="connsiteY3924" fmla="*/ 224929 h 688275"/>
              <a:gd name="connsiteX3925" fmla="*/ 5347730 w 7386137"/>
              <a:gd name="connsiteY3925" fmla="*/ 224929 h 688275"/>
              <a:gd name="connsiteX3926" fmla="*/ 5347767 w 7386137"/>
              <a:gd name="connsiteY3926" fmla="*/ 224677 h 688275"/>
              <a:gd name="connsiteX3927" fmla="*/ 5347730 w 7386137"/>
              <a:gd name="connsiteY3927" fmla="*/ 224677 h 688275"/>
              <a:gd name="connsiteX3928" fmla="*/ 5347767 w 7386137"/>
              <a:gd name="connsiteY3928" fmla="*/ 224426 h 688275"/>
              <a:gd name="connsiteX3929" fmla="*/ 5347730 w 7386137"/>
              <a:gd name="connsiteY3929" fmla="*/ 224426 h 688275"/>
              <a:gd name="connsiteX3930" fmla="*/ 5347767 w 7386137"/>
              <a:gd name="connsiteY3930" fmla="*/ 224174 h 688275"/>
              <a:gd name="connsiteX3931" fmla="*/ 5347730 w 7386137"/>
              <a:gd name="connsiteY3931" fmla="*/ 224174 h 688275"/>
              <a:gd name="connsiteX3932" fmla="*/ 5347767 w 7386137"/>
              <a:gd name="connsiteY3932" fmla="*/ 223923 h 688275"/>
              <a:gd name="connsiteX3933" fmla="*/ 5347730 w 7386137"/>
              <a:gd name="connsiteY3933" fmla="*/ 223923 h 688275"/>
              <a:gd name="connsiteX3934" fmla="*/ 5347767 w 7386137"/>
              <a:gd name="connsiteY3934" fmla="*/ 223671 h 688275"/>
              <a:gd name="connsiteX3935" fmla="*/ 5347730 w 7386137"/>
              <a:gd name="connsiteY3935" fmla="*/ 223671 h 688275"/>
              <a:gd name="connsiteX3936" fmla="*/ 5347767 w 7386137"/>
              <a:gd name="connsiteY3936" fmla="*/ 223420 h 688275"/>
              <a:gd name="connsiteX3937" fmla="*/ 5347730 w 7386137"/>
              <a:gd name="connsiteY3937" fmla="*/ 223420 h 688275"/>
              <a:gd name="connsiteX3938" fmla="*/ 5347767 w 7386137"/>
              <a:gd name="connsiteY3938" fmla="*/ 223168 h 688275"/>
              <a:gd name="connsiteX3939" fmla="*/ 5347730 w 7386137"/>
              <a:gd name="connsiteY3939" fmla="*/ 223168 h 688275"/>
              <a:gd name="connsiteX3940" fmla="*/ 5347767 w 7386137"/>
              <a:gd name="connsiteY3940" fmla="*/ 222917 h 688275"/>
              <a:gd name="connsiteX3941" fmla="*/ 5347730 w 7386137"/>
              <a:gd name="connsiteY3941" fmla="*/ 222917 h 688275"/>
              <a:gd name="connsiteX3942" fmla="*/ 5347767 w 7386137"/>
              <a:gd name="connsiteY3942" fmla="*/ 222665 h 688275"/>
              <a:gd name="connsiteX3943" fmla="*/ 5347730 w 7386137"/>
              <a:gd name="connsiteY3943" fmla="*/ 222665 h 688275"/>
              <a:gd name="connsiteX3944" fmla="*/ 5347767 w 7386137"/>
              <a:gd name="connsiteY3944" fmla="*/ 222414 h 688275"/>
              <a:gd name="connsiteX3945" fmla="*/ 5347730 w 7386137"/>
              <a:gd name="connsiteY3945" fmla="*/ 222414 h 688275"/>
              <a:gd name="connsiteX3946" fmla="*/ 5347767 w 7386137"/>
              <a:gd name="connsiteY3946" fmla="*/ 222162 h 688275"/>
              <a:gd name="connsiteX3947" fmla="*/ 5347730 w 7386137"/>
              <a:gd name="connsiteY3947" fmla="*/ 222162 h 688275"/>
              <a:gd name="connsiteX3948" fmla="*/ 5347767 w 7386137"/>
              <a:gd name="connsiteY3948" fmla="*/ 221911 h 688275"/>
              <a:gd name="connsiteX3949" fmla="*/ 5347730 w 7386137"/>
              <a:gd name="connsiteY3949" fmla="*/ 221911 h 688275"/>
              <a:gd name="connsiteX3950" fmla="*/ 5347767 w 7386137"/>
              <a:gd name="connsiteY3950" fmla="*/ 221659 h 688275"/>
              <a:gd name="connsiteX3951" fmla="*/ 5347731 w 7386137"/>
              <a:gd name="connsiteY3951" fmla="*/ 221659 h 688275"/>
              <a:gd name="connsiteX3952" fmla="*/ 6095839 w 7386137"/>
              <a:gd name="connsiteY3952" fmla="*/ 207048 h 688275"/>
              <a:gd name="connsiteX3953" fmla="*/ 6241941 w 7386137"/>
              <a:gd name="connsiteY3953" fmla="*/ 207048 h 688275"/>
              <a:gd name="connsiteX3954" fmla="*/ 6241771 w 7386137"/>
              <a:gd name="connsiteY3954" fmla="*/ 207300 h 688275"/>
              <a:gd name="connsiteX3955" fmla="*/ 6241941 w 7386137"/>
              <a:gd name="connsiteY3955" fmla="*/ 207300 h 688275"/>
              <a:gd name="connsiteX3956" fmla="*/ 6241771 w 7386137"/>
              <a:gd name="connsiteY3956" fmla="*/ 207551 h 688275"/>
              <a:gd name="connsiteX3957" fmla="*/ 6241941 w 7386137"/>
              <a:gd name="connsiteY3957" fmla="*/ 207551 h 688275"/>
              <a:gd name="connsiteX3958" fmla="*/ 6241770 w 7386137"/>
              <a:gd name="connsiteY3958" fmla="*/ 207803 h 688275"/>
              <a:gd name="connsiteX3959" fmla="*/ 6241941 w 7386137"/>
              <a:gd name="connsiteY3959" fmla="*/ 207803 h 688275"/>
              <a:gd name="connsiteX3960" fmla="*/ 6241771 w 7386137"/>
              <a:gd name="connsiteY3960" fmla="*/ 208054 h 688275"/>
              <a:gd name="connsiteX3961" fmla="*/ 6241941 w 7386137"/>
              <a:gd name="connsiteY3961" fmla="*/ 208054 h 688275"/>
              <a:gd name="connsiteX3962" fmla="*/ 6241770 w 7386137"/>
              <a:gd name="connsiteY3962" fmla="*/ 208306 h 688275"/>
              <a:gd name="connsiteX3963" fmla="*/ 6241941 w 7386137"/>
              <a:gd name="connsiteY3963" fmla="*/ 208306 h 688275"/>
              <a:gd name="connsiteX3964" fmla="*/ 6241771 w 7386137"/>
              <a:gd name="connsiteY3964" fmla="*/ 208557 h 688275"/>
              <a:gd name="connsiteX3965" fmla="*/ 6241941 w 7386137"/>
              <a:gd name="connsiteY3965" fmla="*/ 208557 h 688275"/>
              <a:gd name="connsiteX3966" fmla="*/ 6241770 w 7386137"/>
              <a:gd name="connsiteY3966" fmla="*/ 208809 h 688275"/>
              <a:gd name="connsiteX3967" fmla="*/ 6241941 w 7386137"/>
              <a:gd name="connsiteY3967" fmla="*/ 208809 h 688275"/>
              <a:gd name="connsiteX3968" fmla="*/ 6241771 w 7386137"/>
              <a:gd name="connsiteY3968" fmla="*/ 209060 h 688275"/>
              <a:gd name="connsiteX3969" fmla="*/ 6241941 w 7386137"/>
              <a:gd name="connsiteY3969" fmla="*/ 209060 h 688275"/>
              <a:gd name="connsiteX3970" fmla="*/ 6241770 w 7386137"/>
              <a:gd name="connsiteY3970" fmla="*/ 209312 h 688275"/>
              <a:gd name="connsiteX3971" fmla="*/ 6241941 w 7386137"/>
              <a:gd name="connsiteY3971" fmla="*/ 209312 h 688275"/>
              <a:gd name="connsiteX3972" fmla="*/ 6241771 w 7386137"/>
              <a:gd name="connsiteY3972" fmla="*/ 209563 h 688275"/>
              <a:gd name="connsiteX3973" fmla="*/ 6241941 w 7386137"/>
              <a:gd name="connsiteY3973" fmla="*/ 209563 h 688275"/>
              <a:gd name="connsiteX3974" fmla="*/ 6241770 w 7386137"/>
              <a:gd name="connsiteY3974" fmla="*/ 209815 h 688275"/>
              <a:gd name="connsiteX3975" fmla="*/ 6241941 w 7386137"/>
              <a:gd name="connsiteY3975" fmla="*/ 209815 h 688275"/>
              <a:gd name="connsiteX3976" fmla="*/ 6241771 w 7386137"/>
              <a:gd name="connsiteY3976" fmla="*/ 210066 h 688275"/>
              <a:gd name="connsiteX3977" fmla="*/ 6241941 w 7386137"/>
              <a:gd name="connsiteY3977" fmla="*/ 210066 h 688275"/>
              <a:gd name="connsiteX3978" fmla="*/ 6241770 w 7386137"/>
              <a:gd name="connsiteY3978" fmla="*/ 210318 h 688275"/>
              <a:gd name="connsiteX3979" fmla="*/ 6241941 w 7386137"/>
              <a:gd name="connsiteY3979" fmla="*/ 210318 h 688275"/>
              <a:gd name="connsiteX3980" fmla="*/ 6241770 w 7386137"/>
              <a:gd name="connsiteY3980" fmla="*/ 210570 h 688275"/>
              <a:gd name="connsiteX3981" fmla="*/ 6241941 w 7386137"/>
              <a:gd name="connsiteY3981" fmla="*/ 210570 h 688275"/>
              <a:gd name="connsiteX3982" fmla="*/ 6241771 w 7386137"/>
              <a:gd name="connsiteY3982" fmla="*/ 210821 h 688275"/>
              <a:gd name="connsiteX3983" fmla="*/ 6241941 w 7386137"/>
              <a:gd name="connsiteY3983" fmla="*/ 210821 h 688275"/>
              <a:gd name="connsiteX3984" fmla="*/ 6241770 w 7386137"/>
              <a:gd name="connsiteY3984" fmla="*/ 211073 h 688275"/>
              <a:gd name="connsiteX3985" fmla="*/ 6241941 w 7386137"/>
              <a:gd name="connsiteY3985" fmla="*/ 211073 h 688275"/>
              <a:gd name="connsiteX3986" fmla="*/ 6241771 w 7386137"/>
              <a:gd name="connsiteY3986" fmla="*/ 211324 h 688275"/>
              <a:gd name="connsiteX3987" fmla="*/ 6241941 w 7386137"/>
              <a:gd name="connsiteY3987" fmla="*/ 211324 h 688275"/>
              <a:gd name="connsiteX3988" fmla="*/ 6241770 w 7386137"/>
              <a:gd name="connsiteY3988" fmla="*/ 211576 h 688275"/>
              <a:gd name="connsiteX3989" fmla="*/ 6241941 w 7386137"/>
              <a:gd name="connsiteY3989" fmla="*/ 211576 h 688275"/>
              <a:gd name="connsiteX3990" fmla="*/ 6241771 w 7386137"/>
              <a:gd name="connsiteY3990" fmla="*/ 211827 h 688275"/>
              <a:gd name="connsiteX3991" fmla="*/ 6241941 w 7386137"/>
              <a:gd name="connsiteY3991" fmla="*/ 211827 h 688275"/>
              <a:gd name="connsiteX3992" fmla="*/ 6241770 w 7386137"/>
              <a:gd name="connsiteY3992" fmla="*/ 212079 h 688275"/>
              <a:gd name="connsiteX3993" fmla="*/ 6241941 w 7386137"/>
              <a:gd name="connsiteY3993" fmla="*/ 212079 h 688275"/>
              <a:gd name="connsiteX3994" fmla="*/ 6241771 w 7386137"/>
              <a:gd name="connsiteY3994" fmla="*/ 212330 h 688275"/>
              <a:gd name="connsiteX3995" fmla="*/ 6241941 w 7386137"/>
              <a:gd name="connsiteY3995" fmla="*/ 212330 h 688275"/>
              <a:gd name="connsiteX3996" fmla="*/ 6241770 w 7386137"/>
              <a:gd name="connsiteY3996" fmla="*/ 212582 h 688275"/>
              <a:gd name="connsiteX3997" fmla="*/ 6241941 w 7386137"/>
              <a:gd name="connsiteY3997" fmla="*/ 212582 h 688275"/>
              <a:gd name="connsiteX3998" fmla="*/ 6241770 w 7386137"/>
              <a:gd name="connsiteY3998" fmla="*/ 212834 h 688275"/>
              <a:gd name="connsiteX3999" fmla="*/ 6241941 w 7386137"/>
              <a:gd name="connsiteY3999" fmla="*/ 212834 h 688275"/>
              <a:gd name="connsiteX4000" fmla="*/ 6241771 w 7386137"/>
              <a:gd name="connsiteY4000" fmla="*/ 213085 h 688275"/>
              <a:gd name="connsiteX4001" fmla="*/ 6241941 w 7386137"/>
              <a:gd name="connsiteY4001" fmla="*/ 213085 h 688275"/>
              <a:gd name="connsiteX4002" fmla="*/ 6241770 w 7386137"/>
              <a:gd name="connsiteY4002" fmla="*/ 213337 h 688275"/>
              <a:gd name="connsiteX4003" fmla="*/ 6241941 w 7386137"/>
              <a:gd name="connsiteY4003" fmla="*/ 213337 h 688275"/>
              <a:gd name="connsiteX4004" fmla="*/ 6241771 w 7386137"/>
              <a:gd name="connsiteY4004" fmla="*/ 213588 h 688275"/>
              <a:gd name="connsiteX4005" fmla="*/ 6241941 w 7386137"/>
              <a:gd name="connsiteY4005" fmla="*/ 213588 h 688275"/>
              <a:gd name="connsiteX4006" fmla="*/ 6241770 w 7386137"/>
              <a:gd name="connsiteY4006" fmla="*/ 213840 h 688275"/>
              <a:gd name="connsiteX4007" fmla="*/ 6241941 w 7386137"/>
              <a:gd name="connsiteY4007" fmla="*/ 213840 h 688275"/>
              <a:gd name="connsiteX4008" fmla="*/ 6241771 w 7386137"/>
              <a:gd name="connsiteY4008" fmla="*/ 214091 h 688275"/>
              <a:gd name="connsiteX4009" fmla="*/ 6241941 w 7386137"/>
              <a:gd name="connsiteY4009" fmla="*/ 214091 h 688275"/>
              <a:gd name="connsiteX4010" fmla="*/ 6241770 w 7386137"/>
              <a:gd name="connsiteY4010" fmla="*/ 214343 h 688275"/>
              <a:gd name="connsiteX4011" fmla="*/ 6241941 w 7386137"/>
              <a:gd name="connsiteY4011" fmla="*/ 214343 h 688275"/>
              <a:gd name="connsiteX4012" fmla="*/ 6241771 w 7386137"/>
              <a:gd name="connsiteY4012" fmla="*/ 214594 h 688275"/>
              <a:gd name="connsiteX4013" fmla="*/ 6241941 w 7386137"/>
              <a:gd name="connsiteY4013" fmla="*/ 214594 h 688275"/>
              <a:gd name="connsiteX4014" fmla="*/ 6241770 w 7386137"/>
              <a:gd name="connsiteY4014" fmla="*/ 214846 h 688275"/>
              <a:gd name="connsiteX4015" fmla="*/ 6241941 w 7386137"/>
              <a:gd name="connsiteY4015" fmla="*/ 214846 h 688275"/>
              <a:gd name="connsiteX4016" fmla="*/ 6241771 w 7386137"/>
              <a:gd name="connsiteY4016" fmla="*/ 215097 h 688275"/>
              <a:gd name="connsiteX4017" fmla="*/ 6241941 w 7386137"/>
              <a:gd name="connsiteY4017" fmla="*/ 215097 h 688275"/>
              <a:gd name="connsiteX4018" fmla="*/ 6241770 w 7386137"/>
              <a:gd name="connsiteY4018" fmla="*/ 215349 h 688275"/>
              <a:gd name="connsiteX4019" fmla="*/ 6241941 w 7386137"/>
              <a:gd name="connsiteY4019" fmla="*/ 215349 h 688275"/>
              <a:gd name="connsiteX4020" fmla="*/ 6241771 w 7386137"/>
              <a:gd name="connsiteY4020" fmla="*/ 215600 h 688275"/>
              <a:gd name="connsiteX4021" fmla="*/ 6241941 w 7386137"/>
              <a:gd name="connsiteY4021" fmla="*/ 215600 h 688275"/>
              <a:gd name="connsiteX4022" fmla="*/ 6241770 w 7386137"/>
              <a:gd name="connsiteY4022" fmla="*/ 215852 h 688275"/>
              <a:gd name="connsiteX4023" fmla="*/ 6241941 w 7386137"/>
              <a:gd name="connsiteY4023" fmla="*/ 215852 h 688275"/>
              <a:gd name="connsiteX4024" fmla="*/ 6241770 w 7386137"/>
              <a:gd name="connsiteY4024" fmla="*/ 216104 h 688275"/>
              <a:gd name="connsiteX4025" fmla="*/ 6241941 w 7386137"/>
              <a:gd name="connsiteY4025" fmla="*/ 216104 h 688275"/>
              <a:gd name="connsiteX4026" fmla="*/ 6241771 w 7386137"/>
              <a:gd name="connsiteY4026" fmla="*/ 216355 h 688275"/>
              <a:gd name="connsiteX4027" fmla="*/ 6241941 w 7386137"/>
              <a:gd name="connsiteY4027" fmla="*/ 216355 h 688275"/>
              <a:gd name="connsiteX4028" fmla="*/ 6241770 w 7386137"/>
              <a:gd name="connsiteY4028" fmla="*/ 216607 h 688275"/>
              <a:gd name="connsiteX4029" fmla="*/ 6241941 w 7386137"/>
              <a:gd name="connsiteY4029" fmla="*/ 216607 h 688275"/>
              <a:gd name="connsiteX4030" fmla="*/ 6241771 w 7386137"/>
              <a:gd name="connsiteY4030" fmla="*/ 216858 h 688275"/>
              <a:gd name="connsiteX4031" fmla="*/ 6241941 w 7386137"/>
              <a:gd name="connsiteY4031" fmla="*/ 216858 h 688275"/>
              <a:gd name="connsiteX4032" fmla="*/ 6241770 w 7386137"/>
              <a:gd name="connsiteY4032" fmla="*/ 217110 h 688275"/>
              <a:gd name="connsiteX4033" fmla="*/ 6241941 w 7386137"/>
              <a:gd name="connsiteY4033" fmla="*/ 217110 h 688275"/>
              <a:gd name="connsiteX4034" fmla="*/ 6241771 w 7386137"/>
              <a:gd name="connsiteY4034" fmla="*/ 217361 h 688275"/>
              <a:gd name="connsiteX4035" fmla="*/ 6241941 w 7386137"/>
              <a:gd name="connsiteY4035" fmla="*/ 217361 h 688275"/>
              <a:gd name="connsiteX4036" fmla="*/ 6241770 w 7386137"/>
              <a:gd name="connsiteY4036" fmla="*/ 217613 h 688275"/>
              <a:gd name="connsiteX4037" fmla="*/ 6241941 w 7386137"/>
              <a:gd name="connsiteY4037" fmla="*/ 217613 h 688275"/>
              <a:gd name="connsiteX4038" fmla="*/ 6241771 w 7386137"/>
              <a:gd name="connsiteY4038" fmla="*/ 217864 h 688275"/>
              <a:gd name="connsiteX4039" fmla="*/ 6241941 w 7386137"/>
              <a:gd name="connsiteY4039" fmla="*/ 217864 h 688275"/>
              <a:gd name="connsiteX4040" fmla="*/ 6241770 w 7386137"/>
              <a:gd name="connsiteY4040" fmla="*/ 218116 h 688275"/>
              <a:gd name="connsiteX4041" fmla="*/ 6241941 w 7386137"/>
              <a:gd name="connsiteY4041" fmla="*/ 218116 h 688275"/>
              <a:gd name="connsiteX4042" fmla="*/ 6241770 w 7386137"/>
              <a:gd name="connsiteY4042" fmla="*/ 218368 h 688275"/>
              <a:gd name="connsiteX4043" fmla="*/ 6241941 w 7386137"/>
              <a:gd name="connsiteY4043" fmla="*/ 218368 h 688275"/>
              <a:gd name="connsiteX4044" fmla="*/ 6241771 w 7386137"/>
              <a:gd name="connsiteY4044" fmla="*/ 218619 h 688275"/>
              <a:gd name="connsiteX4045" fmla="*/ 6241941 w 7386137"/>
              <a:gd name="connsiteY4045" fmla="*/ 218619 h 688275"/>
              <a:gd name="connsiteX4046" fmla="*/ 6241770 w 7386137"/>
              <a:gd name="connsiteY4046" fmla="*/ 218871 h 688275"/>
              <a:gd name="connsiteX4047" fmla="*/ 6241941 w 7386137"/>
              <a:gd name="connsiteY4047" fmla="*/ 218871 h 688275"/>
              <a:gd name="connsiteX4048" fmla="*/ 6241771 w 7386137"/>
              <a:gd name="connsiteY4048" fmla="*/ 219122 h 688275"/>
              <a:gd name="connsiteX4049" fmla="*/ 6241941 w 7386137"/>
              <a:gd name="connsiteY4049" fmla="*/ 219122 h 688275"/>
              <a:gd name="connsiteX4050" fmla="*/ 6241770 w 7386137"/>
              <a:gd name="connsiteY4050" fmla="*/ 219374 h 688275"/>
              <a:gd name="connsiteX4051" fmla="*/ 6241941 w 7386137"/>
              <a:gd name="connsiteY4051" fmla="*/ 219374 h 688275"/>
              <a:gd name="connsiteX4052" fmla="*/ 6241771 w 7386137"/>
              <a:gd name="connsiteY4052" fmla="*/ 219625 h 688275"/>
              <a:gd name="connsiteX4053" fmla="*/ 6241941 w 7386137"/>
              <a:gd name="connsiteY4053" fmla="*/ 219625 h 688275"/>
              <a:gd name="connsiteX4054" fmla="*/ 6241770 w 7386137"/>
              <a:gd name="connsiteY4054" fmla="*/ 219877 h 688275"/>
              <a:gd name="connsiteX4055" fmla="*/ 6241941 w 7386137"/>
              <a:gd name="connsiteY4055" fmla="*/ 219877 h 688275"/>
              <a:gd name="connsiteX4056" fmla="*/ 6241771 w 7386137"/>
              <a:gd name="connsiteY4056" fmla="*/ 220128 h 688275"/>
              <a:gd name="connsiteX4057" fmla="*/ 6241941 w 7386137"/>
              <a:gd name="connsiteY4057" fmla="*/ 220128 h 688275"/>
              <a:gd name="connsiteX4058" fmla="*/ 6241770 w 7386137"/>
              <a:gd name="connsiteY4058" fmla="*/ 220380 h 688275"/>
              <a:gd name="connsiteX4059" fmla="*/ 6241941 w 7386137"/>
              <a:gd name="connsiteY4059" fmla="*/ 220380 h 688275"/>
              <a:gd name="connsiteX4060" fmla="*/ 6241771 w 7386137"/>
              <a:gd name="connsiteY4060" fmla="*/ 220631 h 688275"/>
              <a:gd name="connsiteX4061" fmla="*/ 6241941 w 7386137"/>
              <a:gd name="connsiteY4061" fmla="*/ 220631 h 688275"/>
              <a:gd name="connsiteX4062" fmla="*/ 6241770 w 7386137"/>
              <a:gd name="connsiteY4062" fmla="*/ 220883 h 688275"/>
              <a:gd name="connsiteX4063" fmla="*/ 6241941 w 7386137"/>
              <a:gd name="connsiteY4063" fmla="*/ 220883 h 688275"/>
              <a:gd name="connsiteX4064" fmla="*/ 6241771 w 7386137"/>
              <a:gd name="connsiteY4064" fmla="*/ 221134 h 688275"/>
              <a:gd name="connsiteX4065" fmla="*/ 6241941 w 7386137"/>
              <a:gd name="connsiteY4065" fmla="*/ 221134 h 688275"/>
              <a:gd name="connsiteX4066" fmla="*/ 6241770 w 7386137"/>
              <a:gd name="connsiteY4066" fmla="*/ 221386 h 688275"/>
              <a:gd name="connsiteX4067" fmla="*/ 6241941 w 7386137"/>
              <a:gd name="connsiteY4067" fmla="*/ 221386 h 688275"/>
              <a:gd name="connsiteX4068" fmla="*/ 6241771 w 7386137"/>
              <a:gd name="connsiteY4068" fmla="*/ 221637 h 688275"/>
              <a:gd name="connsiteX4069" fmla="*/ 6241941 w 7386137"/>
              <a:gd name="connsiteY4069" fmla="*/ 221637 h 688275"/>
              <a:gd name="connsiteX4070" fmla="*/ 6241770 w 7386137"/>
              <a:gd name="connsiteY4070" fmla="*/ 221889 h 688275"/>
              <a:gd name="connsiteX4071" fmla="*/ 6241941 w 7386137"/>
              <a:gd name="connsiteY4071" fmla="*/ 221889 h 688275"/>
              <a:gd name="connsiteX4072" fmla="*/ 6241770 w 7386137"/>
              <a:gd name="connsiteY4072" fmla="*/ 222141 h 688275"/>
              <a:gd name="connsiteX4073" fmla="*/ 6241941 w 7386137"/>
              <a:gd name="connsiteY4073" fmla="*/ 222141 h 688275"/>
              <a:gd name="connsiteX4074" fmla="*/ 6241771 w 7386137"/>
              <a:gd name="connsiteY4074" fmla="*/ 222392 h 688275"/>
              <a:gd name="connsiteX4075" fmla="*/ 6241941 w 7386137"/>
              <a:gd name="connsiteY4075" fmla="*/ 222392 h 688275"/>
              <a:gd name="connsiteX4076" fmla="*/ 6241770 w 7386137"/>
              <a:gd name="connsiteY4076" fmla="*/ 222644 h 688275"/>
              <a:gd name="connsiteX4077" fmla="*/ 6241941 w 7386137"/>
              <a:gd name="connsiteY4077" fmla="*/ 222644 h 688275"/>
              <a:gd name="connsiteX4078" fmla="*/ 6241771 w 7386137"/>
              <a:gd name="connsiteY4078" fmla="*/ 222895 h 688275"/>
              <a:gd name="connsiteX4079" fmla="*/ 6241941 w 7386137"/>
              <a:gd name="connsiteY4079" fmla="*/ 222895 h 688275"/>
              <a:gd name="connsiteX4080" fmla="*/ 6241770 w 7386137"/>
              <a:gd name="connsiteY4080" fmla="*/ 223147 h 688275"/>
              <a:gd name="connsiteX4081" fmla="*/ 6241941 w 7386137"/>
              <a:gd name="connsiteY4081" fmla="*/ 223147 h 688275"/>
              <a:gd name="connsiteX4082" fmla="*/ 6241771 w 7386137"/>
              <a:gd name="connsiteY4082" fmla="*/ 223398 h 688275"/>
              <a:gd name="connsiteX4083" fmla="*/ 6241941 w 7386137"/>
              <a:gd name="connsiteY4083" fmla="*/ 223398 h 688275"/>
              <a:gd name="connsiteX4084" fmla="*/ 6241770 w 7386137"/>
              <a:gd name="connsiteY4084" fmla="*/ 223650 h 688275"/>
              <a:gd name="connsiteX4085" fmla="*/ 6241941 w 7386137"/>
              <a:gd name="connsiteY4085" fmla="*/ 223650 h 688275"/>
              <a:gd name="connsiteX4086" fmla="*/ 6241771 w 7386137"/>
              <a:gd name="connsiteY4086" fmla="*/ 223901 h 688275"/>
              <a:gd name="connsiteX4087" fmla="*/ 6241941 w 7386137"/>
              <a:gd name="connsiteY4087" fmla="*/ 223901 h 688275"/>
              <a:gd name="connsiteX4088" fmla="*/ 6241770 w 7386137"/>
              <a:gd name="connsiteY4088" fmla="*/ 224153 h 688275"/>
              <a:gd name="connsiteX4089" fmla="*/ 6241941 w 7386137"/>
              <a:gd name="connsiteY4089" fmla="*/ 224153 h 688275"/>
              <a:gd name="connsiteX4090" fmla="*/ 6241770 w 7386137"/>
              <a:gd name="connsiteY4090" fmla="*/ 224405 h 688275"/>
              <a:gd name="connsiteX4091" fmla="*/ 6241941 w 7386137"/>
              <a:gd name="connsiteY4091" fmla="*/ 224405 h 688275"/>
              <a:gd name="connsiteX4092" fmla="*/ 6241771 w 7386137"/>
              <a:gd name="connsiteY4092" fmla="*/ 224656 h 688275"/>
              <a:gd name="connsiteX4093" fmla="*/ 6241941 w 7386137"/>
              <a:gd name="connsiteY4093" fmla="*/ 224656 h 688275"/>
              <a:gd name="connsiteX4094" fmla="*/ 6241770 w 7386137"/>
              <a:gd name="connsiteY4094" fmla="*/ 224908 h 688275"/>
              <a:gd name="connsiteX4095" fmla="*/ 6241941 w 7386137"/>
              <a:gd name="connsiteY4095" fmla="*/ 224908 h 688275"/>
              <a:gd name="connsiteX4096" fmla="*/ 6241771 w 7386137"/>
              <a:gd name="connsiteY4096" fmla="*/ 225159 h 688275"/>
              <a:gd name="connsiteX4097" fmla="*/ 6241941 w 7386137"/>
              <a:gd name="connsiteY4097" fmla="*/ 225159 h 688275"/>
              <a:gd name="connsiteX4098" fmla="*/ 6241770 w 7386137"/>
              <a:gd name="connsiteY4098" fmla="*/ 225411 h 688275"/>
              <a:gd name="connsiteX4099" fmla="*/ 6241941 w 7386137"/>
              <a:gd name="connsiteY4099" fmla="*/ 225411 h 688275"/>
              <a:gd name="connsiteX4100" fmla="*/ 6241771 w 7386137"/>
              <a:gd name="connsiteY4100" fmla="*/ 225662 h 688275"/>
              <a:gd name="connsiteX4101" fmla="*/ 6241941 w 7386137"/>
              <a:gd name="connsiteY4101" fmla="*/ 225662 h 688275"/>
              <a:gd name="connsiteX4102" fmla="*/ 6241770 w 7386137"/>
              <a:gd name="connsiteY4102" fmla="*/ 225914 h 688275"/>
              <a:gd name="connsiteX4103" fmla="*/ 6241941 w 7386137"/>
              <a:gd name="connsiteY4103" fmla="*/ 225914 h 688275"/>
              <a:gd name="connsiteX4104" fmla="*/ 6241771 w 7386137"/>
              <a:gd name="connsiteY4104" fmla="*/ 226165 h 688275"/>
              <a:gd name="connsiteX4105" fmla="*/ 6241941 w 7386137"/>
              <a:gd name="connsiteY4105" fmla="*/ 226165 h 688275"/>
              <a:gd name="connsiteX4106" fmla="*/ 6241770 w 7386137"/>
              <a:gd name="connsiteY4106" fmla="*/ 226417 h 688275"/>
              <a:gd name="connsiteX4107" fmla="*/ 6241941 w 7386137"/>
              <a:gd name="connsiteY4107" fmla="*/ 226417 h 688275"/>
              <a:gd name="connsiteX4108" fmla="*/ 6241771 w 7386137"/>
              <a:gd name="connsiteY4108" fmla="*/ 226668 h 688275"/>
              <a:gd name="connsiteX4109" fmla="*/ 6241941 w 7386137"/>
              <a:gd name="connsiteY4109" fmla="*/ 226668 h 688275"/>
              <a:gd name="connsiteX4110" fmla="*/ 6241770 w 7386137"/>
              <a:gd name="connsiteY4110" fmla="*/ 226920 h 688275"/>
              <a:gd name="connsiteX4111" fmla="*/ 6241941 w 7386137"/>
              <a:gd name="connsiteY4111" fmla="*/ 226920 h 688275"/>
              <a:gd name="connsiteX4112" fmla="*/ 6241771 w 7386137"/>
              <a:gd name="connsiteY4112" fmla="*/ 227171 h 688275"/>
              <a:gd name="connsiteX4113" fmla="*/ 6241941 w 7386137"/>
              <a:gd name="connsiteY4113" fmla="*/ 227171 h 688275"/>
              <a:gd name="connsiteX4114" fmla="*/ 6241770 w 7386137"/>
              <a:gd name="connsiteY4114" fmla="*/ 227423 h 688275"/>
              <a:gd name="connsiteX4115" fmla="*/ 6241941 w 7386137"/>
              <a:gd name="connsiteY4115" fmla="*/ 227423 h 688275"/>
              <a:gd name="connsiteX4116" fmla="*/ 6226444 w 7386137"/>
              <a:gd name="connsiteY4116" fmla="*/ 250300 h 688275"/>
              <a:gd name="connsiteX4117" fmla="*/ 6259474 w 7386137"/>
              <a:gd name="connsiteY4117" fmla="*/ 532233 h 688275"/>
              <a:gd name="connsiteX4118" fmla="*/ 6259445 w 7386137"/>
              <a:gd name="connsiteY4118" fmla="*/ 532233 h 688275"/>
              <a:gd name="connsiteX4119" fmla="*/ 6259474 w 7386137"/>
              <a:gd name="connsiteY4119" fmla="*/ 532485 h 688275"/>
              <a:gd name="connsiteX4120" fmla="*/ 6259445 w 7386137"/>
              <a:gd name="connsiteY4120" fmla="*/ 532485 h 688275"/>
              <a:gd name="connsiteX4121" fmla="*/ 6259474 w 7386137"/>
              <a:gd name="connsiteY4121" fmla="*/ 532736 h 688275"/>
              <a:gd name="connsiteX4122" fmla="*/ 6259445 w 7386137"/>
              <a:gd name="connsiteY4122" fmla="*/ 532736 h 688275"/>
              <a:gd name="connsiteX4123" fmla="*/ 6259474 w 7386137"/>
              <a:gd name="connsiteY4123" fmla="*/ 532988 h 688275"/>
              <a:gd name="connsiteX4124" fmla="*/ 6259445 w 7386137"/>
              <a:gd name="connsiteY4124" fmla="*/ 532988 h 688275"/>
              <a:gd name="connsiteX4125" fmla="*/ 6259474 w 7386137"/>
              <a:gd name="connsiteY4125" fmla="*/ 533239 h 688275"/>
              <a:gd name="connsiteX4126" fmla="*/ 6259445 w 7386137"/>
              <a:gd name="connsiteY4126" fmla="*/ 533239 h 688275"/>
              <a:gd name="connsiteX4127" fmla="*/ 6259474 w 7386137"/>
              <a:gd name="connsiteY4127" fmla="*/ 533491 h 688275"/>
              <a:gd name="connsiteX4128" fmla="*/ 6259445 w 7386137"/>
              <a:gd name="connsiteY4128" fmla="*/ 533491 h 688275"/>
              <a:gd name="connsiteX4129" fmla="*/ 6259474 w 7386137"/>
              <a:gd name="connsiteY4129" fmla="*/ 533742 h 688275"/>
              <a:gd name="connsiteX4130" fmla="*/ 6259445 w 7386137"/>
              <a:gd name="connsiteY4130" fmla="*/ 533742 h 688275"/>
              <a:gd name="connsiteX4131" fmla="*/ 6259474 w 7386137"/>
              <a:gd name="connsiteY4131" fmla="*/ 533994 h 688275"/>
              <a:gd name="connsiteX4132" fmla="*/ 6259445 w 7386137"/>
              <a:gd name="connsiteY4132" fmla="*/ 533994 h 688275"/>
              <a:gd name="connsiteX4133" fmla="*/ 6259474 w 7386137"/>
              <a:gd name="connsiteY4133" fmla="*/ 534245 h 688275"/>
              <a:gd name="connsiteX4134" fmla="*/ 6259445 w 7386137"/>
              <a:gd name="connsiteY4134" fmla="*/ 534245 h 688275"/>
              <a:gd name="connsiteX4135" fmla="*/ 6259474 w 7386137"/>
              <a:gd name="connsiteY4135" fmla="*/ 534497 h 688275"/>
              <a:gd name="connsiteX4136" fmla="*/ 6259445 w 7386137"/>
              <a:gd name="connsiteY4136" fmla="*/ 534497 h 688275"/>
              <a:gd name="connsiteX4137" fmla="*/ 6259474 w 7386137"/>
              <a:gd name="connsiteY4137" fmla="*/ 534748 h 688275"/>
              <a:gd name="connsiteX4138" fmla="*/ 6259445 w 7386137"/>
              <a:gd name="connsiteY4138" fmla="*/ 534748 h 688275"/>
              <a:gd name="connsiteX4139" fmla="*/ 6259474 w 7386137"/>
              <a:gd name="connsiteY4139" fmla="*/ 535000 h 688275"/>
              <a:gd name="connsiteX4140" fmla="*/ 6259445 w 7386137"/>
              <a:gd name="connsiteY4140" fmla="*/ 535000 h 688275"/>
              <a:gd name="connsiteX4141" fmla="*/ 6259474 w 7386137"/>
              <a:gd name="connsiteY4141" fmla="*/ 535251 h 688275"/>
              <a:gd name="connsiteX4142" fmla="*/ 6259445 w 7386137"/>
              <a:gd name="connsiteY4142" fmla="*/ 535251 h 688275"/>
              <a:gd name="connsiteX4143" fmla="*/ 6259474 w 7386137"/>
              <a:gd name="connsiteY4143" fmla="*/ 535503 h 688275"/>
              <a:gd name="connsiteX4144" fmla="*/ 6259444 w 7386137"/>
              <a:gd name="connsiteY4144" fmla="*/ 535503 h 688275"/>
              <a:gd name="connsiteX4145" fmla="*/ 6259474 w 7386137"/>
              <a:gd name="connsiteY4145" fmla="*/ 535755 h 688275"/>
              <a:gd name="connsiteX4146" fmla="*/ 6259445 w 7386137"/>
              <a:gd name="connsiteY4146" fmla="*/ 535755 h 688275"/>
              <a:gd name="connsiteX4147" fmla="*/ 6259474 w 7386137"/>
              <a:gd name="connsiteY4147" fmla="*/ 536006 h 688275"/>
              <a:gd name="connsiteX4148" fmla="*/ 6259444 w 7386137"/>
              <a:gd name="connsiteY4148" fmla="*/ 536006 h 688275"/>
              <a:gd name="connsiteX4149" fmla="*/ 6259474 w 7386137"/>
              <a:gd name="connsiteY4149" fmla="*/ 536258 h 688275"/>
              <a:gd name="connsiteX4150" fmla="*/ 6259445 w 7386137"/>
              <a:gd name="connsiteY4150" fmla="*/ 536258 h 688275"/>
              <a:gd name="connsiteX4151" fmla="*/ 6259474 w 7386137"/>
              <a:gd name="connsiteY4151" fmla="*/ 536509 h 688275"/>
              <a:gd name="connsiteX4152" fmla="*/ 6259445 w 7386137"/>
              <a:gd name="connsiteY4152" fmla="*/ 536509 h 688275"/>
              <a:gd name="connsiteX4153" fmla="*/ 6259474 w 7386137"/>
              <a:gd name="connsiteY4153" fmla="*/ 536761 h 688275"/>
              <a:gd name="connsiteX4154" fmla="*/ 6259445 w 7386137"/>
              <a:gd name="connsiteY4154" fmla="*/ 536761 h 688275"/>
              <a:gd name="connsiteX4155" fmla="*/ 6259474 w 7386137"/>
              <a:gd name="connsiteY4155" fmla="*/ 537012 h 688275"/>
              <a:gd name="connsiteX4156" fmla="*/ 6259445 w 7386137"/>
              <a:gd name="connsiteY4156" fmla="*/ 537012 h 688275"/>
              <a:gd name="connsiteX4157" fmla="*/ 6259474 w 7386137"/>
              <a:gd name="connsiteY4157" fmla="*/ 537264 h 688275"/>
              <a:gd name="connsiteX4158" fmla="*/ 6259445 w 7386137"/>
              <a:gd name="connsiteY4158" fmla="*/ 537264 h 688275"/>
              <a:gd name="connsiteX4159" fmla="*/ 6259474 w 7386137"/>
              <a:gd name="connsiteY4159" fmla="*/ 537515 h 688275"/>
              <a:gd name="connsiteX4160" fmla="*/ 6259445 w 7386137"/>
              <a:gd name="connsiteY4160" fmla="*/ 537515 h 688275"/>
              <a:gd name="connsiteX4161" fmla="*/ 6259474 w 7386137"/>
              <a:gd name="connsiteY4161" fmla="*/ 537767 h 688275"/>
              <a:gd name="connsiteX4162" fmla="*/ 6259445 w 7386137"/>
              <a:gd name="connsiteY4162" fmla="*/ 537767 h 688275"/>
              <a:gd name="connsiteX4163" fmla="*/ 6259474 w 7386137"/>
              <a:gd name="connsiteY4163" fmla="*/ 538019 h 688275"/>
              <a:gd name="connsiteX4164" fmla="*/ 6259445 w 7386137"/>
              <a:gd name="connsiteY4164" fmla="*/ 538019 h 688275"/>
              <a:gd name="connsiteX4165" fmla="*/ 6259474 w 7386137"/>
              <a:gd name="connsiteY4165" fmla="*/ 538270 h 688275"/>
              <a:gd name="connsiteX4166" fmla="*/ 6259445 w 7386137"/>
              <a:gd name="connsiteY4166" fmla="*/ 538270 h 688275"/>
              <a:gd name="connsiteX4167" fmla="*/ 6259474 w 7386137"/>
              <a:gd name="connsiteY4167" fmla="*/ 538522 h 688275"/>
              <a:gd name="connsiteX4168" fmla="*/ 6259445 w 7386137"/>
              <a:gd name="connsiteY4168" fmla="*/ 538522 h 688275"/>
              <a:gd name="connsiteX4169" fmla="*/ 6259474 w 7386137"/>
              <a:gd name="connsiteY4169" fmla="*/ 538773 h 688275"/>
              <a:gd name="connsiteX4170" fmla="*/ 6259444 w 7386137"/>
              <a:gd name="connsiteY4170" fmla="*/ 538773 h 688275"/>
              <a:gd name="connsiteX4171" fmla="*/ 6259474 w 7386137"/>
              <a:gd name="connsiteY4171" fmla="*/ 539025 h 688275"/>
              <a:gd name="connsiteX4172" fmla="*/ 6259445 w 7386137"/>
              <a:gd name="connsiteY4172" fmla="*/ 539025 h 688275"/>
              <a:gd name="connsiteX4173" fmla="*/ 6259474 w 7386137"/>
              <a:gd name="connsiteY4173" fmla="*/ 539276 h 688275"/>
              <a:gd name="connsiteX4174" fmla="*/ 6259444 w 7386137"/>
              <a:gd name="connsiteY4174" fmla="*/ 539276 h 688275"/>
              <a:gd name="connsiteX4175" fmla="*/ 6259474 w 7386137"/>
              <a:gd name="connsiteY4175" fmla="*/ 539528 h 688275"/>
              <a:gd name="connsiteX4176" fmla="*/ 6259445 w 7386137"/>
              <a:gd name="connsiteY4176" fmla="*/ 539528 h 688275"/>
              <a:gd name="connsiteX4177" fmla="*/ 6259474 w 7386137"/>
              <a:gd name="connsiteY4177" fmla="*/ 539779 h 688275"/>
              <a:gd name="connsiteX4178" fmla="*/ 6259444 w 7386137"/>
              <a:gd name="connsiteY4178" fmla="*/ 539779 h 688275"/>
              <a:gd name="connsiteX4179" fmla="*/ 6259474 w 7386137"/>
              <a:gd name="connsiteY4179" fmla="*/ 540031 h 688275"/>
              <a:gd name="connsiteX4180" fmla="*/ 6259445 w 7386137"/>
              <a:gd name="connsiteY4180" fmla="*/ 540031 h 688275"/>
              <a:gd name="connsiteX4181" fmla="*/ 6259474 w 7386137"/>
              <a:gd name="connsiteY4181" fmla="*/ 540282 h 688275"/>
              <a:gd name="connsiteX4182" fmla="*/ 6259445 w 7386137"/>
              <a:gd name="connsiteY4182" fmla="*/ 540282 h 688275"/>
              <a:gd name="connsiteX4183" fmla="*/ 6259474 w 7386137"/>
              <a:gd name="connsiteY4183" fmla="*/ 540534 h 688275"/>
              <a:gd name="connsiteX4184" fmla="*/ 6259445 w 7386137"/>
              <a:gd name="connsiteY4184" fmla="*/ 540534 h 688275"/>
              <a:gd name="connsiteX4185" fmla="*/ 6259474 w 7386137"/>
              <a:gd name="connsiteY4185" fmla="*/ 540785 h 688275"/>
              <a:gd name="connsiteX4186" fmla="*/ 6259445 w 7386137"/>
              <a:gd name="connsiteY4186" fmla="*/ 540785 h 688275"/>
              <a:gd name="connsiteX4187" fmla="*/ 6259474 w 7386137"/>
              <a:gd name="connsiteY4187" fmla="*/ 541037 h 688275"/>
              <a:gd name="connsiteX4188" fmla="*/ 6259445 w 7386137"/>
              <a:gd name="connsiteY4188" fmla="*/ 541037 h 688275"/>
              <a:gd name="connsiteX4189" fmla="*/ 6259474 w 7386137"/>
              <a:gd name="connsiteY4189" fmla="*/ 541289 h 688275"/>
              <a:gd name="connsiteX4190" fmla="*/ 6259445 w 7386137"/>
              <a:gd name="connsiteY4190" fmla="*/ 541289 h 688275"/>
              <a:gd name="connsiteX4191" fmla="*/ 6259474 w 7386137"/>
              <a:gd name="connsiteY4191" fmla="*/ 541540 h 688275"/>
              <a:gd name="connsiteX4192" fmla="*/ 6259445 w 7386137"/>
              <a:gd name="connsiteY4192" fmla="*/ 541540 h 688275"/>
              <a:gd name="connsiteX4193" fmla="*/ 6259474 w 7386137"/>
              <a:gd name="connsiteY4193" fmla="*/ 541792 h 688275"/>
              <a:gd name="connsiteX4194" fmla="*/ 6259445 w 7386137"/>
              <a:gd name="connsiteY4194" fmla="*/ 541792 h 688275"/>
              <a:gd name="connsiteX4195" fmla="*/ 6259474 w 7386137"/>
              <a:gd name="connsiteY4195" fmla="*/ 542043 h 688275"/>
              <a:gd name="connsiteX4196" fmla="*/ 6259445 w 7386137"/>
              <a:gd name="connsiteY4196" fmla="*/ 542043 h 688275"/>
              <a:gd name="connsiteX4197" fmla="*/ 6259474 w 7386137"/>
              <a:gd name="connsiteY4197" fmla="*/ 542295 h 688275"/>
              <a:gd name="connsiteX4198" fmla="*/ 6259445 w 7386137"/>
              <a:gd name="connsiteY4198" fmla="*/ 542295 h 688275"/>
              <a:gd name="connsiteX4199" fmla="*/ 6259474 w 7386137"/>
              <a:gd name="connsiteY4199" fmla="*/ 542546 h 688275"/>
              <a:gd name="connsiteX4200" fmla="*/ 6259445 w 7386137"/>
              <a:gd name="connsiteY4200" fmla="*/ 542546 h 688275"/>
              <a:gd name="connsiteX4201" fmla="*/ 6259474 w 7386137"/>
              <a:gd name="connsiteY4201" fmla="*/ 542798 h 688275"/>
              <a:gd name="connsiteX4202" fmla="*/ 6259445 w 7386137"/>
              <a:gd name="connsiteY4202" fmla="*/ 542798 h 688275"/>
              <a:gd name="connsiteX4203" fmla="*/ 6259474 w 7386137"/>
              <a:gd name="connsiteY4203" fmla="*/ 543049 h 688275"/>
              <a:gd name="connsiteX4204" fmla="*/ 6259445 w 7386137"/>
              <a:gd name="connsiteY4204" fmla="*/ 543049 h 688275"/>
              <a:gd name="connsiteX4205" fmla="*/ 6259474 w 7386137"/>
              <a:gd name="connsiteY4205" fmla="*/ 543301 h 688275"/>
              <a:gd name="connsiteX4206" fmla="*/ 6259445 w 7386137"/>
              <a:gd name="connsiteY4206" fmla="*/ 543301 h 688275"/>
              <a:gd name="connsiteX4207" fmla="*/ 6259474 w 7386137"/>
              <a:gd name="connsiteY4207" fmla="*/ 543553 h 688275"/>
              <a:gd name="connsiteX4208" fmla="*/ 6259445 w 7386137"/>
              <a:gd name="connsiteY4208" fmla="*/ 543553 h 688275"/>
              <a:gd name="connsiteX4209" fmla="*/ 6259474 w 7386137"/>
              <a:gd name="connsiteY4209" fmla="*/ 543804 h 688275"/>
              <a:gd name="connsiteX4210" fmla="*/ 6259445 w 7386137"/>
              <a:gd name="connsiteY4210" fmla="*/ 543804 h 688275"/>
              <a:gd name="connsiteX4211" fmla="*/ 6259474 w 7386137"/>
              <a:gd name="connsiteY4211" fmla="*/ 544056 h 688275"/>
              <a:gd name="connsiteX4212" fmla="*/ 6259445 w 7386137"/>
              <a:gd name="connsiteY4212" fmla="*/ 544056 h 688275"/>
              <a:gd name="connsiteX4213" fmla="*/ 6259474 w 7386137"/>
              <a:gd name="connsiteY4213" fmla="*/ 544307 h 688275"/>
              <a:gd name="connsiteX4214" fmla="*/ 6259445 w 7386137"/>
              <a:gd name="connsiteY4214" fmla="*/ 544307 h 688275"/>
              <a:gd name="connsiteX4215" fmla="*/ 6259474 w 7386137"/>
              <a:gd name="connsiteY4215" fmla="*/ 544559 h 688275"/>
              <a:gd name="connsiteX4216" fmla="*/ 6259445 w 7386137"/>
              <a:gd name="connsiteY4216" fmla="*/ 544559 h 688275"/>
              <a:gd name="connsiteX4217" fmla="*/ 6259474 w 7386137"/>
              <a:gd name="connsiteY4217" fmla="*/ 544810 h 688275"/>
              <a:gd name="connsiteX4218" fmla="*/ 6259445 w 7386137"/>
              <a:gd name="connsiteY4218" fmla="*/ 544810 h 688275"/>
              <a:gd name="connsiteX4219" fmla="*/ 6259474 w 7386137"/>
              <a:gd name="connsiteY4219" fmla="*/ 545062 h 688275"/>
              <a:gd name="connsiteX4220" fmla="*/ 6259445 w 7386137"/>
              <a:gd name="connsiteY4220" fmla="*/ 545062 h 688275"/>
              <a:gd name="connsiteX4221" fmla="*/ 6259474 w 7386137"/>
              <a:gd name="connsiteY4221" fmla="*/ 545313 h 688275"/>
              <a:gd name="connsiteX4222" fmla="*/ 6259445 w 7386137"/>
              <a:gd name="connsiteY4222" fmla="*/ 545313 h 688275"/>
              <a:gd name="connsiteX4223" fmla="*/ 6259474 w 7386137"/>
              <a:gd name="connsiteY4223" fmla="*/ 545565 h 688275"/>
              <a:gd name="connsiteX4224" fmla="*/ 6259445 w 7386137"/>
              <a:gd name="connsiteY4224" fmla="*/ 545565 h 688275"/>
              <a:gd name="connsiteX4225" fmla="*/ 6259474 w 7386137"/>
              <a:gd name="connsiteY4225" fmla="*/ 545816 h 688275"/>
              <a:gd name="connsiteX4226" fmla="*/ 6259445 w 7386137"/>
              <a:gd name="connsiteY4226" fmla="*/ 545816 h 688275"/>
              <a:gd name="connsiteX4227" fmla="*/ 6259474 w 7386137"/>
              <a:gd name="connsiteY4227" fmla="*/ 546068 h 688275"/>
              <a:gd name="connsiteX4228" fmla="*/ 6259445 w 7386137"/>
              <a:gd name="connsiteY4228" fmla="*/ 546068 h 688275"/>
              <a:gd name="connsiteX4229" fmla="*/ 6259474 w 7386137"/>
              <a:gd name="connsiteY4229" fmla="*/ 546319 h 688275"/>
              <a:gd name="connsiteX4230" fmla="*/ 6259445 w 7386137"/>
              <a:gd name="connsiteY4230" fmla="*/ 546319 h 688275"/>
              <a:gd name="connsiteX4231" fmla="*/ 6259474 w 7386137"/>
              <a:gd name="connsiteY4231" fmla="*/ 546571 h 688275"/>
              <a:gd name="connsiteX4232" fmla="*/ 6259445 w 7386137"/>
              <a:gd name="connsiteY4232" fmla="*/ 546571 h 688275"/>
              <a:gd name="connsiteX4233" fmla="*/ 6259474 w 7386137"/>
              <a:gd name="connsiteY4233" fmla="*/ 546822 h 688275"/>
              <a:gd name="connsiteX4234" fmla="*/ 6259445 w 7386137"/>
              <a:gd name="connsiteY4234" fmla="*/ 546822 h 688275"/>
              <a:gd name="connsiteX4235" fmla="*/ 6259474 w 7386137"/>
              <a:gd name="connsiteY4235" fmla="*/ 547074 h 688275"/>
              <a:gd name="connsiteX4236" fmla="*/ 6259445 w 7386137"/>
              <a:gd name="connsiteY4236" fmla="*/ 547074 h 688275"/>
              <a:gd name="connsiteX4237" fmla="*/ 6259474 w 7386137"/>
              <a:gd name="connsiteY4237" fmla="*/ 547326 h 688275"/>
              <a:gd name="connsiteX4238" fmla="*/ 6259445 w 7386137"/>
              <a:gd name="connsiteY4238" fmla="*/ 547326 h 688275"/>
              <a:gd name="connsiteX4239" fmla="*/ 6259474 w 7386137"/>
              <a:gd name="connsiteY4239" fmla="*/ 547577 h 688275"/>
              <a:gd name="connsiteX4240" fmla="*/ 6259445 w 7386137"/>
              <a:gd name="connsiteY4240" fmla="*/ 547577 h 688275"/>
              <a:gd name="connsiteX4241" fmla="*/ 6259474 w 7386137"/>
              <a:gd name="connsiteY4241" fmla="*/ 547829 h 688275"/>
              <a:gd name="connsiteX4242" fmla="*/ 6259445 w 7386137"/>
              <a:gd name="connsiteY4242" fmla="*/ 547829 h 688275"/>
              <a:gd name="connsiteX4243" fmla="*/ 6259474 w 7386137"/>
              <a:gd name="connsiteY4243" fmla="*/ 548080 h 688275"/>
              <a:gd name="connsiteX4244" fmla="*/ 6259445 w 7386137"/>
              <a:gd name="connsiteY4244" fmla="*/ 548080 h 688275"/>
              <a:gd name="connsiteX4245" fmla="*/ 6259474 w 7386137"/>
              <a:gd name="connsiteY4245" fmla="*/ 548332 h 688275"/>
              <a:gd name="connsiteX4246" fmla="*/ 6259445 w 7386137"/>
              <a:gd name="connsiteY4246" fmla="*/ 548332 h 688275"/>
              <a:gd name="connsiteX4247" fmla="*/ 6259474 w 7386137"/>
              <a:gd name="connsiteY4247" fmla="*/ 548583 h 688275"/>
              <a:gd name="connsiteX4248" fmla="*/ 6259445 w 7386137"/>
              <a:gd name="connsiteY4248" fmla="*/ 548583 h 688275"/>
              <a:gd name="connsiteX4249" fmla="*/ 6259474 w 7386137"/>
              <a:gd name="connsiteY4249" fmla="*/ 548835 h 688275"/>
              <a:gd name="connsiteX4250" fmla="*/ 6259445 w 7386137"/>
              <a:gd name="connsiteY4250" fmla="*/ 548835 h 688275"/>
              <a:gd name="connsiteX4251" fmla="*/ 6259474 w 7386137"/>
              <a:gd name="connsiteY4251" fmla="*/ 549086 h 688275"/>
              <a:gd name="connsiteX4252" fmla="*/ 6259445 w 7386137"/>
              <a:gd name="connsiteY4252" fmla="*/ 549086 h 688275"/>
              <a:gd name="connsiteX4253" fmla="*/ 6259474 w 7386137"/>
              <a:gd name="connsiteY4253" fmla="*/ 549338 h 688275"/>
              <a:gd name="connsiteX4254" fmla="*/ 6259445 w 7386137"/>
              <a:gd name="connsiteY4254" fmla="*/ 549338 h 688275"/>
              <a:gd name="connsiteX4255" fmla="*/ 6259474 w 7386137"/>
              <a:gd name="connsiteY4255" fmla="*/ 549590 h 688275"/>
              <a:gd name="connsiteX4256" fmla="*/ 6259445 w 7386137"/>
              <a:gd name="connsiteY4256" fmla="*/ 549590 h 688275"/>
              <a:gd name="connsiteX4257" fmla="*/ 6259474 w 7386137"/>
              <a:gd name="connsiteY4257" fmla="*/ 549841 h 688275"/>
              <a:gd name="connsiteX4258" fmla="*/ 6259445 w 7386137"/>
              <a:gd name="connsiteY4258" fmla="*/ 549841 h 688275"/>
              <a:gd name="connsiteX4259" fmla="*/ 6259474 w 7386137"/>
              <a:gd name="connsiteY4259" fmla="*/ 550093 h 688275"/>
              <a:gd name="connsiteX4260" fmla="*/ 6259445 w 7386137"/>
              <a:gd name="connsiteY4260" fmla="*/ 550093 h 688275"/>
              <a:gd name="connsiteX4261" fmla="*/ 6259474 w 7386137"/>
              <a:gd name="connsiteY4261" fmla="*/ 550344 h 688275"/>
              <a:gd name="connsiteX4262" fmla="*/ 6259445 w 7386137"/>
              <a:gd name="connsiteY4262" fmla="*/ 550344 h 688275"/>
              <a:gd name="connsiteX4263" fmla="*/ 6259474 w 7386137"/>
              <a:gd name="connsiteY4263" fmla="*/ 550596 h 688275"/>
              <a:gd name="connsiteX4264" fmla="*/ 6259445 w 7386137"/>
              <a:gd name="connsiteY4264" fmla="*/ 550596 h 688275"/>
              <a:gd name="connsiteX4265" fmla="*/ 6259474 w 7386137"/>
              <a:gd name="connsiteY4265" fmla="*/ 550847 h 688275"/>
              <a:gd name="connsiteX4266" fmla="*/ 6259445 w 7386137"/>
              <a:gd name="connsiteY4266" fmla="*/ 550847 h 688275"/>
              <a:gd name="connsiteX4267" fmla="*/ 6259474 w 7386137"/>
              <a:gd name="connsiteY4267" fmla="*/ 551099 h 688275"/>
              <a:gd name="connsiteX4268" fmla="*/ 6259444 w 7386137"/>
              <a:gd name="connsiteY4268" fmla="*/ 551099 h 688275"/>
              <a:gd name="connsiteX4269" fmla="*/ 6259453 w 7386137"/>
              <a:gd name="connsiteY4269" fmla="*/ 551174 h 688275"/>
              <a:gd name="connsiteX4270" fmla="*/ 6403549 w 7386137"/>
              <a:gd name="connsiteY4270" fmla="*/ 233316 h 688275"/>
              <a:gd name="connsiteX4271" fmla="*/ 6402655 w 7386137"/>
              <a:gd name="connsiteY4271" fmla="*/ 227840 h 688275"/>
              <a:gd name="connsiteX4272" fmla="*/ 6402696 w 7386137"/>
              <a:gd name="connsiteY4272" fmla="*/ 227840 h 688275"/>
              <a:gd name="connsiteX4273" fmla="*/ 6402655 w 7386137"/>
              <a:gd name="connsiteY4273" fmla="*/ 227588 h 688275"/>
              <a:gd name="connsiteX4274" fmla="*/ 6402696 w 7386137"/>
              <a:gd name="connsiteY4274" fmla="*/ 227588 h 688275"/>
              <a:gd name="connsiteX4275" fmla="*/ 6402655 w 7386137"/>
              <a:gd name="connsiteY4275" fmla="*/ 227337 h 688275"/>
              <a:gd name="connsiteX4276" fmla="*/ 6402696 w 7386137"/>
              <a:gd name="connsiteY4276" fmla="*/ 227337 h 688275"/>
              <a:gd name="connsiteX4277" fmla="*/ 6402655 w 7386137"/>
              <a:gd name="connsiteY4277" fmla="*/ 227085 h 688275"/>
              <a:gd name="connsiteX4278" fmla="*/ 6402696 w 7386137"/>
              <a:gd name="connsiteY4278" fmla="*/ 227085 h 688275"/>
              <a:gd name="connsiteX4279" fmla="*/ 6402655 w 7386137"/>
              <a:gd name="connsiteY4279" fmla="*/ 226834 h 688275"/>
              <a:gd name="connsiteX4280" fmla="*/ 6402696 w 7386137"/>
              <a:gd name="connsiteY4280" fmla="*/ 226834 h 688275"/>
              <a:gd name="connsiteX4281" fmla="*/ 6402655 w 7386137"/>
              <a:gd name="connsiteY4281" fmla="*/ 226582 h 688275"/>
              <a:gd name="connsiteX4282" fmla="*/ 6402696 w 7386137"/>
              <a:gd name="connsiteY4282" fmla="*/ 226582 h 688275"/>
              <a:gd name="connsiteX4283" fmla="*/ 6402655 w 7386137"/>
              <a:gd name="connsiteY4283" fmla="*/ 226331 h 688275"/>
              <a:gd name="connsiteX4284" fmla="*/ 6402696 w 7386137"/>
              <a:gd name="connsiteY4284" fmla="*/ 226331 h 688275"/>
              <a:gd name="connsiteX4285" fmla="*/ 6402655 w 7386137"/>
              <a:gd name="connsiteY4285" fmla="*/ 226079 h 688275"/>
              <a:gd name="connsiteX4286" fmla="*/ 6402696 w 7386137"/>
              <a:gd name="connsiteY4286" fmla="*/ 226079 h 688275"/>
              <a:gd name="connsiteX4287" fmla="*/ 6402655 w 7386137"/>
              <a:gd name="connsiteY4287" fmla="*/ 225828 h 688275"/>
              <a:gd name="connsiteX4288" fmla="*/ 6402696 w 7386137"/>
              <a:gd name="connsiteY4288" fmla="*/ 225828 h 688275"/>
              <a:gd name="connsiteX4289" fmla="*/ 6402655 w 7386137"/>
              <a:gd name="connsiteY4289" fmla="*/ 225576 h 688275"/>
              <a:gd name="connsiteX4290" fmla="*/ 6402696 w 7386137"/>
              <a:gd name="connsiteY4290" fmla="*/ 225576 h 688275"/>
              <a:gd name="connsiteX4291" fmla="*/ 6402655 w 7386137"/>
              <a:gd name="connsiteY4291" fmla="*/ 225325 h 688275"/>
              <a:gd name="connsiteX4292" fmla="*/ 6402696 w 7386137"/>
              <a:gd name="connsiteY4292" fmla="*/ 225325 h 688275"/>
              <a:gd name="connsiteX4293" fmla="*/ 6402655 w 7386137"/>
              <a:gd name="connsiteY4293" fmla="*/ 225073 h 688275"/>
              <a:gd name="connsiteX4294" fmla="*/ 6402696 w 7386137"/>
              <a:gd name="connsiteY4294" fmla="*/ 225073 h 688275"/>
              <a:gd name="connsiteX4295" fmla="*/ 6402655 w 7386137"/>
              <a:gd name="connsiteY4295" fmla="*/ 224822 h 688275"/>
              <a:gd name="connsiteX4296" fmla="*/ 6402696 w 7386137"/>
              <a:gd name="connsiteY4296" fmla="*/ 224822 h 688275"/>
              <a:gd name="connsiteX4297" fmla="*/ 6402655 w 7386137"/>
              <a:gd name="connsiteY4297" fmla="*/ 224570 h 688275"/>
              <a:gd name="connsiteX4298" fmla="*/ 6402696 w 7386137"/>
              <a:gd name="connsiteY4298" fmla="*/ 224570 h 688275"/>
              <a:gd name="connsiteX4299" fmla="*/ 6402655 w 7386137"/>
              <a:gd name="connsiteY4299" fmla="*/ 224318 h 688275"/>
              <a:gd name="connsiteX4300" fmla="*/ 6402696 w 7386137"/>
              <a:gd name="connsiteY4300" fmla="*/ 224318 h 688275"/>
              <a:gd name="connsiteX4301" fmla="*/ 6402655 w 7386137"/>
              <a:gd name="connsiteY4301" fmla="*/ 224067 h 688275"/>
              <a:gd name="connsiteX4302" fmla="*/ 6402696 w 7386137"/>
              <a:gd name="connsiteY4302" fmla="*/ 224067 h 688275"/>
              <a:gd name="connsiteX4303" fmla="*/ 6402655 w 7386137"/>
              <a:gd name="connsiteY4303" fmla="*/ 223815 h 688275"/>
              <a:gd name="connsiteX4304" fmla="*/ 6402696 w 7386137"/>
              <a:gd name="connsiteY4304" fmla="*/ 223815 h 688275"/>
              <a:gd name="connsiteX4305" fmla="*/ 6402655 w 7386137"/>
              <a:gd name="connsiteY4305" fmla="*/ 223564 h 688275"/>
              <a:gd name="connsiteX4306" fmla="*/ 6402696 w 7386137"/>
              <a:gd name="connsiteY4306" fmla="*/ 223564 h 688275"/>
              <a:gd name="connsiteX4307" fmla="*/ 6402655 w 7386137"/>
              <a:gd name="connsiteY4307" fmla="*/ 223312 h 688275"/>
              <a:gd name="connsiteX4308" fmla="*/ 6402696 w 7386137"/>
              <a:gd name="connsiteY4308" fmla="*/ 223312 h 688275"/>
              <a:gd name="connsiteX4309" fmla="*/ 6402655 w 7386137"/>
              <a:gd name="connsiteY4309" fmla="*/ 223061 h 688275"/>
              <a:gd name="connsiteX4310" fmla="*/ 6402696 w 7386137"/>
              <a:gd name="connsiteY4310" fmla="*/ 223061 h 688275"/>
              <a:gd name="connsiteX4311" fmla="*/ 6402655 w 7386137"/>
              <a:gd name="connsiteY4311" fmla="*/ 222809 h 688275"/>
              <a:gd name="connsiteX4312" fmla="*/ 6402696 w 7386137"/>
              <a:gd name="connsiteY4312" fmla="*/ 222809 h 688275"/>
              <a:gd name="connsiteX4313" fmla="*/ 6402655 w 7386137"/>
              <a:gd name="connsiteY4313" fmla="*/ 222558 h 688275"/>
              <a:gd name="connsiteX4314" fmla="*/ 6402696 w 7386137"/>
              <a:gd name="connsiteY4314" fmla="*/ 222558 h 688275"/>
              <a:gd name="connsiteX4315" fmla="*/ 6402655 w 7386137"/>
              <a:gd name="connsiteY4315" fmla="*/ 222306 h 688275"/>
              <a:gd name="connsiteX4316" fmla="*/ 6402696 w 7386137"/>
              <a:gd name="connsiteY4316" fmla="*/ 222306 h 688275"/>
              <a:gd name="connsiteX4317" fmla="*/ 6402655 w 7386137"/>
              <a:gd name="connsiteY4317" fmla="*/ 222054 h 688275"/>
              <a:gd name="connsiteX4318" fmla="*/ 6402696 w 7386137"/>
              <a:gd name="connsiteY4318" fmla="*/ 222054 h 688275"/>
              <a:gd name="connsiteX4319" fmla="*/ 6402655 w 7386137"/>
              <a:gd name="connsiteY4319" fmla="*/ 221803 h 688275"/>
              <a:gd name="connsiteX4320" fmla="*/ 6402696 w 7386137"/>
              <a:gd name="connsiteY4320" fmla="*/ 221803 h 688275"/>
              <a:gd name="connsiteX4321" fmla="*/ 6402655 w 7386137"/>
              <a:gd name="connsiteY4321" fmla="*/ 221551 h 688275"/>
              <a:gd name="connsiteX4322" fmla="*/ 6402696 w 7386137"/>
              <a:gd name="connsiteY4322" fmla="*/ 221551 h 688275"/>
              <a:gd name="connsiteX4323" fmla="*/ 6402655 w 7386137"/>
              <a:gd name="connsiteY4323" fmla="*/ 221300 h 688275"/>
              <a:gd name="connsiteX4324" fmla="*/ 6402696 w 7386137"/>
              <a:gd name="connsiteY4324" fmla="*/ 221300 h 688275"/>
              <a:gd name="connsiteX4325" fmla="*/ 6402655 w 7386137"/>
              <a:gd name="connsiteY4325" fmla="*/ 221048 h 688275"/>
              <a:gd name="connsiteX4326" fmla="*/ 6402696 w 7386137"/>
              <a:gd name="connsiteY4326" fmla="*/ 221048 h 688275"/>
              <a:gd name="connsiteX4327" fmla="*/ 6402655 w 7386137"/>
              <a:gd name="connsiteY4327" fmla="*/ 220797 h 688275"/>
              <a:gd name="connsiteX4328" fmla="*/ 6402696 w 7386137"/>
              <a:gd name="connsiteY4328" fmla="*/ 220797 h 688275"/>
              <a:gd name="connsiteX4329" fmla="*/ 6402655 w 7386137"/>
              <a:gd name="connsiteY4329" fmla="*/ 220545 h 688275"/>
              <a:gd name="connsiteX4330" fmla="*/ 6402696 w 7386137"/>
              <a:gd name="connsiteY4330" fmla="*/ 220545 h 688275"/>
              <a:gd name="connsiteX4331" fmla="*/ 6402655 w 7386137"/>
              <a:gd name="connsiteY4331" fmla="*/ 220294 h 688275"/>
              <a:gd name="connsiteX4332" fmla="*/ 6402696 w 7386137"/>
              <a:gd name="connsiteY4332" fmla="*/ 220294 h 688275"/>
              <a:gd name="connsiteX4333" fmla="*/ 6402655 w 7386137"/>
              <a:gd name="connsiteY4333" fmla="*/ 220042 h 688275"/>
              <a:gd name="connsiteX4334" fmla="*/ 6402696 w 7386137"/>
              <a:gd name="connsiteY4334" fmla="*/ 220042 h 688275"/>
              <a:gd name="connsiteX4335" fmla="*/ 6402655 w 7386137"/>
              <a:gd name="connsiteY4335" fmla="*/ 219791 h 688275"/>
              <a:gd name="connsiteX4336" fmla="*/ 6402696 w 7386137"/>
              <a:gd name="connsiteY4336" fmla="*/ 219791 h 688275"/>
              <a:gd name="connsiteX4337" fmla="*/ 6402655 w 7386137"/>
              <a:gd name="connsiteY4337" fmla="*/ 219539 h 688275"/>
              <a:gd name="connsiteX4338" fmla="*/ 6402696 w 7386137"/>
              <a:gd name="connsiteY4338" fmla="*/ 219539 h 688275"/>
              <a:gd name="connsiteX4339" fmla="*/ 6402655 w 7386137"/>
              <a:gd name="connsiteY4339" fmla="*/ 219288 h 688275"/>
              <a:gd name="connsiteX4340" fmla="*/ 6402696 w 7386137"/>
              <a:gd name="connsiteY4340" fmla="*/ 219288 h 688275"/>
              <a:gd name="connsiteX4341" fmla="*/ 6402655 w 7386137"/>
              <a:gd name="connsiteY4341" fmla="*/ 219036 h 688275"/>
              <a:gd name="connsiteX4342" fmla="*/ 6402696 w 7386137"/>
              <a:gd name="connsiteY4342" fmla="*/ 219036 h 688275"/>
              <a:gd name="connsiteX4343" fmla="*/ 6402655 w 7386137"/>
              <a:gd name="connsiteY4343" fmla="*/ 218785 h 688275"/>
              <a:gd name="connsiteX4344" fmla="*/ 6402696 w 7386137"/>
              <a:gd name="connsiteY4344" fmla="*/ 218785 h 688275"/>
              <a:gd name="connsiteX4345" fmla="*/ 6402655 w 7386137"/>
              <a:gd name="connsiteY4345" fmla="*/ 218533 h 688275"/>
              <a:gd name="connsiteX4346" fmla="*/ 6402696 w 7386137"/>
              <a:gd name="connsiteY4346" fmla="*/ 218533 h 688275"/>
              <a:gd name="connsiteX4347" fmla="*/ 6402655 w 7386137"/>
              <a:gd name="connsiteY4347" fmla="*/ 218281 h 688275"/>
              <a:gd name="connsiteX4348" fmla="*/ 6402696 w 7386137"/>
              <a:gd name="connsiteY4348" fmla="*/ 218281 h 688275"/>
              <a:gd name="connsiteX4349" fmla="*/ 6402655 w 7386137"/>
              <a:gd name="connsiteY4349" fmla="*/ 218030 h 688275"/>
              <a:gd name="connsiteX4350" fmla="*/ 6402696 w 7386137"/>
              <a:gd name="connsiteY4350" fmla="*/ 218030 h 688275"/>
              <a:gd name="connsiteX4351" fmla="*/ 6402655 w 7386137"/>
              <a:gd name="connsiteY4351" fmla="*/ 217778 h 688275"/>
              <a:gd name="connsiteX4352" fmla="*/ 6402696 w 7386137"/>
              <a:gd name="connsiteY4352" fmla="*/ 217778 h 688275"/>
              <a:gd name="connsiteX4353" fmla="*/ 6402655 w 7386137"/>
              <a:gd name="connsiteY4353" fmla="*/ 217527 h 688275"/>
              <a:gd name="connsiteX4354" fmla="*/ 6402696 w 7386137"/>
              <a:gd name="connsiteY4354" fmla="*/ 217527 h 688275"/>
              <a:gd name="connsiteX4355" fmla="*/ 6402655 w 7386137"/>
              <a:gd name="connsiteY4355" fmla="*/ 217275 h 688275"/>
              <a:gd name="connsiteX4356" fmla="*/ 6402696 w 7386137"/>
              <a:gd name="connsiteY4356" fmla="*/ 217275 h 688275"/>
              <a:gd name="connsiteX4357" fmla="*/ 6402655 w 7386137"/>
              <a:gd name="connsiteY4357" fmla="*/ 217024 h 688275"/>
              <a:gd name="connsiteX4358" fmla="*/ 6402696 w 7386137"/>
              <a:gd name="connsiteY4358" fmla="*/ 217024 h 688275"/>
              <a:gd name="connsiteX4359" fmla="*/ 6402655 w 7386137"/>
              <a:gd name="connsiteY4359" fmla="*/ 216772 h 688275"/>
              <a:gd name="connsiteX4360" fmla="*/ 6402696 w 7386137"/>
              <a:gd name="connsiteY4360" fmla="*/ 216772 h 688275"/>
              <a:gd name="connsiteX4361" fmla="*/ 6402655 w 7386137"/>
              <a:gd name="connsiteY4361" fmla="*/ 216521 h 688275"/>
              <a:gd name="connsiteX4362" fmla="*/ 6402696 w 7386137"/>
              <a:gd name="connsiteY4362" fmla="*/ 216521 h 688275"/>
              <a:gd name="connsiteX4363" fmla="*/ 6402655 w 7386137"/>
              <a:gd name="connsiteY4363" fmla="*/ 216269 h 688275"/>
              <a:gd name="connsiteX4364" fmla="*/ 6402696 w 7386137"/>
              <a:gd name="connsiteY4364" fmla="*/ 216269 h 688275"/>
              <a:gd name="connsiteX4365" fmla="*/ 6402655 w 7386137"/>
              <a:gd name="connsiteY4365" fmla="*/ 216017 h 688275"/>
              <a:gd name="connsiteX4366" fmla="*/ 6402696 w 7386137"/>
              <a:gd name="connsiteY4366" fmla="*/ 216017 h 688275"/>
              <a:gd name="connsiteX4367" fmla="*/ 6402655 w 7386137"/>
              <a:gd name="connsiteY4367" fmla="*/ 215766 h 688275"/>
              <a:gd name="connsiteX4368" fmla="*/ 6402696 w 7386137"/>
              <a:gd name="connsiteY4368" fmla="*/ 215766 h 688275"/>
              <a:gd name="connsiteX4369" fmla="*/ 6402655 w 7386137"/>
              <a:gd name="connsiteY4369" fmla="*/ 215514 h 688275"/>
              <a:gd name="connsiteX4370" fmla="*/ 6402696 w 7386137"/>
              <a:gd name="connsiteY4370" fmla="*/ 215514 h 688275"/>
              <a:gd name="connsiteX4371" fmla="*/ 6402655 w 7386137"/>
              <a:gd name="connsiteY4371" fmla="*/ 215263 h 688275"/>
              <a:gd name="connsiteX4372" fmla="*/ 6402696 w 7386137"/>
              <a:gd name="connsiteY4372" fmla="*/ 215263 h 688275"/>
              <a:gd name="connsiteX4373" fmla="*/ 6402655 w 7386137"/>
              <a:gd name="connsiteY4373" fmla="*/ 215011 h 688275"/>
              <a:gd name="connsiteX4374" fmla="*/ 6402696 w 7386137"/>
              <a:gd name="connsiteY4374" fmla="*/ 215011 h 688275"/>
              <a:gd name="connsiteX4375" fmla="*/ 6402655 w 7386137"/>
              <a:gd name="connsiteY4375" fmla="*/ 214760 h 688275"/>
              <a:gd name="connsiteX4376" fmla="*/ 6402696 w 7386137"/>
              <a:gd name="connsiteY4376" fmla="*/ 214760 h 688275"/>
              <a:gd name="connsiteX4377" fmla="*/ 6402655 w 7386137"/>
              <a:gd name="connsiteY4377" fmla="*/ 214508 h 688275"/>
              <a:gd name="connsiteX4378" fmla="*/ 6402696 w 7386137"/>
              <a:gd name="connsiteY4378" fmla="*/ 214508 h 688275"/>
              <a:gd name="connsiteX4379" fmla="*/ 6402655 w 7386137"/>
              <a:gd name="connsiteY4379" fmla="*/ 214257 h 688275"/>
              <a:gd name="connsiteX4380" fmla="*/ 6402696 w 7386137"/>
              <a:gd name="connsiteY4380" fmla="*/ 214257 h 688275"/>
              <a:gd name="connsiteX4381" fmla="*/ 6402655 w 7386137"/>
              <a:gd name="connsiteY4381" fmla="*/ 214005 h 688275"/>
              <a:gd name="connsiteX4382" fmla="*/ 6402696 w 7386137"/>
              <a:gd name="connsiteY4382" fmla="*/ 214005 h 688275"/>
              <a:gd name="connsiteX4383" fmla="*/ 6402655 w 7386137"/>
              <a:gd name="connsiteY4383" fmla="*/ 213754 h 688275"/>
              <a:gd name="connsiteX4384" fmla="*/ 6402696 w 7386137"/>
              <a:gd name="connsiteY4384" fmla="*/ 213754 h 688275"/>
              <a:gd name="connsiteX4385" fmla="*/ 6402655 w 7386137"/>
              <a:gd name="connsiteY4385" fmla="*/ 213502 h 688275"/>
              <a:gd name="connsiteX4386" fmla="*/ 6402696 w 7386137"/>
              <a:gd name="connsiteY4386" fmla="*/ 213502 h 688275"/>
              <a:gd name="connsiteX4387" fmla="*/ 6402655 w 7386137"/>
              <a:gd name="connsiteY4387" fmla="*/ 213251 h 688275"/>
              <a:gd name="connsiteX4388" fmla="*/ 6402696 w 7386137"/>
              <a:gd name="connsiteY4388" fmla="*/ 213251 h 688275"/>
              <a:gd name="connsiteX4389" fmla="*/ 6402655 w 7386137"/>
              <a:gd name="connsiteY4389" fmla="*/ 212999 h 688275"/>
              <a:gd name="connsiteX4390" fmla="*/ 6402696 w 7386137"/>
              <a:gd name="connsiteY4390" fmla="*/ 212999 h 688275"/>
              <a:gd name="connsiteX4391" fmla="*/ 6402655 w 7386137"/>
              <a:gd name="connsiteY4391" fmla="*/ 212747 h 688275"/>
              <a:gd name="connsiteX4392" fmla="*/ 6402696 w 7386137"/>
              <a:gd name="connsiteY4392" fmla="*/ 212747 h 688275"/>
              <a:gd name="connsiteX4393" fmla="*/ 6402655 w 7386137"/>
              <a:gd name="connsiteY4393" fmla="*/ 212496 h 688275"/>
              <a:gd name="connsiteX4394" fmla="*/ 6402696 w 7386137"/>
              <a:gd name="connsiteY4394" fmla="*/ 212496 h 688275"/>
              <a:gd name="connsiteX4395" fmla="*/ 6402655 w 7386137"/>
              <a:gd name="connsiteY4395" fmla="*/ 212244 h 688275"/>
              <a:gd name="connsiteX4396" fmla="*/ 6402696 w 7386137"/>
              <a:gd name="connsiteY4396" fmla="*/ 212244 h 688275"/>
              <a:gd name="connsiteX4397" fmla="*/ 6402655 w 7386137"/>
              <a:gd name="connsiteY4397" fmla="*/ 211993 h 688275"/>
              <a:gd name="connsiteX4398" fmla="*/ 6402696 w 7386137"/>
              <a:gd name="connsiteY4398" fmla="*/ 211993 h 688275"/>
              <a:gd name="connsiteX4399" fmla="*/ 6402655 w 7386137"/>
              <a:gd name="connsiteY4399" fmla="*/ 211741 h 688275"/>
              <a:gd name="connsiteX4400" fmla="*/ 6402696 w 7386137"/>
              <a:gd name="connsiteY4400" fmla="*/ 211741 h 688275"/>
              <a:gd name="connsiteX4401" fmla="*/ 6402655 w 7386137"/>
              <a:gd name="connsiteY4401" fmla="*/ 211490 h 688275"/>
              <a:gd name="connsiteX4402" fmla="*/ 6402696 w 7386137"/>
              <a:gd name="connsiteY4402" fmla="*/ 211490 h 688275"/>
              <a:gd name="connsiteX4403" fmla="*/ 6402655 w 7386137"/>
              <a:gd name="connsiteY4403" fmla="*/ 211238 h 688275"/>
              <a:gd name="connsiteX4404" fmla="*/ 6402696 w 7386137"/>
              <a:gd name="connsiteY4404" fmla="*/ 211238 h 688275"/>
              <a:gd name="connsiteX4405" fmla="*/ 6402655 w 7386137"/>
              <a:gd name="connsiteY4405" fmla="*/ 210987 h 688275"/>
              <a:gd name="connsiteX4406" fmla="*/ 6402696 w 7386137"/>
              <a:gd name="connsiteY4406" fmla="*/ 210987 h 688275"/>
              <a:gd name="connsiteX4407" fmla="*/ 6402655 w 7386137"/>
              <a:gd name="connsiteY4407" fmla="*/ 210735 h 688275"/>
              <a:gd name="connsiteX4408" fmla="*/ 6402696 w 7386137"/>
              <a:gd name="connsiteY4408" fmla="*/ 210735 h 688275"/>
              <a:gd name="connsiteX4409" fmla="*/ 6402655 w 7386137"/>
              <a:gd name="connsiteY4409" fmla="*/ 210483 h 688275"/>
              <a:gd name="connsiteX4410" fmla="*/ 6402696 w 7386137"/>
              <a:gd name="connsiteY4410" fmla="*/ 210483 h 688275"/>
              <a:gd name="connsiteX4411" fmla="*/ 6402655 w 7386137"/>
              <a:gd name="connsiteY4411" fmla="*/ 210232 h 688275"/>
              <a:gd name="connsiteX4412" fmla="*/ 6402696 w 7386137"/>
              <a:gd name="connsiteY4412" fmla="*/ 210232 h 688275"/>
              <a:gd name="connsiteX4413" fmla="*/ 6402655 w 7386137"/>
              <a:gd name="connsiteY4413" fmla="*/ 209980 h 688275"/>
              <a:gd name="connsiteX4414" fmla="*/ 6402696 w 7386137"/>
              <a:gd name="connsiteY4414" fmla="*/ 209980 h 688275"/>
              <a:gd name="connsiteX4415" fmla="*/ 6402655 w 7386137"/>
              <a:gd name="connsiteY4415" fmla="*/ 209729 h 688275"/>
              <a:gd name="connsiteX4416" fmla="*/ 6402696 w 7386137"/>
              <a:gd name="connsiteY4416" fmla="*/ 209729 h 688275"/>
              <a:gd name="connsiteX4417" fmla="*/ 6402655 w 7386137"/>
              <a:gd name="connsiteY4417" fmla="*/ 209477 h 688275"/>
              <a:gd name="connsiteX4418" fmla="*/ 6402696 w 7386137"/>
              <a:gd name="connsiteY4418" fmla="*/ 209477 h 688275"/>
              <a:gd name="connsiteX4419" fmla="*/ 6402655 w 7386137"/>
              <a:gd name="connsiteY4419" fmla="*/ 209226 h 688275"/>
              <a:gd name="connsiteX4420" fmla="*/ 6402696 w 7386137"/>
              <a:gd name="connsiteY4420" fmla="*/ 209226 h 688275"/>
              <a:gd name="connsiteX4421" fmla="*/ 6402655 w 7386137"/>
              <a:gd name="connsiteY4421" fmla="*/ 208974 h 688275"/>
              <a:gd name="connsiteX4422" fmla="*/ 6402696 w 7386137"/>
              <a:gd name="connsiteY4422" fmla="*/ 208974 h 688275"/>
              <a:gd name="connsiteX4423" fmla="*/ 6402655 w 7386137"/>
              <a:gd name="connsiteY4423" fmla="*/ 208723 h 688275"/>
              <a:gd name="connsiteX4424" fmla="*/ 6402696 w 7386137"/>
              <a:gd name="connsiteY4424" fmla="*/ 208723 h 688275"/>
              <a:gd name="connsiteX4425" fmla="*/ 6402655 w 7386137"/>
              <a:gd name="connsiteY4425" fmla="*/ 208471 h 688275"/>
              <a:gd name="connsiteX4426" fmla="*/ 6402696 w 7386137"/>
              <a:gd name="connsiteY4426" fmla="*/ 208471 h 688275"/>
              <a:gd name="connsiteX4427" fmla="*/ 6402655 w 7386137"/>
              <a:gd name="connsiteY4427" fmla="*/ 208220 h 688275"/>
              <a:gd name="connsiteX4428" fmla="*/ 6402696 w 7386137"/>
              <a:gd name="connsiteY4428" fmla="*/ 208220 h 688275"/>
              <a:gd name="connsiteX4429" fmla="*/ 6402655 w 7386137"/>
              <a:gd name="connsiteY4429" fmla="*/ 207968 h 688275"/>
              <a:gd name="connsiteX4430" fmla="*/ 6402696 w 7386137"/>
              <a:gd name="connsiteY4430" fmla="*/ 207968 h 688275"/>
              <a:gd name="connsiteX4431" fmla="*/ 6402655 w 7386137"/>
              <a:gd name="connsiteY4431" fmla="*/ 207717 h 688275"/>
              <a:gd name="connsiteX4432" fmla="*/ 6402697 w 7386137"/>
              <a:gd name="connsiteY4432" fmla="*/ 207717 h 688275"/>
              <a:gd name="connsiteX4433" fmla="*/ 6402655 w 7386137"/>
              <a:gd name="connsiteY4433" fmla="*/ 207465 h 688275"/>
              <a:gd name="connsiteX4434" fmla="*/ 6549593 w 7386137"/>
              <a:gd name="connsiteY4434" fmla="*/ 207465 h 688275"/>
              <a:gd name="connsiteX4435" fmla="*/ 6549472 w 7386137"/>
              <a:gd name="connsiteY4435" fmla="*/ 207717 h 688275"/>
              <a:gd name="connsiteX4436" fmla="*/ 6549593 w 7386137"/>
              <a:gd name="connsiteY4436" fmla="*/ 207717 h 688275"/>
              <a:gd name="connsiteX4437" fmla="*/ 6549472 w 7386137"/>
              <a:gd name="connsiteY4437" fmla="*/ 207968 h 688275"/>
              <a:gd name="connsiteX4438" fmla="*/ 6549593 w 7386137"/>
              <a:gd name="connsiteY4438" fmla="*/ 207968 h 688275"/>
              <a:gd name="connsiteX4439" fmla="*/ 6549472 w 7386137"/>
              <a:gd name="connsiteY4439" fmla="*/ 208220 h 688275"/>
              <a:gd name="connsiteX4440" fmla="*/ 6549593 w 7386137"/>
              <a:gd name="connsiteY4440" fmla="*/ 208220 h 688275"/>
              <a:gd name="connsiteX4441" fmla="*/ 6549472 w 7386137"/>
              <a:gd name="connsiteY4441" fmla="*/ 208471 h 688275"/>
              <a:gd name="connsiteX4442" fmla="*/ 6549593 w 7386137"/>
              <a:gd name="connsiteY4442" fmla="*/ 208471 h 688275"/>
              <a:gd name="connsiteX4443" fmla="*/ 6549472 w 7386137"/>
              <a:gd name="connsiteY4443" fmla="*/ 208723 h 688275"/>
              <a:gd name="connsiteX4444" fmla="*/ 6549593 w 7386137"/>
              <a:gd name="connsiteY4444" fmla="*/ 208723 h 688275"/>
              <a:gd name="connsiteX4445" fmla="*/ 6549472 w 7386137"/>
              <a:gd name="connsiteY4445" fmla="*/ 208974 h 688275"/>
              <a:gd name="connsiteX4446" fmla="*/ 6549593 w 7386137"/>
              <a:gd name="connsiteY4446" fmla="*/ 208974 h 688275"/>
              <a:gd name="connsiteX4447" fmla="*/ 6549472 w 7386137"/>
              <a:gd name="connsiteY4447" fmla="*/ 209226 h 688275"/>
              <a:gd name="connsiteX4448" fmla="*/ 6549593 w 7386137"/>
              <a:gd name="connsiteY4448" fmla="*/ 209226 h 688275"/>
              <a:gd name="connsiteX4449" fmla="*/ 6549472 w 7386137"/>
              <a:gd name="connsiteY4449" fmla="*/ 209477 h 688275"/>
              <a:gd name="connsiteX4450" fmla="*/ 6549593 w 7386137"/>
              <a:gd name="connsiteY4450" fmla="*/ 209477 h 688275"/>
              <a:gd name="connsiteX4451" fmla="*/ 6549472 w 7386137"/>
              <a:gd name="connsiteY4451" fmla="*/ 209729 h 688275"/>
              <a:gd name="connsiteX4452" fmla="*/ 6549593 w 7386137"/>
              <a:gd name="connsiteY4452" fmla="*/ 209729 h 688275"/>
              <a:gd name="connsiteX4453" fmla="*/ 6549472 w 7386137"/>
              <a:gd name="connsiteY4453" fmla="*/ 209980 h 688275"/>
              <a:gd name="connsiteX4454" fmla="*/ 6549593 w 7386137"/>
              <a:gd name="connsiteY4454" fmla="*/ 209980 h 688275"/>
              <a:gd name="connsiteX4455" fmla="*/ 6549472 w 7386137"/>
              <a:gd name="connsiteY4455" fmla="*/ 210232 h 688275"/>
              <a:gd name="connsiteX4456" fmla="*/ 6549593 w 7386137"/>
              <a:gd name="connsiteY4456" fmla="*/ 210232 h 688275"/>
              <a:gd name="connsiteX4457" fmla="*/ 6549472 w 7386137"/>
              <a:gd name="connsiteY4457" fmla="*/ 210483 h 688275"/>
              <a:gd name="connsiteX4458" fmla="*/ 6549593 w 7386137"/>
              <a:gd name="connsiteY4458" fmla="*/ 210483 h 688275"/>
              <a:gd name="connsiteX4459" fmla="*/ 6549472 w 7386137"/>
              <a:gd name="connsiteY4459" fmla="*/ 210735 h 688275"/>
              <a:gd name="connsiteX4460" fmla="*/ 6549593 w 7386137"/>
              <a:gd name="connsiteY4460" fmla="*/ 210735 h 688275"/>
              <a:gd name="connsiteX4461" fmla="*/ 6549472 w 7386137"/>
              <a:gd name="connsiteY4461" fmla="*/ 210987 h 688275"/>
              <a:gd name="connsiteX4462" fmla="*/ 6549593 w 7386137"/>
              <a:gd name="connsiteY4462" fmla="*/ 210987 h 688275"/>
              <a:gd name="connsiteX4463" fmla="*/ 6549472 w 7386137"/>
              <a:gd name="connsiteY4463" fmla="*/ 211238 h 688275"/>
              <a:gd name="connsiteX4464" fmla="*/ 6549593 w 7386137"/>
              <a:gd name="connsiteY4464" fmla="*/ 211238 h 688275"/>
              <a:gd name="connsiteX4465" fmla="*/ 6549472 w 7386137"/>
              <a:gd name="connsiteY4465" fmla="*/ 211490 h 688275"/>
              <a:gd name="connsiteX4466" fmla="*/ 6549593 w 7386137"/>
              <a:gd name="connsiteY4466" fmla="*/ 211490 h 688275"/>
              <a:gd name="connsiteX4467" fmla="*/ 6549472 w 7386137"/>
              <a:gd name="connsiteY4467" fmla="*/ 211741 h 688275"/>
              <a:gd name="connsiteX4468" fmla="*/ 6549593 w 7386137"/>
              <a:gd name="connsiteY4468" fmla="*/ 211741 h 688275"/>
              <a:gd name="connsiteX4469" fmla="*/ 6549472 w 7386137"/>
              <a:gd name="connsiteY4469" fmla="*/ 211993 h 688275"/>
              <a:gd name="connsiteX4470" fmla="*/ 6549593 w 7386137"/>
              <a:gd name="connsiteY4470" fmla="*/ 211993 h 688275"/>
              <a:gd name="connsiteX4471" fmla="*/ 6549472 w 7386137"/>
              <a:gd name="connsiteY4471" fmla="*/ 212244 h 688275"/>
              <a:gd name="connsiteX4472" fmla="*/ 6549593 w 7386137"/>
              <a:gd name="connsiteY4472" fmla="*/ 212244 h 688275"/>
              <a:gd name="connsiteX4473" fmla="*/ 6549472 w 7386137"/>
              <a:gd name="connsiteY4473" fmla="*/ 212496 h 688275"/>
              <a:gd name="connsiteX4474" fmla="*/ 6549593 w 7386137"/>
              <a:gd name="connsiteY4474" fmla="*/ 212496 h 688275"/>
              <a:gd name="connsiteX4475" fmla="*/ 6549472 w 7386137"/>
              <a:gd name="connsiteY4475" fmla="*/ 212747 h 688275"/>
              <a:gd name="connsiteX4476" fmla="*/ 6549593 w 7386137"/>
              <a:gd name="connsiteY4476" fmla="*/ 212747 h 688275"/>
              <a:gd name="connsiteX4477" fmla="*/ 6549472 w 7386137"/>
              <a:gd name="connsiteY4477" fmla="*/ 212999 h 688275"/>
              <a:gd name="connsiteX4478" fmla="*/ 6549593 w 7386137"/>
              <a:gd name="connsiteY4478" fmla="*/ 212999 h 688275"/>
              <a:gd name="connsiteX4479" fmla="*/ 6549472 w 7386137"/>
              <a:gd name="connsiteY4479" fmla="*/ 213251 h 688275"/>
              <a:gd name="connsiteX4480" fmla="*/ 6549593 w 7386137"/>
              <a:gd name="connsiteY4480" fmla="*/ 213251 h 688275"/>
              <a:gd name="connsiteX4481" fmla="*/ 6549472 w 7386137"/>
              <a:gd name="connsiteY4481" fmla="*/ 213502 h 688275"/>
              <a:gd name="connsiteX4482" fmla="*/ 6549593 w 7386137"/>
              <a:gd name="connsiteY4482" fmla="*/ 213502 h 688275"/>
              <a:gd name="connsiteX4483" fmla="*/ 6549472 w 7386137"/>
              <a:gd name="connsiteY4483" fmla="*/ 213754 h 688275"/>
              <a:gd name="connsiteX4484" fmla="*/ 6549593 w 7386137"/>
              <a:gd name="connsiteY4484" fmla="*/ 213754 h 688275"/>
              <a:gd name="connsiteX4485" fmla="*/ 6549472 w 7386137"/>
              <a:gd name="connsiteY4485" fmla="*/ 214005 h 688275"/>
              <a:gd name="connsiteX4486" fmla="*/ 6549593 w 7386137"/>
              <a:gd name="connsiteY4486" fmla="*/ 214005 h 688275"/>
              <a:gd name="connsiteX4487" fmla="*/ 6549472 w 7386137"/>
              <a:gd name="connsiteY4487" fmla="*/ 214257 h 688275"/>
              <a:gd name="connsiteX4488" fmla="*/ 6549593 w 7386137"/>
              <a:gd name="connsiteY4488" fmla="*/ 214257 h 688275"/>
              <a:gd name="connsiteX4489" fmla="*/ 6549472 w 7386137"/>
              <a:gd name="connsiteY4489" fmla="*/ 214508 h 688275"/>
              <a:gd name="connsiteX4490" fmla="*/ 6549593 w 7386137"/>
              <a:gd name="connsiteY4490" fmla="*/ 214508 h 688275"/>
              <a:gd name="connsiteX4491" fmla="*/ 6549472 w 7386137"/>
              <a:gd name="connsiteY4491" fmla="*/ 214760 h 688275"/>
              <a:gd name="connsiteX4492" fmla="*/ 6549593 w 7386137"/>
              <a:gd name="connsiteY4492" fmla="*/ 214760 h 688275"/>
              <a:gd name="connsiteX4493" fmla="*/ 6549472 w 7386137"/>
              <a:gd name="connsiteY4493" fmla="*/ 215011 h 688275"/>
              <a:gd name="connsiteX4494" fmla="*/ 6549593 w 7386137"/>
              <a:gd name="connsiteY4494" fmla="*/ 215011 h 688275"/>
              <a:gd name="connsiteX4495" fmla="*/ 6549472 w 7386137"/>
              <a:gd name="connsiteY4495" fmla="*/ 215263 h 688275"/>
              <a:gd name="connsiteX4496" fmla="*/ 6549593 w 7386137"/>
              <a:gd name="connsiteY4496" fmla="*/ 215263 h 688275"/>
              <a:gd name="connsiteX4497" fmla="*/ 6549472 w 7386137"/>
              <a:gd name="connsiteY4497" fmla="*/ 215514 h 688275"/>
              <a:gd name="connsiteX4498" fmla="*/ 6549593 w 7386137"/>
              <a:gd name="connsiteY4498" fmla="*/ 215514 h 688275"/>
              <a:gd name="connsiteX4499" fmla="*/ 6549472 w 7386137"/>
              <a:gd name="connsiteY4499" fmla="*/ 215766 h 688275"/>
              <a:gd name="connsiteX4500" fmla="*/ 6549593 w 7386137"/>
              <a:gd name="connsiteY4500" fmla="*/ 215766 h 688275"/>
              <a:gd name="connsiteX4501" fmla="*/ 6549472 w 7386137"/>
              <a:gd name="connsiteY4501" fmla="*/ 216017 h 688275"/>
              <a:gd name="connsiteX4502" fmla="*/ 6549593 w 7386137"/>
              <a:gd name="connsiteY4502" fmla="*/ 216017 h 688275"/>
              <a:gd name="connsiteX4503" fmla="*/ 6549472 w 7386137"/>
              <a:gd name="connsiteY4503" fmla="*/ 216269 h 688275"/>
              <a:gd name="connsiteX4504" fmla="*/ 6549593 w 7386137"/>
              <a:gd name="connsiteY4504" fmla="*/ 216269 h 688275"/>
              <a:gd name="connsiteX4505" fmla="*/ 6549472 w 7386137"/>
              <a:gd name="connsiteY4505" fmla="*/ 216521 h 688275"/>
              <a:gd name="connsiteX4506" fmla="*/ 6549593 w 7386137"/>
              <a:gd name="connsiteY4506" fmla="*/ 216521 h 688275"/>
              <a:gd name="connsiteX4507" fmla="*/ 6549472 w 7386137"/>
              <a:gd name="connsiteY4507" fmla="*/ 216772 h 688275"/>
              <a:gd name="connsiteX4508" fmla="*/ 6549593 w 7386137"/>
              <a:gd name="connsiteY4508" fmla="*/ 216772 h 688275"/>
              <a:gd name="connsiteX4509" fmla="*/ 6549472 w 7386137"/>
              <a:gd name="connsiteY4509" fmla="*/ 217024 h 688275"/>
              <a:gd name="connsiteX4510" fmla="*/ 6549593 w 7386137"/>
              <a:gd name="connsiteY4510" fmla="*/ 217024 h 688275"/>
              <a:gd name="connsiteX4511" fmla="*/ 6549472 w 7386137"/>
              <a:gd name="connsiteY4511" fmla="*/ 217275 h 688275"/>
              <a:gd name="connsiteX4512" fmla="*/ 6549593 w 7386137"/>
              <a:gd name="connsiteY4512" fmla="*/ 217275 h 688275"/>
              <a:gd name="connsiteX4513" fmla="*/ 6549472 w 7386137"/>
              <a:gd name="connsiteY4513" fmla="*/ 217527 h 688275"/>
              <a:gd name="connsiteX4514" fmla="*/ 6549593 w 7386137"/>
              <a:gd name="connsiteY4514" fmla="*/ 217527 h 688275"/>
              <a:gd name="connsiteX4515" fmla="*/ 6549472 w 7386137"/>
              <a:gd name="connsiteY4515" fmla="*/ 217778 h 688275"/>
              <a:gd name="connsiteX4516" fmla="*/ 6549593 w 7386137"/>
              <a:gd name="connsiteY4516" fmla="*/ 217778 h 688275"/>
              <a:gd name="connsiteX4517" fmla="*/ 6549472 w 7386137"/>
              <a:gd name="connsiteY4517" fmla="*/ 218030 h 688275"/>
              <a:gd name="connsiteX4518" fmla="*/ 6549593 w 7386137"/>
              <a:gd name="connsiteY4518" fmla="*/ 218030 h 688275"/>
              <a:gd name="connsiteX4519" fmla="*/ 6549472 w 7386137"/>
              <a:gd name="connsiteY4519" fmla="*/ 218281 h 688275"/>
              <a:gd name="connsiteX4520" fmla="*/ 6549593 w 7386137"/>
              <a:gd name="connsiteY4520" fmla="*/ 218281 h 688275"/>
              <a:gd name="connsiteX4521" fmla="*/ 6549472 w 7386137"/>
              <a:gd name="connsiteY4521" fmla="*/ 218533 h 688275"/>
              <a:gd name="connsiteX4522" fmla="*/ 6549593 w 7386137"/>
              <a:gd name="connsiteY4522" fmla="*/ 218533 h 688275"/>
              <a:gd name="connsiteX4523" fmla="*/ 6549472 w 7386137"/>
              <a:gd name="connsiteY4523" fmla="*/ 218785 h 688275"/>
              <a:gd name="connsiteX4524" fmla="*/ 6549593 w 7386137"/>
              <a:gd name="connsiteY4524" fmla="*/ 218785 h 688275"/>
              <a:gd name="connsiteX4525" fmla="*/ 6549472 w 7386137"/>
              <a:gd name="connsiteY4525" fmla="*/ 219036 h 688275"/>
              <a:gd name="connsiteX4526" fmla="*/ 6549593 w 7386137"/>
              <a:gd name="connsiteY4526" fmla="*/ 219036 h 688275"/>
              <a:gd name="connsiteX4527" fmla="*/ 6549472 w 7386137"/>
              <a:gd name="connsiteY4527" fmla="*/ 219288 h 688275"/>
              <a:gd name="connsiteX4528" fmla="*/ 6549593 w 7386137"/>
              <a:gd name="connsiteY4528" fmla="*/ 219288 h 688275"/>
              <a:gd name="connsiteX4529" fmla="*/ 6549472 w 7386137"/>
              <a:gd name="connsiteY4529" fmla="*/ 219539 h 688275"/>
              <a:gd name="connsiteX4530" fmla="*/ 6549593 w 7386137"/>
              <a:gd name="connsiteY4530" fmla="*/ 219539 h 688275"/>
              <a:gd name="connsiteX4531" fmla="*/ 6549472 w 7386137"/>
              <a:gd name="connsiteY4531" fmla="*/ 219791 h 688275"/>
              <a:gd name="connsiteX4532" fmla="*/ 6549593 w 7386137"/>
              <a:gd name="connsiteY4532" fmla="*/ 219791 h 688275"/>
              <a:gd name="connsiteX4533" fmla="*/ 6549472 w 7386137"/>
              <a:gd name="connsiteY4533" fmla="*/ 220042 h 688275"/>
              <a:gd name="connsiteX4534" fmla="*/ 6549593 w 7386137"/>
              <a:gd name="connsiteY4534" fmla="*/ 220042 h 688275"/>
              <a:gd name="connsiteX4535" fmla="*/ 6549472 w 7386137"/>
              <a:gd name="connsiteY4535" fmla="*/ 220294 h 688275"/>
              <a:gd name="connsiteX4536" fmla="*/ 6549593 w 7386137"/>
              <a:gd name="connsiteY4536" fmla="*/ 220294 h 688275"/>
              <a:gd name="connsiteX4537" fmla="*/ 6549472 w 7386137"/>
              <a:gd name="connsiteY4537" fmla="*/ 220545 h 688275"/>
              <a:gd name="connsiteX4538" fmla="*/ 6549593 w 7386137"/>
              <a:gd name="connsiteY4538" fmla="*/ 220545 h 688275"/>
              <a:gd name="connsiteX4539" fmla="*/ 6549472 w 7386137"/>
              <a:gd name="connsiteY4539" fmla="*/ 220797 h 688275"/>
              <a:gd name="connsiteX4540" fmla="*/ 6549593 w 7386137"/>
              <a:gd name="connsiteY4540" fmla="*/ 220797 h 688275"/>
              <a:gd name="connsiteX4541" fmla="*/ 6549472 w 7386137"/>
              <a:gd name="connsiteY4541" fmla="*/ 221048 h 688275"/>
              <a:gd name="connsiteX4542" fmla="*/ 6549593 w 7386137"/>
              <a:gd name="connsiteY4542" fmla="*/ 221048 h 688275"/>
              <a:gd name="connsiteX4543" fmla="*/ 6549472 w 7386137"/>
              <a:gd name="connsiteY4543" fmla="*/ 221300 h 688275"/>
              <a:gd name="connsiteX4544" fmla="*/ 6549593 w 7386137"/>
              <a:gd name="connsiteY4544" fmla="*/ 221300 h 688275"/>
              <a:gd name="connsiteX4545" fmla="*/ 6549472 w 7386137"/>
              <a:gd name="connsiteY4545" fmla="*/ 221551 h 688275"/>
              <a:gd name="connsiteX4546" fmla="*/ 6549593 w 7386137"/>
              <a:gd name="connsiteY4546" fmla="*/ 221551 h 688275"/>
              <a:gd name="connsiteX4547" fmla="*/ 6549472 w 7386137"/>
              <a:gd name="connsiteY4547" fmla="*/ 221803 h 688275"/>
              <a:gd name="connsiteX4548" fmla="*/ 6549593 w 7386137"/>
              <a:gd name="connsiteY4548" fmla="*/ 221803 h 688275"/>
              <a:gd name="connsiteX4549" fmla="*/ 6549472 w 7386137"/>
              <a:gd name="connsiteY4549" fmla="*/ 222054 h 688275"/>
              <a:gd name="connsiteX4550" fmla="*/ 6549593 w 7386137"/>
              <a:gd name="connsiteY4550" fmla="*/ 222054 h 688275"/>
              <a:gd name="connsiteX4551" fmla="*/ 6549472 w 7386137"/>
              <a:gd name="connsiteY4551" fmla="*/ 222306 h 688275"/>
              <a:gd name="connsiteX4552" fmla="*/ 6549593 w 7386137"/>
              <a:gd name="connsiteY4552" fmla="*/ 222306 h 688275"/>
              <a:gd name="connsiteX4553" fmla="*/ 6549472 w 7386137"/>
              <a:gd name="connsiteY4553" fmla="*/ 222558 h 688275"/>
              <a:gd name="connsiteX4554" fmla="*/ 6549593 w 7386137"/>
              <a:gd name="connsiteY4554" fmla="*/ 222558 h 688275"/>
              <a:gd name="connsiteX4555" fmla="*/ 6549472 w 7386137"/>
              <a:gd name="connsiteY4555" fmla="*/ 222809 h 688275"/>
              <a:gd name="connsiteX4556" fmla="*/ 6549593 w 7386137"/>
              <a:gd name="connsiteY4556" fmla="*/ 222809 h 688275"/>
              <a:gd name="connsiteX4557" fmla="*/ 6549472 w 7386137"/>
              <a:gd name="connsiteY4557" fmla="*/ 223061 h 688275"/>
              <a:gd name="connsiteX4558" fmla="*/ 6549593 w 7386137"/>
              <a:gd name="connsiteY4558" fmla="*/ 223061 h 688275"/>
              <a:gd name="connsiteX4559" fmla="*/ 6549472 w 7386137"/>
              <a:gd name="connsiteY4559" fmla="*/ 223312 h 688275"/>
              <a:gd name="connsiteX4560" fmla="*/ 6549593 w 7386137"/>
              <a:gd name="connsiteY4560" fmla="*/ 223312 h 688275"/>
              <a:gd name="connsiteX4561" fmla="*/ 6549472 w 7386137"/>
              <a:gd name="connsiteY4561" fmla="*/ 223564 h 688275"/>
              <a:gd name="connsiteX4562" fmla="*/ 6549593 w 7386137"/>
              <a:gd name="connsiteY4562" fmla="*/ 223564 h 688275"/>
              <a:gd name="connsiteX4563" fmla="*/ 6549472 w 7386137"/>
              <a:gd name="connsiteY4563" fmla="*/ 223815 h 688275"/>
              <a:gd name="connsiteX4564" fmla="*/ 6549593 w 7386137"/>
              <a:gd name="connsiteY4564" fmla="*/ 223815 h 688275"/>
              <a:gd name="connsiteX4565" fmla="*/ 6549472 w 7386137"/>
              <a:gd name="connsiteY4565" fmla="*/ 224067 h 688275"/>
              <a:gd name="connsiteX4566" fmla="*/ 6549593 w 7386137"/>
              <a:gd name="connsiteY4566" fmla="*/ 224067 h 688275"/>
              <a:gd name="connsiteX4567" fmla="*/ 6549472 w 7386137"/>
              <a:gd name="connsiteY4567" fmla="*/ 224318 h 688275"/>
              <a:gd name="connsiteX4568" fmla="*/ 6549593 w 7386137"/>
              <a:gd name="connsiteY4568" fmla="*/ 224318 h 688275"/>
              <a:gd name="connsiteX4569" fmla="*/ 6549472 w 7386137"/>
              <a:gd name="connsiteY4569" fmla="*/ 224570 h 688275"/>
              <a:gd name="connsiteX4570" fmla="*/ 6549593 w 7386137"/>
              <a:gd name="connsiteY4570" fmla="*/ 224570 h 688275"/>
              <a:gd name="connsiteX4571" fmla="*/ 6549472 w 7386137"/>
              <a:gd name="connsiteY4571" fmla="*/ 224822 h 688275"/>
              <a:gd name="connsiteX4572" fmla="*/ 6549593 w 7386137"/>
              <a:gd name="connsiteY4572" fmla="*/ 224822 h 688275"/>
              <a:gd name="connsiteX4573" fmla="*/ 6549472 w 7386137"/>
              <a:gd name="connsiteY4573" fmla="*/ 225073 h 688275"/>
              <a:gd name="connsiteX4574" fmla="*/ 6549593 w 7386137"/>
              <a:gd name="connsiteY4574" fmla="*/ 225073 h 688275"/>
              <a:gd name="connsiteX4575" fmla="*/ 6549472 w 7386137"/>
              <a:gd name="connsiteY4575" fmla="*/ 225325 h 688275"/>
              <a:gd name="connsiteX4576" fmla="*/ 6549593 w 7386137"/>
              <a:gd name="connsiteY4576" fmla="*/ 225325 h 688275"/>
              <a:gd name="connsiteX4577" fmla="*/ 6549472 w 7386137"/>
              <a:gd name="connsiteY4577" fmla="*/ 225576 h 688275"/>
              <a:gd name="connsiteX4578" fmla="*/ 6549593 w 7386137"/>
              <a:gd name="connsiteY4578" fmla="*/ 225576 h 688275"/>
              <a:gd name="connsiteX4579" fmla="*/ 6549472 w 7386137"/>
              <a:gd name="connsiteY4579" fmla="*/ 225828 h 688275"/>
              <a:gd name="connsiteX4580" fmla="*/ 6549593 w 7386137"/>
              <a:gd name="connsiteY4580" fmla="*/ 225828 h 688275"/>
              <a:gd name="connsiteX4581" fmla="*/ 6549472 w 7386137"/>
              <a:gd name="connsiteY4581" fmla="*/ 226079 h 688275"/>
              <a:gd name="connsiteX4582" fmla="*/ 6549593 w 7386137"/>
              <a:gd name="connsiteY4582" fmla="*/ 226079 h 688275"/>
              <a:gd name="connsiteX4583" fmla="*/ 6549472 w 7386137"/>
              <a:gd name="connsiteY4583" fmla="*/ 226331 h 688275"/>
              <a:gd name="connsiteX4584" fmla="*/ 6549593 w 7386137"/>
              <a:gd name="connsiteY4584" fmla="*/ 226331 h 688275"/>
              <a:gd name="connsiteX4585" fmla="*/ 6549472 w 7386137"/>
              <a:gd name="connsiteY4585" fmla="*/ 226582 h 688275"/>
              <a:gd name="connsiteX4586" fmla="*/ 6549593 w 7386137"/>
              <a:gd name="connsiteY4586" fmla="*/ 226582 h 688275"/>
              <a:gd name="connsiteX4587" fmla="*/ 6549472 w 7386137"/>
              <a:gd name="connsiteY4587" fmla="*/ 226834 h 688275"/>
              <a:gd name="connsiteX4588" fmla="*/ 6549593 w 7386137"/>
              <a:gd name="connsiteY4588" fmla="*/ 226834 h 688275"/>
              <a:gd name="connsiteX4589" fmla="*/ 6549472 w 7386137"/>
              <a:gd name="connsiteY4589" fmla="*/ 227085 h 688275"/>
              <a:gd name="connsiteX4590" fmla="*/ 6549593 w 7386137"/>
              <a:gd name="connsiteY4590" fmla="*/ 227085 h 688275"/>
              <a:gd name="connsiteX4591" fmla="*/ 6549472 w 7386137"/>
              <a:gd name="connsiteY4591" fmla="*/ 227337 h 688275"/>
              <a:gd name="connsiteX4592" fmla="*/ 6549593 w 7386137"/>
              <a:gd name="connsiteY4592" fmla="*/ 227337 h 688275"/>
              <a:gd name="connsiteX4593" fmla="*/ 6549472 w 7386137"/>
              <a:gd name="connsiteY4593" fmla="*/ 227588 h 688275"/>
              <a:gd name="connsiteX4594" fmla="*/ 6549593 w 7386137"/>
              <a:gd name="connsiteY4594" fmla="*/ 227588 h 688275"/>
              <a:gd name="connsiteX4595" fmla="*/ 6549472 w 7386137"/>
              <a:gd name="connsiteY4595" fmla="*/ 227840 h 688275"/>
              <a:gd name="connsiteX4596" fmla="*/ 6549593 w 7386137"/>
              <a:gd name="connsiteY4596" fmla="*/ 227840 h 688275"/>
              <a:gd name="connsiteX4597" fmla="*/ 6384501 w 7386137"/>
              <a:gd name="connsiteY4597" fmla="*/ 570637 h 688275"/>
              <a:gd name="connsiteX4598" fmla="*/ 6496996 w 7386137"/>
              <a:gd name="connsiteY4598" fmla="*/ 570637 h 688275"/>
              <a:gd name="connsiteX4599" fmla="*/ 6496959 w 7386137"/>
              <a:gd name="connsiteY4599" fmla="*/ 570889 h 688275"/>
              <a:gd name="connsiteX4600" fmla="*/ 6496996 w 7386137"/>
              <a:gd name="connsiteY4600" fmla="*/ 570889 h 688275"/>
              <a:gd name="connsiteX4601" fmla="*/ 6496960 w 7386137"/>
              <a:gd name="connsiteY4601" fmla="*/ 571140 h 688275"/>
              <a:gd name="connsiteX4602" fmla="*/ 6496996 w 7386137"/>
              <a:gd name="connsiteY4602" fmla="*/ 571140 h 688275"/>
              <a:gd name="connsiteX4603" fmla="*/ 6496960 w 7386137"/>
              <a:gd name="connsiteY4603" fmla="*/ 571392 h 688275"/>
              <a:gd name="connsiteX4604" fmla="*/ 6496996 w 7386137"/>
              <a:gd name="connsiteY4604" fmla="*/ 571392 h 688275"/>
              <a:gd name="connsiteX4605" fmla="*/ 6496960 w 7386137"/>
              <a:gd name="connsiteY4605" fmla="*/ 571643 h 688275"/>
              <a:gd name="connsiteX4606" fmla="*/ 6496996 w 7386137"/>
              <a:gd name="connsiteY4606" fmla="*/ 571643 h 688275"/>
              <a:gd name="connsiteX4607" fmla="*/ 6496960 w 7386137"/>
              <a:gd name="connsiteY4607" fmla="*/ 571895 h 688275"/>
              <a:gd name="connsiteX4608" fmla="*/ 6496996 w 7386137"/>
              <a:gd name="connsiteY4608" fmla="*/ 571895 h 688275"/>
              <a:gd name="connsiteX4609" fmla="*/ 6496960 w 7386137"/>
              <a:gd name="connsiteY4609" fmla="*/ 572146 h 688275"/>
              <a:gd name="connsiteX4610" fmla="*/ 6496996 w 7386137"/>
              <a:gd name="connsiteY4610" fmla="*/ 572146 h 688275"/>
              <a:gd name="connsiteX4611" fmla="*/ 6496960 w 7386137"/>
              <a:gd name="connsiteY4611" fmla="*/ 572398 h 688275"/>
              <a:gd name="connsiteX4612" fmla="*/ 6496996 w 7386137"/>
              <a:gd name="connsiteY4612" fmla="*/ 572398 h 688275"/>
              <a:gd name="connsiteX4613" fmla="*/ 6496960 w 7386137"/>
              <a:gd name="connsiteY4613" fmla="*/ 572649 h 688275"/>
              <a:gd name="connsiteX4614" fmla="*/ 6496996 w 7386137"/>
              <a:gd name="connsiteY4614" fmla="*/ 572649 h 688275"/>
              <a:gd name="connsiteX4615" fmla="*/ 6496960 w 7386137"/>
              <a:gd name="connsiteY4615" fmla="*/ 572901 h 688275"/>
              <a:gd name="connsiteX4616" fmla="*/ 6496996 w 7386137"/>
              <a:gd name="connsiteY4616" fmla="*/ 572901 h 688275"/>
              <a:gd name="connsiteX4617" fmla="*/ 6496960 w 7386137"/>
              <a:gd name="connsiteY4617" fmla="*/ 573152 h 688275"/>
              <a:gd name="connsiteX4618" fmla="*/ 6496996 w 7386137"/>
              <a:gd name="connsiteY4618" fmla="*/ 573152 h 688275"/>
              <a:gd name="connsiteX4619" fmla="*/ 6496960 w 7386137"/>
              <a:gd name="connsiteY4619" fmla="*/ 573404 h 688275"/>
              <a:gd name="connsiteX4620" fmla="*/ 6496996 w 7386137"/>
              <a:gd name="connsiteY4620" fmla="*/ 573404 h 688275"/>
              <a:gd name="connsiteX4621" fmla="*/ 6496960 w 7386137"/>
              <a:gd name="connsiteY4621" fmla="*/ 573655 h 688275"/>
              <a:gd name="connsiteX4622" fmla="*/ 6496996 w 7386137"/>
              <a:gd name="connsiteY4622" fmla="*/ 573655 h 688275"/>
              <a:gd name="connsiteX4623" fmla="*/ 6496960 w 7386137"/>
              <a:gd name="connsiteY4623" fmla="*/ 573907 h 688275"/>
              <a:gd name="connsiteX4624" fmla="*/ 6496996 w 7386137"/>
              <a:gd name="connsiteY4624" fmla="*/ 573907 h 688275"/>
              <a:gd name="connsiteX4625" fmla="*/ 6496960 w 7386137"/>
              <a:gd name="connsiteY4625" fmla="*/ 574159 h 688275"/>
              <a:gd name="connsiteX4626" fmla="*/ 6496996 w 7386137"/>
              <a:gd name="connsiteY4626" fmla="*/ 574159 h 688275"/>
              <a:gd name="connsiteX4627" fmla="*/ 6496960 w 7386137"/>
              <a:gd name="connsiteY4627" fmla="*/ 574410 h 688275"/>
              <a:gd name="connsiteX4628" fmla="*/ 6496996 w 7386137"/>
              <a:gd name="connsiteY4628" fmla="*/ 574410 h 688275"/>
              <a:gd name="connsiteX4629" fmla="*/ 6496960 w 7386137"/>
              <a:gd name="connsiteY4629" fmla="*/ 574662 h 688275"/>
              <a:gd name="connsiteX4630" fmla="*/ 6496996 w 7386137"/>
              <a:gd name="connsiteY4630" fmla="*/ 574662 h 688275"/>
              <a:gd name="connsiteX4631" fmla="*/ 6496960 w 7386137"/>
              <a:gd name="connsiteY4631" fmla="*/ 574913 h 688275"/>
              <a:gd name="connsiteX4632" fmla="*/ 6496996 w 7386137"/>
              <a:gd name="connsiteY4632" fmla="*/ 574913 h 688275"/>
              <a:gd name="connsiteX4633" fmla="*/ 6496960 w 7386137"/>
              <a:gd name="connsiteY4633" fmla="*/ 575165 h 688275"/>
              <a:gd name="connsiteX4634" fmla="*/ 6496996 w 7386137"/>
              <a:gd name="connsiteY4634" fmla="*/ 575165 h 688275"/>
              <a:gd name="connsiteX4635" fmla="*/ 6496960 w 7386137"/>
              <a:gd name="connsiteY4635" fmla="*/ 575416 h 688275"/>
              <a:gd name="connsiteX4636" fmla="*/ 6496996 w 7386137"/>
              <a:gd name="connsiteY4636" fmla="*/ 575416 h 688275"/>
              <a:gd name="connsiteX4637" fmla="*/ 6496960 w 7386137"/>
              <a:gd name="connsiteY4637" fmla="*/ 575668 h 688275"/>
              <a:gd name="connsiteX4638" fmla="*/ 6496996 w 7386137"/>
              <a:gd name="connsiteY4638" fmla="*/ 575668 h 688275"/>
              <a:gd name="connsiteX4639" fmla="*/ 6496960 w 7386137"/>
              <a:gd name="connsiteY4639" fmla="*/ 575919 h 688275"/>
              <a:gd name="connsiteX4640" fmla="*/ 6496996 w 7386137"/>
              <a:gd name="connsiteY4640" fmla="*/ 575919 h 688275"/>
              <a:gd name="connsiteX4641" fmla="*/ 6496960 w 7386137"/>
              <a:gd name="connsiteY4641" fmla="*/ 576171 h 688275"/>
              <a:gd name="connsiteX4642" fmla="*/ 6496996 w 7386137"/>
              <a:gd name="connsiteY4642" fmla="*/ 576171 h 688275"/>
              <a:gd name="connsiteX4643" fmla="*/ 6496960 w 7386137"/>
              <a:gd name="connsiteY4643" fmla="*/ 576423 h 688275"/>
              <a:gd name="connsiteX4644" fmla="*/ 6496996 w 7386137"/>
              <a:gd name="connsiteY4644" fmla="*/ 576423 h 688275"/>
              <a:gd name="connsiteX4645" fmla="*/ 6496960 w 7386137"/>
              <a:gd name="connsiteY4645" fmla="*/ 576674 h 688275"/>
              <a:gd name="connsiteX4646" fmla="*/ 6496996 w 7386137"/>
              <a:gd name="connsiteY4646" fmla="*/ 576674 h 688275"/>
              <a:gd name="connsiteX4647" fmla="*/ 6496960 w 7386137"/>
              <a:gd name="connsiteY4647" fmla="*/ 576926 h 688275"/>
              <a:gd name="connsiteX4648" fmla="*/ 6496996 w 7386137"/>
              <a:gd name="connsiteY4648" fmla="*/ 576926 h 688275"/>
              <a:gd name="connsiteX4649" fmla="*/ 6496960 w 7386137"/>
              <a:gd name="connsiteY4649" fmla="*/ 577177 h 688275"/>
              <a:gd name="connsiteX4650" fmla="*/ 6496996 w 7386137"/>
              <a:gd name="connsiteY4650" fmla="*/ 577177 h 688275"/>
              <a:gd name="connsiteX4651" fmla="*/ 6496960 w 7386137"/>
              <a:gd name="connsiteY4651" fmla="*/ 577429 h 688275"/>
              <a:gd name="connsiteX4652" fmla="*/ 6496996 w 7386137"/>
              <a:gd name="connsiteY4652" fmla="*/ 577429 h 688275"/>
              <a:gd name="connsiteX4653" fmla="*/ 6496960 w 7386137"/>
              <a:gd name="connsiteY4653" fmla="*/ 577680 h 688275"/>
              <a:gd name="connsiteX4654" fmla="*/ 6496996 w 7386137"/>
              <a:gd name="connsiteY4654" fmla="*/ 577680 h 688275"/>
              <a:gd name="connsiteX4655" fmla="*/ 6496960 w 7386137"/>
              <a:gd name="connsiteY4655" fmla="*/ 577932 h 688275"/>
              <a:gd name="connsiteX4656" fmla="*/ 6496996 w 7386137"/>
              <a:gd name="connsiteY4656" fmla="*/ 577932 h 688275"/>
              <a:gd name="connsiteX4657" fmla="*/ 6496960 w 7386137"/>
              <a:gd name="connsiteY4657" fmla="*/ 578183 h 688275"/>
              <a:gd name="connsiteX4658" fmla="*/ 6496996 w 7386137"/>
              <a:gd name="connsiteY4658" fmla="*/ 578183 h 688275"/>
              <a:gd name="connsiteX4659" fmla="*/ 6496960 w 7386137"/>
              <a:gd name="connsiteY4659" fmla="*/ 578435 h 688275"/>
              <a:gd name="connsiteX4660" fmla="*/ 6496996 w 7386137"/>
              <a:gd name="connsiteY4660" fmla="*/ 578435 h 688275"/>
              <a:gd name="connsiteX4661" fmla="*/ 6496960 w 7386137"/>
              <a:gd name="connsiteY4661" fmla="*/ 578686 h 688275"/>
              <a:gd name="connsiteX4662" fmla="*/ 6496996 w 7386137"/>
              <a:gd name="connsiteY4662" fmla="*/ 578686 h 688275"/>
              <a:gd name="connsiteX4663" fmla="*/ 6496960 w 7386137"/>
              <a:gd name="connsiteY4663" fmla="*/ 578938 h 688275"/>
              <a:gd name="connsiteX4664" fmla="*/ 6496996 w 7386137"/>
              <a:gd name="connsiteY4664" fmla="*/ 578938 h 688275"/>
              <a:gd name="connsiteX4665" fmla="*/ 6496960 w 7386137"/>
              <a:gd name="connsiteY4665" fmla="*/ 579189 h 688275"/>
              <a:gd name="connsiteX4666" fmla="*/ 6496996 w 7386137"/>
              <a:gd name="connsiteY4666" fmla="*/ 579189 h 688275"/>
              <a:gd name="connsiteX4667" fmla="*/ 6496960 w 7386137"/>
              <a:gd name="connsiteY4667" fmla="*/ 579441 h 688275"/>
              <a:gd name="connsiteX4668" fmla="*/ 6496996 w 7386137"/>
              <a:gd name="connsiteY4668" fmla="*/ 579441 h 688275"/>
              <a:gd name="connsiteX4669" fmla="*/ 6496960 w 7386137"/>
              <a:gd name="connsiteY4669" fmla="*/ 579693 h 688275"/>
              <a:gd name="connsiteX4670" fmla="*/ 6496996 w 7386137"/>
              <a:gd name="connsiteY4670" fmla="*/ 579693 h 688275"/>
              <a:gd name="connsiteX4671" fmla="*/ 6496960 w 7386137"/>
              <a:gd name="connsiteY4671" fmla="*/ 579944 h 688275"/>
              <a:gd name="connsiteX4672" fmla="*/ 6496996 w 7386137"/>
              <a:gd name="connsiteY4672" fmla="*/ 579944 h 688275"/>
              <a:gd name="connsiteX4673" fmla="*/ 6496960 w 7386137"/>
              <a:gd name="connsiteY4673" fmla="*/ 580196 h 688275"/>
              <a:gd name="connsiteX4674" fmla="*/ 6496996 w 7386137"/>
              <a:gd name="connsiteY4674" fmla="*/ 580196 h 688275"/>
              <a:gd name="connsiteX4675" fmla="*/ 6496960 w 7386137"/>
              <a:gd name="connsiteY4675" fmla="*/ 580447 h 688275"/>
              <a:gd name="connsiteX4676" fmla="*/ 6496996 w 7386137"/>
              <a:gd name="connsiteY4676" fmla="*/ 580447 h 688275"/>
              <a:gd name="connsiteX4677" fmla="*/ 6496960 w 7386137"/>
              <a:gd name="connsiteY4677" fmla="*/ 580699 h 688275"/>
              <a:gd name="connsiteX4678" fmla="*/ 6496996 w 7386137"/>
              <a:gd name="connsiteY4678" fmla="*/ 580699 h 688275"/>
              <a:gd name="connsiteX4679" fmla="*/ 6496960 w 7386137"/>
              <a:gd name="connsiteY4679" fmla="*/ 580950 h 688275"/>
              <a:gd name="connsiteX4680" fmla="*/ 6496996 w 7386137"/>
              <a:gd name="connsiteY4680" fmla="*/ 580950 h 688275"/>
              <a:gd name="connsiteX4681" fmla="*/ 6496960 w 7386137"/>
              <a:gd name="connsiteY4681" fmla="*/ 581202 h 688275"/>
              <a:gd name="connsiteX4682" fmla="*/ 6496996 w 7386137"/>
              <a:gd name="connsiteY4682" fmla="*/ 581202 h 688275"/>
              <a:gd name="connsiteX4683" fmla="*/ 6496960 w 7386137"/>
              <a:gd name="connsiteY4683" fmla="*/ 581453 h 688275"/>
              <a:gd name="connsiteX4684" fmla="*/ 6496996 w 7386137"/>
              <a:gd name="connsiteY4684" fmla="*/ 581453 h 688275"/>
              <a:gd name="connsiteX4685" fmla="*/ 6496960 w 7386137"/>
              <a:gd name="connsiteY4685" fmla="*/ 581705 h 688275"/>
              <a:gd name="connsiteX4686" fmla="*/ 6496996 w 7386137"/>
              <a:gd name="connsiteY4686" fmla="*/ 581705 h 688275"/>
              <a:gd name="connsiteX4687" fmla="*/ 6496960 w 7386137"/>
              <a:gd name="connsiteY4687" fmla="*/ 581957 h 688275"/>
              <a:gd name="connsiteX4688" fmla="*/ 6496996 w 7386137"/>
              <a:gd name="connsiteY4688" fmla="*/ 581957 h 688275"/>
              <a:gd name="connsiteX4689" fmla="*/ 6496960 w 7386137"/>
              <a:gd name="connsiteY4689" fmla="*/ 582208 h 688275"/>
              <a:gd name="connsiteX4690" fmla="*/ 6496996 w 7386137"/>
              <a:gd name="connsiteY4690" fmla="*/ 582208 h 688275"/>
              <a:gd name="connsiteX4691" fmla="*/ 6496960 w 7386137"/>
              <a:gd name="connsiteY4691" fmla="*/ 582460 h 688275"/>
              <a:gd name="connsiteX4692" fmla="*/ 6496996 w 7386137"/>
              <a:gd name="connsiteY4692" fmla="*/ 582460 h 688275"/>
              <a:gd name="connsiteX4693" fmla="*/ 6496960 w 7386137"/>
              <a:gd name="connsiteY4693" fmla="*/ 582711 h 688275"/>
              <a:gd name="connsiteX4694" fmla="*/ 6496996 w 7386137"/>
              <a:gd name="connsiteY4694" fmla="*/ 582711 h 688275"/>
              <a:gd name="connsiteX4695" fmla="*/ 6496960 w 7386137"/>
              <a:gd name="connsiteY4695" fmla="*/ 582963 h 688275"/>
              <a:gd name="connsiteX4696" fmla="*/ 6496996 w 7386137"/>
              <a:gd name="connsiteY4696" fmla="*/ 582963 h 688275"/>
              <a:gd name="connsiteX4697" fmla="*/ 6496960 w 7386137"/>
              <a:gd name="connsiteY4697" fmla="*/ 583214 h 688275"/>
              <a:gd name="connsiteX4698" fmla="*/ 6496996 w 7386137"/>
              <a:gd name="connsiteY4698" fmla="*/ 583214 h 688275"/>
              <a:gd name="connsiteX4699" fmla="*/ 6496960 w 7386137"/>
              <a:gd name="connsiteY4699" fmla="*/ 583466 h 688275"/>
              <a:gd name="connsiteX4700" fmla="*/ 6496996 w 7386137"/>
              <a:gd name="connsiteY4700" fmla="*/ 583466 h 688275"/>
              <a:gd name="connsiteX4701" fmla="*/ 6496960 w 7386137"/>
              <a:gd name="connsiteY4701" fmla="*/ 583717 h 688275"/>
              <a:gd name="connsiteX4702" fmla="*/ 6496996 w 7386137"/>
              <a:gd name="connsiteY4702" fmla="*/ 583717 h 688275"/>
              <a:gd name="connsiteX4703" fmla="*/ 6496960 w 7386137"/>
              <a:gd name="connsiteY4703" fmla="*/ 583969 h 688275"/>
              <a:gd name="connsiteX4704" fmla="*/ 6496996 w 7386137"/>
              <a:gd name="connsiteY4704" fmla="*/ 583969 h 688275"/>
              <a:gd name="connsiteX4705" fmla="*/ 6496960 w 7386137"/>
              <a:gd name="connsiteY4705" fmla="*/ 584220 h 688275"/>
              <a:gd name="connsiteX4706" fmla="*/ 6496996 w 7386137"/>
              <a:gd name="connsiteY4706" fmla="*/ 584220 h 688275"/>
              <a:gd name="connsiteX4707" fmla="*/ 6496960 w 7386137"/>
              <a:gd name="connsiteY4707" fmla="*/ 584472 h 688275"/>
              <a:gd name="connsiteX4708" fmla="*/ 6496996 w 7386137"/>
              <a:gd name="connsiteY4708" fmla="*/ 584472 h 688275"/>
              <a:gd name="connsiteX4709" fmla="*/ 6496960 w 7386137"/>
              <a:gd name="connsiteY4709" fmla="*/ 584723 h 688275"/>
              <a:gd name="connsiteX4710" fmla="*/ 6496996 w 7386137"/>
              <a:gd name="connsiteY4710" fmla="*/ 584723 h 688275"/>
              <a:gd name="connsiteX4711" fmla="*/ 6496960 w 7386137"/>
              <a:gd name="connsiteY4711" fmla="*/ 584975 h 688275"/>
              <a:gd name="connsiteX4712" fmla="*/ 6496996 w 7386137"/>
              <a:gd name="connsiteY4712" fmla="*/ 584975 h 688275"/>
              <a:gd name="connsiteX4713" fmla="*/ 6496960 w 7386137"/>
              <a:gd name="connsiteY4713" fmla="*/ 585226 h 688275"/>
              <a:gd name="connsiteX4714" fmla="*/ 6496996 w 7386137"/>
              <a:gd name="connsiteY4714" fmla="*/ 585226 h 688275"/>
              <a:gd name="connsiteX4715" fmla="*/ 6496960 w 7386137"/>
              <a:gd name="connsiteY4715" fmla="*/ 585478 h 688275"/>
              <a:gd name="connsiteX4716" fmla="*/ 6496996 w 7386137"/>
              <a:gd name="connsiteY4716" fmla="*/ 585478 h 688275"/>
              <a:gd name="connsiteX4717" fmla="*/ 6496960 w 7386137"/>
              <a:gd name="connsiteY4717" fmla="*/ 585730 h 688275"/>
              <a:gd name="connsiteX4718" fmla="*/ 6496996 w 7386137"/>
              <a:gd name="connsiteY4718" fmla="*/ 585730 h 688275"/>
              <a:gd name="connsiteX4719" fmla="*/ 6496960 w 7386137"/>
              <a:gd name="connsiteY4719" fmla="*/ 585981 h 688275"/>
              <a:gd name="connsiteX4720" fmla="*/ 6496996 w 7386137"/>
              <a:gd name="connsiteY4720" fmla="*/ 585981 h 688275"/>
              <a:gd name="connsiteX4721" fmla="*/ 6496960 w 7386137"/>
              <a:gd name="connsiteY4721" fmla="*/ 586233 h 688275"/>
              <a:gd name="connsiteX4722" fmla="*/ 6496996 w 7386137"/>
              <a:gd name="connsiteY4722" fmla="*/ 586233 h 688275"/>
              <a:gd name="connsiteX4723" fmla="*/ 6496960 w 7386137"/>
              <a:gd name="connsiteY4723" fmla="*/ 586484 h 688275"/>
              <a:gd name="connsiteX4724" fmla="*/ 6496996 w 7386137"/>
              <a:gd name="connsiteY4724" fmla="*/ 586484 h 688275"/>
              <a:gd name="connsiteX4725" fmla="*/ 6496960 w 7386137"/>
              <a:gd name="connsiteY4725" fmla="*/ 586736 h 688275"/>
              <a:gd name="connsiteX4726" fmla="*/ 6496996 w 7386137"/>
              <a:gd name="connsiteY4726" fmla="*/ 586736 h 688275"/>
              <a:gd name="connsiteX4727" fmla="*/ 6496960 w 7386137"/>
              <a:gd name="connsiteY4727" fmla="*/ 586987 h 688275"/>
              <a:gd name="connsiteX4728" fmla="*/ 6496996 w 7386137"/>
              <a:gd name="connsiteY4728" fmla="*/ 586987 h 688275"/>
              <a:gd name="connsiteX4729" fmla="*/ 6496960 w 7386137"/>
              <a:gd name="connsiteY4729" fmla="*/ 587239 h 688275"/>
              <a:gd name="connsiteX4730" fmla="*/ 6496996 w 7386137"/>
              <a:gd name="connsiteY4730" fmla="*/ 587239 h 688275"/>
              <a:gd name="connsiteX4731" fmla="*/ 6496960 w 7386137"/>
              <a:gd name="connsiteY4731" fmla="*/ 587490 h 688275"/>
              <a:gd name="connsiteX4732" fmla="*/ 6496996 w 7386137"/>
              <a:gd name="connsiteY4732" fmla="*/ 587490 h 688275"/>
              <a:gd name="connsiteX4733" fmla="*/ 6496960 w 7386137"/>
              <a:gd name="connsiteY4733" fmla="*/ 587742 h 688275"/>
              <a:gd name="connsiteX4734" fmla="*/ 6496996 w 7386137"/>
              <a:gd name="connsiteY4734" fmla="*/ 587742 h 688275"/>
              <a:gd name="connsiteX4735" fmla="*/ 6496960 w 7386137"/>
              <a:gd name="connsiteY4735" fmla="*/ 587994 h 688275"/>
              <a:gd name="connsiteX4736" fmla="*/ 6496996 w 7386137"/>
              <a:gd name="connsiteY4736" fmla="*/ 587994 h 688275"/>
              <a:gd name="connsiteX4737" fmla="*/ 6496960 w 7386137"/>
              <a:gd name="connsiteY4737" fmla="*/ 588245 h 688275"/>
              <a:gd name="connsiteX4738" fmla="*/ 6496996 w 7386137"/>
              <a:gd name="connsiteY4738" fmla="*/ 588245 h 688275"/>
              <a:gd name="connsiteX4739" fmla="*/ 6496960 w 7386137"/>
              <a:gd name="connsiteY4739" fmla="*/ 588497 h 688275"/>
              <a:gd name="connsiteX4740" fmla="*/ 6496996 w 7386137"/>
              <a:gd name="connsiteY4740" fmla="*/ 588497 h 688275"/>
              <a:gd name="connsiteX4741" fmla="*/ 6496960 w 7386137"/>
              <a:gd name="connsiteY4741" fmla="*/ 588748 h 688275"/>
              <a:gd name="connsiteX4742" fmla="*/ 6496996 w 7386137"/>
              <a:gd name="connsiteY4742" fmla="*/ 588748 h 688275"/>
              <a:gd name="connsiteX4743" fmla="*/ 6496960 w 7386137"/>
              <a:gd name="connsiteY4743" fmla="*/ 589000 h 688275"/>
              <a:gd name="connsiteX4744" fmla="*/ 6496996 w 7386137"/>
              <a:gd name="connsiteY4744" fmla="*/ 589000 h 688275"/>
              <a:gd name="connsiteX4745" fmla="*/ 6496960 w 7386137"/>
              <a:gd name="connsiteY4745" fmla="*/ 589251 h 688275"/>
              <a:gd name="connsiteX4746" fmla="*/ 6496996 w 7386137"/>
              <a:gd name="connsiteY4746" fmla="*/ 589251 h 688275"/>
              <a:gd name="connsiteX4747" fmla="*/ 6496960 w 7386137"/>
              <a:gd name="connsiteY4747" fmla="*/ 589503 h 688275"/>
              <a:gd name="connsiteX4748" fmla="*/ 6496996 w 7386137"/>
              <a:gd name="connsiteY4748" fmla="*/ 589503 h 688275"/>
              <a:gd name="connsiteX4749" fmla="*/ 6496960 w 7386137"/>
              <a:gd name="connsiteY4749" fmla="*/ 589754 h 688275"/>
              <a:gd name="connsiteX4750" fmla="*/ 6496996 w 7386137"/>
              <a:gd name="connsiteY4750" fmla="*/ 589754 h 688275"/>
              <a:gd name="connsiteX4751" fmla="*/ 6496960 w 7386137"/>
              <a:gd name="connsiteY4751" fmla="*/ 590006 h 688275"/>
              <a:gd name="connsiteX4752" fmla="*/ 6496996 w 7386137"/>
              <a:gd name="connsiteY4752" fmla="*/ 590006 h 688275"/>
              <a:gd name="connsiteX4753" fmla="*/ 6496960 w 7386137"/>
              <a:gd name="connsiteY4753" fmla="*/ 590257 h 688275"/>
              <a:gd name="connsiteX4754" fmla="*/ 6496996 w 7386137"/>
              <a:gd name="connsiteY4754" fmla="*/ 590257 h 688275"/>
              <a:gd name="connsiteX4755" fmla="*/ 6496960 w 7386137"/>
              <a:gd name="connsiteY4755" fmla="*/ 590509 h 688275"/>
              <a:gd name="connsiteX4756" fmla="*/ 6496996 w 7386137"/>
              <a:gd name="connsiteY4756" fmla="*/ 590509 h 688275"/>
              <a:gd name="connsiteX4757" fmla="*/ 6496960 w 7386137"/>
              <a:gd name="connsiteY4757" fmla="*/ 590760 h 688275"/>
              <a:gd name="connsiteX4758" fmla="*/ 6496996 w 7386137"/>
              <a:gd name="connsiteY4758" fmla="*/ 590760 h 688275"/>
              <a:gd name="connsiteX4759" fmla="*/ 6496960 w 7386137"/>
              <a:gd name="connsiteY4759" fmla="*/ 591012 h 688275"/>
              <a:gd name="connsiteX4760" fmla="*/ 6496996 w 7386137"/>
              <a:gd name="connsiteY4760" fmla="*/ 591012 h 688275"/>
              <a:gd name="connsiteX4761" fmla="*/ 6483220 w 7386137"/>
              <a:gd name="connsiteY4761" fmla="*/ 686604 h 688275"/>
              <a:gd name="connsiteX4762" fmla="*/ 6473620 w 7386137"/>
              <a:gd name="connsiteY4762" fmla="*/ 669907 h 688275"/>
              <a:gd name="connsiteX4763" fmla="*/ 6458175 w 7386137"/>
              <a:gd name="connsiteY4763" fmla="*/ 666150 h 688275"/>
              <a:gd name="connsiteX4764" fmla="*/ 5859986 w 7386137"/>
              <a:gd name="connsiteY4764" fmla="*/ 667403 h 688275"/>
              <a:gd name="connsiteX4765" fmla="*/ 5860023 w 7386137"/>
              <a:gd name="connsiteY4765" fmla="*/ 667151 h 688275"/>
              <a:gd name="connsiteX4766" fmla="*/ 5859986 w 7386137"/>
              <a:gd name="connsiteY4766" fmla="*/ 667151 h 688275"/>
              <a:gd name="connsiteX4767" fmla="*/ 5860023 w 7386137"/>
              <a:gd name="connsiteY4767" fmla="*/ 666900 h 688275"/>
              <a:gd name="connsiteX4768" fmla="*/ 5859986 w 7386137"/>
              <a:gd name="connsiteY4768" fmla="*/ 666900 h 688275"/>
              <a:gd name="connsiteX4769" fmla="*/ 5860023 w 7386137"/>
              <a:gd name="connsiteY4769" fmla="*/ 666648 h 688275"/>
              <a:gd name="connsiteX4770" fmla="*/ 5859986 w 7386137"/>
              <a:gd name="connsiteY4770" fmla="*/ 666648 h 688275"/>
              <a:gd name="connsiteX4771" fmla="*/ 5860023 w 7386137"/>
              <a:gd name="connsiteY4771" fmla="*/ 666397 h 688275"/>
              <a:gd name="connsiteX4772" fmla="*/ 5859986 w 7386137"/>
              <a:gd name="connsiteY4772" fmla="*/ 666397 h 688275"/>
              <a:gd name="connsiteX4773" fmla="*/ 5860023 w 7386137"/>
              <a:gd name="connsiteY4773" fmla="*/ 666145 h 688275"/>
              <a:gd name="connsiteX4774" fmla="*/ 5859986 w 7386137"/>
              <a:gd name="connsiteY4774" fmla="*/ 666145 h 688275"/>
              <a:gd name="connsiteX4775" fmla="*/ 5860023 w 7386137"/>
              <a:gd name="connsiteY4775" fmla="*/ 665894 h 688275"/>
              <a:gd name="connsiteX4776" fmla="*/ 5859986 w 7386137"/>
              <a:gd name="connsiteY4776" fmla="*/ 665894 h 688275"/>
              <a:gd name="connsiteX4777" fmla="*/ 5860023 w 7386137"/>
              <a:gd name="connsiteY4777" fmla="*/ 665642 h 688275"/>
              <a:gd name="connsiteX4778" fmla="*/ 5859986 w 7386137"/>
              <a:gd name="connsiteY4778" fmla="*/ 665642 h 688275"/>
              <a:gd name="connsiteX4779" fmla="*/ 5860023 w 7386137"/>
              <a:gd name="connsiteY4779" fmla="*/ 665391 h 688275"/>
              <a:gd name="connsiteX4780" fmla="*/ 5859986 w 7386137"/>
              <a:gd name="connsiteY4780" fmla="*/ 665391 h 688275"/>
              <a:gd name="connsiteX4781" fmla="*/ 5860023 w 7386137"/>
              <a:gd name="connsiteY4781" fmla="*/ 665139 h 688275"/>
              <a:gd name="connsiteX4782" fmla="*/ 5859986 w 7386137"/>
              <a:gd name="connsiteY4782" fmla="*/ 665139 h 688275"/>
              <a:gd name="connsiteX4783" fmla="*/ 5860023 w 7386137"/>
              <a:gd name="connsiteY4783" fmla="*/ 664888 h 688275"/>
              <a:gd name="connsiteX4784" fmla="*/ 5859986 w 7386137"/>
              <a:gd name="connsiteY4784" fmla="*/ 664888 h 688275"/>
              <a:gd name="connsiteX4785" fmla="*/ 5860023 w 7386137"/>
              <a:gd name="connsiteY4785" fmla="*/ 664636 h 688275"/>
              <a:gd name="connsiteX4786" fmla="*/ 5859986 w 7386137"/>
              <a:gd name="connsiteY4786" fmla="*/ 664636 h 688275"/>
              <a:gd name="connsiteX4787" fmla="*/ 5860023 w 7386137"/>
              <a:gd name="connsiteY4787" fmla="*/ 664385 h 688275"/>
              <a:gd name="connsiteX4788" fmla="*/ 5859986 w 7386137"/>
              <a:gd name="connsiteY4788" fmla="*/ 664385 h 688275"/>
              <a:gd name="connsiteX4789" fmla="*/ 5860023 w 7386137"/>
              <a:gd name="connsiteY4789" fmla="*/ 664133 h 688275"/>
              <a:gd name="connsiteX4790" fmla="*/ 5859986 w 7386137"/>
              <a:gd name="connsiteY4790" fmla="*/ 664133 h 688275"/>
              <a:gd name="connsiteX4791" fmla="*/ 5860023 w 7386137"/>
              <a:gd name="connsiteY4791" fmla="*/ 663881 h 688275"/>
              <a:gd name="connsiteX4792" fmla="*/ 5859986 w 7386137"/>
              <a:gd name="connsiteY4792" fmla="*/ 663881 h 688275"/>
              <a:gd name="connsiteX4793" fmla="*/ 5860023 w 7386137"/>
              <a:gd name="connsiteY4793" fmla="*/ 663630 h 688275"/>
              <a:gd name="connsiteX4794" fmla="*/ 5859986 w 7386137"/>
              <a:gd name="connsiteY4794" fmla="*/ 663630 h 688275"/>
              <a:gd name="connsiteX4795" fmla="*/ 5860023 w 7386137"/>
              <a:gd name="connsiteY4795" fmla="*/ 663378 h 688275"/>
              <a:gd name="connsiteX4796" fmla="*/ 5859986 w 7386137"/>
              <a:gd name="connsiteY4796" fmla="*/ 663378 h 688275"/>
              <a:gd name="connsiteX4797" fmla="*/ 5860023 w 7386137"/>
              <a:gd name="connsiteY4797" fmla="*/ 663127 h 688275"/>
              <a:gd name="connsiteX4798" fmla="*/ 5859986 w 7386137"/>
              <a:gd name="connsiteY4798" fmla="*/ 663127 h 688275"/>
              <a:gd name="connsiteX4799" fmla="*/ 5860023 w 7386137"/>
              <a:gd name="connsiteY4799" fmla="*/ 662875 h 688275"/>
              <a:gd name="connsiteX4800" fmla="*/ 5859986 w 7386137"/>
              <a:gd name="connsiteY4800" fmla="*/ 662875 h 688275"/>
              <a:gd name="connsiteX4801" fmla="*/ 5860023 w 7386137"/>
              <a:gd name="connsiteY4801" fmla="*/ 662624 h 688275"/>
              <a:gd name="connsiteX4802" fmla="*/ 5859986 w 7386137"/>
              <a:gd name="connsiteY4802" fmla="*/ 662624 h 688275"/>
              <a:gd name="connsiteX4803" fmla="*/ 5860023 w 7386137"/>
              <a:gd name="connsiteY4803" fmla="*/ 662372 h 688275"/>
              <a:gd name="connsiteX4804" fmla="*/ 5859986 w 7386137"/>
              <a:gd name="connsiteY4804" fmla="*/ 662372 h 688275"/>
              <a:gd name="connsiteX4805" fmla="*/ 5860023 w 7386137"/>
              <a:gd name="connsiteY4805" fmla="*/ 662121 h 688275"/>
              <a:gd name="connsiteX4806" fmla="*/ 5859986 w 7386137"/>
              <a:gd name="connsiteY4806" fmla="*/ 662121 h 688275"/>
              <a:gd name="connsiteX4807" fmla="*/ 5860023 w 7386137"/>
              <a:gd name="connsiteY4807" fmla="*/ 661869 h 688275"/>
              <a:gd name="connsiteX4808" fmla="*/ 5859986 w 7386137"/>
              <a:gd name="connsiteY4808" fmla="*/ 661869 h 688275"/>
              <a:gd name="connsiteX4809" fmla="*/ 5860023 w 7386137"/>
              <a:gd name="connsiteY4809" fmla="*/ 661617 h 688275"/>
              <a:gd name="connsiteX4810" fmla="*/ 5859986 w 7386137"/>
              <a:gd name="connsiteY4810" fmla="*/ 661617 h 688275"/>
              <a:gd name="connsiteX4811" fmla="*/ 5860023 w 7386137"/>
              <a:gd name="connsiteY4811" fmla="*/ 661366 h 688275"/>
              <a:gd name="connsiteX4812" fmla="*/ 5859986 w 7386137"/>
              <a:gd name="connsiteY4812" fmla="*/ 661366 h 688275"/>
              <a:gd name="connsiteX4813" fmla="*/ 5860023 w 7386137"/>
              <a:gd name="connsiteY4813" fmla="*/ 661114 h 688275"/>
              <a:gd name="connsiteX4814" fmla="*/ 5859986 w 7386137"/>
              <a:gd name="connsiteY4814" fmla="*/ 661114 h 688275"/>
              <a:gd name="connsiteX4815" fmla="*/ 5860023 w 7386137"/>
              <a:gd name="connsiteY4815" fmla="*/ 660863 h 688275"/>
              <a:gd name="connsiteX4816" fmla="*/ 5859986 w 7386137"/>
              <a:gd name="connsiteY4816" fmla="*/ 660863 h 688275"/>
              <a:gd name="connsiteX4817" fmla="*/ 5860023 w 7386137"/>
              <a:gd name="connsiteY4817" fmla="*/ 660611 h 688275"/>
              <a:gd name="connsiteX4818" fmla="*/ 5859986 w 7386137"/>
              <a:gd name="connsiteY4818" fmla="*/ 660611 h 688275"/>
              <a:gd name="connsiteX4819" fmla="*/ 5860023 w 7386137"/>
              <a:gd name="connsiteY4819" fmla="*/ 660360 h 688275"/>
              <a:gd name="connsiteX4820" fmla="*/ 5859986 w 7386137"/>
              <a:gd name="connsiteY4820" fmla="*/ 660360 h 688275"/>
              <a:gd name="connsiteX4821" fmla="*/ 5860023 w 7386137"/>
              <a:gd name="connsiteY4821" fmla="*/ 660108 h 688275"/>
              <a:gd name="connsiteX4822" fmla="*/ 5859986 w 7386137"/>
              <a:gd name="connsiteY4822" fmla="*/ 660108 h 688275"/>
              <a:gd name="connsiteX4823" fmla="*/ 5860023 w 7386137"/>
              <a:gd name="connsiteY4823" fmla="*/ 659857 h 688275"/>
              <a:gd name="connsiteX4824" fmla="*/ 5859986 w 7386137"/>
              <a:gd name="connsiteY4824" fmla="*/ 659857 h 688275"/>
              <a:gd name="connsiteX4825" fmla="*/ 5860023 w 7386137"/>
              <a:gd name="connsiteY4825" fmla="*/ 659605 h 688275"/>
              <a:gd name="connsiteX4826" fmla="*/ 5859986 w 7386137"/>
              <a:gd name="connsiteY4826" fmla="*/ 659605 h 688275"/>
              <a:gd name="connsiteX4827" fmla="*/ 5860023 w 7386137"/>
              <a:gd name="connsiteY4827" fmla="*/ 659354 h 688275"/>
              <a:gd name="connsiteX4828" fmla="*/ 5859986 w 7386137"/>
              <a:gd name="connsiteY4828" fmla="*/ 659354 h 688275"/>
              <a:gd name="connsiteX4829" fmla="*/ 5860023 w 7386137"/>
              <a:gd name="connsiteY4829" fmla="*/ 659102 h 688275"/>
              <a:gd name="connsiteX4830" fmla="*/ 5859986 w 7386137"/>
              <a:gd name="connsiteY4830" fmla="*/ 659102 h 688275"/>
              <a:gd name="connsiteX4831" fmla="*/ 5860023 w 7386137"/>
              <a:gd name="connsiteY4831" fmla="*/ 658851 h 688275"/>
              <a:gd name="connsiteX4832" fmla="*/ 5859986 w 7386137"/>
              <a:gd name="connsiteY4832" fmla="*/ 658851 h 688275"/>
              <a:gd name="connsiteX4833" fmla="*/ 5860023 w 7386137"/>
              <a:gd name="connsiteY4833" fmla="*/ 658599 h 688275"/>
              <a:gd name="connsiteX4834" fmla="*/ 5859986 w 7386137"/>
              <a:gd name="connsiteY4834" fmla="*/ 658599 h 688275"/>
              <a:gd name="connsiteX4835" fmla="*/ 5860023 w 7386137"/>
              <a:gd name="connsiteY4835" fmla="*/ 658348 h 688275"/>
              <a:gd name="connsiteX4836" fmla="*/ 5859986 w 7386137"/>
              <a:gd name="connsiteY4836" fmla="*/ 658348 h 688275"/>
              <a:gd name="connsiteX4837" fmla="*/ 5860023 w 7386137"/>
              <a:gd name="connsiteY4837" fmla="*/ 658096 h 688275"/>
              <a:gd name="connsiteX4838" fmla="*/ 5859986 w 7386137"/>
              <a:gd name="connsiteY4838" fmla="*/ 658096 h 688275"/>
              <a:gd name="connsiteX4839" fmla="*/ 5860023 w 7386137"/>
              <a:gd name="connsiteY4839" fmla="*/ 657844 h 688275"/>
              <a:gd name="connsiteX4840" fmla="*/ 5859986 w 7386137"/>
              <a:gd name="connsiteY4840" fmla="*/ 657844 h 688275"/>
              <a:gd name="connsiteX4841" fmla="*/ 5860023 w 7386137"/>
              <a:gd name="connsiteY4841" fmla="*/ 657593 h 688275"/>
              <a:gd name="connsiteX4842" fmla="*/ 5859986 w 7386137"/>
              <a:gd name="connsiteY4842" fmla="*/ 657593 h 688275"/>
              <a:gd name="connsiteX4843" fmla="*/ 5860023 w 7386137"/>
              <a:gd name="connsiteY4843" fmla="*/ 657341 h 688275"/>
              <a:gd name="connsiteX4844" fmla="*/ 5859986 w 7386137"/>
              <a:gd name="connsiteY4844" fmla="*/ 657341 h 688275"/>
              <a:gd name="connsiteX4845" fmla="*/ 5860023 w 7386137"/>
              <a:gd name="connsiteY4845" fmla="*/ 657090 h 688275"/>
              <a:gd name="connsiteX4846" fmla="*/ 5859986 w 7386137"/>
              <a:gd name="connsiteY4846" fmla="*/ 657090 h 688275"/>
              <a:gd name="connsiteX4847" fmla="*/ 5860023 w 7386137"/>
              <a:gd name="connsiteY4847" fmla="*/ 656838 h 688275"/>
              <a:gd name="connsiteX4848" fmla="*/ 5859986 w 7386137"/>
              <a:gd name="connsiteY4848" fmla="*/ 656838 h 688275"/>
              <a:gd name="connsiteX4849" fmla="*/ 5860023 w 7386137"/>
              <a:gd name="connsiteY4849" fmla="*/ 656587 h 688275"/>
              <a:gd name="connsiteX4850" fmla="*/ 5859986 w 7386137"/>
              <a:gd name="connsiteY4850" fmla="*/ 656587 h 688275"/>
              <a:gd name="connsiteX4851" fmla="*/ 5860023 w 7386137"/>
              <a:gd name="connsiteY4851" fmla="*/ 656335 h 688275"/>
              <a:gd name="connsiteX4852" fmla="*/ 5859986 w 7386137"/>
              <a:gd name="connsiteY4852" fmla="*/ 656335 h 688275"/>
              <a:gd name="connsiteX4853" fmla="*/ 5860023 w 7386137"/>
              <a:gd name="connsiteY4853" fmla="*/ 656084 h 688275"/>
              <a:gd name="connsiteX4854" fmla="*/ 5859986 w 7386137"/>
              <a:gd name="connsiteY4854" fmla="*/ 656084 h 688275"/>
              <a:gd name="connsiteX4855" fmla="*/ 5860023 w 7386137"/>
              <a:gd name="connsiteY4855" fmla="*/ 655832 h 688275"/>
              <a:gd name="connsiteX4856" fmla="*/ 5859986 w 7386137"/>
              <a:gd name="connsiteY4856" fmla="*/ 655832 h 688275"/>
              <a:gd name="connsiteX4857" fmla="*/ 5860023 w 7386137"/>
              <a:gd name="connsiteY4857" fmla="*/ 655580 h 688275"/>
              <a:gd name="connsiteX4858" fmla="*/ 5859986 w 7386137"/>
              <a:gd name="connsiteY4858" fmla="*/ 655580 h 688275"/>
              <a:gd name="connsiteX4859" fmla="*/ 5860023 w 7386137"/>
              <a:gd name="connsiteY4859" fmla="*/ 655329 h 688275"/>
              <a:gd name="connsiteX4860" fmla="*/ 5859986 w 7386137"/>
              <a:gd name="connsiteY4860" fmla="*/ 655329 h 688275"/>
              <a:gd name="connsiteX4861" fmla="*/ 5860023 w 7386137"/>
              <a:gd name="connsiteY4861" fmla="*/ 655077 h 688275"/>
              <a:gd name="connsiteX4862" fmla="*/ 5859986 w 7386137"/>
              <a:gd name="connsiteY4862" fmla="*/ 655077 h 688275"/>
              <a:gd name="connsiteX4863" fmla="*/ 5860023 w 7386137"/>
              <a:gd name="connsiteY4863" fmla="*/ 654826 h 688275"/>
              <a:gd name="connsiteX4864" fmla="*/ 5859986 w 7386137"/>
              <a:gd name="connsiteY4864" fmla="*/ 654826 h 688275"/>
              <a:gd name="connsiteX4865" fmla="*/ 5860023 w 7386137"/>
              <a:gd name="connsiteY4865" fmla="*/ 654574 h 688275"/>
              <a:gd name="connsiteX4866" fmla="*/ 5859986 w 7386137"/>
              <a:gd name="connsiteY4866" fmla="*/ 654574 h 688275"/>
              <a:gd name="connsiteX4867" fmla="*/ 5860023 w 7386137"/>
              <a:gd name="connsiteY4867" fmla="*/ 654323 h 688275"/>
              <a:gd name="connsiteX4868" fmla="*/ 5859986 w 7386137"/>
              <a:gd name="connsiteY4868" fmla="*/ 654323 h 688275"/>
              <a:gd name="connsiteX4869" fmla="*/ 5860023 w 7386137"/>
              <a:gd name="connsiteY4869" fmla="*/ 654071 h 688275"/>
              <a:gd name="connsiteX4870" fmla="*/ 5859986 w 7386137"/>
              <a:gd name="connsiteY4870" fmla="*/ 654071 h 688275"/>
              <a:gd name="connsiteX4871" fmla="*/ 5860023 w 7386137"/>
              <a:gd name="connsiteY4871" fmla="*/ 653820 h 688275"/>
              <a:gd name="connsiteX4872" fmla="*/ 5859986 w 7386137"/>
              <a:gd name="connsiteY4872" fmla="*/ 653820 h 688275"/>
              <a:gd name="connsiteX4873" fmla="*/ 5860023 w 7386137"/>
              <a:gd name="connsiteY4873" fmla="*/ 653568 h 688275"/>
              <a:gd name="connsiteX4874" fmla="*/ 5859986 w 7386137"/>
              <a:gd name="connsiteY4874" fmla="*/ 653568 h 688275"/>
              <a:gd name="connsiteX4875" fmla="*/ 5860023 w 7386137"/>
              <a:gd name="connsiteY4875" fmla="*/ 653317 h 688275"/>
              <a:gd name="connsiteX4876" fmla="*/ 5859986 w 7386137"/>
              <a:gd name="connsiteY4876" fmla="*/ 653317 h 688275"/>
              <a:gd name="connsiteX4877" fmla="*/ 5860023 w 7386137"/>
              <a:gd name="connsiteY4877" fmla="*/ 653065 h 688275"/>
              <a:gd name="connsiteX4878" fmla="*/ 5859986 w 7386137"/>
              <a:gd name="connsiteY4878" fmla="*/ 653065 h 688275"/>
              <a:gd name="connsiteX4879" fmla="*/ 5860023 w 7386137"/>
              <a:gd name="connsiteY4879" fmla="*/ 652814 h 688275"/>
              <a:gd name="connsiteX4880" fmla="*/ 5859986 w 7386137"/>
              <a:gd name="connsiteY4880" fmla="*/ 652814 h 688275"/>
              <a:gd name="connsiteX4881" fmla="*/ 5860023 w 7386137"/>
              <a:gd name="connsiteY4881" fmla="*/ 652562 h 688275"/>
              <a:gd name="connsiteX4882" fmla="*/ 5859986 w 7386137"/>
              <a:gd name="connsiteY4882" fmla="*/ 652562 h 688275"/>
              <a:gd name="connsiteX4883" fmla="*/ 5860023 w 7386137"/>
              <a:gd name="connsiteY4883" fmla="*/ 652310 h 688275"/>
              <a:gd name="connsiteX4884" fmla="*/ 5859986 w 7386137"/>
              <a:gd name="connsiteY4884" fmla="*/ 652310 h 688275"/>
              <a:gd name="connsiteX4885" fmla="*/ 5860023 w 7386137"/>
              <a:gd name="connsiteY4885" fmla="*/ 652059 h 688275"/>
              <a:gd name="connsiteX4886" fmla="*/ 5859986 w 7386137"/>
              <a:gd name="connsiteY4886" fmla="*/ 652059 h 688275"/>
              <a:gd name="connsiteX4887" fmla="*/ 5860023 w 7386137"/>
              <a:gd name="connsiteY4887" fmla="*/ 651807 h 688275"/>
              <a:gd name="connsiteX4888" fmla="*/ 5859986 w 7386137"/>
              <a:gd name="connsiteY4888" fmla="*/ 651807 h 688275"/>
              <a:gd name="connsiteX4889" fmla="*/ 5860023 w 7386137"/>
              <a:gd name="connsiteY4889" fmla="*/ 651556 h 688275"/>
              <a:gd name="connsiteX4890" fmla="*/ 5859986 w 7386137"/>
              <a:gd name="connsiteY4890" fmla="*/ 651556 h 688275"/>
              <a:gd name="connsiteX4891" fmla="*/ 5860023 w 7386137"/>
              <a:gd name="connsiteY4891" fmla="*/ 651304 h 688275"/>
              <a:gd name="connsiteX4892" fmla="*/ 5859986 w 7386137"/>
              <a:gd name="connsiteY4892" fmla="*/ 651304 h 688275"/>
              <a:gd name="connsiteX4893" fmla="*/ 5860023 w 7386137"/>
              <a:gd name="connsiteY4893" fmla="*/ 651053 h 688275"/>
              <a:gd name="connsiteX4894" fmla="*/ 5859986 w 7386137"/>
              <a:gd name="connsiteY4894" fmla="*/ 651053 h 688275"/>
              <a:gd name="connsiteX4895" fmla="*/ 5860023 w 7386137"/>
              <a:gd name="connsiteY4895" fmla="*/ 650801 h 688275"/>
              <a:gd name="connsiteX4896" fmla="*/ 5859986 w 7386137"/>
              <a:gd name="connsiteY4896" fmla="*/ 650801 h 688275"/>
              <a:gd name="connsiteX4897" fmla="*/ 5860023 w 7386137"/>
              <a:gd name="connsiteY4897" fmla="*/ 650550 h 688275"/>
              <a:gd name="connsiteX4898" fmla="*/ 5859986 w 7386137"/>
              <a:gd name="connsiteY4898" fmla="*/ 650550 h 688275"/>
              <a:gd name="connsiteX4899" fmla="*/ 5860023 w 7386137"/>
              <a:gd name="connsiteY4899" fmla="*/ 650298 h 688275"/>
              <a:gd name="connsiteX4900" fmla="*/ 5859986 w 7386137"/>
              <a:gd name="connsiteY4900" fmla="*/ 650298 h 688275"/>
              <a:gd name="connsiteX4901" fmla="*/ 5860023 w 7386137"/>
              <a:gd name="connsiteY4901" fmla="*/ 650046 h 688275"/>
              <a:gd name="connsiteX4902" fmla="*/ 5859986 w 7386137"/>
              <a:gd name="connsiteY4902" fmla="*/ 650046 h 688275"/>
              <a:gd name="connsiteX4903" fmla="*/ 5860023 w 7386137"/>
              <a:gd name="connsiteY4903" fmla="*/ 649795 h 688275"/>
              <a:gd name="connsiteX4904" fmla="*/ 5859986 w 7386137"/>
              <a:gd name="connsiteY4904" fmla="*/ 649795 h 688275"/>
              <a:gd name="connsiteX4905" fmla="*/ 5860023 w 7386137"/>
              <a:gd name="connsiteY4905" fmla="*/ 649543 h 688275"/>
              <a:gd name="connsiteX4906" fmla="*/ 5859986 w 7386137"/>
              <a:gd name="connsiteY4906" fmla="*/ 649543 h 688275"/>
              <a:gd name="connsiteX4907" fmla="*/ 5860023 w 7386137"/>
              <a:gd name="connsiteY4907" fmla="*/ 649292 h 688275"/>
              <a:gd name="connsiteX4908" fmla="*/ 5859986 w 7386137"/>
              <a:gd name="connsiteY4908" fmla="*/ 649292 h 688275"/>
              <a:gd name="connsiteX4909" fmla="*/ 5860023 w 7386137"/>
              <a:gd name="connsiteY4909" fmla="*/ 649040 h 688275"/>
              <a:gd name="connsiteX4910" fmla="*/ 5859986 w 7386137"/>
              <a:gd name="connsiteY4910" fmla="*/ 649040 h 688275"/>
              <a:gd name="connsiteX4911" fmla="*/ 5860023 w 7386137"/>
              <a:gd name="connsiteY4911" fmla="*/ 648789 h 688275"/>
              <a:gd name="connsiteX4912" fmla="*/ 5859986 w 7386137"/>
              <a:gd name="connsiteY4912" fmla="*/ 648789 h 688275"/>
              <a:gd name="connsiteX4913" fmla="*/ 5860023 w 7386137"/>
              <a:gd name="connsiteY4913" fmla="*/ 648537 h 688275"/>
              <a:gd name="connsiteX4914" fmla="*/ 5859986 w 7386137"/>
              <a:gd name="connsiteY4914" fmla="*/ 648537 h 688275"/>
              <a:gd name="connsiteX4915" fmla="*/ 5860023 w 7386137"/>
              <a:gd name="connsiteY4915" fmla="*/ 648286 h 688275"/>
              <a:gd name="connsiteX4916" fmla="*/ 5859986 w 7386137"/>
              <a:gd name="connsiteY4916" fmla="*/ 648286 h 688275"/>
              <a:gd name="connsiteX4917" fmla="*/ 5860023 w 7386137"/>
              <a:gd name="connsiteY4917" fmla="*/ 648034 h 688275"/>
              <a:gd name="connsiteX4918" fmla="*/ 5859986 w 7386137"/>
              <a:gd name="connsiteY4918" fmla="*/ 648034 h 688275"/>
              <a:gd name="connsiteX4919" fmla="*/ 5860023 w 7386137"/>
              <a:gd name="connsiteY4919" fmla="*/ 647783 h 688275"/>
              <a:gd name="connsiteX4920" fmla="*/ 5859986 w 7386137"/>
              <a:gd name="connsiteY4920" fmla="*/ 647783 h 688275"/>
              <a:gd name="connsiteX4921" fmla="*/ 5860023 w 7386137"/>
              <a:gd name="connsiteY4921" fmla="*/ 647531 h 688275"/>
              <a:gd name="connsiteX4922" fmla="*/ 5859986 w 7386137"/>
              <a:gd name="connsiteY4922" fmla="*/ 647531 h 688275"/>
              <a:gd name="connsiteX4923" fmla="*/ 5860023 w 7386137"/>
              <a:gd name="connsiteY4923" fmla="*/ 647280 h 688275"/>
              <a:gd name="connsiteX4924" fmla="*/ 5859986 w 7386137"/>
              <a:gd name="connsiteY4924" fmla="*/ 647280 h 688275"/>
              <a:gd name="connsiteX4925" fmla="*/ 5860023 w 7386137"/>
              <a:gd name="connsiteY4925" fmla="*/ 647028 h 688275"/>
              <a:gd name="connsiteX4926" fmla="*/ 5859987 w 7386137"/>
              <a:gd name="connsiteY4926" fmla="*/ 647028 h 688275"/>
              <a:gd name="connsiteX4927" fmla="*/ 5873344 w 7386137"/>
              <a:gd name="connsiteY4927" fmla="*/ 554774 h 688275"/>
              <a:gd name="connsiteX4928" fmla="*/ 5895469 w 7386137"/>
              <a:gd name="connsiteY4928" fmla="*/ 572307 h 688275"/>
              <a:gd name="connsiteX4929" fmla="*/ 6249873 w 7386137"/>
              <a:gd name="connsiteY4929" fmla="*/ 572307 h 688275"/>
              <a:gd name="connsiteX4930" fmla="*/ 6258803 w 7386137"/>
              <a:gd name="connsiteY4930" fmla="*/ 552608 h 688275"/>
              <a:gd name="connsiteX4931" fmla="*/ 6129234 w 7386137"/>
              <a:gd name="connsiteY4931" fmla="*/ 552608 h 688275"/>
              <a:gd name="connsiteX4932" fmla="*/ 6095839 w 7386137"/>
              <a:gd name="connsiteY4932" fmla="*/ 227423 h 688275"/>
              <a:gd name="connsiteX4933" fmla="*/ 6095865 w 7386137"/>
              <a:gd name="connsiteY4933" fmla="*/ 227423 h 688275"/>
              <a:gd name="connsiteX4934" fmla="*/ 6095839 w 7386137"/>
              <a:gd name="connsiteY4934" fmla="*/ 227171 h 688275"/>
              <a:gd name="connsiteX4935" fmla="*/ 6095865 w 7386137"/>
              <a:gd name="connsiteY4935" fmla="*/ 227171 h 688275"/>
              <a:gd name="connsiteX4936" fmla="*/ 6095839 w 7386137"/>
              <a:gd name="connsiteY4936" fmla="*/ 226920 h 688275"/>
              <a:gd name="connsiteX4937" fmla="*/ 6095865 w 7386137"/>
              <a:gd name="connsiteY4937" fmla="*/ 226920 h 688275"/>
              <a:gd name="connsiteX4938" fmla="*/ 6095839 w 7386137"/>
              <a:gd name="connsiteY4938" fmla="*/ 226668 h 688275"/>
              <a:gd name="connsiteX4939" fmla="*/ 6095865 w 7386137"/>
              <a:gd name="connsiteY4939" fmla="*/ 226668 h 688275"/>
              <a:gd name="connsiteX4940" fmla="*/ 6095839 w 7386137"/>
              <a:gd name="connsiteY4940" fmla="*/ 226417 h 688275"/>
              <a:gd name="connsiteX4941" fmla="*/ 6095865 w 7386137"/>
              <a:gd name="connsiteY4941" fmla="*/ 226417 h 688275"/>
              <a:gd name="connsiteX4942" fmla="*/ 6095839 w 7386137"/>
              <a:gd name="connsiteY4942" fmla="*/ 226165 h 688275"/>
              <a:gd name="connsiteX4943" fmla="*/ 6095865 w 7386137"/>
              <a:gd name="connsiteY4943" fmla="*/ 226165 h 688275"/>
              <a:gd name="connsiteX4944" fmla="*/ 6095839 w 7386137"/>
              <a:gd name="connsiteY4944" fmla="*/ 225914 h 688275"/>
              <a:gd name="connsiteX4945" fmla="*/ 6095865 w 7386137"/>
              <a:gd name="connsiteY4945" fmla="*/ 225914 h 688275"/>
              <a:gd name="connsiteX4946" fmla="*/ 6095839 w 7386137"/>
              <a:gd name="connsiteY4946" fmla="*/ 225662 h 688275"/>
              <a:gd name="connsiteX4947" fmla="*/ 6095865 w 7386137"/>
              <a:gd name="connsiteY4947" fmla="*/ 225662 h 688275"/>
              <a:gd name="connsiteX4948" fmla="*/ 6095839 w 7386137"/>
              <a:gd name="connsiteY4948" fmla="*/ 225411 h 688275"/>
              <a:gd name="connsiteX4949" fmla="*/ 6095865 w 7386137"/>
              <a:gd name="connsiteY4949" fmla="*/ 225411 h 688275"/>
              <a:gd name="connsiteX4950" fmla="*/ 6095839 w 7386137"/>
              <a:gd name="connsiteY4950" fmla="*/ 225159 h 688275"/>
              <a:gd name="connsiteX4951" fmla="*/ 6095865 w 7386137"/>
              <a:gd name="connsiteY4951" fmla="*/ 225159 h 688275"/>
              <a:gd name="connsiteX4952" fmla="*/ 6095839 w 7386137"/>
              <a:gd name="connsiteY4952" fmla="*/ 224908 h 688275"/>
              <a:gd name="connsiteX4953" fmla="*/ 6095865 w 7386137"/>
              <a:gd name="connsiteY4953" fmla="*/ 224908 h 688275"/>
              <a:gd name="connsiteX4954" fmla="*/ 6095839 w 7386137"/>
              <a:gd name="connsiteY4954" fmla="*/ 224656 h 688275"/>
              <a:gd name="connsiteX4955" fmla="*/ 6095865 w 7386137"/>
              <a:gd name="connsiteY4955" fmla="*/ 224656 h 688275"/>
              <a:gd name="connsiteX4956" fmla="*/ 6095839 w 7386137"/>
              <a:gd name="connsiteY4956" fmla="*/ 224405 h 688275"/>
              <a:gd name="connsiteX4957" fmla="*/ 6095865 w 7386137"/>
              <a:gd name="connsiteY4957" fmla="*/ 224405 h 688275"/>
              <a:gd name="connsiteX4958" fmla="*/ 6095839 w 7386137"/>
              <a:gd name="connsiteY4958" fmla="*/ 224153 h 688275"/>
              <a:gd name="connsiteX4959" fmla="*/ 6095865 w 7386137"/>
              <a:gd name="connsiteY4959" fmla="*/ 224153 h 688275"/>
              <a:gd name="connsiteX4960" fmla="*/ 6095839 w 7386137"/>
              <a:gd name="connsiteY4960" fmla="*/ 223901 h 688275"/>
              <a:gd name="connsiteX4961" fmla="*/ 6095865 w 7386137"/>
              <a:gd name="connsiteY4961" fmla="*/ 223901 h 688275"/>
              <a:gd name="connsiteX4962" fmla="*/ 6095839 w 7386137"/>
              <a:gd name="connsiteY4962" fmla="*/ 223650 h 688275"/>
              <a:gd name="connsiteX4963" fmla="*/ 6095865 w 7386137"/>
              <a:gd name="connsiteY4963" fmla="*/ 223650 h 688275"/>
              <a:gd name="connsiteX4964" fmla="*/ 6095839 w 7386137"/>
              <a:gd name="connsiteY4964" fmla="*/ 223398 h 688275"/>
              <a:gd name="connsiteX4965" fmla="*/ 6095865 w 7386137"/>
              <a:gd name="connsiteY4965" fmla="*/ 223398 h 688275"/>
              <a:gd name="connsiteX4966" fmla="*/ 6095839 w 7386137"/>
              <a:gd name="connsiteY4966" fmla="*/ 223147 h 688275"/>
              <a:gd name="connsiteX4967" fmla="*/ 6095865 w 7386137"/>
              <a:gd name="connsiteY4967" fmla="*/ 223147 h 688275"/>
              <a:gd name="connsiteX4968" fmla="*/ 6095839 w 7386137"/>
              <a:gd name="connsiteY4968" fmla="*/ 222895 h 688275"/>
              <a:gd name="connsiteX4969" fmla="*/ 6095865 w 7386137"/>
              <a:gd name="connsiteY4969" fmla="*/ 222895 h 688275"/>
              <a:gd name="connsiteX4970" fmla="*/ 6095839 w 7386137"/>
              <a:gd name="connsiteY4970" fmla="*/ 222644 h 688275"/>
              <a:gd name="connsiteX4971" fmla="*/ 6095865 w 7386137"/>
              <a:gd name="connsiteY4971" fmla="*/ 222644 h 688275"/>
              <a:gd name="connsiteX4972" fmla="*/ 6095839 w 7386137"/>
              <a:gd name="connsiteY4972" fmla="*/ 222392 h 688275"/>
              <a:gd name="connsiteX4973" fmla="*/ 6095865 w 7386137"/>
              <a:gd name="connsiteY4973" fmla="*/ 222392 h 688275"/>
              <a:gd name="connsiteX4974" fmla="*/ 6095839 w 7386137"/>
              <a:gd name="connsiteY4974" fmla="*/ 222141 h 688275"/>
              <a:gd name="connsiteX4975" fmla="*/ 6095865 w 7386137"/>
              <a:gd name="connsiteY4975" fmla="*/ 222141 h 688275"/>
              <a:gd name="connsiteX4976" fmla="*/ 6095839 w 7386137"/>
              <a:gd name="connsiteY4976" fmla="*/ 221889 h 688275"/>
              <a:gd name="connsiteX4977" fmla="*/ 6095865 w 7386137"/>
              <a:gd name="connsiteY4977" fmla="*/ 221889 h 688275"/>
              <a:gd name="connsiteX4978" fmla="*/ 6095839 w 7386137"/>
              <a:gd name="connsiteY4978" fmla="*/ 221637 h 688275"/>
              <a:gd name="connsiteX4979" fmla="*/ 6095865 w 7386137"/>
              <a:gd name="connsiteY4979" fmla="*/ 221637 h 688275"/>
              <a:gd name="connsiteX4980" fmla="*/ 6095839 w 7386137"/>
              <a:gd name="connsiteY4980" fmla="*/ 221386 h 688275"/>
              <a:gd name="connsiteX4981" fmla="*/ 6095865 w 7386137"/>
              <a:gd name="connsiteY4981" fmla="*/ 221386 h 688275"/>
              <a:gd name="connsiteX4982" fmla="*/ 6095839 w 7386137"/>
              <a:gd name="connsiteY4982" fmla="*/ 221134 h 688275"/>
              <a:gd name="connsiteX4983" fmla="*/ 6095865 w 7386137"/>
              <a:gd name="connsiteY4983" fmla="*/ 221134 h 688275"/>
              <a:gd name="connsiteX4984" fmla="*/ 6095839 w 7386137"/>
              <a:gd name="connsiteY4984" fmla="*/ 220883 h 688275"/>
              <a:gd name="connsiteX4985" fmla="*/ 6095865 w 7386137"/>
              <a:gd name="connsiteY4985" fmla="*/ 220883 h 688275"/>
              <a:gd name="connsiteX4986" fmla="*/ 6095839 w 7386137"/>
              <a:gd name="connsiteY4986" fmla="*/ 220631 h 688275"/>
              <a:gd name="connsiteX4987" fmla="*/ 6095865 w 7386137"/>
              <a:gd name="connsiteY4987" fmla="*/ 220631 h 688275"/>
              <a:gd name="connsiteX4988" fmla="*/ 6095839 w 7386137"/>
              <a:gd name="connsiteY4988" fmla="*/ 220380 h 688275"/>
              <a:gd name="connsiteX4989" fmla="*/ 6095865 w 7386137"/>
              <a:gd name="connsiteY4989" fmla="*/ 220380 h 688275"/>
              <a:gd name="connsiteX4990" fmla="*/ 6095839 w 7386137"/>
              <a:gd name="connsiteY4990" fmla="*/ 220128 h 688275"/>
              <a:gd name="connsiteX4991" fmla="*/ 6095865 w 7386137"/>
              <a:gd name="connsiteY4991" fmla="*/ 220128 h 688275"/>
              <a:gd name="connsiteX4992" fmla="*/ 6095839 w 7386137"/>
              <a:gd name="connsiteY4992" fmla="*/ 219877 h 688275"/>
              <a:gd name="connsiteX4993" fmla="*/ 6095865 w 7386137"/>
              <a:gd name="connsiteY4993" fmla="*/ 219877 h 688275"/>
              <a:gd name="connsiteX4994" fmla="*/ 6095839 w 7386137"/>
              <a:gd name="connsiteY4994" fmla="*/ 219625 h 688275"/>
              <a:gd name="connsiteX4995" fmla="*/ 6095865 w 7386137"/>
              <a:gd name="connsiteY4995" fmla="*/ 219625 h 688275"/>
              <a:gd name="connsiteX4996" fmla="*/ 6095839 w 7386137"/>
              <a:gd name="connsiteY4996" fmla="*/ 219374 h 688275"/>
              <a:gd name="connsiteX4997" fmla="*/ 6095865 w 7386137"/>
              <a:gd name="connsiteY4997" fmla="*/ 219374 h 688275"/>
              <a:gd name="connsiteX4998" fmla="*/ 6095839 w 7386137"/>
              <a:gd name="connsiteY4998" fmla="*/ 219122 h 688275"/>
              <a:gd name="connsiteX4999" fmla="*/ 6095865 w 7386137"/>
              <a:gd name="connsiteY4999" fmla="*/ 219122 h 688275"/>
              <a:gd name="connsiteX5000" fmla="*/ 6095839 w 7386137"/>
              <a:gd name="connsiteY5000" fmla="*/ 218871 h 688275"/>
              <a:gd name="connsiteX5001" fmla="*/ 6095865 w 7386137"/>
              <a:gd name="connsiteY5001" fmla="*/ 218871 h 688275"/>
              <a:gd name="connsiteX5002" fmla="*/ 6095839 w 7386137"/>
              <a:gd name="connsiteY5002" fmla="*/ 218619 h 688275"/>
              <a:gd name="connsiteX5003" fmla="*/ 6095865 w 7386137"/>
              <a:gd name="connsiteY5003" fmla="*/ 218619 h 688275"/>
              <a:gd name="connsiteX5004" fmla="*/ 6095839 w 7386137"/>
              <a:gd name="connsiteY5004" fmla="*/ 218368 h 688275"/>
              <a:gd name="connsiteX5005" fmla="*/ 6095865 w 7386137"/>
              <a:gd name="connsiteY5005" fmla="*/ 218368 h 688275"/>
              <a:gd name="connsiteX5006" fmla="*/ 6095839 w 7386137"/>
              <a:gd name="connsiteY5006" fmla="*/ 218116 h 688275"/>
              <a:gd name="connsiteX5007" fmla="*/ 6095865 w 7386137"/>
              <a:gd name="connsiteY5007" fmla="*/ 218116 h 688275"/>
              <a:gd name="connsiteX5008" fmla="*/ 6095839 w 7386137"/>
              <a:gd name="connsiteY5008" fmla="*/ 217864 h 688275"/>
              <a:gd name="connsiteX5009" fmla="*/ 6095865 w 7386137"/>
              <a:gd name="connsiteY5009" fmla="*/ 217864 h 688275"/>
              <a:gd name="connsiteX5010" fmla="*/ 6095839 w 7386137"/>
              <a:gd name="connsiteY5010" fmla="*/ 217613 h 688275"/>
              <a:gd name="connsiteX5011" fmla="*/ 6095865 w 7386137"/>
              <a:gd name="connsiteY5011" fmla="*/ 217613 h 688275"/>
              <a:gd name="connsiteX5012" fmla="*/ 6095839 w 7386137"/>
              <a:gd name="connsiteY5012" fmla="*/ 217361 h 688275"/>
              <a:gd name="connsiteX5013" fmla="*/ 6095865 w 7386137"/>
              <a:gd name="connsiteY5013" fmla="*/ 217361 h 688275"/>
              <a:gd name="connsiteX5014" fmla="*/ 6095839 w 7386137"/>
              <a:gd name="connsiteY5014" fmla="*/ 217110 h 688275"/>
              <a:gd name="connsiteX5015" fmla="*/ 6095865 w 7386137"/>
              <a:gd name="connsiteY5015" fmla="*/ 217110 h 688275"/>
              <a:gd name="connsiteX5016" fmla="*/ 6095839 w 7386137"/>
              <a:gd name="connsiteY5016" fmla="*/ 216858 h 688275"/>
              <a:gd name="connsiteX5017" fmla="*/ 6095865 w 7386137"/>
              <a:gd name="connsiteY5017" fmla="*/ 216858 h 688275"/>
              <a:gd name="connsiteX5018" fmla="*/ 6095839 w 7386137"/>
              <a:gd name="connsiteY5018" fmla="*/ 216607 h 688275"/>
              <a:gd name="connsiteX5019" fmla="*/ 6095865 w 7386137"/>
              <a:gd name="connsiteY5019" fmla="*/ 216607 h 688275"/>
              <a:gd name="connsiteX5020" fmla="*/ 6095839 w 7386137"/>
              <a:gd name="connsiteY5020" fmla="*/ 216355 h 688275"/>
              <a:gd name="connsiteX5021" fmla="*/ 6095865 w 7386137"/>
              <a:gd name="connsiteY5021" fmla="*/ 216355 h 688275"/>
              <a:gd name="connsiteX5022" fmla="*/ 6095839 w 7386137"/>
              <a:gd name="connsiteY5022" fmla="*/ 216104 h 688275"/>
              <a:gd name="connsiteX5023" fmla="*/ 6095865 w 7386137"/>
              <a:gd name="connsiteY5023" fmla="*/ 216104 h 688275"/>
              <a:gd name="connsiteX5024" fmla="*/ 6095839 w 7386137"/>
              <a:gd name="connsiteY5024" fmla="*/ 215852 h 688275"/>
              <a:gd name="connsiteX5025" fmla="*/ 6095865 w 7386137"/>
              <a:gd name="connsiteY5025" fmla="*/ 215852 h 688275"/>
              <a:gd name="connsiteX5026" fmla="*/ 6095839 w 7386137"/>
              <a:gd name="connsiteY5026" fmla="*/ 215600 h 688275"/>
              <a:gd name="connsiteX5027" fmla="*/ 6095865 w 7386137"/>
              <a:gd name="connsiteY5027" fmla="*/ 215600 h 688275"/>
              <a:gd name="connsiteX5028" fmla="*/ 6095839 w 7386137"/>
              <a:gd name="connsiteY5028" fmla="*/ 215349 h 688275"/>
              <a:gd name="connsiteX5029" fmla="*/ 6095865 w 7386137"/>
              <a:gd name="connsiteY5029" fmla="*/ 215349 h 688275"/>
              <a:gd name="connsiteX5030" fmla="*/ 6095839 w 7386137"/>
              <a:gd name="connsiteY5030" fmla="*/ 215097 h 688275"/>
              <a:gd name="connsiteX5031" fmla="*/ 6095865 w 7386137"/>
              <a:gd name="connsiteY5031" fmla="*/ 215097 h 688275"/>
              <a:gd name="connsiteX5032" fmla="*/ 6095839 w 7386137"/>
              <a:gd name="connsiteY5032" fmla="*/ 214846 h 688275"/>
              <a:gd name="connsiteX5033" fmla="*/ 6095865 w 7386137"/>
              <a:gd name="connsiteY5033" fmla="*/ 214846 h 688275"/>
              <a:gd name="connsiteX5034" fmla="*/ 6095839 w 7386137"/>
              <a:gd name="connsiteY5034" fmla="*/ 214594 h 688275"/>
              <a:gd name="connsiteX5035" fmla="*/ 6095865 w 7386137"/>
              <a:gd name="connsiteY5035" fmla="*/ 214594 h 688275"/>
              <a:gd name="connsiteX5036" fmla="*/ 6095839 w 7386137"/>
              <a:gd name="connsiteY5036" fmla="*/ 214343 h 688275"/>
              <a:gd name="connsiteX5037" fmla="*/ 6095865 w 7386137"/>
              <a:gd name="connsiteY5037" fmla="*/ 214343 h 688275"/>
              <a:gd name="connsiteX5038" fmla="*/ 6095839 w 7386137"/>
              <a:gd name="connsiteY5038" fmla="*/ 214091 h 688275"/>
              <a:gd name="connsiteX5039" fmla="*/ 6095865 w 7386137"/>
              <a:gd name="connsiteY5039" fmla="*/ 214091 h 688275"/>
              <a:gd name="connsiteX5040" fmla="*/ 6095839 w 7386137"/>
              <a:gd name="connsiteY5040" fmla="*/ 213840 h 688275"/>
              <a:gd name="connsiteX5041" fmla="*/ 6095865 w 7386137"/>
              <a:gd name="connsiteY5041" fmla="*/ 213840 h 688275"/>
              <a:gd name="connsiteX5042" fmla="*/ 6095839 w 7386137"/>
              <a:gd name="connsiteY5042" fmla="*/ 213588 h 688275"/>
              <a:gd name="connsiteX5043" fmla="*/ 6095865 w 7386137"/>
              <a:gd name="connsiteY5043" fmla="*/ 213588 h 688275"/>
              <a:gd name="connsiteX5044" fmla="*/ 6095839 w 7386137"/>
              <a:gd name="connsiteY5044" fmla="*/ 213337 h 688275"/>
              <a:gd name="connsiteX5045" fmla="*/ 6095865 w 7386137"/>
              <a:gd name="connsiteY5045" fmla="*/ 213337 h 688275"/>
              <a:gd name="connsiteX5046" fmla="*/ 6095839 w 7386137"/>
              <a:gd name="connsiteY5046" fmla="*/ 213085 h 688275"/>
              <a:gd name="connsiteX5047" fmla="*/ 6095865 w 7386137"/>
              <a:gd name="connsiteY5047" fmla="*/ 213085 h 688275"/>
              <a:gd name="connsiteX5048" fmla="*/ 6095839 w 7386137"/>
              <a:gd name="connsiteY5048" fmla="*/ 212834 h 688275"/>
              <a:gd name="connsiteX5049" fmla="*/ 6095865 w 7386137"/>
              <a:gd name="connsiteY5049" fmla="*/ 212834 h 688275"/>
              <a:gd name="connsiteX5050" fmla="*/ 6095839 w 7386137"/>
              <a:gd name="connsiteY5050" fmla="*/ 212582 h 688275"/>
              <a:gd name="connsiteX5051" fmla="*/ 6095865 w 7386137"/>
              <a:gd name="connsiteY5051" fmla="*/ 212582 h 688275"/>
              <a:gd name="connsiteX5052" fmla="*/ 6095839 w 7386137"/>
              <a:gd name="connsiteY5052" fmla="*/ 212330 h 688275"/>
              <a:gd name="connsiteX5053" fmla="*/ 6095865 w 7386137"/>
              <a:gd name="connsiteY5053" fmla="*/ 212330 h 688275"/>
              <a:gd name="connsiteX5054" fmla="*/ 6095839 w 7386137"/>
              <a:gd name="connsiteY5054" fmla="*/ 212079 h 688275"/>
              <a:gd name="connsiteX5055" fmla="*/ 6095865 w 7386137"/>
              <a:gd name="connsiteY5055" fmla="*/ 212079 h 688275"/>
              <a:gd name="connsiteX5056" fmla="*/ 6095839 w 7386137"/>
              <a:gd name="connsiteY5056" fmla="*/ 211827 h 688275"/>
              <a:gd name="connsiteX5057" fmla="*/ 6095865 w 7386137"/>
              <a:gd name="connsiteY5057" fmla="*/ 211827 h 688275"/>
              <a:gd name="connsiteX5058" fmla="*/ 6095839 w 7386137"/>
              <a:gd name="connsiteY5058" fmla="*/ 211576 h 688275"/>
              <a:gd name="connsiteX5059" fmla="*/ 6095865 w 7386137"/>
              <a:gd name="connsiteY5059" fmla="*/ 211576 h 688275"/>
              <a:gd name="connsiteX5060" fmla="*/ 6095839 w 7386137"/>
              <a:gd name="connsiteY5060" fmla="*/ 211324 h 688275"/>
              <a:gd name="connsiteX5061" fmla="*/ 6095865 w 7386137"/>
              <a:gd name="connsiteY5061" fmla="*/ 211324 h 688275"/>
              <a:gd name="connsiteX5062" fmla="*/ 6095839 w 7386137"/>
              <a:gd name="connsiteY5062" fmla="*/ 211073 h 688275"/>
              <a:gd name="connsiteX5063" fmla="*/ 6095865 w 7386137"/>
              <a:gd name="connsiteY5063" fmla="*/ 211073 h 688275"/>
              <a:gd name="connsiteX5064" fmla="*/ 6095839 w 7386137"/>
              <a:gd name="connsiteY5064" fmla="*/ 210821 h 688275"/>
              <a:gd name="connsiteX5065" fmla="*/ 6095865 w 7386137"/>
              <a:gd name="connsiteY5065" fmla="*/ 210821 h 688275"/>
              <a:gd name="connsiteX5066" fmla="*/ 6095839 w 7386137"/>
              <a:gd name="connsiteY5066" fmla="*/ 210570 h 688275"/>
              <a:gd name="connsiteX5067" fmla="*/ 6095865 w 7386137"/>
              <a:gd name="connsiteY5067" fmla="*/ 210570 h 688275"/>
              <a:gd name="connsiteX5068" fmla="*/ 6095839 w 7386137"/>
              <a:gd name="connsiteY5068" fmla="*/ 210318 h 688275"/>
              <a:gd name="connsiteX5069" fmla="*/ 6095865 w 7386137"/>
              <a:gd name="connsiteY5069" fmla="*/ 210318 h 688275"/>
              <a:gd name="connsiteX5070" fmla="*/ 6095839 w 7386137"/>
              <a:gd name="connsiteY5070" fmla="*/ 210066 h 688275"/>
              <a:gd name="connsiteX5071" fmla="*/ 6095865 w 7386137"/>
              <a:gd name="connsiteY5071" fmla="*/ 210066 h 688275"/>
              <a:gd name="connsiteX5072" fmla="*/ 6095839 w 7386137"/>
              <a:gd name="connsiteY5072" fmla="*/ 209815 h 688275"/>
              <a:gd name="connsiteX5073" fmla="*/ 6095865 w 7386137"/>
              <a:gd name="connsiteY5073" fmla="*/ 209815 h 688275"/>
              <a:gd name="connsiteX5074" fmla="*/ 6095839 w 7386137"/>
              <a:gd name="connsiteY5074" fmla="*/ 209563 h 688275"/>
              <a:gd name="connsiteX5075" fmla="*/ 6095865 w 7386137"/>
              <a:gd name="connsiteY5075" fmla="*/ 209563 h 688275"/>
              <a:gd name="connsiteX5076" fmla="*/ 6095839 w 7386137"/>
              <a:gd name="connsiteY5076" fmla="*/ 209312 h 688275"/>
              <a:gd name="connsiteX5077" fmla="*/ 6095865 w 7386137"/>
              <a:gd name="connsiteY5077" fmla="*/ 209312 h 688275"/>
              <a:gd name="connsiteX5078" fmla="*/ 6095839 w 7386137"/>
              <a:gd name="connsiteY5078" fmla="*/ 209060 h 688275"/>
              <a:gd name="connsiteX5079" fmla="*/ 6095865 w 7386137"/>
              <a:gd name="connsiteY5079" fmla="*/ 209060 h 688275"/>
              <a:gd name="connsiteX5080" fmla="*/ 6095839 w 7386137"/>
              <a:gd name="connsiteY5080" fmla="*/ 208809 h 688275"/>
              <a:gd name="connsiteX5081" fmla="*/ 6095865 w 7386137"/>
              <a:gd name="connsiteY5081" fmla="*/ 208809 h 688275"/>
              <a:gd name="connsiteX5082" fmla="*/ 6095839 w 7386137"/>
              <a:gd name="connsiteY5082" fmla="*/ 208557 h 688275"/>
              <a:gd name="connsiteX5083" fmla="*/ 6095865 w 7386137"/>
              <a:gd name="connsiteY5083" fmla="*/ 208557 h 688275"/>
              <a:gd name="connsiteX5084" fmla="*/ 6095839 w 7386137"/>
              <a:gd name="connsiteY5084" fmla="*/ 208306 h 688275"/>
              <a:gd name="connsiteX5085" fmla="*/ 6095865 w 7386137"/>
              <a:gd name="connsiteY5085" fmla="*/ 208306 h 688275"/>
              <a:gd name="connsiteX5086" fmla="*/ 6095839 w 7386137"/>
              <a:gd name="connsiteY5086" fmla="*/ 208054 h 688275"/>
              <a:gd name="connsiteX5087" fmla="*/ 6095865 w 7386137"/>
              <a:gd name="connsiteY5087" fmla="*/ 208054 h 688275"/>
              <a:gd name="connsiteX5088" fmla="*/ 6095839 w 7386137"/>
              <a:gd name="connsiteY5088" fmla="*/ 207803 h 688275"/>
              <a:gd name="connsiteX5089" fmla="*/ 6095865 w 7386137"/>
              <a:gd name="connsiteY5089" fmla="*/ 207803 h 688275"/>
              <a:gd name="connsiteX5090" fmla="*/ 6095839 w 7386137"/>
              <a:gd name="connsiteY5090" fmla="*/ 207551 h 688275"/>
              <a:gd name="connsiteX5091" fmla="*/ 6095865 w 7386137"/>
              <a:gd name="connsiteY5091" fmla="*/ 207551 h 688275"/>
              <a:gd name="connsiteX5092" fmla="*/ 6095839 w 7386137"/>
              <a:gd name="connsiteY5092" fmla="*/ 207300 h 688275"/>
              <a:gd name="connsiteX5093" fmla="*/ 6095865 w 7386137"/>
              <a:gd name="connsiteY5093" fmla="*/ 207300 h 688275"/>
              <a:gd name="connsiteX5094" fmla="*/ 5933038 w 7386137"/>
              <a:gd name="connsiteY5094" fmla="*/ 207048 h 688275"/>
              <a:gd name="connsiteX5095" fmla="*/ 6079975 w 7386137"/>
              <a:gd name="connsiteY5095" fmla="*/ 207048 h 688275"/>
              <a:gd name="connsiteX5096" fmla="*/ 6079805 w 7386137"/>
              <a:gd name="connsiteY5096" fmla="*/ 207300 h 688275"/>
              <a:gd name="connsiteX5097" fmla="*/ 6079975 w 7386137"/>
              <a:gd name="connsiteY5097" fmla="*/ 207300 h 688275"/>
              <a:gd name="connsiteX5098" fmla="*/ 6079805 w 7386137"/>
              <a:gd name="connsiteY5098" fmla="*/ 207551 h 688275"/>
              <a:gd name="connsiteX5099" fmla="*/ 6079975 w 7386137"/>
              <a:gd name="connsiteY5099" fmla="*/ 207551 h 688275"/>
              <a:gd name="connsiteX5100" fmla="*/ 6079804 w 7386137"/>
              <a:gd name="connsiteY5100" fmla="*/ 207803 h 688275"/>
              <a:gd name="connsiteX5101" fmla="*/ 6079975 w 7386137"/>
              <a:gd name="connsiteY5101" fmla="*/ 207803 h 688275"/>
              <a:gd name="connsiteX5102" fmla="*/ 6079805 w 7386137"/>
              <a:gd name="connsiteY5102" fmla="*/ 208054 h 688275"/>
              <a:gd name="connsiteX5103" fmla="*/ 6079975 w 7386137"/>
              <a:gd name="connsiteY5103" fmla="*/ 208054 h 688275"/>
              <a:gd name="connsiteX5104" fmla="*/ 6079804 w 7386137"/>
              <a:gd name="connsiteY5104" fmla="*/ 208306 h 688275"/>
              <a:gd name="connsiteX5105" fmla="*/ 6079975 w 7386137"/>
              <a:gd name="connsiteY5105" fmla="*/ 208306 h 688275"/>
              <a:gd name="connsiteX5106" fmla="*/ 6079805 w 7386137"/>
              <a:gd name="connsiteY5106" fmla="*/ 208557 h 688275"/>
              <a:gd name="connsiteX5107" fmla="*/ 6079975 w 7386137"/>
              <a:gd name="connsiteY5107" fmla="*/ 208557 h 688275"/>
              <a:gd name="connsiteX5108" fmla="*/ 6079804 w 7386137"/>
              <a:gd name="connsiteY5108" fmla="*/ 208809 h 688275"/>
              <a:gd name="connsiteX5109" fmla="*/ 6079975 w 7386137"/>
              <a:gd name="connsiteY5109" fmla="*/ 208809 h 688275"/>
              <a:gd name="connsiteX5110" fmla="*/ 6079805 w 7386137"/>
              <a:gd name="connsiteY5110" fmla="*/ 209060 h 688275"/>
              <a:gd name="connsiteX5111" fmla="*/ 6079975 w 7386137"/>
              <a:gd name="connsiteY5111" fmla="*/ 209060 h 688275"/>
              <a:gd name="connsiteX5112" fmla="*/ 6079804 w 7386137"/>
              <a:gd name="connsiteY5112" fmla="*/ 209312 h 688275"/>
              <a:gd name="connsiteX5113" fmla="*/ 6079975 w 7386137"/>
              <a:gd name="connsiteY5113" fmla="*/ 209312 h 688275"/>
              <a:gd name="connsiteX5114" fmla="*/ 6079805 w 7386137"/>
              <a:gd name="connsiteY5114" fmla="*/ 209563 h 688275"/>
              <a:gd name="connsiteX5115" fmla="*/ 6079975 w 7386137"/>
              <a:gd name="connsiteY5115" fmla="*/ 209563 h 688275"/>
              <a:gd name="connsiteX5116" fmla="*/ 6079804 w 7386137"/>
              <a:gd name="connsiteY5116" fmla="*/ 209815 h 688275"/>
              <a:gd name="connsiteX5117" fmla="*/ 6079975 w 7386137"/>
              <a:gd name="connsiteY5117" fmla="*/ 209815 h 688275"/>
              <a:gd name="connsiteX5118" fmla="*/ 6079805 w 7386137"/>
              <a:gd name="connsiteY5118" fmla="*/ 210066 h 688275"/>
              <a:gd name="connsiteX5119" fmla="*/ 6079975 w 7386137"/>
              <a:gd name="connsiteY5119" fmla="*/ 210066 h 688275"/>
              <a:gd name="connsiteX5120" fmla="*/ 6079804 w 7386137"/>
              <a:gd name="connsiteY5120" fmla="*/ 210318 h 688275"/>
              <a:gd name="connsiteX5121" fmla="*/ 6079975 w 7386137"/>
              <a:gd name="connsiteY5121" fmla="*/ 210318 h 688275"/>
              <a:gd name="connsiteX5122" fmla="*/ 6079804 w 7386137"/>
              <a:gd name="connsiteY5122" fmla="*/ 210570 h 688275"/>
              <a:gd name="connsiteX5123" fmla="*/ 6079975 w 7386137"/>
              <a:gd name="connsiteY5123" fmla="*/ 210570 h 688275"/>
              <a:gd name="connsiteX5124" fmla="*/ 6079805 w 7386137"/>
              <a:gd name="connsiteY5124" fmla="*/ 210821 h 688275"/>
              <a:gd name="connsiteX5125" fmla="*/ 6079975 w 7386137"/>
              <a:gd name="connsiteY5125" fmla="*/ 210821 h 688275"/>
              <a:gd name="connsiteX5126" fmla="*/ 6079804 w 7386137"/>
              <a:gd name="connsiteY5126" fmla="*/ 211073 h 688275"/>
              <a:gd name="connsiteX5127" fmla="*/ 6079975 w 7386137"/>
              <a:gd name="connsiteY5127" fmla="*/ 211073 h 688275"/>
              <a:gd name="connsiteX5128" fmla="*/ 6079805 w 7386137"/>
              <a:gd name="connsiteY5128" fmla="*/ 211324 h 688275"/>
              <a:gd name="connsiteX5129" fmla="*/ 6079975 w 7386137"/>
              <a:gd name="connsiteY5129" fmla="*/ 211324 h 688275"/>
              <a:gd name="connsiteX5130" fmla="*/ 6079804 w 7386137"/>
              <a:gd name="connsiteY5130" fmla="*/ 211576 h 688275"/>
              <a:gd name="connsiteX5131" fmla="*/ 6079975 w 7386137"/>
              <a:gd name="connsiteY5131" fmla="*/ 211576 h 688275"/>
              <a:gd name="connsiteX5132" fmla="*/ 6079805 w 7386137"/>
              <a:gd name="connsiteY5132" fmla="*/ 211827 h 688275"/>
              <a:gd name="connsiteX5133" fmla="*/ 6079975 w 7386137"/>
              <a:gd name="connsiteY5133" fmla="*/ 211827 h 688275"/>
              <a:gd name="connsiteX5134" fmla="*/ 6079804 w 7386137"/>
              <a:gd name="connsiteY5134" fmla="*/ 212079 h 688275"/>
              <a:gd name="connsiteX5135" fmla="*/ 6079975 w 7386137"/>
              <a:gd name="connsiteY5135" fmla="*/ 212079 h 688275"/>
              <a:gd name="connsiteX5136" fmla="*/ 6079805 w 7386137"/>
              <a:gd name="connsiteY5136" fmla="*/ 212330 h 688275"/>
              <a:gd name="connsiteX5137" fmla="*/ 6079975 w 7386137"/>
              <a:gd name="connsiteY5137" fmla="*/ 212330 h 688275"/>
              <a:gd name="connsiteX5138" fmla="*/ 6079804 w 7386137"/>
              <a:gd name="connsiteY5138" fmla="*/ 212582 h 688275"/>
              <a:gd name="connsiteX5139" fmla="*/ 6079975 w 7386137"/>
              <a:gd name="connsiteY5139" fmla="*/ 212582 h 688275"/>
              <a:gd name="connsiteX5140" fmla="*/ 6079804 w 7386137"/>
              <a:gd name="connsiteY5140" fmla="*/ 212834 h 688275"/>
              <a:gd name="connsiteX5141" fmla="*/ 6079975 w 7386137"/>
              <a:gd name="connsiteY5141" fmla="*/ 212834 h 688275"/>
              <a:gd name="connsiteX5142" fmla="*/ 6079805 w 7386137"/>
              <a:gd name="connsiteY5142" fmla="*/ 213085 h 688275"/>
              <a:gd name="connsiteX5143" fmla="*/ 6079975 w 7386137"/>
              <a:gd name="connsiteY5143" fmla="*/ 213085 h 688275"/>
              <a:gd name="connsiteX5144" fmla="*/ 6079804 w 7386137"/>
              <a:gd name="connsiteY5144" fmla="*/ 213337 h 688275"/>
              <a:gd name="connsiteX5145" fmla="*/ 6079975 w 7386137"/>
              <a:gd name="connsiteY5145" fmla="*/ 213337 h 688275"/>
              <a:gd name="connsiteX5146" fmla="*/ 6079805 w 7386137"/>
              <a:gd name="connsiteY5146" fmla="*/ 213588 h 688275"/>
              <a:gd name="connsiteX5147" fmla="*/ 6079975 w 7386137"/>
              <a:gd name="connsiteY5147" fmla="*/ 213588 h 688275"/>
              <a:gd name="connsiteX5148" fmla="*/ 6079804 w 7386137"/>
              <a:gd name="connsiteY5148" fmla="*/ 213840 h 688275"/>
              <a:gd name="connsiteX5149" fmla="*/ 6079975 w 7386137"/>
              <a:gd name="connsiteY5149" fmla="*/ 213840 h 688275"/>
              <a:gd name="connsiteX5150" fmla="*/ 6079805 w 7386137"/>
              <a:gd name="connsiteY5150" fmla="*/ 214091 h 688275"/>
              <a:gd name="connsiteX5151" fmla="*/ 6079975 w 7386137"/>
              <a:gd name="connsiteY5151" fmla="*/ 214091 h 688275"/>
              <a:gd name="connsiteX5152" fmla="*/ 6079804 w 7386137"/>
              <a:gd name="connsiteY5152" fmla="*/ 214343 h 688275"/>
              <a:gd name="connsiteX5153" fmla="*/ 6079975 w 7386137"/>
              <a:gd name="connsiteY5153" fmla="*/ 214343 h 688275"/>
              <a:gd name="connsiteX5154" fmla="*/ 6079805 w 7386137"/>
              <a:gd name="connsiteY5154" fmla="*/ 214594 h 688275"/>
              <a:gd name="connsiteX5155" fmla="*/ 6079975 w 7386137"/>
              <a:gd name="connsiteY5155" fmla="*/ 214594 h 688275"/>
              <a:gd name="connsiteX5156" fmla="*/ 6079804 w 7386137"/>
              <a:gd name="connsiteY5156" fmla="*/ 214846 h 688275"/>
              <a:gd name="connsiteX5157" fmla="*/ 6079975 w 7386137"/>
              <a:gd name="connsiteY5157" fmla="*/ 214846 h 688275"/>
              <a:gd name="connsiteX5158" fmla="*/ 6079805 w 7386137"/>
              <a:gd name="connsiteY5158" fmla="*/ 215097 h 688275"/>
              <a:gd name="connsiteX5159" fmla="*/ 6079975 w 7386137"/>
              <a:gd name="connsiteY5159" fmla="*/ 215097 h 688275"/>
              <a:gd name="connsiteX5160" fmla="*/ 6079804 w 7386137"/>
              <a:gd name="connsiteY5160" fmla="*/ 215349 h 688275"/>
              <a:gd name="connsiteX5161" fmla="*/ 6079975 w 7386137"/>
              <a:gd name="connsiteY5161" fmla="*/ 215349 h 688275"/>
              <a:gd name="connsiteX5162" fmla="*/ 6079805 w 7386137"/>
              <a:gd name="connsiteY5162" fmla="*/ 215600 h 688275"/>
              <a:gd name="connsiteX5163" fmla="*/ 6079975 w 7386137"/>
              <a:gd name="connsiteY5163" fmla="*/ 215600 h 688275"/>
              <a:gd name="connsiteX5164" fmla="*/ 6079804 w 7386137"/>
              <a:gd name="connsiteY5164" fmla="*/ 215852 h 688275"/>
              <a:gd name="connsiteX5165" fmla="*/ 6079975 w 7386137"/>
              <a:gd name="connsiteY5165" fmla="*/ 215852 h 688275"/>
              <a:gd name="connsiteX5166" fmla="*/ 6079804 w 7386137"/>
              <a:gd name="connsiteY5166" fmla="*/ 216104 h 688275"/>
              <a:gd name="connsiteX5167" fmla="*/ 6079975 w 7386137"/>
              <a:gd name="connsiteY5167" fmla="*/ 216104 h 688275"/>
              <a:gd name="connsiteX5168" fmla="*/ 6079805 w 7386137"/>
              <a:gd name="connsiteY5168" fmla="*/ 216355 h 688275"/>
              <a:gd name="connsiteX5169" fmla="*/ 6079975 w 7386137"/>
              <a:gd name="connsiteY5169" fmla="*/ 216355 h 688275"/>
              <a:gd name="connsiteX5170" fmla="*/ 6079804 w 7386137"/>
              <a:gd name="connsiteY5170" fmla="*/ 216607 h 688275"/>
              <a:gd name="connsiteX5171" fmla="*/ 6079975 w 7386137"/>
              <a:gd name="connsiteY5171" fmla="*/ 216607 h 688275"/>
              <a:gd name="connsiteX5172" fmla="*/ 6079805 w 7386137"/>
              <a:gd name="connsiteY5172" fmla="*/ 216858 h 688275"/>
              <a:gd name="connsiteX5173" fmla="*/ 6079975 w 7386137"/>
              <a:gd name="connsiteY5173" fmla="*/ 216858 h 688275"/>
              <a:gd name="connsiteX5174" fmla="*/ 6079804 w 7386137"/>
              <a:gd name="connsiteY5174" fmla="*/ 217110 h 688275"/>
              <a:gd name="connsiteX5175" fmla="*/ 6079975 w 7386137"/>
              <a:gd name="connsiteY5175" fmla="*/ 217110 h 688275"/>
              <a:gd name="connsiteX5176" fmla="*/ 6079805 w 7386137"/>
              <a:gd name="connsiteY5176" fmla="*/ 217361 h 688275"/>
              <a:gd name="connsiteX5177" fmla="*/ 6079975 w 7386137"/>
              <a:gd name="connsiteY5177" fmla="*/ 217361 h 688275"/>
              <a:gd name="connsiteX5178" fmla="*/ 6079804 w 7386137"/>
              <a:gd name="connsiteY5178" fmla="*/ 217613 h 688275"/>
              <a:gd name="connsiteX5179" fmla="*/ 6079975 w 7386137"/>
              <a:gd name="connsiteY5179" fmla="*/ 217613 h 688275"/>
              <a:gd name="connsiteX5180" fmla="*/ 6079805 w 7386137"/>
              <a:gd name="connsiteY5180" fmla="*/ 217864 h 688275"/>
              <a:gd name="connsiteX5181" fmla="*/ 6079975 w 7386137"/>
              <a:gd name="connsiteY5181" fmla="*/ 217864 h 688275"/>
              <a:gd name="connsiteX5182" fmla="*/ 6079804 w 7386137"/>
              <a:gd name="connsiteY5182" fmla="*/ 218116 h 688275"/>
              <a:gd name="connsiteX5183" fmla="*/ 6079975 w 7386137"/>
              <a:gd name="connsiteY5183" fmla="*/ 218116 h 688275"/>
              <a:gd name="connsiteX5184" fmla="*/ 6079804 w 7386137"/>
              <a:gd name="connsiteY5184" fmla="*/ 218368 h 688275"/>
              <a:gd name="connsiteX5185" fmla="*/ 6079975 w 7386137"/>
              <a:gd name="connsiteY5185" fmla="*/ 218368 h 688275"/>
              <a:gd name="connsiteX5186" fmla="*/ 6079805 w 7386137"/>
              <a:gd name="connsiteY5186" fmla="*/ 218619 h 688275"/>
              <a:gd name="connsiteX5187" fmla="*/ 6079975 w 7386137"/>
              <a:gd name="connsiteY5187" fmla="*/ 218619 h 688275"/>
              <a:gd name="connsiteX5188" fmla="*/ 6079804 w 7386137"/>
              <a:gd name="connsiteY5188" fmla="*/ 218871 h 688275"/>
              <a:gd name="connsiteX5189" fmla="*/ 6079975 w 7386137"/>
              <a:gd name="connsiteY5189" fmla="*/ 218871 h 688275"/>
              <a:gd name="connsiteX5190" fmla="*/ 6079805 w 7386137"/>
              <a:gd name="connsiteY5190" fmla="*/ 219122 h 688275"/>
              <a:gd name="connsiteX5191" fmla="*/ 6079975 w 7386137"/>
              <a:gd name="connsiteY5191" fmla="*/ 219122 h 688275"/>
              <a:gd name="connsiteX5192" fmla="*/ 6079804 w 7386137"/>
              <a:gd name="connsiteY5192" fmla="*/ 219374 h 688275"/>
              <a:gd name="connsiteX5193" fmla="*/ 6079975 w 7386137"/>
              <a:gd name="connsiteY5193" fmla="*/ 219374 h 688275"/>
              <a:gd name="connsiteX5194" fmla="*/ 6079805 w 7386137"/>
              <a:gd name="connsiteY5194" fmla="*/ 219625 h 688275"/>
              <a:gd name="connsiteX5195" fmla="*/ 6079975 w 7386137"/>
              <a:gd name="connsiteY5195" fmla="*/ 219625 h 688275"/>
              <a:gd name="connsiteX5196" fmla="*/ 6079804 w 7386137"/>
              <a:gd name="connsiteY5196" fmla="*/ 219877 h 688275"/>
              <a:gd name="connsiteX5197" fmla="*/ 6079975 w 7386137"/>
              <a:gd name="connsiteY5197" fmla="*/ 219877 h 688275"/>
              <a:gd name="connsiteX5198" fmla="*/ 6079805 w 7386137"/>
              <a:gd name="connsiteY5198" fmla="*/ 220128 h 688275"/>
              <a:gd name="connsiteX5199" fmla="*/ 6079975 w 7386137"/>
              <a:gd name="connsiteY5199" fmla="*/ 220128 h 688275"/>
              <a:gd name="connsiteX5200" fmla="*/ 6079804 w 7386137"/>
              <a:gd name="connsiteY5200" fmla="*/ 220380 h 688275"/>
              <a:gd name="connsiteX5201" fmla="*/ 6079975 w 7386137"/>
              <a:gd name="connsiteY5201" fmla="*/ 220380 h 688275"/>
              <a:gd name="connsiteX5202" fmla="*/ 6079805 w 7386137"/>
              <a:gd name="connsiteY5202" fmla="*/ 220631 h 688275"/>
              <a:gd name="connsiteX5203" fmla="*/ 6079975 w 7386137"/>
              <a:gd name="connsiteY5203" fmla="*/ 220631 h 688275"/>
              <a:gd name="connsiteX5204" fmla="*/ 6079804 w 7386137"/>
              <a:gd name="connsiteY5204" fmla="*/ 220883 h 688275"/>
              <a:gd name="connsiteX5205" fmla="*/ 6079975 w 7386137"/>
              <a:gd name="connsiteY5205" fmla="*/ 220883 h 688275"/>
              <a:gd name="connsiteX5206" fmla="*/ 6079805 w 7386137"/>
              <a:gd name="connsiteY5206" fmla="*/ 221134 h 688275"/>
              <a:gd name="connsiteX5207" fmla="*/ 6079975 w 7386137"/>
              <a:gd name="connsiteY5207" fmla="*/ 221134 h 688275"/>
              <a:gd name="connsiteX5208" fmla="*/ 6079804 w 7386137"/>
              <a:gd name="connsiteY5208" fmla="*/ 221386 h 688275"/>
              <a:gd name="connsiteX5209" fmla="*/ 6079975 w 7386137"/>
              <a:gd name="connsiteY5209" fmla="*/ 221386 h 688275"/>
              <a:gd name="connsiteX5210" fmla="*/ 6079805 w 7386137"/>
              <a:gd name="connsiteY5210" fmla="*/ 221637 h 688275"/>
              <a:gd name="connsiteX5211" fmla="*/ 6079975 w 7386137"/>
              <a:gd name="connsiteY5211" fmla="*/ 221637 h 688275"/>
              <a:gd name="connsiteX5212" fmla="*/ 6079804 w 7386137"/>
              <a:gd name="connsiteY5212" fmla="*/ 221889 h 688275"/>
              <a:gd name="connsiteX5213" fmla="*/ 6079975 w 7386137"/>
              <a:gd name="connsiteY5213" fmla="*/ 221889 h 688275"/>
              <a:gd name="connsiteX5214" fmla="*/ 6079804 w 7386137"/>
              <a:gd name="connsiteY5214" fmla="*/ 222141 h 688275"/>
              <a:gd name="connsiteX5215" fmla="*/ 6079975 w 7386137"/>
              <a:gd name="connsiteY5215" fmla="*/ 222141 h 688275"/>
              <a:gd name="connsiteX5216" fmla="*/ 6079805 w 7386137"/>
              <a:gd name="connsiteY5216" fmla="*/ 222392 h 688275"/>
              <a:gd name="connsiteX5217" fmla="*/ 6079975 w 7386137"/>
              <a:gd name="connsiteY5217" fmla="*/ 222392 h 688275"/>
              <a:gd name="connsiteX5218" fmla="*/ 6079804 w 7386137"/>
              <a:gd name="connsiteY5218" fmla="*/ 222644 h 688275"/>
              <a:gd name="connsiteX5219" fmla="*/ 6079975 w 7386137"/>
              <a:gd name="connsiteY5219" fmla="*/ 222644 h 688275"/>
              <a:gd name="connsiteX5220" fmla="*/ 6079805 w 7386137"/>
              <a:gd name="connsiteY5220" fmla="*/ 222895 h 688275"/>
              <a:gd name="connsiteX5221" fmla="*/ 6079975 w 7386137"/>
              <a:gd name="connsiteY5221" fmla="*/ 222895 h 688275"/>
              <a:gd name="connsiteX5222" fmla="*/ 6079804 w 7386137"/>
              <a:gd name="connsiteY5222" fmla="*/ 223147 h 688275"/>
              <a:gd name="connsiteX5223" fmla="*/ 6079975 w 7386137"/>
              <a:gd name="connsiteY5223" fmla="*/ 223147 h 688275"/>
              <a:gd name="connsiteX5224" fmla="*/ 6079805 w 7386137"/>
              <a:gd name="connsiteY5224" fmla="*/ 223398 h 688275"/>
              <a:gd name="connsiteX5225" fmla="*/ 6079975 w 7386137"/>
              <a:gd name="connsiteY5225" fmla="*/ 223398 h 688275"/>
              <a:gd name="connsiteX5226" fmla="*/ 6079804 w 7386137"/>
              <a:gd name="connsiteY5226" fmla="*/ 223650 h 688275"/>
              <a:gd name="connsiteX5227" fmla="*/ 6079975 w 7386137"/>
              <a:gd name="connsiteY5227" fmla="*/ 223650 h 688275"/>
              <a:gd name="connsiteX5228" fmla="*/ 6079805 w 7386137"/>
              <a:gd name="connsiteY5228" fmla="*/ 223901 h 688275"/>
              <a:gd name="connsiteX5229" fmla="*/ 6079975 w 7386137"/>
              <a:gd name="connsiteY5229" fmla="*/ 223901 h 688275"/>
              <a:gd name="connsiteX5230" fmla="*/ 6079804 w 7386137"/>
              <a:gd name="connsiteY5230" fmla="*/ 224153 h 688275"/>
              <a:gd name="connsiteX5231" fmla="*/ 6079975 w 7386137"/>
              <a:gd name="connsiteY5231" fmla="*/ 224153 h 688275"/>
              <a:gd name="connsiteX5232" fmla="*/ 6079804 w 7386137"/>
              <a:gd name="connsiteY5232" fmla="*/ 224405 h 688275"/>
              <a:gd name="connsiteX5233" fmla="*/ 6079975 w 7386137"/>
              <a:gd name="connsiteY5233" fmla="*/ 224405 h 688275"/>
              <a:gd name="connsiteX5234" fmla="*/ 6079805 w 7386137"/>
              <a:gd name="connsiteY5234" fmla="*/ 224656 h 688275"/>
              <a:gd name="connsiteX5235" fmla="*/ 6079975 w 7386137"/>
              <a:gd name="connsiteY5235" fmla="*/ 224656 h 688275"/>
              <a:gd name="connsiteX5236" fmla="*/ 6079804 w 7386137"/>
              <a:gd name="connsiteY5236" fmla="*/ 224908 h 688275"/>
              <a:gd name="connsiteX5237" fmla="*/ 6079975 w 7386137"/>
              <a:gd name="connsiteY5237" fmla="*/ 224908 h 688275"/>
              <a:gd name="connsiteX5238" fmla="*/ 6079805 w 7386137"/>
              <a:gd name="connsiteY5238" fmla="*/ 225159 h 688275"/>
              <a:gd name="connsiteX5239" fmla="*/ 6079975 w 7386137"/>
              <a:gd name="connsiteY5239" fmla="*/ 225159 h 688275"/>
              <a:gd name="connsiteX5240" fmla="*/ 6079804 w 7386137"/>
              <a:gd name="connsiteY5240" fmla="*/ 225411 h 688275"/>
              <a:gd name="connsiteX5241" fmla="*/ 6079975 w 7386137"/>
              <a:gd name="connsiteY5241" fmla="*/ 225411 h 688275"/>
              <a:gd name="connsiteX5242" fmla="*/ 6079805 w 7386137"/>
              <a:gd name="connsiteY5242" fmla="*/ 225662 h 688275"/>
              <a:gd name="connsiteX5243" fmla="*/ 6079975 w 7386137"/>
              <a:gd name="connsiteY5243" fmla="*/ 225662 h 688275"/>
              <a:gd name="connsiteX5244" fmla="*/ 6079804 w 7386137"/>
              <a:gd name="connsiteY5244" fmla="*/ 225914 h 688275"/>
              <a:gd name="connsiteX5245" fmla="*/ 6079975 w 7386137"/>
              <a:gd name="connsiteY5245" fmla="*/ 225914 h 688275"/>
              <a:gd name="connsiteX5246" fmla="*/ 6079805 w 7386137"/>
              <a:gd name="connsiteY5246" fmla="*/ 226165 h 688275"/>
              <a:gd name="connsiteX5247" fmla="*/ 6079975 w 7386137"/>
              <a:gd name="connsiteY5247" fmla="*/ 226165 h 688275"/>
              <a:gd name="connsiteX5248" fmla="*/ 6079804 w 7386137"/>
              <a:gd name="connsiteY5248" fmla="*/ 226417 h 688275"/>
              <a:gd name="connsiteX5249" fmla="*/ 6079975 w 7386137"/>
              <a:gd name="connsiteY5249" fmla="*/ 226417 h 688275"/>
              <a:gd name="connsiteX5250" fmla="*/ 6079805 w 7386137"/>
              <a:gd name="connsiteY5250" fmla="*/ 226668 h 688275"/>
              <a:gd name="connsiteX5251" fmla="*/ 6079975 w 7386137"/>
              <a:gd name="connsiteY5251" fmla="*/ 226668 h 688275"/>
              <a:gd name="connsiteX5252" fmla="*/ 6079804 w 7386137"/>
              <a:gd name="connsiteY5252" fmla="*/ 226920 h 688275"/>
              <a:gd name="connsiteX5253" fmla="*/ 6079975 w 7386137"/>
              <a:gd name="connsiteY5253" fmla="*/ 226920 h 688275"/>
              <a:gd name="connsiteX5254" fmla="*/ 6079805 w 7386137"/>
              <a:gd name="connsiteY5254" fmla="*/ 227171 h 688275"/>
              <a:gd name="connsiteX5255" fmla="*/ 6079975 w 7386137"/>
              <a:gd name="connsiteY5255" fmla="*/ 227171 h 688275"/>
              <a:gd name="connsiteX5256" fmla="*/ 6079804 w 7386137"/>
              <a:gd name="connsiteY5256" fmla="*/ 227423 h 688275"/>
              <a:gd name="connsiteX5257" fmla="*/ 6079975 w 7386137"/>
              <a:gd name="connsiteY5257" fmla="*/ 227423 h 688275"/>
              <a:gd name="connsiteX5258" fmla="*/ 6064479 w 7386137"/>
              <a:gd name="connsiteY5258" fmla="*/ 250300 h 688275"/>
              <a:gd name="connsiteX5259" fmla="*/ 6097509 w 7386137"/>
              <a:gd name="connsiteY5259" fmla="*/ 532233 h 688275"/>
              <a:gd name="connsiteX5260" fmla="*/ 6097479 w 7386137"/>
              <a:gd name="connsiteY5260" fmla="*/ 532233 h 688275"/>
              <a:gd name="connsiteX5261" fmla="*/ 6097509 w 7386137"/>
              <a:gd name="connsiteY5261" fmla="*/ 532485 h 688275"/>
              <a:gd name="connsiteX5262" fmla="*/ 6097480 w 7386137"/>
              <a:gd name="connsiteY5262" fmla="*/ 532485 h 688275"/>
              <a:gd name="connsiteX5263" fmla="*/ 6097509 w 7386137"/>
              <a:gd name="connsiteY5263" fmla="*/ 532736 h 688275"/>
              <a:gd name="connsiteX5264" fmla="*/ 6097480 w 7386137"/>
              <a:gd name="connsiteY5264" fmla="*/ 532736 h 688275"/>
              <a:gd name="connsiteX5265" fmla="*/ 6097509 w 7386137"/>
              <a:gd name="connsiteY5265" fmla="*/ 532988 h 688275"/>
              <a:gd name="connsiteX5266" fmla="*/ 6097480 w 7386137"/>
              <a:gd name="connsiteY5266" fmla="*/ 532988 h 688275"/>
              <a:gd name="connsiteX5267" fmla="*/ 6097509 w 7386137"/>
              <a:gd name="connsiteY5267" fmla="*/ 533239 h 688275"/>
              <a:gd name="connsiteX5268" fmla="*/ 6097480 w 7386137"/>
              <a:gd name="connsiteY5268" fmla="*/ 533239 h 688275"/>
              <a:gd name="connsiteX5269" fmla="*/ 6097509 w 7386137"/>
              <a:gd name="connsiteY5269" fmla="*/ 533491 h 688275"/>
              <a:gd name="connsiteX5270" fmla="*/ 6097480 w 7386137"/>
              <a:gd name="connsiteY5270" fmla="*/ 533491 h 688275"/>
              <a:gd name="connsiteX5271" fmla="*/ 6097509 w 7386137"/>
              <a:gd name="connsiteY5271" fmla="*/ 533742 h 688275"/>
              <a:gd name="connsiteX5272" fmla="*/ 6097480 w 7386137"/>
              <a:gd name="connsiteY5272" fmla="*/ 533742 h 688275"/>
              <a:gd name="connsiteX5273" fmla="*/ 6097509 w 7386137"/>
              <a:gd name="connsiteY5273" fmla="*/ 533994 h 688275"/>
              <a:gd name="connsiteX5274" fmla="*/ 6097480 w 7386137"/>
              <a:gd name="connsiteY5274" fmla="*/ 533994 h 688275"/>
              <a:gd name="connsiteX5275" fmla="*/ 6097509 w 7386137"/>
              <a:gd name="connsiteY5275" fmla="*/ 534245 h 688275"/>
              <a:gd name="connsiteX5276" fmla="*/ 6097479 w 7386137"/>
              <a:gd name="connsiteY5276" fmla="*/ 534245 h 688275"/>
              <a:gd name="connsiteX5277" fmla="*/ 6097509 w 7386137"/>
              <a:gd name="connsiteY5277" fmla="*/ 534497 h 688275"/>
              <a:gd name="connsiteX5278" fmla="*/ 6097480 w 7386137"/>
              <a:gd name="connsiteY5278" fmla="*/ 534497 h 688275"/>
              <a:gd name="connsiteX5279" fmla="*/ 6097509 w 7386137"/>
              <a:gd name="connsiteY5279" fmla="*/ 534748 h 688275"/>
              <a:gd name="connsiteX5280" fmla="*/ 6097479 w 7386137"/>
              <a:gd name="connsiteY5280" fmla="*/ 534748 h 688275"/>
              <a:gd name="connsiteX5281" fmla="*/ 6097509 w 7386137"/>
              <a:gd name="connsiteY5281" fmla="*/ 535000 h 688275"/>
              <a:gd name="connsiteX5282" fmla="*/ 6097480 w 7386137"/>
              <a:gd name="connsiteY5282" fmla="*/ 535000 h 688275"/>
              <a:gd name="connsiteX5283" fmla="*/ 6097509 w 7386137"/>
              <a:gd name="connsiteY5283" fmla="*/ 535251 h 688275"/>
              <a:gd name="connsiteX5284" fmla="*/ 6097479 w 7386137"/>
              <a:gd name="connsiteY5284" fmla="*/ 535251 h 688275"/>
              <a:gd name="connsiteX5285" fmla="*/ 6097509 w 7386137"/>
              <a:gd name="connsiteY5285" fmla="*/ 535503 h 688275"/>
              <a:gd name="connsiteX5286" fmla="*/ 6097479 w 7386137"/>
              <a:gd name="connsiteY5286" fmla="*/ 535503 h 688275"/>
              <a:gd name="connsiteX5287" fmla="*/ 6097509 w 7386137"/>
              <a:gd name="connsiteY5287" fmla="*/ 535755 h 688275"/>
              <a:gd name="connsiteX5288" fmla="*/ 6097480 w 7386137"/>
              <a:gd name="connsiteY5288" fmla="*/ 535755 h 688275"/>
              <a:gd name="connsiteX5289" fmla="*/ 6097509 w 7386137"/>
              <a:gd name="connsiteY5289" fmla="*/ 536006 h 688275"/>
              <a:gd name="connsiteX5290" fmla="*/ 6097479 w 7386137"/>
              <a:gd name="connsiteY5290" fmla="*/ 536006 h 688275"/>
              <a:gd name="connsiteX5291" fmla="*/ 6097509 w 7386137"/>
              <a:gd name="connsiteY5291" fmla="*/ 536258 h 688275"/>
              <a:gd name="connsiteX5292" fmla="*/ 6097480 w 7386137"/>
              <a:gd name="connsiteY5292" fmla="*/ 536258 h 688275"/>
              <a:gd name="connsiteX5293" fmla="*/ 6097509 w 7386137"/>
              <a:gd name="connsiteY5293" fmla="*/ 536509 h 688275"/>
              <a:gd name="connsiteX5294" fmla="*/ 6097479 w 7386137"/>
              <a:gd name="connsiteY5294" fmla="*/ 536509 h 688275"/>
              <a:gd name="connsiteX5295" fmla="*/ 6097509 w 7386137"/>
              <a:gd name="connsiteY5295" fmla="*/ 536761 h 688275"/>
              <a:gd name="connsiteX5296" fmla="*/ 6097480 w 7386137"/>
              <a:gd name="connsiteY5296" fmla="*/ 536761 h 688275"/>
              <a:gd name="connsiteX5297" fmla="*/ 6097509 w 7386137"/>
              <a:gd name="connsiteY5297" fmla="*/ 537012 h 688275"/>
              <a:gd name="connsiteX5298" fmla="*/ 6097479 w 7386137"/>
              <a:gd name="connsiteY5298" fmla="*/ 537012 h 688275"/>
              <a:gd name="connsiteX5299" fmla="*/ 6097509 w 7386137"/>
              <a:gd name="connsiteY5299" fmla="*/ 537264 h 688275"/>
              <a:gd name="connsiteX5300" fmla="*/ 6097480 w 7386137"/>
              <a:gd name="connsiteY5300" fmla="*/ 537264 h 688275"/>
              <a:gd name="connsiteX5301" fmla="*/ 6097509 w 7386137"/>
              <a:gd name="connsiteY5301" fmla="*/ 537515 h 688275"/>
              <a:gd name="connsiteX5302" fmla="*/ 6097479 w 7386137"/>
              <a:gd name="connsiteY5302" fmla="*/ 537515 h 688275"/>
              <a:gd name="connsiteX5303" fmla="*/ 6097509 w 7386137"/>
              <a:gd name="connsiteY5303" fmla="*/ 537767 h 688275"/>
              <a:gd name="connsiteX5304" fmla="*/ 6097479 w 7386137"/>
              <a:gd name="connsiteY5304" fmla="*/ 537767 h 688275"/>
              <a:gd name="connsiteX5305" fmla="*/ 6097509 w 7386137"/>
              <a:gd name="connsiteY5305" fmla="*/ 538019 h 688275"/>
              <a:gd name="connsiteX5306" fmla="*/ 6097480 w 7386137"/>
              <a:gd name="connsiteY5306" fmla="*/ 538019 h 688275"/>
              <a:gd name="connsiteX5307" fmla="*/ 6097509 w 7386137"/>
              <a:gd name="connsiteY5307" fmla="*/ 538270 h 688275"/>
              <a:gd name="connsiteX5308" fmla="*/ 6097479 w 7386137"/>
              <a:gd name="connsiteY5308" fmla="*/ 538270 h 688275"/>
              <a:gd name="connsiteX5309" fmla="*/ 6097509 w 7386137"/>
              <a:gd name="connsiteY5309" fmla="*/ 538522 h 688275"/>
              <a:gd name="connsiteX5310" fmla="*/ 6097480 w 7386137"/>
              <a:gd name="connsiteY5310" fmla="*/ 538522 h 688275"/>
              <a:gd name="connsiteX5311" fmla="*/ 6097509 w 7386137"/>
              <a:gd name="connsiteY5311" fmla="*/ 538773 h 688275"/>
              <a:gd name="connsiteX5312" fmla="*/ 6097479 w 7386137"/>
              <a:gd name="connsiteY5312" fmla="*/ 538773 h 688275"/>
              <a:gd name="connsiteX5313" fmla="*/ 6097509 w 7386137"/>
              <a:gd name="connsiteY5313" fmla="*/ 539025 h 688275"/>
              <a:gd name="connsiteX5314" fmla="*/ 6097480 w 7386137"/>
              <a:gd name="connsiteY5314" fmla="*/ 539025 h 688275"/>
              <a:gd name="connsiteX5315" fmla="*/ 6097509 w 7386137"/>
              <a:gd name="connsiteY5315" fmla="*/ 539276 h 688275"/>
              <a:gd name="connsiteX5316" fmla="*/ 6097479 w 7386137"/>
              <a:gd name="connsiteY5316" fmla="*/ 539276 h 688275"/>
              <a:gd name="connsiteX5317" fmla="*/ 6097509 w 7386137"/>
              <a:gd name="connsiteY5317" fmla="*/ 539528 h 688275"/>
              <a:gd name="connsiteX5318" fmla="*/ 6097480 w 7386137"/>
              <a:gd name="connsiteY5318" fmla="*/ 539528 h 688275"/>
              <a:gd name="connsiteX5319" fmla="*/ 6097509 w 7386137"/>
              <a:gd name="connsiteY5319" fmla="*/ 539779 h 688275"/>
              <a:gd name="connsiteX5320" fmla="*/ 6097479 w 7386137"/>
              <a:gd name="connsiteY5320" fmla="*/ 539779 h 688275"/>
              <a:gd name="connsiteX5321" fmla="*/ 6097509 w 7386137"/>
              <a:gd name="connsiteY5321" fmla="*/ 540031 h 688275"/>
              <a:gd name="connsiteX5322" fmla="*/ 6097480 w 7386137"/>
              <a:gd name="connsiteY5322" fmla="*/ 540031 h 688275"/>
              <a:gd name="connsiteX5323" fmla="*/ 6097509 w 7386137"/>
              <a:gd name="connsiteY5323" fmla="*/ 540282 h 688275"/>
              <a:gd name="connsiteX5324" fmla="*/ 6097479 w 7386137"/>
              <a:gd name="connsiteY5324" fmla="*/ 540282 h 688275"/>
              <a:gd name="connsiteX5325" fmla="*/ 6097509 w 7386137"/>
              <a:gd name="connsiteY5325" fmla="*/ 540534 h 688275"/>
              <a:gd name="connsiteX5326" fmla="*/ 6097480 w 7386137"/>
              <a:gd name="connsiteY5326" fmla="*/ 540534 h 688275"/>
              <a:gd name="connsiteX5327" fmla="*/ 6097509 w 7386137"/>
              <a:gd name="connsiteY5327" fmla="*/ 540785 h 688275"/>
              <a:gd name="connsiteX5328" fmla="*/ 6097479 w 7386137"/>
              <a:gd name="connsiteY5328" fmla="*/ 540785 h 688275"/>
              <a:gd name="connsiteX5329" fmla="*/ 6097509 w 7386137"/>
              <a:gd name="connsiteY5329" fmla="*/ 541037 h 688275"/>
              <a:gd name="connsiteX5330" fmla="*/ 6097479 w 7386137"/>
              <a:gd name="connsiteY5330" fmla="*/ 541037 h 688275"/>
              <a:gd name="connsiteX5331" fmla="*/ 6097509 w 7386137"/>
              <a:gd name="connsiteY5331" fmla="*/ 541289 h 688275"/>
              <a:gd name="connsiteX5332" fmla="*/ 6097480 w 7386137"/>
              <a:gd name="connsiteY5332" fmla="*/ 541289 h 688275"/>
              <a:gd name="connsiteX5333" fmla="*/ 6097509 w 7386137"/>
              <a:gd name="connsiteY5333" fmla="*/ 541540 h 688275"/>
              <a:gd name="connsiteX5334" fmla="*/ 6097479 w 7386137"/>
              <a:gd name="connsiteY5334" fmla="*/ 541540 h 688275"/>
              <a:gd name="connsiteX5335" fmla="*/ 6097509 w 7386137"/>
              <a:gd name="connsiteY5335" fmla="*/ 541792 h 688275"/>
              <a:gd name="connsiteX5336" fmla="*/ 6097480 w 7386137"/>
              <a:gd name="connsiteY5336" fmla="*/ 541792 h 688275"/>
              <a:gd name="connsiteX5337" fmla="*/ 6097509 w 7386137"/>
              <a:gd name="connsiteY5337" fmla="*/ 542043 h 688275"/>
              <a:gd name="connsiteX5338" fmla="*/ 6097479 w 7386137"/>
              <a:gd name="connsiteY5338" fmla="*/ 542043 h 688275"/>
              <a:gd name="connsiteX5339" fmla="*/ 6097509 w 7386137"/>
              <a:gd name="connsiteY5339" fmla="*/ 542295 h 688275"/>
              <a:gd name="connsiteX5340" fmla="*/ 6097480 w 7386137"/>
              <a:gd name="connsiteY5340" fmla="*/ 542295 h 688275"/>
              <a:gd name="connsiteX5341" fmla="*/ 6097509 w 7386137"/>
              <a:gd name="connsiteY5341" fmla="*/ 542546 h 688275"/>
              <a:gd name="connsiteX5342" fmla="*/ 6097479 w 7386137"/>
              <a:gd name="connsiteY5342" fmla="*/ 542546 h 688275"/>
              <a:gd name="connsiteX5343" fmla="*/ 6097509 w 7386137"/>
              <a:gd name="connsiteY5343" fmla="*/ 542798 h 688275"/>
              <a:gd name="connsiteX5344" fmla="*/ 6097480 w 7386137"/>
              <a:gd name="connsiteY5344" fmla="*/ 542798 h 688275"/>
              <a:gd name="connsiteX5345" fmla="*/ 6097509 w 7386137"/>
              <a:gd name="connsiteY5345" fmla="*/ 543049 h 688275"/>
              <a:gd name="connsiteX5346" fmla="*/ 6097479 w 7386137"/>
              <a:gd name="connsiteY5346" fmla="*/ 543049 h 688275"/>
              <a:gd name="connsiteX5347" fmla="*/ 6097509 w 7386137"/>
              <a:gd name="connsiteY5347" fmla="*/ 543301 h 688275"/>
              <a:gd name="connsiteX5348" fmla="*/ 6097479 w 7386137"/>
              <a:gd name="connsiteY5348" fmla="*/ 543301 h 688275"/>
              <a:gd name="connsiteX5349" fmla="*/ 6097509 w 7386137"/>
              <a:gd name="connsiteY5349" fmla="*/ 543553 h 688275"/>
              <a:gd name="connsiteX5350" fmla="*/ 6097480 w 7386137"/>
              <a:gd name="connsiteY5350" fmla="*/ 543553 h 688275"/>
              <a:gd name="connsiteX5351" fmla="*/ 6097509 w 7386137"/>
              <a:gd name="connsiteY5351" fmla="*/ 543804 h 688275"/>
              <a:gd name="connsiteX5352" fmla="*/ 6097479 w 7386137"/>
              <a:gd name="connsiteY5352" fmla="*/ 543804 h 688275"/>
              <a:gd name="connsiteX5353" fmla="*/ 6097509 w 7386137"/>
              <a:gd name="connsiteY5353" fmla="*/ 544056 h 688275"/>
              <a:gd name="connsiteX5354" fmla="*/ 6097480 w 7386137"/>
              <a:gd name="connsiteY5354" fmla="*/ 544056 h 688275"/>
              <a:gd name="connsiteX5355" fmla="*/ 6097509 w 7386137"/>
              <a:gd name="connsiteY5355" fmla="*/ 544307 h 688275"/>
              <a:gd name="connsiteX5356" fmla="*/ 6097479 w 7386137"/>
              <a:gd name="connsiteY5356" fmla="*/ 544307 h 688275"/>
              <a:gd name="connsiteX5357" fmla="*/ 6097509 w 7386137"/>
              <a:gd name="connsiteY5357" fmla="*/ 544559 h 688275"/>
              <a:gd name="connsiteX5358" fmla="*/ 6097480 w 7386137"/>
              <a:gd name="connsiteY5358" fmla="*/ 544559 h 688275"/>
              <a:gd name="connsiteX5359" fmla="*/ 6097509 w 7386137"/>
              <a:gd name="connsiteY5359" fmla="*/ 544810 h 688275"/>
              <a:gd name="connsiteX5360" fmla="*/ 6097479 w 7386137"/>
              <a:gd name="connsiteY5360" fmla="*/ 544810 h 688275"/>
              <a:gd name="connsiteX5361" fmla="*/ 6097509 w 7386137"/>
              <a:gd name="connsiteY5361" fmla="*/ 545062 h 688275"/>
              <a:gd name="connsiteX5362" fmla="*/ 6097480 w 7386137"/>
              <a:gd name="connsiteY5362" fmla="*/ 545062 h 688275"/>
              <a:gd name="connsiteX5363" fmla="*/ 6097509 w 7386137"/>
              <a:gd name="connsiteY5363" fmla="*/ 545313 h 688275"/>
              <a:gd name="connsiteX5364" fmla="*/ 6097479 w 7386137"/>
              <a:gd name="connsiteY5364" fmla="*/ 545313 h 688275"/>
              <a:gd name="connsiteX5365" fmla="*/ 6097509 w 7386137"/>
              <a:gd name="connsiteY5365" fmla="*/ 545565 h 688275"/>
              <a:gd name="connsiteX5366" fmla="*/ 6097480 w 7386137"/>
              <a:gd name="connsiteY5366" fmla="*/ 545565 h 688275"/>
              <a:gd name="connsiteX5367" fmla="*/ 6097509 w 7386137"/>
              <a:gd name="connsiteY5367" fmla="*/ 545816 h 688275"/>
              <a:gd name="connsiteX5368" fmla="*/ 6097479 w 7386137"/>
              <a:gd name="connsiteY5368" fmla="*/ 545816 h 688275"/>
              <a:gd name="connsiteX5369" fmla="*/ 6097509 w 7386137"/>
              <a:gd name="connsiteY5369" fmla="*/ 546068 h 688275"/>
              <a:gd name="connsiteX5370" fmla="*/ 6097480 w 7386137"/>
              <a:gd name="connsiteY5370" fmla="*/ 546068 h 688275"/>
              <a:gd name="connsiteX5371" fmla="*/ 6097509 w 7386137"/>
              <a:gd name="connsiteY5371" fmla="*/ 546319 h 688275"/>
              <a:gd name="connsiteX5372" fmla="*/ 6097479 w 7386137"/>
              <a:gd name="connsiteY5372" fmla="*/ 546319 h 688275"/>
              <a:gd name="connsiteX5373" fmla="*/ 6097509 w 7386137"/>
              <a:gd name="connsiteY5373" fmla="*/ 546571 h 688275"/>
              <a:gd name="connsiteX5374" fmla="*/ 6097480 w 7386137"/>
              <a:gd name="connsiteY5374" fmla="*/ 546571 h 688275"/>
              <a:gd name="connsiteX5375" fmla="*/ 6097509 w 7386137"/>
              <a:gd name="connsiteY5375" fmla="*/ 546822 h 688275"/>
              <a:gd name="connsiteX5376" fmla="*/ 6097479 w 7386137"/>
              <a:gd name="connsiteY5376" fmla="*/ 546822 h 688275"/>
              <a:gd name="connsiteX5377" fmla="*/ 6097509 w 7386137"/>
              <a:gd name="connsiteY5377" fmla="*/ 547074 h 688275"/>
              <a:gd name="connsiteX5378" fmla="*/ 6097479 w 7386137"/>
              <a:gd name="connsiteY5378" fmla="*/ 547074 h 688275"/>
              <a:gd name="connsiteX5379" fmla="*/ 6097509 w 7386137"/>
              <a:gd name="connsiteY5379" fmla="*/ 547326 h 688275"/>
              <a:gd name="connsiteX5380" fmla="*/ 6097480 w 7386137"/>
              <a:gd name="connsiteY5380" fmla="*/ 547326 h 688275"/>
              <a:gd name="connsiteX5381" fmla="*/ 6097509 w 7386137"/>
              <a:gd name="connsiteY5381" fmla="*/ 547577 h 688275"/>
              <a:gd name="connsiteX5382" fmla="*/ 6097479 w 7386137"/>
              <a:gd name="connsiteY5382" fmla="*/ 547577 h 688275"/>
              <a:gd name="connsiteX5383" fmla="*/ 6097509 w 7386137"/>
              <a:gd name="connsiteY5383" fmla="*/ 547829 h 688275"/>
              <a:gd name="connsiteX5384" fmla="*/ 6097480 w 7386137"/>
              <a:gd name="connsiteY5384" fmla="*/ 547829 h 688275"/>
              <a:gd name="connsiteX5385" fmla="*/ 6097509 w 7386137"/>
              <a:gd name="connsiteY5385" fmla="*/ 548080 h 688275"/>
              <a:gd name="connsiteX5386" fmla="*/ 6097479 w 7386137"/>
              <a:gd name="connsiteY5386" fmla="*/ 548080 h 688275"/>
              <a:gd name="connsiteX5387" fmla="*/ 6097509 w 7386137"/>
              <a:gd name="connsiteY5387" fmla="*/ 548332 h 688275"/>
              <a:gd name="connsiteX5388" fmla="*/ 6097480 w 7386137"/>
              <a:gd name="connsiteY5388" fmla="*/ 548332 h 688275"/>
              <a:gd name="connsiteX5389" fmla="*/ 6097509 w 7386137"/>
              <a:gd name="connsiteY5389" fmla="*/ 548583 h 688275"/>
              <a:gd name="connsiteX5390" fmla="*/ 6097479 w 7386137"/>
              <a:gd name="connsiteY5390" fmla="*/ 548583 h 688275"/>
              <a:gd name="connsiteX5391" fmla="*/ 6097509 w 7386137"/>
              <a:gd name="connsiteY5391" fmla="*/ 548835 h 688275"/>
              <a:gd name="connsiteX5392" fmla="*/ 6097480 w 7386137"/>
              <a:gd name="connsiteY5392" fmla="*/ 548835 h 688275"/>
              <a:gd name="connsiteX5393" fmla="*/ 6097509 w 7386137"/>
              <a:gd name="connsiteY5393" fmla="*/ 549086 h 688275"/>
              <a:gd name="connsiteX5394" fmla="*/ 6097479 w 7386137"/>
              <a:gd name="connsiteY5394" fmla="*/ 549086 h 688275"/>
              <a:gd name="connsiteX5395" fmla="*/ 6097509 w 7386137"/>
              <a:gd name="connsiteY5395" fmla="*/ 549338 h 688275"/>
              <a:gd name="connsiteX5396" fmla="*/ 6097479 w 7386137"/>
              <a:gd name="connsiteY5396" fmla="*/ 549338 h 688275"/>
              <a:gd name="connsiteX5397" fmla="*/ 6097509 w 7386137"/>
              <a:gd name="connsiteY5397" fmla="*/ 549590 h 688275"/>
              <a:gd name="connsiteX5398" fmla="*/ 6097480 w 7386137"/>
              <a:gd name="connsiteY5398" fmla="*/ 549590 h 688275"/>
              <a:gd name="connsiteX5399" fmla="*/ 6097509 w 7386137"/>
              <a:gd name="connsiteY5399" fmla="*/ 549841 h 688275"/>
              <a:gd name="connsiteX5400" fmla="*/ 6097479 w 7386137"/>
              <a:gd name="connsiteY5400" fmla="*/ 549841 h 688275"/>
              <a:gd name="connsiteX5401" fmla="*/ 6097509 w 7386137"/>
              <a:gd name="connsiteY5401" fmla="*/ 550093 h 688275"/>
              <a:gd name="connsiteX5402" fmla="*/ 6097480 w 7386137"/>
              <a:gd name="connsiteY5402" fmla="*/ 550093 h 688275"/>
              <a:gd name="connsiteX5403" fmla="*/ 6097509 w 7386137"/>
              <a:gd name="connsiteY5403" fmla="*/ 550344 h 688275"/>
              <a:gd name="connsiteX5404" fmla="*/ 6097479 w 7386137"/>
              <a:gd name="connsiteY5404" fmla="*/ 550344 h 688275"/>
              <a:gd name="connsiteX5405" fmla="*/ 6097509 w 7386137"/>
              <a:gd name="connsiteY5405" fmla="*/ 550596 h 688275"/>
              <a:gd name="connsiteX5406" fmla="*/ 6097480 w 7386137"/>
              <a:gd name="connsiteY5406" fmla="*/ 550596 h 688275"/>
              <a:gd name="connsiteX5407" fmla="*/ 6097509 w 7386137"/>
              <a:gd name="connsiteY5407" fmla="*/ 550847 h 688275"/>
              <a:gd name="connsiteX5408" fmla="*/ 6097479 w 7386137"/>
              <a:gd name="connsiteY5408" fmla="*/ 550847 h 688275"/>
              <a:gd name="connsiteX5409" fmla="*/ 6097509 w 7386137"/>
              <a:gd name="connsiteY5409" fmla="*/ 551099 h 688275"/>
              <a:gd name="connsiteX5410" fmla="*/ 6097480 w 7386137"/>
              <a:gd name="connsiteY5410" fmla="*/ 551099 h 688275"/>
              <a:gd name="connsiteX5411" fmla="*/ 6097509 w 7386137"/>
              <a:gd name="connsiteY5411" fmla="*/ 551350 h 688275"/>
              <a:gd name="connsiteX5412" fmla="*/ 6097479 w 7386137"/>
              <a:gd name="connsiteY5412" fmla="*/ 551350 h 688275"/>
              <a:gd name="connsiteX5413" fmla="*/ 6097509 w 7386137"/>
              <a:gd name="connsiteY5413" fmla="*/ 551602 h 688275"/>
              <a:gd name="connsiteX5414" fmla="*/ 6097480 w 7386137"/>
              <a:gd name="connsiteY5414" fmla="*/ 551602 h 688275"/>
              <a:gd name="connsiteX5415" fmla="*/ 6097509 w 7386137"/>
              <a:gd name="connsiteY5415" fmla="*/ 551853 h 688275"/>
              <a:gd name="connsiteX5416" fmla="*/ 6097479 w 7386137"/>
              <a:gd name="connsiteY5416" fmla="*/ 551853 h 688275"/>
              <a:gd name="connsiteX5417" fmla="*/ 6097509 w 7386137"/>
              <a:gd name="connsiteY5417" fmla="*/ 552105 h 688275"/>
              <a:gd name="connsiteX5418" fmla="*/ 6097480 w 7386137"/>
              <a:gd name="connsiteY5418" fmla="*/ 552105 h 688275"/>
              <a:gd name="connsiteX5419" fmla="*/ 6097509 w 7386137"/>
              <a:gd name="connsiteY5419" fmla="*/ 552356 h 688275"/>
              <a:gd name="connsiteX5420" fmla="*/ 6097479 w 7386137"/>
              <a:gd name="connsiteY5420" fmla="*/ 552356 h 688275"/>
              <a:gd name="connsiteX5421" fmla="*/ 6097509 w 7386137"/>
              <a:gd name="connsiteY5421" fmla="*/ 552608 h 688275"/>
              <a:gd name="connsiteX5422" fmla="*/ 5958501 w 7386137"/>
              <a:gd name="connsiteY5422" fmla="*/ 552608 h 688275"/>
              <a:gd name="connsiteX5423" fmla="*/ 5933037 w 7386137"/>
              <a:gd name="connsiteY5423" fmla="*/ 227423 h 688275"/>
              <a:gd name="connsiteX5424" fmla="*/ 5933057 w 7386137"/>
              <a:gd name="connsiteY5424" fmla="*/ 227423 h 688275"/>
              <a:gd name="connsiteX5425" fmla="*/ 5933037 w 7386137"/>
              <a:gd name="connsiteY5425" fmla="*/ 227171 h 688275"/>
              <a:gd name="connsiteX5426" fmla="*/ 5933057 w 7386137"/>
              <a:gd name="connsiteY5426" fmla="*/ 227171 h 688275"/>
              <a:gd name="connsiteX5427" fmla="*/ 5933037 w 7386137"/>
              <a:gd name="connsiteY5427" fmla="*/ 226920 h 688275"/>
              <a:gd name="connsiteX5428" fmla="*/ 5933057 w 7386137"/>
              <a:gd name="connsiteY5428" fmla="*/ 226920 h 688275"/>
              <a:gd name="connsiteX5429" fmla="*/ 5933037 w 7386137"/>
              <a:gd name="connsiteY5429" fmla="*/ 226668 h 688275"/>
              <a:gd name="connsiteX5430" fmla="*/ 5933057 w 7386137"/>
              <a:gd name="connsiteY5430" fmla="*/ 226668 h 688275"/>
              <a:gd name="connsiteX5431" fmla="*/ 5933037 w 7386137"/>
              <a:gd name="connsiteY5431" fmla="*/ 226417 h 688275"/>
              <a:gd name="connsiteX5432" fmla="*/ 5933057 w 7386137"/>
              <a:gd name="connsiteY5432" fmla="*/ 226417 h 688275"/>
              <a:gd name="connsiteX5433" fmla="*/ 5933037 w 7386137"/>
              <a:gd name="connsiteY5433" fmla="*/ 226165 h 688275"/>
              <a:gd name="connsiteX5434" fmla="*/ 5933057 w 7386137"/>
              <a:gd name="connsiteY5434" fmla="*/ 226165 h 688275"/>
              <a:gd name="connsiteX5435" fmla="*/ 5933037 w 7386137"/>
              <a:gd name="connsiteY5435" fmla="*/ 225914 h 688275"/>
              <a:gd name="connsiteX5436" fmla="*/ 5933057 w 7386137"/>
              <a:gd name="connsiteY5436" fmla="*/ 225914 h 688275"/>
              <a:gd name="connsiteX5437" fmla="*/ 5933037 w 7386137"/>
              <a:gd name="connsiteY5437" fmla="*/ 225662 h 688275"/>
              <a:gd name="connsiteX5438" fmla="*/ 5933057 w 7386137"/>
              <a:gd name="connsiteY5438" fmla="*/ 225662 h 688275"/>
              <a:gd name="connsiteX5439" fmla="*/ 5933037 w 7386137"/>
              <a:gd name="connsiteY5439" fmla="*/ 225411 h 688275"/>
              <a:gd name="connsiteX5440" fmla="*/ 5933057 w 7386137"/>
              <a:gd name="connsiteY5440" fmla="*/ 225411 h 688275"/>
              <a:gd name="connsiteX5441" fmla="*/ 5933037 w 7386137"/>
              <a:gd name="connsiteY5441" fmla="*/ 225159 h 688275"/>
              <a:gd name="connsiteX5442" fmla="*/ 5933057 w 7386137"/>
              <a:gd name="connsiteY5442" fmla="*/ 225159 h 688275"/>
              <a:gd name="connsiteX5443" fmla="*/ 5933037 w 7386137"/>
              <a:gd name="connsiteY5443" fmla="*/ 224908 h 688275"/>
              <a:gd name="connsiteX5444" fmla="*/ 5933057 w 7386137"/>
              <a:gd name="connsiteY5444" fmla="*/ 224908 h 688275"/>
              <a:gd name="connsiteX5445" fmla="*/ 5933037 w 7386137"/>
              <a:gd name="connsiteY5445" fmla="*/ 224656 h 688275"/>
              <a:gd name="connsiteX5446" fmla="*/ 5933057 w 7386137"/>
              <a:gd name="connsiteY5446" fmla="*/ 224656 h 688275"/>
              <a:gd name="connsiteX5447" fmla="*/ 5933037 w 7386137"/>
              <a:gd name="connsiteY5447" fmla="*/ 224405 h 688275"/>
              <a:gd name="connsiteX5448" fmla="*/ 5933057 w 7386137"/>
              <a:gd name="connsiteY5448" fmla="*/ 224405 h 688275"/>
              <a:gd name="connsiteX5449" fmla="*/ 5933037 w 7386137"/>
              <a:gd name="connsiteY5449" fmla="*/ 224153 h 688275"/>
              <a:gd name="connsiteX5450" fmla="*/ 5933057 w 7386137"/>
              <a:gd name="connsiteY5450" fmla="*/ 224153 h 688275"/>
              <a:gd name="connsiteX5451" fmla="*/ 5933037 w 7386137"/>
              <a:gd name="connsiteY5451" fmla="*/ 223901 h 688275"/>
              <a:gd name="connsiteX5452" fmla="*/ 5933057 w 7386137"/>
              <a:gd name="connsiteY5452" fmla="*/ 223901 h 688275"/>
              <a:gd name="connsiteX5453" fmla="*/ 5933037 w 7386137"/>
              <a:gd name="connsiteY5453" fmla="*/ 223650 h 688275"/>
              <a:gd name="connsiteX5454" fmla="*/ 5933057 w 7386137"/>
              <a:gd name="connsiteY5454" fmla="*/ 223650 h 688275"/>
              <a:gd name="connsiteX5455" fmla="*/ 5933037 w 7386137"/>
              <a:gd name="connsiteY5455" fmla="*/ 223398 h 688275"/>
              <a:gd name="connsiteX5456" fmla="*/ 5933057 w 7386137"/>
              <a:gd name="connsiteY5456" fmla="*/ 223398 h 688275"/>
              <a:gd name="connsiteX5457" fmla="*/ 5933037 w 7386137"/>
              <a:gd name="connsiteY5457" fmla="*/ 223147 h 688275"/>
              <a:gd name="connsiteX5458" fmla="*/ 5933057 w 7386137"/>
              <a:gd name="connsiteY5458" fmla="*/ 223147 h 688275"/>
              <a:gd name="connsiteX5459" fmla="*/ 5933037 w 7386137"/>
              <a:gd name="connsiteY5459" fmla="*/ 222895 h 688275"/>
              <a:gd name="connsiteX5460" fmla="*/ 5933057 w 7386137"/>
              <a:gd name="connsiteY5460" fmla="*/ 222895 h 688275"/>
              <a:gd name="connsiteX5461" fmla="*/ 5933037 w 7386137"/>
              <a:gd name="connsiteY5461" fmla="*/ 222644 h 688275"/>
              <a:gd name="connsiteX5462" fmla="*/ 5933057 w 7386137"/>
              <a:gd name="connsiteY5462" fmla="*/ 222644 h 688275"/>
              <a:gd name="connsiteX5463" fmla="*/ 5933037 w 7386137"/>
              <a:gd name="connsiteY5463" fmla="*/ 222392 h 688275"/>
              <a:gd name="connsiteX5464" fmla="*/ 5933057 w 7386137"/>
              <a:gd name="connsiteY5464" fmla="*/ 222392 h 688275"/>
              <a:gd name="connsiteX5465" fmla="*/ 5933037 w 7386137"/>
              <a:gd name="connsiteY5465" fmla="*/ 222141 h 688275"/>
              <a:gd name="connsiteX5466" fmla="*/ 5933057 w 7386137"/>
              <a:gd name="connsiteY5466" fmla="*/ 222141 h 688275"/>
              <a:gd name="connsiteX5467" fmla="*/ 5933037 w 7386137"/>
              <a:gd name="connsiteY5467" fmla="*/ 221889 h 688275"/>
              <a:gd name="connsiteX5468" fmla="*/ 5933057 w 7386137"/>
              <a:gd name="connsiteY5468" fmla="*/ 221889 h 688275"/>
              <a:gd name="connsiteX5469" fmla="*/ 5933037 w 7386137"/>
              <a:gd name="connsiteY5469" fmla="*/ 221637 h 688275"/>
              <a:gd name="connsiteX5470" fmla="*/ 5933057 w 7386137"/>
              <a:gd name="connsiteY5470" fmla="*/ 221637 h 688275"/>
              <a:gd name="connsiteX5471" fmla="*/ 5933037 w 7386137"/>
              <a:gd name="connsiteY5471" fmla="*/ 221386 h 688275"/>
              <a:gd name="connsiteX5472" fmla="*/ 5933057 w 7386137"/>
              <a:gd name="connsiteY5472" fmla="*/ 221386 h 688275"/>
              <a:gd name="connsiteX5473" fmla="*/ 5933037 w 7386137"/>
              <a:gd name="connsiteY5473" fmla="*/ 221134 h 688275"/>
              <a:gd name="connsiteX5474" fmla="*/ 5933057 w 7386137"/>
              <a:gd name="connsiteY5474" fmla="*/ 221134 h 688275"/>
              <a:gd name="connsiteX5475" fmla="*/ 5933037 w 7386137"/>
              <a:gd name="connsiteY5475" fmla="*/ 220883 h 688275"/>
              <a:gd name="connsiteX5476" fmla="*/ 5933057 w 7386137"/>
              <a:gd name="connsiteY5476" fmla="*/ 220883 h 688275"/>
              <a:gd name="connsiteX5477" fmla="*/ 5933037 w 7386137"/>
              <a:gd name="connsiteY5477" fmla="*/ 220631 h 688275"/>
              <a:gd name="connsiteX5478" fmla="*/ 5933057 w 7386137"/>
              <a:gd name="connsiteY5478" fmla="*/ 220631 h 688275"/>
              <a:gd name="connsiteX5479" fmla="*/ 5933037 w 7386137"/>
              <a:gd name="connsiteY5479" fmla="*/ 220380 h 688275"/>
              <a:gd name="connsiteX5480" fmla="*/ 5933057 w 7386137"/>
              <a:gd name="connsiteY5480" fmla="*/ 220380 h 688275"/>
              <a:gd name="connsiteX5481" fmla="*/ 5933037 w 7386137"/>
              <a:gd name="connsiteY5481" fmla="*/ 220128 h 688275"/>
              <a:gd name="connsiteX5482" fmla="*/ 5933057 w 7386137"/>
              <a:gd name="connsiteY5482" fmla="*/ 220128 h 688275"/>
              <a:gd name="connsiteX5483" fmla="*/ 5933037 w 7386137"/>
              <a:gd name="connsiteY5483" fmla="*/ 219877 h 688275"/>
              <a:gd name="connsiteX5484" fmla="*/ 5933057 w 7386137"/>
              <a:gd name="connsiteY5484" fmla="*/ 219877 h 688275"/>
              <a:gd name="connsiteX5485" fmla="*/ 5933037 w 7386137"/>
              <a:gd name="connsiteY5485" fmla="*/ 219625 h 688275"/>
              <a:gd name="connsiteX5486" fmla="*/ 5933057 w 7386137"/>
              <a:gd name="connsiteY5486" fmla="*/ 219625 h 688275"/>
              <a:gd name="connsiteX5487" fmla="*/ 5933037 w 7386137"/>
              <a:gd name="connsiteY5487" fmla="*/ 219374 h 688275"/>
              <a:gd name="connsiteX5488" fmla="*/ 5933057 w 7386137"/>
              <a:gd name="connsiteY5488" fmla="*/ 219374 h 688275"/>
              <a:gd name="connsiteX5489" fmla="*/ 5933037 w 7386137"/>
              <a:gd name="connsiteY5489" fmla="*/ 219122 h 688275"/>
              <a:gd name="connsiteX5490" fmla="*/ 5933057 w 7386137"/>
              <a:gd name="connsiteY5490" fmla="*/ 219122 h 688275"/>
              <a:gd name="connsiteX5491" fmla="*/ 5933037 w 7386137"/>
              <a:gd name="connsiteY5491" fmla="*/ 218871 h 688275"/>
              <a:gd name="connsiteX5492" fmla="*/ 5933057 w 7386137"/>
              <a:gd name="connsiteY5492" fmla="*/ 218871 h 688275"/>
              <a:gd name="connsiteX5493" fmla="*/ 5933037 w 7386137"/>
              <a:gd name="connsiteY5493" fmla="*/ 218619 h 688275"/>
              <a:gd name="connsiteX5494" fmla="*/ 5933057 w 7386137"/>
              <a:gd name="connsiteY5494" fmla="*/ 218619 h 688275"/>
              <a:gd name="connsiteX5495" fmla="*/ 5933037 w 7386137"/>
              <a:gd name="connsiteY5495" fmla="*/ 218368 h 688275"/>
              <a:gd name="connsiteX5496" fmla="*/ 5933057 w 7386137"/>
              <a:gd name="connsiteY5496" fmla="*/ 218368 h 688275"/>
              <a:gd name="connsiteX5497" fmla="*/ 5933037 w 7386137"/>
              <a:gd name="connsiteY5497" fmla="*/ 218116 h 688275"/>
              <a:gd name="connsiteX5498" fmla="*/ 5933057 w 7386137"/>
              <a:gd name="connsiteY5498" fmla="*/ 218116 h 688275"/>
              <a:gd name="connsiteX5499" fmla="*/ 5933037 w 7386137"/>
              <a:gd name="connsiteY5499" fmla="*/ 217864 h 688275"/>
              <a:gd name="connsiteX5500" fmla="*/ 5933057 w 7386137"/>
              <a:gd name="connsiteY5500" fmla="*/ 217864 h 688275"/>
              <a:gd name="connsiteX5501" fmla="*/ 5933037 w 7386137"/>
              <a:gd name="connsiteY5501" fmla="*/ 217613 h 688275"/>
              <a:gd name="connsiteX5502" fmla="*/ 5933057 w 7386137"/>
              <a:gd name="connsiteY5502" fmla="*/ 217613 h 688275"/>
              <a:gd name="connsiteX5503" fmla="*/ 5933037 w 7386137"/>
              <a:gd name="connsiteY5503" fmla="*/ 217361 h 688275"/>
              <a:gd name="connsiteX5504" fmla="*/ 5933057 w 7386137"/>
              <a:gd name="connsiteY5504" fmla="*/ 217361 h 688275"/>
              <a:gd name="connsiteX5505" fmla="*/ 5933037 w 7386137"/>
              <a:gd name="connsiteY5505" fmla="*/ 217110 h 688275"/>
              <a:gd name="connsiteX5506" fmla="*/ 5933057 w 7386137"/>
              <a:gd name="connsiteY5506" fmla="*/ 217110 h 688275"/>
              <a:gd name="connsiteX5507" fmla="*/ 5933037 w 7386137"/>
              <a:gd name="connsiteY5507" fmla="*/ 216858 h 688275"/>
              <a:gd name="connsiteX5508" fmla="*/ 5933057 w 7386137"/>
              <a:gd name="connsiteY5508" fmla="*/ 216858 h 688275"/>
              <a:gd name="connsiteX5509" fmla="*/ 5933037 w 7386137"/>
              <a:gd name="connsiteY5509" fmla="*/ 216607 h 688275"/>
              <a:gd name="connsiteX5510" fmla="*/ 5933057 w 7386137"/>
              <a:gd name="connsiteY5510" fmla="*/ 216607 h 688275"/>
              <a:gd name="connsiteX5511" fmla="*/ 5933037 w 7386137"/>
              <a:gd name="connsiteY5511" fmla="*/ 216355 h 688275"/>
              <a:gd name="connsiteX5512" fmla="*/ 5933057 w 7386137"/>
              <a:gd name="connsiteY5512" fmla="*/ 216355 h 688275"/>
              <a:gd name="connsiteX5513" fmla="*/ 5933037 w 7386137"/>
              <a:gd name="connsiteY5513" fmla="*/ 216104 h 688275"/>
              <a:gd name="connsiteX5514" fmla="*/ 5933057 w 7386137"/>
              <a:gd name="connsiteY5514" fmla="*/ 216104 h 688275"/>
              <a:gd name="connsiteX5515" fmla="*/ 5933037 w 7386137"/>
              <a:gd name="connsiteY5515" fmla="*/ 215852 h 688275"/>
              <a:gd name="connsiteX5516" fmla="*/ 5933057 w 7386137"/>
              <a:gd name="connsiteY5516" fmla="*/ 215852 h 688275"/>
              <a:gd name="connsiteX5517" fmla="*/ 5933037 w 7386137"/>
              <a:gd name="connsiteY5517" fmla="*/ 215600 h 688275"/>
              <a:gd name="connsiteX5518" fmla="*/ 5933057 w 7386137"/>
              <a:gd name="connsiteY5518" fmla="*/ 215600 h 688275"/>
              <a:gd name="connsiteX5519" fmla="*/ 5933037 w 7386137"/>
              <a:gd name="connsiteY5519" fmla="*/ 215349 h 688275"/>
              <a:gd name="connsiteX5520" fmla="*/ 5933057 w 7386137"/>
              <a:gd name="connsiteY5520" fmla="*/ 215349 h 688275"/>
              <a:gd name="connsiteX5521" fmla="*/ 5933037 w 7386137"/>
              <a:gd name="connsiteY5521" fmla="*/ 215097 h 688275"/>
              <a:gd name="connsiteX5522" fmla="*/ 5933057 w 7386137"/>
              <a:gd name="connsiteY5522" fmla="*/ 215097 h 688275"/>
              <a:gd name="connsiteX5523" fmla="*/ 5933037 w 7386137"/>
              <a:gd name="connsiteY5523" fmla="*/ 214846 h 688275"/>
              <a:gd name="connsiteX5524" fmla="*/ 5933057 w 7386137"/>
              <a:gd name="connsiteY5524" fmla="*/ 214846 h 688275"/>
              <a:gd name="connsiteX5525" fmla="*/ 5933037 w 7386137"/>
              <a:gd name="connsiteY5525" fmla="*/ 214594 h 688275"/>
              <a:gd name="connsiteX5526" fmla="*/ 5933057 w 7386137"/>
              <a:gd name="connsiteY5526" fmla="*/ 214594 h 688275"/>
              <a:gd name="connsiteX5527" fmla="*/ 5933037 w 7386137"/>
              <a:gd name="connsiteY5527" fmla="*/ 214343 h 688275"/>
              <a:gd name="connsiteX5528" fmla="*/ 5933057 w 7386137"/>
              <a:gd name="connsiteY5528" fmla="*/ 214343 h 688275"/>
              <a:gd name="connsiteX5529" fmla="*/ 5933037 w 7386137"/>
              <a:gd name="connsiteY5529" fmla="*/ 214091 h 688275"/>
              <a:gd name="connsiteX5530" fmla="*/ 5933057 w 7386137"/>
              <a:gd name="connsiteY5530" fmla="*/ 214091 h 688275"/>
              <a:gd name="connsiteX5531" fmla="*/ 5933037 w 7386137"/>
              <a:gd name="connsiteY5531" fmla="*/ 213840 h 688275"/>
              <a:gd name="connsiteX5532" fmla="*/ 5933057 w 7386137"/>
              <a:gd name="connsiteY5532" fmla="*/ 213840 h 688275"/>
              <a:gd name="connsiteX5533" fmla="*/ 5933037 w 7386137"/>
              <a:gd name="connsiteY5533" fmla="*/ 213588 h 688275"/>
              <a:gd name="connsiteX5534" fmla="*/ 5933057 w 7386137"/>
              <a:gd name="connsiteY5534" fmla="*/ 213588 h 688275"/>
              <a:gd name="connsiteX5535" fmla="*/ 5933037 w 7386137"/>
              <a:gd name="connsiteY5535" fmla="*/ 213337 h 688275"/>
              <a:gd name="connsiteX5536" fmla="*/ 5933057 w 7386137"/>
              <a:gd name="connsiteY5536" fmla="*/ 213337 h 688275"/>
              <a:gd name="connsiteX5537" fmla="*/ 5933037 w 7386137"/>
              <a:gd name="connsiteY5537" fmla="*/ 213085 h 688275"/>
              <a:gd name="connsiteX5538" fmla="*/ 5933057 w 7386137"/>
              <a:gd name="connsiteY5538" fmla="*/ 213085 h 688275"/>
              <a:gd name="connsiteX5539" fmla="*/ 5933037 w 7386137"/>
              <a:gd name="connsiteY5539" fmla="*/ 212834 h 688275"/>
              <a:gd name="connsiteX5540" fmla="*/ 5933057 w 7386137"/>
              <a:gd name="connsiteY5540" fmla="*/ 212834 h 688275"/>
              <a:gd name="connsiteX5541" fmla="*/ 5933037 w 7386137"/>
              <a:gd name="connsiteY5541" fmla="*/ 212582 h 688275"/>
              <a:gd name="connsiteX5542" fmla="*/ 5933057 w 7386137"/>
              <a:gd name="connsiteY5542" fmla="*/ 212582 h 688275"/>
              <a:gd name="connsiteX5543" fmla="*/ 5933037 w 7386137"/>
              <a:gd name="connsiteY5543" fmla="*/ 212330 h 688275"/>
              <a:gd name="connsiteX5544" fmla="*/ 5933057 w 7386137"/>
              <a:gd name="connsiteY5544" fmla="*/ 212330 h 688275"/>
              <a:gd name="connsiteX5545" fmla="*/ 5933037 w 7386137"/>
              <a:gd name="connsiteY5545" fmla="*/ 212079 h 688275"/>
              <a:gd name="connsiteX5546" fmla="*/ 5933057 w 7386137"/>
              <a:gd name="connsiteY5546" fmla="*/ 212079 h 688275"/>
              <a:gd name="connsiteX5547" fmla="*/ 5933037 w 7386137"/>
              <a:gd name="connsiteY5547" fmla="*/ 211827 h 688275"/>
              <a:gd name="connsiteX5548" fmla="*/ 5933057 w 7386137"/>
              <a:gd name="connsiteY5548" fmla="*/ 211827 h 688275"/>
              <a:gd name="connsiteX5549" fmla="*/ 5933037 w 7386137"/>
              <a:gd name="connsiteY5549" fmla="*/ 211576 h 688275"/>
              <a:gd name="connsiteX5550" fmla="*/ 5933057 w 7386137"/>
              <a:gd name="connsiteY5550" fmla="*/ 211576 h 688275"/>
              <a:gd name="connsiteX5551" fmla="*/ 5933037 w 7386137"/>
              <a:gd name="connsiteY5551" fmla="*/ 211324 h 688275"/>
              <a:gd name="connsiteX5552" fmla="*/ 5933057 w 7386137"/>
              <a:gd name="connsiteY5552" fmla="*/ 211324 h 688275"/>
              <a:gd name="connsiteX5553" fmla="*/ 5933037 w 7386137"/>
              <a:gd name="connsiteY5553" fmla="*/ 211073 h 688275"/>
              <a:gd name="connsiteX5554" fmla="*/ 5933057 w 7386137"/>
              <a:gd name="connsiteY5554" fmla="*/ 211073 h 688275"/>
              <a:gd name="connsiteX5555" fmla="*/ 5933037 w 7386137"/>
              <a:gd name="connsiteY5555" fmla="*/ 210821 h 688275"/>
              <a:gd name="connsiteX5556" fmla="*/ 5933057 w 7386137"/>
              <a:gd name="connsiteY5556" fmla="*/ 210821 h 688275"/>
              <a:gd name="connsiteX5557" fmla="*/ 5933037 w 7386137"/>
              <a:gd name="connsiteY5557" fmla="*/ 210570 h 688275"/>
              <a:gd name="connsiteX5558" fmla="*/ 5933057 w 7386137"/>
              <a:gd name="connsiteY5558" fmla="*/ 210570 h 688275"/>
              <a:gd name="connsiteX5559" fmla="*/ 5933037 w 7386137"/>
              <a:gd name="connsiteY5559" fmla="*/ 210318 h 688275"/>
              <a:gd name="connsiteX5560" fmla="*/ 5933057 w 7386137"/>
              <a:gd name="connsiteY5560" fmla="*/ 210318 h 688275"/>
              <a:gd name="connsiteX5561" fmla="*/ 5933037 w 7386137"/>
              <a:gd name="connsiteY5561" fmla="*/ 210066 h 688275"/>
              <a:gd name="connsiteX5562" fmla="*/ 5933057 w 7386137"/>
              <a:gd name="connsiteY5562" fmla="*/ 210066 h 688275"/>
              <a:gd name="connsiteX5563" fmla="*/ 5933037 w 7386137"/>
              <a:gd name="connsiteY5563" fmla="*/ 209815 h 688275"/>
              <a:gd name="connsiteX5564" fmla="*/ 5933057 w 7386137"/>
              <a:gd name="connsiteY5564" fmla="*/ 209815 h 688275"/>
              <a:gd name="connsiteX5565" fmla="*/ 5933037 w 7386137"/>
              <a:gd name="connsiteY5565" fmla="*/ 209563 h 688275"/>
              <a:gd name="connsiteX5566" fmla="*/ 5933057 w 7386137"/>
              <a:gd name="connsiteY5566" fmla="*/ 209563 h 688275"/>
              <a:gd name="connsiteX5567" fmla="*/ 5933037 w 7386137"/>
              <a:gd name="connsiteY5567" fmla="*/ 209312 h 688275"/>
              <a:gd name="connsiteX5568" fmla="*/ 5933057 w 7386137"/>
              <a:gd name="connsiteY5568" fmla="*/ 209312 h 688275"/>
              <a:gd name="connsiteX5569" fmla="*/ 5933037 w 7386137"/>
              <a:gd name="connsiteY5569" fmla="*/ 209060 h 688275"/>
              <a:gd name="connsiteX5570" fmla="*/ 5933057 w 7386137"/>
              <a:gd name="connsiteY5570" fmla="*/ 209060 h 688275"/>
              <a:gd name="connsiteX5571" fmla="*/ 5933037 w 7386137"/>
              <a:gd name="connsiteY5571" fmla="*/ 208809 h 688275"/>
              <a:gd name="connsiteX5572" fmla="*/ 5933057 w 7386137"/>
              <a:gd name="connsiteY5572" fmla="*/ 208809 h 688275"/>
              <a:gd name="connsiteX5573" fmla="*/ 5933037 w 7386137"/>
              <a:gd name="connsiteY5573" fmla="*/ 208557 h 688275"/>
              <a:gd name="connsiteX5574" fmla="*/ 5933057 w 7386137"/>
              <a:gd name="connsiteY5574" fmla="*/ 208557 h 688275"/>
              <a:gd name="connsiteX5575" fmla="*/ 5933037 w 7386137"/>
              <a:gd name="connsiteY5575" fmla="*/ 208306 h 688275"/>
              <a:gd name="connsiteX5576" fmla="*/ 5933057 w 7386137"/>
              <a:gd name="connsiteY5576" fmla="*/ 208306 h 688275"/>
              <a:gd name="connsiteX5577" fmla="*/ 5933037 w 7386137"/>
              <a:gd name="connsiteY5577" fmla="*/ 208054 h 688275"/>
              <a:gd name="connsiteX5578" fmla="*/ 5933057 w 7386137"/>
              <a:gd name="connsiteY5578" fmla="*/ 208054 h 688275"/>
              <a:gd name="connsiteX5579" fmla="*/ 5933037 w 7386137"/>
              <a:gd name="connsiteY5579" fmla="*/ 207803 h 688275"/>
              <a:gd name="connsiteX5580" fmla="*/ 5933057 w 7386137"/>
              <a:gd name="connsiteY5580" fmla="*/ 207803 h 688275"/>
              <a:gd name="connsiteX5581" fmla="*/ 5933037 w 7386137"/>
              <a:gd name="connsiteY5581" fmla="*/ 207551 h 688275"/>
              <a:gd name="connsiteX5582" fmla="*/ 5933057 w 7386137"/>
              <a:gd name="connsiteY5582" fmla="*/ 207551 h 688275"/>
              <a:gd name="connsiteX5583" fmla="*/ 5933037 w 7386137"/>
              <a:gd name="connsiteY5583" fmla="*/ 207300 h 688275"/>
              <a:gd name="connsiteX5584" fmla="*/ 5933058 w 7386137"/>
              <a:gd name="connsiteY5584" fmla="*/ 207300 h 688275"/>
              <a:gd name="connsiteX5585" fmla="*/ 4252017 w 7386137"/>
              <a:gd name="connsiteY5585" fmla="*/ 105950 h 688275"/>
              <a:gd name="connsiteX5586" fmla="*/ 4223188 w 7386137"/>
              <a:gd name="connsiteY5586" fmla="*/ 308113 h 688275"/>
              <a:gd name="connsiteX5587" fmla="*/ 4259572 w 7386137"/>
              <a:gd name="connsiteY5587" fmla="*/ 215320 h 688275"/>
              <a:gd name="connsiteX5588" fmla="*/ 4252852 w 7386137"/>
              <a:gd name="connsiteY5588" fmla="*/ 202378 h 688275"/>
              <a:gd name="connsiteX5589" fmla="*/ 4252983 w 7386137"/>
              <a:gd name="connsiteY5589" fmla="*/ 202378 h 688275"/>
              <a:gd name="connsiteX5590" fmla="*/ 4252852 w 7386137"/>
              <a:gd name="connsiteY5590" fmla="*/ 202126 h 688275"/>
              <a:gd name="connsiteX5591" fmla="*/ 4252983 w 7386137"/>
              <a:gd name="connsiteY5591" fmla="*/ 202126 h 688275"/>
              <a:gd name="connsiteX5592" fmla="*/ 4252852 w 7386137"/>
              <a:gd name="connsiteY5592" fmla="*/ 201875 h 688275"/>
              <a:gd name="connsiteX5593" fmla="*/ 4252983 w 7386137"/>
              <a:gd name="connsiteY5593" fmla="*/ 201875 h 688275"/>
              <a:gd name="connsiteX5594" fmla="*/ 4252852 w 7386137"/>
              <a:gd name="connsiteY5594" fmla="*/ 201623 h 688275"/>
              <a:gd name="connsiteX5595" fmla="*/ 4252983 w 7386137"/>
              <a:gd name="connsiteY5595" fmla="*/ 201623 h 688275"/>
              <a:gd name="connsiteX5596" fmla="*/ 4252852 w 7386137"/>
              <a:gd name="connsiteY5596" fmla="*/ 201372 h 688275"/>
              <a:gd name="connsiteX5597" fmla="*/ 4252983 w 7386137"/>
              <a:gd name="connsiteY5597" fmla="*/ 201372 h 688275"/>
              <a:gd name="connsiteX5598" fmla="*/ 4252852 w 7386137"/>
              <a:gd name="connsiteY5598" fmla="*/ 201120 h 688275"/>
              <a:gd name="connsiteX5599" fmla="*/ 4252983 w 7386137"/>
              <a:gd name="connsiteY5599" fmla="*/ 201120 h 688275"/>
              <a:gd name="connsiteX5600" fmla="*/ 4252852 w 7386137"/>
              <a:gd name="connsiteY5600" fmla="*/ 200869 h 688275"/>
              <a:gd name="connsiteX5601" fmla="*/ 4252983 w 7386137"/>
              <a:gd name="connsiteY5601" fmla="*/ 200869 h 688275"/>
              <a:gd name="connsiteX5602" fmla="*/ 4252852 w 7386137"/>
              <a:gd name="connsiteY5602" fmla="*/ 200617 h 688275"/>
              <a:gd name="connsiteX5603" fmla="*/ 4252983 w 7386137"/>
              <a:gd name="connsiteY5603" fmla="*/ 200617 h 688275"/>
              <a:gd name="connsiteX5604" fmla="*/ 4252852 w 7386137"/>
              <a:gd name="connsiteY5604" fmla="*/ 200366 h 688275"/>
              <a:gd name="connsiteX5605" fmla="*/ 4252983 w 7386137"/>
              <a:gd name="connsiteY5605" fmla="*/ 200366 h 688275"/>
              <a:gd name="connsiteX5606" fmla="*/ 4252852 w 7386137"/>
              <a:gd name="connsiteY5606" fmla="*/ 200114 h 688275"/>
              <a:gd name="connsiteX5607" fmla="*/ 4252983 w 7386137"/>
              <a:gd name="connsiteY5607" fmla="*/ 200114 h 688275"/>
              <a:gd name="connsiteX5608" fmla="*/ 4252852 w 7386137"/>
              <a:gd name="connsiteY5608" fmla="*/ 199863 h 688275"/>
              <a:gd name="connsiteX5609" fmla="*/ 4252983 w 7386137"/>
              <a:gd name="connsiteY5609" fmla="*/ 199863 h 688275"/>
              <a:gd name="connsiteX5610" fmla="*/ 4252852 w 7386137"/>
              <a:gd name="connsiteY5610" fmla="*/ 199611 h 688275"/>
              <a:gd name="connsiteX5611" fmla="*/ 4252983 w 7386137"/>
              <a:gd name="connsiteY5611" fmla="*/ 199611 h 688275"/>
              <a:gd name="connsiteX5612" fmla="*/ 4252852 w 7386137"/>
              <a:gd name="connsiteY5612" fmla="*/ 199360 h 688275"/>
              <a:gd name="connsiteX5613" fmla="*/ 4252983 w 7386137"/>
              <a:gd name="connsiteY5613" fmla="*/ 199360 h 688275"/>
              <a:gd name="connsiteX5614" fmla="*/ 4252852 w 7386137"/>
              <a:gd name="connsiteY5614" fmla="*/ 199108 h 688275"/>
              <a:gd name="connsiteX5615" fmla="*/ 4252983 w 7386137"/>
              <a:gd name="connsiteY5615" fmla="*/ 199108 h 688275"/>
              <a:gd name="connsiteX5616" fmla="*/ 4252852 w 7386137"/>
              <a:gd name="connsiteY5616" fmla="*/ 198856 h 688275"/>
              <a:gd name="connsiteX5617" fmla="*/ 4252983 w 7386137"/>
              <a:gd name="connsiteY5617" fmla="*/ 198856 h 688275"/>
              <a:gd name="connsiteX5618" fmla="*/ 4252852 w 7386137"/>
              <a:gd name="connsiteY5618" fmla="*/ 198605 h 688275"/>
              <a:gd name="connsiteX5619" fmla="*/ 4252983 w 7386137"/>
              <a:gd name="connsiteY5619" fmla="*/ 198605 h 688275"/>
              <a:gd name="connsiteX5620" fmla="*/ 4252852 w 7386137"/>
              <a:gd name="connsiteY5620" fmla="*/ 198353 h 688275"/>
              <a:gd name="connsiteX5621" fmla="*/ 4252983 w 7386137"/>
              <a:gd name="connsiteY5621" fmla="*/ 198353 h 688275"/>
              <a:gd name="connsiteX5622" fmla="*/ 4252852 w 7386137"/>
              <a:gd name="connsiteY5622" fmla="*/ 198102 h 688275"/>
              <a:gd name="connsiteX5623" fmla="*/ 4252983 w 7386137"/>
              <a:gd name="connsiteY5623" fmla="*/ 198102 h 688275"/>
              <a:gd name="connsiteX5624" fmla="*/ 4252852 w 7386137"/>
              <a:gd name="connsiteY5624" fmla="*/ 197850 h 688275"/>
              <a:gd name="connsiteX5625" fmla="*/ 4252983 w 7386137"/>
              <a:gd name="connsiteY5625" fmla="*/ 197850 h 688275"/>
              <a:gd name="connsiteX5626" fmla="*/ 4252852 w 7386137"/>
              <a:gd name="connsiteY5626" fmla="*/ 197599 h 688275"/>
              <a:gd name="connsiteX5627" fmla="*/ 4252983 w 7386137"/>
              <a:gd name="connsiteY5627" fmla="*/ 197599 h 688275"/>
              <a:gd name="connsiteX5628" fmla="*/ 4252852 w 7386137"/>
              <a:gd name="connsiteY5628" fmla="*/ 197347 h 688275"/>
              <a:gd name="connsiteX5629" fmla="*/ 4252983 w 7386137"/>
              <a:gd name="connsiteY5629" fmla="*/ 197347 h 688275"/>
              <a:gd name="connsiteX5630" fmla="*/ 4252852 w 7386137"/>
              <a:gd name="connsiteY5630" fmla="*/ 197096 h 688275"/>
              <a:gd name="connsiteX5631" fmla="*/ 4252983 w 7386137"/>
              <a:gd name="connsiteY5631" fmla="*/ 197096 h 688275"/>
              <a:gd name="connsiteX5632" fmla="*/ 4252852 w 7386137"/>
              <a:gd name="connsiteY5632" fmla="*/ 196844 h 688275"/>
              <a:gd name="connsiteX5633" fmla="*/ 4252983 w 7386137"/>
              <a:gd name="connsiteY5633" fmla="*/ 196844 h 688275"/>
              <a:gd name="connsiteX5634" fmla="*/ 4252852 w 7386137"/>
              <a:gd name="connsiteY5634" fmla="*/ 196592 h 688275"/>
              <a:gd name="connsiteX5635" fmla="*/ 4252983 w 7386137"/>
              <a:gd name="connsiteY5635" fmla="*/ 196592 h 688275"/>
              <a:gd name="connsiteX5636" fmla="*/ 4252852 w 7386137"/>
              <a:gd name="connsiteY5636" fmla="*/ 196341 h 688275"/>
              <a:gd name="connsiteX5637" fmla="*/ 4252983 w 7386137"/>
              <a:gd name="connsiteY5637" fmla="*/ 196341 h 688275"/>
              <a:gd name="connsiteX5638" fmla="*/ 4252852 w 7386137"/>
              <a:gd name="connsiteY5638" fmla="*/ 196089 h 688275"/>
              <a:gd name="connsiteX5639" fmla="*/ 4252983 w 7386137"/>
              <a:gd name="connsiteY5639" fmla="*/ 196089 h 688275"/>
              <a:gd name="connsiteX5640" fmla="*/ 4252852 w 7386137"/>
              <a:gd name="connsiteY5640" fmla="*/ 195838 h 688275"/>
              <a:gd name="connsiteX5641" fmla="*/ 4252983 w 7386137"/>
              <a:gd name="connsiteY5641" fmla="*/ 195838 h 688275"/>
              <a:gd name="connsiteX5642" fmla="*/ 4252852 w 7386137"/>
              <a:gd name="connsiteY5642" fmla="*/ 195586 h 688275"/>
              <a:gd name="connsiteX5643" fmla="*/ 4252983 w 7386137"/>
              <a:gd name="connsiteY5643" fmla="*/ 195586 h 688275"/>
              <a:gd name="connsiteX5644" fmla="*/ 4252852 w 7386137"/>
              <a:gd name="connsiteY5644" fmla="*/ 195335 h 688275"/>
              <a:gd name="connsiteX5645" fmla="*/ 4252983 w 7386137"/>
              <a:gd name="connsiteY5645" fmla="*/ 195335 h 688275"/>
              <a:gd name="connsiteX5646" fmla="*/ 4252852 w 7386137"/>
              <a:gd name="connsiteY5646" fmla="*/ 195083 h 688275"/>
              <a:gd name="connsiteX5647" fmla="*/ 4252983 w 7386137"/>
              <a:gd name="connsiteY5647" fmla="*/ 195083 h 688275"/>
              <a:gd name="connsiteX5648" fmla="*/ 4252852 w 7386137"/>
              <a:gd name="connsiteY5648" fmla="*/ 194832 h 688275"/>
              <a:gd name="connsiteX5649" fmla="*/ 4252983 w 7386137"/>
              <a:gd name="connsiteY5649" fmla="*/ 194832 h 688275"/>
              <a:gd name="connsiteX5650" fmla="*/ 4252852 w 7386137"/>
              <a:gd name="connsiteY5650" fmla="*/ 194580 h 688275"/>
              <a:gd name="connsiteX5651" fmla="*/ 4252983 w 7386137"/>
              <a:gd name="connsiteY5651" fmla="*/ 194580 h 688275"/>
              <a:gd name="connsiteX5652" fmla="*/ 4252852 w 7386137"/>
              <a:gd name="connsiteY5652" fmla="*/ 194329 h 688275"/>
              <a:gd name="connsiteX5653" fmla="*/ 4252983 w 7386137"/>
              <a:gd name="connsiteY5653" fmla="*/ 194329 h 688275"/>
              <a:gd name="connsiteX5654" fmla="*/ 4252852 w 7386137"/>
              <a:gd name="connsiteY5654" fmla="*/ 194077 h 688275"/>
              <a:gd name="connsiteX5655" fmla="*/ 4252983 w 7386137"/>
              <a:gd name="connsiteY5655" fmla="*/ 194077 h 688275"/>
              <a:gd name="connsiteX5656" fmla="*/ 4252852 w 7386137"/>
              <a:gd name="connsiteY5656" fmla="*/ 193826 h 688275"/>
              <a:gd name="connsiteX5657" fmla="*/ 4252983 w 7386137"/>
              <a:gd name="connsiteY5657" fmla="*/ 193826 h 688275"/>
              <a:gd name="connsiteX5658" fmla="*/ 4252852 w 7386137"/>
              <a:gd name="connsiteY5658" fmla="*/ 193574 h 688275"/>
              <a:gd name="connsiteX5659" fmla="*/ 4252983 w 7386137"/>
              <a:gd name="connsiteY5659" fmla="*/ 193574 h 688275"/>
              <a:gd name="connsiteX5660" fmla="*/ 4252852 w 7386137"/>
              <a:gd name="connsiteY5660" fmla="*/ 193323 h 688275"/>
              <a:gd name="connsiteX5661" fmla="*/ 4252983 w 7386137"/>
              <a:gd name="connsiteY5661" fmla="*/ 193323 h 688275"/>
              <a:gd name="connsiteX5662" fmla="*/ 4252852 w 7386137"/>
              <a:gd name="connsiteY5662" fmla="*/ 193071 h 688275"/>
              <a:gd name="connsiteX5663" fmla="*/ 4252983 w 7386137"/>
              <a:gd name="connsiteY5663" fmla="*/ 193071 h 688275"/>
              <a:gd name="connsiteX5664" fmla="*/ 4252852 w 7386137"/>
              <a:gd name="connsiteY5664" fmla="*/ 192819 h 688275"/>
              <a:gd name="connsiteX5665" fmla="*/ 4252983 w 7386137"/>
              <a:gd name="connsiteY5665" fmla="*/ 192819 h 688275"/>
              <a:gd name="connsiteX5666" fmla="*/ 4252852 w 7386137"/>
              <a:gd name="connsiteY5666" fmla="*/ 192568 h 688275"/>
              <a:gd name="connsiteX5667" fmla="*/ 4252983 w 7386137"/>
              <a:gd name="connsiteY5667" fmla="*/ 192568 h 688275"/>
              <a:gd name="connsiteX5668" fmla="*/ 4252852 w 7386137"/>
              <a:gd name="connsiteY5668" fmla="*/ 192316 h 688275"/>
              <a:gd name="connsiteX5669" fmla="*/ 4252983 w 7386137"/>
              <a:gd name="connsiteY5669" fmla="*/ 192316 h 688275"/>
              <a:gd name="connsiteX5670" fmla="*/ 4252852 w 7386137"/>
              <a:gd name="connsiteY5670" fmla="*/ 192065 h 688275"/>
              <a:gd name="connsiteX5671" fmla="*/ 4252983 w 7386137"/>
              <a:gd name="connsiteY5671" fmla="*/ 192065 h 688275"/>
              <a:gd name="connsiteX5672" fmla="*/ 4252852 w 7386137"/>
              <a:gd name="connsiteY5672" fmla="*/ 191813 h 688275"/>
              <a:gd name="connsiteX5673" fmla="*/ 4252983 w 7386137"/>
              <a:gd name="connsiteY5673" fmla="*/ 191813 h 688275"/>
              <a:gd name="connsiteX5674" fmla="*/ 4252852 w 7386137"/>
              <a:gd name="connsiteY5674" fmla="*/ 191562 h 688275"/>
              <a:gd name="connsiteX5675" fmla="*/ 4252983 w 7386137"/>
              <a:gd name="connsiteY5675" fmla="*/ 191562 h 688275"/>
              <a:gd name="connsiteX5676" fmla="*/ 4252852 w 7386137"/>
              <a:gd name="connsiteY5676" fmla="*/ 191310 h 688275"/>
              <a:gd name="connsiteX5677" fmla="*/ 4252983 w 7386137"/>
              <a:gd name="connsiteY5677" fmla="*/ 191310 h 688275"/>
              <a:gd name="connsiteX5678" fmla="*/ 4252852 w 7386137"/>
              <a:gd name="connsiteY5678" fmla="*/ 191059 h 688275"/>
              <a:gd name="connsiteX5679" fmla="*/ 4252983 w 7386137"/>
              <a:gd name="connsiteY5679" fmla="*/ 191059 h 688275"/>
              <a:gd name="connsiteX5680" fmla="*/ 4252852 w 7386137"/>
              <a:gd name="connsiteY5680" fmla="*/ 190807 h 688275"/>
              <a:gd name="connsiteX5681" fmla="*/ 4252983 w 7386137"/>
              <a:gd name="connsiteY5681" fmla="*/ 190807 h 688275"/>
              <a:gd name="connsiteX5682" fmla="*/ 4252852 w 7386137"/>
              <a:gd name="connsiteY5682" fmla="*/ 190555 h 688275"/>
              <a:gd name="connsiteX5683" fmla="*/ 4252983 w 7386137"/>
              <a:gd name="connsiteY5683" fmla="*/ 190555 h 688275"/>
              <a:gd name="connsiteX5684" fmla="*/ 4252852 w 7386137"/>
              <a:gd name="connsiteY5684" fmla="*/ 190304 h 688275"/>
              <a:gd name="connsiteX5685" fmla="*/ 4252983 w 7386137"/>
              <a:gd name="connsiteY5685" fmla="*/ 190304 h 688275"/>
              <a:gd name="connsiteX5686" fmla="*/ 4252852 w 7386137"/>
              <a:gd name="connsiteY5686" fmla="*/ 190052 h 688275"/>
              <a:gd name="connsiteX5687" fmla="*/ 4252983 w 7386137"/>
              <a:gd name="connsiteY5687" fmla="*/ 190052 h 688275"/>
              <a:gd name="connsiteX5688" fmla="*/ 4252852 w 7386137"/>
              <a:gd name="connsiteY5688" fmla="*/ 189801 h 688275"/>
              <a:gd name="connsiteX5689" fmla="*/ 4252983 w 7386137"/>
              <a:gd name="connsiteY5689" fmla="*/ 189801 h 688275"/>
              <a:gd name="connsiteX5690" fmla="*/ 4252852 w 7386137"/>
              <a:gd name="connsiteY5690" fmla="*/ 189549 h 688275"/>
              <a:gd name="connsiteX5691" fmla="*/ 4252983 w 7386137"/>
              <a:gd name="connsiteY5691" fmla="*/ 189549 h 688275"/>
              <a:gd name="connsiteX5692" fmla="*/ 4252852 w 7386137"/>
              <a:gd name="connsiteY5692" fmla="*/ 189298 h 688275"/>
              <a:gd name="connsiteX5693" fmla="*/ 4252983 w 7386137"/>
              <a:gd name="connsiteY5693" fmla="*/ 189298 h 688275"/>
              <a:gd name="connsiteX5694" fmla="*/ 4252852 w 7386137"/>
              <a:gd name="connsiteY5694" fmla="*/ 189046 h 688275"/>
              <a:gd name="connsiteX5695" fmla="*/ 4252983 w 7386137"/>
              <a:gd name="connsiteY5695" fmla="*/ 189046 h 688275"/>
              <a:gd name="connsiteX5696" fmla="*/ 4252852 w 7386137"/>
              <a:gd name="connsiteY5696" fmla="*/ 188795 h 688275"/>
              <a:gd name="connsiteX5697" fmla="*/ 4252983 w 7386137"/>
              <a:gd name="connsiteY5697" fmla="*/ 188795 h 688275"/>
              <a:gd name="connsiteX5698" fmla="*/ 4252852 w 7386137"/>
              <a:gd name="connsiteY5698" fmla="*/ 188543 h 688275"/>
              <a:gd name="connsiteX5699" fmla="*/ 4252983 w 7386137"/>
              <a:gd name="connsiteY5699" fmla="*/ 188543 h 688275"/>
              <a:gd name="connsiteX5700" fmla="*/ 4252852 w 7386137"/>
              <a:gd name="connsiteY5700" fmla="*/ 188292 h 688275"/>
              <a:gd name="connsiteX5701" fmla="*/ 4252983 w 7386137"/>
              <a:gd name="connsiteY5701" fmla="*/ 188292 h 688275"/>
              <a:gd name="connsiteX5702" fmla="*/ 4252852 w 7386137"/>
              <a:gd name="connsiteY5702" fmla="*/ 188040 h 688275"/>
              <a:gd name="connsiteX5703" fmla="*/ 4252983 w 7386137"/>
              <a:gd name="connsiteY5703" fmla="*/ 188040 h 688275"/>
              <a:gd name="connsiteX5704" fmla="*/ 4252852 w 7386137"/>
              <a:gd name="connsiteY5704" fmla="*/ 187789 h 688275"/>
              <a:gd name="connsiteX5705" fmla="*/ 4252983 w 7386137"/>
              <a:gd name="connsiteY5705" fmla="*/ 187789 h 688275"/>
              <a:gd name="connsiteX5706" fmla="*/ 4252852 w 7386137"/>
              <a:gd name="connsiteY5706" fmla="*/ 187537 h 688275"/>
              <a:gd name="connsiteX5707" fmla="*/ 4252983 w 7386137"/>
              <a:gd name="connsiteY5707" fmla="*/ 187537 h 688275"/>
              <a:gd name="connsiteX5708" fmla="*/ 4252852 w 7386137"/>
              <a:gd name="connsiteY5708" fmla="*/ 187285 h 688275"/>
              <a:gd name="connsiteX5709" fmla="*/ 4252983 w 7386137"/>
              <a:gd name="connsiteY5709" fmla="*/ 187285 h 688275"/>
              <a:gd name="connsiteX5710" fmla="*/ 4252852 w 7386137"/>
              <a:gd name="connsiteY5710" fmla="*/ 187034 h 688275"/>
              <a:gd name="connsiteX5711" fmla="*/ 4252983 w 7386137"/>
              <a:gd name="connsiteY5711" fmla="*/ 187034 h 688275"/>
              <a:gd name="connsiteX5712" fmla="*/ 4252852 w 7386137"/>
              <a:gd name="connsiteY5712" fmla="*/ 186782 h 688275"/>
              <a:gd name="connsiteX5713" fmla="*/ 4252983 w 7386137"/>
              <a:gd name="connsiteY5713" fmla="*/ 186782 h 688275"/>
              <a:gd name="connsiteX5714" fmla="*/ 4252852 w 7386137"/>
              <a:gd name="connsiteY5714" fmla="*/ 186531 h 688275"/>
              <a:gd name="connsiteX5715" fmla="*/ 4252983 w 7386137"/>
              <a:gd name="connsiteY5715" fmla="*/ 186531 h 688275"/>
              <a:gd name="connsiteX5716" fmla="*/ 4252852 w 7386137"/>
              <a:gd name="connsiteY5716" fmla="*/ 186279 h 688275"/>
              <a:gd name="connsiteX5717" fmla="*/ 4252983 w 7386137"/>
              <a:gd name="connsiteY5717" fmla="*/ 186279 h 688275"/>
              <a:gd name="connsiteX5718" fmla="*/ 4252852 w 7386137"/>
              <a:gd name="connsiteY5718" fmla="*/ 186028 h 688275"/>
              <a:gd name="connsiteX5719" fmla="*/ 4252983 w 7386137"/>
              <a:gd name="connsiteY5719" fmla="*/ 186028 h 688275"/>
              <a:gd name="connsiteX5720" fmla="*/ 4252852 w 7386137"/>
              <a:gd name="connsiteY5720" fmla="*/ 185776 h 688275"/>
              <a:gd name="connsiteX5721" fmla="*/ 4252983 w 7386137"/>
              <a:gd name="connsiteY5721" fmla="*/ 185776 h 688275"/>
              <a:gd name="connsiteX5722" fmla="*/ 4252852 w 7386137"/>
              <a:gd name="connsiteY5722" fmla="*/ 185525 h 688275"/>
              <a:gd name="connsiteX5723" fmla="*/ 4252983 w 7386137"/>
              <a:gd name="connsiteY5723" fmla="*/ 185525 h 688275"/>
              <a:gd name="connsiteX5724" fmla="*/ 4252852 w 7386137"/>
              <a:gd name="connsiteY5724" fmla="*/ 185273 h 688275"/>
              <a:gd name="connsiteX5725" fmla="*/ 4252983 w 7386137"/>
              <a:gd name="connsiteY5725" fmla="*/ 185273 h 688275"/>
              <a:gd name="connsiteX5726" fmla="*/ 4252852 w 7386137"/>
              <a:gd name="connsiteY5726" fmla="*/ 185021 h 688275"/>
              <a:gd name="connsiteX5727" fmla="*/ 4252983 w 7386137"/>
              <a:gd name="connsiteY5727" fmla="*/ 185021 h 688275"/>
              <a:gd name="connsiteX5728" fmla="*/ 4252852 w 7386137"/>
              <a:gd name="connsiteY5728" fmla="*/ 184770 h 688275"/>
              <a:gd name="connsiteX5729" fmla="*/ 4252983 w 7386137"/>
              <a:gd name="connsiteY5729" fmla="*/ 184770 h 688275"/>
              <a:gd name="connsiteX5730" fmla="*/ 4252852 w 7386137"/>
              <a:gd name="connsiteY5730" fmla="*/ 184518 h 688275"/>
              <a:gd name="connsiteX5731" fmla="*/ 4252983 w 7386137"/>
              <a:gd name="connsiteY5731" fmla="*/ 184518 h 688275"/>
              <a:gd name="connsiteX5732" fmla="*/ 4252852 w 7386137"/>
              <a:gd name="connsiteY5732" fmla="*/ 184267 h 688275"/>
              <a:gd name="connsiteX5733" fmla="*/ 4252983 w 7386137"/>
              <a:gd name="connsiteY5733" fmla="*/ 184267 h 688275"/>
              <a:gd name="connsiteX5734" fmla="*/ 4252852 w 7386137"/>
              <a:gd name="connsiteY5734" fmla="*/ 184015 h 688275"/>
              <a:gd name="connsiteX5735" fmla="*/ 4252983 w 7386137"/>
              <a:gd name="connsiteY5735" fmla="*/ 184015 h 688275"/>
              <a:gd name="connsiteX5736" fmla="*/ 4252852 w 7386137"/>
              <a:gd name="connsiteY5736" fmla="*/ 183764 h 688275"/>
              <a:gd name="connsiteX5737" fmla="*/ 4252983 w 7386137"/>
              <a:gd name="connsiteY5737" fmla="*/ 183764 h 688275"/>
              <a:gd name="connsiteX5738" fmla="*/ 4252852 w 7386137"/>
              <a:gd name="connsiteY5738" fmla="*/ 183512 h 688275"/>
              <a:gd name="connsiteX5739" fmla="*/ 4252983 w 7386137"/>
              <a:gd name="connsiteY5739" fmla="*/ 183512 h 688275"/>
              <a:gd name="connsiteX5740" fmla="*/ 4252852 w 7386137"/>
              <a:gd name="connsiteY5740" fmla="*/ 183261 h 688275"/>
              <a:gd name="connsiteX5741" fmla="*/ 4252983 w 7386137"/>
              <a:gd name="connsiteY5741" fmla="*/ 183261 h 688275"/>
              <a:gd name="connsiteX5742" fmla="*/ 4252852 w 7386137"/>
              <a:gd name="connsiteY5742" fmla="*/ 183009 h 688275"/>
              <a:gd name="connsiteX5743" fmla="*/ 4252983 w 7386137"/>
              <a:gd name="connsiteY5743" fmla="*/ 183009 h 688275"/>
              <a:gd name="connsiteX5744" fmla="*/ 4252852 w 7386137"/>
              <a:gd name="connsiteY5744" fmla="*/ 182758 h 688275"/>
              <a:gd name="connsiteX5745" fmla="*/ 4252983 w 7386137"/>
              <a:gd name="connsiteY5745" fmla="*/ 182758 h 688275"/>
              <a:gd name="connsiteX5746" fmla="*/ 4252852 w 7386137"/>
              <a:gd name="connsiteY5746" fmla="*/ 182506 h 688275"/>
              <a:gd name="connsiteX5747" fmla="*/ 4252983 w 7386137"/>
              <a:gd name="connsiteY5747" fmla="*/ 182506 h 688275"/>
              <a:gd name="connsiteX5748" fmla="*/ 4252852 w 7386137"/>
              <a:gd name="connsiteY5748" fmla="*/ 182255 h 688275"/>
              <a:gd name="connsiteX5749" fmla="*/ 4252983 w 7386137"/>
              <a:gd name="connsiteY5749" fmla="*/ 182255 h 688275"/>
              <a:gd name="connsiteX5750" fmla="*/ 4252852 w 7386137"/>
              <a:gd name="connsiteY5750" fmla="*/ 182003 h 688275"/>
              <a:gd name="connsiteX5751" fmla="*/ 4371822 w 7386137"/>
              <a:gd name="connsiteY5751" fmla="*/ 182003 h 688275"/>
              <a:gd name="connsiteX5752" fmla="*/ 4382687 w 7386137"/>
              <a:gd name="connsiteY5752" fmla="*/ 105950 h 688275"/>
              <a:gd name="connsiteX5753" fmla="*/ 7078486 w 7386137"/>
              <a:gd name="connsiteY5753" fmla="*/ 98435 h 688275"/>
              <a:gd name="connsiteX5754" fmla="*/ 7064323 w 7386137"/>
              <a:gd name="connsiteY5754" fmla="*/ 196195 h 688275"/>
              <a:gd name="connsiteX5755" fmla="*/ 7255479 w 7386137"/>
              <a:gd name="connsiteY5755" fmla="*/ 196195 h 688275"/>
              <a:gd name="connsiteX5756" fmla="*/ 7270333 w 7386137"/>
              <a:gd name="connsiteY5756" fmla="*/ 98435 h 688275"/>
              <a:gd name="connsiteX5757" fmla="*/ 6806317 w 7386137"/>
              <a:gd name="connsiteY5757" fmla="*/ 98435 h 688275"/>
              <a:gd name="connsiteX5758" fmla="*/ 6789390 w 7386137"/>
              <a:gd name="connsiteY5758" fmla="*/ 196195 h 688275"/>
              <a:gd name="connsiteX5759" fmla="*/ 6959099 w 7386137"/>
              <a:gd name="connsiteY5759" fmla="*/ 196195 h 688275"/>
              <a:gd name="connsiteX5760" fmla="*/ 6973261 w 7386137"/>
              <a:gd name="connsiteY5760" fmla="*/ 98435 h 688275"/>
              <a:gd name="connsiteX5761" fmla="*/ 3688476 w 7386137"/>
              <a:gd name="connsiteY5761" fmla="*/ 93009 h 688275"/>
              <a:gd name="connsiteX5762" fmla="*/ 3681482 w 7386137"/>
              <a:gd name="connsiteY5762" fmla="*/ 134414 h 688275"/>
              <a:gd name="connsiteX5763" fmla="*/ 3970247 w 7386137"/>
              <a:gd name="connsiteY5763" fmla="*/ 134414 h 688275"/>
              <a:gd name="connsiteX5764" fmla="*/ 3976122 w 7386137"/>
              <a:gd name="connsiteY5764" fmla="*/ 93009 h 688275"/>
              <a:gd name="connsiteX5765" fmla="*/ 2967563 w 7386137"/>
              <a:gd name="connsiteY5765" fmla="*/ 15027 h 688275"/>
              <a:gd name="connsiteX5766" fmla="*/ 3084863 w 7386137"/>
              <a:gd name="connsiteY5766" fmla="*/ 15027 h 688275"/>
              <a:gd name="connsiteX5767" fmla="*/ 3084764 w 7386137"/>
              <a:gd name="connsiteY5767" fmla="*/ 15279 h 688275"/>
              <a:gd name="connsiteX5768" fmla="*/ 3084863 w 7386137"/>
              <a:gd name="connsiteY5768" fmla="*/ 15279 h 688275"/>
              <a:gd name="connsiteX5769" fmla="*/ 3084764 w 7386137"/>
              <a:gd name="connsiteY5769" fmla="*/ 15530 h 688275"/>
              <a:gd name="connsiteX5770" fmla="*/ 3084863 w 7386137"/>
              <a:gd name="connsiteY5770" fmla="*/ 15530 h 688275"/>
              <a:gd name="connsiteX5771" fmla="*/ 3084764 w 7386137"/>
              <a:gd name="connsiteY5771" fmla="*/ 15782 h 688275"/>
              <a:gd name="connsiteX5772" fmla="*/ 3084863 w 7386137"/>
              <a:gd name="connsiteY5772" fmla="*/ 15782 h 688275"/>
              <a:gd name="connsiteX5773" fmla="*/ 3084764 w 7386137"/>
              <a:gd name="connsiteY5773" fmla="*/ 16033 h 688275"/>
              <a:gd name="connsiteX5774" fmla="*/ 3084863 w 7386137"/>
              <a:gd name="connsiteY5774" fmla="*/ 16033 h 688275"/>
              <a:gd name="connsiteX5775" fmla="*/ 3084764 w 7386137"/>
              <a:gd name="connsiteY5775" fmla="*/ 16285 h 688275"/>
              <a:gd name="connsiteX5776" fmla="*/ 3084863 w 7386137"/>
              <a:gd name="connsiteY5776" fmla="*/ 16285 h 688275"/>
              <a:gd name="connsiteX5777" fmla="*/ 3084764 w 7386137"/>
              <a:gd name="connsiteY5777" fmla="*/ 16536 h 688275"/>
              <a:gd name="connsiteX5778" fmla="*/ 3084863 w 7386137"/>
              <a:gd name="connsiteY5778" fmla="*/ 16536 h 688275"/>
              <a:gd name="connsiteX5779" fmla="*/ 3084764 w 7386137"/>
              <a:gd name="connsiteY5779" fmla="*/ 16788 h 688275"/>
              <a:gd name="connsiteX5780" fmla="*/ 3084863 w 7386137"/>
              <a:gd name="connsiteY5780" fmla="*/ 16788 h 688275"/>
              <a:gd name="connsiteX5781" fmla="*/ 3084764 w 7386137"/>
              <a:gd name="connsiteY5781" fmla="*/ 17039 h 688275"/>
              <a:gd name="connsiteX5782" fmla="*/ 3084863 w 7386137"/>
              <a:gd name="connsiteY5782" fmla="*/ 17039 h 688275"/>
              <a:gd name="connsiteX5783" fmla="*/ 3084764 w 7386137"/>
              <a:gd name="connsiteY5783" fmla="*/ 17291 h 688275"/>
              <a:gd name="connsiteX5784" fmla="*/ 3084863 w 7386137"/>
              <a:gd name="connsiteY5784" fmla="*/ 17291 h 688275"/>
              <a:gd name="connsiteX5785" fmla="*/ 3084764 w 7386137"/>
              <a:gd name="connsiteY5785" fmla="*/ 17542 h 688275"/>
              <a:gd name="connsiteX5786" fmla="*/ 3084863 w 7386137"/>
              <a:gd name="connsiteY5786" fmla="*/ 17542 h 688275"/>
              <a:gd name="connsiteX5787" fmla="*/ 3084764 w 7386137"/>
              <a:gd name="connsiteY5787" fmla="*/ 17794 h 688275"/>
              <a:gd name="connsiteX5788" fmla="*/ 3084863 w 7386137"/>
              <a:gd name="connsiteY5788" fmla="*/ 17794 h 688275"/>
              <a:gd name="connsiteX5789" fmla="*/ 3084764 w 7386137"/>
              <a:gd name="connsiteY5789" fmla="*/ 18045 h 688275"/>
              <a:gd name="connsiteX5790" fmla="*/ 3084863 w 7386137"/>
              <a:gd name="connsiteY5790" fmla="*/ 18045 h 688275"/>
              <a:gd name="connsiteX5791" fmla="*/ 3084764 w 7386137"/>
              <a:gd name="connsiteY5791" fmla="*/ 18297 h 688275"/>
              <a:gd name="connsiteX5792" fmla="*/ 3084863 w 7386137"/>
              <a:gd name="connsiteY5792" fmla="*/ 18297 h 688275"/>
              <a:gd name="connsiteX5793" fmla="*/ 3084764 w 7386137"/>
              <a:gd name="connsiteY5793" fmla="*/ 18549 h 688275"/>
              <a:gd name="connsiteX5794" fmla="*/ 3084863 w 7386137"/>
              <a:gd name="connsiteY5794" fmla="*/ 18549 h 688275"/>
              <a:gd name="connsiteX5795" fmla="*/ 3084764 w 7386137"/>
              <a:gd name="connsiteY5795" fmla="*/ 18800 h 688275"/>
              <a:gd name="connsiteX5796" fmla="*/ 3084863 w 7386137"/>
              <a:gd name="connsiteY5796" fmla="*/ 18800 h 688275"/>
              <a:gd name="connsiteX5797" fmla="*/ 3084764 w 7386137"/>
              <a:gd name="connsiteY5797" fmla="*/ 19052 h 688275"/>
              <a:gd name="connsiteX5798" fmla="*/ 3084863 w 7386137"/>
              <a:gd name="connsiteY5798" fmla="*/ 19052 h 688275"/>
              <a:gd name="connsiteX5799" fmla="*/ 3084764 w 7386137"/>
              <a:gd name="connsiteY5799" fmla="*/ 19303 h 688275"/>
              <a:gd name="connsiteX5800" fmla="*/ 3084863 w 7386137"/>
              <a:gd name="connsiteY5800" fmla="*/ 19303 h 688275"/>
              <a:gd name="connsiteX5801" fmla="*/ 3084764 w 7386137"/>
              <a:gd name="connsiteY5801" fmla="*/ 19555 h 688275"/>
              <a:gd name="connsiteX5802" fmla="*/ 3084863 w 7386137"/>
              <a:gd name="connsiteY5802" fmla="*/ 19555 h 688275"/>
              <a:gd name="connsiteX5803" fmla="*/ 3084764 w 7386137"/>
              <a:gd name="connsiteY5803" fmla="*/ 19806 h 688275"/>
              <a:gd name="connsiteX5804" fmla="*/ 3084863 w 7386137"/>
              <a:gd name="connsiteY5804" fmla="*/ 19806 h 688275"/>
              <a:gd name="connsiteX5805" fmla="*/ 3084764 w 7386137"/>
              <a:gd name="connsiteY5805" fmla="*/ 20058 h 688275"/>
              <a:gd name="connsiteX5806" fmla="*/ 3084863 w 7386137"/>
              <a:gd name="connsiteY5806" fmla="*/ 20058 h 688275"/>
              <a:gd name="connsiteX5807" fmla="*/ 3084764 w 7386137"/>
              <a:gd name="connsiteY5807" fmla="*/ 20309 h 688275"/>
              <a:gd name="connsiteX5808" fmla="*/ 3084863 w 7386137"/>
              <a:gd name="connsiteY5808" fmla="*/ 20309 h 688275"/>
              <a:gd name="connsiteX5809" fmla="*/ 3084764 w 7386137"/>
              <a:gd name="connsiteY5809" fmla="*/ 20561 h 688275"/>
              <a:gd name="connsiteX5810" fmla="*/ 3084863 w 7386137"/>
              <a:gd name="connsiteY5810" fmla="*/ 20561 h 688275"/>
              <a:gd name="connsiteX5811" fmla="*/ 3084764 w 7386137"/>
              <a:gd name="connsiteY5811" fmla="*/ 20813 h 688275"/>
              <a:gd name="connsiteX5812" fmla="*/ 3084863 w 7386137"/>
              <a:gd name="connsiteY5812" fmla="*/ 20813 h 688275"/>
              <a:gd name="connsiteX5813" fmla="*/ 3084764 w 7386137"/>
              <a:gd name="connsiteY5813" fmla="*/ 21064 h 688275"/>
              <a:gd name="connsiteX5814" fmla="*/ 3084863 w 7386137"/>
              <a:gd name="connsiteY5814" fmla="*/ 21064 h 688275"/>
              <a:gd name="connsiteX5815" fmla="*/ 3084764 w 7386137"/>
              <a:gd name="connsiteY5815" fmla="*/ 21316 h 688275"/>
              <a:gd name="connsiteX5816" fmla="*/ 3084863 w 7386137"/>
              <a:gd name="connsiteY5816" fmla="*/ 21316 h 688275"/>
              <a:gd name="connsiteX5817" fmla="*/ 3084764 w 7386137"/>
              <a:gd name="connsiteY5817" fmla="*/ 21567 h 688275"/>
              <a:gd name="connsiteX5818" fmla="*/ 3084863 w 7386137"/>
              <a:gd name="connsiteY5818" fmla="*/ 21567 h 688275"/>
              <a:gd name="connsiteX5819" fmla="*/ 3084764 w 7386137"/>
              <a:gd name="connsiteY5819" fmla="*/ 21819 h 688275"/>
              <a:gd name="connsiteX5820" fmla="*/ 3084863 w 7386137"/>
              <a:gd name="connsiteY5820" fmla="*/ 21819 h 688275"/>
              <a:gd name="connsiteX5821" fmla="*/ 3084764 w 7386137"/>
              <a:gd name="connsiteY5821" fmla="*/ 22070 h 688275"/>
              <a:gd name="connsiteX5822" fmla="*/ 3084863 w 7386137"/>
              <a:gd name="connsiteY5822" fmla="*/ 22070 h 688275"/>
              <a:gd name="connsiteX5823" fmla="*/ 3084764 w 7386137"/>
              <a:gd name="connsiteY5823" fmla="*/ 22322 h 688275"/>
              <a:gd name="connsiteX5824" fmla="*/ 3084863 w 7386137"/>
              <a:gd name="connsiteY5824" fmla="*/ 22322 h 688275"/>
              <a:gd name="connsiteX5825" fmla="*/ 3084764 w 7386137"/>
              <a:gd name="connsiteY5825" fmla="*/ 22573 h 688275"/>
              <a:gd name="connsiteX5826" fmla="*/ 3084863 w 7386137"/>
              <a:gd name="connsiteY5826" fmla="*/ 22573 h 688275"/>
              <a:gd name="connsiteX5827" fmla="*/ 3084764 w 7386137"/>
              <a:gd name="connsiteY5827" fmla="*/ 22825 h 688275"/>
              <a:gd name="connsiteX5828" fmla="*/ 3084863 w 7386137"/>
              <a:gd name="connsiteY5828" fmla="*/ 22825 h 688275"/>
              <a:gd name="connsiteX5829" fmla="*/ 3084764 w 7386137"/>
              <a:gd name="connsiteY5829" fmla="*/ 23076 h 688275"/>
              <a:gd name="connsiteX5830" fmla="*/ 3084863 w 7386137"/>
              <a:gd name="connsiteY5830" fmla="*/ 23076 h 688275"/>
              <a:gd name="connsiteX5831" fmla="*/ 3084764 w 7386137"/>
              <a:gd name="connsiteY5831" fmla="*/ 23328 h 688275"/>
              <a:gd name="connsiteX5832" fmla="*/ 3084863 w 7386137"/>
              <a:gd name="connsiteY5832" fmla="*/ 23328 h 688275"/>
              <a:gd name="connsiteX5833" fmla="*/ 3084764 w 7386137"/>
              <a:gd name="connsiteY5833" fmla="*/ 23579 h 688275"/>
              <a:gd name="connsiteX5834" fmla="*/ 3084863 w 7386137"/>
              <a:gd name="connsiteY5834" fmla="*/ 23579 h 688275"/>
              <a:gd name="connsiteX5835" fmla="*/ 3084764 w 7386137"/>
              <a:gd name="connsiteY5835" fmla="*/ 23831 h 688275"/>
              <a:gd name="connsiteX5836" fmla="*/ 3084863 w 7386137"/>
              <a:gd name="connsiteY5836" fmla="*/ 23831 h 688275"/>
              <a:gd name="connsiteX5837" fmla="*/ 3084764 w 7386137"/>
              <a:gd name="connsiteY5837" fmla="*/ 24083 h 688275"/>
              <a:gd name="connsiteX5838" fmla="*/ 3084863 w 7386137"/>
              <a:gd name="connsiteY5838" fmla="*/ 24083 h 688275"/>
              <a:gd name="connsiteX5839" fmla="*/ 3084764 w 7386137"/>
              <a:gd name="connsiteY5839" fmla="*/ 24334 h 688275"/>
              <a:gd name="connsiteX5840" fmla="*/ 3084863 w 7386137"/>
              <a:gd name="connsiteY5840" fmla="*/ 24334 h 688275"/>
              <a:gd name="connsiteX5841" fmla="*/ 3084764 w 7386137"/>
              <a:gd name="connsiteY5841" fmla="*/ 24586 h 688275"/>
              <a:gd name="connsiteX5842" fmla="*/ 3084863 w 7386137"/>
              <a:gd name="connsiteY5842" fmla="*/ 24586 h 688275"/>
              <a:gd name="connsiteX5843" fmla="*/ 3084764 w 7386137"/>
              <a:gd name="connsiteY5843" fmla="*/ 24837 h 688275"/>
              <a:gd name="connsiteX5844" fmla="*/ 3084863 w 7386137"/>
              <a:gd name="connsiteY5844" fmla="*/ 24837 h 688275"/>
              <a:gd name="connsiteX5845" fmla="*/ 3084764 w 7386137"/>
              <a:gd name="connsiteY5845" fmla="*/ 25089 h 688275"/>
              <a:gd name="connsiteX5846" fmla="*/ 3084863 w 7386137"/>
              <a:gd name="connsiteY5846" fmla="*/ 25089 h 688275"/>
              <a:gd name="connsiteX5847" fmla="*/ 3084764 w 7386137"/>
              <a:gd name="connsiteY5847" fmla="*/ 25340 h 688275"/>
              <a:gd name="connsiteX5848" fmla="*/ 3084863 w 7386137"/>
              <a:gd name="connsiteY5848" fmla="*/ 25340 h 688275"/>
              <a:gd name="connsiteX5849" fmla="*/ 3084764 w 7386137"/>
              <a:gd name="connsiteY5849" fmla="*/ 25592 h 688275"/>
              <a:gd name="connsiteX5850" fmla="*/ 3084863 w 7386137"/>
              <a:gd name="connsiteY5850" fmla="*/ 25592 h 688275"/>
              <a:gd name="connsiteX5851" fmla="*/ 3084764 w 7386137"/>
              <a:gd name="connsiteY5851" fmla="*/ 25843 h 688275"/>
              <a:gd name="connsiteX5852" fmla="*/ 3084863 w 7386137"/>
              <a:gd name="connsiteY5852" fmla="*/ 25843 h 688275"/>
              <a:gd name="connsiteX5853" fmla="*/ 3084764 w 7386137"/>
              <a:gd name="connsiteY5853" fmla="*/ 26095 h 688275"/>
              <a:gd name="connsiteX5854" fmla="*/ 3084863 w 7386137"/>
              <a:gd name="connsiteY5854" fmla="*/ 26095 h 688275"/>
              <a:gd name="connsiteX5855" fmla="*/ 3084764 w 7386137"/>
              <a:gd name="connsiteY5855" fmla="*/ 26347 h 688275"/>
              <a:gd name="connsiteX5856" fmla="*/ 3084863 w 7386137"/>
              <a:gd name="connsiteY5856" fmla="*/ 26347 h 688275"/>
              <a:gd name="connsiteX5857" fmla="*/ 3084764 w 7386137"/>
              <a:gd name="connsiteY5857" fmla="*/ 26598 h 688275"/>
              <a:gd name="connsiteX5858" fmla="*/ 3084863 w 7386137"/>
              <a:gd name="connsiteY5858" fmla="*/ 26598 h 688275"/>
              <a:gd name="connsiteX5859" fmla="*/ 3084764 w 7386137"/>
              <a:gd name="connsiteY5859" fmla="*/ 26850 h 688275"/>
              <a:gd name="connsiteX5860" fmla="*/ 3084863 w 7386137"/>
              <a:gd name="connsiteY5860" fmla="*/ 26850 h 688275"/>
              <a:gd name="connsiteX5861" fmla="*/ 3084764 w 7386137"/>
              <a:gd name="connsiteY5861" fmla="*/ 27101 h 688275"/>
              <a:gd name="connsiteX5862" fmla="*/ 3084863 w 7386137"/>
              <a:gd name="connsiteY5862" fmla="*/ 27101 h 688275"/>
              <a:gd name="connsiteX5863" fmla="*/ 3084764 w 7386137"/>
              <a:gd name="connsiteY5863" fmla="*/ 27353 h 688275"/>
              <a:gd name="connsiteX5864" fmla="*/ 3084863 w 7386137"/>
              <a:gd name="connsiteY5864" fmla="*/ 27353 h 688275"/>
              <a:gd name="connsiteX5865" fmla="*/ 3084764 w 7386137"/>
              <a:gd name="connsiteY5865" fmla="*/ 27604 h 688275"/>
              <a:gd name="connsiteX5866" fmla="*/ 3084863 w 7386137"/>
              <a:gd name="connsiteY5866" fmla="*/ 27604 h 688275"/>
              <a:gd name="connsiteX5867" fmla="*/ 3084764 w 7386137"/>
              <a:gd name="connsiteY5867" fmla="*/ 27856 h 688275"/>
              <a:gd name="connsiteX5868" fmla="*/ 3084863 w 7386137"/>
              <a:gd name="connsiteY5868" fmla="*/ 27856 h 688275"/>
              <a:gd name="connsiteX5869" fmla="*/ 3084764 w 7386137"/>
              <a:gd name="connsiteY5869" fmla="*/ 28107 h 688275"/>
              <a:gd name="connsiteX5870" fmla="*/ 3084863 w 7386137"/>
              <a:gd name="connsiteY5870" fmla="*/ 28107 h 688275"/>
              <a:gd name="connsiteX5871" fmla="*/ 3084764 w 7386137"/>
              <a:gd name="connsiteY5871" fmla="*/ 28359 h 688275"/>
              <a:gd name="connsiteX5872" fmla="*/ 3084863 w 7386137"/>
              <a:gd name="connsiteY5872" fmla="*/ 28359 h 688275"/>
              <a:gd name="connsiteX5873" fmla="*/ 3084764 w 7386137"/>
              <a:gd name="connsiteY5873" fmla="*/ 28610 h 688275"/>
              <a:gd name="connsiteX5874" fmla="*/ 3084863 w 7386137"/>
              <a:gd name="connsiteY5874" fmla="*/ 28610 h 688275"/>
              <a:gd name="connsiteX5875" fmla="*/ 3084764 w 7386137"/>
              <a:gd name="connsiteY5875" fmla="*/ 28862 h 688275"/>
              <a:gd name="connsiteX5876" fmla="*/ 3084863 w 7386137"/>
              <a:gd name="connsiteY5876" fmla="*/ 28862 h 688275"/>
              <a:gd name="connsiteX5877" fmla="*/ 3084764 w 7386137"/>
              <a:gd name="connsiteY5877" fmla="*/ 29113 h 688275"/>
              <a:gd name="connsiteX5878" fmla="*/ 3084863 w 7386137"/>
              <a:gd name="connsiteY5878" fmla="*/ 29113 h 688275"/>
              <a:gd name="connsiteX5879" fmla="*/ 3084764 w 7386137"/>
              <a:gd name="connsiteY5879" fmla="*/ 29365 h 688275"/>
              <a:gd name="connsiteX5880" fmla="*/ 3084863 w 7386137"/>
              <a:gd name="connsiteY5880" fmla="*/ 29365 h 688275"/>
              <a:gd name="connsiteX5881" fmla="*/ 3084764 w 7386137"/>
              <a:gd name="connsiteY5881" fmla="*/ 29616 h 688275"/>
              <a:gd name="connsiteX5882" fmla="*/ 3084863 w 7386137"/>
              <a:gd name="connsiteY5882" fmla="*/ 29616 h 688275"/>
              <a:gd name="connsiteX5883" fmla="*/ 3084764 w 7386137"/>
              <a:gd name="connsiteY5883" fmla="*/ 29868 h 688275"/>
              <a:gd name="connsiteX5884" fmla="*/ 3084863 w 7386137"/>
              <a:gd name="connsiteY5884" fmla="*/ 29868 h 688275"/>
              <a:gd name="connsiteX5885" fmla="*/ 3084764 w 7386137"/>
              <a:gd name="connsiteY5885" fmla="*/ 30120 h 688275"/>
              <a:gd name="connsiteX5886" fmla="*/ 3084863 w 7386137"/>
              <a:gd name="connsiteY5886" fmla="*/ 30120 h 688275"/>
              <a:gd name="connsiteX5887" fmla="*/ 3084764 w 7386137"/>
              <a:gd name="connsiteY5887" fmla="*/ 30371 h 688275"/>
              <a:gd name="connsiteX5888" fmla="*/ 3084863 w 7386137"/>
              <a:gd name="connsiteY5888" fmla="*/ 30371 h 688275"/>
              <a:gd name="connsiteX5889" fmla="*/ 3084764 w 7386137"/>
              <a:gd name="connsiteY5889" fmla="*/ 30623 h 688275"/>
              <a:gd name="connsiteX5890" fmla="*/ 3084863 w 7386137"/>
              <a:gd name="connsiteY5890" fmla="*/ 30623 h 688275"/>
              <a:gd name="connsiteX5891" fmla="*/ 3084764 w 7386137"/>
              <a:gd name="connsiteY5891" fmla="*/ 30874 h 688275"/>
              <a:gd name="connsiteX5892" fmla="*/ 3084863 w 7386137"/>
              <a:gd name="connsiteY5892" fmla="*/ 30874 h 688275"/>
              <a:gd name="connsiteX5893" fmla="*/ 3084764 w 7386137"/>
              <a:gd name="connsiteY5893" fmla="*/ 31126 h 688275"/>
              <a:gd name="connsiteX5894" fmla="*/ 3084863 w 7386137"/>
              <a:gd name="connsiteY5894" fmla="*/ 31126 h 688275"/>
              <a:gd name="connsiteX5895" fmla="*/ 3084764 w 7386137"/>
              <a:gd name="connsiteY5895" fmla="*/ 31377 h 688275"/>
              <a:gd name="connsiteX5896" fmla="*/ 3084863 w 7386137"/>
              <a:gd name="connsiteY5896" fmla="*/ 31377 h 688275"/>
              <a:gd name="connsiteX5897" fmla="*/ 3084764 w 7386137"/>
              <a:gd name="connsiteY5897" fmla="*/ 31629 h 688275"/>
              <a:gd name="connsiteX5898" fmla="*/ 3084863 w 7386137"/>
              <a:gd name="connsiteY5898" fmla="*/ 31629 h 688275"/>
              <a:gd name="connsiteX5899" fmla="*/ 3084764 w 7386137"/>
              <a:gd name="connsiteY5899" fmla="*/ 31880 h 688275"/>
              <a:gd name="connsiteX5900" fmla="*/ 3084863 w 7386137"/>
              <a:gd name="connsiteY5900" fmla="*/ 31880 h 688275"/>
              <a:gd name="connsiteX5901" fmla="*/ 3084764 w 7386137"/>
              <a:gd name="connsiteY5901" fmla="*/ 32132 h 688275"/>
              <a:gd name="connsiteX5902" fmla="*/ 3084863 w 7386137"/>
              <a:gd name="connsiteY5902" fmla="*/ 32132 h 688275"/>
              <a:gd name="connsiteX5903" fmla="*/ 3084764 w 7386137"/>
              <a:gd name="connsiteY5903" fmla="*/ 32384 h 688275"/>
              <a:gd name="connsiteX5904" fmla="*/ 3084863 w 7386137"/>
              <a:gd name="connsiteY5904" fmla="*/ 32384 h 688275"/>
              <a:gd name="connsiteX5905" fmla="*/ 3084764 w 7386137"/>
              <a:gd name="connsiteY5905" fmla="*/ 32635 h 688275"/>
              <a:gd name="connsiteX5906" fmla="*/ 3084863 w 7386137"/>
              <a:gd name="connsiteY5906" fmla="*/ 32635 h 688275"/>
              <a:gd name="connsiteX5907" fmla="*/ 3084764 w 7386137"/>
              <a:gd name="connsiteY5907" fmla="*/ 32887 h 688275"/>
              <a:gd name="connsiteX5908" fmla="*/ 3084863 w 7386137"/>
              <a:gd name="connsiteY5908" fmla="*/ 32887 h 688275"/>
              <a:gd name="connsiteX5909" fmla="*/ 3084764 w 7386137"/>
              <a:gd name="connsiteY5909" fmla="*/ 33138 h 688275"/>
              <a:gd name="connsiteX5910" fmla="*/ 3084863 w 7386137"/>
              <a:gd name="connsiteY5910" fmla="*/ 33138 h 688275"/>
              <a:gd name="connsiteX5911" fmla="*/ 3084764 w 7386137"/>
              <a:gd name="connsiteY5911" fmla="*/ 33390 h 688275"/>
              <a:gd name="connsiteX5912" fmla="*/ 3084863 w 7386137"/>
              <a:gd name="connsiteY5912" fmla="*/ 33390 h 688275"/>
              <a:gd name="connsiteX5913" fmla="*/ 3084764 w 7386137"/>
              <a:gd name="connsiteY5913" fmla="*/ 33641 h 688275"/>
              <a:gd name="connsiteX5914" fmla="*/ 3084863 w 7386137"/>
              <a:gd name="connsiteY5914" fmla="*/ 33641 h 688275"/>
              <a:gd name="connsiteX5915" fmla="*/ 3084764 w 7386137"/>
              <a:gd name="connsiteY5915" fmla="*/ 33893 h 688275"/>
              <a:gd name="connsiteX5916" fmla="*/ 3084863 w 7386137"/>
              <a:gd name="connsiteY5916" fmla="*/ 33893 h 688275"/>
              <a:gd name="connsiteX5917" fmla="*/ 3084764 w 7386137"/>
              <a:gd name="connsiteY5917" fmla="*/ 34144 h 688275"/>
              <a:gd name="connsiteX5918" fmla="*/ 3084863 w 7386137"/>
              <a:gd name="connsiteY5918" fmla="*/ 34144 h 688275"/>
              <a:gd name="connsiteX5919" fmla="*/ 3084764 w 7386137"/>
              <a:gd name="connsiteY5919" fmla="*/ 34396 h 688275"/>
              <a:gd name="connsiteX5920" fmla="*/ 3084863 w 7386137"/>
              <a:gd name="connsiteY5920" fmla="*/ 34396 h 688275"/>
              <a:gd name="connsiteX5921" fmla="*/ 3084764 w 7386137"/>
              <a:gd name="connsiteY5921" fmla="*/ 34647 h 688275"/>
              <a:gd name="connsiteX5922" fmla="*/ 3084863 w 7386137"/>
              <a:gd name="connsiteY5922" fmla="*/ 34647 h 688275"/>
              <a:gd name="connsiteX5923" fmla="*/ 3084764 w 7386137"/>
              <a:gd name="connsiteY5923" fmla="*/ 34899 h 688275"/>
              <a:gd name="connsiteX5924" fmla="*/ 3084863 w 7386137"/>
              <a:gd name="connsiteY5924" fmla="*/ 34899 h 688275"/>
              <a:gd name="connsiteX5925" fmla="*/ 3084764 w 7386137"/>
              <a:gd name="connsiteY5925" fmla="*/ 35150 h 688275"/>
              <a:gd name="connsiteX5926" fmla="*/ 3084863 w 7386137"/>
              <a:gd name="connsiteY5926" fmla="*/ 35150 h 688275"/>
              <a:gd name="connsiteX5927" fmla="*/ 3084764 w 7386137"/>
              <a:gd name="connsiteY5927" fmla="*/ 35402 h 688275"/>
              <a:gd name="connsiteX5928" fmla="*/ 3084863 w 7386137"/>
              <a:gd name="connsiteY5928" fmla="*/ 35402 h 688275"/>
              <a:gd name="connsiteX5929" fmla="*/ 3071182 w 7386137"/>
              <a:gd name="connsiteY5929" fmla="*/ 70128 h 688275"/>
              <a:gd name="connsiteX5930" fmla="*/ 3246828 w 7386137"/>
              <a:gd name="connsiteY5930" fmla="*/ 70128 h 688275"/>
              <a:gd name="connsiteX5931" fmla="*/ 3246792 w 7386137"/>
              <a:gd name="connsiteY5931" fmla="*/ 70380 h 688275"/>
              <a:gd name="connsiteX5932" fmla="*/ 3246828 w 7386137"/>
              <a:gd name="connsiteY5932" fmla="*/ 70380 h 688275"/>
              <a:gd name="connsiteX5933" fmla="*/ 3246792 w 7386137"/>
              <a:gd name="connsiteY5933" fmla="*/ 70631 h 688275"/>
              <a:gd name="connsiteX5934" fmla="*/ 3246828 w 7386137"/>
              <a:gd name="connsiteY5934" fmla="*/ 70631 h 688275"/>
              <a:gd name="connsiteX5935" fmla="*/ 3246792 w 7386137"/>
              <a:gd name="connsiteY5935" fmla="*/ 70883 h 688275"/>
              <a:gd name="connsiteX5936" fmla="*/ 3246828 w 7386137"/>
              <a:gd name="connsiteY5936" fmla="*/ 70883 h 688275"/>
              <a:gd name="connsiteX5937" fmla="*/ 3246792 w 7386137"/>
              <a:gd name="connsiteY5937" fmla="*/ 71134 h 688275"/>
              <a:gd name="connsiteX5938" fmla="*/ 3246828 w 7386137"/>
              <a:gd name="connsiteY5938" fmla="*/ 71134 h 688275"/>
              <a:gd name="connsiteX5939" fmla="*/ 3246792 w 7386137"/>
              <a:gd name="connsiteY5939" fmla="*/ 71386 h 688275"/>
              <a:gd name="connsiteX5940" fmla="*/ 3246828 w 7386137"/>
              <a:gd name="connsiteY5940" fmla="*/ 71386 h 688275"/>
              <a:gd name="connsiteX5941" fmla="*/ 3246792 w 7386137"/>
              <a:gd name="connsiteY5941" fmla="*/ 71637 h 688275"/>
              <a:gd name="connsiteX5942" fmla="*/ 3246828 w 7386137"/>
              <a:gd name="connsiteY5942" fmla="*/ 71637 h 688275"/>
              <a:gd name="connsiteX5943" fmla="*/ 3246792 w 7386137"/>
              <a:gd name="connsiteY5943" fmla="*/ 71889 h 688275"/>
              <a:gd name="connsiteX5944" fmla="*/ 3246828 w 7386137"/>
              <a:gd name="connsiteY5944" fmla="*/ 71889 h 688275"/>
              <a:gd name="connsiteX5945" fmla="*/ 3246792 w 7386137"/>
              <a:gd name="connsiteY5945" fmla="*/ 72140 h 688275"/>
              <a:gd name="connsiteX5946" fmla="*/ 3246828 w 7386137"/>
              <a:gd name="connsiteY5946" fmla="*/ 72140 h 688275"/>
              <a:gd name="connsiteX5947" fmla="*/ 3246792 w 7386137"/>
              <a:gd name="connsiteY5947" fmla="*/ 72392 h 688275"/>
              <a:gd name="connsiteX5948" fmla="*/ 3246828 w 7386137"/>
              <a:gd name="connsiteY5948" fmla="*/ 72392 h 688275"/>
              <a:gd name="connsiteX5949" fmla="*/ 3246792 w 7386137"/>
              <a:gd name="connsiteY5949" fmla="*/ 72643 h 688275"/>
              <a:gd name="connsiteX5950" fmla="*/ 3246828 w 7386137"/>
              <a:gd name="connsiteY5950" fmla="*/ 72643 h 688275"/>
              <a:gd name="connsiteX5951" fmla="*/ 3246792 w 7386137"/>
              <a:gd name="connsiteY5951" fmla="*/ 72895 h 688275"/>
              <a:gd name="connsiteX5952" fmla="*/ 3246828 w 7386137"/>
              <a:gd name="connsiteY5952" fmla="*/ 72895 h 688275"/>
              <a:gd name="connsiteX5953" fmla="*/ 3246792 w 7386137"/>
              <a:gd name="connsiteY5953" fmla="*/ 73146 h 688275"/>
              <a:gd name="connsiteX5954" fmla="*/ 3246828 w 7386137"/>
              <a:gd name="connsiteY5954" fmla="*/ 73146 h 688275"/>
              <a:gd name="connsiteX5955" fmla="*/ 3246792 w 7386137"/>
              <a:gd name="connsiteY5955" fmla="*/ 73398 h 688275"/>
              <a:gd name="connsiteX5956" fmla="*/ 3246828 w 7386137"/>
              <a:gd name="connsiteY5956" fmla="*/ 73398 h 688275"/>
              <a:gd name="connsiteX5957" fmla="*/ 3246792 w 7386137"/>
              <a:gd name="connsiteY5957" fmla="*/ 73650 h 688275"/>
              <a:gd name="connsiteX5958" fmla="*/ 3246828 w 7386137"/>
              <a:gd name="connsiteY5958" fmla="*/ 73650 h 688275"/>
              <a:gd name="connsiteX5959" fmla="*/ 3246792 w 7386137"/>
              <a:gd name="connsiteY5959" fmla="*/ 73901 h 688275"/>
              <a:gd name="connsiteX5960" fmla="*/ 3246828 w 7386137"/>
              <a:gd name="connsiteY5960" fmla="*/ 73901 h 688275"/>
              <a:gd name="connsiteX5961" fmla="*/ 3246792 w 7386137"/>
              <a:gd name="connsiteY5961" fmla="*/ 74153 h 688275"/>
              <a:gd name="connsiteX5962" fmla="*/ 3246828 w 7386137"/>
              <a:gd name="connsiteY5962" fmla="*/ 74153 h 688275"/>
              <a:gd name="connsiteX5963" fmla="*/ 3246792 w 7386137"/>
              <a:gd name="connsiteY5963" fmla="*/ 74404 h 688275"/>
              <a:gd name="connsiteX5964" fmla="*/ 3246828 w 7386137"/>
              <a:gd name="connsiteY5964" fmla="*/ 74404 h 688275"/>
              <a:gd name="connsiteX5965" fmla="*/ 3246792 w 7386137"/>
              <a:gd name="connsiteY5965" fmla="*/ 74656 h 688275"/>
              <a:gd name="connsiteX5966" fmla="*/ 3246828 w 7386137"/>
              <a:gd name="connsiteY5966" fmla="*/ 74656 h 688275"/>
              <a:gd name="connsiteX5967" fmla="*/ 3246792 w 7386137"/>
              <a:gd name="connsiteY5967" fmla="*/ 74907 h 688275"/>
              <a:gd name="connsiteX5968" fmla="*/ 3246828 w 7386137"/>
              <a:gd name="connsiteY5968" fmla="*/ 74907 h 688275"/>
              <a:gd name="connsiteX5969" fmla="*/ 3246792 w 7386137"/>
              <a:gd name="connsiteY5969" fmla="*/ 75159 h 688275"/>
              <a:gd name="connsiteX5970" fmla="*/ 3246828 w 7386137"/>
              <a:gd name="connsiteY5970" fmla="*/ 75159 h 688275"/>
              <a:gd name="connsiteX5971" fmla="*/ 3246792 w 7386137"/>
              <a:gd name="connsiteY5971" fmla="*/ 75410 h 688275"/>
              <a:gd name="connsiteX5972" fmla="*/ 3246828 w 7386137"/>
              <a:gd name="connsiteY5972" fmla="*/ 75410 h 688275"/>
              <a:gd name="connsiteX5973" fmla="*/ 3246792 w 7386137"/>
              <a:gd name="connsiteY5973" fmla="*/ 75662 h 688275"/>
              <a:gd name="connsiteX5974" fmla="*/ 3246828 w 7386137"/>
              <a:gd name="connsiteY5974" fmla="*/ 75662 h 688275"/>
              <a:gd name="connsiteX5975" fmla="*/ 3246792 w 7386137"/>
              <a:gd name="connsiteY5975" fmla="*/ 75914 h 688275"/>
              <a:gd name="connsiteX5976" fmla="*/ 3246828 w 7386137"/>
              <a:gd name="connsiteY5976" fmla="*/ 75914 h 688275"/>
              <a:gd name="connsiteX5977" fmla="*/ 3246792 w 7386137"/>
              <a:gd name="connsiteY5977" fmla="*/ 76165 h 688275"/>
              <a:gd name="connsiteX5978" fmla="*/ 3246828 w 7386137"/>
              <a:gd name="connsiteY5978" fmla="*/ 76165 h 688275"/>
              <a:gd name="connsiteX5979" fmla="*/ 3246792 w 7386137"/>
              <a:gd name="connsiteY5979" fmla="*/ 76417 h 688275"/>
              <a:gd name="connsiteX5980" fmla="*/ 3246828 w 7386137"/>
              <a:gd name="connsiteY5980" fmla="*/ 76417 h 688275"/>
              <a:gd name="connsiteX5981" fmla="*/ 3246792 w 7386137"/>
              <a:gd name="connsiteY5981" fmla="*/ 76668 h 688275"/>
              <a:gd name="connsiteX5982" fmla="*/ 3246828 w 7386137"/>
              <a:gd name="connsiteY5982" fmla="*/ 76668 h 688275"/>
              <a:gd name="connsiteX5983" fmla="*/ 3246792 w 7386137"/>
              <a:gd name="connsiteY5983" fmla="*/ 76920 h 688275"/>
              <a:gd name="connsiteX5984" fmla="*/ 3246828 w 7386137"/>
              <a:gd name="connsiteY5984" fmla="*/ 76920 h 688275"/>
              <a:gd name="connsiteX5985" fmla="*/ 3246792 w 7386137"/>
              <a:gd name="connsiteY5985" fmla="*/ 77171 h 688275"/>
              <a:gd name="connsiteX5986" fmla="*/ 3246828 w 7386137"/>
              <a:gd name="connsiteY5986" fmla="*/ 77171 h 688275"/>
              <a:gd name="connsiteX5987" fmla="*/ 3246792 w 7386137"/>
              <a:gd name="connsiteY5987" fmla="*/ 77423 h 688275"/>
              <a:gd name="connsiteX5988" fmla="*/ 3246828 w 7386137"/>
              <a:gd name="connsiteY5988" fmla="*/ 77423 h 688275"/>
              <a:gd name="connsiteX5989" fmla="*/ 3246792 w 7386137"/>
              <a:gd name="connsiteY5989" fmla="*/ 77674 h 688275"/>
              <a:gd name="connsiteX5990" fmla="*/ 3246828 w 7386137"/>
              <a:gd name="connsiteY5990" fmla="*/ 77674 h 688275"/>
              <a:gd name="connsiteX5991" fmla="*/ 3246792 w 7386137"/>
              <a:gd name="connsiteY5991" fmla="*/ 77926 h 688275"/>
              <a:gd name="connsiteX5992" fmla="*/ 3246828 w 7386137"/>
              <a:gd name="connsiteY5992" fmla="*/ 77926 h 688275"/>
              <a:gd name="connsiteX5993" fmla="*/ 3246792 w 7386137"/>
              <a:gd name="connsiteY5993" fmla="*/ 78177 h 688275"/>
              <a:gd name="connsiteX5994" fmla="*/ 3246828 w 7386137"/>
              <a:gd name="connsiteY5994" fmla="*/ 78177 h 688275"/>
              <a:gd name="connsiteX5995" fmla="*/ 3246792 w 7386137"/>
              <a:gd name="connsiteY5995" fmla="*/ 78429 h 688275"/>
              <a:gd name="connsiteX5996" fmla="*/ 3246828 w 7386137"/>
              <a:gd name="connsiteY5996" fmla="*/ 78429 h 688275"/>
              <a:gd name="connsiteX5997" fmla="*/ 3246792 w 7386137"/>
              <a:gd name="connsiteY5997" fmla="*/ 78680 h 688275"/>
              <a:gd name="connsiteX5998" fmla="*/ 3246828 w 7386137"/>
              <a:gd name="connsiteY5998" fmla="*/ 78680 h 688275"/>
              <a:gd name="connsiteX5999" fmla="*/ 3246792 w 7386137"/>
              <a:gd name="connsiteY5999" fmla="*/ 78932 h 688275"/>
              <a:gd name="connsiteX6000" fmla="*/ 3246828 w 7386137"/>
              <a:gd name="connsiteY6000" fmla="*/ 78932 h 688275"/>
              <a:gd name="connsiteX6001" fmla="*/ 3246792 w 7386137"/>
              <a:gd name="connsiteY6001" fmla="*/ 79184 h 688275"/>
              <a:gd name="connsiteX6002" fmla="*/ 3246828 w 7386137"/>
              <a:gd name="connsiteY6002" fmla="*/ 79184 h 688275"/>
              <a:gd name="connsiteX6003" fmla="*/ 3246792 w 7386137"/>
              <a:gd name="connsiteY6003" fmla="*/ 79435 h 688275"/>
              <a:gd name="connsiteX6004" fmla="*/ 3246828 w 7386137"/>
              <a:gd name="connsiteY6004" fmla="*/ 79435 h 688275"/>
              <a:gd name="connsiteX6005" fmla="*/ 3246792 w 7386137"/>
              <a:gd name="connsiteY6005" fmla="*/ 79687 h 688275"/>
              <a:gd name="connsiteX6006" fmla="*/ 3246828 w 7386137"/>
              <a:gd name="connsiteY6006" fmla="*/ 79687 h 688275"/>
              <a:gd name="connsiteX6007" fmla="*/ 3246792 w 7386137"/>
              <a:gd name="connsiteY6007" fmla="*/ 79938 h 688275"/>
              <a:gd name="connsiteX6008" fmla="*/ 3246828 w 7386137"/>
              <a:gd name="connsiteY6008" fmla="*/ 79938 h 688275"/>
              <a:gd name="connsiteX6009" fmla="*/ 3246792 w 7386137"/>
              <a:gd name="connsiteY6009" fmla="*/ 80190 h 688275"/>
              <a:gd name="connsiteX6010" fmla="*/ 3246828 w 7386137"/>
              <a:gd name="connsiteY6010" fmla="*/ 80190 h 688275"/>
              <a:gd name="connsiteX6011" fmla="*/ 3246792 w 7386137"/>
              <a:gd name="connsiteY6011" fmla="*/ 80441 h 688275"/>
              <a:gd name="connsiteX6012" fmla="*/ 3246828 w 7386137"/>
              <a:gd name="connsiteY6012" fmla="*/ 80441 h 688275"/>
              <a:gd name="connsiteX6013" fmla="*/ 3246792 w 7386137"/>
              <a:gd name="connsiteY6013" fmla="*/ 80693 h 688275"/>
              <a:gd name="connsiteX6014" fmla="*/ 3246828 w 7386137"/>
              <a:gd name="connsiteY6014" fmla="*/ 80693 h 688275"/>
              <a:gd name="connsiteX6015" fmla="*/ 3246792 w 7386137"/>
              <a:gd name="connsiteY6015" fmla="*/ 80944 h 688275"/>
              <a:gd name="connsiteX6016" fmla="*/ 3246828 w 7386137"/>
              <a:gd name="connsiteY6016" fmla="*/ 80944 h 688275"/>
              <a:gd name="connsiteX6017" fmla="*/ 3246792 w 7386137"/>
              <a:gd name="connsiteY6017" fmla="*/ 81196 h 688275"/>
              <a:gd name="connsiteX6018" fmla="*/ 3246828 w 7386137"/>
              <a:gd name="connsiteY6018" fmla="*/ 81196 h 688275"/>
              <a:gd name="connsiteX6019" fmla="*/ 3246792 w 7386137"/>
              <a:gd name="connsiteY6019" fmla="*/ 81448 h 688275"/>
              <a:gd name="connsiteX6020" fmla="*/ 3246828 w 7386137"/>
              <a:gd name="connsiteY6020" fmla="*/ 81448 h 688275"/>
              <a:gd name="connsiteX6021" fmla="*/ 3246792 w 7386137"/>
              <a:gd name="connsiteY6021" fmla="*/ 81699 h 688275"/>
              <a:gd name="connsiteX6022" fmla="*/ 3246828 w 7386137"/>
              <a:gd name="connsiteY6022" fmla="*/ 81699 h 688275"/>
              <a:gd name="connsiteX6023" fmla="*/ 3246792 w 7386137"/>
              <a:gd name="connsiteY6023" fmla="*/ 81951 h 688275"/>
              <a:gd name="connsiteX6024" fmla="*/ 3246828 w 7386137"/>
              <a:gd name="connsiteY6024" fmla="*/ 81951 h 688275"/>
              <a:gd name="connsiteX6025" fmla="*/ 3246792 w 7386137"/>
              <a:gd name="connsiteY6025" fmla="*/ 82202 h 688275"/>
              <a:gd name="connsiteX6026" fmla="*/ 3246828 w 7386137"/>
              <a:gd name="connsiteY6026" fmla="*/ 82202 h 688275"/>
              <a:gd name="connsiteX6027" fmla="*/ 3246792 w 7386137"/>
              <a:gd name="connsiteY6027" fmla="*/ 82454 h 688275"/>
              <a:gd name="connsiteX6028" fmla="*/ 3246828 w 7386137"/>
              <a:gd name="connsiteY6028" fmla="*/ 82454 h 688275"/>
              <a:gd name="connsiteX6029" fmla="*/ 3246792 w 7386137"/>
              <a:gd name="connsiteY6029" fmla="*/ 82705 h 688275"/>
              <a:gd name="connsiteX6030" fmla="*/ 3246828 w 7386137"/>
              <a:gd name="connsiteY6030" fmla="*/ 82705 h 688275"/>
              <a:gd name="connsiteX6031" fmla="*/ 3246792 w 7386137"/>
              <a:gd name="connsiteY6031" fmla="*/ 82957 h 688275"/>
              <a:gd name="connsiteX6032" fmla="*/ 3246828 w 7386137"/>
              <a:gd name="connsiteY6032" fmla="*/ 82957 h 688275"/>
              <a:gd name="connsiteX6033" fmla="*/ 3246792 w 7386137"/>
              <a:gd name="connsiteY6033" fmla="*/ 83208 h 688275"/>
              <a:gd name="connsiteX6034" fmla="*/ 3246828 w 7386137"/>
              <a:gd name="connsiteY6034" fmla="*/ 83208 h 688275"/>
              <a:gd name="connsiteX6035" fmla="*/ 3246792 w 7386137"/>
              <a:gd name="connsiteY6035" fmla="*/ 83460 h 688275"/>
              <a:gd name="connsiteX6036" fmla="*/ 3246828 w 7386137"/>
              <a:gd name="connsiteY6036" fmla="*/ 83460 h 688275"/>
              <a:gd name="connsiteX6037" fmla="*/ 3246792 w 7386137"/>
              <a:gd name="connsiteY6037" fmla="*/ 83711 h 688275"/>
              <a:gd name="connsiteX6038" fmla="*/ 3246828 w 7386137"/>
              <a:gd name="connsiteY6038" fmla="*/ 83711 h 688275"/>
              <a:gd name="connsiteX6039" fmla="*/ 3246792 w 7386137"/>
              <a:gd name="connsiteY6039" fmla="*/ 83963 h 688275"/>
              <a:gd name="connsiteX6040" fmla="*/ 3246828 w 7386137"/>
              <a:gd name="connsiteY6040" fmla="*/ 83963 h 688275"/>
              <a:gd name="connsiteX6041" fmla="*/ 3246792 w 7386137"/>
              <a:gd name="connsiteY6041" fmla="*/ 84214 h 688275"/>
              <a:gd name="connsiteX6042" fmla="*/ 3246828 w 7386137"/>
              <a:gd name="connsiteY6042" fmla="*/ 84214 h 688275"/>
              <a:gd name="connsiteX6043" fmla="*/ 3246792 w 7386137"/>
              <a:gd name="connsiteY6043" fmla="*/ 84466 h 688275"/>
              <a:gd name="connsiteX6044" fmla="*/ 3246828 w 7386137"/>
              <a:gd name="connsiteY6044" fmla="*/ 84466 h 688275"/>
              <a:gd name="connsiteX6045" fmla="*/ 3246792 w 7386137"/>
              <a:gd name="connsiteY6045" fmla="*/ 84717 h 688275"/>
              <a:gd name="connsiteX6046" fmla="*/ 3246828 w 7386137"/>
              <a:gd name="connsiteY6046" fmla="*/ 84717 h 688275"/>
              <a:gd name="connsiteX6047" fmla="*/ 3246792 w 7386137"/>
              <a:gd name="connsiteY6047" fmla="*/ 84969 h 688275"/>
              <a:gd name="connsiteX6048" fmla="*/ 3246828 w 7386137"/>
              <a:gd name="connsiteY6048" fmla="*/ 84969 h 688275"/>
              <a:gd name="connsiteX6049" fmla="*/ 3246792 w 7386137"/>
              <a:gd name="connsiteY6049" fmla="*/ 85221 h 688275"/>
              <a:gd name="connsiteX6050" fmla="*/ 3246828 w 7386137"/>
              <a:gd name="connsiteY6050" fmla="*/ 85221 h 688275"/>
              <a:gd name="connsiteX6051" fmla="*/ 3246792 w 7386137"/>
              <a:gd name="connsiteY6051" fmla="*/ 85472 h 688275"/>
              <a:gd name="connsiteX6052" fmla="*/ 3246828 w 7386137"/>
              <a:gd name="connsiteY6052" fmla="*/ 85472 h 688275"/>
              <a:gd name="connsiteX6053" fmla="*/ 3246792 w 7386137"/>
              <a:gd name="connsiteY6053" fmla="*/ 85724 h 688275"/>
              <a:gd name="connsiteX6054" fmla="*/ 3246828 w 7386137"/>
              <a:gd name="connsiteY6054" fmla="*/ 85724 h 688275"/>
              <a:gd name="connsiteX6055" fmla="*/ 3246792 w 7386137"/>
              <a:gd name="connsiteY6055" fmla="*/ 85975 h 688275"/>
              <a:gd name="connsiteX6056" fmla="*/ 3246828 w 7386137"/>
              <a:gd name="connsiteY6056" fmla="*/ 85975 h 688275"/>
              <a:gd name="connsiteX6057" fmla="*/ 3246792 w 7386137"/>
              <a:gd name="connsiteY6057" fmla="*/ 86227 h 688275"/>
              <a:gd name="connsiteX6058" fmla="*/ 3246828 w 7386137"/>
              <a:gd name="connsiteY6058" fmla="*/ 86227 h 688275"/>
              <a:gd name="connsiteX6059" fmla="*/ 3246792 w 7386137"/>
              <a:gd name="connsiteY6059" fmla="*/ 86478 h 688275"/>
              <a:gd name="connsiteX6060" fmla="*/ 3246828 w 7386137"/>
              <a:gd name="connsiteY6060" fmla="*/ 86478 h 688275"/>
              <a:gd name="connsiteX6061" fmla="*/ 3246792 w 7386137"/>
              <a:gd name="connsiteY6061" fmla="*/ 86730 h 688275"/>
              <a:gd name="connsiteX6062" fmla="*/ 3246828 w 7386137"/>
              <a:gd name="connsiteY6062" fmla="*/ 86730 h 688275"/>
              <a:gd name="connsiteX6063" fmla="*/ 3246792 w 7386137"/>
              <a:gd name="connsiteY6063" fmla="*/ 86981 h 688275"/>
              <a:gd name="connsiteX6064" fmla="*/ 3246828 w 7386137"/>
              <a:gd name="connsiteY6064" fmla="*/ 86981 h 688275"/>
              <a:gd name="connsiteX6065" fmla="*/ 3246792 w 7386137"/>
              <a:gd name="connsiteY6065" fmla="*/ 87233 h 688275"/>
              <a:gd name="connsiteX6066" fmla="*/ 3246828 w 7386137"/>
              <a:gd name="connsiteY6066" fmla="*/ 87233 h 688275"/>
              <a:gd name="connsiteX6067" fmla="*/ 3246792 w 7386137"/>
              <a:gd name="connsiteY6067" fmla="*/ 87485 h 688275"/>
              <a:gd name="connsiteX6068" fmla="*/ 3246828 w 7386137"/>
              <a:gd name="connsiteY6068" fmla="*/ 87485 h 688275"/>
              <a:gd name="connsiteX6069" fmla="*/ 3246792 w 7386137"/>
              <a:gd name="connsiteY6069" fmla="*/ 87736 h 688275"/>
              <a:gd name="connsiteX6070" fmla="*/ 3246828 w 7386137"/>
              <a:gd name="connsiteY6070" fmla="*/ 87736 h 688275"/>
              <a:gd name="connsiteX6071" fmla="*/ 3246792 w 7386137"/>
              <a:gd name="connsiteY6071" fmla="*/ 87988 h 688275"/>
              <a:gd name="connsiteX6072" fmla="*/ 3246828 w 7386137"/>
              <a:gd name="connsiteY6072" fmla="*/ 87988 h 688275"/>
              <a:gd name="connsiteX6073" fmla="*/ 3246792 w 7386137"/>
              <a:gd name="connsiteY6073" fmla="*/ 88239 h 688275"/>
              <a:gd name="connsiteX6074" fmla="*/ 3246828 w 7386137"/>
              <a:gd name="connsiteY6074" fmla="*/ 88239 h 688275"/>
              <a:gd name="connsiteX6075" fmla="*/ 3246792 w 7386137"/>
              <a:gd name="connsiteY6075" fmla="*/ 88491 h 688275"/>
              <a:gd name="connsiteX6076" fmla="*/ 3246828 w 7386137"/>
              <a:gd name="connsiteY6076" fmla="*/ 88491 h 688275"/>
              <a:gd name="connsiteX6077" fmla="*/ 3246792 w 7386137"/>
              <a:gd name="connsiteY6077" fmla="*/ 88742 h 688275"/>
              <a:gd name="connsiteX6078" fmla="*/ 3246828 w 7386137"/>
              <a:gd name="connsiteY6078" fmla="*/ 88742 h 688275"/>
              <a:gd name="connsiteX6079" fmla="*/ 3246792 w 7386137"/>
              <a:gd name="connsiteY6079" fmla="*/ 88994 h 688275"/>
              <a:gd name="connsiteX6080" fmla="*/ 3246828 w 7386137"/>
              <a:gd name="connsiteY6080" fmla="*/ 88994 h 688275"/>
              <a:gd name="connsiteX6081" fmla="*/ 3246792 w 7386137"/>
              <a:gd name="connsiteY6081" fmla="*/ 89245 h 688275"/>
              <a:gd name="connsiteX6082" fmla="*/ 3246828 w 7386137"/>
              <a:gd name="connsiteY6082" fmla="*/ 89245 h 688275"/>
              <a:gd name="connsiteX6083" fmla="*/ 3246792 w 7386137"/>
              <a:gd name="connsiteY6083" fmla="*/ 89497 h 688275"/>
              <a:gd name="connsiteX6084" fmla="*/ 3246828 w 7386137"/>
              <a:gd name="connsiteY6084" fmla="*/ 89497 h 688275"/>
              <a:gd name="connsiteX6085" fmla="*/ 3246792 w 7386137"/>
              <a:gd name="connsiteY6085" fmla="*/ 89748 h 688275"/>
              <a:gd name="connsiteX6086" fmla="*/ 3246828 w 7386137"/>
              <a:gd name="connsiteY6086" fmla="*/ 89748 h 688275"/>
              <a:gd name="connsiteX6087" fmla="*/ 3246792 w 7386137"/>
              <a:gd name="connsiteY6087" fmla="*/ 90000 h 688275"/>
              <a:gd name="connsiteX6088" fmla="*/ 3246828 w 7386137"/>
              <a:gd name="connsiteY6088" fmla="*/ 90000 h 688275"/>
              <a:gd name="connsiteX6089" fmla="*/ 3246792 w 7386137"/>
              <a:gd name="connsiteY6089" fmla="*/ 90251 h 688275"/>
              <a:gd name="connsiteX6090" fmla="*/ 3246828 w 7386137"/>
              <a:gd name="connsiteY6090" fmla="*/ 90251 h 688275"/>
              <a:gd name="connsiteX6091" fmla="*/ 3246792 w 7386137"/>
              <a:gd name="connsiteY6091" fmla="*/ 90503 h 688275"/>
              <a:gd name="connsiteX6092" fmla="*/ 3246828 w 7386137"/>
              <a:gd name="connsiteY6092" fmla="*/ 90503 h 688275"/>
              <a:gd name="connsiteX6093" fmla="*/ 3233888 w 7386137"/>
              <a:gd name="connsiteY6093" fmla="*/ 179417 h 688275"/>
              <a:gd name="connsiteX6094" fmla="*/ 3225956 w 7386137"/>
              <a:gd name="connsiteY6094" fmla="*/ 167312 h 688275"/>
              <a:gd name="connsiteX6095" fmla="*/ 3220112 w 7386137"/>
              <a:gd name="connsiteY6095" fmla="*/ 165225 h 688275"/>
              <a:gd name="connsiteX6096" fmla="*/ 3215938 w 7386137"/>
              <a:gd name="connsiteY6096" fmla="*/ 165225 h 688275"/>
              <a:gd name="connsiteX6097" fmla="*/ 3199658 w 7386137"/>
              <a:gd name="connsiteY6097" fmla="*/ 277934 h 688275"/>
              <a:gd name="connsiteX6098" fmla="*/ 3086817 w 7386137"/>
              <a:gd name="connsiteY6098" fmla="*/ 451780 h 688275"/>
              <a:gd name="connsiteX6099" fmla="*/ 3175029 w 7386137"/>
              <a:gd name="connsiteY6099" fmla="*/ 655376 h 688275"/>
              <a:gd name="connsiteX6100" fmla="*/ 3174920 w 7386137"/>
              <a:gd name="connsiteY6100" fmla="*/ 655376 h 688275"/>
              <a:gd name="connsiteX6101" fmla="*/ 3175029 w 7386137"/>
              <a:gd name="connsiteY6101" fmla="*/ 655628 h 688275"/>
              <a:gd name="connsiteX6102" fmla="*/ 3174921 w 7386137"/>
              <a:gd name="connsiteY6102" fmla="*/ 655628 h 688275"/>
              <a:gd name="connsiteX6103" fmla="*/ 3175029 w 7386137"/>
              <a:gd name="connsiteY6103" fmla="*/ 655879 h 688275"/>
              <a:gd name="connsiteX6104" fmla="*/ 3174920 w 7386137"/>
              <a:gd name="connsiteY6104" fmla="*/ 655879 h 688275"/>
              <a:gd name="connsiteX6105" fmla="*/ 3175029 w 7386137"/>
              <a:gd name="connsiteY6105" fmla="*/ 656131 h 688275"/>
              <a:gd name="connsiteX6106" fmla="*/ 3174921 w 7386137"/>
              <a:gd name="connsiteY6106" fmla="*/ 656131 h 688275"/>
              <a:gd name="connsiteX6107" fmla="*/ 3175029 w 7386137"/>
              <a:gd name="connsiteY6107" fmla="*/ 656382 h 688275"/>
              <a:gd name="connsiteX6108" fmla="*/ 3174920 w 7386137"/>
              <a:gd name="connsiteY6108" fmla="*/ 656382 h 688275"/>
              <a:gd name="connsiteX6109" fmla="*/ 3175029 w 7386137"/>
              <a:gd name="connsiteY6109" fmla="*/ 656634 h 688275"/>
              <a:gd name="connsiteX6110" fmla="*/ 3174921 w 7386137"/>
              <a:gd name="connsiteY6110" fmla="*/ 656634 h 688275"/>
              <a:gd name="connsiteX6111" fmla="*/ 3175029 w 7386137"/>
              <a:gd name="connsiteY6111" fmla="*/ 656885 h 688275"/>
              <a:gd name="connsiteX6112" fmla="*/ 3174920 w 7386137"/>
              <a:gd name="connsiteY6112" fmla="*/ 656885 h 688275"/>
              <a:gd name="connsiteX6113" fmla="*/ 3175029 w 7386137"/>
              <a:gd name="connsiteY6113" fmla="*/ 657137 h 688275"/>
              <a:gd name="connsiteX6114" fmla="*/ 3174921 w 7386137"/>
              <a:gd name="connsiteY6114" fmla="*/ 657137 h 688275"/>
              <a:gd name="connsiteX6115" fmla="*/ 3175029 w 7386137"/>
              <a:gd name="connsiteY6115" fmla="*/ 657388 h 688275"/>
              <a:gd name="connsiteX6116" fmla="*/ 3174920 w 7386137"/>
              <a:gd name="connsiteY6116" fmla="*/ 657388 h 688275"/>
              <a:gd name="connsiteX6117" fmla="*/ 3175029 w 7386137"/>
              <a:gd name="connsiteY6117" fmla="*/ 657640 h 688275"/>
              <a:gd name="connsiteX6118" fmla="*/ 3174921 w 7386137"/>
              <a:gd name="connsiteY6118" fmla="*/ 657640 h 688275"/>
              <a:gd name="connsiteX6119" fmla="*/ 3175029 w 7386137"/>
              <a:gd name="connsiteY6119" fmla="*/ 657891 h 688275"/>
              <a:gd name="connsiteX6120" fmla="*/ 3174920 w 7386137"/>
              <a:gd name="connsiteY6120" fmla="*/ 657891 h 688275"/>
              <a:gd name="connsiteX6121" fmla="*/ 3175029 w 7386137"/>
              <a:gd name="connsiteY6121" fmla="*/ 658143 h 688275"/>
              <a:gd name="connsiteX6122" fmla="*/ 3174921 w 7386137"/>
              <a:gd name="connsiteY6122" fmla="*/ 658143 h 688275"/>
              <a:gd name="connsiteX6123" fmla="*/ 3175029 w 7386137"/>
              <a:gd name="connsiteY6123" fmla="*/ 658394 h 688275"/>
              <a:gd name="connsiteX6124" fmla="*/ 3174920 w 7386137"/>
              <a:gd name="connsiteY6124" fmla="*/ 658394 h 688275"/>
              <a:gd name="connsiteX6125" fmla="*/ 3175029 w 7386137"/>
              <a:gd name="connsiteY6125" fmla="*/ 658646 h 688275"/>
              <a:gd name="connsiteX6126" fmla="*/ 3174920 w 7386137"/>
              <a:gd name="connsiteY6126" fmla="*/ 658646 h 688275"/>
              <a:gd name="connsiteX6127" fmla="*/ 3175029 w 7386137"/>
              <a:gd name="connsiteY6127" fmla="*/ 658898 h 688275"/>
              <a:gd name="connsiteX6128" fmla="*/ 3174921 w 7386137"/>
              <a:gd name="connsiteY6128" fmla="*/ 658898 h 688275"/>
              <a:gd name="connsiteX6129" fmla="*/ 3175029 w 7386137"/>
              <a:gd name="connsiteY6129" fmla="*/ 659149 h 688275"/>
              <a:gd name="connsiteX6130" fmla="*/ 3174920 w 7386137"/>
              <a:gd name="connsiteY6130" fmla="*/ 659149 h 688275"/>
              <a:gd name="connsiteX6131" fmla="*/ 3175029 w 7386137"/>
              <a:gd name="connsiteY6131" fmla="*/ 659401 h 688275"/>
              <a:gd name="connsiteX6132" fmla="*/ 3174921 w 7386137"/>
              <a:gd name="connsiteY6132" fmla="*/ 659401 h 688275"/>
              <a:gd name="connsiteX6133" fmla="*/ 3175029 w 7386137"/>
              <a:gd name="connsiteY6133" fmla="*/ 659652 h 688275"/>
              <a:gd name="connsiteX6134" fmla="*/ 3174920 w 7386137"/>
              <a:gd name="connsiteY6134" fmla="*/ 659652 h 688275"/>
              <a:gd name="connsiteX6135" fmla="*/ 3175029 w 7386137"/>
              <a:gd name="connsiteY6135" fmla="*/ 659904 h 688275"/>
              <a:gd name="connsiteX6136" fmla="*/ 3174921 w 7386137"/>
              <a:gd name="connsiteY6136" fmla="*/ 659904 h 688275"/>
              <a:gd name="connsiteX6137" fmla="*/ 3175029 w 7386137"/>
              <a:gd name="connsiteY6137" fmla="*/ 660155 h 688275"/>
              <a:gd name="connsiteX6138" fmla="*/ 3174920 w 7386137"/>
              <a:gd name="connsiteY6138" fmla="*/ 660155 h 688275"/>
              <a:gd name="connsiteX6139" fmla="*/ 3175029 w 7386137"/>
              <a:gd name="connsiteY6139" fmla="*/ 660407 h 688275"/>
              <a:gd name="connsiteX6140" fmla="*/ 3174921 w 7386137"/>
              <a:gd name="connsiteY6140" fmla="*/ 660407 h 688275"/>
              <a:gd name="connsiteX6141" fmla="*/ 3175029 w 7386137"/>
              <a:gd name="connsiteY6141" fmla="*/ 660658 h 688275"/>
              <a:gd name="connsiteX6142" fmla="*/ 3174920 w 7386137"/>
              <a:gd name="connsiteY6142" fmla="*/ 660658 h 688275"/>
              <a:gd name="connsiteX6143" fmla="*/ 3175029 w 7386137"/>
              <a:gd name="connsiteY6143" fmla="*/ 660910 h 688275"/>
              <a:gd name="connsiteX6144" fmla="*/ 3174920 w 7386137"/>
              <a:gd name="connsiteY6144" fmla="*/ 660910 h 688275"/>
              <a:gd name="connsiteX6145" fmla="*/ 3175029 w 7386137"/>
              <a:gd name="connsiteY6145" fmla="*/ 661162 h 688275"/>
              <a:gd name="connsiteX6146" fmla="*/ 3174921 w 7386137"/>
              <a:gd name="connsiteY6146" fmla="*/ 661162 h 688275"/>
              <a:gd name="connsiteX6147" fmla="*/ 3175029 w 7386137"/>
              <a:gd name="connsiteY6147" fmla="*/ 661413 h 688275"/>
              <a:gd name="connsiteX6148" fmla="*/ 3174920 w 7386137"/>
              <a:gd name="connsiteY6148" fmla="*/ 661413 h 688275"/>
              <a:gd name="connsiteX6149" fmla="*/ 3175029 w 7386137"/>
              <a:gd name="connsiteY6149" fmla="*/ 661665 h 688275"/>
              <a:gd name="connsiteX6150" fmla="*/ 3174921 w 7386137"/>
              <a:gd name="connsiteY6150" fmla="*/ 661665 h 688275"/>
              <a:gd name="connsiteX6151" fmla="*/ 3175029 w 7386137"/>
              <a:gd name="connsiteY6151" fmla="*/ 661916 h 688275"/>
              <a:gd name="connsiteX6152" fmla="*/ 3174920 w 7386137"/>
              <a:gd name="connsiteY6152" fmla="*/ 661916 h 688275"/>
              <a:gd name="connsiteX6153" fmla="*/ 3175029 w 7386137"/>
              <a:gd name="connsiteY6153" fmla="*/ 662168 h 688275"/>
              <a:gd name="connsiteX6154" fmla="*/ 3174921 w 7386137"/>
              <a:gd name="connsiteY6154" fmla="*/ 662168 h 688275"/>
              <a:gd name="connsiteX6155" fmla="*/ 3175029 w 7386137"/>
              <a:gd name="connsiteY6155" fmla="*/ 662419 h 688275"/>
              <a:gd name="connsiteX6156" fmla="*/ 3174920 w 7386137"/>
              <a:gd name="connsiteY6156" fmla="*/ 662419 h 688275"/>
              <a:gd name="connsiteX6157" fmla="*/ 3175029 w 7386137"/>
              <a:gd name="connsiteY6157" fmla="*/ 662671 h 688275"/>
              <a:gd name="connsiteX6158" fmla="*/ 3174921 w 7386137"/>
              <a:gd name="connsiteY6158" fmla="*/ 662671 h 688275"/>
              <a:gd name="connsiteX6159" fmla="*/ 3175029 w 7386137"/>
              <a:gd name="connsiteY6159" fmla="*/ 662922 h 688275"/>
              <a:gd name="connsiteX6160" fmla="*/ 3174920 w 7386137"/>
              <a:gd name="connsiteY6160" fmla="*/ 662922 h 688275"/>
              <a:gd name="connsiteX6161" fmla="*/ 3175029 w 7386137"/>
              <a:gd name="connsiteY6161" fmla="*/ 663174 h 688275"/>
              <a:gd name="connsiteX6162" fmla="*/ 3174921 w 7386137"/>
              <a:gd name="connsiteY6162" fmla="*/ 663174 h 688275"/>
              <a:gd name="connsiteX6163" fmla="*/ 3175029 w 7386137"/>
              <a:gd name="connsiteY6163" fmla="*/ 663425 h 688275"/>
              <a:gd name="connsiteX6164" fmla="*/ 3174920 w 7386137"/>
              <a:gd name="connsiteY6164" fmla="*/ 663425 h 688275"/>
              <a:gd name="connsiteX6165" fmla="*/ 3175029 w 7386137"/>
              <a:gd name="connsiteY6165" fmla="*/ 663677 h 688275"/>
              <a:gd name="connsiteX6166" fmla="*/ 3174921 w 7386137"/>
              <a:gd name="connsiteY6166" fmla="*/ 663677 h 688275"/>
              <a:gd name="connsiteX6167" fmla="*/ 3175029 w 7386137"/>
              <a:gd name="connsiteY6167" fmla="*/ 663928 h 688275"/>
              <a:gd name="connsiteX6168" fmla="*/ 3174920 w 7386137"/>
              <a:gd name="connsiteY6168" fmla="*/ 663928 h 688275"/>
              <a:gd name="connsiteX6169" fmla="*/ 3175029 w 7386137"/>
              <a:gd name="connsiteY6169" fmla="*/ 664180 h 688275"/>
              <a:gd name="connsiteX6170" fmla="*/ 3174920 w 7386137"/>
              <a:gd name="connsiteY6170" fmla="*/ 664180 h 688275"/>
              <a:gd name="connsiteX6171" fmla="*/ 3175029 w 7386137"/>
              <a:gd name="connsiteY6171" fmla="*/ 664432 h 688275"/>
              <a:gd name="connsiteX6172" fmla="*/ 3174921 w 7386137"/>
              <a:gd name="connsiteY6172" fmla="*/ 664432 h 688275"/>
              <a:gd name="connsiteX6173" fmla="*/ 3175029 w 7386137"/>
              <a:gd name="connsiteY6173" fmla="*/ 664683 h 688275"/>
              <a:gd name="connsiteX6174" fmla="*/ 3174920 w 7386137"/>
              <a:gd name="connsiteY6174" fmla="*/ 664683 h 688275"/>
              <a:gd name="connsiteX6175" fmla="*/ 3175029 w 7386137"/>
              <a:gd name="connsiteY6175" fmla="*/ 664935 h 688275"/>
              <a:gd name="connsiteX6176" fmla="*/ 3174921 w 7386137"/>
              <a:gd name="connsiteY6176" fmla="*/ 664935 h 688275"/>
              <a:gd name="connsiteX6177" fmla="*/ 3175029 w 7386137"/>
              <a:gd name="connsiteY6177" fmla="*/ 665186 h 688275"/>
              <a:gd name="connsiteX6178" fmla="*/ 3174920 w 7386137"/>
              <a:gd name="connsiteY6178" fmla="*/ 665186 h 688275"/>
              <a:gd name="connsiteX6179" fmla="*/ 3175029 w 7386137"/>
              <a:gd name="connsiteY6179" fmla="*/ 665438 h 688275"/>
              <a:gd name="connsiteX6180" fmla="*/ 3174921 w 7386137"/>
              <a:gd name="connsiteY6180" fmla="*/ 665438 h 688275"/>
              <a:gd name="connsiteX6181" fmla="*/ 3175029 w 7386137"/>
              <a:gd name="connsiteY6181" fmla="*/ 665689 h 688275"/>
              <a:gd name="connsiteX6182" fmla="*/ 3174920 w 7386137"/>
              <a:gd name="connsiteY6182" fmla="*/ 665689 h 688275"/>
              <a:gd name="connsiteX6183" fmla="*/ 3175029 w 7386137"/>
              <a:gd name="connsiteY6183" fmla="*/ 665941 h 688275"/>
              <a:gd name="connsiteX6184" fmla="*/ 3174921 w 7386137"/>
              <a:gd name="connsiteY6184" fmla="*/ 665941 h 688275"/>
              <a:gd name="connsiteX6185" fmla="*/ 3175029 w 7386137"/>
              <a:gd name="connsiteY6185" fmla="*/ 666192 h 688275"/>
              <a:gd name="connsiteX6186" fmla="*/ 3174920 w 7386137"/>
              <a:gd name="connsiteY6186" fmla="*/ 666192 h 688275"/>
              <a:gd name="connsiteX6187" fmla="*/ 3175029 w 7386137"/>
              <a:gd name="connsiteY6187" fmla="*/ 666444 h 688275"/>
              <a:gd name="connsiteX6188" fmla="*/ 3174920 w 7386137"/>
              <a:gd name="connsiteY6188" fmla="*/ 666444 h 688275"/>
              <a:gd name="connsiteX6189" fmla="*/ 3175029 w 7386137"/>
              <a:gd name="connsiteY6189" fmla="*/ 666696 h 688275"/>
              <a:gd name="connsiteX6190" fmla="*/ 3174921 w 7386137"/>
              <a:gd name="connsiteY6190" fmla="*/ 666696 h 688275"/>
              <a:gd name="connsiteX6191" fmla="*/ 3175029 w 7386137"/>
              <a:gd name="connsiteY6191" fmla="*/ 666947 h 688275"/>
              <a:gd name="connsiteX6192" fmla="*/ 3174920 w 7386137"/>
              <a:gd name="connsiteY6192" fmla="*/ 666947 h 688275"/>
              <a:gd name="connsiteX6193" fmla="*/ 3175029 w 7386137"/>
              <a:gd name="connsiteY6193" fmla="*/ 667199 h 688275"/>
              <a:gd name="connsiteX6194" fmla="*/ 3174921 w 7386137"/>
              <a:gd name="connsiteY6194" fmla="*/ 667199 h 688275"/>
              <a:gd name="connsiteX6195" fmla="*/ 3175029 w 7386137"/>
              <a:gd name="connsiteY6195" fmla="*/ 667450 h 688275"/>
              <a:gd name="connsiteX6196" fmla="*/ 3174920 w 7386137"/>
              <a:gd name="connsiteY6196" fmla="*/ 667450 h 688275"/>
              <a:gd name="connsiteX6197" fmla="*/ 3175029 w 7386137"/>
              <a:gd name="connsiteY6197" fmla="*/ 667702 h 688275"/>
              <a:gd name="connsiteX6198" fmla="*/ 3174921 w 7386137"/>
              <a:gd name="connsiteY6198" fmla="*/ 667702 h 688275"/>
              <a:gd name="connsiteX6199" fmla="*/ 3175029 w 7386137"/>
              <a:gd name="connsiteY6199" fmla="*/ 667953 h 688275"/>
              <a:gd name="connsiteX6200" fmla="*/ 3174920 w 7386137"/>
              <a:gd name="connsiteY6200" fmla="*/ 667953 h 688275"/>
              <a:gd name="connsiteX6201" fmla="*/ 3175029 w 7386137"/>
              <a:gd name="connsiteY6201" fmla="*/ 668205 h 688275"/>
              <a:gd name="connsiteX6202" fmla="*/ 3174921 w 7386137"/>
              <a:gd name="connsiteY6202" fmla="*/ 668205 h 688275"/>
              <a:gd name="connsiteX6203" fmla="*/ 3175029 w 7386137"/>
              <a:gd name="connsiteY6203" fmla="*/ 668456 h 688275"/>
              <a:gd name="connsiteX6204" fmla="*/ 3174920 w 7386137"/>
              <a:gd name="connsiteY6204" fmla="*/ 668456 h 688275"/>
              <a:gd name="connsiteX6205" fmla="*/ 3175029 w 7386137"/>
              <a:gd name="connsiteY6205" fmla="*/ 668708 h 688275"/>
              <a:gd name="connsiteX6206" fmla="*/ 3174921 w 7386137"/>
              <a:gd name="connsiteY6206" fmla="*/ 668708 h 688275"/>
              <a:gd name="connsiteX6207" fmla="*/ 3175029 w 7386137"/>
              <a:gd name="connsiteY6207" fmla="*/ 668959 h 688275"/>
              <a:gd name="connsiteX6208" fmla="*/ 3174920 w 7386137"/>
              <a:gd name="connsiteY6208" fmla="*/ 668959 h 688275"/>
              <a:gd name="connsiteX6209" fmla="*/ 3175029 w 7386137"/>
              <a:gd name="connsiteY6209" fmla="*/ 669211 h 688275"/>
              <a:gd name="connsiteX6210" fmla="*/ 3174921 w 7386137"/>
              <a:gd name="connsiteY6210" fmla="*/ 669211 h 688275"/>
              <a:gd name="connsiteX6211" fmla="*/ 3175029 w 7386137"/>
              <a:gd name="connsiteY6211" fmla="*/ 669462 h 688275"/>
              <a:gd name="connsiteX6212" fmla="*/ 3174920 w 7386137"/>
              <a:gd name="connsiteY6212" fmla="*/ 669462 h 688275"/>
              <a:gd name="connsiteX6213" fmla="*/ 3175029 w 7386137"/>
              <a:gd name="connsiteY6213" fmla="*/ 669714 h 688275"/>
              <a:gd name="connsiteX6214" fmla="*/ 3174921 w 7386137"/>
              <a:gd name="connsiteY6214" fmla="*/ 669714 h 688275"/>
              <a:gd name="connsiteX6215" fmla="*/ 3175029 w 7386137"/>
              <a:gd name="connsiteY6215" fmla="*/ 669965 h 688275"/>
              <a:gd name="connsiteX6216" fmla="*/ 3174920 w 7386137"/>
              <a:gd name="connsiteY6216" fmla="*/ 669965 h 688275"/>
              <a:gd name="connsiteX6217" fmla="*/ 3175029 w 7386137"/>
              <a:gd name="connsiteY6217" fmla="*/ 670217 h 688275"/>
              <a:gd name="connsiteX6218" fmla="*/ 3174920 w 7386137"/>
              <a:gd name="connsiteY6218" fmla="*/ 670217 h 688275"/>
              <a:gd name="connsiteX6219" fmla="*/ 3175029 w 7386137"/>
              <a:gd name="connsiteY6219" fmla="*/ 670469 h 688275"/>
              <a:gd name="connsiteX6220" fmla="*/ 3174921 w 7386137"/>
              <a:gd name="connsiteY6220" fmla="*/ 670469 h 688275"/>
              <a:gd name="connsiteX6221" fmla="*/ 3175029 w 7386137"/>
              <a:gd name="connsiteY6221" fmla="*/ 670720 h 688275"/>
              <a:gd name="connsiteX6222" fmla="*/ 3174920 w 7386137"/>
              <a:gd name="connsiteY6222" fmla="*/ 670720 h 688275"/>
              <a:gd name="connsiteX6223" fmla="*/ 3175029 w 7386137"/>
              <a:gd name="connsiteY6223" fmla="*/ 670972 h 688275"/>
              <a:gd name="connsiteX6224" fmla="*/ 3174921 w 7386137"/>
              <a:gd name="connsiteY6224" fmla="*/ 670972 h 688275"/>
              <a:gd name="connsiteX6225" fmla="*/ 3175029 w 7386137"/>
              <a:gd name="connsiteY6225" fmla="*/ 671223 h 688275"/>
              <a:gd name="connsiteX6226" fmla="*/ 3174920 w 7386137"/>
              <a:gd name="connsiteY6226" fmla="*/ 671223 h 688275"/>
              <a:gd name="connsiteX6227" fmla="*/ 3175029 w 7386137"/>
              <a:gd name="connsiteY6227" fmla="*/ 671475 h 688275"/>
              <a:gd name="connsiteX6228" fmla="*/ 3174921 w 7386137"/>
              <a:gd name="connsiteY6228" fmla="*/ 671475 h 688275"/>
              <a:gd name="connsiteX6229" fmla="*/ 3175029 w 7386137"/>
              <a:gd name="connsiteY6229" fmla="*/ 671726 h 688275"/>
              <a:gd name="connsiteX6230" fmla="*/ 3174920 w 7386137"/>
              <a:gd name="connsiteY6230" fmla="*/ 671726 h 688275"/>
              <a:gd name="connsiteX6231" fmla="*/ 3175029 w 7386137"/>
              <a:gd name="connsiteY6231" fmla="*/ 671978 h 688275"/>
              <a:gd name="connsiteX6232" fmla="*/ 3174921 w 7386137"/>
              <a:gd name="connsiteY6232" fmla="*/ 671978 h 688275"/>
              <a:gd name="connsiteX6233" fmla="*/ 3175029 w 7386137"/>
              <a:gd name="connsiteY6233" fmla="*/ 672229 h 688275"/>
              <a:gd name="connsiteX6234" fmla="*/ 3174920 w 7386137"/>
              <a:gd name="connsiteY6234" fmla="*/ 672229 h 688275"/>
              <a:gd name="connsiteX6235" fmla="*/ 3175029 w 7386137"/>
              <a:gd name="connsiteY6235" fmla="*/ 672481 h 688275"/>
              <a:gd name="connsiteX6236" fmla="*/ 3174920 w 7386137"/>
              <a:gd name="connsiteY6236" fmla="*/ 672481 h 688275"/>
              <a:gd name="connsiteX6237" fmla="*/ 3175029 w 7386137"/>
              <a:gd name="connsiteY6237" fmla="*/ 672733 h 688275"/>
              <a:gd name="connsiteX6238" fmla="*/ 3174921 w 7386137"/>
              <a:gd name="connsiteY6238" fmla="*/ 672733 h 688275"/>
              <a:gd name="connsiteX6239" fmla="*/ 3175029 w 7386137"/>
              <a:gd name="connsiteY6239" fmla="*/ 672984 h 688275"/>
              <a:gd name="connsiteX6240" fmla="*/ 3174920 w 7386137"/>
              <a:gd name="connsiteY6240" fmla="*/ 672984 h 688275"/>
              <a:gd name="connsiteX6241" fmla="*/ 3175029 w 7386137"/>
              <a:gd name="connsiteY6241" fmla="*/ 673236 h 688275"/>
              <a:gd name="connsiteX6242" fmla="*/ 3174921 w 7386137"/>
              <a:gd name="connsiteY6242" fmla="*/ 673236 h 688275"/>
              <a:gd name="connsiteX6243" fmla="*/ 3175029 w 7386137"/>
              <a:gd name="connsiteY6243" fmla="*/ 673487 h 688275"/>
              <a:gd name="connsiteX6244" fmla="*/ 3174920 w 7386137"/>
              <a:gd name="connsiteY6244" fmla="*/ 673487 h 688275"/>
              <a:gd name="connsiteX6245" fmla="*/ 3175029 w 7386137"/>
              <a:gd name="connsiteY6245" fmla="*/ 673739 h 688275"/>
              <a:gd name="connsiteX6246" fmla="*/ 3174921 w 7386137"/>
              <a:gd name="connsiteY6246" fmla="*/ 673739 h 688275"/>
              <a:gd name="connsiteX6247" fmla="*/ 3175029 w 7386137"/>
              <a:gd name="connsiteY6247" fmla="*/ 673990 h 688275"/>
              <a:gd name="connsiteX6248" fmla="*/ 3174920 w 7386137"/>
              <a:gd name="connsiteY6248" fmla="*/ 673990 h 688275"/>
              <a:gd name="connsiteX6249" fmla="*/ 3175029 w 7386137"/>
              <a:gd name="connsiteY6249" fmla="*/ 674242 h 688275"/>
              <a:gd name="connsiteX6250" fmla="*/ 3174921 w 7386137"/>
              <a:gd name="connsiteY6250" fmla="*/ 674242 h 688275"/>
              <a:gd name="connsiteX6251" fmla="*/ 3175029 w 7386137"/>
              <a:gd name="connsiteY6251" fmla="*/ 674493 h 688275"/>
              <a:gd name="connsiteX6252" fmla="*/ 3174920 w 7386137"/>
              <a:gd name="connsiteY6252" fmla="*/ 674493 h 688275"/>
              <a:gd name="connsiteX6253" fmla="*/ 3175029 w 7386137"/>
              <a:gd name="connsiteY6253" fmla="*/ 674745 h 688275"/>
              <a:gd name="connsiteX6254" fmla="*/ 3174921 w 7386137"/>
              <a:gd name="connsiteY6254" fmla="*/ 674745 h 688275"/>
              <a:gd name="connsiteX6255" fmla="*/ 3175029 w 7386137"/>
              <a:gd name="connsiteY6255" fmla="*/ 674996 h 688275"/>
              <a:gd name="connsiteX6256" fmla="*/ 3174920 w 7386137"/>
              <a:gd name="connsiteY6256" fmla="*/ 674996 h 688275"/>
              <a:gd name="connsiteX6257" fmla="*/ 3175029 w 7386137"/>
              <a:gd name="connsiteY6257" fmla="*/ 675248 h 688275"/>
              <a:gd name="connsiteX6258" fmla="*/ 3174921 w 7386137"/>
              <a:gd name="connsiteY6258" fmla="*/ 675248 h 688275"/>
              <a:gd name="connsiteX6259" fmla="*/ 3175029 w 7386137"/>
              <a:gd name="connsiteY6259" fmla="*/ 675499 h 688275"/>
              <a:gd name="connsiteX6260" fmla="*/ 3174920 w 7386137"/>
              <a:gd name="connsiteY6260" fmla="*/ 675499 h 688275"/>
              <a:gd name="connsiteX6261" fmla="*/ 3175029 w 7386137"/>
              <a:gd name="connsiteY6261" fmla="*/ 675751 h 688275"/>
              <a:gd name="connsiteX6262" fmla="*/ 3072756 w 7386137"/>
              <a:gd name="connsiteY6262" fmla="*/ 675751 h 688275"/>
              <a:gd name="connsiteX6263" fmla="*/ 3020159 w 7386137"/>
              <a:gd name="connsiteY6263" fmla="*/ 554276 h 688275"/>
              <a:gd name="connsiteX6264" fmla="*/ 2941264 w 7386137"/>
              <a:gd name="connsiteY6264" fmla="*/ 676586 h 688275"/>
              <a:gd name="connsiteX6265" fmla="*/ 2840661 w 7386137"/>
              <a:gd name="connsiteY6265" fmla="*/ 676586 h 688275"/>
              <a:gd name="connsiteX6266" fmla="*/ 2840829 w 7386137"/>
              <a:gd name="connsiteY6266" fmla="*/ 676334 h 688275"/>
              <a:gd name="connsiteX6267" fmla="*/ 2840698 w 7386137"/>
              <a:gd name="connsiteY6267" fmla="*/ 676334 h 688275"/>
              <a:gd name="connsiteX6268" fmla="*/ 2840661 w 7386137"/>
              <a:gd name="connsiteY6268" fmla="*/ 676586 h 688275"/>
              <a:gd name="connsiteX6269" fmla="*/ 2689131 w 7386137"/>
              <a:gd name="connsiteY6269" fmla="*/ 676586 h 688275"/>
              <a:gd name="connsiteX6270" fmla="*/ 2629437 w 7386137"/>
              <a:gd name="connsiteY6270" fmla="*/ 636513 h 688275"/>
              <a:gd name="connsiteX6271" fmla="*/ 2559726 w 7386137"/>
              <a:gd name="connsiteY6271" fmla="*/ 675751 h 688275"/>
              <a:gd name="connsiteX6272" fmla="*/ 2405691 w 7386137"/>
              <a:gd name="connsiteY6272" fmla="*/ 675751 h 688275"/>
              <a:gd name="connsiteX6273" fmla="*/ 2405727 w 7386137"/>
              <a:gd name="connsiteY6273" fmla="*/ 675499 h 688275"/>
              <a:gd name="connsiteX6274" fmla="*/ 2405691 w 7386137"/>
              <a:gd name="connsiteY6274" fmla="*/ 675499 h 688275"/>
              <a:gd name="connsiteX6275" fmla="*/ 2405727 w 7386137"/>
              <a:gd name="connsiteY6275" fmla="*/ 675248 h 688275"/>
              <a:gd name="connsiteX6276" fmla="*/ 2405691 w 7386137"/>
              <a:gd name="connsiteY6276" fmla="*/ 675248 h 688275"/>
              <a:gd name="connsiteX6277" fmla="*/ 2405727 w 7386137"/>
              <a:gd name="connsiteY6277" fmla="*/ 674996 h 688275"/>
              <a:gd name="connsiteX6278" fmla="*/ 2405691 w 7386137"/>
              <a:gd name="connsiteY6278" fmla="*/ 674996 h 688275"/>
              <a:gd name="connsiteX6279" fmla="*/ 2405727 w 7386137"/>
              <a:gd name="connsiteY6279" fmla="*/ 674745 h 688275"/>
              <a:gd name="connsiteX6280" fmla="*/ 2405691 w 7386137"/>
              <a:gd name="connsiteY6280" fmla="*/ 674745 h 688275"/>
              <a:gd name="connsiteX6281" fmla="*/ 2405727 w 7386137"/>
              <a:gd name="connsiteY6281" fmla="*/ 674493 h 688275"/>
              <a:gd name="connsiteX6282" fmla="*/ 2405691 w 7386137"/>
              <a:gd name="connsiteY6282" fmla="*/ 674493 h 688275"/>
              <a:gd name="connsiteX6283" fmla="*/ 2405727 w 7386137"/>
              <a:gd name="connsiteY6283" fmla="*/ 674242 h 688275"/>
              <a:gd name="connsiteX6284" fmla="*/ 2405691 w 7386137"/>
              <a:gd name="connsiteY6284" fmla="*/ 674242 h 688275"/>
              <a:gd name="connsiteX6285" fmla="*/ 2405727 w 7386137"/>
              <a:gd name="connsiteY6285" fmla="*/ 673990 h 688275"/>
              <a:gd name="connsiteX6286" fmla="*/ 2405691 w 7386137"/>
              <a:gd name="connsiteY6286" fmla="*/ 673990 h 688275"/>
              <a:gd name="connsiteX6287" fmla="*/ 2405727 w 7386137"/>
              <a:gd name="connsiteY6287" fmla="*/ 673739 h 688275"/>
              <a:gd name="connsiteX6288" fmla="*/ 2405691 w 7386137"/>
              <a:gd name="connsiteY6288" fmla="*/ 673739 h 688275"/>
              <a:gd name="connsiteX6289" fmla="*/ 2405727 w 7386137"/>
              <a:gd name="connsiteY6289" fmla="*/ 673487 h 688275"/>
              <a:gd name="connsiteX6290" fmla="*/ 2405691 w 7386137"/>
              <a:gd name="connsiteY6290" fmla="*/ 673487 h 688275"/>
              <a:gd name="connsiteX6291" fmla="*/ 2405727 w 7386137"/>
              <a:gd name="connsiteY6291" fmla="*/ 673236 h 688275"/>
              <a:gd name="connsiteX6292" fmla="*/ 2405691 w 7386137"/>
              <a:gd name="connsiteY6292" fmla="*/ 673236 h 688275"/>
              <a:gd name="connsiteX6293" fmla="*/ 2405727 w 7386137"/>
              <a:gd name="connsiteY6293" fmla="*/ 672984 h 688275"/>
              <a:gd name="connsiteX6294" fmla="*/ 2405691 w 7386137"/>
              <a:gd name="connsiteY6294" fmla="*/ 672984 h 688275"/>
              <a:gd name="connsiteX6295" fmla="*/ 2405727 w 7386137"/>
              <a:gd name="connsiteY6295" fmla="*/ 672733 h 688275"/>
              <a:gd name="connsiteX6296" fmla="*/ 2405691 w 7386137"/>
              <a:gd name="connsiteY6296" fmla="*/ 672733 h 688275"/>
              <a:gd name="connsiteX6297" fmla="*/ 2405727 w 7386137"/>
              <a:gd name="connsiteY6297" fmla="*/ 672481 h 688275"/>
              <a:gd name="connsiteX6298" fmla="*/ 2405691 w 7386137"/>
              <a:gd name="connsiteY6298" fmla="*/ 672481 h 688275"/>
              <a:gd name="connsiteX6299" fmla="*/ 2405727 w 7386137"/>
              <a:gd name="connsiteY6299" fmla="*/ 672229 h 688275"/>
              <a:gd name="connsiteX6300" fmla="*/ 2405691 w 7386137"/>
              <a:gd name="connsiteY6300" fmla="*/ 672229 h 688275"/>
              <a:gd name="connsiteX6301" fmla="*/ 2405727 w 7386137"/>
              <a:gd name="connsiteY6301" fmla="*/ 671978 h 688275"/>
              <a:gd name="connsiteX6302" fmla="*/ 2405691 w 7386137"/>
              <a:gd name="connsiteY6302" fmla="*/ 671978 h 688275"/>
              <a:gd name="connsiteX6303" fmla="*/ 2405727 w 7386137"/>
              <a:gd name="connsiteY6303" fmla="*/ 671726 h 688275"/>
              <a:gd name="connsiteX6304" fmla="*/ 2405691 w 7386137"/>
              <a:gd name="connsiteY6304" fmla="*/ 671726 h 688275"/>
              <a:gd name="connsiteX6305" fmla="*/ 2405727 w 7386137"/>
              <a:gd name="connsiteY6305" fmla="*/ 671475 h 688275"/>
              <a:gd name="connsiteX6306" fmla="*/ 2405691 w 7386137"/>
              <a:gd name="connsiteY6306" fmla="*/ 671475 h 688275"/>
              <a:gd name="connsiteX6307" fmla="*/ 2405727 w 7386137"/>
              <a:gd name="connsiteY6307" fmla="*/ 671223 h 688275"/>
              <a:gd name="connsiteX6308" fmla="*/ 2405691 w 7386137"/>
              <a:gd name="connsiteY6308" fmla="*/ 671223 h 688275"/>
              <a:gd name="connsiteX6309" fmla="*/ 2405727 w 7386137"/>
              <a:gd name="connsiteY6309" fmla="*/ 670972 h 688275"/>
              <a:gd name="connsiteX6310" fmla="*/ 2405691 w 7386137"/>
              <a:gd name="connsiteY6310" fmla="*/ 670972 h 688275"/>
              <a:gd name="connsiteX6311" fmla="*/ 2405727 w 7386137"/>
              <a:gd name="connsiteY6311" fmla="*/ 670720 h 688275"/>
              <a:gd name="connsiteX6312" fmla="*/ 2405691 w 7386137"/>
              <a:gd name="connsiteY6312" fmla="*/ 670720 h 688275"/>
              <a:gd name="connsiteX6313" fmla="*/ 2405727 w 7386137"/>
              <a:gd name="connsiteY6313" fmla="*/ 670469 h 688275"/>
              <a:gd name="connsiteX6314" fmla="*/ 2405691 w 7386137"/>
              <a:gd name="connsiteY6314" fmla="*/ 670469 h 688275"/>
              <a:gd name="connsiteX6315" fmla="*/ 2405727 w 7386137"/>
              <a:gd name="connsiteY6315" fmla="*/ 670217 h 688275"/>
              <a:gd name="connsiteX6316" fmla="*/ 2405691 w 7386137"/>
              <a:gd name="connsiteY6316" fmla="*/ 670217 h 688275"/>
              <a:gd name="connsiteX6317" fmla="*/ 2405727 w 7386137"/>
              <a:gd name="connsiteY6317" fmla="*/ 669965 h 688275"/>
              <a:gd name="connsiteX6318" fmla="*/ 2405691 w 7386137"/>
              <a:gd name="connsiteY6318" fmla="*/ 669965 h 688275"/>
              <a:gd name="connsiteX6319" fmla="*/ 2405727 w 7386137"/>
              <a:gd name="connsiteY6319" fmla="*/ 669714 h 688275"/>
              <a:gd name="connsiteX6320" fmla="*/ 2405691 w 7386137"/>
              <a:gd name="connsiteY6320" fmla="*/ 669714 h 688275"/>
              <a:gd name="connsiteX6321" fmla="*/ 2405727 w 7386137"/>
              <a:gd name="connsiteY6321" fmla="*/ 669462 h 688275"/>
              <a:gd name="connsiteX6322" fmla="*/ 2405691 w 7386137"/>
              <a:gd name="connsiteY6322" fmla="*/ 669462 h 688275"/>
              <a:gd name="connsiteX6323" fmla="*/ 2405727 w 7386137"/>
              <a:gd name="connsiteY6323" fmla="*/ 669211 h 688275"/>
              <a:gd name="connsiteX6324" fmla="*/ 2405691 w 7386137"/>
              <a:gd name="connsiteY6324" fmla="*/ 669211 h 688275"/>
              <a:gd name="connsiteX6325" fmla="*/ 2405727 w 7386137"/>
              <a:gd name="connsiteY6325" fmla="*/ 668959 h 688275"/>
              <a:gd name="connsiteX6326" fmla="*/ 2405691 w 7386137"/>
              <a:gd name="connsiteY6326" fmla="*/ 668959 h 688275"/>
              <a:gd name="connsiteX6327" fmla="*/ 2405727 w 7386137"/>
              <a:gd name="connsiteY6327" fmla="*/ 668708 h 688275"/>
              <a:gd name="connsiteX6328" fmla="*/ 2405691 w 7386137"/>
              <a:gd name="connsiteY6328" fmla="*/ 668708 h 688275"/>
              <a:gd name="connsiteX6329" fmla="*/ 2405727 w 7386137"/>
              <a:gd name="connsiteY6329" fmla="*/ 668456 h 688275"/>
              <a:gd name="connsiteX6330" fmla="*/ 2405691 w 7386137"/>
              <a:gd name="connsiteY6330" fmla="*/ 668456 h 688275"/>
              <a:gd name="connsiteX6331" fmla="*/ 2405727 w 7386137"/>
              <a:gd name="connsiteY6331" fmla="*/ 668205 h 688275"/>
              <a:gd name="connsiteX6332" fmla="*/ 2405691 w 7386137"/>
              <a:gd name="connsiteY6332" fmla="*/ 668205 h 688275"/>
              <a:gd name="connsiteX6333" fmla="*/ 2405727 w 7386137"/>
              <a:gd name="connsiteY6333" fmla="*/ 667953 h 688275"/>
              <a:gd name="connsiteX6334" fmla="*/ 2405691 w 7386137"/>
              <a:gd name="connsiteY6334" fmla="*/ 667953 h 688275"/>
              <a:gd name="connsiteX6335" fmla="*/ 2405727 w 7386137"/>
              <a:gd name="connsiteY6335" fmla="*/ 667702 h 688275"/>
              <a:gd name="connsiteX6336" fmla="*/ 2405691 w 7386137"/>
              <a:gd name="connsiteY6336" fmla="*/ 667702 h 688275"/>
              <a:gd name="connsiteX6337" fmla="*/ 2405727 w 7386137"/>
              <a:gd name="connsiteY6337" fmla="*/ 667450 h 688275"/>
              <a:gd name="connsiteX6338" fmla="*/ 2405691 w 7386137"/>
              <a:gd name="connsiteY6338" fmla="*/ 667450 h 688275"/>
              <a:gd name="connsiteX6339" fmla="*/ 2405727 w 7386137"/>
              <a:gd name="connsiteY6339" fmla="*/ 667199 h 688275"/>
              <a:gd name="connsiteX6340" fmla="*/ 2405691 w 7386137"/>
              <a:gd name="connsiteY6340" fmla="*/ 667199 h 688275"/>
              <a:gd name="connsiteX6341" fmla="*/ 2405727 w 7386137"/>
              <a:gd name="connsiteY6341" fmla="*/ 666947 h 688275"/>
              <a:gd name="connsiteX6342" fmla="*/ 2405691 w 7386137"/>
              <a:gd name="connsiteY6342" fmla="*/ 666947 h 688275"/>
              <a:gd name="connsiteX6343" fmla="*/ 2405727 w 7386137"/>
              <a:gd name="connsiteY6343" fmla="*/ 666696 h 688275"/>
              <a:gd name="connsiteX6344" fmla="*/ 2405691 w 7386137"/>
              <a:gd name="connsiteY6344" fmla="*/ 666696 h 688275"/>
              <a:gd name="connsiteX6345" fmla="*/ 2405727 w 7386137"/>
              <a:gd name="connsiteY6345" fmla="*/ 666444 h 688275"/>
              <a:gd name="connsiteX6346" fmla="*/ 2405691 w 7386137"/>
              <a:gd name="connsiteY6346" fmla="*/ 666444 h 688275"/>
              <a:gd name="connsiteX6347" fmla="*/ 2405727 w 7386137"/>
              <a:gd name="connsiteY6347" fmla="*/ 666192 h 688275"/>
              <a:gd name="connsiteX6348" fmla="*/ 2405691 w 7386137"/>
              <a:gd name="connsiteY6348" fmla="*/ 666192 h 688275"/>
              <a:gd name="connsiteX6349" fmla="*/ 2405727 w 7386137"/>
              <a:gd name="connsiteY6349" fmla="*/ 665941 h 688275"/>
              <a:gd name="connsiteX6350" fmla="*/ 2405691 w 7386137"/>
              <a:gd name="connsiteY6350" fmla="*/ 665941 h 688275"/>
              <a:gd name="connsiteX6351" fmla="*/ 2405727 w 7386137"/>
              <a:gd name="connsiteY6351" fmla="*/ 665689 h 688275"/>
              <a:gd name="connsiteX6352" fmla="*/ 2405691 w 7386137"/>
              <a:gd name="connsiteY6352" fmla="*/ 665689 h 688275"/>
              <a:gd name="connsiteX6353" fmla="*/ 2405727 w 7386137"/>
              <a:gd name="connsiteY6353" fmla="*/ 665438 h 688275"/>
              <a:gd name="connsiteX6354" fmla="*/ 2405691 w 7386137"/>
              <a:gd name="connsiteY6354" fmla="*/ 665438 h 688275"/>
              <a:gd name="connsiteX6355" fmla="*/ 2405727 w 7386137"/>
              <a:gd name="connsiteY6355" fmla="*/ 665186 h 688275"/>
              <a:gd name="connsiteX6356" fmla="*/ 2405691 w 7386137"/>
              <a:gd name="connsiteY6356" fmla="*/ 665186 h 688275"/>
              <a:gd name="connsiteX6357" fmla="*/ 2405727 w 7386137"/>
              <a:gd name="connsiteY6357" fmla="*/ 664935 h 688275"/>
              <a:gd name="connsiteX6358" fmla="*/ 2405691 w 7386137"/>
              <a:gd name="connsiteY6358" fmla="*/ 664935 h 688275"/>
              <a:gd name="connsiteX6359" fmla="*/ 2405727 w 7386137"/>
              <a:gd name="connsiteY6359" fmla="*/ 664683 h 688275"/>
              <a:gd name="connsiteX6360" fmla="*/ 2405691 w 7386137"/>
              <a:gd name="connsiteY6360" fmla="*/ 664683 h 688275"/>
              <a:gd name="connsiteX6361" fmla="*/ 2405727 w 7386137"/>
              <a:gd name="connsiteY6361" fmla="*/ 664432 h 688275"/>
              <a:gd name="connsiteX6362" fmla="*/ 2405691 w 7386137"/>
              <a:gd name="connsiteY6362" fmla="*/ 664432 h 688275"/>
              <a:gd name="connsiteX6363" fmla="*/ 2405727 w 7386137"/>
              <a:gd name="connsiteY6363" fmla="*/ 664180 h 688275"/>
              <a:gd name="connsiteX6364" fmla="*/ 2405691 w 7386137"/>
              <a:gd name="connsiteY6364" fmla="*/ 664180 h 688275"/>
              <a:gd name="connsiteX6365" fmla="*/ 2405727 w 7386137"/>
              <a:gd name="connsiteY6365" fmla="*/ 663928 h 688275"/>
              <a:gd name="connsiteX6366" fmla="*/ 2405691 w 7386137"/>
              <a:gd name="connsiteY6366" fmla="*/ 663928 h 688275"/>
              <a:gd name="connsiteX6367" fmla="*/ 2405727 w 7386137"/>
              <a:gd name="connsiteY6367" fmla="*/ 663677 h 688275"/>
              <a:gd name="connsiteX6368" fmla="*/ 2405691 w 7386137"/>
              <a:gd name="connsiteY6368" fmla="*/ 663677 h 688275"/>
              <a:gd name="connsiteX6369" fmla="*/ 2405727 w 7386137"/>
              <a:gd name="connsiteY6369" fmla="*/ 663425 h 688275"/>
              <a:gd name="connsiteX6370" fmla="*/ 2405691 w 7386137"/>
              <a:gd name="connsiteY6370" fmla="*/ 663425 h 688275"/>
              <a:gd name="connsiteX6371" fmla="*/ 2405727 w 7386137"/>
              <a:gd name="connsiteY6371" fmla="*/ 663174 h 688275"/>
              <a:gd name="connsiteX6372" fmla="*/ 2405691 w 7386137"/>
              <a:gd name="connsiteY6372" fmla="*/ 663174 h 688275"/>
              <a:gd name="connsiteX6373" fmla="*/ 2405727 w 7386137"/>
              <a:gd name="connsiteY6373" fmla="*/ 662922 h 688275"/>
              <a:gd name="connsiteX6374" fmla="*/ 2405691 w 7386137"/>
              <a:gd name="connsiteY6374" fmla="*/ 662922 h 688275"/>
              <a:gd name="connsiteX6375" fmla="*/ 2405727 w 7386137"/>
              <a:gd name="connsiteY6375" fmla="*/ 662671 h 688275"/>
              <a:gd name="connsiteX6376" fmla="*/ 2405691 w 7386137"/>
              <a:gd name="connsiteY6376" fmla="*/ 662671 h 688275"/>
              <a:gd name="connsiteX6377" fmla="*/ 2405727 w 7386137"/>
              <a:gd name="connsiteY6377" fmla="*/ 662419 h 688275"/>
              <a:gd name="connsiteX6378" fmla="*/ 2405691 w 7386137"/>
              <a:gd name="connsiteY6378" fmla="*/ 662419 h 688275"/>
              <a:gd name="connsiteX6379" fmla="*/ 2405727 w 7386137"/>
              <a:gd name="connsiteY6379" fmla="*/ 662168 h 688275"/>
              <a:gd name="connsiteX6380" fmla="*/ 2405691 w 7386137"/>
              <a:gd name="connsiteY6380" fmla="*/ 662168 h 688275"/>
              <a:gd name="connsiteX6381" fmla="*/ 2405727 w 7386137"/>
              <a:gd name="connsiteY6381" fmla="*/ 661916 h 688275"/>
              <a:gd name="connsiteX6382" fmla="*/ 2405691 w 7386137"/>
              <a:gd name="connsiteY6382" fmla="*/ 661916 h 688275"/>
              <a:gd name="connsiteX6383" fmla="*/ 2405727 w 7386137"/>
              <a:gd name="connsiteY6383" fmla="*/ 661665 h 688275"/>
              <a:gd name="connsiteX6384" fmla="*/ 2405691 w 7386137"/>
              <a:gd name="connsiteY6384" fmla="*/ 661665 h 688275"/>
              <a:gd name="connsiteX6385" fmla="*/ 2405727 w 7386137"/>
              <a:gd name="connsiteY6385" fmla="*/ 661413 h 688275"/>
              <a:gd name="connsiteX6386" fmla="*/ 2405691 w 7386137"/>
              <a:gd name="connsiteY6386" fmla="*/ 661413 h 688275"/>
              <a:gd name="connsiteX6387" fmla="*/ 2405727 w 7386137"/>
              <a:gd name="connsiteY6387" fmla="*/ 661162 h 688275"/>
              <a:gd name="connsiteX6388" fmla="*/ 2405691 w 7386137"/>
              <a:gd name="connsiteY6388" fmla="*/ 661162 h 688275"/>
              <a:gd name="connsiteX6389" fmla="*/ 2405727 w 7386137"/>
              <a:gd name="connsiteY6389" fmla="*/ 660910 h 688275"/>
              <a:gd name="connsiteX6390" fmla="*/ 2405691 w 7386137"/>
              <a:gd name="connsiteY6390" fmla="*/ 660910 h 688275"/>
              <a:gd name="connsiteX6391" fmla="*/ 2405727 w 7386137"/>
              <a:gd name="connsiteY6391" fmla="*/ 660658 h 688275"/>
              <a:gd name="connsiteX6392" fmla="*/ 2405691 w 7386137"/>
              <a:gd name="connsiteY6392" fmla="*/ 660658 h 688275"/>
              <a:gd name="connsiteX6393" fmla="*/ 2405727 w 7386137"/>
              <a:gd name="connsiteY6393" fmla="*/ 660407 h 688275"/>
              <a:gd name="connsiteX6394" fmla="*/ 2405691 w 7386137"/>
              <a:gd name="connsiteY6394" fmla="*/ 660407 h 688275"/>
              <a:gd name="connsiteX6395" fmla="*/ 2405727 w 7386137"/>
              <a:gd name="connsiteY6395" fmla="*/ 660155 h 688275"/>
              <a:gd name="connsiteX6396" fmla="*/ 2405691 w 7386137"/>
              <a:gd name="connsiteY6396" fmla="*/ 660155 h 688275"/>
              <a:gd name="connsiteX6397" fmla="*/ 2405727 w 7386137"/>
              <a:gd name="connsiteY6397" fmla="*/ 659904 h 688275"/>
              <a:gd name="connsiteX6398" fmla="*/ 2405691 w 7386137"/>
              <a:gd name="connsiteY6398" fmla="*/ 659904 h 688275"/>
              <a:gd name="connsiteX6399" fmla="*/ 2405727 w 7386137"/>
              <a:gd name="connsiteY6399" fmla="*/ 659652 h 688275"/>
              <a:gd name="connsiteX6400" fmla="*/ 2405691 w 7386137"/>
              <a:gd name="connsiteY6400" fmla="*/ 659652 h 688275"/>
              <a:gd name="connsiteX6401" fmla="*/ 2405727 w 7386137"/>
              <a:gd name="connsiteY6401" fmla="*/ 659401 h 688275"/>
              <a:gd name="connsiteX6402" fmla="*/ 2405691 w 7386137"/>
              <a:gd name="connsiteY6402" fmla="*/ 659401 h 688275"/>
              <a:gd name="connsiteX6403" fmla="*/ 2405727 w 7386137"/>
              <a:gd name="connsiteY6403" fmla="*/ 659149 h 688275"/>
              <a:gd name="connsiteX6404" fmla="*/ 2405691 w 7386137"/>
              <a:gd name="connsiteY6404" fmla="*/ 659149 h 688275"/>
              <a:gd name="connsiteX6405" fmla="*/ 2405727 w 7386137"/>
              <a:gd name="connsiteY6405" fmla="*/ 658898 h 688275"/>
              <a:gd name="connsiteX6406" fmla="*/ 2405691 w 7386137"/>
              <a:gd name="connsiteY6406" fmla="*/ 658898 h 688275"/>
              <a:gd name="connsiteX6407" fmla="*/ 2405727 w 7386137"/>
              <a:gd name="connsiteY6407" fmla="*/ 658646 h 688275"/>
              <a:gd name="connsiteX6408" fmla="*/ 2405691 w 7386137"/>
              <a:gd name="connsiteY6408" fmla="*/ 658646 h 688275"/>
              <a:gd name="connsiteX6409" fmla="*/ 2405727 w 7386137"/>
              <a:gd name="connsiteY6409" fmla="*/ 658394 h 688275"/>
              <a:gd name="connsiteX6410" fmla="*/ 2405691 w 7386137"/>
              <a:gd name="connsiteY6410" fmla="*/ 658394 h 688275"/>
              <a:gd name="connsiteX6411" fmla="*/ 2405727 w 7386137"/>
              <a:gd name="connsiteY6411" fmla="*/ 658143 h 688275"/>
              <a:gd name="connsiteX6412" fmla="*/ 2405691 w 7386137"/>
              <a:gd name="connsiteY6412" fmla="*/ 658143 h 688275"/>
              <a:gd name="connsiteX6413" fmla="*/ 2405727 w 7386137"/>
              <a:gd name="connsiteY6413" fmla="*/ 657891 h 688275"/>
              <a:gd name="connsiteX6414" fmla="*/ 2405691 w 7386137"/>
              <a:gd name="connsiteY6414" fmla="*/ 657891 h 688275"/>
              <a:gd name="connsiteX6415" fmla="*/ 2405727 w 7386137"/>
              <a:gd name="connsiteY6415" fmla="*/ 657640 h 688275"/>
              <a:gd name="connsiteX6416" fmla="*/ 2405691 w 7386137"/>
              <a:gd name="connsiteY6416" fmla="*/ 657640 h 688275"/>
              <a:gd name="connsiteX6417" fmla="*/ 2405727 w 7386137"/>
              <a:gd name="connsiteY6417" fmla="*/ 657388 h 688275"/>
              <a:gd name="connsiteX6418" fmla="*/ 2405691 w 7386137"/>
              <a:gd name="connsiteY6418" fmla="*/ 657388 h 688275"/>
              <a:gd name="connsiteX6419" fmla="*/ 2405727 w 7386137"/>
              <a:gd name="connsiteY6419" fmla="*/ 657137 h 688275"/>
              <a:gd name="connsiteX6420" fmla="*/ 2405691 w 7386137"/>
              <a:gd name="connsiteY6420" fmla="*/ 657137 h 688275"/>
              <a:gd name="connsiteX6421" fmla="*/ 2405727 w 7386137"/>
              <a:gd name="connsiteY6421" fmla="*/ 656885 h 688275"/>
              <a:gd name="connsiteX6422" fmla="*/ 2405691 w 7386137"/>
              <a:gd name="connsiteY6422" fmla="*/ 656885 h 688275"/>
              <a:gd name="connsiteX6423" fmla="*/ 2405727 w 7386137"/>
              <a:gd name="connsiteY6423" fmla="*/ 656634 h 688275"/>
              <a:gd name="connsiteX6424" fmla="*/ 2405691 w 7386137"/>
              <a:gd name="connsiteY6424" fmla="*/ 656634 h 688275"/>
              <a:gd name="connsiteX6425" fmla="*/ 2405727 w 7386137"/>
              <a:gd name="connsiteY6425" fmla="*/ 656382 h 688275"/>
              <a:gd name="connsiteX6426" fmla="*/ 2405691 w 7386137"/>
              <a:gd name="connsiteY6426" fmla="*/ 656382 h 688275"/>
              <a:gd name="connsiteX6427" fmla="*/ 2405727 w 7386137"/>
              <a:gd name="connsiteY6427" fmla="*/ 656131 h 688275"/>
              <a:gd name="connsiteX6428" fmla="*/ 2405691 w 7386137"/>
              <a:gd name="connsiteY6428" fmla="*/ 656131 h 688275"/>
              <a:gd name="connsiteX6429" fmla="*/ 2405727 w 7386137"/>
              <a:gd name="connsiteY6429" fmla="*/ 655879 h 688275"/>
              <a:gd name="connsiteX6430" fmla="*/ 2405691 w 7386137"/>
              <a:gd name="connsiteY6430" fmla="*/ 655879 h 688275"/>
              <a:gd name="connsiteX6431" fmla="*/ 2405727 w 7386137"/>
              <a:gd name="connsiteY6431" fmla="*/ 655628 h 688275"/>
              <a:gd name="connsiteX6432" fmla="*/ 2405691 w 7386137"/>
              <a:gd name="connsiteY6432" fmla="*/ 655628 h 688275"/>
              <a:gd name="connsiteX6433" fmla="*/ 2405727 w 7386137"/>
              <a:gd name="connsiteY6433" fmla="*/ 655376 h 688275"/>
              <a:gd name="connsiteX6434" fmla="*/ 2405691 w 7386137"/>
              <a:gd name="connsiteY6434" fmla="*/ 655376 h 688275"/>
              <a:gd name="connsiteX6435" fmla="*/ 2416962 w 7386137"/>
              <a:gd name="connsiteY6435" fmla="*/ 576063 h 688275"/>
              <a:gd name="connsiteX6436" fmla="*/ 2439504 w 7386137"/>
              <a:gd name="connsiteY6436" fmla="*/ 595683 h 688275"/>
              <a:gd name="connsiteX6437" fmla="*/ 2512138 w 7386137"/>
              <a:gd name="connsiteY6437" fmla="*/ 595683 h 688275"/>
              <a:gd name="connsiteX6438" fmla="*/ 2543849 w 7386137"/>
              <a:gd name="connsiteY6438" fmla="*/ 577760 h 688275"/>
              <a:gd name="connsiteX6439" fmla="*/ 2469976 w 7386137"/>
              <a:gd name="connsiteY6439" fmla="*/ 527144 h 688275"/>
              <a:gd name="connsiteX6440" fmla="*/ 2470009 w 7386137"/>
              <a:gd name="connsiteY6440" fmla="*/ 526915 h 688275"/>
              <a:gd name="connsiteX6441" fmla="*/ 2469976 w 7386137"/>
              <a:gd name="connsiteY6441" fmla="*/ 526892 h 688275"/>
              <a:gd name="connsiteX6442" fmla="*/ 2470009 w 7386137"/>
              <a:gd name="connsiteY6442" fmla="*/ 526664 h 688275"/>
              <a:gd name="connsiteX6443" fmla="*/ 2469976 w 7386137"/>
              <a:gd name="connsiteY6443" fmla="*/ 526641 h 688275"/>
              <a:gd name="connsiteX6444" fmla="*/ 2470009 w 7386137"/>
              <a:gd name="connsiteY6444" fmla="*/ 526412 h 688275"/>
              <a:gd name="connsiteX6445" fmla="*/ 2469976 w 7386137"/>
              <a:gd name="connsiteY6445" fmla="*/ 526389 h 688275"/>
              <a:gd name="connsiteX6446" fmla="*/ 2470009 w 7386137"/>
              <a:gd name="connsiteY6446" fmla="*/ 526161 h 688275"/>
              <a:gd name="connsiteX6447" fmla="*/ 2469976 w 7386137"/>
              <a:gd name="connsiteY6447" fmla="*/ 526138 h 688275"/>
              <a:gd name="connsiteX6448" fmla="*/ 2470009 w 7386137"/>
              <a:gd name="connsiteY6448" fmla="*/ 525909 h 688275"/>
              <a:gd name="connsiteX6449" fmla="*/ 2469976 w 7386137"/>
              <a:gd name="connsiteY6449" fmla="*/ 525886 h 688275"/>
              <a:gd name="connsiteX6450" fmla="*/ 2470009 w 7386137"/>
              <a:gd name="connsiteY6450" fmla="*/ 525658 h 688275"/>
              <a:gd name="connsiteX6451" fmla="*/ 2469976 w 7386137"/>
              <a:gd name="connsiteY6451" fmla="*/ 525635 h 688275"/>
              <a:gd name="connsiteX6452" fmla="*/ 2470009 w 7386137"/>
              <a:gd name="connsiteY6452" fmla="*/ 525406 h 688275"/>
              <a:gd name="connsiteX6453" fmla="*/ 2469976 w 7386137"/>
              <a:gd name="connsiteY6453" fmla="*/ 525383 h 688275"/>
              <a:gd name="connsiteX6454" fmla="*/ 2470009 w 7386137"/>
              <a:gd name="connsiteY6454" fmla="*/ 525155 h 688275"/>
              <a:gd name="connsiteX6455" fmla="*/ 2469976 w 7386137"/>
              <a:gd name="connsiteY6455" fmla="*/ 525132 h 688275"/>
              <a:gd name="connsiteX6456" fmla="*/ 2470009 w 7386137"/>
              <a:gd name="connsiteY6456" fmla="*/ 524903 h 688275"/>
              <a:gd name="connsiteX6457" fmla="*/ 2469976 w 7386137"/>
              <a:gd name="connsiteY6457" fmla="*/ 524880 h 688275"/>
              <a:gd name="connsiteX6458" fmla="*/ 2470009 w 7386137"/>
              <a:gd name="connsiteY6458" fmla="*/ 524652 h 688275"/>
              <a:gd name="connsiteX6459" fmla="*/ 2469976 w 7386137"/>
              <a:gd name="connsiteY6459" fmla="*/ 524629 h 688275"/>
              <a:gd name="connsiteX6460" fmla="*/ 2470009 w 7386137"/>
              <a:gd name="connsiteY6460" fmla="*/ 524400 h 688275"/>
              <a:gd name="connsiteX6461" fmla="*/ 2469976 w 7386137"/>
              <a:gd name="connsiteY6461" fmla="*/ 524377 h 688275"/>
              <a:gd name="connsiteX6462" fmla="*/ 2470009 w 7386137"/>
              <a:gd name="connsiteY6462" fmla="*/ 524149 h 688275"/>
              <a:gd name="connsiteX6463" fmla="*/ 2469976 w 7386137"/>
              <a:gd name="connsiteY6463" fmla="*/ 524126 h 688275"/>
              <a:gd name="connsiteX6464" fmla="*/ 2470009 w 7386137"/>
              <a:gd name="connsiteY6464" fmla="*/ 523897 h 688275"/>
              <a:gd name="connsiteX6465" fmla="*/ 2469976 w 7386137"/>
              <a:gd name="connsiteY6465" fmla="*/ 523874 h 688275"/>
              <a:gd name="connsiteX6466" fmla="*/ 2470009 w 7386137"/>
              <a:gd name="connsiteY6466" fmla="*/ 523645 h 688275"/>
              <a:gd name="connsiteX6467" fmla="*/ 2469976 w 7386137"/>
              <a:gd name="connsiteY6467" fmla="*/ 523622 h 688275"/>
              <a:gd name="connsiteX6468" fmla="*/ 2470009 w 7386137"/>
              <a:gd name="connsiteY6468" fmla="*/ 523394 h 688275"/>
              <a:gd name="connsiteX6469" fmla="*/ 2469976 w 7386137"/>
              <a:gd name="connsiteY6469" fmla="*/ 523371 h 688275"/>
              <a:gd name="connsiteX6470" fmla="*/ 2470009 w 7386137"/>
              <a:gd name="connsiteY6470" fmla="*/ 523142 h 688275"/>
              <a:gd name="connsiteX6471" fmla="*/ 2469976 w 7386137"/>
              <a:gd name="connsiteY6471" fmla="*/ 523119 h 688275"/>
              <a:gd name="connsiteX6472" fmla="*/ 2470009 w 7386137"/>
              <a:gd name="connsiteY6472" fmla="*/ 522891 h 688275"/>
              <a:gd name="connsiteX6473" fmla="*/ 2469976 w 7386137"/>
              <a:gd name="connsiteY6473" fmla="*/ 522868 h 688275"/>
              <a:gd name="connsiteX6474" fmla="*/ 2470009 w 7386137"/>
              <a:gd name="connsiteY6474" fmla="*/ 522639 h 688275"/>
              <a:gd name="connsiteX6475" fmla="*/ 2469976 w 7386137"/>
              <a:gd name="connsiteY6475" fmla="*/ 522616 h 688275"/>
              <a:gd name="connsiteX6476" fmla="*/ 2470009 w 7386137"/>
              <a:gd name="connsiteY6476" fmla="*/ 522388 h 688275"/>
              <a:gd name="connsiteX6477" fmla="*/ 2469976 w 7386137"/>
              <a:gd name="connsiteY6477" fmla="*/ 522365 h 688275"/>
              <a:gd name="connsiteX6478" fmla="*/ 2470009 w 7386137"/>
              <a:gd name="connsiteY6478" fmla="*/ 522136 h 688275"/>
              <a:gd name="connsiteX6479" fmla="*/ 2469976 w 7386137"/>
              <a:gd name="connsiteY6479" fmla="*/ 522113 h 688275"/>
              <a:gd name="connsiteX6480" fmla="*/ 2470009 w 7386137"/>
              <a:gd name="connsiteY6480" fmla="*/ 521885 h 688275"/>
              <a:gd name="connsiteX6481" fmla="*/ 2469976 w 7386137"/>
              <a:gd name="connsiteY6481" fmla="*/ 521862 h 688275"/>
              <a:gd name="connsiteX6482" fmla="*/ 2470009 w 7386137"/>
              <a:gd name="connsiteY6482" fmla="*/ 521633 h 688275"/>
              <a:gd name="connsiteX6483" fmla="*/ 2469976 w 7386137"/>
              <a:gd name="connsiteY6483" fmla="*/ 521610 h 688275"/>
              <a:gd name="connsiteX6484" fmla="*/ 2470009 w 7386137"/>
              <a:gd name="connsiteY6484" fmla="*/ 521381 h 688275"/>
              <a:gd name="connsiteX6485" fmla="*/ 2469976 w 7386137"/>
              <a:gd name="connsiteY6485" fmla="*/ 521358 h 688275"/>
              <a:gd name="connsiteX6486" fmla="*/ 2470009 w 7386137"/>
              <a:gd name="connsiteY6486" fmla="*/ 521130 h 688275"/>
              <a:gd name="connsiteX6487" fmla="*/ 2469976 w 7386137"/>
              <a:gd name="connsiteY6487" fmla="*/ 521107 h 688275"/>
              <a:gd name="connsiteX6488" fmla="*/ 2470009 w 7386137"/>
              <a:gd name="connsiteY6488" fmla="*/ 520878 h 688275"/>
              <a:gd name="connsiteX6489" fmla="*/ 2469976 w 7386137"/>
              <a:gd name="connsiteY6489" fmla="*/ 520855 h 688275"/>
              <a:gd name="connsiteX6490" fmla="*/ 2470009 w 7386137"/>
              <a:gd name="connsiteY6490" fmla="*/ 520627 h 688275"/>
              <a:gd name="connsiteX6491" fmla="*/ 2469976 w 7386137"/>
              <a:gd name="connsiteY6491" fmla="*/ 520604 h 688275"/>
              <a:gd name="connsiteX6492" fmla="*/ 2470009 w 7386137"/>
              <a:gd name="connsiteY6492" fmla="*/ 520375 h 688275"/>
              <a:gd name="connsiteX6493" fmla="*/ 2469976 w 7386137"/>
              <a:gd name="connsiteY6493" fmla="*/ 520352 h 688275"/>
              <a:gd name="connsiteX6494" fmla="*/ 2470009 w 7386137"/>
              <a:gd name="connsiteY6494" fmla="*/ 520124 h 688275"/>
              <a:gd name="connsiteX6495" fmla="*/ 2469976 w 7386137"/>
              <a:gd name="connsiteY6495" fmla="*/ 520101 h 688275"/>
              <a:gd name="connsiteX6496" fmla="*/ 2470009 w 7386137"/>
              <a:gd name="connsiteY6496" fmla="*/ 519872 h 688275"/>
              <a:gd name="connsiteX6497" fmla="*/ 2469976 w 7386137"/>
              <a:gd name="connsiteY6497" fmla="*/ 519849 h 688275"/>
              <a:gd name="connsiteX6498" fmla="*/ 2470009 w 7386137"/>
              <a:gd name="connsiteY6498" fmla="*/ 519621 h 688275"/>
              <a:gd name="connsiteX6499" fmla="*/ 2469976 w 7386137"/>
              <a:gd name="connsiteY6499" fmla="*/ 519598 h 688275"/>
              <a:gd name="connsiteX6500" fmla="*/ 2470009 w 7386137"/>
              <a:gd name="connsiteY6500" fmla="*/ 519369 h 688275"/>
              <a:gd name="connsiteX6501" fmla="*/ 2469976 w 7386137"/>
              <a:gd name="connsiteY6501" fmla="*/ 519346 h 688275"/>
              <a:gd name="connsiteX6502" fmla="*/ 2470009 w 7386137"/>
              <a:gd name="connsiteY6502" fmla="*/ 519118 h 688275"/>
              <a:gd name="connsiteX6503" fmla="*/ 2469976 w 7386137"/>
              <a:gd name="connsiteY6503" fmla="*/ 519095 h 688275"/>
              <a:gd name="connsiteX6504" fmla="*/ 2470009 w 7386137"/>
              <a:gd name="connsiteY6504" fmla="*/ 518866 h 688275"/>
              <a:gd name="connsiteX6505" fmla="*/ 2469976 w 7386137"/>
              <a:gd name="connsiteY6505" fmla="*/ 518843 h 688275"/>
              <a:gd name="connsiteX6506" fmla="*/ 2470009 w 7386137"/>
              <a:gd name="connsiteY6506" fmla="*/ 518615 h 688275"/>
              <a:gd name="connsiteX6507" fmla="*/ 2469976 w 7386137"/>
              <a:gd name="connsiteY6507" fmla="*/ 518592 h 688275"/>
              <a:gd name="connsiteX6508" fmla="*/ 2470009 w 7386137"/>
              <a:gd name="connsiteY6508" fmla="*/ 518363 h 688275"/>
              <a:gd name="connsiteX6509" fmla="*/ 2469976 w 7386137"/>
              <a:gd name="connsiteY6509" fmla="*/ 518340 h 688275"/>
              <a:gd name="connsiteX6510" fmla="*/ 2470009 w 7386137"/>
              <a:gd name="connsiteY6510" fmla="*/ 518112 h 688275"/>
              <a:gd name="connsiteX6511" fmla="*/ 2469976 w 7386137"/>
              <a:gd name="connsiteY6511" fmla="*/ 518089 h 688275"/>
              <a:gd name="connsiteX6512" fmla="*/ 2470009 w 7386137"/>
              <a:gd name="connsiteY6512" fmla="*/ 517860 h 688275"/>
              <a:gd name="connsiteX6513" fmla="*/ 2469976 w 7386137"/>
              <a:gd name="connsiteY6513" fmla="*/ 517837 h 688275"/>
              <a:gd name="connsiteX6514" fmla="*/ 2470009 w 7386137"/>
              <a:gd name="connsiteY6514" fmla="*/ 517608 h 688275"/>
              <a:gd name="connsiteX6515" fmla="*/ 2469976 w 7386137"/>
              <a:gd name="connsiteY6515" fmla="*/ 517585 h 688275"/>
              <a:gd name="connsiteX6516" fmla="*/ 2470009 w 7386137"/>
              <a:gd name="connsiteY6516" fmla="*/ 517357 h 688275"/>
              <a:gd name="connsiteX6517" fmla="*/ 2469976 w 7386137"/>
              <a:gd name="connsiteY6517" fmla="*/ 517334 h 688275"/>
              <a:gd name="connsiteX6518" fmla="*/ 2470009 w 7386137"/>
              <a:gd name="connsiteY6518" fmla="*/ 517105 h 688275"/>
              <a:gd name="connsiteX6519" fmla="*/ 2469976 w 7386137"/>
              <a:gd name="connsiteY6519" fmla="*/ 517082 h 688275"/>
              <a:gd name="connsiteX6520" fmla="*/ 2470009 w 7386137"/>
              <a:gd name="connsiteY6520" fmla="*/ 516854 h 688275"/>
              <a:gd name="connsiteX6521" fmla="*/ 2469976 w 7386137"/>
              <a:gd name="connsiteY6521" fmla="*/ 516831 h 688275"/>
              <a:gd name="connsiteX6522" fmla="*/ 2470009 w 7386137"/>
              <a:gd name="connsiteY6522" fmla="*/ 516602 h 688275"/>
              <a:gd name="connsiteX6523" fmla="*/ 2469976 w 7386137"/>
              <a:gd name="connsiteY6523" fmla="*/ 516579 h 688275"/>
              <a:gd name="connsiteX6524" fmla="*/ 2470009 w 7386137"/>
              <a:gd name="connsiteY6524" fmla="*/ 516351 h 688275"/>
              <a:gd name="connsiteX6525" fmla="*/ 2469976 w 7386137"/>
              <a:gd name="connsiteY6525" fmla="*/ 516328 h 688275"/>
              <a:gd name="connsiteX6526" fmla="*/ 2470009 w 7386137"/>
              <a:gd name="connsiteY6526" fmla="*/ 516099 h 688275"/>
              <a:gd name="connsiteX6527" fmla="*/ 2469976 w 7386137"/>
              <a:gd name="connsiteY6527" fmla="*/ 516076 h 688275"/>
              <a:gd name="connsiteX6528" fmla="*/ 2470009 w 7386137"/>
              <a:gd name="connsiteY6528" fmla="*/ 515848 h 688275"/>
              <a:gd name="connsiteX6529" fmla="*/ 2469976 w 7386137"/>
              <a:gd name="connsiteY6529" fmla="*/ 515825 h 688275"/>
              <a:gd name="connsiteX6530" fmla="*/ 2470009 w 7386137"/>
              <a:gd name="connsiteY6530" fmla="*/ 515596 h 688275"/>
              <a:gd name="connsiteX6531" fmla="*/ 2469976 w 7386137"/>
              <a:gd name="connsiteY6531" fmla="*/ 515573 h 688275"/>
              <a:gd name="connsiteX6532" fmla="*/ 2470009 w 7386137"/>
              <a:gd name="connsiteY6532" fmla="*/ 515344 h 688275"/>
              <a:gd name="connsiteX6533" fmla="*/ 2469976 w 7386137"/>
              <a:gd name="connsiteY6533" fmla="*/ 515321 h 688275"/>
              <a:gd name="connsiteX6534" fmla="*/ 2470009 w 7386137"/>
              <a:gd name="connsiteY6534" fmla="*/ 515093 h 688275"/>
              <a:gd name="connsiteX6535" fmla="*/ 2469976 w 7386137"/>
              <a:gd name="connsiteY6535" fmla="*/ 515070 h 688275"/>
              <a:gd name="connsiteX6536" fmla="*/ 2470009 w 7386137"/>
              <a:gd name="connsiteY6536" fmla="*/ 514841 h 688275"/>
              <a:gd name="connsiteX6537" fmla="*/ 2469976 w 7386137"/>
              <a:gd name="connsiteY6537" fmla="*/ 514818 h 688275"/>
              <a:gd name="connsiteX6538" fmla="*/ 2470009 w 7386137"/>
              <a:gd name="connsiteY6538" fmla="*/ 514590 h 688275"/>
              <a:gd name="connsiteX6539" fmla="*/ 2469976 w 7386137"/>
              <a:gd name="connsiteY6539" fmla="*/ 514567 h 688275"/>
              <a:gd name="connsiteX6540" fmla="*/ 2470009 w 7386137"/>
              <a:gd name="connsiteY6540" fmla="*/ 514338 h 688275"/>
              <a:gd name="connsiteX6541" fmla="*/ 2469976 w 7386137"/>
              <a:gd name="connsiteY6541" fmla="*/ 514315 h 688275"/>
              <a:gd name="connsiteX6542" fmla="*/ 2470009 w 7386137"/>
              <a:gd name="connsiteY6542" fmla="*/ 514087 h 688275"/>
              <a:gd name="connsiteX6543" fmla="*/ 2469976 w 7386137"/>
              <a:gd name="connsiteY6543" fmla="*/ 514064 h 688275"/>
              <a:gd name="connsiteX6544" fmla="*/ 2470009 w 7386137"/>
              <a:gd name="connsiteY6544" fmla="*/ 513835 h 688275"/>
              <a:gd name="connsiteX6545" fmla="*/ 2469976 w 7386137"/>
              <a:gd name="connsiteY6545" fmla="*/ 513812 h 688275"/>
              <a:gd name="connsiteX6546" fmla="*/ 2470009 w 7386137"/>
              <a:gd name="connsiteY6546" fmla="*/ 513584 h 688275"/>
              <a:gd name="connsiteX6547" fmla="*/ 2469976 w 7386137"/>
              <a:gd name="connsiteY6547" fmla="*/ 513561 h 688275"/>
              <a:gd name="connsiteX6548" fmla="*/ 2470009 w 7386137"/>
              <a:gd name="connsiteY6548" fmla="*/ 513332 h 688275"/>
              <a:gd name="connsiteX6549" fmla="*/ 2469976 w 7386137"/>
              <a:gd name="connsiteY6549" fmla="*/ 513309 h 688275"/>
              <a:gd name="connsiteX6550" fmla="*/ 2470009 w 7386137"/>
              <a:gd name="connsiteY6550" fmla="*/ 513081 h 688275"/>
              <a:gd name="connsiteX6551" fmla="*/ 2469976 w 7386137"/>
              <a:gd name="connsiteY6551" fmla="*/ 513058 h 688275"/>
              <a:gd name="connsiteX6552" fmla="*/ 2470009 w 7386137"/>
              <a:gd name="connsiteY6552" fmla="*/ 512829 h 688275"/>
              <a:gd name="connsiteX6553" fmla="*/ 2469976 w 7386137"/>
              <a:gd name="connsiteY6553" fmla="*/ 512806 h 688275"/>
              <a:gd name="connsiteX6554" fmla="*/ 2470009 w 7386137"/>
              <a:gd name="connsiteY6554" fmla="*/ 512578 h 688275"/>
              <a:gd name="connsiteX6555" fmla="*/ 2469976 w 7386137"/>
              <a:gd name="connsiteY6555" fmla="*/ 512555 h 688275"/>
              <a:gd name="connsiteX6556" fmla="*/ 2470009 w 7386137"/>
              <a:gd name="connsiteY6556" fmla="*/ 512326 h 688275"/>
              <a:gd name="connsiteX6557" fmla="*/ 2469976 w 7386137"/>
              <a:gd name="connsiteY6557" fmla="*/ 512303 h 688275"/>
              <a:gd name="connsiteX6558" fmla="*/ 2470009 w 7386137"/>
              <a:gd name="connsiteY6558" fmla="*/ 512074 h 688275"/>
              <a:gd name="connsiteX6559" fmla="*/ 2469976 w 7386137"/>
              <a:gd name="connsiteY6559" fmla="*/ 512051 h 688275"/>
              <a:gd name="connsiteX6560" fmla="*/ 2470009 w 7386137"/>
              <a:gd name="connsiteY6560" fmla="*/ 511823 h 688275"/>
              <a:gd name="connsiteX6561" fmla="*/ 2469976 w 7386137"/>
              <a:gd name="connsiteY6561" fmla="*/ 511800 h 688275"/>
              <a:gd name="connsiteX6562" fmla="*/ 2470009 w 7386137"/>
              <a:gd name="connsiteY6562" fmla="*/ 511571 h 688275"/>
              <a:gd name="connsiteX6563" fmla="*/ 2469976 w 7386137"/>
              <a:gd name="connsiteY6563" fmla="*/ 511548 h 688275"/>
              <a:gd name="connsiteX6564" fmla="*/ 2470009 w 7386137"/>
              <a:gd name="connsiteY6564" fmla="*/ 511320 h 688275"/>
              <a:gd name="connsiteX6565" fmla="*/ 2469976 w 7386137"/>
              <a:gd name="connsiteY6565" fmla="*/ 511297 h 688275"/>
              <a:gd name="connsiteX6566" fmla="*/ 2470009 w 7386137"/>
              <a:gd name="connsiteY6566" fmla="*/ 511068 h 688275"/>
              <a:gd name="connsiteX6567" fmla="*/ 2469976 w 7386137"/>
              <a:gd name="connsiteY6567" fmla="*/ 511045 h 688275"/>
              <a:gd name="connsiteX6568" fmla="*/ 2470009 w 7386137"/>
              <a:gd name="connsiteY6568" fmla="*/ 510817 h 688275"/>
              <a:gd name="connsiteX6569" fmla="*/ 2469976 w 7386137"/>
              <a:gd name="connsiteY6569" fmla="*/ 510794 h 688275"/>
              <a:gd name="connsiteX6570" fmla="*/ 2470009 w 7386137"/>
              <a:gd name="connsiteY6570" fmla="*/ 510565 h 688275"/>
              <a:gd name="connsiteX6571" fmla="*/ 2469976 w 7386137"/>
              <a:gd name="connsiteY6571" fmla="*/ 510542 h 688275"/>
              <a:gd name="connsiteX6572" fmla="*/ 2470009 w 7386137"/>
              <a:gd name="connsiteY6572" fmla="*/ 510314 h 688275"/>
              <a:gd name="connsiteX6573" fmla="*/ 2469976 w 7386137"/>
              <a:gd name="connsiteY6573" fmla="*/ 510291 h 688275"/>
              <a:gd name="connsiteX6574" fmla="*/ 2470009 w 7386137"/>
              <a:gd name="connsiteY6574" fmla="*/ 510062 h 688275"/>
              <a:gd name="connsiteX6575" fmla="*/ 2469976 w 7386137"/>
              <a:gd name="connsiteY6575" fmla="*/ 510039 h 688275"/>
              <a:gd name="connsiteX6576" fmla="*/ 2470009 w 7386137"/>
              <a:gd name="connsiteY6576" fmla="*/ 509810 h 688275"/>
              <a:gd name="connsiteX6577" fmla="*/ 2469976 w 7386137"/>
              <a:gd name="connsiteY6577" fmla="*/ 509787 h 688275"/>
              <a:gd name="connsiteX6578" fmla="*/ 2470009 w 7386137"/>
              <a:gd name="connsiteY6578" fmla="*/ 509559 h 688275"/>
              <a:gd name="connsiteX6579" fmla="*/ 2469976 w 7386137"/>
              <a:gd name="connsiteY6579" fmla="*/ 509536 h 688275"/>
              <a:gd name="connsiteX6580" fmla="*/ 2470009 w 7386137"/>
              <a:gd name="connsiteY6580" fmla="*/ 509307 h 688275"/>
              <a:gd name="connsiteX6581" fmla="*/ 2469976 w 7386137"/>
              <a:gd name="connsiteY6581" fmla="*/ 509284 h 688275"/>
              <a:gd name="connsiteX6582" fmla="*/ 2470009 w 7386137"/>
              <a:gd name="connsiteY6582" fmla="*/ 509056 h 688275"/>
              <a:gd name="connsiteX6583" fmla="*/ 2469976 w 7386137"/>
              <a:gd name="connsiteY6583" fmla="*/ 509033 h 688275"/>
              <a:gd name="connsiteX6584" fmla="*/ 2470009 w 7386137"/>
              <a:gd name="connsiteY6584" fmla="*/ 508804 h 688275"/>
              <a:gd name="connsiteX6585" fmla="*/ 2469976 w 7386137"/>
              <a:gd name="connsiteY6585" fmla="*/ 508781 h 688275"/>
              <a:gd name="connsiteX6586" fmla="*/ 2470009 w 7386137"/>
              <a:gd name="connsiteY6586" fmla="*/ 508553 h 688275"/>
              <a:gd name="connsiteX6587" fmla="*/ 2469976 w 7386137"/>
              <a:gd name="connsiteY6587" fmla="*/ 508530 h 688275"/>
              <a:gd name="connsiteX6588" fmla="*/ 2470009 w 7386137"/>
              <a:gd name="connsiteY6588" fmla="*/ 508301 h 688275"/>
              <a:gd name="connsiteX6589" fmla="*/ 2469976 w 7386137"/>
              <a:gd name="connsiteY6589" fmla="*/ 508278 h 688275"/>
              <a:gd name="connsiteX6590" fmla="*/ 2470009 w 7386137"/>
              <a:gd name="connsiteY6590" fmla="*/ 508050 h 688275"/>
              <a:gd name="connsiteX6591" fmla="*/ 2469976 w 7386137"/>
              <a:gd name="connsiteY6591" fmla="*/ 508027 h 688275"/>
              <a:gd name="connsiteX6592" fmla="*/ 2470009 w 7386137"/>
              <a:gd name="connsiteY6592" fmla="*/ 507798 h 688275"/>
              <a:gd name="connsiteX6593" fmla="*/ 2469976 w 7386137"/>
              <a:gd name="connsiteY6593" fmla="*/ 507775 h 688275"/>
              <a:gd name="connsiteX6594" fmla="*/ 2470009 w 7386137"/>
              <a:gd name="connsiteY6594" fmla="*/ 507547 h 688275"/>
              <a:gd name="connsiteX6595" fmla="*/ 2469976 w 7386137"/>
              <a:gd name="connsiteY6595" fmla="*/ 507524 h 688275"/>
              <a:gd name="connsiteX6596" fmla="*/ 2470009 w 7386137"/>
              <a:gd name="connsiteY6596" fmla="*/ 507295 h 688275"/>
              <a:gd name="connsiteX6597" fmla="*/ 2469976 w 7386137"/>
              <a:gd name="connsiteY6597" fmla="*/ 507272 h 688275"/>
              <a:gd name="connsiteX6598" fmla="*/ 2470009 w 7386137"/>
              <a:gd name="connsiteY6598" fmla="*/ 507044 h 688275"/>
              <a:gd name="connsiteX6599" fmla="*/ 2469976 w 7386137"/>
              <a:gd name="connsiteY6599" fmla="*/ 507021 h 688275"/>
              <a:gd name="connsiteX6600" fmla="*/ 2470009 w 7386137"/>
              <a:gd name="connsiteY6600" fmla="*/ 506792 h 688275"/>
              <a:gd name="connsiteX6601" fmla="*/ 2469976 w 7386137"/>
              <a:gd name="connsiteY6601" fmla="*/ 506769 h 688275"/>
              <a:gd name="connsiteX6602" fmla="*/ 2476231 w 7386137"/>
              <a:gd name="connsiteY6602" fmla="*/ 463275 h 688275"/>
              <a:gd name="connsiteX6603" fmla="*/ 2439921 w 7386137"/>
              <a:gd name="connsiteY6603" fmla="*/ 463275 h 688275"/>
              <a:gd name="connsiteX6604" fmla="*/ 2439957 w 7386137"/>
              <a:gd name="connsiteY6604" fmla="*/ 463023 h 688275"/>
              <a:gd name="connsiteX6605" fmla="*/ 2439921 w 7386137"/>
              <a:gd name="connsiteY6605" fmla="*/ 463023 h 688275"/>
              <a:gd name="connsiteX6606" fmla="*/ 2439957 w 7386137"/>
              <a:gd name="connsiteY6606" fmla="*/ 462772 h 688275"/>
              <a:gd name="connsiteX6607" fmla="*/ 2439921 w 7386137"/>
              <a:gd name="connsiteY6607" fmla="*/ 462772 h 688275"/>
              <a:gd name="connsiteX6608" fmla="*/ 2439957 w 7386137"/>
              <a:gd name="connsiteY6608" fmla="*/ 462520 h 688275"/>
              <a:gd name="connsiteX6609" fmla="*/ 2439921 w 7386137"/>
              <a:gd name="connsiteY6609" fmla="*/ 462520 h 688275"/>
              <a:gd name="connsiteX6610" fmla="*/ 2439957 w 7386137"/>
              <a:gd name="connsiteY6610" fmla="*/ 462269 h 688275"/>
              <a:gd name="connsiteX6611" fmla="*/ 2439921 w 7386137"/>
              <a:gd name="connsiteY6611" fmla="*/ 462269 h 688275"/>
              <a:gd name="connsiteX6612" fmla="*/ 2439957 w 7386137"/>
              <a:gd name="connsiteY6612" fmla="*/ 462017 h 688275"/>
              <a:gd name="connsiteX6613" fmla="*/ 2439921 w 7386137"/>
              <a:gd name="connsiteY6613" fmla="*/ 462017 h 688275"/>
              <a:gd name="connsiteX6614" fmla="*/ 2439957 w 7386137"/>
              <a:gd name="connsiteY6614" fmla="*/ 461766 h 688275"/>
              <a:gd name="connsiteX6615" fmla="*/ 2439921 w 7386137"/>
              <a:gd name="connsiteY6615" fmla="*/ 461766 h 688275"/>
              <a:gd name="connsiteX6616" fmla="*/ 2439957 w 7386137"/>
              <a:gd name="connsiteY6616" fmla="*/ 461514 h 688275"/>
              <a:gd name="connsiteX6617" fmla="*/ 2439921 w 7386137"/>
              <a:gd name="connsiteY6617" fmla="*/ 461514 h 688275"/>
              <a:gd name="connsiteX6618" fmla="*/ 2439957 w 7386137"/>
              <a:gd name="connsiteY6618" fmla="*/ 461263 h 688275"/>
              <a:gd name="connsiteX6619" fmla="*/ 2439921 w 7386137"/>
              <a:gd name="connsiteY6619" fmla="*/ 461263 h 688275"/>
              <a:gd name="connsiteX6620" fmla="*/ 2439957 w 7386137"/>
              <a:gd name="connsiteY6620" fmla="*/ 461011 h 688275"/>
              <a:gd name="connsiteX6621" fmla="*/ 2439921 w 7386137"/>
              <a:gd name="connsiteY6621" fmla="*/ 461011 h 688275"/>
              <a:gd name="connsiteX6622" fmla="*/ 2439957 w 7386137"/>
              <a:gd name="connsiteY6622" fmla="*/ 460760 h 688275"/>
              <a:gd name="connsiteX6623" fmla="*/ 2439921 w 7386137"/>
              <a:gd name="connsiteY6623" fmla="*/ 460760 h 688275"/>
              <a:gd name="connsiteX6624" fmla="*/ 2439957 w 7386137"/>
              <a:gd name="connsiteY6624" fmla="*/ 460508 h 688275"/>
              <a:gd name="connsiteX6625" fmla="*/ 2439921 w 7386137"/>
              <a:gd name="connsiteY6625" fmla="*/ 460508 h 688275"/>
              <a:gd name="connsiteX6626" fmla="*/ 2439957 w 7386137"/>
              <a:gd name="connsiteY6626" fmla="*/ 460257 h 688275"/>
              <a:gd name="connsiteX6627" fmla="*/ 2439921 w 7386137"/>
              <a:gd name="connsiteY6627" fmla="*/ 460257 h 688275"/>
              <a:gd name="connsiteX6628" fmla="*/ 2439957 w 7386137"/>
              <a:gd name="connsiteY6628" fmla="*/ 460005 h 688275"/>
              <a:gd name="connsiteX6629" fmla="*/ 2439921 w 7386137"/>
              <a:gd name="connsiteY6629" fmla="*/ 460005 h 688275"/>
              <a:gd name="connsiteX6630" fmla="*/ 2439957 w 7386137"/>
              <a:gd name="connsiteY6630" fmla="*/ 459753 h 688275"/>
              <a:gd name="connsiteX6631" fmla="*/ 2439921 w 7386137"/>
              <a:gd name="connsiteY6631" fmla="*/ 459753 h 688275"/>
              <a:gd name="connsiteX6632" fmla="*/ 2439957 w 7386137"/>
              <a:gd name="connsiteY6632" fmla="*/ 459502 h 688275"/>
              <a:gd name="connsiteX6633" fmla="*/ 2439921 w 7386137"/>
              <a:gd name="connsiteY6633" fmla="*/ 459502 h 688275"/>
              <a:gd name="connsiteX6634" fmla="*/ 2439957 w 7386137"/>
              <a:gd name="connsiteY6634" fmla="*/ 459250 h 688275"/>
              <a:gd name="connsiteX6635" fmla="*/ 2439921 w 7386137"/>
              <a:gd name="connsiteY6635" fmla="*/ 459250 h 688275"/>
              <a:gd name="connsiteX6636" fmla="*/ 2439957 w 7386137"/>
              <a:gd name="connsiteY6636" fmla="*/ 458999 h 688275"/>
              <a:gd name="connsiteX6637" fmla="*/ 2439921 w 7386137"/>
              <a:gd name="connsiteY6637" fmla="*/ 458999 h 688275"/>
              <a:gd name="connsiteX6638" fmla="*/ 2439957 w 7386137"/>
              <a:gd name="connsiteY6638" fmla="*/ 458747 h 688275"/>
              <a:gd name="connsiteX6639" fmla="*/ 2439921 w 7386137"/>
              <a:gd name="connsiteY6639" fmla="*/ 458747 h 688275"/>
              <a:gd name="connsiteX6640" fmla="*/ 2439957 w 7386137"/>
              <a:gd name="connsiteY6640" fmla="*/ 458496 h 688275"/>
              <a:gd name="connsiteX6641" fmla="*/ 2439921 w 7386137"/>
              <a:gd name="connsiteY6641" fmla="*/ 458496 h 688275"/>
              <a:gd name="connsiteX6642" fmla="*/ 2439957 w 7386137"/>
              <a:gd name="connsiteY6642" fmla="*/ 458244 h 688275"/>
              <a:gd name="connsiteX6643" fmla="*/ 2439921 w 7386137"/>
              <a:gd name="connsiteY6643" fmla="*/ 458244 h 688275"/>
              <a:gd name="connsiteX6644" fmla="*/ 2439957 w 7386137"/>
              <a:gd name="connsiteY6644" fmla="*/ 457993 h 688275"/>
              <a:gd name="connsiteX6645" fmla="*/ 2439921 w 7386137"/>
              <a:gd name="connsiteY6645" fmla="*/ 457993 h 688275"/>
              <a:gd name="connsiteX6646" fmla="*/ 2439957 w 7386137"/>
              <a:gd name="connsiteY6646" fmla="*/ 457741 h 688275"/>
              <a:gd name="connsiteX6647" fmla="*/ 2439921 w 7386137"/>
              <a:gd name="connsiteY6647" fmla="*/ 457741 h 688275"/>
              <a:gd name="connsiteX6648" fmla="*/ 2439957 w 7386137"/>
              <a:gd name="connsiteY6648" fmla="*/ 457489 h 688275"/>
              <a:gd name="connsiteX6649" fmla="*/ 2439921 w 7386137"/>
              <a:gd name="connsiteY6649" fmla="*/ 457489 h 688275"/>
              <a:gd name="connsiteX6650" fmla="*/ 2439957 w 7386137"/>
              <a:gd name="connsiteY6650" fmla="*/ 457238 h 688275"/>
              <a:gd name="connsiteX6651" fmla="*/ 2439921 w 7386137"/>
              <a:gd name="connsiteY6651" fmla="*/ 457238 h 688275"/>
              <a:gd name="connsiteX6652" fmla="*/ 2439957 w 7386137"/>
              <a:gd name="connsiteY6652" fmla="*/ 456986 h 688275"/>
              <a:gd name="connsiteX6653" fmla="*/ 2439921 w 7386137"/>
              <a:gd name="connsiteY6653" fmla="*/ 456986 h 688275"/>
              <a:gd name="connsiteX6654" fmla="*/ 2439957 w 7386137"/>
              <a:gd name="connsiteY6654" fmla="*/ 456735 h 688275"/>
              <a:gd name="connsiteX6655" fmla="*/ 2439921 w 7386137"/>
              <a:gd name="connsiteY6655" fmla="*/ 456735 h 688275"/>
              <a:gd name="connsiteX6656" fmla="*/ 2439957 w 7386137"/>
              <a:gd name="connsiteY6656" fmla="*/ 456483 h 688275"/>
              <a:gd name="connsiteX6657" fmla="*/ 2439921 w 7386137"/>
              <a:gd name="connsiteY6657" fmla="*/ 456483 h 688275"/>
              <a:gd name="connsiteX6658" fmla="*/ 2439957 w 7386137"/>
              <a:gd name="connsiteY6658" fmla="*/ 456232 h 688275"/>
              <a:gd name="connsiteX6659" fmla="*/ 2439921 w 7386137"/>
              <a:gd name="connsiteY6659" fmla="*/ 456232 h 688275"/>
              <a:gd name="connsiteX6660" fmla="*/ 2439957 w 7386137"/>
              <a:gd name="connsiteY6660" fmla="*/ 455980 h 688275"/>
              <a:gd name="connsiteX6661" fmla="*/ 2439921 w 7386137"/>
              <a:gd name="connsiteY6661" fmla="*/ 455980 h 688275"/>
              <a:gd name="connsiteX6662" fmla="*/ 2439957 w 7386137"/>
              <a:gd name="connsiteY6662" fmla="*/ 455729 h 688275"/>
              <a:gd name="connsiteX6663" fmla="*/ 2439921 w 7386137"/>
              <a:gd name="connsiteY6663" fmla="*/ 455729 h 688275"/>
              <a:gd name="connsiteX6664" fmla="*/ 2439957 w 7386137"/>
              <a:gd name="connsiteY6664" fmla="*/ 455477 h 688275"/>
              <a:gd name="connsiteX6665" fmla="*/ 2439921 w 7386137"/>
              <a:gd name="connsiteY6665" fmla="*/ 455477 h 688275"/>
              <a:gd name="connsiteX6666" fmla="*/ 2439957 w 7386137"/>
              <a:gd name="connsiteY6666" fmla="*/ 455226 h 688275"/>
              <a:gd name="connsiteX6667" fmla="*/ 2439921 w 7386137"/>
              <a:gd name="connsiteY6667" fmla="*/ 455226 h 688275"/>
              <a:gd name="connsiteX6668" fmla="*/ 2439957 w 7386137"/>
              <a:gd name="connsiteY6668" fmla="*/ 454974 h 688275"/>
              <a:gd name="connsiteX6669" fmla="*/ 2439921 w 7386137"/>
              <a:gd name="connsiteY6669" fmla="*/ 454974 h 688275"/>
              <a:gd name="connsiteX6670" fmla="*/ 2439957 w 7386137"/>
              <a:gd name="connsiteY6670" fmla="*/ 454723 h 688275"/>
              <a:gd name="connsiteX6671" fmla="*/ 2439921 w 7386137"/>
              <a:gd name="connsiteY6671" fmla="*/ 454723 h 688275"/>
              <a:gd name="connsiteX6672" fmla="*/ 2439957 w 7386137"/>
              <a:gd name="connsiteY6672" fmla="*/ 454471 h 688275"/>
              <a:gd name="connsiteX6673" fmla="*/ 2439921 w 7386137"/>
              <a:gd name="connsiteY6673" fmla="*/ 454471 h 688275"/>
              <a:gd name="connsiteX6674" fmla="*/ 2439957 w 7386137"/>
              <a:gd name="connsiteY6674" fmla="*/ 454220 h 688275"/>
              <a:gd name="connsiteX6675" fmla="*/ 2439921 w 7386137"/>
              <a:gd name="connsiteY6675" fmla="*/ 454220 h 688275"/>
              <a:gd name="connsiteX6676" fmla="*/ 2439957 w 7386137"/>
              <a:gd name="connsiteY6676" fmla="*/ 453968 h 688275"/>
              <a:gd name="connsiteX6677" fmla="*/ 2439921 w 7386137"/>
              <a:gd name="connsiteY6677" fmla="*/ 453968 h 688275"/>
              <a:gd name="connsiteX6678" fmla="*/ 2439957 w 7386137"/>
              <a:gd name="connsiteY6678" fmla="*/ 453716 h 688275"/>
              <a:gd name="connsiteX6679" fmla="*/ 2439921 w 7386137"/>
              <a:gd name="connsiteY6679" fmla="*/ 453716 h 688275"/>
              <a:gd name="connsiteX6680" fmla="*/ 2439957 w 7386137"/>
              <a:gd name="connsiteY6680" fmla="*/ 453465 h 688275"/>
              <a:gd name="connsiteX6681" fmla="*/ 2439921 w 7386137"/>
              <a:gd name="connsiteY6681" fmla="*/ 453465 h 688275"/>
              <a:gd name="connsiteX6682" fmla="*/ 2439957 w 7386137"/>
              <a:gd name="connsiteY6682" fmla="*/ 453213 h 688275"/>
              <a:gd name="connsiteX6683" fmla="*/ 2439921 w 7386137"/>
              <a:gd name="connsiteY6683" fmla="*/ 453213 h 688275"/>
              <a:gd name="connsiteX6684" fmla="*/ 2439957 w 7386137"/>
              <a:gd name="connsiteY6684" fmla="*/ 452962 h 688275"/>
              <a:gd name="connsiteX6685" fmla="*/ 2439921 w 7386137"/>
              <a:gd name="connsiteY6685" fmla="*/ 452962 h 688275"/>
              <a:gd name="connsiteX6686" fmla="*/ 2439957 w 7386137"/>
              <a:gd name="connsiteY6686" fmla="*/ 452710 h 688275"/>
              <a:gd name="connsiteX6687" fmla="*/ 2439921 w 7386137"/>
              <a:gd name="connsiteY6687" fmla="*/ 452710 h 688275"/>
              <a:gd name="connsiteX6688" fmla="*/ 2439957 w 7386137"/>
              <a:gd name="connsiteY6688" fmla="*/ 452459 h 688275"/>
              <a:gd name="connsiteX6689" fmla="*/ 2439921 w 7386137"/>
              <a:gd name="connsiteY6689" fmla="*/ 452459 h 688275"/>
              <a:gd name="connsiteX6690" fmla="*/ 2439957 w 7386137"/>
              <a:gd name="connsiteY6690" fmla="*/ 452207 h 688275"/>
              <a:gd name="connsiteX6691" fmla="*/ 2439921 w 7386137"/>
              <a:gd name="connsiteY6691" fmla="*/ 452207 h 688275"/>
              <a:gd name="connsiteX6692" fmla="*/ 2439957 w 7386137"/>
              <a:gd name="connsiteY6692" fmla="*/ 451956 h 688275"/>
              <a:gd name="connsiteX6693" fmla="*/ 2439921 w 7386137"/>
              <a:gd name="connsiteY6693" fmla="*/ 451956 h 688275"/>
              <a:gd name="connsiteX6694" fmla="*/ 2439957 w 7386137"/>
              <a:gd name="connsiteY6694" fmla="*/ 451704 h 688275"/>
              <a:gd name="connsiteX6695" fmla="*/ 2439921 w 7386137"/>
              <a:gd name="connsiteY6695" fmla="*/ 451704 h 688275"/>
              <a:gd name="connsiteX6696" fmla="*/ 2439957 w 7386137"/>
              <a:gd name="connsiteY6696" fmla="*/ 451452 h 688275"/>
              <a:gd name="connsiteX6697" fmla="*/ 2439921 w 7386137"/>
              <a:gd name="connsiteY6697" fmla="*/ 451452 h 688275"/>
              <a:gd name="connsiteX6698" fmla="*/ 2439957 w 7386137"/>
              <a:gd name="connsiteY6698" fmla="*/ 451201 h 688275"/>
              <a:gd name="connsiteX6699" fmla="*/ 2439921 w 7386137"/>
              <a:gd name="connsiteY6699" fmla="*/ 451201 h 688275"/>
              <a:gd name="connsiteX6700" fmla="*/ 2439957 w 7386137"/>
              <a:gd name="connsiteY6700" fmla="*/ 450949 h 688275"/>
              <a:gd name="connsiteX6701" fmla="*/ 2439921 w 7386137"/>
              <a:gd name="connsiteY6701" fmla="*/ 450949 h 688275"/>
              <a:gd name="connsiteX6702" fmla="*/ 2439957 w 7386137"/>
              <a:gd name="connsiteY6702" fmla="*/ 450698 h 688275"/>
              <a:gd name="connsiteX6703" fmla="*/ 2439921 w 7386137"/>
              <a:gd name="connsiteY6703" fmla="*/ 450698 h 688275"/>
              <a:gd name="connsiteX6704" fmla="*/ 2439957 w 7386137"/>
              <a:gd name="connsiteY6704" fmla="*/ 450446 h 688275"/>
              <a:gd name="connsiteX6705" fmla="*/ 2439921 w 7386137"/>
              <a:gd name="connsiteY6705" fmla="*/ 450446 h 688275"/>
              <a:gd name="connsiteX6706" fmla="*/ 2439957 w 7386137"/>
              <a:gd name="connsiteY6706" fmla="*/ 450195 h 688275"/>
              <a:gd name="connsiteX6707" fmla="*/ 2439921 w 7386137"/>
              <a:gd name="connsiteY6707" fmla="*/ 450195 h 688275"/>
              <a:gd name="connsiteX6708" fmla="*/ 2439957 w 7386137"/>
              <a:gd name="connsiteY6708" fmla="*/ 449943 h 688275"/>
              <a:gd name="connsiteX6709" fmla="*/ 2439921 w 7386137"/>
              <a:gd name="connsiteY6709" fmla="*/ 449943 h 688275"/>
              <a:gd name="connsiteX6710" fmla="*/ 2439957 w 7386137"/>
              <a:gd name="connsiteY6710" fmla="*/ 449692 h 688275"/>
              <a:gd name="connsiteX6711" fmla="*/ 2439921 w 7386137"/>
              <a:gd name="connsiteY6711" fmla="*/ 449692 h 688275"/>
              <a:gd name="connsiteX6712" fmla="*/ 2439957 w 7386137"/>
              <a:gd name="connsiteY6712" fmla="*/ 449440 h 688275"/>
              <a:gd name="connsiteX6713" fmla="*/ 2439921 w 7386137"/>
              <a:gd name="connsiteY6713" fmla="*/ 449440 h 688275"/>
              <a:gd name="connsiteX6714" fmla="*/ 2439957 w 7386137"/>
              <a:gd name="connsiteY6714" fmla="*/ 449189 h 688275"/>
              <a:gd name="connsiteX6715" fmla="*/ 2439921 w 7386137"/>
              <a:gd name="connsiteY6715" fmla="*/ 449189 h 688275"/>
              <a:gd name="connsiteX6716" fmla="*/ 2439957 w 7386137"/>
              <a:gd name="connsiteY6716" fmla="*/ 448937 h 688275"/>
              <a:gd name="connsiteX6717" fmla="*/ 2439921 w 7386137"/>
              <a:gd name="connsiteY6717" fmla="*/ 448937 h 688275"/>
              <a:gd name="connsiteX6718" fmla="*/ 2439957 w 7386137"/>
              <a:gd name="connsiteY6718" fmla="*/ 448686 h 688275"/>
              <a:gd name="connsiteX6719" fmla="*/ 2439921 w 7386137"/>
              <a:gd name="connsiteY6719" fmla="*/ 448686 h 688275"/>
              <a:gd name="connsiteX6720" fmla="*/ 2439957 w 7386137"/>
              <a:gd name="connsiteY6720" fmla="*/ 448434 h 688275"/>
              <a:gd name="connsiteX6721" fmla="*/ 2439921 w 7386137"/>
              <a:gd name="connsiteY6721" fmla="*/ 448434 h 688275"/>
              <a:gd name="connsiteX6722" fmla="*/ 2439957 w 7386137"/>
              <a:gd name="connsiteY6722" fmla="*/ 448182 h 688275"/>
              <a:gd name="connsiteX6723" fmla="*/ 2439921 w 7386137"/>
              <a:gd name="connsiteY6723" fmla="*/ 448182 h 688275"/>
              <a:gd name="connsiteX6724" fmla="*/ 2439957 w 7386137"/>
              <a:gd name="connsiteY6724" fmla="*/ 447931 h 688275"/>
              <a:gd name="connsiteX6725" fmla="*/ 2439921 w 7386137"/>
              <a:gd name="connsiteY6725" fmla="*/ 447931 h 688275"/>
              <a:gd name="connsiteX6726" fmla="*/ 2439957 w 7386137"/>
              <a:gd name="connsiteY6726" fmla="*/ 447679 h 688275"/>
              <a:gd name="connsiteX6727" fmla="*/ 2439921 w 7386137"/>
              <a:gd name="connsiteY6727" fmla="*/ 447679 h 688275"/>
              <a:gd name="connsiteX6728" fmla="*/ 2439957 w 7386137"/>
              <a:gd name="connsiteY6728" fmla="*/ 447428 h 688275"/>
              <a:gd name="connsiteX6729" fmla="*/ 2439921 w 7386137"/>
              <a:gd name="connsiteY6729" fmla="*/ 447428 h 688275"/>
              <a:gd name="connsiteX6730" fmla="*/ 2439957 w 7386137"/>
              <a:gd name="connsiteY6730" fmla="*/ 447176 h 688275"/>
              <a:gd name="connsiteX6731" fmla="*/ 2439921 w 7386137"/>
              <a:gd name="connsiteY6731" fmla="*/ 447176 h 688275"/>
              <a:gd name="connsiteX6732" fmla="*/ 2439957 w 7386137"/>
              <a:gd name="connsiteY6732" fmla="*/ 446925 h 688275"/>
              <a:gd name="connsiteX6733" fmla="*/ 2439921 w 7386137"/>
              <a:gd name="connsiteY6733" fmla="*/ 446925 h 688275"/>
              <a:gd name="connsiteX6734" fmla="*/ 2439957 w 7386137"/>
              <a:gd name="connsiteY6734" fmla="*/ 446673 h 688275"/>
              <a:gd name="connsiteX6735" fmla="*/ 2439921 w 7386137"/>
              <a:gd name="connsiteY6735" fmla="*/ 446673 h 688275"/>
              <a:gd name="connsiteX6736" fmla="*/ 2439957 w 7386137"/>
              <a:gd name="connsiteY6736" fmla="*/ 446422 h 688275"/>
              <a:gd name="connsiteX6737" fmla="*/ 2439921 w 7386137"/>
              <a:gd name="connsiteY6737" fmla="*/ 446422 h 688275"/>
              <a:gd name="connsiteX6738" fmla="*/ 2439957 w 7386137"/>
              <a:gd name="connsiteY6738" fmla="*/ 446170 h 688275"/>
              <a:gd name="connsiteX6739" fmla="*/ 2439921 w 7386137"/>
              <a:gd name="connsiteY6739" fmla="*/ 446170 h 688275"/>
              <a:gd name="connsiteX6740" fmla="*/ 2439957 w 7386137"/>
              <a:gd name="connsiteY6740" fmla="*/ 445918 h 688275"/>
              <a:gd name="connsiteX6741" fmla="*/ 2439921 w 7386137"/>
              <a:gd name="connsiteY6741" fmla="*/ 445918 h 688275"/>
              <a:gd name="connsiteX6742" fmla="*/ 2439957 w 7386137"/>
              <a:gd name="connsiteY6742" fmla="*/ 445667 h 688275"/>
              <a:gd name="connsiteX6743" fmla="*/ 2439921 w 7386137"/>
              <a:gd name="connsiteY6743" fmla="*/ 445667 h 688275"/>
              <a:gd name="connsiteX6744" fmla="*/ 2439957 w 7386137"/>
              <a:gd name="connsiteY6744" fmla="*/ 445415 h 688275"/>
              <a:gd name="connsiteX6745" fmla="*/ 2439921 w 7386137"/>
              <a:gd name="connsiteY6745" fmla="*/ 445415 h 688275"/>
              <a:gd name="connsiteX6746" fmla="*/ 2439957 w 7386137"/>
              <a:gd name="connsiteY6746" fmla="*/ 445164 h 688275"/>
              <a:gd name="connsiteX6747" fmla="*/ 2439921 w 7386137"/>
              <a:gd name="connsiteY6747" fmla="*/ 445164 h 688275"/>
              <a:gd name="connsiteX6748" fmla="*/ 2439957 w 7386137"/>
              <a:gd name="connsiteY6748" fmla="*/ 444912 h 688275"/>
              <a:gd name="connsiteX6749" fmla="*/ 2439921 w 7386137"/>
              <a:gd name="connsiteY6749" fmla="*/ 444912 h 688275"/>
              <a:gd name="connsiteX6750" fmla="*/ 2439957 w 7386137"/>
              <a:gd name="connsiteY6750" fmla="*/ 444661 h 688275"/>
              <a:gd name="connsiteX6751" fmla="*/ 2439921 w 7386137"/>
              <a:gd name="connsiteY6751" fmla="*/ 444661 h 688275"/>
              <a:gd name="connsiteX6752" fmla="*/ 2439957 w 7386137"/>
              <a:gd name="connsiteY6752" fmla="*/ 444409 h 688275"/>
              <a:gd name="connsiteX6753" fmla="*/ 2439921 w 7386137"/>
              <a:gd name="connsiteY6753" fmla="*/ 444409 h 688275"/>
              <a:gd name="connsiteX6754" fmla="*/ 2439957 w 7386137"/>
              <a:gd name="connsiteY6754" fmla="*/ 444158 h 688275"/>
              <a:gd name="connsiteX6755" fmla="*/ 2439921 w 7386137"/>
              <a:gd name="connsiteY6755" fmla="*/ 444158 h 688275"/>
              <a:gd name="connsiteX6756" fmla="*/ 2439957 w 7386137"/>
              <a:gd name="connsiteY6756" fmla="*/ 443906 h 688275"/>
              <a:gd name="connsiteX6757" fmla="*/ 2439921 w 7386137"/>
              <a:gd name="connsiteY6757" fmla="*/ 443906 h 688275"/>
              <a:gd name="connsiteX6758" fmla="*/ 2439957 w 7386137"/>
              <a:gd name="connsiteY6758" fmla="*/ 443655 h 688275"/>
              <a:gd name="connsiteX6759" fmla="*/ 2439921 w 7386137"/>
              <a:gd name="connsiteY6759" fmla="*/ 443655 h 688275"/>
              <a:gd name="connsiteX6760" fmla="*/ 2439957 w 7386137"/>
              <a:gd name="connsiteY6760" fmla="*/ 443403 h 688275"/>
              <a:gd name="connsiteX6761" fmla="*/ 2439921 w 7386137"/>
              <a:gd name="connsiteY6761" fmla="*/ 443403 h 688275"/>
              <a:gd name="connsiteX6762" fmla="*/ 2439957 w 7386137"/>
              <a:gd name="connsiteY6762" fmla="*/ 443152 h 688275"/>
              <a:gd name="connsiteX6763" fmla="*/ 2439921 w 7386137"/>
              <a:gd name="connsiteY6763" fmla="*/ 443152 h 688275"/>
              <a:gd name="connsiteX6764" fmla="*/ 2439957 w 7386137"/>
              <a:gd name="connsiteY6764" fmla="*/ 442900 h 688275"/>
              <a:gd name="connsiteX6765" fmla="*/ 2439921 w 7386137"/>
              <a:gd name="connsiteY6765" fmla="*/ 442900 h 688275"/>
              <a:gd name="connsiteX6766" fmla="*/ 2452444 w 7386137"/>
              <a:gd name="connsiteY6766" fmla="*/ 355239 h 688275"/>
              <a:gd name="connsiteX6767" fmla="*/ 2474569 w 7386137"/>
              <a:gd name="connsiteY6767" fmla="*/ 373606 h 688275"/>
              <a:gd name="connsiteX6768" fmla="*/ 2484614 w 7386137"/>
              <a:gd name="connsiteY6768" fmla="*/ 373606 h 688275"/>
              <a:gd name="connsiteX6769" fmla="*/ 2481247 w 7386137"/>
              <a:gd name="connsiteY6769" fmla="*/ 363507 h 688275"/>
              <a:gd name="connsiteX6770" fmla="*/ 2481331 w 7386137"/>
              <a:gd name="connsiteY6770" fmla="*/ 363507 h 688275"/>
              <a:gd name="connsiteX6771" fmla="*/ 2481247 w 7386137"/>
              <a:gd name="connsiteY6771" fmla="*/ 363255 h 688275"/>
              <a:gd name="connsiteX6772" fmla="*/ 2481331 w 7386137"/>
              <a:gd name="connsiteY6772" fmla="*/ 363255 h 688275"/>
              <a:gd name="connsiteX6773" fmla="*/ 2481247 w 7386137"/>
              <a:gd name="connsiteY6773" fmla="*/ 363004 h 688275"/>
              <a:gd name="connsiteX6774" fmla="*/ 2481331 w 7386137"/>
              <a:gd name="connsiteY6774" fmla="*/ 363004 h 688275"/>
              <a:gd name="connsiteX6775" fmla="*/ 2481247 w 7386137"/>
              <a:gd name="connsiteY6775" fmla="*/ 362752 h 688275"/>
              <a:gd name="connsiteX6776" fmla="*/ 2481331 w 7386137"/>
              <a:gd name="connsiteY6776" fmla="*/ 362752 h 688275"/>
              <a:gd name="connsiteX6777" fmla="*/ 2481247 w 7386137"/>
              <a:gd name="connsiteY6777" fmla="*/ 362501 h 688275"/>
              <a:gd name="connsiteX6778" fmla="*/ 2481331 w 7386137"/>
              <a:gd name="connsiteY6778" fmla="*/ 362501 h 688275"/>
              <a:gd name="connsiteX6779" fmla="*/ 2481247 w 7386137"/>
              <a:gd name="connsiteY6779" fmla="*/ 362249 h 688275"/>
              <a:gd name="connsiteX6780" fmla="*/ 2481331 w 7386137"/>
              <a:gd name="connsiteY6780" fmla="*/ 362249 h 688275"/>
              <a:gd name="connsiteX6781" fmla="*/ 2481247 w 7386137"/>
              <a:gd name="connsiteY6781" fmla="*/ 361998 h 688275"/>
              <a:gd name="connsiteX6782" fmla="*/ 2481331 w 7386137"/>
              <a:gd name="connsiteY6782" fmla="*/ 361998 h 688275"/>
              <a:gd name="connsiteX6783" fmla="*/ 2481247 w 7386137"/>
              <a:gd name="connsiteY6783" fmla="*/ 361746 h 688275"/>
              <a:gd name="connsiteX6784" fmla="*/ 2481331 w 7386137"/>
              <a:gd name="connsiteY6784" fmla="*/ 361746 h 688275"/>
              <a:gd name="connsiteX6785" fmla="*/ 2481247 w 7386137"/>
              <a:gd name="connsiteY6785" fmla="*/ 361495 h 688275"/>
              <a:gd name="connsiteX6786" fmla="*/ 2481331 w 7386137"/>
              <a:gd name="connsiteY6786" fmla="*/ 361495 h 688275"/>
              <a:gd name="connsiteX6787" fmla="*/ 2481247 w 7386137"/>
              <a:gd name="connsiteY6787" fmla="*/ 361243 h 688275"/>
              <a:gd name="connsiteX6788" fmla="*/ 2481331 w 7386137"/>
              <a:gd name="connsiteY6788" fmla="*/ 361243 h 688275"/>
              <a:gd name="connsiteX6789" fmla="*/ 2481247 w 7386137"/>
              <a:gd name="connsiteY6789" fmla="*/ 360992 h 688275"/>
              <a:gd name="connsiteX6790" fmla="*/ 2481331 w 7386137"/>
              <a:gd name="connsiteY6790" fmla="*/ 360992 h 688275"/>
              <a:gd name="connsiteX6791" fmla="*/ 2481247 w 7386137"/>
              <a:gd name="connsiteY6791" fmla="*/ 360740 h 688275"/>
              <a:gd name="connsiteX6792" fmla="*/ 2481331 w 7386137"/>
              <a:gd name="connsiteY6792" fmla="*/ 360740 h 688275"/>
              <a:gd name="connsiteX6793" fmla="*/ 2481247 w 7386137"/>
              <a:gd name="connsiteY6793" fmla="*/ 360489 h 688275"/>
              <a:gd name="connsiteX6794" fmla="*/ 2481331 w 7386137"/>
              <a:gd name="connsiteY6794" fmla="*/ 360489 h 688275"/>
              <a:gd name="connsiteX6795" fmla="*/ 2481247 w 7386137"/>
              <a:gd name="connsiteY6795" fmla="*/ 360237 h 688275"/>
              <a:gd name="connsiteX6796" fmla="*/ 2481331 w 7386137"/>
              <a:gd name="connsiteY6796" fmla="*/ 360237 h 688275"/>
              <a:gd name="connsiteX6797" fmla="*/ 2481247 w 7386137"/>
              <a:gd name="connsiteY6797" fmla="*/ 359985 h 688275"/>
              <a:gd name="connsiteX6798" fmla="*/ 2481331 w 7386137"/>
              <a:gd name="connsiteY6798" fmla="*/ 359985 h 688275"/>
              <a:gd name="connsiteX6799" fmla="*/ 2481247 w 7386137"/>
              <a:gd name="connsiteY6799" fmla="*/ 359734 h 688275"/>
              <a:gd name="connsiteX6800" fmla="*/ 2481331 w 7386137"/>
              <a:gd name="connsiteY6800" fmla="*/ 359734 h 688275"/>
              <a:gd name="connsiteX6801" fmla="*/ 2481247 w 7386137"/>
              <a:gd name="connsiteY6801" fmla="*/ 359482 h 688275"/>
              <a:gd name="connsiteX6802" fmla="*/ 2481331 w 7386137"/>
              <a:gd name="connsiteY6802" fmla="*/ 359482 h 688275"/>
              <a:gd name="connsiteX6803" fmla="*/ 2481247 w 7386137"/>
              <a:gd name="connsiteY6803" fmla="*/ 359231 h 688275"/>
              <a:gd name="connsiteX6804" fmla="*/ 2481331 w 7386137"/>
              <a:gd name="connsiteY6804" fmla="*/ 359231 h 688275"/>
              <a:gd name="connsiteX6805" fmla="*/ 2481247 w 7386137"/>
              <a:gd name="connsiteY6805" fmla="*/ 358979 h 688275"/>
              <a:gd name="connsiteX6806" fmla="*/ 2481331 w 7386137"/>
              <a:gd name="connsiteY6806" fmla="*/ 358979 h 688275"/>
              <a:gd name="connsiteX6807" fmla="*/ 2481247 w 7386137"/>
              <a:gd name="connsiteY6807" fmla="*/ 358728 h 688275"/>
              <a:gd name="connsiteX6808" fmla="*/ 2481331 w 7386137"/>
              <a:gd name="connsiteY6808" fmla="*/ 358728 h 688275"/>
              <a:gd name="connsiteX6809" fmla="*/ 2481247 w 7386137"/>
              <a:gd name="connsiteY6809" fmla="*/ 358476 h 688275"/>
              <a:gd name="connsiteX6810" fmla="*/ 2481331 w 7386137"/>
              <a:gd name="connsiteY6810" fmla="*/ 358476 h 688275"/>
              <a:gd name="connsiteX6811" fmla="*/ 2481247 w 7386137"/>
              <a:gd name="connsiteY6811" fmla="*/ 358225 h 688275"/>
              <a:gd name="connsiteX6812" fmla="*/ 2481331 w 7386137"/>
              <a:gd name="connsiteY6812" fmla="*/ 358225 h 688275"/>
              <a:gd name="connsiteX6813" fmla="*/ 2481247 w 7386137"/>
              <a:gd name="connsiteY6813" fmla="*/ 357973 h 688275"/>
              <a:gd name="connsiteX6814" fmla="*/ 2481331 w 7386137"/>
              <a:gd name="connsiteY6814" fmla="*/ 357973 h 688275"/>
              <a:gd name="connsiteX6815" fmla="*/ 2481247 w 7386137"/>
              <a:gd name="connsiteY6815" fmla="*/ 357721 h 688275"/>
              <a:gd name="connsiteX6816" fmla="*/ 2481331 w 7386137"/>
              <a:gd name="connsiteY6816" fmla="*/ 357721 h 688275"/>
              <a:gd name="connsiteX6817" fmla="*/ 2481247 w 7386137"/>
              <a:gd name="connsiteY6817" fmla="*/ 357470 h 688275"/>
              <a:gd name="connsiteX6818" fmla="*/ 2481331 w 7386137"/>
              <a:gd name="connsiteY6818" fmla="*/ 357470 h 688275"/>
              <a:gd name="connsiteX6819" fmla="*/ 2481247 w 7386137"/>
              <a:gd name="connsiteY6819" fmla="*/ 357218 h 688275"/>
              <a:gd name="connsiteX6820" fmla="*/ 2481331 w 7386137"/>
              <a:gd name="connsiteY6820" fmla="*/ 357218 h 688275"/>
              <a:gd name="connsiteX6821" fmla="*/ 2481247 w 7386137"/>
              <a:gd name="connsiteY6821" fmla="*/ 356967 h 688275"/>
              <a:gd name="connsiteX6822" fmla="*/ 2481331 w 7386137"/>
              <a:gd name="connsiteY6822" fmla="*/ 356967 h 688275"/>
              <a:gd name="connsiteX6823" fmla="*/ 2481247 w 7386137"/>
              <a:gd name="connsiteY6823" fmla="*/ 356715 h 688275"/>
              <a:gd name="connsiteX6824" fmla="*/ 2481331 w 7386137"/>
              <a:gd name="connsiteY6824" fmla="*/ 356715 h 688275"/>
              <a:gd name="connsiteX6825" fmla="*/ 2481247 w 7386137"/>
              <a:gd name="connsiteY6825" fmla="*/ 356464 h 688275"/>
              <a:gd name="connsiteX6826" fmla="*/ 2481331 w 7386137"/>
              <a:gd name="connsiteY6826" fmla="*/ 356464 h 688275"/>
              <a:gd name="connsiteX6827" fmla="*/ 2481247 w 7386137"/>
              <a:gd name="connsiteY6827" fmla="*/ 356212 h 688275"/>
              <a:gd name="connsiteX6828" fmla="*/ 2481331 w 7386137"/>
              <a:gd name="connsiteY6828" fmla="*/ 356212 h 688275"/>
              <a:gd name="connsiteX6829" fmla="*/ 2481247 w 7386137"/>
              <a:gd name="connsiteY6829" fmla="*/ 355961 h 688275"/>
              <a:gd name="connsiteX6830" fmla="*/ 2481331 w 7386137"/>
              <a:gd name="connsiteY6830" fmla="*/ 355961 h 688275"/>
              <a:gd name="connsiteX6831" fmla="*/ 2481247 w 7386137"/>
              <a:gd name="connsiteY6831" fmla="*/ 355709 h 688275"/>
              <a:gd name="connsiteX6832" fmla="*/ 2481331 w 7386137"/>
              <a:gd name="connsiteY6832" fmla="*/ 355709 h 688275"/>
              <a:gd name="connsiteX6833" fmla="*/ 2481247 w 7386137"/>
              <a:gd name="connsiteY6833" fmla="*/ 355458 h 688275"/>
              <a:gd name="connsiteX6834" fmla="*/ 2481331 w 7386137"/>
              <a:gd name="connsiteY6834" fmla="*/ 355458 h 688275"/>
              <a:gd name="connsiteX6835" fmla="*/ 2481247 w 7386137"/>
              <a:gd name="connsiteY6835" fmla="*/ 355206 h 688275"/>
              <a:gd name="connsiteX6836" fmla="*/ 2481331 w 7386137"/>
              <a:gd name="connsiteY6836" fmla="*/ 355206 h 688275"/>
              <a:gd name="connsiteX6837" fmla="*/ 2481247 w 7386137"/>
              <a:gd name="connsiteY6837" fmla="*/ 354955 h 688275"/>
              <a:gd name="connsiteX6838" fmla="*/ 2481331 w 7386137"/>
              <a:gd name="connsiteY6838" fmla="*/ 354955 h 688275"/>
              <a:gd name="connsiteX6839" fmla="*/ 2481247 w 7386137"/>
              <a:gd name="connsiteY6839" fmla="*/ 354703 h 688275"/>
              <a:gd name="connsiteX6840" fmla="*/ 2481331 w 7386137"/>
              <a:gd name="connsiteY6840" fmla="*/ 354703 h 688275"/>
              <a:gd name="connsiteX6841" fmla="*/ 2481247 w 7386137"/>
              <a:gd name="connsiteY6841" fmla="*/ 354452 h 688275"/>
              <a:gd name="connsiteX6842" fmla="*/ 2481331 w 7386137"/>
              <a:gd name="connsiteY6842" fmla="*/ 354452 h 688275"/>
              <a:gd name="connsiteX6843" fmla="*/ 2481247 w 7386137"/>
              <a:gd name="connsiteY6843" fmla="*/ 354200 h 688275"/>
              <a:gd name="connsiteX6844" fmla="*/ 2481331 w 7386137"/>
              <a:gd name="connsiteY6844" fmla="*/ 354200 h 688275"/>
              <a:gd name="connsiteX6845" fmla="*/ 2481247 w 7386137"/>
              <a:gd name="connsiteY6845" fmla="*/ 353948 h 688275"/>
              <a:gd name="connsiteX6846" fmla="*/ 2481331 w 7386137"/>
              <a:gd name="connsiteY6846" fmla="*/ 353948 h 688275"/>
              <a:gd name="connsiteX6847" fmla="*/ 2481247 w 7386137"/>
              <a:gd name="connsiteY6847" fmla="*/ 353697 h 688275"/>
              <a:gd name="connsiteX6848" fmla="*/ 2481331 w 7386137"/>
              <a:gd name="connsiteY6848" fmla="*/ 353697 h 688275"/>
              <a:gd name="connsiteX6849" fmla="*/ 2481247 w 7386137"/>
              <a:gd name="connsiteY6849" fmla="*/ 353445 h 688275"/>
              <a:gd name="connsiteX6850" fmla="*/ 2481331 w 7386137"/>
              <a:gd name="connsiteY6850" fmla="*/ 353445 h 688275"/>
              <a:gd name="connsiteX6851" fmla="*/ 2481247 w 7386137"/>
              <a:gd name="connsiteY6851" fmla="*/ 353194 h 688275"/>
              <a:gd name="connsiteX6852" fmla="*/ 2481331 w 7386137"/>
              <a:gd name="connsiteY6852" fmla="*/ 353194 h 688275"/>
              <a:gd name="connsiteX6853" fmla="*/ 2481247 w 7386137"/>
              <a:gd name="connsiteY6853" fmla="*/ 352942 h 688275"/>
              <a:gd name="connsiteX6854" fmla="*/ 2481331 w 7386137"/>
              <a:gd name="connsiteY6854" fmla="*/ 352942 h 688275"/>
              <a:gd name="connsiteX6855" fmla="*/ 2481247 w 7386137"/>
              <a:gd name="connsiteY6855" fmla="*/ 352691 h 688275"/>
              <a:gd name="connsiteX6856" fmla="*/ 2481331 w 7386137"/>
              <a:gd name="connsiteY6856" fmla="*/ 352691 h 688275"/>
              <a:gd name="connsiteX6857" fmla="*/ 2481247 w 7386137"/>
              <a:gd name="connsiteY6857" fmla="*/ 352439 h 688275"/>
              <a:gd name="connsiteX6858" fmla="*/ 2481331 w 7386137"/>
              <a:gd name="connsiteY6858" fmla="*/ 352439 h 688275"/>
              <a:gd name="connsiteX6859" fmla="*/ 2481247 w 7386137"/>
              <a:gd name="connsiteY6859" fmla="*/ 352188 h 688275"/>
              <a:gd name="connsiteX6860" fmla="*/ 2481331 w 7386137"/>
              <a:gd name="connsiteY6860" fmla="*/ 352188 h 688275"/>
              <a:gd name="connsiteX6861" fmla="*/ 2481247 w 7386137"/>
              <a:gd name="connsiteY6861" fmla="*/ 351936 h 688275"/>
              <a:gd name="connsiteX6862" fmla="*/ 2481331 w 7386137"/>
              <a:gd name="connsiteY6862" fmla="*/ 351936 h 688275"/>
              <a:gd name="connsiteX6863" fmla="*/ 2481247 w 7386137"/>
              <a:gd name="connsiteY6863" fmla="*/ 351684 h 688275"/>
              <a:gd name="connsiteX6864" fmla="*/ 2481331 w 7386137"/>
              <a:gd name="connsiteY6864" fmla="*/ 351684 h 688275"/>
              <a:gd name="connsiteX6865" fmla="*/ 2481247 w 7386137"/>
              <a:gd name="connsiteY6865" fmla="*/ 351433 h 688275"/>
              <a:gd name="connsiteX6866" fmla="*/ 2481331 w 7386137"/>
              <a:gd name="connsiteY6866" fmla="*/ 351433 h 688275"/>
              <a:gd name="connsiteX6867" fmla="*/ 2481247 w 7386137"/>
              <a:gd name="connsiteY6867" fmla="*/ 351181 h 688275"/>
              <a:gd name="connsiteX6868" fmla="*/ 2481331 w 7386137"/>
              <a:gd name="connsiteY6868" fmla="*/ 351181 h 688275"/>
              <a:gd name="connsiteX6869" fmla="*/ 2481247 w 7386137"/>
              <a:gd name="connsiteY6869" fmla="*/ 350930 h 688275"/>
              <a:gd name="connsiteX6870" fmla="*/ 2481331 w 7386137"/>
              <a:gd name="connsiteY6870" fmla="*/ 350930 h 688275"/>
              <a:gd name="connsiteX6871" fmla="*/ 2481247 w 7386137"/>
              <a:gd name="connsiteY6871" fmla="*/ 350678 h 688275"/>
              <a:gd name="connsiteX6872" fmla="*/ 2481331 w 7386137"/>
              <a:gd name="connsiteY6872" fmla="*/ 350678 h 688275"/>
              <a:gd name="connsiteX6873" fmla="*/ 2481247 w 7386137"/>
              <a:gd name="connsiteY6873" fmla="*/ 350427 h 688275"/>
              <a:gd name="connsiteX6874" fmla="*/ 2481331 w 7386137"/>
              <a:gd name="connsiteY6874" fmla="*/ 350427 h 688275"/>
              <a:gd name="connsiteX6875" fmla="*/ 2481247 w 7386137"/>
              <a:gd name="connsiteY6875" fmla="*/ 350175 h 688275"/>
              <a:gd name="connsiteX6876" fmla="*/ 2481331 w 7386137"/>
              <a:gd name="connsiteY6876" fmla="*/ 350175 h 688275"/>
              <a:gd name="connsiteX6877" fmla="*/ 2481247 w 7386137"/>
              <a:gd name="connsiteY6877" fmla="*/ 349924 h 688275"/>
              <a:gd name="connsiteX6878" fmla="*/ 2481331 w 7386137"/>
              <a:gd name="connsiteY6878" fmla="*/ 349924 h 688275"/>
              <a:gd name="connsiteX6879" fmla="*/ 2481247 w 7386137"/>
              <a:gd name="connsiteY6879" fmla="*/ 349672 h 688275"/>
              <a:gd name="connsiteX6880" fmla="*/ 2481331 w 7386137"/>
              <a:gd name="connsiteY6880" fmla="*/ 349672 h 688275"/>
              <a:gd name="connsiteX6881" fmla="*/ 2481247 w 7386137"/>
              <a:gd name="connsiteY6881" fmla="*/ 349421 h 688275"/>
              <a:gd name="connsiteX6882" fmla="*/ 2481331 w 7386137"/>
              <a:gd name="connsiteY6882" fmla="*/ 349421 h 688275"/>
              <a:gd name="connsiteX6883" fmla="*/ 2481247 w 7386137"/>
              <a:gd name="connsiteY6883" fmla="*/ 349169 h 688275"/>
              <a:gd name="connsiteX6884" fmla="*/ 2481331 w 7386137"/>
              <a:gd name="connsiteY6884" fmla="*/ 349169 h 688275"/>
              <a:gd name="connsiteX6885" fmla="*/ 2481247 w 7386137"/>
              <a:gd name="connsiteY6885" fmla="*/ 348918 h 688275"/>
              <a:gd name="connsiteX6886" fmla="*/ 2481331 w 7386137"/>
              <a:gd name="connsiteY6886" fmla="*/ 348918 h 688275"/>
              <a:gd name="connsiteX6887" fmla="*/ 2481247 w 7386137"/>
              <a:gd name="connsiteY6887" fmla="*/ 348666 h 688275"/>
              <a:gd name="connsiteX6888" fmla="*/ 2481331 w 7386137"/>
              <a:gd name="connsiteY6888" fmla="*/ 348666 h 688275"/>
              <a:gd name="connsiteX6889" fmla="*/ 2481247 w 7386137"/>
              <a:gd name="connsiteY6889" fmla="*/ 348414 h 688275"/>
              <a:gd name="connsiteX6890" fmla="*/ 2481331 w 7386137"/>
              <a:gd name="connsiteY6890" fmla="*/ 348414 h 688275"/>
              <a:gd name="connsiteX6891" fmla="*/ 2481247 w 7386137"/>
              <a:gd name="connsiteY6891" fmla="*/ 348163 h 688275"/>
              <a:gd name="connsiteX6892" fmla="*/ 2481331 w 7386137"/>
              <a:gd name="connsiteY6892" fmla="*/ 348163 h 688275"/>
              <a:gd name="connsiteX6893" fmla="*/ 2481247 w 7386137"/>
              <a:gd name="connsiteY6893" fmla="*/ 347911 h 688275"/>
              <a:gd name="connsiteX6894" fmla="*/ 2481331 w 7386137"/>
              <a:gd name="connsiteY6894" fmla="*/ 347911 h 688275"/>
              <a:gd name="connsiteX6895" fmla="*/ 2481247 w 7386137"/>
              <a:gd name="connsiteY6895" fmla="*/ 347660 h 688275"/>
              <a:gd name="connsiteX6896" fmla="*/ 2481331 w 7386137"/>
              <a:gd name="connsiteY6896" fmla="*/ 347660 h 688275"/>
              <a:gd name="connsiteX6897" fmla="*/ 2481247 w 7386137"/>
              <a:gd name="connsiteY6897" fmla="*/ 347408 h 688275"/>
              <a:gd name="connsiteX6898" fmla="*/ 2481331 w 7386137"/>
              <a:gd name="connsiteY6898" fmla="*/ 347408 h 688275"/>
              <a:gd name="connsiteX6899" fmla="*/ 2481247 w 7386137"/>
              <a:gd name="connsiteY6899" fmla="*/ 347157 h 688275"/>
              <a:gd name="connsiteX6900" fmla="*/ 2481331 w 7386137"/>
              <a:gd name="connsiteY6900" fmla="*/ 347157 h 688275"/>
              <a:gd name="connsiteX6901" fmla="*/ 2481247 w 7386137"/>
              <a:gd name="connsiteY6901" fmla="*/ 346905 h 688275"/>
              <a:gd name="connsiteX6902" fmla="*/ 2481331 w 7386137"/>
              <a:gd name="connsiteY6902" fmla="*/ 346905 h 688275"/>
              <a:gd name="connsiteX6903" fmla="*/ 2481247 w 7386137"/>
              <a:gd name="connsiteY6903" fmla="*/ 346654 h 688275"/>
              <a:gd name="connsiteX6904" fmla="*/ 2481331 w 7386137"/>
              <a:gd name="connsiteY6904" fmla="*/ 346654 h 688275"/>
              <a:gd name="connsiteX6905" fmla="*/ 2481247 w 7386137"/>
              <a:gd name="connsiteY6905" fmla="*/ 346402 h 688275"/>
              <a:gd name="connsiteX6906" fmla="*/ 2481331 w 7386137"/>
              <a:gd name="connsiteY6906" fmla="*/ 346402 h 688275"/>
              <a:gd name="connsiteX6907" fmla="*/ 2481247 w 7386137"/>
              <a:gd name="connsiteY6907" fmla="*/ 346150 h 688275"/>
              <a:gd name="connsiteX6908" fmla="*/ 2481331 w 7386137"/>
              <a:gd name="connsiteY6908" fmla="*/ 346150 h 688275"/>
              <a:gd name="connsiteX6909" fmla="*/ 2481247 w 7386137"/>
              <a:gd name="connsiteY6909" fmla="*/ 345899 h 688275"/>
              <a:gd name="connsiteX6910" fmla="*/ 2481331 w 7386137"/>
              <a:gd name="connsiteY6910" fmla="*/ 345899 h 688275"/>
              <a:gd name="connsiteX6911" fmla="*/ 2481247 w 7386137"/>
              <a:gd name="connsiteY6911" fmla="*/ 345647 h 688275"/>
              <a:gd name="connsiteX6912" fmla="*/ 2481331 w 7386137"/>
              <a:gd name="connsiteY6912" fmla="*/ 345647 h 688275"/>
              <a:gd name="connsiteX6913" fmla="*/ 2481247 w 7386137"/>
              <a:gd name="connsiteY6913" fmla="*/ 345396 h 688275"/>
              <a:gd name="connsiteX6914" fmla="*/ 2481331 w 7386137"/>
              <a:gd name="connsiteY6914" fmla="*/ 345396 h 688275"/>
              <a:gd name="connsiteX6915" fmla="*/ 2481247 w 7386137"/>
              <a:gd name="connsiteY6915" fmla="*/ 345144 h 688275"/>
              <a:gd name="connsiteX6916" fmla="*/ 2481331 w 7386137"/>
              <a:gd name="connsiteY6916" fmla="*/ 345144 h 688275"/>
              <a:gd name="connsiteX6917" fmla="*/ 2481247 w 7386137"/>
              <a:gd name="connsiteY6917" fmla="*/ 344893 h 688275"/>
              <a:gd name="connsiteX6918" fmla="*/ 2481331 w 7386137"/>
              <a:gd name="connsiteY6918" fmla="*/ 344893 h 688275"/>
              <a:gd name="connsiteX6919" fmla="*/ 2481247 w 7386137"/>
              <a:gd name="connsiteY6919" fmla="*/ 344641 h 688275"/>
              <a:gd name="connsiteX6920" fmla="*/ 2481331 w 7386137"/>
              <a:gd name="connsiteY6920" fmla="*/ 344641 h 688275"/>
              <a:gd name="connsiteX6921" fmla="*/ 2481247 w 7386137"/>
              <a:gd name="connsiteY6921" fmla="*/ 344390 h 688275"/>
              <a:gd name="connsiteX6922" fmla="*/ 2481331 w 7386137"/>
              <a:gd name="connsiteY6922" fmla="*/ 344390 h 688275"/>
              <a:gd name="connsiteX6923" fmla="*/ 2481247 w 7386137"/>
              <a:gd name="connsiteY6923" fmla="*/ 344138 h 688275"/>
              <a:gd name="connsiteX6924" fmla="*/ 2481331 w 7386137"/>
              <a:gd name="connsiteY6924" fmla="*/ 344138 h 688275"/>
              <a:gd name="connsiteX6925" fmla="*/ 2481247 w 7386137"/>
              <a:gd name="connsiteY6925" fmla="*/ 343887 h 688275"/>
              <a:gd name="connsiteX6926" fmla="*/ 2481331 w 7386137"/>
              <a:gd name="connsiteY6926" fmla="*/ 343887 h 688275"/>
              <a:gd name="connsiteX6927" fmla="*/ 2481247 w 7386137"/>
              <a:gd name="connsiteY6927" fmla="*/ 343635 h 688275"/>
              <a:gd name="connsiteX6928" fmla="*/ 2481331 w 7386137"/>
              <a:gd name="connsiteY6928" fmla="*/ 343635 h 688275"/>
              <a:gd name="connsiteX6929" fmla="*/ 2481247 w 7386137"/>
              <a:gd name="connsiteY6929" fmla="*/ 343384 h 688275"/>
              <a:gd name="connsiteX6930" fmla="*/ 2481333 w 7386137"/>
              <a:gd name="connsiteY6930" fmla="*/ 343384 h 688275"/>
              <a:gd name="connsiteX6931" fmla="*/ 2481248 w 7386137"/>
              <a:gd name="connsiteY6931" fmla="*/ 343132 h 688275"/>
              <a:gd name="connsiteX6932" fmla="*/ 2583520 w 7386137"/>
              <a:gd name="connsiteY6932" fmla="*/ 343132 h 688275"/>
              <a:gd name="connsiteX6933" fmla="*/ 2583465 w 7386137"/>
              <a:gd name="connsiteY6933" fmla="*/ 343384 h 688275"/>
              <a:gd name="connsiteX6934" fmla="*/ 2583520 w 7386137"/>
              <a:gd name="connsiteY6934" fmla="*/ 343384 h 688275"/>
              <a:gd name="connsiteX6935" fmla="*/ 2583465 w 7386137"/>
              <a:gd name="connsiteY6935" fmla="*/ 343635 h 688275"/>
              <a:gd name="connsiteX6936" fmla="*/ 2583520 w 7386137"/>
              <a:gd name="connsiteY6936" fmla="*/ 343635 h 688275"/>
              <a:gd name="connsiteX6937" fmla="*/ 2583465 w 7386137"/>
              <a:gd name="connsiteY6937" fmla="*/ 343887 h 688275"/>
              <a:gd name="connsiteX6938" fmla="*/ 2583520 w 7386137"/>
              <a:gd name="connsiteY6938" fmla="*/ 343887 h 688275"/>
              <a:gd name="connsiteX6939" fmla="*/ 2583465 w 7386137"/>
              <a:gd name="connsiteY6939" fmla="*/ 344138 h 688275"/>
              <a:gd name="connsiteX6940" fmla="*/ 2583520 w 7386137"/>
              <a:gd name="connsiteY6940" fmla="*/ 344138 h 688275"/>
              <a:gd name="connsiteX6941" fmla="*/ 2583465 w 7386137"/>
              <a:gd name="connsiteY6941" fmla="*/ 344390 h 688275"/>
              <a:gd name="connsiteX6942" fmla="*/ 2583520 w 7386137"/>
              <a:gd name="connsiteY6942" fmla="*/ 344390 h 688275"/>
              <a:gd name="connsiteX6943" fmla="*/ 2583465 w 7386137"/>
              <a:gd name="connsiteY6943" fmla="*/ 344641 h 688275"/>
              <a:gd name="connsiteX6944" fmla="*/ 2583520 w 7386137"/>
              <a:gd name="connsiteY6944" fmla="*/ 344641 h 688275"/>
              <a:gd name="connsiteX6945" fmla="*/ 2583465 w 7386137"/>
              <a:gd name="connsiteY6945" fmla="*/ 344893 h 688275"/>
              <a:gd name="connsiteX6946" fmla="*/ 2583520 w 7386137"/>
              <a:gd name="connsiteY6946" fmla="*/ 344893 h 688275"/>
              <a:gd name="connsiteX6947" fmla="*/ 2583465 w 7386137"/>
              <a:gd name="connsiteY6947" fmla="*/ 345144 h 688275"/>
              <a:gd name="connsiteX6948" fmla="*/ 2583520 w 7386137"/>
              <a:gd name="connsiteY6948" fmla="*/ 345144 h 688275"/>
              <a:gd name="connsiteX6949" fmla="*/ 2583465 w 7386137"/>
              <a:gd name="connsiteY6949" fmla="*/ 345396 h 688275"/>
              <a:gd name="connsiteX6950" fmla="*/ 2583520 w 7386137"/>
              <a:gd name="connsiteY6950" fmla="*/ 345396 h 688275"/>
              <a:gd name="connsiteX6951" fmla="*/ 2583465 w 7386137"/>
              <a:gd name="connsiteY6951" fmla="*/ 345647 h 688275"/>
              <a:gd name="connsiteX6952" fmla="*/ 2583520 w 7386137"/>
              <a:gd name="connsiteY6952" fmla="*/ 345647 h 688275"/>
              <a:gd name="connsiteX6953" fmla="*/ 2583465 w 7386137"/>
              <a:gd name="connsiteY6953" fmla="*/ 345899 h 688275"/>
              <a:gd name="connsiteX6954" fmla="*/ 2583520 w 7386137"/>
              <a:gd name="connsiteY6954" fmla="*/ 345899 h 688275"/>
              <a:gd name="connsiteX6955" fmla="*/ 2583465 w 7386137"/>
              <a:gd name="connsiteY6955" fmla="*/ 346150 h 688275"/>
              <a:gd name="connsiteX6956" fmla="*/ 2583520 w 7386137"/>
              <a:gd name="connsiteY6956" fmla="*/ 346150 h 688275"/>
              <a:gd name="connsiteX6957" fmla="*/ 2583465 w 7386137"/>
              <a:gd name="connsiteY6957" fmla="*/ 346402 h 688275"/>
              <a:gd name="connsiteX6958" fmla="*/ 2583520 w 7386137"/>
              <a:gd name="connsiteY6958" fmla="*/ 346402 h 688275"/>
              <a:gd name="connsiteX6959" fmla="*/ 2583465 w 7386137"/>
              <a:gd name="connsiteY6959" fmla="*/ 346654 h 688275"/>
              <a:gd name="connsiteX6960" fmla="*/ 2583520 w 7386137"/>
              <a:gd name="connsiteY6960" fmla="*/ 346654 h 688275"/>
              <a:gd name="connsiteX6961" fmla="*/ 2583465 w 7386137"/>
              <a:gd name="connsiteY6961" fmla="*/ 346905 h 688275"/>
              <a:gd name="connsiteX6962" fmla="*/ 2583520 w 7386137"/>
              <a:gd name="connsiteY6962" fmla="*/ 346905 h 688275"/>
              <a:gd name="connsiteX6963" fmla="*/ 2583465 w 7386137"/>
              <a:gd name="connsiteY6963" fmla="*/ 347157 h 688275"/>
              <a:gd name="connsiteX6964" fmla="*/ 2583520 w 7386137"/>
              <a:gd name="connsiteY6964" fmla="*/ 347157 h 688275"/>
              <a:gd name="connsiteX6965" fmla="*/ 2583465 w 7386137"/>
              <a:gd name="connsiteY6965" fmla="*/ 347408 h 688275"/>
              <a:gd name="connsiteX6966" fmla="*/ 2583520 w 7386137"/>
              <a:gd name="connsiteY6966" fmla="*/ 347408 h 688275"/>
              <a:gd name="connsiteX6967" fmla="*/ 2583465 w 7386137"/>
              <a:gd name="connsiteY6967" fmla="*/ 347660 h 688275"/>
              <a:gd name="connsiteX6968" fmla="*/ 2583520 w 7386137"/>
              <a:gd name="connsiteY6968" fmla="*/ 347660 h 688275"/>
              <a:gd name="connsiteX6969" fmla="*/ 2583465 w 7386137"/>
              <a:gd name="connsiteY6969" fmla="*/ 347911 h 688275"/>
              <a:gd name="connsiteX6970" fmla="*/ 2583520 w 7386137"/>
              <a:gd name="connsiteY6970" fmla="*/ 347911 h 688275"/>
              <a:gd name="connsiteX6971" fmla="*/ 2583465 w 7386137"/>
              <a:gd name="connsiteY6971" fmla="*/ 348163 h 688275"/>
              <a:gd name="connsiteX6972" fmla="*/ 2583520 w 7386137"/>
              <a:gd name="connsiteY6972" fmla="*/ 348163 h 688275"/>
              <a:gd name="connsiteX6973" fmla="*/ 2583465 w 7386137"/>
              <a:gd name="connsiteY6973" fmla="*/ 348414 h 688275"/>
              <a:gd name="connsiteX6974" fmla="*/ 2583520 w 7386137"/>
              <a:gd name="connsiteY6974" fmla="*/ 348414 h 688275"/>
              <a:gd name="connsiteX6975" fmla="*/ 2583465 w 7386137"/>
              <a:gd name="connsiteY6975" fmla="*/ 348666 h 688275"/>
              <a:gd name="connsiteX6976" fmla="*/ 2583520 w 7386137"/>
              <a:gd name="connsiteY6976" fmla="*/ 348666 h 688275"/>
              <a:gd name="connsiteX6977" fmla="*/ 2583465 w 7386137"/>
              <a:gd name="connsiteY6977" fmla="*/ 348918 h 688275"/>
              <a:gd name="connsiteX6978" fmla="*/ 2583520 w 7386137"/>
              <a:gd name="connsiteY6978" fmla="*/ 348918 h 688275"/>
              <a:gd name="connsiteX6979" fmla="*/ 2583465 w 7386137"/>
              <a:gd name="connsiteY6979" fmla="*/ 349169 h 688275"/>
              <a:gd name="connsiteX6980" fmla="*/ 2583520 w 7386137"/>
              <a:gd name="connsiteY6980" fmla="*/ 349169 h 688275"/>
              <a:gd name="connsiteX6981" fmla="*/ 2583465 w 7386137"/>
              <a:gd name="connsiteY6981" fmla="*/ 349421 h 688275"/>
              <a:gd name="connsiteX6982" fmla="*/ 2583520 w 7386137"/>
              <a:gd name="connsiteY6982" fmla="*/ 349421 h 688275"/>
              <a:gd name="connsiteX6983" fmla="*/ 2583465 w 7386137"/>
              <a:gd name="connsiteY6983" fmla="*/ 349672 h 688275"/>
              <a:gd name="connsiteX6984" fmla="*/ 2583520 w 7386137"/>
              <a:gd name="connsiteY6984" fmla="*/ 349672 h 688275"/>
              <a:gd name="connsiteX6985" fmla="*/ 2583465 w 7386137"/>
              <a:gd name="connsiteY6985" fmla="*/ 349924 h 688275"/>
              <a:gd name="connsiteX6986" fmla="*/ 2583520 w 7386137"/>
              <a:gd name="connsiteY6986" fmla="*/ 349924 h 688275"/>
              <a:gd name="connsiteX6987" fmla="*/ 2583465 w 7386137"/>
              <a:gd name="connsiteY6987" fmla="*/ 350175 h 688275"/>
              <a:gd name="connsiteX6988" fmla="*/ 2583520 w 7386137"/>
              <a:gd name="connsiteY6988" fmla="*/ 350175 h 688275"/>
              <a:gd name="connsiteX6989" fmla="*/ 2583465 w 7386137"/>
              <a:gd name="connsiteY6989" fmla="*/ 350427 h 688275"/>
              <a:gd name="connsiteX6990" fmla="*/ 2583520 w 7386137"/>
              <a:gd name="connsiteY6990" fmla="*/ 350427 h 688275"/>
              <a:gd name="connsiteX6991" fmla="*/ 2583465 w 7386137"/>
              <a:gd name="connsiteY6991" fmla="*/ 350678 h 688275"/>
              <a:gd name="connsiteX6992" fmla="*/ 2583520 w 7386137"/>
              <a:gd name="connsiteY6992" fmla="*/ 350678 h 688275"/>
              <a:gd name="connsiteX6993" fmla="*/ 2583465 w 7386137"/>
              <a:gd name="connsiteY6993" fmla="*/ 350930 h 688275"/>
              <a:gd name="connsiteX6994" fmla="*/ 2583520 w 7386137"/>
              <a:gd name="connsiteY6994" fmla="*/ 350930 h 688275"/>
              <a:gd name="connsiteX6995" fmla="*/ 2583465 w 7386137"/>
              <a:gd name="connsiteY6995" fmla="*/ 351181 h 688275"/>
              <a:gd name="connsiteX6996" fmla="*/ 2583520 w 7386137"/>
              <a:gd name="connsiteY6996" fmla="*/ 351181 h 688275"/>
              <a:gd name="connsiteX6997" fmla="*/ 2583465 w 7386137"/>
              <a:gd name="connsiteY6997" fmla="*/ 351433 h 688275"/>
              <a:gd name="connsiteX6998" fmla="*/ 2583520 w 7386137"/>
              <a:gd name="connsiteY6998" fmla="*/ 351433 h 688275"/>
              <a:gd name="connsiteX6999" fmla="*/ 2583465 w 7386137"/>
              <a:gd name="connsiteY6999" fmla="*/ 351684 h 688275"/>
              <a:gd name="connsiteX7000" fmla="*/ 2583520 w 7386137"/>
              <a:gd name="connsiteY7000" fmla="*/ 351684 h 688275"/>
              <a:gd name="connsiteX7001" fmla="*/ 2583465 w 7386137"/>
              <a:gd name="connsiteY7001" fmla="*/ 351936 h 688275"/>
              <a:gd name="connsiteX7002" fmla="*/ 2583520 w 7386137"/>
              <a:gd name="connsiteY7002" fmla="*/ 351936 h 688275"/>
              <a:gd name="connsiteX7003" fmla="*/ 2583465 w 7386137"/>
              <a:gd name="connsiteY7003" fmla="*/ 352188 h 688275"/>
              <a:gd name="connsiteX7004" fmla="*/ 2583520 w 7386137"/>
              <a:gd name="connsiteY7004" fmla="*/ 352188 h 688275"/>
              <a:gd name="connsiteX7005" fmla="*/ 2583465 w 7386137"/>
              <a:gd name="connsiteY7005" fmla="*/ 352439 h 688275"/>
              <a:gd name="connsiteX7006" fmla="*/ 2583520 w 7386137"/>
              <a:gd name="connsiteY7006" fmla="*/ 352439 h 688275"/>
              <a:gd name="connsiteX7007" fmla="*/ 2583465 w 7386137"/>
              <a:gd name="connsiteY7007" fmla="*/ 352691 h 688275"/>
              <a:gd name="connsiteX7008" fmla="*/ 2583520 w 7386137"/>
              <a:gd name="connsiteY7008" fmla="*/ 352691 h 688275"/>
              <a:gd name="connsiteX7009" fmla="*/ 2583465 w 7386137"/>
              <a:gd name="connsiteY7009" fmla="*/ 352942 h 688275"/>
              <a:gd name="connsiteX7010" fmla="*/ 2583520 w 7386137"/>
              <a:gd name="connsiteY7010" fmla="*/ 352942 h 688275"/>
              <a:gd name="connsiteX7011" fmla="*/ 2583465 w 7386137"/>
              <a:gd name="connsiteY7011" fmla="*/ 353194 h 688275"/>
              <a:gd name="connsiteX7012" fmla="*/ 2583520 w 7386137"/>
              <a:gd name="connsiteY7012" fmla="*/ 353194 h 688275"/>
              <a:gd name="connsiteX7013" fmla="*/ 2583465 w 7386137"/>
              <a:gd name="connsiteY7013" fmla="*/ 353445 h 688275"/>
              <a:gd name="connsiteX7014" fmla="*/ 2583520 w 7386137"/>
              <a:gd name="connsiteY7014" fmla="*/ 353445 h 688275"/>
              <a:gd name="connsiteX7015" fmla="*/ 2583465 w 7386137"/>
              <a:gd name="connsiteY7015" fmla="*/ 353697 h 688275"/>
              <a:gd name="connsiteX7016" fmla="*/ 2583520 w 7386137"/>
              <a:gd name="connsiteY7016" fmla="*/ 353697 h 688275"/>
              <a:gd name="connsiteX7017" fmla="*/ 2583465 w 7386137"/>
              <a:gd name="connsiteY7017" fmla="*/ 353948 h 688275"/>
              <a:gd name="connsiteX7018" fmla="*/ 2583520 w 7386137"/>
              <a:gd name="connsiteY7018" fmla="*/ 353948 h 688275"/>
              <a:gd name="connsiteX7019" fmla="*/ 2583465 w 7386137"/>
              <a:gd name="connsiteY7019" fmla="*/ 354200 h 688275"/>
              <a:gd name="connsiteX7020" fmla="*/ 2583520 w 7386137"/>
              <a:gd name="connsiteY7020" fmla="*/ 354200 h 688275"/>
              <a:gd name="connsiteX7021" fmla="*/ 2583465 w 7386137"/>
              <a:gd name="connsiteY7021" fmla="*/ 354452 h 688275"/>
              <a:gd name="connsiteX7022" fmla="*/ 2583520 w 7386137"/>
              <a:gd name="connsiteY7022" fmla="*/ 354452 h 688275"/>
              <a:gd name="connsiteX7023" fmla="*/ 2583465 w 7386137"/>
              <a:gd name="connsiteY7023" fmla="*/ 354703 h 688275"/>
              <a:gd name="connsiteX7024" fmla="*/ 2583520 w 7386137"/>
              <a:gd name="connsiteY7024" fmla="*/ 354703 h 688275"/>
              <a:gd name="connsiteX7025" fmla="*/ 2583465 w 7386137"/>
              <a:gd name="connsiteY7025" fmla="*/ 354955 h 688275"/>
              <a:gd name="connsiteX7026" fmla="*/ 2583520 w 7386137"/>
              <a:gd name="connsiteY7026" fmla="*/ 354955 h 688275"/>
              <a:gd name="connsiteX7027" fmla="*/ 2583465 w 7386137"/>
              <a:gd name="connsiteY7027" fmla="*/ 355206 h 688275"/>
              <a:gd name="connsiteX7028" fmla="*/ 2583520 w 7386137"/>
              <a:gd name="connsiteY7028" fmla="*/ 355206 h 688275"/>
              <a:gd name="connsiteX7029" fmla="*/ 2583465 w 7386137"/>
              <a:gd name="connsiteY7029" fmla="*/ 355458 h 688275"/>
              <a:gd name="connsiteX7030" fmla="*/ 2583520 w 7386137"/>
              <a:gd name="connsiteY7030" fmla="*/ 355458 h 688275"/>
              <a:gd name="connsiteX7031" fmla="*/ 2583465 w 7386137"/>
              <a:gd name="connsiteY7031" fmla="*/ 355709 h 688275"/>
              <a:gd name="connsiteX7032" fmla="*/ 2583520 w 7386137"/>
              <a:gd name="connsiteY7032" fmla="*/ 355709 h 688275"/>
              <a:gd name="connsiteX7033" fmla="*/ 2583465 w 7386137"/>
              <a:gd name="connsiteY7033" fmla="*/ 355961 h 688275"/>
              <a:gd name="connsiteX7034" fmla="*/ 2583520 w 7386137"/>
              <a:gd name="connsiteY7034" fmla="*/ 355961 h 688275"/>
              <a:gd name="connsiteX7035" fmla="*/ 2583465 w 7386137"/>
              <a:gd name="connsiteY7035" fmla="*/ 356212 h 688275"/>
              <a:gd name="connsiteX7036" fmla="*/ 2583520 w 7386137"/>
              <a:gd name="connsiteY7036" fmla="*/ 356212 h 688275"/>
              <a:gd name="connsiteX7037" fmla="*/ 2583465 w 7386137"/>
              <a:gd name="connsiteY7037" fmla="*/ 356464 h 688275"/>
              <a:gd name="connsiteX7038" fmla="*/ 2583520 w 7386137"/>
              <a:gd name="connsiteY7038" fmla="*/ 356464 h 688275"/>
              <a:gd name="connsiteX7039" fmla="*/ 2583465 w 7386137"/>
              <a:gd name="connsiteY7039" fmla="*/ 356715 h 688275"/>
              <a:gd name="connsiteX7040" fmla="*/ 2583520 w 7386137"/>
              <a:gd name="connsiteY7040" fmla="*/ 356715 h 688275"/>
              <a:gd name="connsiteX7041" fmla="*/ 2583465 w 7386137"/>
              <a:gd name="connsiteY7041" fmla="*/ 356967 h 688275"/>
              <a:gd name="connsiteX7042" fmla="*/ 2583520 w 7386137"/>
              <a:gd name="connsiteY7042" fmla="*/ 356967 h 688275"/>
              <a:gd name="connsiteX7043" fmla="*/ 2583465 w 7386137"/>
              <a:gd name="connsiteY7043" fmla="*/ 357218 h 688275"/>
              <a:gd name="connsiteX7044" fmla="*/ 2583520 w 7386137"/>
              <a:gd name="connsiteY7044" fmla="*/ 357218 h 688275"/>
              <a:gd name="connsiteX7045" fmla="*/ 2583465 w 7386137"/>
              <a:gd name="connsiteY7045" fmla="*/ 357470 h 688275"/>
              <a:gd name="connsiteX7046" fmla="*/ 2583520 w 7386137"/>
              <a:gd name="connsiteY7046" fmla="*/ 357470 h 688275"/>
              <a:gd name="connsiteX7047" fmla="*/ 2583465 w 7386137"/>
              <a:gd name="connsiteY7047" fmla="*/ 357721 h 688275"/>
              <a:gd name="connsiteX7048" fmla="*/ 2583520 w 7386137"/>
              <a:gd name="connsiteY7048" fmla="*/ 357721 h 688275"/>
              <a:gd name="connsiteX7049" fmla="*/ 2583465 w 7386137"/>
              <a:gd name="connsiteY7049" fmla="*/ 357973 h 688275"/>
              <a:gd name="connsiteX7050" fmla="*/ 2583520 w 7386137"/>
              <a:gd name="connsiteY7050" fmla="*/ 357973 h 688275"/>
              <a:gd name="connsiteX7051" fmla="*/ 2583465 w 7386137"/>
              <a:gd name="connsiteY7051" fmla="*/ 358225 h 688275"/>
              <a:gd name="connsiteX7052" fmla="*/ 2583520 w 7386137"/>
              <a:gd name="connsiteY7052" fmla="*/ 358225 h 688275"/>
              <a:gd name="connsiteX7053" fmla="*/ 2583465 w 7386137"/>
              <a:gd name="connsiteY7053" fmla="*/ 358476 h 688275"/>
              <a:gd name="connsiteX7054" fmla="*/ 2583520 w 7386137"/>
              <a:gd name="connsiteY7054" fmla="*/ 358476 h 688275"/>
              <a:gd name="connsiteX7055" fmla="*/ 2583465 w 7386137"/>
              <a:gd name="connsiteY7055" fmla="*/ 358728 h 688275"/>
              <a:gd name="connsiteX7056" fmla="*/ 2583520 w 7386137"/>
              <a:gd name="connsiteY7056" fmla="*/ 358728 h 688275"/>
              <a:gd name="connsiteX7057" fmla="*/ 2583465 w 7386137"/>
              <a:gd name="connsiteY7057" fmla="*/ 358979 h 688275"/>
              <a:gd name="connsiteX7058" fmla="*/ 2583520 w 7386137"/>
              <a:gd name="connsiteY7058" fmla="*/ 358979 h 688275"/>
              <a:gd name="connsiteX7059" fmla="*/ 2583465 w 7386137"/>
              <a:gd name="connsiteY7059" fmla="*/ 359231 h 688275"/>
              <a:gd name="connsiteX7060" fmla="*/ 2583520 w 7386137"/>
              <a:gd name="connsiteY7060" fmla="*/ 359231 h 688275"/>
              <a:gd name="connsiteX7061" fmla="*/ 2583465 w 7386137"/>
              <a:gd name="connsiteY7061" fmla="*/ 359482 h 688275"/>
              <a:gd name="connsiteX7062" fmla="*/ 2583520 w 7386137"/>
              <a:gd name="connsiteY7062" fmla="*/ 359482 h 688275"/>
              <a:gd name="connsiteX7063" fmla="*/ 2583465 w 7386137"/>
              <a:gd name="connsiteY7063" fmla="*/ 359734 h 688275"/>
              <a:gd name="connsiteX7064" fmla="*/ 2583520 w 7386137"/>
              <a:gd name="connsiteY7064" fmla="*/ 359734 h 688275"/>
              <a:gd name="connsiteX7065" fmla="*/ 2583465 w 7386137"/>
              <a:gd name="connsiteY7065" fmla="*/ 359985 h 688275"/>
              <a:gd name="connsiteX7066" fmla="*/ 2583520 w 7386137"/>
              <a:gd name="connsiteY7066" fmla="*/ 359985 h 688275"/>
              <a:gd name="connsiteX7067" fmla="*/ 2583465 w 7386137"/>
              <a:gd name="connsiteY7067" fmla="*/ 360237 h 688275"/>
              <a:gd name="connsiteX7068" fmla="*/ 2583520 w 7386137"/>
              <a:gd name="connsiteY7068" fmla="*/ 360237 h 688275"/>
              <a:gd name="connsiteX7069" fmla="*/ 2583465 w 7386137"/>
              <a:gd name="connsiteY7069" fmla="*/ 360489 h 688275"/>
              <a:gd name="connsiteX7070" fmla="*/ 2583520 w 7386137"/>
              <a:gd name="connsiteY7070" fmla="*/ 360489 h 688275"/>
              <a:gd name="connsiteX7071" fmla="*/ 2583465 w 7386137"/>
              <a:gd name="connsiteY7071" fmla="*/ 360740 h 688275"/>
              <a:gd name="connsiteX7072" fmla="*/ 2583520 w 7386137"/>
              <a:gd name="connsiteY7072" fmla="*/ 360740 h 688275"/>
              <a:gd name="connsiteX7073" fmla="*/ 2583465 w 7386137"/>
              <a:gd name="connsiteY7073" fmla="*/ 360992 h 688275"/>
              <a:gd name="connsiteX7074" fmla="*/ 2583520 w 7386137"/>
              <a:gd name="connsiteY7074" fmla="*/ 360992 h 688275"/>
              <a:gd name="connsiteX7075" fmla="*/ 2583465 w 7386137"/>
              <a:gd name="connsiteY7075" fmla="*/ 361243 h 688275"/>
              <a:gd name="connsiteX7076" fmla="*/ 2583520 w 7386137"/>
              <a:gd name="connsiteY7076" fmla="*/ 361243 h 688275"/>
              <a:gd name="connsiteX7077" fmla="*/ 2583465 w 7386137"/>
              <a:gd name="connsiteY7077" fmla="*/ 361495 h 688275"/>
              <a:gd name="connsiteX7078" fmla="*/ 2583520 w 7386137"/>
              <a:gd name="connsiteY7078" fmla="*/ 361495 h 688275"/>
              <a:gd name="connsiteX7079" fmla="*/ 2583465 w 7386137"/>
              <a:gd name="connsiteY7079" fmla="*/ 361746 h 688275"/>
              <a:gd name="connsiteX7080" fmla="*/ 2583520 w 7386137"/>
              <a:gd name="connsiteY7080" fmla="*/ 361746 h 688275"/>
              <a:gd name="connsiteX7081" fmla="*/ 2583465 w 7386137"/>
              <a:gd name="connsiteY7081" fmla="*/ 361998 h 688275"/>
              <a:gd name="connsiteX7082" fmla="*/ 2583520 w 7386137"/>
              <a:gd name="connsiteY7082" fmla="*/ 361998 h 688275"/>
              <a:gd name="connsiteX7083" fmla="*/ 2583465 w 7386137"/>
              <a:gd name="connsiteY7083" fmla="*/ 362249 h 688275"/>
              <a:gd name="connsiteX7084" fmla="*/ 2583520 w 7386137"/>
              <a:gd name="connsiteY7084" fmla="*/ 362249 h 688275"/>
              <a:gd name="connsiteX7085" fmla="*/ 2583465 w 7386137"/>
              <a:gd name="connsiteY7085" fmla="*/ 362501 h 688275"/>
              <a:gd name="connsiteX7086" fmla="*/ 2583520 w 7386137"/>
              <a:gd name="connsiteY7086" fmla="*/ 362501 h 688275"/>
              <a:gd name="connsiteX7087" fmla="*/ 2583465 w 7386137"/>
              <a:gd name="connsiteY7087" fmla="*/ 362752 h 688275"/>
              <a:gd name="connsiteX7088" fmla="*/ 2583520 w 7386137"/>
              <a:gd name="connsiteY7088" fmla="*/ 362752 h 688275"/>
              <a:gd name="connsiteX7089" fmla="*/ 2583465 w 7386137"/>
              <a:gd name="connsiteY7089" fmla="*/ 363004 h 688275"/>
              <a:gd name="connsiteX7090" fmla="*/ 2583520 w 7386137"/>
              <a:gd name="connsiteY7090" fmla="*/ 363004 h 688275"/>
              <a:gd name="connsiteX7091" fmla="*/ 2583465 w 7386137"/>
              <a:gd name="connsiteY7091" fmla="*/ 363255 h 688275"/>
              <a:gd name="connsiteX7092" fmla="*/ 2583520 w 7386137"/>
              <a:gd name="connsiteY7092" fmla="*/ 363255 h 688275"/>
              <a:gd name="connsiteX7093" fmla="*/ 2583465 w 7386137"/>
              <a:gd name="connsiteY7093" fmla="*/ 363507 h 688275"/>
              <a:gd name="connsiteX7094" fmla="*/ 2583520 w 7386137"/>
              <a:gd name="connsiteY7094" fmla="*/ 363507 h 688275"/>
              <a:gd name="connsiteX7095" fmla="*/ 2581307 w 7386137"/>
              <a:gd name="connsiteY7095" fmla="*/ 373606 h 688275"/>
              <a:gd name="connsiteX7096" fmla="*/ 2741001 w 7386137"/>
              <a:gd name="connsiteY7096" fmla="*/ 373606 h 688275"/>
              <a:gd name="connsiteX7097" fmla="*/ 2737971 w 7386137"/>
              <a:gd name="connsiteY7097" fmla="*/ 363507 h 688275"/>
              <a:gd name="connsiteX7098" fmla="*/ 2738047 w 7386137"/>
              <a:gd name="connsiteY7098" fmla="*/ 363507 h 688275"/>
              <a:gd name="connsiteX7099" fmla="*/ 2737971 w 7386137"/>
              <a:gd name="connsiteY7099" fmla="*/ 363255 h 688275"/>
              <a:gd name="connsiteX7100" fmla="*/ 2738047 w 7386137"/>
              <a:gd name="connsiteY7100" fmla="*/ 363255 h 688275"/>
              <a:gd name="connsiteX7101" fmla="*/ 2737971 w 7386137"/>
              <a:gd name="connsiteY7101" fmla="*/ 363004 h 688275"/>
              <a:gd name="connsiteX7102" fmla="*/ 2738047 w 7386137"/>
              <a:gd name="connsiteY7102" fmla="*/ 363004 h 688275"/>
              <a:gd name="connsiteX7103" fmla="*/ 2737971 w 7386137"/>
              <a:gd name="connsiteY7103" fmla="*/ 362752 h 688275"/>
              <a:gd name="connsiteX7104" fmla="*/ 2738047 w 7386137"/>
              <a:gd name="connsiteY7104" fmla="*/ 362752 h 688275"/>
              <a:gd name="connsiteX7105" fmla="*/ 2737971 w 7386137"/>
              <a:gd name="connsiteY7105" fmla="*/ 362501 h 688275"/>
              <a:gd name="connsiteX7106" fmla="*/ 2738047 w 7386137"/>
              <a:gd name="connsiteY7106" fmla="*/ 362501 h 688275"/>
              <a:gd name="connsiteX7107" fmla="*/ 2737971 w 7386137"/>
              <a:gd name="connsiteY7107" fmla="*/ 362249 h 688275"/>
              <a:gd name="connsiteX7108" fmla="*/ 2738047 w 7386137"/>
              <a:gd name="connsiteY7108" fmla="*/ 362249 h 688275"/>
              <a:gd name="connsiteX7109" fmla="*/ 2737971 w 7386137"/>
              <a:gd name="connsiteY7109" fmla="*/ 361998 h 688275"/>
              <a:gd name="connsiteX7110" fmla="*/ 2738047 w 7386137"/>
              <a:gd name="connsiteY7110" fmla="*/ 361998 h 688275"/>
              <a:gd name="connsiteX7111" fmla="*/ 2737971 w 7386137"/>
              <a:gd name="connsiteY7111" fmla="*/ 361746 h 688275"/>
              <a:gd name="connsiteX7112" fmla="*/ 2738047 w 7386137"/>
              <a:gd name="connsiteY7112" fmla="*/ 361746 h 688275"/>
              <a:gd name="connsiteX7113" fmla="*/ 2737971 w 7386137"/>
              <a:gd name="connsiteY7113" fmla="*/ 361495 h 688275"/>
              <a:gd name="connsiteX7114" fmla="*/ 2738047 w 7386137"/>
              <a:gd name="connsiteY7114" fmla="*/ 361495 h 688275"/>
              <a:gd name="connsiteX7115" fmla="*/ 2737971 w 7386137"/>
              <a:gd name="connsiteY7115" fmla="*/ 361243 h 688275"/>
              <a:gd name="connsiteX7116" fmla="*/ 2738047 w 7386137"/>
              <a:gd name="connsiteY7116" fmla="*/ 361243 h 688275"/>
              <a:gd name="connsiteX7117" fmla="*/ 2737971 w 7386137"/>
              <a:gd name="connsiteY7117" fmla="*/ 360992 h 688275"/>
              <a:gd name="connsiteX7118" fmla="*/ 2738047 w 7386137"/>
              <a:gd name="connsiteY7118" fmla="*/ 360992 h 688275"/>
              <a:gd name="connsiteX7119" fmla="*/ 2737971 w 7386137"/>
              <a:gd name="connsiteY7119" fmla="*/ 360740 h 688275"/>
              <a:gd name="connsiteX7120" fmla="*/ 2738047 w 7386137"/>
              <a:gd name="connsiteY7120" fmla="*/ 360740 h 688275"/>
              <a:gd name="connsiteX7121" fmla="*/ 2737971 w 7386137"/>
              <a:gd name="connsiteY7121" fmla="*/ 360489 h 688275"/>
              <a:gd name="connsiteX7122" fmla="*/ 2738047 w 7386137"/>
              <a:gd name="connsiteY7122" fmla="*/ 360489 h 688275"/>
              <a:gd name="connsiteX7123" fmla="*/ 2737971 w 7386137"/>
              <a:gd name="connsiteY7123" fmla="*/ 360237 h 688275"/>
              <a:gd name="connsiteX7124" fmla="*/ 2738047 w 7386137"/>
              <a:gd name="connsiteY7124" fmla="*/ 360237 h 688275"/>
              <a:gd name="connsiteX7125" fmla="*/ 2737971 w 7386137"/>
              <a:gd name="connsiteY7125" fmla="*/ 359985 h 688275"/>
              <a:gd name="connsiteX7126" fmla="*/ 2738047 w 7386137"/>
              <a:gd name="connsiteY7126" fmla="*/ 359985 h 688275"/>
              <a:gd name="connsiteX7127" fmla="*/ 2737971 w 7386137"/>
              <a:gd name="connsiteY7127" fmla="*/ 359734 h 688275"/>
              <a:gd name="connsiteX7128" fmla="*/ 2738047 w 7386137"/>
              <a:gd name="connsiteY7128" fmla="*/ 359734 h 688275"/>
              <a:gd name="connsiteX7129" fmla="*/ 2737971 w 7386137"/>
              <a:gd name="connsiteY7129" fmla="*/ 359482 h 688275"/>
              <a:gd name="connsiteX7130" fmla="*/ 2738047 w 7386137"/>
              <a:gd name="connsiteY7130" fmla="*/ 359482 h 688275"/>
              <a:gd name="connsiteX7131" fmla="*/ 2737971 w 7386137"/>
              <a:gd name="connsiteY7131" fmla="*/ 359231 h 688275"/>
              <a:gd name="connsiteX7132" fmla="*/ 2738047 w 7386137"/>
              <a:gd name="connsiteY7132" fmla="*/ 359231 h 688275"/>
              <a:gd name="connsiteX7133" fmla="*/ 2737971 w 7386137"/>
              <a:gd name="connsiteY7133" fmla="*/ 358979 h 688275"/>
              <a:gd name="connsiteX7134" fmla="*/ 2738047 w 7386137"/>
              <a:gd name="connsiteY7134" fmla="*/ 358979 h 688275"/>
              <a:gd name="connsiteX7135" fmla="*/ 2737971 w 7386137"/>
              <a:gd name="connsiteY7135" fmla="*/ 358728 h 688275"/>
              <a:gd name="connsiteX7136" fmla="*/ 2738047 w 7386137"/>
              <a:gd name="connsiteY7136" fmla="*/ 358728 h 688275"/>
              <a:gd name="connsiteX7137" fmla="*/ 2737971 w 7386137"/>
              <a:gd name="connsiteY7137" fmla="*/ 358476 h 688275"/>
              <a:gd name="connsiteX7138" fmla="*/ 2738047 w 7386137"/>
              <a:gd name="connsiteY7138" fmla="*/ 358476 h 688275"/>
              <a:gd name="connsiteX7139" fmla="*/ 2737971 w 7386137"/>
              <a:gd name="connsiteY7139" fmla="*/ 358225 h 688275"/>
              <a:gd name="connsiteX7140" fmla="*/ 2738047 w 7386137"/>
              <a:gd name="connsiteY7140" fmla="*/ 358225 h 688275"/>
              <a:gd name="connsiteX7141" fmla="*/ 2737971 w 7386137"/>
              <a:gd name="connsiteY7141" fmla="*/ 357973 h 688275"/>
              <a:gd name="connsiteX7142" fmla="*/ 2738047 w 7386137"/>
              <a:gd name="connsiteY7142" fmla="*/ 357973 h 688275"/>
              <a:gd name="connsiteX7143" fmla="*/ 2737971 w 7386137"/>
              <a:gd name="connsiteY7143" fmla="*/ 357721 h 688275"/>
              <a:gd name="connsiteX7144" fmla="*/ 2738047 w 7386137"/>
              <a:gd name="connsiteY7144" fmla="*/ 357721 h 688275"/>
              <a:gd name="connsiteX7145" fmla="*/ 2737971 w 7386137"/>
              <a:gd name="connsiteY7145" fmla="*/ 357470 h 688275"/>
              <a:gd name="connsiteX7146" fmla="*/ 2738047 w 7386137"/>
              <a:gd name="connsiteY7146" fmla="*/ 357470 h 688275"/>
              <a:gd name="connsiteX7147" fmla="*/ 2737971 w 7386137"/>
              <a:gd name="connsiteY7147" fmla="*/ 357218 h 688275"/>
              <a:gd name="connsiteX7148" fmla="*/ 2738047 w 7386137"/>
              <a:gd name="connsiteY7148" fmla="*/ 357218 h 688275"/>
              <a:gd name="connsiteX7149" fmla="*/ 2737971 w 7386137"/>
              <a:gd name="connsiteY7149" fmla="*/ 356967 h 688275"/>
              <a:gd name="connsiteX7150" fmla="*/ 2738047 w 7386137"/>
              <a:gd name="connsiteY7150" fmla="*/ 356967 h 688275"/>
              <a:gd name="connsiteX7151" fmla="*/ 2737971 w 7386137"/>
              <a:gd name="connsiteY7151" fmla="*/ 356715 h 688275"/>
              <a:gd name="connsiteX7152" fmla="*/ 2738047 w 7386137"/>
              <a:gd name="connsiteY7152" fmla="*/ 356715 h 688275"/>
              <a:gd name="connsiteX7153" fmla="*/ 2737971 w 7386137"/>
              <a:gd name="connsiteY7153" fmla="*/ 356464 h 688275"/>
              <a:gd name="connsiteX7154" fmla="*/ 2738047 w 7386137"/>
              <a:gd name="connsiteY7154" fmla="*/ 356464 h 688275"/>
              <a:gd name="connsiteX7155" fmla="*/ 2737971 w 7386137"/>
              <a:gd name="connsiteY7155" fmla="*/ 356212 h 688275"/>
              <a:gd name="connsiteX7156" fmla="*/ 2738047 w 7386137"/>
              <a:gd name="connsiteY7156" fmla="*/ 356212 h 688275"/>
              <a:gd name="connsiteX7157" fmla="*/ 2737971 w 7386137"/>
              <a:gd name="connsiteY7157" fmla="*/ 355961 h 688275"/>
              <a:gd name="connsiteX7158" fmla="*/ 2738047 w 7386137"/>
              <a:gd name="connsiteY7158" fmla="*/ 355961 h 688275"/>
              <a:gd name="connsiteX7159" fmla="*/ 2737971 w 7386137"/>
              <a:gd name="connsiteY7159" fmla="*/ 355709 h 688275"/>
              <a:gd name="connsiteX7160" fmla="*/ 2738047 w 7386137"/>
              <a:gd name="connsiteY7160" fmla="*/ 355709 h 688275"/>
              <a:gd name="connsiteX7161" fmla="*/ 2737971 w 7386137"/>
              <a:gd name="connsiteY7161" fmla="*/ 355458 h 688275"/>
              <a:gd name="connsiteX7162" fmla="*/ 2738047 w 7386137"/>
              <a:gd name="connsiteY7162" fmla="*/ 355458 h 688275"/>
              <a:gd name="connsiteX7163" fmla="*/ 2737971 w 7386137"/>
              <a:gd name="connsiteY7163" fmla="*/ 355206 h 688275"/>
              <a:gd name="connsiteX7164" fmla="*/ 2738047 w 7386137"/>
              <a:gd name="connsiteY7164" fmla="*/ 355206 h 688275"/>
              <a:gd name="connsiteX7165" fmla="*/ 2737971 w 7386137"/>
              <a:gd name="connsiteY7165" fmla="*/ 354955 h 688275"/>
              <a:gd name="connsiteX7166" fmla="*/ 2738047 w 7386137"/>
              <a:gd name="connsiteY7166" fmla="*/ 354955 h 688275"/>
              <a:gd name="connsiteX7167" fmla="*/ 2737971 w 7386137"/>
              <a:gd name="connsiteY7167" fmla="*/ 354703 h 688275"/>
              <a:gd name="connsiteX7168" fmla="*/ 2738047 w 7386137"/>
              <a:gd name="connsiteY7168" fmla="*/ 354703 h 688275"/>
              <a:gd name="connsiteX7169" fmla="*/ 2737971 w 7386137"/>
              <a:gd name="connsiteY7169" fmla="*/ 354452 h 688275"/>
              <a:gd name="connsiteX7170" fmla="*/ 2738047 w 7386137"/>
              <a:gd name="connsiteY7170" fmla="*/ 354452 h 688275"/>
              <a:gd name="connsiteX7171" fmla="*/ 2737971 w 7386137"/>
              <a:gd name="connsiteY7171" fmla="*/ 354200 h 688275"/>
              <a:gd name="connsiteX7172" fmla="*/ 2738047 w 7386137"/>
              <a:gd name="connsiteY7172" fmla="*/ 354200 h 688275"/>
              <a:gd name="connsiteX7173" fmla="*/ 2737971 w 7386137"/>
              <a:gd name="connsiteY7173" fmla="*/ 353948 h 688275"/>
              <a:gd name="connsiteX7174" fmla="*/ 2738047 w 7386137"/>
              <a:gd name="connsiteY7174" fmla="*/ 353948 h 688275"/>
              <a:gd name="connsiteX7175" fmla="*/ 2737971 w 7386137"/>
              <a:gd name="connsiteY7175" fmla="*/ 353697 h 688275"/>
              <a:gd name="connsiteX7176" fmla="*/ 2738047 w 7386137"/>
              <a:gd name="connsiteY7176" fmla="*/ 353697 h 688275"/>
              <a:gd name="connsiteX7177" fmla="*/ 2737971 w 7386137"/>
              <a:gd name="connsiteY7177" fmla="*/ 353445 h 688275"/>
              <a:gd name="connsiteX7178" fmla="*/ 2738047 w 7386137"/>
              <a:gd name="connsiteY7178" fmla="*/ 353445 h 688275"/>
              <a:gd name="connsiteX7179" fmla="*/ 2737971 w 7386137"/>
              <a:gd name="connsiteY7179" fmla="*/ 353194 h 688275"/>
              <a:gd name="connsiteX7180" fmla="*/ 2738047 w 7386137"/>
              <a:gd name="connsiteY7180" fmla="*/ 353194 h 688275"/>
              <a:gd name="connsiteX7181" fmla="*/ 2737971 w 7386137"/>
              <a:gd name="connsiteY7181" fmla="*/ 352942 h 688275"/>
              <a:gd name="connsiteX7182" fmla="*/ 2738047 w 7386137"/>
              <a:gd name="connsiteY7182" fmla="*/ 352942 h 688275"/>
              <a:gd name="connsiteX7183" fmla="*/ 2737971 w 7386137"/>
              <a:gd name="connsiteY7183" fmla="*/ 352691 h 688275"/>
              <a:gd name="connsiteX7184" fmla="*/ 2738047 w 7386137"/>
              <a:gd name="connsiteY7184" fmla="*/ 352691 h 688275"/>
              <a:gd name="connsiteX7185" fmla="*/ 2737971 w 7386137"/>
              <a:gd name="connsiteY7185" fmla="*/ 352439 h 688275"/>
              <a:gd name="connsiteX7186" fmla="*/ 2738047 w 7386137"/>
              <a:gd name="connsiteY7186" fmla="*/ 352439 h 688275"/>
              <a:gd name="connsiteX7187" fmla="*/ 2737971 w 7386137"/>
              <a:gd name="connsiteY7187" fmla="*/ 352188 h 688275"/>
              <a:gd name="connsiteX7188" fmla="*/ 2738047 w 7386137"/>
              <a:gd name="connsiteY7188" fmla="*/ 352188 h 688275"/>
              <a:gd name="connsiteX7189" fmla="*/ 2737971 w 7386137"/>
              <a:gd name="connsiteY7189" fmla="*/ 351936 h 688275"/>
              <a:gd name="connsiteX7190" fmla="*/ 2738047 w 7386137"/>
              <a:gd name="connsiteY7190" fmla="*/ 351936 h 688275"/>
              <a:gd name="connsiteX7191" fmla="*/ 2737971 w 7386137"/>
              <a:gd name="connsiteY7191" fmla="*/ 351684 h 688275"/>
              <a:gd name="connsiteX7192" fmla="*/ 2738047 w 7386137"/>
              <a:gd name="connsiteY7192" fmla="*/ 351684 h 688275"/>
              <a:gd name="connsiteX7193" fmla="*/ 2737971 w 7386137"/>
              <a:gd name="connsiteY7193" fmla="*/ 351433 h 688275"/>
              <a:gd name="connsiteX7194" fmla="*/ 2738047 w 7386137"/>
              <a:gd name="connsiteY7194" fmla="*/ 351433 h 688275"/>
              <a:gd name="connsiteX7195" fmla="*/ 2737971 w 7386137"/>
              <a:gd name="connsiteY7195" fmla="*/ 351181 h 688275"/>
              <a:gd name="connsiteX7196" fmla="*/ 2738047 w 7386137"/>
              <a:gd name="connsiteY7196" fmla="*/ 351181 h 688275"/>
              <a:gd name="connsiteX7197" fmla="*/ 2737971 w 7386137"/>
              <a:gd name="connsiteY7197" fmla="*/ 350930 h 688275"/>
              <a:gd name="connsiteX7198" fmla="*/ 2738047 w 7386137"/>
              <a:gd name="connsiteY7198" fmla="*/ 350930 h 688275"/>
              <a:gd name="connsiteX7199" fmla="*/ 2737971 w 7386137"/>
              <a:gd name="connsiteY7199" fmla="*/ 350678 h 688275"/>
              <a:gd name="connsiteX7200" fmla="*/ 2738047 w 7386137"/>
              <a:gd name="connsiteY7200" fmla="*/ 350678 h 688275"/>
              <a:gd name="connsiteX7201" fmla="*/ 2737971 w 7386137"/>
              <a:gd name="connsiteY7201" fmla="*/ 350427 h 688275"/>
              <a:gd name="connsiteX7202" fmla="*/ 2738047 w 7386137"/>
              <a:gd name="connsiteY7202" fmla="*/ 350427 h 688275"/>
              <a:gd name="connsiteX7203" fmla="*/ 2737971 w 7386137"/>
              <a:gd name="connsiteY7203" fmla="*/ 350175 h 688275"/>
              <a:gd name="connsiteX7204" fmla="*/ 2738047 w 7386137"/>
              <a:gd name="connsiteY7204" fmla="*/ 350175 h 688275"/>
              <a:gd name="connsiteX7205" fmla="*/ 2737971 w 7386137"/>
              <a:gd name="connsiteY7205" fmla="*/ 349924 h 688275"/>
              <a:gd name="connsiteX7206" fmla="*/ 2738047 w 7386137"/>
              <a:gd name="connsiteY7206" fmla="*/ 349924 h 688275"/>
              <a:gd name="connsiteX7207" fmla="*/ 2737971 w 7386137"/>
              <a:gd name="connsiteY7207" fmla="*/ 349672 h 688275"/>
              <a:gd name="connsiteX7208" fmla="*/ 2738047 w 7386137"/>
              <a:gd name="connsiteY7208" fmla="*/ 349672 h 688275"/>
              <a:gd name="connsiteX7209" fmla="*/ 2737971 w 7386137"/>
              <a:gd name="connsiteY7209" fmla="*/ 349421 h 688275"/>
              <a:gd name="connsiteX7210" fmla="*/ 2738047 w 7386137"/>
              <a:gd name="connsiteY7210" fmla="*/ 349421 h 688275"/>
              <a:gd name="connsiteX7211" fmla="*/ 2737971 w 7386137"/>
              <a:gd name="connsiteY7211" fmla="*/ 349169 h 688275"/>
              <a:gd name="connsiteX7212" fmla="*/ 2738047 w 7386137"/>
              <a:gd name="connsiteY7212" fmla="*/ 349169 h 688275"/>
              <a:gd name="connsiteX7213" fmla="*/ 2737971 w 7386137"/>
              <a:gd name="connsiteY7213" fmla="*/ 348918 h 688275"/>
              <a:gd name="connsiteX7214" fmla="*/ 2738047 w 7386137"/>
              <a:gd name="connsiteY7214" fmla="*/ 348918 h 688275"/>
              <a:gd name="connsiteX7215" fmla="*/ 2737971 w 7386137"/>
              <a:gd name="connsiteY7215" fmla="*/ 348666 h 688275"/>
              <a:gd name="connsiteX7216" fmla="*/ 2738047 w 7386137"/>
              <a:gd name="connsiteY7216" fmla="*/ 348666 h 688275"/>
              <a:gd name="connsiteX7217" fmla="*/ 2737971 w 7386137"/>
              <a:gd name="connsiteY7217" fmla="*/ 348414 h 688275"/>
              <a:gd name="connsiteX7218" fmla="*/ 2738047 w 7386137"/>
              <a:gd name="connsiteY7218" fmla="*/ 348414 h 688275"/>
              <a:gd name="connsiteX7219" fmla="*/ 2737971 w 7386137"/>
              <a:gd name="connsiteY7219" fmla="*/ 348163 h 688275"/>
              <a:gd name="connsiteX7220" fmla="*/ 2738047 w 7386137"/>
              <a:gd name="connsiteY7220" fmla="*/ 348163 h 688275"/>
              <a:gd name="connsiteX7221" fmla="*/ 2737971 w 7386137"/>
              <a:gd name="connsiteY7221" fmla="*/ 347911 h 688275"/>
              <a:gd name="connsiteX7222" fmla="*/ 2738047 w 7386137"/>
              <a:gd name="connsiteY7222" fmla="*/ 347911 h 688275"/>
              <a:gd name="connsiteX7223" fmla="*/ 2737971 w 7386137"/>
              <a:gd name="connsiteY7223" fmla="*/ 347660 h 688275"/>
              <a:gd name="connsiteX7224" fmla="*/ 2738047 w 7386137"/>
              <a:gd name="connsiteY7224" fmla="*/ 347660 h 688275"/>
              <a:gd name="connsiteX7225" fmla="*/ 2737971 w 7386137"/>
              <a:gd name="connsiteY7225" fmla="*/ 347408 h 688275"/>
              <a:gd name="connsiteX7226" fmla="*/ 2738047 w 7386137"/>
              <a:gd name="connsiteY7226" fmla="*/ 347408 h 688275"/>
              <a:gd name="connsiteX7227" fmla="*/ 2737971 w 7386137"/>
              <a:gd name="connsiteY7227" fmla="*/ 347157 h 688275"/>
              <a:gd name="connsiteX7228" fmla="*/ 2738047 w 7386137"/>
              <a:gd name="connsiteY7228" fmla="*/ 347157 h 688275"/>
              <a:gd name="connsiteX7229" fmla="*/ 2737971 w 7386137"/>
              <a:gd name="connsiteY7229" fmla="*/ 346905 h 688275"/>
              <a:gd name="connsiteX7230" fmla="*/ 2738047 w 7386137"/>
              <a:gd name="connsiteY7230" fmla="*/ 346905 h 688275"/>
              <a:gd name="connsiteX7231" fmla="*/ 2737971 w 7386137"/>
              <a:gd name="connsiteY7231" fmla="*/ 346654 h 688275"/>
              <a:gd name="connsiteX7232" fmla="*/ 2738047 w 7386137"/>
              <a:gd name="connsiteY7232" fmla="*/ 346654 h 688275"/>
              <a:gd name="connsiteX7233" fmla="*/ 2737971 w 7386137"/>
              <a:gd name="connsiteY7233" fmla="*/ 346402 h 688275"/>
              <a:gd name="connsiteX7234" fmla="*/ 2738047 w 7386137"/>
              <a:gd name="connsiteY7234" fmla="*/ 346402 h 688275"/>
              <a:gd name="connsiteX7235" fmla="*/ 2737971 w 7386137"/>
              <a:gd name="connsiteY7235" fmla="*/ 346150 h 688275"/>
              <a:gd name="connsiteX7236" fmla="*/ 2738047 w 7386137"/>
              <a:gd name="connsiteY7236" fmla="*/ 346150 h 688275"/>
              <a:gd name="connsiteX7237" fmla="*/ 2737971 w 7386137"/>
              <a:gd name="connsiteY7237" fmla="*/ 345899 h 688275"/>
              <a:gd name="connsiteX7238" fmla="*/ 2738047 w 7386137"/>
              <a:gd name="connsiteY7238" fmla="*/ 345899 h 688275"/>
              <a:gd name="connsiteX7239" fmla="*/ 2737971 w 7386137"/>
              <a:gd name="connsiteY7239" fmla="*/ 345647 h 688275"/>
              <a:gd name="connsiteX7240" fmla="*/ 2738047 w 7386137"/>
              <a:gd name="connsiteY7240" fmla="*/ 345647 h 688275"/>
              <a:gd name="connsiteX7241" fmla="*/ 2737971 w 7386137"/>
              <a:gd name="connsiteY7241" fmla="*/ 345396 h 688275"/>
              <a:gd name="connsiteX7242" fmla="*/ 2738047 w 7386137"/>
              <a:gd name="connsiteY7242" fmla="*/ 345396 h 688275"/>
              <a:gd name="connsiteX7243" fmla="*/ 2737971 w 7386137"/>
              <a:gd name="connsiteY7243" fmla="*/ 345144 h 688275"/>
              <a:gd name="connsiteX7244" fmla="*/ 2738047 w 7386137"/>
              <a:gd name="connsiteY7244" fmla="*/ 345144 h 688275"/>
              <a:gd name="connsiteX7245" fmla="*/ 2737971 w 7386137"/>
              <a:gd name="connsiteY7245" fmla="*/ 344893 h 688275"/>
              <a:gd name="connsiteX7246" fmla="*/ 2738047 w 7386137"/>
              <a:gd name="connsiteY7246" fmla="*/ 344893 h 688275"/>
              <a:gd name="connsiteX7247" fmla="*/ 2737971 w 7386137"/>
              <a:gd name="connsiteY7247" fmla="*/ 344641 h 688275"/>
              <a:gd name="connsiteX7248" fmla="*/ 2738047 w 7386137"/>
              <a:gd name="connsiteY7248" fmla="*/ 344641 h 688275"/>
              <a:gd name="connsiteX7249" fmla="*/ 2737971 w 7386137"/>
              <a:gd name="connsiteY7249" fmla="*/ 344390 h 688275"/>
              <a:gd name="connsiteX7250" fmla="*/ 2738047 w 7386137"/>
              <a:gd name="connsiteY7250" fmla="*/ 344390 h 688275"/>
              <a:gd name="connsiteX7251" fmla="*/ 2737971 w 7386137"/>
              <a:gd name="connsiteY7251" fmla="*/ 344138 h 688275"/>
              <a:gd name="connsiteX7252" fmla="*/ 2738047 w 7386137"/>
              <a:gd name="connsiteY7252" fmla="*/ 344138 h 688275"/>
              <a:gd name="connsiteX7253" fmla="*/ 2737971 w 7386137"/>
              <a:gd name="connsiteY7253" fmla="*/ 343887 h 688275"/>
              <a:gd name="connsiteX7254" fmla="*/ 2738047 w 7386137"/>
              <a:gd name="connsiteY7254" fmla="*/ 343887 h 688275"/>
              <a:gd name="connsiteX7255" fmla="*/ 2737971 w 7386137"/>
              <a:gd name="connsiteY7255" fmla="*/ 343635 h 688275"/>
              <a:gd name="connsiteX7256" fmla="*/ 2738047 w 7386137"/>
              <a:gd name="connsiteY7256" fmla="*/ 343635 h 688275"/>
              <a:gd name="connsiteX7257" fmla="*/ 2737971 w 7386137"/>
              <a:gd name="connsiteY7257" fmla="*/ 343384 h 688275"/>
              <a:gd name="connsiteX7258" fmla="*/ 2738048 w 7386137"/>
              <a:gd name="connsiteY7258" fmla="*/ 343384 h 688275"/>
              <a:gd name="connsiteX7259" fmla="*/ 2737972 w 7386137"/>
              <a:gd name="connsiteY7259" fmla="*/ 343132 h 688275"/>
              <a:gd name="connsiteX7260" fmla="*/ 2844835 w 7386137"/>
              <a:gd name="connsiteY7260" fmla="*/ 343132 h 688275"/>
              <a:gd name="connsiteX7261" fmla="*/ 2844801 w 7386137"/>
              <a:gd name="connsiteY7261" fmla="*/ 343384 h 688275"/>
              <a:gd name="connsiteX7262" fmla="*/ 2844835 w 7386137"/>
              <a:gd name="connsiteY7262" fmla="*/ 343384 h 688275"/>
              <a:gd name="connsiteX7263" fmla="*/ 2844801 w 7386137"/>
              <a:gd name="connsiteY7263" fmla="*/ 343635 h 688275"/>
              <a:gd name="connsiteX7264" fmla="*/ 2844835 w 7386137"/>
              <a:gd name="connsiteY7264" fmla="*/ 343635 h 688275"/>
              <a:gd name="connsiteX7265" fmla="*/ 2844801 w 7386137"/>
              <a:gd name="connsiteY7265" fmla="*/ 343887 h 688275"/>
              <a:gd name="connsiteX7266" fmla="*/ 2844835 w 7386137"/>
              <a:gd name="connsiteY7266" fmla="*/ 343887 h 688275"/>
              <a:gd name="connsiteX7267" fmla="*/ 2844801 w 7386137"/>
              <a:gd name="connsiteY7267" fmla="*/ 344138 h 688275"/>
              <a:gd name="connsiteX7268" fmla="*/ 2844835 w 7386137"/>
              <a:gd name="connsiteY7268" fmla="*/ 344138 h 688275"/>
              <a:gd name="connsiteX7269" fmla="*/ 2844801 w 7386137"/>
              <a:gd name="connsiteY7269" fmla="*/ 344390 h 688275"/>
              <a:gd name="connsiteX7270" fmla="*/ 2844835 w 7386137"/>
              <a:gd name="connsiteY7270" fmla="*/ 344390 h 688275"/>
              <a:gd name="connsiteX7271" fmla="*/ 2844801 w 7386137"/>
              <a:gd name="connsiteY7271" fmla="*/ 344641 h 688275"/>
              <a:gd name="connsiteX7272" fmla="*/ 2844835 w 7386137"/>
              <a:gd name="connsiteY7272" fmla="*/ 344641 h 688275"/>
              <a:gd name="connsiteX7273" fmla="*/ 2844801 w 7386137"/>
              <a:gd name="connsiteY7273" fmla="*/ 344893 h 688275"/>
              <a:gd name="connsiteX7274" fmla="*/ 2844835 w 7386137"/>
              <a:gd name="connsiteY7274" fmla="*/ 344893 h 688275"/>
              <a:gd name="connsiteX7275" fmla="*/ 2844801 w 7386137"/>
              <a:gd name="connsiteY7275" fmla="*/ 345144 h 688275"/>
              <a:gd name="connsiteX7276" fmla="*/ 2844835 w 7386137"/>
              <a:gd name="connsiteY7276" fmla="*/ 345144 h 688275"/>
              <a:gd name="connsiteX7277" fmla="*/ 2844801 w 7386137"/>
              <a:gd name="connsiteY7277" fmla="*/ 345396 h 688275"/>
              <a:gd name="connsiteX7278" fmla="*/ 2844835 w 7386137"/>
              <a:gd name="connsiteY7278" fmla="*/ 345396 h 688275"/>
              <a:gd name="connsiteX7279" fmla="*/ 2844801 w 7386137"/>
              <a:gd name="connsiteY7279" fmla="*/ 345647 h 688275"/>
              <a:gd name="connsiteX7280" fmla="*/ 2844835 w 7386137"/>
              <a:gd name="connsiteY7280" fmla="*/ 345647 h 688275"/>
              <a:gd name="connsiteX7281" fmla="*/ 2844801 w 7386137"/>
              <a:gd name="connsiteY7281" fmla="*/ 345899 h 688275"/>
              <a:gd name="connsiteX7282" fmla="*/ 2844835 w 7386137"/>
              <a:gd name="connsiteY7282" fmla="*/ 345899 h 688275"/>
              <a:gd name="connsiteX7283" fmla="*/ 2844801 w 7386137"/>
              <a:gd name="connsiteY7283" fmla="*/ 346150 h 688275"/>
              <a:gd name="connsiteX7284" fmla="*/ 2844835 w 7386137"/>
              <a:gd name="connsiteY7284" fmla="*/ 346150 h 688275"/>
              <a:gd name="connsiteX7285" fmla="*/ 2844801 w 7386137"/>
              <a:gd name="connsiteY7285" fmla="*/ 346402 h 688275"/>
              <a:gd name="connsiteX7286" fmla="*/ 2844835 w 7386137"/>
              <a:gd name="connsiteY7286" fmla="*/ 346402 h 688275"/>
              <a:gd name="connsiteX7287" fmla="*/ 2844801 w 7386137"/>
              <a:gd name="connsiteY7287" fmla="*/ 346654 h 688275"/>
              <a:gd name="connsiteX7288" fmla="*/ 2844835 w 7386137"/>
              <a:gd name="connsiteY7288" fmla="*/ 346654 h 688275"/>
              <a:gd name="connsiteX7289" fmla="*/ 2844801 w 7386137"/>
              <a:gd name="connsiteY7289" fmla="*/ 346905 h 688275"/>
              <a:gd name="connsiteX7290" fmla="*/ 2844835 w 7386137"/>
              <a:gd name="connsiteY7290" fmla="*/ 346905 h 688275"/>
              <a:gd name="connsiteX7291" fmla="*/ 2844801 w 7386137"/>
              <a:gd name="connsiteY7291" fmla="*/ 347157 h 688275"/>
              <a:gd name="connsiteX7292" fmla="*/ 2844835 w 7386137"/>
              <a:gd name="connsiteY7292" fmla="*/ 347157 h 688275"/>
              <a:gd name="connsiteX7293" fmla="*/ 2844801 w 7386137"/>
              <a:gd name="connsiteY7293" fmla="*/ 347408 h 688275"/>
              <a:gd name="connsiteX7294" fmla="*/ 2844835 w 7386137"/>
              <a:gd name="connsiteY7294" fmla="*/ 347408 h 688275"/>
              <a:gd name="connsiteX7295" fmla="*/ 2844801 w 7386137"/>
              <a:gd name="connsiteY7295" fmla="*/ 347660 h 688275"/>
              <a:gd name="connsiteX7296" fmla="*/ 2844835 w 7386137"/>
              <a:gd name="connsiteY7296" fmla="*/ 347660 h 688275"/>
              <a:gd name="connsiteX7297" fmla="*/ 2844801 w 7386137"/>
              <a:gd name="connsiteY7297" fmla="*/ 347911 h 688275"/>
              <a:gd name="connsiteX7298" fmla="*/ 2844835 w 7386137"/>
              <a:gd name="connsiteY7298" fmla="*/ 347911 h 688275"/>
              <a:gd name="connsiteX7299" fmla="*/ 2844801 w 7386137"/>
              <a:gd name="connsiteY7299" fmla="*/ 348163 h 688275"/>
              <a:gd name="connsiteX7300" fmla="*/ 2844835 w 7386137"/>
              <a:gd name="connsiteY7300" fmla="*/ 348163 h 688275"/>
              <a:gd name="connsiteX7301" fmla="*/ 2844801 w 7386137"/>
              <a:gd name="connsiteY7301" fmla="*/ 348414 h 688275"/>
              <a:gd name="connsiteX7302" fmla="*/ 2844835 w 7386137"/>
              <a:gd name="connsiteY7302" fmla="*/ 348414 h 688275"/>
              <a:gd name="connsiteX7303" fmla="*/ 2844801 w 7386137"/>
              <a:gd name="connsiteY7303" fmla="*/ 348666 h 688275"/>
              <a:gd name="connsiteX7304" fmla="*/ 2844835 w 7386137"/>
              <a:gd name="connsiteY7304" fmla="*/ 348666 h 688275"/>
              <a:gd name="connsiteX7305" fmla="*/ 2844801 w 7386137"/>
              <a:gd name="connsiteY7305" fmla="*/ 348918 h 688275"/>
              <a:gd name="connsiteX7306" fmla="*/ 2844835 w 7386137"/>
              <a:gd name="connsiteY7306" fmla="*/ 348918 h 688275"/>
              <a:gd name="connsiteX7307" fmla="*/ 2844801 w 7386137"/>
              <a:gd name="connsiteY7307" fmla="*/ 349169 h 688275"/>
              <a:gd name="connsiteX7308" fmla="*/ 2844835 w 7386137"/>
              <a:gd name="connsiteY7308" fmla="*/ 349169 h 688275"/>
              <a:gd name="connsiteX7309" fmla="*/ 2844801 w 7386137"/>
              <a:gd name="connsiteY7309" fmla="*/ 349421 h 688275"/>
              <a:gd name="connsiteX7310" fmla="*/ 2844835 w 7386137"/>
              <a:gd name="connsiteY7310" fmla="*/ 349421 h 688275"/>
              <a:gd name="connsiteX7311" fmla="*/ 2844801 w 7386137"/>
              <a:gd name="connsiteY7311" fmla="*/ 349672 h 688275"/>
              <a:gd name="connsiteX7312" fmla="*/ 2844835 w 7386137"/>
              <a:gd name="connsiteY7312" fmla="*/ 349672 h 688275"/>
              <a:gd name="connsiteX7313" fmla="*/ 2844801 w 7386137"/>
              <a:gd name="connsiteY7313" fmla="*/ 349924 h 688275"/>
              <a:gd name="connsiteX7314" fmla="*/ 2844835 w 7386137"/>
              <a:gd name="connsiteY7314" fmla="*/ 349924 h 688275"/>
              <a:gd name="connsiteX7315" fmla="*/ 2844801 w 7386137"/>
              <a:gd name="connsiteY7315" fmla="*/ 350175 h 688275"/>
              <a:gd name="connsiteX7316" fmla="*/ 2844835 w 7386137"/>
              <a:gd name="connsiteY7316" fmla="*/ 350175 h 688275"/>
              <a:gd name="connsiteX7317" fmla="*/ 2844801 w 7386137"/>
              <a:gd name="connsiteY7317" fmla="*/ 350427 h 688275"/>
              <a:gd name="connsiteX7318" fmla="*/ 2844835 w 7386137"/>
              <a:gd name="connsiteY7318" fmla="*/ 350427 h 688275"/>
              <a:gd name="connsiteX7319" fmla="*/ 2844801 w 7386137"/>
              <a:gd name="connsiteY7319" fmla="*/ 350678 h 688275"/>
              <a:gd name="connsiteX7320" fmla="*/ 2844835 w 7386137"/>
              <a:gd name="connsiteY7320" fmla="*/ 350678 h 688275"/>
              <a:gd name="connsiteX7321" fmla="*/ 2844801 w 7386137"/>
              <a:gd name="connsiteY7321" fmla="*/ 350930 h 688275"/>
              <a:gd name="connsiteX7322" fmla="*/ 2844835 w 7386137"/>
              <a:gd name="connsiteY7322" fmla="*/ 350930 h 688275"/>
              <a:gd name="connsiteX7323" fmla="*/ 2844801 w 7386137"/>
              <a:gd name="connsiteY7323" fmla="*/ 351181 h 688275"/>
              <a:gd name="connsiteX7324" fmla="*/ 2844835 w 7386137"/>
              <a:gd name="connsiteY7324" fmla="*/ 351181 h 688275"/>
              <a:gd name="connsiteX7325" fmla="*/ 2844801 w 7386137"/>
              <a:gd name="connsiteY7325" fmla="*/ 351433 h 688275"/>
              <a:gd name="connsiteX7326" fmla="*/ 2844835 w 7386137"/>
              <a:gd name="connsiteY7326" fmla="*/ 351433 h 688275"/>
              <a:gd name="connsiteX7327" fmla="*/ 2844801 w 7386137"/>
              <a:gd name="connsiteY7327" fmla="*/ 351684 h 688275"/>
              <a:gd name="connsiteX7328" fmla="*/ 2844835 w 7386137"/>
              <a:gd name="connsiteY7328" fmla="*/ 351684 h 688275"/>
              <a:gd name="connsiteX7329" fmla="*/ 2844801 w 7386137"/>
              <a:gd name="connsiteY7329" fmla="*/ 351936 h 688275"/>
              <a:gd name="connsiteX7330" fmla="*/ 2844835 w 7386137"/>
              <a:gd name="connsiteY7330" fmla="*/ 351936 h 688275"/>
              <a:gd name="connsiteX7331" fmla="*/ 2844801 w 7386137"/>
              <a:gd name="connsiteY7331" fmla="*/ 352188 h 688275"/>
              <a:gd name="connsiteX7332" fmla="*/ 2844835 w 7386137"/>
              <a:gd name="connsiteY7332" fmla="*/ 352188 h 688275"/>
              <a:gd name="connsiteX7333" fmla="*/ 2844801 w 7386137"/>
              <a:gd name="connsiteY7333" fmla="*/ 352439 h 688275"/>
              <a:gd name="connsiteX7334" fmla="*/ 2844835 w 7386137"/>
              <a:gd name="connsiteY7334" fmla="*/ 352439 h 688275"/>
              <a:gd name="connsiteX7335" fmla="*/ 2844801 w 7386137"/>
              <a:gd name="connsiteY7335" fmla="*/ 352691 h 688275"/>
              <a:gd name="connsiteX7336" fmla="*/ 2844835 w 7386137"/>
              <a:gd name="connsiteY7336" fmla="*/ 352691 h 688275"/>
              <a:gd name="connsiteX7337" fmla="*/ 2844801 w 7386137"/>
              <a:gd name="connsiteY7337" fmla="*/ 352942 h 688275"/>
              <a:gd name="connsiteX7338" fmla="*/ 2844835 w 7386137"/>
              <a:gd name="connsiteY7338" fmla="*/ 352942 h 688275"/>
              <a:gd name="connsiteX7339" fmla="*/ 2844801 w 7386137"/>
              <a:gd name="connsiteY7339" fmla="*/ 353194 h 688275"/>
              <a:gd name="connsiteX7340" fmla="*/ 2844835 w 7386137"/>
              <a:gd name="connsiteY7340" fmla="*/ 353194 h 688275"/>
              <a:gd name="connsiteX7341" fmla="*/ 2844801 w 7386137"/>
              <a:gd name="connsiteY7341" fmla="*/ 353445 h 688275"/>
              <a:gd name="connsiteX7342" fmla="*/ 2844835 w 7386137"/>
              <a:gd name="connsiteY7342" fmla="*/ 353445 h 688275"/>
              <a:gd name="connsiteX7343" fmla="*/ 2844801 w 7386137"/>
              <a:gd name="connsiteY7343" fmla="*/ 353697 h 688275"/>
              <a:gd name="connsiteX7344" fmla="*/ 2844835 w 7386137"/>
              <a:gd name="connsiteY7344" fmla="*/ 353697 h 688275"/>
              <a:gd name="connsiteX7345" fmla="*/ 2844801 w 7386137"/>
              <a:gd name="connsiteY7345" fmla="*/ 353948 h 688275"/>
              <a:gd name="connsiteX7346" fmla="*/ 2844835 w 7386137"/>
              <a:gd name="connsiteY7346" fmla="*/ 353948 h 688275"/>
              <a:gd name="connsiteX7347" fmla="*/ 2844801 w 7386137"/>
              <a:gd name="connsiteY7347" fmla="*/ 354200 h 688275"/>
              <a:gd name="connsiteX7348" fmla="*/ 2844835 w 7386137"/>
              <a:gd name="connsiteY7348" fmla="*/ 354200 h 688275"/>
              <a:gd name="connsiteX7349" fmla="*/ 2844801 w 7386137"/>
              <a:gd name="connsiteY7349" fmla="*/ 354452 h 688275"/>
              <a:gd name="connsiteX7350" fmla="*/ 2844835 w 7386137"/>
              <a:gd name="connsiteY7350" fmla="*/ 354452 h 688275"/>
              <a:gd name="connsiteX7351" fmla="*/ 2844801 w 7386137"/>
              <a:gd name="connsiteY7351" fmla="*/ 354703 h 688275"/>
              <a:gd name="connsiteX7352" fmla="*/ 2844835 w 7386137"/>
              <a:gd name="connsiteY7352" fmla="*/ 354703 h 688275"/>
              <a:gd name="connsiteX7353" fmla="*/ 2844801 w 7386137"/>
              <a:gd name="connsiteY7353" fmla="*/ 354955 h 688275"/>
              <a:gd name="connsiteX7354" fmla="*/ 2844835 w 7386137"/>
              <a:gd name="connsiteY7354" fmla="*/ 354955 h 688275"/>
              <a:gd name="connsiteX7355" fmla="*/ 2844801 w 7386137"/>
              <a:gd name="connsiteY7355" fmla="*/ 355206 h 688275"/>
              <a:gd name="connsiteX7356" fmla="*/ 2844835 w 7386137"/>
              <a:gd name="connsiteY7356" fmla="*/ 355206 h 688275"/>
              <a:gd name="connsiteX7357" fmla="*/ 2844801 w 7386137"/>
              <a:gd name="connsiteY7357" fmla="*/ 355458 h 688275"/>
              <a:gd name="connsiteX7358" fmla="*/ 2844835 w 7386137"/>
              <a:gd name="connsiteY7358" fmla="*/ 355458 h 688275"/>
              <a:gd name="connsiteX7359" fmla="*/ 2844801 w 7386137"/>
              <a:gd name="connsiteY7359" fmla="*/ 355709 h 688275"/>
              <a:gd name="connsiteX7360" fmla="*/ 2844835 w 7386137"/>
              <a:gd name="connsiteY7360" fmla="*/ 355709 h 688275"/>
              <a:gd name="connsiteX7361" fmla="*/ 2844801 w 7386137"/>
              <a:gd name="connsiteY7361" fmla="*/ 355961 h 688275"/>
              <a:gd name="connsiteX7362" fmla="*/ 2844835 w 7386137"/>
              <a:gd name="connsiteY7362" fmla="*/ 355961 h 688275"/>
              <a:gd name="connsiteX7363" fmla="*/ 2844801 w 7386137"/>
              <a:gd name="connsiteY7363" fmla="*/ 356212 h 688275"/>
              <a:gd name="connsiteX7364" fmla="*/ 2844835 w 7386137"/>
              <a:gd name="connsiteY7364" fmla="*/ 356212 h 688275"/>
              <a:gd name="connsiteX7365" fmla="*/ 2844801 w 7386137"/>
              <a:gd name="connsiteY7365" fmla="*/ 356464 h 688275"/>
              <a:gd name="connsiteX7366" fmla="*/ 2844835 w 7386137"/>
              <a:gd name="connsiteY7366" fmla="*/ 356464 h 688275"/>
              <a:gd name="connsiteX7367" fmla="*/ 2844801 w 7386137"/>
              <a:gd name="connsiteY7367" fmla="*/ 356715 h 688275"/>
              <a:gd name="connsiteX7368" fmla="*/ 2844835 w 7386137"/>
              <a:gd name="connsiteY7368" fmla="*/ 356715 h 688275"/>
              <a:gd name="connsiteX7369" fmla="*/ 2844801 w 7386137"/>
              <a:gd name="connsiteY7369" fmla="*/ 356967 h 688275"/>
              <a:gd name="connsiteX7370" fmla="*/ 2844835 w 7386137"/>
              <a:gd name="connsiteY7370" fmla="*/ 356967 h 688275"/>
              <a:gd name="connsiteX7371" fmla="*/ 2844801 w 7386137"/>
              <a:gd name="connsiteY7371" fmla="*/ 357218 h 688275"/>
              <a:gd name="connsiteX7372" fmla="*/ 2844835 w 7386137"/>
              <a:gd name="connsiteY7372" fmla="*/ 357218 h 688275"/>
              <a:gd name="connsiteX7373" fmla="*/ 2844801 w 7386137"/>
              <a:gd name="connsiteY7373" fmla="*/ 357470 h 688275"/>
              <a:gd name="connsiteX7374" fmla="*/ 2844835 w 7386137"/>
              <a:gd name="connsiteY7374" fmla="*/ 357470 h 688275"/>
              <a:gd name="connsiteX7375" fmla="*/ 2844801 w 7386137"/>
              <a:gd name="connsiteY7375" fmla="*/ 357721 h 688275"/>
              <a:gd name="connsiteX7376" fmla="*/ 2844835 w 7386137"/>
              <a:gd name="connsiteY7376" fmla="*/ 357721 h 688275"/>
              <a:gd name="connsiteX7377" fmla="*/ 2844801 w 7386137"/>
              <a:gd name="connsiteY7377" fmla="*/ 357973 h 688275"/>
              <a:gd name="connsiteX7378" fmla="*/ 2844835 w 7386137"/>
              <a:gd name="connsiteY7378" fmla="*/ 357973 h 688275"/>
              <a:gd name="connsiteX7379" fmla="*/ 2844801 w 7386137"/>
              <a:gd name="connsiteY7379" fmla="*/ 358225 h 688275"/>
              <a:gd name="connsiteX7380" fmla="*/ 2844835 w 7386137"/>
              <a:gd name="connsiteY7380" fmla="*/ 358225 h 688275"/>
              <a:gd name="connsiteX7381" fmla="*/ 2844801 w 7386137"/>
              <a:gd name="connsiteY7381" fmla="*/ 358476 h 688275"/>
              <a:gd name="connsiteX7382" fmla="*/ 2844835 w 7386137"/>
              <a:gd name="connsiteY7382" fmla="*/ 358476 h 688275"/>
              <a:gd name="connsiteX7383" fmla="*/ 2844801 w 7386137"/>
              <a:gd name="connsiteY7383" fmla="*/ 358728 h 688275"/>
              <a:gd name="connsiteX7384" fmla="*/ 2844835 w 7386137"/>
              <a:gd name="connsiteY7384" fmla="*/ 358728 h 688275"/>
              <a:gd name="connsiteX7385" fmla="*/ 2844801 w 7386137"/>
              <a:gd name="connsiteY7385" fmla="*/ 358979 h 688275"/>
              <a:gd name="connsiteX7386" fmla="*/ 2844835 w 7386137"/>
              <a:gd name="connsiteY7386" fmla="*/ 358979 h 688275"/>
              <a:gd name="connsiteX7387" fmla="*/ 2844801 w 7386137"/>
              <a:gd name="connsiteY7387" fmla="*/ 359231 h 688275"/>
              <a:gd name="connsiteX7388" fmla="*/ 2844835 w 7386137"/>
              <a:gd name="connsiteY7388" fmla="*/ 359231 h 688275"/>
              <a:gd name="connsiteX7389" fmla="*/ 2844801 w 7386137"/>
              <a:gd name="connsiteY7389" fmla="*/ 359482 h 688275"/>
              <a:gd name="connsiteX7390" fmla="*/ 2844835 w 7386137"/>
              <a:gd name="connsiteY7390" fmla="*/ 359482 h 688275"/>
              <a:gd name="connsiteX7391" fmla="*/ 2844801 w 7386137"/>
              <a:gd name="connsiteY7391" fmla="*/ 359734 h 688275"/>
              <a:gd name="connsiteX7392" fmla="*/ 2844835 w 7386137"/>
              <a:gd name="connsiteY7392" fmla="*/ 359734 h 688275"/>
              <a:gd name="connsiteX7393" fmla="*/ 2844801 w 7386137"/>
              <a:gd name="connsiteY7393" fmla="*/ 359985 h 688275"/>
              <a:gd name="connsiteX7394" fmla="*/ 2844835 w 7386137"/>
              <a:gd name="connsiteY7394" fmla="*/ 359985 h 688275"/>
              <a:gd name="connsiteX7395" fmla="*/ 2844801 w 7386137"/>
              <a:gd name="connsiteY7395" fmla="*/ 360237 h 688275"/>
              <a:gd name="connsiteX7396" fmla="*/ 2844835 w 7386137"/>
              <a:gd name="connsiteY7396" fmla="*/ 360237 h 688275"/>
              <a:gd name="connsiteX7397" fmla="*/ 2844801 w 7386137"/>
              <a:gd name="connsiteY7397" fmla="*/ 360489 h 688275"/>
              <a:gd name="connsiteX7398" fmla="*/ 2844835 w 7386137"/>
              <a:gd name="connsiteY7398" fmla="*/ 360489 h 688275"/>
              <a:gd name="connsiteX7399" fmla="*/ 2844801 w 7386137"/>
              <a:gd name="connsiteY7399" fmla="*/ 360740 h 688275"/>
              <a:gd name="connsiteX7400" fmla="*/ 2844835 w 7386137"/>
              <a:gd name="connsiteY7400" fmla="*/ 360740 h 688275"/>
              <a:gd name="connsiteX7401" fmla="*/ 2844801 w 7386137"/>
              <a:gd name="connsiteY7401" fmla="*/ 360992 h 688275"/>
              <a:gd name="connsiteX7402" fmla="*/ 2844835 w 7386137"/>
              <a:gd name="connsiteY7402" fmla="*/ 360992 h 688275"/>
              <a:gd name="connsiteX7403" fmla="*/ 2844801 w 7386137"/>
              <a:gd name="connsiteY7403" fmla="*/ 361243 h 688275"/>
              <a:gd name="connsiteX7404" fmla="*/ 2844835 w 7386137"/>
              <a:gd name="connsiteY7404" fmla="*/ 361243 h 688275"/>
              <a:gd name="connsiteX7405" fmla="*/ 2844801 w 7386137"/>
              <a:gd name="connsiteY7405" fmla="*/ 361495 h 688275"/>
              <a:gd name="connsiteX7406" fmla="*/ 2844835 w 7386137"/>
              <a:gd name="connsiteY7406" fmla="*/ 361495 h 688275"/>
              <a:gd name="connsiteX7407" fmla="*/ 2844801 w 7386137"/>
              <a:gd name="connsiteY7407" fmla="*/ 361746 h 688275"/>
              <a:gd name="connsiteX7408" fmla="*/ 2844835 w 7386137"/>
              <a:gd name="connsiteY7408" fmla="*/ 361746 h 688275"/>
              <a:gd name="connsiteX7409" fmla="*/ 2844801 w 7386137"/>
              <a:gd name="connsiteY7409" fmla="*/ 361998 h 688275"/>
              <a:gd name="connsiteX7410" fmla="*/ 2844835 w 7386137"/>
              <a:gd name="connsiteY7410" fmla="*/ 361998 h 688275"/>
              <a:gd name="connsiteX7411" fmla="*/ 2844801 w 7386137"/>
              <a:gd name="connsiteY7411" fmla="*/ 362249 h 688275"/>
              <a:gd name="connsiteX7412" fmla="*/ 2844835 w 7386137"/>
              <a:gd name="connsiteY7412" fmla="*/ 362249 h 688275"/>
              <a:gd name="connsiteX7413" fmla="*/ 2844801 w 7386137"/>
              <a:gd name="connsiteY7413" fmla="*/ 362501 h 688275"/>
              <a:gd name="connsiteX7414" fmla="*/ 2844835 w 7386137"/>
              <a:gd name="connsiteY7414" fmla="*/ 362501 h 688275"/>
              <a:gd name="connsiteX7415" fmla="*/ 2844801 w 7386137"/>
              <a:gd name="connsiteY7415" fmla="*/ 362752 h 688275"/>
              <a:gd name="connsiteX7416" fmla="*/ 2844835 w 7386137"/>
              <a:gd name="connsiteY7416" fmla="*/ 362752 h 688275"/>
              <a:gd name="connsiteX7417" fmla="*/ 2844801 w 7386137"/>
              <a:gd name="connsiteY7417" fmla="*/ 363004 h 688275"/>
              <a:gd name="connsiteX7418" fmla="*/ 2844835 w 7386137"/>
              <a:gd name="connsiteY7418" fmla="*/ 363004 h 688275"/>
              <a:gd name="connsiteX7419" fmla="*/ 2844801 w 7386137"/>
              <a:gd name="connsiteY7419" fmla="*/ 363255 h 688275"/>
              <a:gd name="connsiteX7420" fmla="*/ 2844835 w 7386137"/>
              <a:gd name="connsiteY7420" fmla="*/ 363255 h 688275"/>
              <a:gd name="connsiteX7421" fmla="*/ 2844801 w 7386137"/>
              <a:gd name="connsiteY7421" fmla="*/ 363507 h 688275"/>
              <a:gd name="connsiteX7422" fmla="*/ 2844835 w 7386137"/>
              <a:gd name="connsiteY7422" fmla="*/ 363507 h 688275"/>
              <a:gd name="connsiteX7423" fmla="*/ 2843452 w 7386137"/>
              <a:gd name="connsiteY7423" fmla="*/ 373606 h 688275"/>
              <a:gd name="connsiteX7424" fmla="*/ 2881570 w 7386137"/>
              <a:gd name="connsiteY7424" fmla="*/ 373606 h 688275"/>
              <a:gd name="connsiteX7425" fmla="*/ 2881534 w 7386137"/>
              <a:gd name="connsiteY7425" fmla="*/ 373858 h 688275"/>
              <a:gd name="connsiteX7426" fmla="*/ 2881570 w 7386137"/>
              <a:gd name="connsiteY7426" fmla="*/ 373858 h 688275"/>
              <a:gd name="connsiteX7427" fmla="*/ 2881534 w 7386137"/>
              <a:gd name="connsiteY7427" fmla="*/ 374109 h 688275"/>
              <a:gd name="connsiteX7428" fmla="*/ 2881570 w 7386137"/>
              <a:gd name="connsiteY7428" fmla="*/ 374109 h 688275"/>
              <a:gd name="connsiteX7429" fmla="*/ 2881533 w 7386137"/>
              <a:gd name="connsiteY7429" fmla="*/ 374361 h 688275"/>
              <a:gd name="connsiteX7430" fmla="*/ 2881570 w 7386137"/>
              <a:gd name="connsiteY7430" fmla="*/ 374361 h 688275"/>
              <a:gd name="connsiteX7431" fmla="*/ 2881534 w 7386137"/>
              <a:gd name="connsiteY7431" fmla="*/ 374612 h 688275"/>
              <a:gd name="connsiteX7432" fmla="*/ 2881570 w 7386137"/>
              <a:gd name="connsiteY7432" fmla="*/ 374612 h 688275"/>
              <a:gd name="connsiteX7433" fmla="*/ 2881533 w 7386137"/>
              <a:gd name="connsiteY7433" fmla="*/ 374864 h 688275"/>
              <a:gd name="connsiteX7434" fmla="*/ 2881570 w 7386137"/>
              <a:gd name="connsiteY7434" fmla="*/ 374864 h 688275"/>
              <a:gd name="connsiteX7435" fmla="*/ 2881534 w 7386137"/>
              <a:gd name="connsiteY7435" fmla="*/ 375115 h 688275"/>
              <a:gd name="connsiteX7436" fmla="*/ 2881570 w 7386137"/>
              <a:gd name="connsiteY7436" fmla="*/ 375115 h 688275"/>
              <a:gd name="connsiteX7437" fmla="*/ 2881533 w 7386137"/>
              <a:gd name="connsiteY7437" fmla="*/ 375367 h 688275"/>
              <a:gd name="connsiteX7438" fmla="*/ 2881570 w 7386137"/>
              <a:gd name="connsiteY7438" fmla="*/ 375367 h 688275"/>
              <a:gd name="connsiteX7439" fmla="*/ 2881534 w 7386137"/>
              <a:gd name="connsiteY7439" fmla="*/ 375618 h 688275"/>
              <a:gd name="connsiteX7440" fmla="*/ 2881570 w 7386137"/>
              <a:gd name="connsiteY7440" fmla="*/ 375618 h 688275"/>
              <a:gd name="connsiteX7441" fmla="*/ 2881533 w 7386137"/>
              <a:gd name="connsiteY7441" fmla="*/ 375870 h 688275"/>
              <a:gd name="connsiteX7442" fmla="*/ 2881570 w 7386137"/>
              <a:gd name="connsiteY7442" fmla="*/ 375870 h 688275"/>
              <a:gd name="connsiteX7443" fmla="*/ 2881534 w 7386137"/>
              <a:gd name="connsiteY7443" fmla="*/ 376121 h 688275"/>
              <a:gd name="connsiteX7444" fmla="*/ 2881570 w 7386137"/>
              <a:gd name="connsiteY7444" fmla="*/ 376121 h 688275"/>
              <a:gd name="connsiteX7445" fmla="*/ 2881533 w 7386137"/>
              <a:gd name="connsiteY7445" fmla="*/ 376373 h 688275"/>
              <a:gd name="connsiteX7446" fmla="*/ 2881570 w 7386137"/>
              <a:gd name="connsiteY7446" fmla="*/ 376373 h 688275"/>
              <a:gd name="connsiteX7447" fmla="*/ 2881534 w 7386137"/>
              <a:gd name="connsiteY7447" fmla="*/ 376624 h 688275"/>
              <a:gd name="connsiteX7448" fmla="*/ 2881570 w 7386137"/>
              <a:gd name="connsiteY7448" fmla="*/ 376624 h 688275"/>
              <a:gd name="connsiteX7449" fmla="*/ 2881533 w 7386137"/>
              <a:gd name="connsiteY7449" fmla="*/ 376876 h 688275"/>
              <a:gd name="connsiteX7450" fmla="*/ 2881570 w 7386137"/>
              <a:gd name="connsiteY7450" fmla="*/ 376876 h 688275"/>
              <a:gd name="connsiteX7451" fmla="*/ 2881533 w 7386137"/>
              <a:gd name="connsiteY7451" fmla="*/ 377128 h 688275"/>
              <a:gd name="connsiteX7452" fmla="*/ 2881570 w 7386137"/>
              <a:gd name="connsiteY7452" fmla="*/ 377128 h 688275"/>
              <a:gd name="connsiteX7453" fmla="*/ 2881534 w 7386137"/>
              <a:gd name="connsiteY7453" fmla="*/ 377379 h 688275"/>
              <a:gd name="connsiteX7454" fmla="*/ 2881570 w 7386137"/>
              <a:gd name="connsiteY7454" fmla="*/ 377379 h 688275"/>
              <a:gd name="connsiteX7455" fmla="*/ 2881533 w 7386137"/>
              <a:gd name="connsiteY7455" fmla="*/ 377631 h 688275"/>
              <a:gd name="connsiteX7456" fmla="*/ 2881570 w 7386137"/>
              <a:gd name="connsiteY7456" fmla="*/ 377631 h 688275"/>
              <a:gd name="connsiteX7457" fmla="*/ 2881534 w 7386137"/>
              <a:gd name="connsiteY7457" fmla="*/ 377882 h 688275"/>
              <a:gd name="connsiteX7458" fmla="*/ 2881570 w 7386137"/>
              <a:gd name="connsiteY7458" fmla="*/ 377882 h 688275"/>
              <a:gd name="connsiteX7459" fmla="*/ 2881533 w 7386137"/>
              <a:gd name="connsiteY7459" fmla="*/ 378134 h 688275"/>
              <a:gd name="connsiteX7460" fmla="*/ 2881570 w 7386137"/>
              <a:gd name="connsiteY7460" fmla="*/ 378134 h 688275"/>
              <a:gd name="connsiteX7461" fmla="*/ 2881534 w 7386137"/>
              <a:gd name="connsiteY7461" fmla="*/ 378385 h 688275"/>
              <a:gd name="connsiteX7462" fmla="*/ 2881570 w 7386137"/>
              <a:gd name="connsiteY7462" fmla="*/ 378385 h 688275"/>
              <a:gd name="connsiteX7463" fmla="*/ 2881533 w 7386137"/>
              <a:gd name="connsiteY7463" fmla="*/ 378637 h 688275"/>
              <a:gd name="connsiteX7464" fmla="*/ 2881570 w 7386137"/>
              <a:gd name="connsiteY7464" fmla="*/ 378637 h 688275"/>
              <a:gd name="connsiteX7465" fmla="*/ 2881534 w 7386137"/>
              <a:gd name="connsiteY7465" fmla="*/ 378888 h 688275"/>
              <a:gd name="connsiteX7466" fmla="*/ 2881570 w 7386137"/>
              <a:gd name="connsiteY7466" fmla="*/ 378888 h 688275"/>
              <a:gd name="connsiteX7467" fmla="*/ 2881533 w 7386137"/>
              <a:gd name="connsiteY7467" fmla="*/ 379140 h 688275"/>
              <a:gd name="connsiteX7468" fmla="*/ 2881570 w 7386137"/>
              <a:gd name="connsiteY7468" fmla="*/ 379140 h 688275"/>
              <a:gd name="connsiteX7469" fmla="*/ 2881533 w 7386137"/>
              <a:gd name="connsiteY7469" fmla="*/ 379392 h 688275"/>
              <a:gd name="connsiteX7470" fmla="*/ 2881570 w 7386137"/>
              <a:gd name="connsiteY7470" fmla="*/ 379392 h 688275"/>
              <a:gd name="connsiteX7471" fmla="*/ 2881534 w 7386137"/>
              <a:gd name="connsiteY7471" fmla="*/ 379643 h 688275"/>
              <a:gd name="connsiteX7472" fmla="*/ 2881570 w 7386137"/>
              <a:gd name="connsiteY7472" fmla="*/ 379643 h 688275"/>
              <a:gd name="connsiteX7473" fmla="*/ 2881533 w 7386137"/>
              <a:gd name="connsiteY7473" fmla="*/ 379895 h 688275"/>
              <a:gd name="connsiteX7474" fmla="*/ 2881570 w 7386137"/>
              <a:gd name="connsiteY7474" fmla="*/ 379895 h 688275"/>
              <a:gd name="connsiteX7475" fmla="*/ 2881534 w 7386137"/>
              <a:gd name="connsiteY7475" fmla="*/ 380146 h 688275"/>
              <a:gd name="connsiteX7476" fmla="*/ 2881570 w 7386137"/>
              <a:gd name="connsiteY7476" fmla="*/ 380146 h 688275"/>
              <a:gd name="connsiteX7477" fmla="*/ 2881533 w 7386137"/>
              <a:gd name="connsiteY7477" fmla="*/ 380398 h 688275"/>
              <a:gd name="connsiteX7478" fmla="*/ 2881570 w 7386137"/>
              <a:gd name="connsiteY7478" fmla="*/ 380398 h 688275"/>
              <a:gd name="connsiteX7479" fmla="*/ 2881534 w 7386137"/>
              <a:gd name="connsiteY7479" fmla="*/ 380649 h 688275"/>
              <a:gd name="connsiteX7480" fmla="*/ 2881570 w 7386137"/>
              <a:gd name="connsiteY7480" fmla="*/ 380649 h 688275"/>
              <a:gd name="connsiteX7481" fmla="*/ 2881533 w 7386137"/>
              <a:gd name="connsiteY7481" fmla="*/ 380901 h 688275"/>
              <a:gd name="connsiteX7482" fmla="*/ 2881570 w 7386137"/>
              <a:gd name="connsiteY7482" fmla="*/ 380901 h 688275"/>
              <a:gd name="connsiteX7483" fmla="*/ 2881534 w 7386137"/>
              <a:gd name="connsiteY7483" fmla="*/ 381152 h 688275"/>
              <a:gd name="connsiteX7484" fmla="*/ 2881570 w 7386137"/>
              <a:gd name="connsiteY7484" fmla="*/ 381152 h 688275"/>
              <a:gd name="connsiteX7485" fmla="*/ 2881533 w 7386137"/>
              <a:gd name="connsiteY7485" fmla="*/ 381404 h 688275"/>
              <a:gd name="connsiteX7486" fmla="*/ 2881570 w 7386137"/>
              <a:gd name="connsiteY7486" fmla="*/ 381404 h 688275"/>
              <a:gd name="connsiteX7487" fmla="*/ 2881534 w 7386137"/>
              <a:gd name="connsiteY7487" fmla="*/ 381655 h 688275"/>
              <a:gd name="connsiteX7488" fmla="*/ 2881570 w 7386137"/>
              <a:gd name="connsiteY7488" fmla="*/ 381655 h 688275"/>
              <a:gd name="connsiteX7489" fmla="*/ 2881533 w 7386137"/>
              <a:gd name="connsiteY7489" fmla="*/ 381907 h 688275"/>
              <a:gd name="connsiteX7490" fmla="*/ 2881570 w 7386137"/>
              <a:gd name="connsiteY7490" fmla="*/ 381907 h 688275"/>
              <a:gd name="connsiteX7491" fmla="*/ 2881534 w 7386137"/>
              <a:gd name="connsiteY7491" fmla="*/ 382158 h 688275"/>
              <a:gd name="connsiteX7492" fmla="*/ 2881570 w 7386137"/>
              <a:gd name="connsiteY7492" fmla="*/ 382158 h 688275"/>
              <a:gd name="connsiteX7493" fmla="*/ 2881533 w 7386137"/>
              <a:gd name="connsiteY7493" fmla="*/ 382410 h 688275"/>
              <a:gd name="connsiteX7494" fmla="*/ 2881570 w 7386137"/>
              <a:gd name="connsiteY7494" fmla="*/ 382410 h 688275"/>
              <a:gd name="connsiteX7495" fmla="*/ 2881533 w 7386137"/>
              <a:gd name="connsiteY7495" fmla="*/ 382662 h 688275"/>
              <a:gd name="connsiteX7496" fmla="*/ 2881570 w 7386137"/>
              <a:gd name="connsiteY7496" fmla="*/ 382662 h 688275"/>
              <a:gd name="connsiteX7497" fmla="*/ 2881534 w 7386137"/>
              <a:gd name="connsiteY7497" fmla="*/ 382913 h 688275"/>
              <a:gd name="connsiteX7498" fmla="*/ 2881570 w 7386137"/>
              <a:gd name="connsiteY7498" fmla="*/ 382913 h 688275"/>
              <a:gd name="connsiteX7499" fmla="*/ 2881533 w 7386137"/>
              <a:gd name="connsiteY7499" fmla="*/ 383165 h 688275"/>
              <a:gd name="connsiteX7500" fmla="*/ 2881570 w 7386137"/>
              <a:gd name="connsiteY7500" fmla="*/ 383165 h 688275"/>
              <a:gd name="connsiteX7501" fmla="*/ 2881534 w 7386137"/>
              <a:gd name="connsiteY7501" fmla="*/ 383416 h 688275"/>
              <a:gd name="connsiteX7502" fmla="*/ 2881570 w 7386137"/>
              <a:gd name="connsiteY7502" fmla="*/ 383416 h 688275"/>
              <a:gd name="connsiteX7503" fmla="*/ 2881533 w 7386137"/>
              <a:gd name="connsiteY7503" fmla="*/ 383668 h 688275"/>
              <a:gd name="connsiteX7504" fmla="*/ 2881570 w 7386137"/>
              <a:gd name="connsiteY7504" fmla="*/ 383668 h 688275"/>
              <a:gd name="connsiteX7505" fmla="*/ 2881534 w 7386137"/>
              <a:gd name="connsiteY7505" fmla="*/ 383919 h 688275"/>
              <a:gd name="connsiteX7506" fmla="*/ 2881570 w 7386137"/>
              <a:gd name="connsiteY7506" fmla="*/ 383919 h 688275"/>
              <a:gd name="connsiteX7507" fmla="*/ 2881533 w 7386137"/>
              <a:gd name="connsiteY7507" fmla="*/ 384171 h 688275"/>
              <a:gd name="connsiteX7508" fmla="*/ 2881570 w 7386137"/>
              <a:gd name="connsiteY7508" fmla="*/ 384171 h 688275"/>
              <a:gd name="connsiteX7509" fmla="*/ 2881534 w 7386137"/>
              <a:gd name="connsiteY7509" fmla="*/ 384422 h 688275"/>
              <a:gd name="connsiteX7510" fmla="*/ 2881570 w 7386137"/>
              <a:gd name="connsiteY7510" fmla="*/ 384422 h 688275"/>
              <a:gd name="connsiteX7511" fmla="*/ 2881533 w 7386137"/>
              <a:gd name="connsiteY7511" fmla="*/ 384674 h 688275"/>
              <a:gd name="connsiteX7512" fmla="*/ 2881570 w 7386137"/>
              <a:gd name="connsiteY7512" fmla="*/ 384674 h 688275"/>
              <a:gd name="connsiteX7513" fmla="*/ 2881533 w 7386137"/>
              <a:gd name="connsiteY7513" fmla="*/ 384926 h 688275"/>
              <a:gd name="connsiteX7514" fmla="*/ 2881570 w 7386137"/>
              <a:gd name="connsiteY7514" fmla="*/ 384926 h 688275"/>
              <a:gd name="connsiteX7515" fmla="*/ 2881534 w 7386137"/>
              <a:gd name="connsiteY7515" fmla="*/ 385177 h 688275"/>
              <a:gd name="connsiteX7516" fmla="*/ 2881570 w 7386137"/>
              <a:gd name="connsiteY7516" fmla="*/ 385177 h 688275"/>
              <a:gd name="connsiteX7517" fmla="*/ 2881533 w 7386137"/>
              <a:gd name="connsiteY7517" fmla="*/ 385429 h 688275"/>
              <a:gd name="connsiteX7518" fmla="*/ 2881570 w 7386137"/>
              <a:gd name="connsiteY7518" fmla="*/ 385429 h 688275"/>
              <a:gd name="connsiteX7519" fmla="*/ 2881534 w 7386137"/>
              <a:gd name="connsiteY7519" fmla="*/ 385680 h 688275"/>
              <a:gd name="connsiteX7520" fmla="*/ 2881570 w 7386137"/>
              <a:gd name="connsiteY7520" fmla="*/ 385680 h 688275"/>
              <a:gd name="connsiteX7521" fmla="*/ 2881533 w 7386137"/>
              <a:gd name="connsiteY7521" fmla="*/ 385932 h 688275"/>
              <a:gd name="connsiteX7522" fmla="*/ 2881570 w 7386137"/>
              <a:gd name="connsiteY7522" fmla="*/ 385932 h 688275"/>
              <a:gd name="connsiteX7523" fmla="*/ 2881534 w 7386137"/>
              <a:gd name="connsiteY7523" fmla="*/ 386183 h 688275"/>
              <a:gd name="connsiteX7524" fmla="*/ 2881570 w 7386137"/>
              <a:gd name="connsiteY7524" fmla="*/ 386183 h 688275"/>
              <a:gd name="connsiteX7525" fmla="*/ 2881533 w 7386137"/>
              <a:gd name="connsiteY7525" fmla="*/ 386435 h 688275"/>
              <a:gd name="connsiteX7526" fmla="*/ 2881570 w 7386137"/>
              <a:gd name="connsiteY7526" fmla="*/ 386435 h 688275"/>
              <a:gd name="connsiteX7527" fmla="*/ 2881534 w 7386137"/>
              <a:gd name="connsiteY7527" fmla="*/ 386686 h 688275"/>
              <a:gd name="connsiteX7528" fmla="*/ 2881570 w 7386137"/>
              <a:gd name="connsiteY7528" fmla="*/ 386686 h 688275"/>
              <a:gd name="connsiteX7529" fmla="*/ 2881533 w 7386137"/>
              <a:gd name="connsiteY7529" fmla="*/ 386938 h 688275"/>
              <a:gd name="connsiteX7530" fmla="*/ 2881570 w 7386137"/>
              <a:gd name="connsiteY7530" fmla="*/ 386938 h 688275"/>
              <a:gd name="connsiteX7531" fmla="*/ 2881534 w 7386137"/>
              <a:gd name="connsiteY7531" fmla="*/ 387189 h 688275"/>
              <a:gd name="connsiteX7532" fmla="*/ 2881570 w 7386137"/>
              <a:gd name="connsiteY7532" fmla="*/ 387189 h 688275"/>
              <a:gd name="connsiteX7533" fmla="*/ 2881533 w 7386137"/>
              <a:gd name="connsiteY7533" fmla="*/ 387441 h 688275"/>
              <a:gd name="connsiteX7534" fmla="*/ 2881570 w 7386137"/>
              <a:gd name="connsiteY7534" fmla="*/ 387441 h 688275"/>
              <a:gd name="connsiteX7535" fmla="*/ 2881534 w 7386137"/>
              <a:gd name="connsiteY7535" fmla="*/ 387692 h 688275"/>
              <a:gd name="connsiteX7536" fmla="*/ 2881570 w 7386137"/>
              <a:gd name="connsiteY7536" fmla="*/ 387692 h 688275"/>
              <a:gd name="connsiteX7537" fmla="*/ 2881533 w 7386137"/>
              <a:gd name="connsiteY7537" fmla="*/ 387944 h 688275"/>
              <a:gd name="connsiteX7538" fmla="*/ 2881570 w 7386137"/>
              <a:gd name="connsiteY7538" fmla="*/ 387944 h 688275"/>
              <a:gd name="connsiteX7539" fmla="*/ 2881534 w 7386137"/>
              <a:gd name="connsiteY7539" fmla="*/ 388195 h 688275"/>
              <a:gd name="connsiteX7540" fmla="*/ 2881570 w 7386137"/>
              <a:gd name="connsiteY7540" fmla="*/ 388195 h 688275"/>
              <a:gd name="connsiteX7541" fmla="*/ 2881533 w 7386137"/>
              <a:gd name="connsiteY7541" fmla="*/ 388447 h 688275"/>
              <a:gd name="connsiteX7542" fmla="*/ 2881570 w 7386137"/>
              <a:gd name="connsiteY7542" fmla="*/ 388447 h 688275"/>
              <a:gd name="connsiteX7543" fmla="*/ 2881533 w 7386137"/>
              <a:gd name="connsiteY7543" fmla="*/ 388699 h 688275"/>
              <a:gd name="connsiteX7544" fmla="*/ 2881570 w 7386137"/>
              <a:gd name="connsiteY7544" fmla="*/ 388699 h 688275"/>
              <a:gd name="connsiteX7545" fmla="*/ 2881534 w 7386137"/>
              <a:gd name="connsiteY7545" fmla="*/ 388950 h 688275"/>
              <a:gd name="connsiteX7546" fmla="*/ 2881570 w 7386137"/>
              <a:gd name="connsiteY7546" fmla="*/ 388950 h 688275"/>
              <a:gd name="connsiteX7547" fmla="*/ 2881533 w 7386137"/>
              <a:gd name="connsiteY7547" fmla="*/ 389202 h 688275"/>
              <a:gd name="connsiteX7548" fmla="*/ 2881570 w 7386137"/>
              <a:gd name="connsiteY7548" fmla="*/ 389202 h 688275"/>
              <a:gd name="connsiteX7549" fmla="*/ 2881534 w 7386137"/>
              <a:gd name="connsiteY7549" fmla="*/ 389453 h 688275"/>
              <a:gd name="connsiteX7550" fmla="*/ 2881570 w 7386137"/>
              <a:gd name="connsiteY7550" fmla="*/ 389453 h 688275"/>
              <a:gd name="connsiteX7551" fmla="*/ 2881533 w 7386137"/>
              <a:gd name="connsiteY7551" fmla="*/ 389705 h 688275"/>
              <a:gd name="connsiteX7552" fmla="*/ 2881570 w 7386137"/>
              <a:gd name="connsiteY7552" fmla="*/ 389705 h 688275"/>
              <a:gd name="connsiteX7553" fmla="*/ 2881534 w 7386137"/>
              <a:gd name="connsiteY7553" fmla="*/ 389956 h 688275"/>
              <a:gd name="connsiteX7554" fmla="*/ 2881570 w 7386137"/>
              <a:gd name="connsiteY7554" fmla="*/ 389956 h 688275"/>
              <a:gd name="connsiteX7555" fmla="*/ 2881533 w 7386137"/>
              <a:gd name="connsiteY7555" fmla="*/ 390208 h 688275"/>
              <a:gd name="connsiteX7556" fmla="*/ 2881570 w 7386137"/>
              <a:gd name="connsiteY7556" fmla="*/ 390208 h 688275"/>
              <a:gd name="connsiteX7557" fmla="*/ 2881534 w 7386137"/>
              <a:gd name="connsiteY7557" fmla="*/ 390459 h 688275"/>
              <a:gd name="connsiteX7558" fmla="*/ 2881570 w 7386137"/>
              <a:gd name="connsiteY7558" fmla="*/ 390459 h 688275"/>
              <a:gd name="connsiteX7559" fmla="*/ 2881533 w 7386137"/>
              <a:gd name="connsiteY7559" fmla="*/ 390711 h 688275"/>
              <a:gd name="connsiteX7560" fmla="*/ 2881570 w 7386137"/>
              <a:gd name="connsiteY7560" fmla="*/ 390711 h 688275"/>
              <a:gd name="connsiteX7561" fmla="*/ 2881533 w 7386137"/>
              <a:gd name="connsiteY7561" fmla="*/ 390963 h 688275"/>
              <a:gd name="connsiteX7562" fmla="*/ 2881570 w 7386137"/>
              <a:gd name="connsiteY7562" fmla="*/ 390963 h 688275"/>
              <a:gd name="connsiteX7563" fmla="*/ 2881534 w 7386137"/>
              <a:gd name="connsiteY7563" fmla="*/ 391214 h 688275"/>
              <a:gd name="connsiteX7564" fmla="*/ 2881570 w 7386137"/>
              <a:gd name="connsiteY7564" fmla="*/ 391214 h 688275"/>
              <a:gd name="connsiteX7565" fmla="*/ 2881533 w 7386137"/>
              <a:gd name="connsiteY7565" fmla="*/ 391466 h 688275"/>
              <a:gd name="connsiteX7566" fmla="*/ 2881570 w 7386137"/>
              <a:gd name="connsiteY7566" fmla="*/ 391466 h 688275"/>
              <a:gd name="connsiteX7567" fmla="*/ 2881534 w 7386137"/>
              <a:gd name="connsiteY7567" fmla="*/ 391717 h 688275"/>
              <a:gd name="connsiteX7568" fmla="*/ 2881570 w 7386137"/>
              <a:gd name="connsiteY7568" fmla="*/ 391717 h 688275"/>
              <a:gd name="connsiteX7569" fmla="*/ 2881533 w 7386137"/>
              <a:gd name="connsiteY7569" fmla="*/ 391969 h 688275"/>
              <a:gd name="connsiteX7570" fmla="*/ 2881570 w 7386137"/>
              <a:gd name="connsiteY7570" fmla="*/ 391969 h 688275"/>
              <a:gd name="connsiteX7571" fmla="*/ 2881534 w 7386137"/>
              <a:gd name="connsiteY7571" fmla="*/ 392220 h 688275"/>
              <a:gd name="connsiteX7572" fmla="*/ 2881570 w 7386137"/>
              <a:gd name="connsiteY7572" fmla="*/ 392220 h 688275"/>
              <a:gd name="connsiteX7573" fmla="*/ 2881533 w 7386137"/>
              <a:gd name="connsiteY7573" fmla="*/ 392472 h 688275"/>
              <a:gd name="connsiteX7574" fmla="*/ 2881570 w 7386137"/>
              <a:gd name="connsiteY7574" fmla="*/ 392472 h 688275"/>
              <a:gd name="connsiteX7575" fmla="*/ 2881534 w 7386137"/>
              <a:gd name="connsiteY7575" fmla="*/ 392723 h 688275"/>
              <a:gd name="connsiteX7576" fmla="*/ 2881570 w 7386137"/>
              <a:gd name="connsiteY7576" fmla="*/ 392723 h 688275"/>
              <a:gd name="connsiteX7577" fmla="*/ 2881533 w 7386137"/>
              <a:gd name="connsiteY7577" fmla="*/ 392975 h 688275"/>
              <a:gd name="connsiteX7578" fmla="*/ 2881570 w 7386137"/>
              <a:gd name="connsiteY7578" fmla="*/ 392975 h 688275"/>
              <a:gd name="connsiteX7579" fmla="*/ 2881534 w 7386137"/>
              <a:gd name="connsiteY7579" fmla="*/ 393226 h 688275"/>
              <a:gd name="connsiteX7580" fmla="*/ 2881570 w 7386137"/>
              <a:gd name="connsiteY7580" fmla="*/ 393226 h 688275"/>
              <a:gd name="connsiteX7581" fmla="*/ 2881533 w 7386137"/>
              <a:gd name="connsiteY7581" fmla="*/ 393478 h 688275"/>
              <a:gd name="connsiteX7582" fmla="*/ 2881570 w 7386137"/>
              <a:gd name="connsiteY7582" fmla="*/ 393478 h 688275"/>
              <a:gd name="connsiteX7583" fmla="*/ 2881534 w 7386137"/>
              <a:gd name="connsiteY7583" fmla="*/ 393729 h 688275"/>
              <a:gd name="connsiteX7584" fmla="*/ 2881570 w 7386137"/>
              <a:gd name="connsiteY7584" fmla="*/ 393729 h 688275"/>
              <a:gd name="connsiteX7585" fmla="*/ 2881533 w 7386137"/>
              <a:gd name="connsiteY7585" fmla="*/ 393981 h 688275"/>
              <a:gd name="connsiteX7586" fmla="*/ 2881570 w 7386137"/>
              <a:gd name="connsiteY7586" fmla="*/ 393981 h 688275"/>
              <a:gd name="connsiteX7587" fmla="*/ 2868212 w 7386137"/>
              <a:gd name="connsiteY7587" fmla="*/ 484982 h 688275"/>
              <a:gd name="connsiteX7588" fmla="*/ 2857359 w 7386137"/>
              <a:gd name="connsiteY7588" fmla="*/ 467450 h 688275"/>
              <a:gd name="connsiteX7589" fmla="*/ 2841496 w 7386137"/>
              <a:gd name="connsiteY7589" fmla="*/ 463275 h 688275"/>
              <a:gd name="connsiteX7590" fmla="*/ 2830225 w 7386137"/>
              <a:gd name="connsiteY7590" fmla="*/ 463275 h 688275"/>
              <a:gd name="connsiteX7591" fmla="*/ 2821041 w 7386137"/>
              <a:gd name="connsiteY7591" fmla="*/ 527144 h 688275"/>
              <a:gd name="connsiteX7592" fmla="*/ 2723633 w 7386137"/>
              <a:gd name="connsiteY7592" fmla="*/ 582806 h 688275"/>
              <a:gd name="connsiteX7593" fmla="*/ 2746320 w 7386137"/>
              <a:gd name="connsiteY7593" fmla="*/ 597770 h 688275"/>
              <a:gd name="connsiteX7594" fmla="*/ 2827720 w 7386137"/>
              <a:gd name="connsiteY7594" fmla="*/ 597770 h 688275"/>
              <a:gd name="connsiteX7595" fmla="*/ 2851933 w 7386137"/>
              <a:gd name="connsiteY7595" fmla="*/ 578150 h 688275"/>
              <a:gd name="connsiteX7596" fmla="*/ 2851892 w 7386137"/>
              <a:gd name="connsiteY7596" fmla="*/ 578435 h 688275"/>
              <a:gd name="connsiteX7597" fmla="*/ 2851932 w 7386137"/>
              <a:gd name="connsiteY7597" fmla="*/ 578402 h 688275"/>
              <a:gd name="connsiteX7598" fmla="*/ 2851891 w 7386137"/>
              <a:gd name="connsiteY7598" fmla="*/ 578686 h 688275"/>
              <a:gd name="connsiteX7599" fmla="*/ 2851932 w 7386137"/>
              <a:gd name="connsiteY7599" fmla="*/ 578653 h 688275"/>
              <a:gd name="connsiteX7600" fmla="*/ 2851891 w 7386137"/>
              <a:gd name="connsiteY7600" fmla="*/ 578938 h 688275"/>
              <a:gd name="connsiteX7601" fmla="*/ 2851932 w 7386137"/>
              <a:gd name="connsiteY7601" fmla="*/ 578905 h 688275"/>
              <a:gd name="connsiteX7602" fmla="*/ 2851891 w 7386137"/>
              <a:gd name="connsiteY7602" fmla="*/ 579189 h 688275"/>
              <a:gd name="connsiteX7603" fmla="*/ 2851932 w 7386137"/>
              <a:gd name="connsiteY7603" fmla="*/ 579156 h 688275"/>
              <a:gd name="connsiteX7604" fmla="*/ 2851891 w 7386137"/>
              <a:gd name="connsiteY7604" fmla="*/ 579442 h 688275"/>
              <a:gd name="connsiteX7605" fmla="*/ 2851932 w 7386137"/>
              <a:gd name="connsiteY7605" fmla="*/ 579408 h 688275"/>
              <a:gd name="connsiteX7606" fmla="*/ 2851891 w 7386137"/>
              <a:gd name="connsiteY7606" fmla="*/ 579692 h 688275"/>
              <a:gd name="connsiteX7607" fmla="*/ 2851932 w 7386137"/>
              <a:gd name="connsiteY7607" fmla="*/ 579659 h 688275"/>
              <a:gd name="connsiteX7608" fmla="*/ 2851891 w 7386137"/>
              <a:gd name="connsiteY7608" fmla="*/ 579945 h 688275"/>
              <a:gd name="connsiteX7609" fmla="*/ 2851932 w 7386137"/>
              <a:gd name="connsiteY7609" fmla="*/ 579911 h 688275"/>
              <a:gd name="connsiteX7610" fmla="*/ 2851891 w 7386137"/>
              <a:gd name="connsiteY7610" fmla="*/ 580195 h 688275"/>
              <a:gd name="connsiteX7611" fmla="*/ 2851932 w 7386137"/>
              <a:gd name="connsiteY7611" fmla="*/ 580162 h 688275"/>
              <a:gd name="connsiteX7612" fmla="*/ 2851891 w 7386137"/>
              <a:gd name="connsiteY7612" fmla="*/ 580448 h 688275"/>
              <a:gd name="connsiteX7613" fmla="*/ 2851932 w 7386137"/>
              <a:gd name="connsiteY7613" fmla="*/ 580414 h 688275"/>
              <a:gd name="connsiteX7614" fmla="*/ 2851891 w 7386137"/>
              <a:gd name="connsiteY7614" fmla="*/ 580698 h 688275"/>
              <a:gd name="connsiteX7615" fmla="*/ 2851932 w 7386137"/>
              <a:gd name="connsiteY7615" fmla="*/ 580665 h 688275"/>
              <a:gd name="connsiteX7616" fmla="*/ 2851891 w 7386137"/>
              <a:gd name="connsiteY7616" fmla="*/ 580951 h 688275"/>
              <a:gd name="connsiteX7617" fmla="*/ 2851932 w 7386137"/>
              <a:gd name="connsiteY7617" fmla="*/ 580917 h 688275"/>
              <a:gd name="connsiteX7618" fmla="*/ 2851891 w 7386137"/>
              <a:gd name="connsiteY7618" fmla="*/ 581201 h 688275"/>
              <a:gd name="connsiteX7619" fmla="*/ 2851932 w 7386137"/>
              <a:gd name="connsiteY7619" fmla="*/ 581168 h 688275"/>
              <a:gd name="connsiteX7620" fmla="*/ 2851891 w 7386137"/>
              <a:gd name="connsiteY7620" fmla="*/ 581454 h 688275"/>
              <a:gd name="connsiteX7621" fmla="*/ 2851932 w 7386137"/>
              <a:gd name="connsiteY7621" fmla="*/ 581420 h 688275"/>
              <a:gd name="connsiteX7622" fmla="*/ 2851891 w 7386137"/>
              <a:gd name="connsiteY7622" fmla="*/ 581706 h 688275"/>
              <a:gd name="connsiteX7623" fmla="*/ 2851932 w 7386137"/>
              <a:gd name="connsiteY7623" fmla="*/ 581672 h 688275"/>
              <a:gd name="connsiteX7624" fmla="*/ 2851891 w 7386137"/>
              <a:gd name="connsiteY7624" fmla="*/ 581956 h 688275"/>
              <a:gd name="connsiteX7625" fmla="*/ 2851932 w 7386137"/>
              <a:gd name="connsiteY7625" fmla="*/ 581923 h 688275"/>
              <a:gd name="connsiteX7626" fmla="*/ 2851891 w 7386137"/>
              <a:gd name="connsiteY7626" fmla="*/ 582209 h 688275"/>
              <a:gd name="connsiteX7627" fmla="*/ 2851932 w 7386137"/>
              <a:gd name="connsiteY7627" fmla="*/ 582175 h 688275"/>
              <a:gd name="connsiteX7628" fmla="*/ 2851891 w 7386137"/>
              <a:gd name="connsiteY7628" fmla="*/ 582459 h 688275"/>
              <a:gd name="connsiteX7629" fmla="*/ 2851932 w 7386137"/>
              <a:gd name="connsiteY7629" fmla="*/ 582426 h 688275"/>
              <a:gd name="connsiteX7630" fmla="*/ 2851891 w 7386137"/>
              <a:gd name="connsiteY7630" fmla="*/ 582712 h 688275"/>
              <a:gd name="connsiteX7631" fmla="*/ 2851932 w 7386137"/>
              <a:gd name="connsiteY7631" fmla="*/ 582678 h 688275"/>
              <a:gd name="connsiteX7632" fmla="*/ 2851891 w 7386137"/>
              <a:gd name="connsiteY7632" fmla="*/ 582962 h 688275"/>
              <a:gd name="connsiteX7633" fmla="*/ 2851932 w 7386137"/>
              <a:gd name="connsiteY7633" fmla="*/ 582929 h 688275"/>
              <a:gd name="connsiteX7634" fmla="*/ 2851891 w 7386137"/>
              <a:gd name="connsiteY7634" fmla="*/ 583215 h 688275"/>
              <a:gd name="connsiteX7635" fmla="*/ 2851932 w 7386137"/>
              <a:gd name="connsiteY7635" fmla="*/ 583181 h 688275"/>
              <a:gd name="connsiteX7636" fmla="*/ 2851891 w 7386137"/>
              <a:gd name="connsiteY7636" fmla="*/ 583465 h 688275"/>
              <a:gd name="connsiteX7637" fmla="*/ 2851932 w 7386137"/>
              <a:gd name="connsiteY7637" fmla="*/ 583432 h 688275"/>
              <a:gd name="connsiteX7638" fmla="*/ 2851891 w 7386137"/>
              <a:gd name="connsiteY7638" fmla="*/ 583718 h 688275"/>
              <a:gd name="connsiteX7639" fmla="*/ 2851932 w 7386137"/>
              <a:gd name="connsiteY7639" fmla="*/ 583684 h 688275"/>
              <a:gd name="connsiteX7640" fmla="*/ 2851891 w 7386137"/>
              <a:gd name="connsiteY7640" fmla="*/ 583970 h 688275"/>
              <a:gd name="connsiteX7641" fmla="*/ 2851932 w 7386137"/>
              <a:gd name="connsiteY7641" fmla="*/ 583936 h 688275"/>
              <a:gd name="connsiteX7642" fmla="*/ 2851891 w 7386137"/>
              <a:gd name="connsiteY7642" fmla="*/ 584220 h 688275"/>
              <a:gd name="connsiteX7643" fmla="*/ 2851932 w 7386137"/>
              <a:gd name="connsiteY7643" fmla="*/ 584187 h 688275"/>
              <a:gd name="connsiteX7644" fmla="*/ 2851891 w 7386137"/>
              <a:gd name="connsiteY7644" fmla="*/ 584473 h 688275"/>
              <a:gd name="connsiteX7645" fmla="*/ 2851932 w 7386137"/>
              <a:gd name="connsiteY7645" fmla="*/ 584439 h 688275"/>
              <a:gd name="connsiteX7646" fmla="*/ 2851891 w 7386137"/>
              <a:gd name="connsiteY7646" fmla="*/ 584723 h 688275"/>
              <a:gd name="connsiteX7647" fmla="*/ 2851932 w 7386137"/>
              <a:gd name="connsiteY7647" fmla="*/ 584690 h 688275"/>
              <a:gd name="connsiteX7648" fmla="*/ 2851891 w 7386137"/>
              <a:gd name="connsiteY7648" fmla="*/ 584976 h 688275"/>
              <a:gd name="connsiteX7649" fmla="*/ 2851932 w 7386137"/>
              <a:gd name="connsiteY7649" fmla="*/ 584942 h 688275"/>
              <a:gd name="connsiteX7650" fmla="*/ 2851891 w 7386137"/>
              <a:gd name="connsiteY7650" fmla="*/ 585226 h 688275"/>
              <a:gd name="connsiteX7651" fmla="*/ 2851932 w 7386137"/>
              <a:gd name="connsiteY7651" fmla="*/ 585193 h 688275"/>
              <a:gd name="connsiteX7652" fmla="*/ 2851891 w 7386137"/>
              <a:gd name="connsiteY7652" fmla="*/ 585479 h 688275"/>
              <a:gd name="connsiteX7653" fmla="*/ 2851932 w 7386137"/>
              <a:gd name="connsiteY7653" fmla="*/ 585445 h 688275"/>
              <a:gd name="connsiteX7654" fmla="*/ 2851891 w 7386137"/>
              <a:gd name="connsiteY7654" fmla="*/ 585729 h 688275"/>
              <a:gd name="connsiteX7655" fmla="*/ 2851932 w 7386137"/>
              <a:gd name="connsiteY7655" fmla="*/ 585696 h 688275"/>
              <a:gd name="connsiteX7656" fmla="*/ 2851891 w 7386137"/>
              <a:gd name="connsiteY7656" fmla="*/ 585982 h 688275"/>
              <a:gd name="connsiteX7657" fmla="*/ 2851932 w 7386137"/>
              <a:gd name="connsiteY7657" fmla="*/ 585948 h 688275"/>
              <a:gd name="connsiteX7658" fmla="*/ 2851891 w 7386137"/>
              <a:gd name="connsiteY7658" fmla="*/ 586232 h 688275"/>
              <a:gd name="connsiteX7659" fmla="*/ 2851932 w 7386137"/>
              <a:gd name="connsiteY7659" fmla="*/ 586199 h 688275"/>
              <a:gd name="connsiteX7660" fmla="*/ 2851891 w 7386137"/>
              <a:gd name="connsiteY7660" fmla="*/ 586485 h 688275"/>
              <a:gd name="connsiteX7661" fmla="*/ 2851932 w 7386137"/>
              <a:gd name="connsiteY7661" fmla="*/ 586451 h 688275"/>
              <a:gd name="connsiteX7662" fmla="*/ 2851891 w 7386137"/>
              <a:gd name="connsiteY7662" fmla="*/ 586735 h 688275"/>
              <a:gd name="connsiteX7663" fmla="*/ 2851932 w 7386137"/>
              <a:gd name="connsiteY7663" fmla="*/ 586702 h 688275"/>
              <a:gd name="connsiteX7664" fmla="*/ 2851891 w 7386137"/>
              <a:gd name="connsiteY7664" fmla="*/ 586988 h 688275"/>
              <a:gd name="connsiteX7665" fmla="*/ 2851932 w 7386137"/>
              <a:gd name="connsiteY7665" fmla="*/ 586954 h 688275"/>
              <a:gd name="connsiteX7666" fmla="*/ 2851891 w 7386137"/>
              <a:gd name="connsiteY7666" fmla="*/ 587240 h 688275"/>
              <a:gd name="connsiteX7667" fmla="*/ 2851932 w 7386137"/>
              <a:gd name="connsiteY7667" fmla="*/ 587206 h 688275"/>
              <a:gd name="connsiteX7668" fmla="*/ 2851891 w 7386137"/>
              <a:gd name="connsiteY7668" fmla="*/ 587490 h 688275"/>
              <a:gd name="connsiteX7669" fmla="*/ 2851932 w 7386137"/>
              <a:gd name="connsiteY7669" fmla="*/ 587457 h 688275"/>
              <a:gd name="connsiteX7670" fmla="*/ 2851891 w 7386137"/>
              <a:gd name="connsiteY7670" fmla="*/ 587743 h 688275"/>
              <a:gd name="connsiteX7671" fmla="*/ 2851932 w 7386137"/>
              <a:gd name="connsiteY7671" fmla="*/ 587709 h 688275"/>
              <a:gd name="connsiteX7672" fmla="*/ 2851891 w 7386137"/>
              <a:gd name="connsiteY7672" fmla="*/ 587993 h 688275"/>
              <a:gd name="connsiteX7673" fmla="*/ 2851932 w 7386137"/>
              <a:gd name="connsiteY7673" fmla="*/ 587960 h 688275"/>
              <a:gd name="connsiteX7674" fmla="*/ 2851891 w 7386137"/>
              <a:gd name="connsiteY7674" fmla="*/ 588246 h 688275"/>
              <a:gd name="connsiteX7675" fmla="*/ 2851932 w 7386137"/>
              <a:gd name="connsiteY7675" fmla="*/ 588212 h 688275"/>
              <a:gd name="connsiteX7676" fmla="*/ 2851891 w 7386137"/>
              <a:gd name="connsiteY7676" fmla="*/ 588496 h 688275"/>
              <a:gd name="connsiteX7677" fmla="*/ 2851932 w 7386137"/>
              <a:gd name="connsiteY7677" fmla="*/ 588463 h 688275"/>
              <a:gd name="connsiteX7678" fmla="*/ 2851891 w 7386137"/>
              <a:gd name="connsiteY7678" fmla="*/ 588749 h 688275"/>
              <a:gd name="connsiteX7679" fmla="*/ 2851932 w 7386137"/>
              <a:gd name="connsiteY7679" fmla="*/ 588715 h 688275"/>
              <a:gd name="connsiteX7680" fmla="*/ 2851891 w 7386137"/>
              <a:gd name="connsiteY7680" fmla="*/ 588999 h 688275"/>
              <a:gd name="connsiteX7681" fmla="*/ 2851932 w 7386137"/>
              <a:gd name="connsiteY7681" fmla="*/ 588966 h 688275"/>
              <a:gd name="connsiteX7682" fmla="*/ 2851891 w 7386137"/>
              <a:gd name="connsiteY7682" fmla="*/ 589252 h 688275"/>
              <a:gd name="connsiteX7683" fmla="*/ 2851932 w 7386137"/>
              <a:gd name="connsiteY7683" fmla="*/ 589218 h 688275"/>
              <a:gd name="connsiteX7684" fmla="*/ 2851891 w 7386137"/>
              <a:gd name="connsiteY7684" fmla="*/ 589504 h 688275"/>
              <a:gd name="connsiteX7685" fmla="*/ 2851932 w 7386137"/>
              <a:gd name="connsiteY7685" fmla="*/ 589470 h 688275"/>
              <a:gd name="connsiteX7686" fmla="*/ 2851891 w 7386137"/>
              <a:gd name="connsiteY7686" fmla="*/ 589754 h 688275"/>
              <a:gd name="connsiteX7687" fmla="*/ 2851932 w 7386137"/>
              <a:gd name="connsiteY7687" fmla="*/ 589721 h 688275"/>
              <a:gd name="connsiteX7688" fmla="*/ 2851891 w 7386137"/>
              <a:gd name="connsiteY7688" fmla="*/ 590007 h 688275"/>
              <a:gd name="connsiteX7689" fmla="*/ 2851932 w 7386137"/>
              <a:gd name="connsiteY7689" fmla="*/ 589973 h 688275"/>
              <a:gd name="connsiteX7690" fmla="*/ 2851891 w 7386137"/>
              <a:gd name="connsiteY7690" fmla="*/ 590257 h 688275"/>
              <a:gd name="connsiteX7691" fmla="*/ 2851932 w 7386137"/>
              <a:gd name="connsiteY7691" fmla="*/ 590224 h 688275"/>
              <a:gd name="connsiteX7692" fmla="*/ 2851891 w 7386137"/>
              <a:gd name="connsiteY7692" fmla="*/ 590510 h 688275"/>
              <a:gd name="connsiteX7693" fmla="*/ 2851932 w 7386137"/>
              <a:gd name="connsiteY7693" fmla="*/ 590476 h 688275"/>
              <a:gd name="connsiteX7694" fmla="*/ 2851891 w 7386137"/>
              <a:gd name="connsiteY7694" fmla="*/ 590760 h 688275"/>
              <a:gd name="connsiteX7695" fmla="*/ 2851932 w 7386137"/>
              <a:gd name="connsiteY7695" fmla="*/ 590727 h 688275"/>
              <a:gd name="connsiteX7696" fmla="*/ 2851891 w 7386137"/>
              <a:gd name="connsiteY7696" fmla="*/ 591013 h 688275"/>
              <a:gd name="connsiteX7697" fmla="*/ 2851932 w 7386137"/>
              <a:gd name="connsiteY7697" fmla="*/ 590979 h 688275"/>
              <a:gd name="connsiteX7698" fmla="*/ 2851891 w 7386137"/>
              <a:gd name="connsiteY7698" fmla="*/ 591263 h 688275"/>
              <a:gd name="connsiteX7699" fmla="*/ 2851932 w 7386137"/>
              <a:gd name="connsiteY7699" fmla="*/ 591230 h 688275"/>
              <a:gd name="connsiteX7700" fmla="*/ 2851891 w 7386137"/>
              <a:gd name="connsiteY7700" fmla="*/ 591516 h 688275"/>
              <a:gd name="connsiteX7701" fmla="*/ 2851932 w 7386137"/>
              <a:gd name="connsiteY7701" fmla="*/ 591482 h 688275"/>
              <a:gd name="connsiteX7702" fmla="*/ 2851891 w 7386137"/>
              <a:gd name="connsiteY7702" fmla="*/ 591766 h 688275"/>
              <a:gd name="connsiteX7703" fmla="*/ 2851932 w 7386137"/>
              <a:gd name="connsiteY7703" fmla="*/ 591733 h 688275"/>
              <a:gd name="connsiteX7704" fmla="*/ 2851891 w 7386137"/>
              <a:gd name="connsiteY7704" fmla="*/ 592019 h 688275"/>
              <a:gd name="connsiteX7705" fmla="*/ 2851932 w 7386137"/>
              <a:gd name="connsiteY7705" fmla="*/ 591985 h 688275"/>
              <a:gd name="connsiteX7706" fmla="*/ 2851891 w 7386137"/>
              <a:gd name="connsiteY7706" fmla="*/ 592269 h 688275"/>
              <a:gd name="connsiteX7707" fmla="*/ 2851932 w 7386137"/>
              <a:gd name="connsiteY7707" fmla="*/ 592236 h 688275"/>
              <a:gd name="connsiteX7708" fmla="*/ 2851891 w 7386137"/>
              <a:gd name="connsiteY7708" fmla="*/ 592522 h 688275"/>
              <a:gd name="connsiteX7709" fmla="*/ 2851932 w 7386137"/>
              <a:gd name="connsiteY7709" fmla="*/ 592488 h 688275"/>
              <a:gd name="connsiteX7710" fmla="*/ 2851891 w 7386137"/>
              <a:gd name="connsiteY7710" fmla="*/ 592772 h 688275"/>
              <a:gd name="connsiteX7711" fmla="*/ 2851932 w 7386137"/>
              <a:gd name="connsiteY7711" fmla="*/ 592739 h 688275"/>
              <a:gd name="connsiteX7712" fmla="*/ 2851891 w 7386137"/>
              <a:gd name="connsiteY7712" fmla="*/ 593025 h 688275"/>
              <a:gd name="connsiteX7713" fmla="*/ 2851932 w 7386137"/>
              <a:gd name="connsiteY7713" fmla="*/ 592991 h 688275"/>
              <a:gd name="connsiteX7714" fmla="*/ 2851891 w 7386137"/>
              <a:gd name="connsiteY7714" fmla="*/ 593277 h 688275"/>
              <a:gd name="connsiteX7715" fmla="*/ 2851932 w 7386137"/>
              <a:gd name="connsiteY7715" fmla="*/ 593243 h 688275"/>
              <a:gd name="connsiteX7716" fmla="*/ 2851891 w 7386137"/>
              <a:gd name="connsiteY7716" fmla="*/ 593527 h 688275"/>
              <a:gd name="connsiteX7717" fmla="*/ 2851932 w 7386137"/>
              <a:gd name="connsiteY7717" fmla="*/ 593494 h 688275"/>
              <a:gd name="connsiteX7718" fmla="*/ 2851891 w 7386137"/>
              <a:gd name="connsiteY7718" fmla="*/ 593780 h 688275"/>
              <a:gd name="connsiteX7719" fmla="*/ 2851932 w 7386137"/>
              <a:gd name="connsiteY7719" fmla="*/ 593746 h 688275"/>
              <a:gd name="connsiteX7720" fmla="*/ 2851891 w 7386137"/>
              <a:gd name="connsiteY7720" fmla="*/ 594030 h 688275"/>
              <a:gd name="connsiteX7721" fmla="*/ 2851932 w 7386137"/>
              <a:gd name="connsiteY7721" fmla="*/ 593997 h 688275"/>
              <a:gd name="connsiteX7722" fmla="*/ 2851891 w 7386137"/>
              <a:gd name="connsiteY7722" fmla="*/ 594283 h 688275"/>
              <a:gd name="connsiteX7723" fmla="*/ 2851932 w 7386137"/>
              <a:gd name="connsiteY7723" fmla="*/ 594249 h 688275"/>
              <a:gd name="connsiteX7724" fmla="*/ 2851891 w 7386137"/>
              <a:gd name="connsiteY7724" fmla="*/ 594533 h 688275"/>
              <a:gd name="connsiteX7725" fmla="*/ 2851932 w 7386137"/>
              <a:gd name="connsiteY7725" fmla="*/ 594500 h 688275"/>
              <a:gd name="connsiteX7726" fmla="*/ 2851891 w 7386137"/>
              <a:gd name="connsiteY7726" fmla="*/ 594786 h 688275"/>
              <a:gd name="connsiteX7727" fmla="*/ 2851932 w 7386137"/>
              <a:gd name="connsiteY7727" fmla="*/ 594752 h 688275"/>
              <a:gd name="connsiteX7728" fmla="*/ 2851891 w 7386137"/>
              <a:gd name="connsiteY7728" fmla="*/ 595036 h 688275"/>
              <a:gd name="connsiteX7729" fmla="*/ 2851932 w 7386137"/>
              <a:gd name="connsiteY7729" fmla="*/ 595003 h 688275"/>
              <a:gd name="connsiteX7730" fmla="*/ 2851891 w 7386137"/>
              <a:gd name="connsiteY7730" fmla="*/ 595289 h 688275"/>
              <a:gd name="connsiteX7731" fmla="*/ 2851932 w 7386137"/>
              <a:gd name="connsiteY7731" fmla="*/ 595255 h 688275"/>
              <a:gd name="connsiteX7732" fmla="*/ 2851891 w 7386137"/>
              <a:gd name="connsiteY7732" fmla="*/ 595541 h 688275"/>
              <a:gd name="connsiteX7733" fmla="*/ 2851932 w 7386137"/>
              <a:gd name="connsiteY7733" fmla="*/ 595507 h 688275"/>
              <a:gd name="connsiteX7734" fmla="*/ 2851891 w 7386137"/>
              <a:gd name="connsiteY7734" fmla="*/ 595791 h 688275"/>
              <a:gd name="connsiteX7735" fmla="*/ 2851932 w 7386137"/>
              <a:gd name="connsiteY7735" fmla="*/ 595758 h 688275"/>
              <a:gd name="connsiteX7736" fmla="*/ 2851891 w 7386137"/>
              <a:gd name="connsiteY7736" fmla="*/ 596044 h 688275"/>
              <a:gd name="connsiteX7737" fmla="*/ 2851932 w 7386137"/>
              <a:gd name="connsiteY7737" fmla="*/ 596010 h 688275"/>
              <a:gd name="connsiteX7738" fmla="*/ 2851891 w 7386137"/>
              <a:gd name="connsiteY7738" fmla="*/ 596294 h 688275"/>
              <a:gd name="connsiteX7739" fmla="*/ 2851932 w 7386137"/>
              <a:gd name="connsiteY7739" fmla="*/ 596261 h 688275"/>
              <a:gd name="connsiteX7740" fmla="*/ 2851891 w 7386137"/>
              <a:gd name="connsiteY7740" fmla="*/ 596547 h 688275"/>
              <a:gd name="connsiteX7741" fmla="*/ 2851932 w 7386137"/>
              <a:gd name="connsiteY7741" fmla="*/ 596513 h 688275"/>
              <a:gd name="connsiteX7742" fmla="*/ 2851891 w 7386137"/>
              <a:gd name="connsiteY7742" fmla="*/ 596797 h 688275"/>
              <a:gd name="connsiteX7743" fmla="*/ 2851932 w 7386137"/>
              <a:gd name="connsiteY7743" fmla="*/ 596764 h 688275"/>
              <a:gd name="connsiteX7744" fmla="*/ 2851891 w 7386137"/>
              <a:gd name="connsiteY7744" fmla="*/ 597050 h 688275"/>
              <a:gd name="connsiteX7745" fmla="*/ 2851932 w 7386137"/>
              <a:gd name="connsiteY7745" fmla="*/ 597016 h 688275"/>
              <a:gd name="connsiteX7746" fmla="*/ 2851891 w 7386137"/>
              <a:gd name="connsiteY7746" fmla="*/ 597300 h 688275"/>
              <a:gd name="connsiteX7747" fmla="*/ 2851932 w 7386137"/>
              <a:gd name="connsiteY7747" fmla="*/ 597267 h 688275"/>
              <a:gd name="connsiteX7748" fmla="*/ 2851891 w 7386137"/>
              <a:gd name="connsiteY7748" fmla="*/ 597553 h 688275"/>
              <a:gd name="connsiteX7749" fmla="*/ 2851932 w 7386137"/>
              <a:gd name="connsiteY7749" fmla="*/ 597519 h 688275"/>
              <a:gd name="connsiteX7750" fmla="*/ 2851891 w 7386137"/>
              <a:gd name="connsiteY7750" fmla="*/ 597803 h 688275"/>
              <a:gd name="connsiteX7751" fmla="*/ 2851932 w 7386137"/>
              <a:gd name="connsiteY7751" fmla="*/ 597770 h 688275"/>
              <a:gd name="connsiteX7752" fmla="*/ 2851891 w 7386137"/>
              <a:gd name="connsiteY7752" fmla="*/ 598056 h 688275"/>
              <a:gd name="connsiteX7753" fmla="*/ 2851932 w 7386137"/>
              <a:gd name="connsiteY7753" fmla="*/ 598022 h 688275"/>
              <a:gd name="connsiteX7754" fmla="*/ 2851891 w 7386137"/>
              <a:gd name="connsiteY7754" fmla="*/ 598306 h 688275"/>
              <a:gd name="connsiteX7755" fmla="*/ 2851932 w 7386137"/>
              <a:gd name="connsiteY7755" fmla="*/ 598273 h 688275"/>
              <a:gd name="connsiteX7756" fmla="*/ 2851891 w 7386137"/>
              <a:gd name="connsiteY7756" fmla="*/ 598559 h 688275"/>
              <a:gd name="connsiteX7757" fmla="*/ 2851932 w 7386137"/>
              <a:gd name="connsiteY7757" fmla="*/ 598525 h 688275"/>
              <a:gd name="connsiteX7758" fmla="*/ 2844419 w 7386137"/>
              <a:gd name="connsiteY7758" fmla="*/ 650559 h 688275"/>
              <a:gd name="connsiteX7759" fmla="*/ 2975202 w 7386137"/>
              <a:gd name="connsiteY7759" fmla="*/ 453798 h 688275"/>
              <a:gd name="connsiteX7760" fmla="*/ 2905364 w 7386137"/>
              <a:gd name="connsiteY7760" fmla="*/ 290456 h 688275"/>
              <a:gd name="connsiteX7761" fmla="*/ 2905472 w 7386137"/>
              <a:gd name="connsiteY7761" fmla="*/ 290456 h 688275"/>
              <a:gd name="connsiteX7762" fmla="*/ 2905364 w 7386137"/>
              <a:gd name="connsiteY7762" fmla="*/ 290204 h 688275"/>
              <a:gd name="connsiteX7763" fmla="*/ 2905472 w 7386137"/>
              <a:gd name="connsiteY7763" fmla="*/ 290204 h 688275"/>
              <a:gd name="connsiteX7764" fmla="*/ 2905364 w 7386137"/>
              <a:gd name="connsiteY7764" fmla="*/ 289953 h 688275"/>
              <a:gd name="connsiteX7765" fmla="*/ 2905472 w 7386137"/>
              <a:gd name="connsiteY7765" fmla="*/ 289953 h 688275"/>
              <a:gd name="connsiteX7766" fmla="*/ 2905364 w 7386137"/>
              <a:gd name="connsiteY7766" fmla="*/ 289701 h 688275"/>
              <a:gd name="connsiteX7767" fmla="*/ 2905472 w 7386137"/>
              <a:gd name="connsiteY7767" fmla="*/ 289701 h 688275"/>
              <a:gd name="connsiteX7768" fmla="*/ 2905364 w 7386137"/>
              <a:gd name="connsiteY7768" fmla="*/ 289450 h 688275"/>
              <a:gd name="connsiteX7769" fmla="*/ 2905472 w 7386137"/>
              <a:gd name="connsiteY7769" fmla="*/ 289450 h 688275"/>
              <a:gd name="connsiteX7770" fmla="*/ 2905364 w 7386137"/>
              <a:gd name="connsiteY7770" fmla="*/ 289198 h 688275"/>
              <a:gd name="connsiteX7771" fmla="*/ 2905472 w 7386137"/>
              <a:gd name="connsiteY7771" fmla="*/ 289198 h 688275"/>
              <a:gd name="connsiteX7772" fmla="*/ 2905364 w 7386137"/>
              <a:gd name="connsiteY7772" fmla="*/ 288947 h 688275"/>
              <a:gd name="connsiteX7773" fmla="*/ 2905472 w 7386137"/>
              <a:gd name="connsiteY7773" fmla="*/ 288947 h 688275"/>
              <a:gd name="connsiteX7774" fmla="*/ 2905364 w 7386137"/>
              <a:gd name="connsiteY7774" fmla="*/ 288695 h 688275"/>
              <a:gd name="connsiteX7775" fmla="*/ 2905472 w 7386137"/>
              <a:gd name="connsiteY7775" fmla="*/ 288695 h 688275"/>
              <a:gd name="connsiteX7776" fmla="*/ 2905364 w 7386137"/>
              <a:gd name="connsiteY7776" fmla="*/ 288444 h 688275"/>
              <a:gd name="connsiteX7777" fmla="*/ 2905472 w 7386137"/>
              <a:gd name="connsiteY7777" fmla="*/ 288444 h 688275"/>
              <a:gd name="connsiteX7778" fmla="*/ 2905364 w 7386137"/>
              <a:gd name="connsiteY7778" fmla="*/ 288192 h 688275"/>
              <a:gd name="connsiteX7779" fmla="*/ 2905472 w 7386137"/>
              <a:gd name="connsiteY7779" fmla="*/ 288192 h 688275"/>
              <a:gd name="connsiteX7780" fmla="*/ 2905364 w 7386137"/>
              <a:gd name="connsiteY7780" fmla="*/ 287941 h 688275"/>
              <a:gd name="connsiteX7781" fmla="*/ 2905472 w 7386137"/>
              <a:gd name="connsiteY7781" fmla="*/ 287941 h 688275"/>
              <a:gd name="connsiteX7782" fmla="*/ 2905364 w 7386137"/>
              <a:gd name="connsiteY7782" fmla="*/ 287689 h 688275"/>
              <a:gd name="connsiteX7783" fmla="*/ 2905472 w 7386137"/>
              <a:gd name="connsiteY7783" fmla="*/ 287689 h 688275"/>
              <a:gd name="connsiteX7784" fmla="*/ 2905364 w 7386137"/>
              <a:gd name="connsiteY7784" fmla="*/ 287438 h 688275"/>
              <a:gd name="connsiteX7785" fmla="*/ 2905472 w 7386137"/>
              <a:gd name="connsiteY7785" fmla="*/ 287438 h 688275"/>
              <a:gd name="connsiteX7786" fmla="*/ 2905364 w 7386137"/>
              <a:gd name="connsiteY7786" fmla="*/ 287186 h 688275"/>
              <a:gd name="connsiteX7787" fmla="*/ 2905472 w 7386137"/>
              <a:gd name="connsiteY7787" fmla="*/ 287186 h 688275"/>
              <a:gd name="connsiteX7788" fmla="*/ 2905364 w 7386137"/>
              <a:gd name="connsiteY7788" fmla="*/ 286934 h 688275"/>
              <a:gd name="connsiteX7789" fmla="*/ 2905472 w 7386137"/>
              <a:gd name="connsiteY7789" fmla="*/ 286934 h 688275"/>
              <a:gd name="connsiteX7790" fmla="*/ 2905364 w 7386137"/>
              <a:gd name="connsiteY7790" fmla="*/ 286683 h 688275"/>
              <a:gd name="connsiteX7791" fmla="*/ 2905472 w 7386137"/>
              <a:gd name="connsiteY7791" fmla="*/ 286683 h 688275"/>
              <a:gd name="connsiteX7792" fmla="*/ 2905364 w 7386137"/>
              <a:gd name="connsiteY7792" fmla="*/ 286431 h 688275"/>
              <a:gd name="connsiteX7793" fmla="*/ 2905472 w 7386137"/>
              <a:gd name="connsiteY7793" fmla="*/ 286431 h 688275"/>
              <a:gd name="connsiteX7794" fmla="*/ 2905364 w 7386137"/>
              <a:gd name="connsiteY7794" fmla="*/ 286180 h 688275"/>
              <a:gd name="connsiteX7795" fmla="*/ 2905472 w 7386137"/>
              <a:gd name="connsiteY7795" fmla="*/ 286180 h 688275"/>
              <a:gd name="connsiteX7796" fmla="*/ 2905364 w 7386137"/>
              <a:gd name="connsiteY7796" fmla="*/ 285928 h 688275"/>
              <a:gd name="connsiteX7797" fmla="*/ 2905472 w 7386137"/>
              <a:gd name="connsiteY7797" fmla="*/ 285928 h 688275"/>
              <a:gd name="connsiteX7798" fmla="*/ 2905364 w 7386137"/>
              <a:gd name="connsiteY7798" fmla="*/ 285677 h 688275"/>
              <a:gd name="connsiteX7799" fmla="*/ 2905472 w 7386137"/>
              <a:gd name="connsiteY7799" fmla="*/ 285677 h 688275"/>
              <a:gd name="connsiteX7800" fmla="*/ 2905364 w 7386137"/>
              <a:gd name="connsiteY7800" fmla="*/ 285425 h 688275"/>
              <a:gd name="connsiteX7801" fmla="*/ 2905472 w 7386137"/>
              <a:gd name="connsiteY7801" fmla="*/ 285425 h 688275"/>
              <a:gd name="connsiteX7802" fmla="*/ 2905364 w 7386137"/>
              <a:gd name="connsiteY7802" fmla="*/ 285174 h 688275"/>
              <a:gd name="connsiteX7803" fmla="*/ 2905472 w 7386137"/>
              <a:gd name="connsiteY7803" fmla="*/ 285174 h 688275"/>
              <a:gd name="connsiteX7804" fmla="*/ 2905364 w 7386137"/>
              <a:gd name="connsiteY7804" fmla="*/ 284922 h 688275"/>
              <a:gd name="connsiteX7805" fmla="*/ 2905472 w 7386137"/>
              <a:gd name="connsiteY7805" fmla="*/ 284922 h 688275"/>
              <a:gd name="connsiteX7806" fmla="*/ 2905364 w 7386137"/>
              <a:gd name="connsiteY7806" fmla="*/ 284670 h 688275"/>
              <a:gd name="connsiteX7807" fmla="*/ 2905472 w 7386137"/>
              <a:gd name="connsiteY7807" fmla="*/ 284670 h 688275"/>
              <a:gd name="connsiteX7808" fmla="*/ 2905364 w 7386137"/>
              <a:gd name="connsiteY7808" fmla="*/ 284419 h 688275"/>
              <a:gd name="connsiteX7809" fmla="*/ 2905472 w 7386137"/>
              <a:gd name="connsiteY7809" fmla="*/ 284419 h 688275"/>
              <a:gd name="connsiteX7810" fmla="*/ 2905364 w 7386137"/>
              <a:gd name="connsiteY7810" fmla="*/ 284167 h 688275"/>
              <a:gd name="connsiteX7811" fmla="*/ 2905472 w 7386137"/>
              <a:gd name="connsiteY7811" fmla="*/ 284167 h 688275"/>
              <a:gd name="connsiteX7812" fmla="*/ 2905364 w 7386137"/>
              <a:gd name="connsiteY7812" fmla="*/ 283916 h 688275"/>
              <a:gd name="connsiteX7813" fmla="*/ 2905472 w 7386137"/>
              <a:gd name="connsiteY7813" fmla="*/ 283916 h 688275"/>
              <a:gd name="connsiteX7814" fmla="*/ 2905364 w 7386137"/>
              <a:gd name="connsiteY7814" fmla="*/ 283664 h 688275"/>
              <a:gd name="connsiteX7815" fmla="*/ 2905472 w 7386137"/>
              <a:gd name="connsiteY7815" fmla="*/ 283664 h 688275"/>
              <a:gd name="connsiteX7816" fmla="*/ 2905364 w 7386137"/>
              <a:gd name="connsiteY7816" fmla="*/ 283413 h 688275"/>
              <a:gd name="connsiteX7817" fmla="*/ 2905472 w 7386137"/>
              <a:gd name="connsiteY7817" fmla="*/ 283413 h 688275"/>
              <a:gd name="connsiteX7818" fmla="*/ 2905364 w 7386137"/>
              <a:gd name="connsiteY7818" fmla="*/ 283161 h 688275"/>
              <a:gd name="connsiteX7819" fmla="*/ 2905472 w 7386137"/>
              <a:gd name="connsiteY7819" fmla="*/ 283161 h 688275"/>
              <a:gd name="connsiteX7820" fmla="*/ 2905364 w 7386137"/>
              <a:gd name="connsiteY7820" fmla="*/ 282910 h 688275"/>
              <a:gd name="connsiteX7821" fmla="*/ 2905472 w 7386137"/>
              <a:gd name="connsiteY7821" fmla="*/ 282910 h 688275"/>
              <a:gd name="connsiteX7822" fmla="*/ 2905364 w 7386137"/>
              <a:gd name="connsiteY7822" fmla="*/ 282658 h 688275"/>
              <a:gd name="connsiteX7823" fmla="*/ 2905472 w 7386137"/>
              <a:gd name="connsiteY7823" fmla="*/ 282658 h 688275"/>
              <a:gd name="connsiteX7824" fmla="*/ 2905364 w 7386137"/>
              <a:gd name="connsiteY7824" fmla="*/ 282407 h 688275"/>
              <a:gd name="connsiteX7825" fmla="*/ 2905472 w 7386137"/>
              <a:gd name="connsiteY7825" fmla="*/ 282407 h 688275"/>
              <a:gd name="connsiteX7826" fmla="*/ 2905364 w 7386137"/>
              <a:gd name="connsiteY7826" fmla="*/ 282155 h 688275"/>
              <a:gd name="connsiteX7827" fmla="*/ 2905472 w 7386137"/>
              <a:gd name="connsiteY7827" fmla="*/ 282155 h 688275"/>
              <a:gd name="connsiteX7828" fmla="*/ 2905364 w 7386137"/>
              <a:gd name="connsiteY7828" fmla="*/ 281904 h 688275"/>
              <a:gd name="connsiteX7829" fmla="*/ 2905472 w 7386137"/>
              <a:gd name="connsiteY7829" fmla="*/ 281904 h 688275"/>
              <a:gd name="connsiteX7830" fmla="*/ 2905364 w 7386137"/>
              <a:gd name="connsiteY7830" fmla="*/ 281652 h 688275"/>
              <a:gd name="connsiteX7831" fmla="*/ 2905472 w 7386137"/>
              <a:gd name="connsiteY7831" fmla="*/ 281652 h 688275"/>
              <a:gd name="connsiteX7832" fmla="*/ 2905364 w 7386137"/>
              <a:gd name="connsiteY7832" fmla="*/ 281401 h 688275"/>
              <a:gd name="connsiteX7833" fmla="*/ 2905472 w 7386137"/>
              <a:gd name="connsiteY7833" fmla="*/ 281401 h 688275"/>
              <a:gd name="connsiteX7834" fmla="*/ 2905364 w 7386137"/>
              <a:gd name="connsiteY7834" fmla="*/ 281149 h 688275"/>
              <a:gd name="connsiteX7835" fmla="*/ 2905472 w 7386137"/>
              <a:gd name="connsiteY7835" fmla="*/ 281149 h 688275"/>
              <a:gd name="connsiteX7836" fmla="*/ 2905364 w 7386137"/>
              <a:gd name="connsiteY7836" fmla="*/ 280897 h 688275"/>
              <a:gd name="connsiteX7837" fmla="*/ 2905472 w 7386137"/>
              <a:gd name="connsiteY7837" fmla="*/ 280897 h 688275"/>
              <a:gd name="connsiteX7838" fmla="*/ 2905364 w 7386137"/>
              <a:gd name="connsiteY7838" fmla="*/ 280646 h 688275"/>
              <a:gd name="connsiteX7839" fmla="*/ 2905472 w 7386137"/>
              <a:gd name="connsiteY7839" fmla="*/ 280646 h 688275"/>
              <a:gd name="connsiteX7840" fmla="*/ 2905364 w 7386137"/>
              <a:gd name="connsiteY7840" fmla="*/ 280394 h 688275"/>
              <a:gd name="connsiteX7841" fmla="*/ 2905472 w 7386137"/>
              <a:gd name="connsiteY7841" fmla="*/ 280394 h 688275"/>
              <a:gd name="connsiteX7842" fmla="*/ 2905364 w 7386137"/>
              <a:gd name="connsiteY7842" fmla="*/ 280143 h 688275"/>
              <a:gd name="connsiteX7843" fmla="*/ 2905472 w 7386137"/>
              <a:gd name="connsiteY7843" fmla="*/ 280143 h 688275"/>
              <a:gd name="connsiteX7844" fmla="*/ 2905364 w 7386137"/>
              <a:gd name="connsiteY7844" fmla="*/ 279891 h 688275"/>
              <a:gd name="connsiteX7845" fmla="*/ 2905472 w 7386137"/>
              <a:gd name="connsiteY7845" fmla="*/ 279891 h 688275"/>
              <a:gd name="connsiteX7846" fmla="*/ 2905364 w 7386137"/>
              <a:gd name="connsiteY7846" fmla="*/ 279640 h 688275"/>
              <a:gd name="connsiteX7847" fmla="*/ 2905472 w 7386137"/>
              <a:gd name="connsiteY7847" fmla="*/ 279640 h 688275"/>
              <a:gd name="connsiteX7848" fmla="*/ 2905364 w 7386137"/>
              <a:gd name="connsiteY7848" fmla="*/ 279388 h 688275"/>
              <a:gd name="connsiteX7849" fmla="*/ 2905472 w 7386137"/>
              <a:gd name="connsiteY7849" fmla="*/ 279388 h 688275"/>
              <a:gd name="connsiteX7850" fmla="*/ 2905364 w 7386137"/>
              <a:gd name="connsiteY7850" fmla="*/ 279137 h 688275"/>
              <a:gd name="connsiteX7851" fmla="*/ 2905472 w 7386137"/>
              <a:gd name="connsiteY7851" fmla="*/ 279137 h 688275"/>
              <a:gd name="connsiteX7852" fmla="*/ 2905364 w 7386137"/>
              <a:gd name="connsiteY7852" fmla="*/ 278885 h 688275"/>
              <a:gd name="connsiteX7853" fmla="*/ 2905472 w 7386137"/>
              <a:gd name="connsiteY7853" fmla="*/ 278885 h 688275"/>
              <a:gd name="connsiteX7854" fmla="*/ 2905364 w 7386137"/>
              <a:gd name="connsiteY7854" fmla="*/ 278633 h 688275"/>
              <a:gd name="connsiteX7855" fmla="*/ 2905472 w 7386137"/>
              <a:gd name="connsiteY7855" fmla="*/ 278633 h 688275"/>
              <a:gd name="connsiteX7856" fmla="*/ 2905364 w 7386137"/>
              <a:gd name="connsiteY7856" fmla="*/ 278382 h 688275"/>
              <a:gd name="connsiteX7857" fmla="*/ 2905472 w 7386137"/>
              <a:gd name="connsiteY7857" fmla="*/ 278382 h 688275"/>
              <a:gd name="connsiteX7858" fmla="*/ 2905364 w 7386137"/>
              <a:gd name="connsiteY7858" fmla="*/ 278130 h 688275"/>
              <a:gd name="connsiteX7859" fmla="*/ 2905472 w 7386137"/>
              <a:gd name="connsiteY7859" fmla="*/ 278130 h 688275"/>
              <a:gd name="connsiteX7860" fmla="*/ 2905364 w 7386137"/>
              <a:gd name="connsiteY7860" fmla="*/ 277879 h 688275"/>
              <a:gd name="connsiteX7861" fmla="*/ 2905472 w 7386137"/>
              <a:gd name="connsiteY7861" fmla="*/ 277879 h 688275"/>
              <a:gd name="connsiteX7862" fmla="*/ 2905364 w 7386137"/>
              <a:gd name="connsiteY7862" fmla="*/ 277627 h 688275"/>
              <a:gd name="connsiteX7863" fmla="*/ 2905472 w 7386137"/>
              <a:gd name="connsiteY7863" fmla="*/ 277627 h 688275"/>
              <a:gd name="connsiteX7864" fmla="*/ 2905364 w 7386137"/>
              <a:gd name="connsiteY7864" fmla="*/ 277376 h 688275"/>
              <a:gd name="connsiteX7865" fmla="*/ 2905472 w 7386137"/>
              <a:gd name="connsiteY7865" fmla="*/ 277376 h 688275"/>
              <a:gd name="connsiteX7866" fmla="*/ 2905364 w 7386137"/>
              <a:gd name="connsiteY7866" fmla="*/ 277124 h 688275"/>
              <a:gd name="connsiteX7867" fmla="*/ 2905472 w 7386137"/>
              <a:gd name="connsiteY7867" fmla="*/ 277124 h 688275"/>
              <a:gd name="connsiteX7868" fmla="*/ 2905364 w 7386137"/>
              <a:gd name="connsiteY7868" fmla="*/ 276873 h 688275"/>
              <a:gd name="connsiteX7869" fmla="*/ 2905472 w 7386137"/>
              <a:gd name="connsiteY7869" fmla="*/ 276873 h 688275"/>
              <a:gd name="connsiteX7870" fmla="*/ 2905364 w 7386137"/>
              <a:gd name="connsiteY7870" fmla="*/ 276621 h 688275"/>
              <a:gd name="connsiteX7871" fmla="*/ 2905472 w 7386137"/>
              <a:gd name="connsiteY7871" fmla="*/ 276621 h 688275"/>
              <a:gd name="connsiteX7872" fmla="*/ 2905364 w 7386137"/>
              <a:gd name="connsiteY7872" fmla="*/ 276370 h 688275"/>
              <a:gd name="connsiteX7873" fmla="*/ 2905472 w 7386137"/>
              <a:gd name="connsiteY7873" fmla="*/ 276370 h 688275"/>
              <a:gd name="connsiteX7874" fmla="*/ 2905364 w 7386137"/>
              <a:gd name="connsiteY7874" fmla="*/ 276118 h 688275"/>
              <a:gd name="connsiteX7875" fmla="*/ 2905472 w 7386137"/>
              <a:gd name="connsiteY7875" fmla="*/ 276118 h 688275"/>
              <a:gd name="connsiteX7876" fmla="*/ 2905364 w 7386137"/>
              <a:gd name="connsiteY7876" fmla="*/ 275867 h 688275"/>
              <a:gd name="connsiteX7877" fmla="*/ 2905472 w 7386137"/>
              <a:gd name="connsiteY7877" fmla="*/ 275867 h 688275"/>
              <a:gd name="connsiteX7878" fmla="*/ 2905364 w 7386137"/>
              <a:gd name="connsiteY7878" fmla="*/ 275615 h 688275"/>
              <a:gd name="connsiteX7879" fmla="*/ 2905472 w 7386137"/>
              <a:gd name="connsiteY7879" fmla="*/ 275615 h 688275"/>
              <a:gd name="connsiteX7880" fmla="*/ 2905364 w 7386137"/>
              <a:gd name="connsiteY7880" fmla="*/ 275363 h 688275"/>
              <a:gd name="connsiteX7881" fmla="*/ 2905472 w 7386137"/>
              <a:gd name="connsiteY7881" fmla="*/ 275363 h 688275"/>
              <a:gd name="connsiteX7882" fmla="*/ 2905364 w 7386137"/>
              <a:gd name="connsiteY7882" fmla="*/ 275112 h 688275"/>
              <a:gd name="connsiteX7883" fmla="*/ 2905472 w 7386137"/>
              <a:gd name="connsiteY7883" fmla="*/ 275112 h 688275"/>
              <a:gd name="connsiteX7884" fmla="*/ 2905364 w 7386137"/>
              <a:gd name="connsiteY7884" fmla="*/ 274860 h 688275"/>
              <a:gd name="connsiteX7885" fmla="*/ 2905472 w 7386137"/>
              <a:gd name="connsiteY7885" fmla="*/ 274860 h 688275"/>
              <a:gd name="connsiteX7886" fmla="*/ 2905364 w 7386137"/>
              <a:gd name="connsiteY7886" fmla="*/ 274609 h 688275"/>
              <a:gd name="connsiteX7887" fmla="*/ 2905472 w 7386137"/>
              <a:gd name="connsiteY7887" fmla="*/ 274609 h 688275"/>
              <a:gd name="connsiteX7888" fmla="*/ 2905364 w 7386137"/>
              <a:gd name="connsiteY7888" fmla="*/ 274357 h 688275"/>
              <a:gd name="connsiteX7889" fmla="*/ 2905472 w 7386137"/>
              <a:gd name="connsiteY7889" fmla="*/ 274357 h 688275"/>
              <a:gd name="connsiteX7890" fmla="*/ 2905364 w 7386137"/>
              <a:gd name="connsiteY7890" fmla="*/ 274106 h 688275"/>
              <a:gd name="connsiteX7891" fmla="*/ 2905472 w 7386137"/>
              <a:gd name="connsiteY7891" fmla="*/ 274106 h 688275"/>
              <a:gd name="connsiteX7892" fmla="*/ 2905364 w 7386137"/>
              <a:gd name="connsiteY7892" fmla="*/ 273854 h 688275"/>
              <a:gd name="connsiteX7893" fmla="*/ 2905472 w 7386137"/>
              <a:gd name="connsiteY7893" fmla="*/ 273854 h 688275"/>
              <a:gd name="connsiteX7894" fmla="*/ 2905364 w 7386137"/>
              <a:gd name="connsiteY7894" fmla="*/ 273603 h 688275"/>
              <a:gd name="connsiteX7895" fmla="*/ 2905472 w 7386137"/>
              <a:gd name="connsiteY7895" fmla="*/ 273603 h 688275"/>
              <a:gd name="connsiteX7896" fmla="*/ 2905364 w 7386137"/>
              <a:gd name="connsiteY7896" fmla="*/ 273351 h 688275"/>
              <a:gd name="connsiteX7897" fmla="*/ 2905472 w 7386137"/>
              <a:gd name="connsiteY7897" fmla="*/ 273351 h 688275"/>
              <a:gd name="connsiteX7898" fmla="*/ 2905364 w 7386137"/>
              <a:gd name="connsiteY7898" fmla="*/ 273099 h 688275"/>
              <a:gd name="connsiteX7899" fmla="*/ 2905472 w 7386137"/>
              <a:gd name="connsiteY7899" fmla="*/ 273099 h 688275"/>
              <a:gd name="connsiteX7900" fmla="*/ 2905364 w 7386137"/>
              <a:gd name="connsiteY7900" fmla="*/ 272848 h 688275"/>
              <a:gd name="connsiteX7901" fmla="*/ 2905472 w 7386137"/>
              <a:gd name="connsiteY7901" fmla="*/ 272848 h 688275"/>
              <a:gd name="connsiteX7902" fmla="*/ 2905364 w 7386137"/>
              <a:gd name="connsiteY7902" fmla="*/ 272596 h 688275"/>
              <a:gd name="connsiteX7903" fmla="*/ 2905472 w 7386137"/>
              <a:gd name="connsiteY7903" fmla="*/ 272596 h 688275"/>
              <a:gd name="connsiteX7904" fmla="*/ 2905364 w 7386137"/>
              <a:gd name="connsiteY7904" fmla="*/ 272345 h 688275"/>
              <a:gd name="connsiteX7905" fmla="*/ 2905472 w 7386137"/>
              <a:gd name="connsiteY7905" fmla="*/ 272345 h 688275"/>
              <a:gd name="connsiteX7906" fmla="*/ 2905364 w 7386137"/>
              <a:gd name="connsiteY7906" fmla="*/ 272093 h 688275"/>
              <a:gd name="connsiteX7907" fmla="*/ 2905472 w 7386137"/>
              <a:gd name="connsiteY7907" fmla="*/ 272093 h 688275"/>
              <a:gd name="connsiteX7908" fmla="*/ 2905364 w 7386137"/>
              <a:gd name="connsiteY7908" fmla="*/ 271842 h 688275"/>
              <a:gd name="connsiteX7909" fmla="*/ 2905472 w 7386137"/>
              <a:gd name="connsiteY7909" fmla="*/ 271842 h 688275"/>
              <a:gd name="connsiteX7910" fmla="*/ 2905364 w 7386137"/>
              <a:gd name="connsiteY7910" fmla="*/ 271590 h 688275"/>
              <a:gd name="connsiteX7911" fmla="*/ 2905472 w 7386137"/>
              <a:gd name="connsiteY7911" fmla="*/ 271590 h 688275"/>
              <a:gd name="connsiteX7912" fmla="*/ 2905364 w 7386137"/>
              <a:gd name="connsiteY7912" fmla="*/ 271339 h 688275"/>
              <a:gd name="connsiteX7913" fmla="*/ 2905472 w 7386137"/>
              <a:gd name="connsiteY7913" fmla="*/ 271339 h 688275"/>
              <a:gd name="connsiteX7914" fmla="*/ 2905364 w 7386137"/>
              <a:gd name="connsiteY7914" fmla="*/ 271087 h 688275"/>
              <a:gd name="connsiteX7915" fmla="*/ 2905472 w 7386137"/>
              <a:gd name="connsiteY7915" fmla="*/ 271087 h 688275"/>
              <a:gd name="connsiteX7916" fmla="*/ 2905364 w 7386137"/>
              <a:gd name="connsiteY7916" fmla="*/ 270836 h 688275"/>
              <a:gd name="connsiteX7917" fmla="*/ 2905472 w 7386137"/>
              <a:gd name="connsiteY7917" fmla="*/ 270836 h 688275"/>
              <a:gd name="connsiteX7918" fmla="*/ 2905364 w 7386137"/>
              <a:gd name="connsiteY7918" fmla="*/ 270584 h 688275"/>
              <a:gd name="connsiteX7919" fmla="*/ 2905472 w 7386137"/>
              <a:gd name="connsiteY7919" fmla="*/ 270584 h 688275"/>
              <a:gd name="connsiteX7920" fmla="*/ 2905364 w 7386137"/>
              <a:gd name="connsiteY7920" fmla="*/ 270333 h 688275"/>
              <a:gd name="connsiteX7921" fmla="*/ 2905472 w 7386137"/>
              <a:gd name="connsiteY7921" fmla="*/ 270333 h 688275"/>
              <a:gd name="connsiteX7922" fmla="*/ 2905364 w 7386137"/>
              <a:gd name="connsiteY7922" fmla="*/ 270081 h 688275"/>
              <a:gd name="connsiteX7923" fmla="*/ 3008472 w 7386137"/>
              <a:gd name="connsiteY7923" fmla="*/ 270081 h 688275"/>
              <a:gd name="connsiteX7924" fmla="*/ 3043119 w 7386137"/>
              <a:gd name="connsiteY7924" fmla="*/ 351481 h 688275"/>
              <a:gd name="connsiteX7925" fmla="*/ 3106152 w 7386137"/>
              <a:gd name="connsiteY7925" fmla="*/ 257141 h 688275"/>
              <a:gd name="connsiteX7926" fmla="*/ 3119467 w 7386137"/>
              <a:gd name="connsiteY7926" fmla="*/ 165642 h 688275"/>
              <a:gd name="connsiteX7927" fmla="*/ 3034770 w 7386137"/>
              <a:gd name="connsiteY7927" fmla="*/ 165642 h 688275"/>
              <a:gd name="connsiteX7928" fmla="*/ 3013063 w 7386137"/>
              <a:gd name="connsiteY7928" fmla="*/ 221996 h 688275"/>
              <a:gd name="connsiteX7929" fmla="*/ 2912460 w 7386137"/>
              <a:gd name="connsiteY7929" fmla="*/ 221996 h 688275"/>
              <a:gd name="connsiteX7930" fmla="*/ 2912564 w 7386137"/>
              <a:gd name="connsiteY7930" fmla="*/ 221744 h 688275"/>
              <a:gd name="connsiteX7931" fmla="*/ 2912460 w 7386137"/>
              <a:gd name="connsiteY7931" fmla="*/ 221744 h 688275"/>
              <a:gd name="connsiteX7932" fmla="*/ 2912564 w 7386137"/>
              <a:gd name="connsiteY7932" fmla="*/ 221493 h 688275"/>
              <a:gd name="connsiteX7933" fmla="*/ 2912460 w 7386137"/>
              <a:gd name="connsiteY7933" fmla="*/ 221493 h 688275"/>
              <a:gd name="connsiteX7934" fmla="*/ 2912564 w 7386137"/>
              <a:gd name="connsiteY7934" fmla="*/ 221241 h 688275"/>
              <a:gd name="connsiteX7935" fmla="*/ 2912460 w 7386137"/>
              <a:gd name="connsiteY7935" fmla="*/ 221241 h 688275"/>
              <a:gd name="connsiteX7936" fmla="*/ 2912564 w 7386137"/>
              <a:gd name="connsiteY7936" fmla="*/ 220990 h 688275"/>
              <a:gd name="connsiteX7937" fmla="*/ 2912460 w 7386137"/>
              <a:gd name="connsiteY7937" fmla="*/ 220990 h 688275"/>
              <a:gd name="connsiteX7938" fmla="*/ 2912564 w 7386137"/>
              <a:gd name="connsiteY7938" fmla="*/ 220738 h 688275"/>
              <a:gd name="connsiteX7939" fmla="*/ 2912460 w 7386137"/>
              <a:gd name="connsiteY7939" fmla="*/ 220738 h 688275"/>
              <a:gd name="connsiteX7940" fmla="*/ 2912564 w 7386137"/>
              <a:gd name="connsiteY7940" fmla="*/ 220487 h 688275"/>
              <a:gd name="connsiteX7941" fmla="*/ 2912460 w 7386137"/>
              <a:gd name="connsiteY7941" fmla="*/ 220487 h 688275"/>
              <a:gd name="connsiteX7942" fmla="*/ 2912564 w 7386137"/>
              <a:gd name="connsiteY7942" fmla="*/ 220235 h 688275"/>
              <a:gd name="connsiteX7943" fmla="*/ 2912460 w 7386137"/>
              <a:gd name="connsiteY7943" fmla="*/ 220235 h 688275"/>
              <a:gd name="connsiteX7944" fmla="*/ 2912564 w 7386137"/>
              <a:gd name="connsiteY7944" fmla="*/ 219984 h 688275"/>
              <a:gd name="connsiteX7945" fmla="*/ 2912460 w 7386137"/>
              <a:gd name="connsiteY7945" fmla="*/ 219984 h 688275"/>
              <a:gd name="connsiteX7946" fmla="*/ 2912564 w 7386137"/>
              <a:gd name="connsiteY7946" fmla="*/ 219732 h 688275"/>
              <a:gd name="connsiteX7947" fmla="*/ 2912460 w 7386137"/>
              <a:gd name="connsiteY7947" fmla="*/ 219732 h 688275"/>
              <a:gd name="connsiteX7948" fmla="*/ 2912564 w 7386137"/>
              <a:gd name="connsiteY7948" fmla="*/ 219481 h 688275"/>
              <a:gd name="connsiteX7949" fmla="*/ 2912460 w 7386137"/>
              <a:gd name="connsiteY7949" fmla="*/ 219481 h 688275"/>
              <a:gd name="connsiteX7950" fmla="*/ 2912564 w 7386137"/>
              <a:gd name="connsiteY7950" fmla="*/ 219229 h 688275"/>
              <a:gd name="connsiteX7951" fmla="*/ 2912460 w 7386137"/>
              <a:gd name="connsiteY7951" fmla="*/ 219229 h 688275"/>
              <a:gd name="connsiteX7952" fmla="*/ 2912564 w 7386137"/>
              <a:gd name="connsiteY7952" fmla="*/ 218978 h 688275"/>
              <a:gd name="connsiteX7953" fmla="*/ 2912460 w 7386137"/>
              <a:gd name="connsiteY7953" fmla="*/ 218978 h 688275"/>
              <a:gd name="connsiteX7954" fmla="*/ 2912564 w 7386137"/>
              <a:gd name="connsiteY7954" fmla="*/ 218726 h 688275"/>
              <a:gd name="connsiteX7955" fmla="*/ 2912460 w 7386137"/>
              <a:gd name="connsiteY7955" fmla="*/ 218726 h 688275"/>
              <a:gd name="connsiteX7956" fmla="*/ 2912564 w 7386137"/>
              <a:gd name="connsiteY7956" fmla="*/ 218474 h 688275"/>
              <a:gd name="connsiteX7957" fmla="*/ 2912460 w 7386137"/>
              <a:gd name="connsiteY7957" fmla="*/ 218474 h 688275"/>
              <a:gd name="connsiteX7958" fmla="*/ 2912564 w 7386137"/>
              <a:gd name="connsiteY7958" fmla="*/ 218223 h 688275"/>
              <a:gd name="connsiteX7959" fmla="*/ 2912460 w 7386137"/>
              <a:gd name="connsiteY7959" fmla="*/ 218223 h 688275"/>
              <a:gd name="connsiteX7960" fmla="*/ 2912564 w 7386137"/>
              <a:gd name="connsiteY7960" fmla="*/ 217971 h 688275"/>
              <a:gd name="connsiteX7961" fmla="*/ 2912460 w 7386137"/>
              <a:gd name="connsiteY7961" fmla="*/ 217971 h 688275"/>
              <a:gd name="connsiteX7962" fmla="*/ 2912564 w 7386137"/>
              <a:gd name="connsiteY7962" fmla="*/ 217720 h 688275"/>
              <a:gd name="connsiteX7963" fmla="*/ 2912460 w 7386137"/>
              <a:gd name="connsiteY7963" fmla="*/ 217720 h 688275"/>
              <a:gd name="connsiteX7964" fmla="*/ 2912564 w 7386137"/>
              <a:gd name="connsiteY7964" fmla="*/ 217468 h 688275"/>
              <a:gd name="connsiteX7965" fmla="*/ 2912460 w 7386137"/>
              <a:gd name="connsiteY7965" fmla="*/ 217468 h 688275"/>
              <a:gd name="connsiteX7966" fmla="*/ 2912564 w 7386137"/>
              <a:gd name="connsiteY7966" fmla="*/ 217217 h 688275"/>
              <a:gd name="connsiteX7967" fmla="*/ 2912460 w 7386137"/>
              <a:gd name="connsiteY7967" fmla="*/ 217217 h 688275"/>
              <a:gd name="connsiteX7968" fmla="*/ 2912564 w 7386137"/>
              <a:gd name="connsiteY7968" fmla="*/ 216965 h 688275"/>
              <a:gd name="connsiteX7969" fmla="*/ 2912460 w 7386137"/>
              <a:gd name="connsiteY7969" fmla="*/ 216965 h 688275"/>
              <a:gd name="connsiteX7970" fmla="*/ 2912564 w 7386137"/>
              <a:gd name="connsiteY7970" fmla="*/ 216714 h 688275"/>
              <a:gd name="connsiteX7971" fmla="*/ 2912460 w 7386137"/>
              <a:gd name="connsiteY7971" fmla="*/ 216714 h 688275"/>
              <a:gd name="connsiteX7972" fmla="*/ 2912564 w 7386137"/>
              <a:gd name="connsiteY7972" fmla="*/ 216462 h 688275"/>
              <a:gd name="connsiteX7973" fmla="*/ 2912460 w 7386137"/>
              <a:gd name="connsiteY7973" fmla="*/ 216462 h 688275"/>
              <a:gd name="connsiteX7974" fmla="*/ 2912564 w 7386137"/>
              <a:gd name="connsiteY7974" fmla="*/ 216210 h 688275"/>
              <a:gd name="connsiteX7975" fmla="*/ 2912460 w 7386137"/>
              <a:gd name="connsiteY7975" fmla="*/ 216210 h 688275"/>
              <a:gd name="connsiteX7976" fmla="*/ 2912564 w 7386137"/>
              <a:gd name="connsiteY7976" fmla="*/ 215959 h 688275"/>
              <a:gd name="connsiteX7977" fmla="*/ 2912460 w 7386137"/>
              <a:gd name="connsiteY7977" fmla="*/ 215959 h 688275"/>
              <a:gd name="connsiteX7978" fmla="*/ 2912564 w 7386137"/>
              <a:gd name="connsiteY7978" fmla="*/ 215707 h 688275"/>
              <a:gd name="connsiteX7979" fmla="*/ 2912460 w 7386137"/>
              <a:gd name="connsiteY7979" fmla="*/ 215707 h 688275"/>
              <a:gd name="connsiteX7980" fmla="*/ 2912564 w 7386137"/>
              <a:gd name="connsiteY7980" fmla="*/ 215456 h 688275"/>
              <a:gd name="connsiteX7981" fmla="*/ 2912460 w 7386137"/>
              <a:gd name="connsiteY7981" fmla="*/ 215456 h 688275"/>
              <a:gd name="connsiteX7982" fmla="*/ 2912564 w 7386137"/>
              <a:gd name="connsiteY7982" fmla="*/ 215204 h 688275"/>
              <a:gd name="connsiteX7983" fmla="*/ 2912460 w 7386137"/>
              <a:gd name="connsiteY7983" fmla="*/ 215204 h 688275"/>
              <a:gd name="connsiteX7984" fmla="*/ 2912564 w 7386137"/>
              <a:gd name="connsiteY7984" fmla="*/ 214953 h 688275"/>
              <a:gd name="connsiteX7985" fmla="*/ 2912460 w 7386137"/>
              <a:gd name="connsiteY7985" fmla="*/ 214953 h 688275"/>
              <a:gd name="connsiteX7986" fmla="*/ 2912564 w 7386137"/>
              <a:gd name="connsiteY7986" fmla="*/ 214701 h 688275"/>
              <a:gd name="connsiteX7987" fmla="*/ 2912460 w 7386137"/>
              <a:gd name="connsiteY7987" fmla="*/ 214701 h 688275"/>
              <a:gd name="connsiteX7988" fmla="*/ 2912564 w 7386137"/>
              <a:gd name="connsiteY7988" fmla="*/ 214450 h 688275"/>
              <a:gd name="connsiteX7989" fmla="*/ 2912460 w 7386137"/>
              <a:gd name="connsiteY7989" fmla="*/ 214450 h 688275"/>
              <a:gd name="connsiteX7990" fmla="*/ 2912564 w 7386137"/>
              <a:gd name="connsiteY7990" fmla="*/ 214198 h 688275"/>
              <a:gd name="connsiteX7991" fmla="*/ 2912460 w 7386137"/>
              <a:gd name="connsiteY7991" fmla="*/ 214198 h 688275"/>
              <a:gd name="connsiteX7992" fmla="*/ 2912564 w 7386137"/>
              <a:gd name="connsiteY7992" fmla="*/ 213947 h 688275"/>
              <a:gd name="connsiteX7993" fmla="*/ 2912460 w 7386137"/>
              <a:gd name="connsiteY7993" fmla="*/ 213947 h 688275"/>
              <a:gd name="connsiteX7994" fmla="*/ 2912564 w 7386137"/>
              <a:gd name="connsiteY7994" fmla="*/ 213695 h 688275"/>
              <a:gd name="connsiteX7995" fmla="*/ 2912460 w 7386137"/>
              <a:gd name="connsiteY7995" fmla="*/ 213695 h 688275"/>
              <a:gd name="connsiteX7996" fmla="*/ 2912564 w 7386137"/>
              <a:gd name="connsiteY7996" fmla="*/ 213444 h 688275"/>
              <a:gd name="connsiteX7997" fmla="*/ 2912460 w 7386137"/>
              <a:gd name="connsiteY7997" fmla="*/ 213444 h 688275"/>
              <a:gd name="connsiteX7998" fmla="*/ 2912564 w 7386137"/>
              <a:gd name="connsiteY7998" fmla="*/ 213192 h 688275"/>
              <a:gd name="connsiteX7999" fmla="*/ 2912460 w 7386137"/>
              <a:gd name="connsiteY7999" fmla="*/ 213192 h 688275"/>
              <a:gd name="connsiteX8000" fmla="*/ 2912564 w 7386137"/>
              <a:gd name="connsiteY8000" fmla="*/ 212941 h 688275"/>
              <a:gd name="connsiteX8001" fmla="*/ 2912460 w 7386137"/>
              <a:gd name="connsiteY8001" fmla="*/ 212941 h 688275"/>
              <a:gd name="connsiteX8002" fmla="*/ 2912564 w 7386137"/>
              <a:gd name="connsiteY8002" fmla="*/ 212689 h 688275"/>
              <a:gd name="connsiteX8003" fmla="*/ 2912460 w 7386137"/>
              <a:gd name="connsiteY8003" fmla="*/ 212689 h 688275"/>
              <a:gd name="connsiteX8004" fmla="*/ 2912564 w 7386137"/>
              <a:gd name="connsiteY8004" fmla="*/ 212437 h 688275"/>
              <a:gd name="connsiteX8005" fmla="*/ 2912460 w 7386137"/>
              <a:gd name="connsiteY8005" fmla="*/ 212437 h 688275"/>
              <a:gd name="connsiteX8006" fmla="*/ 2912564 w 7386137"/>
              <a:gd name="connsiteY8006" fmla="*/ 212186 h 688275"/>
              <a:gd name="connsiteX8007" fmla="*/ 2912460 w 7386137"/>
              <a:gd name="connsiteY8007" fmla="*/ 212186 h 688275"/>
              <a:gd name="connsiteX8008" fmla="*/ 2912564 w 7386137"/>
              <a:gd name="connsiteY8008" fmla="*/ 211934 h 688275"/>
              <a:gd name="connsiteX8009" fmla="*/ 2912460 w 7386137"/>
              <a:gd name="connsiteY8009" fmla="*/ 211934 h 688275"/>
              <a:gd name="connsiteX8010" fmla="*/ 2912564 w 7386137"/>
              <a:gd name="connsiteY8010" fmla="*/ 211683 h 688275"/>
              <a:gd name="connsiteX8011" fmla="*/ 2912460 w 7386137"/>
              <a:gd name="connsiteY8011" fmla="*/ 211683 h 688275"/>
              <a:gd name="connsiteX8012" fmla="*/ 2912564 w 7386137"/>
              <a:gd name="connsiteY8012" fmla="*/ 211431 h 688275"/>
              <a:gd name="connsiteX8013" fmla="*/ 2912460 w 7386137"/>
              <a:gd name="connsiteY8013" fmla="*/ 211431 h 688275"/>
              <a:gd name="connsiteX8014" fmla="*/ 2912564 w 7386137"/>
              <a:gd name="connsiteY8014" fmla="*/ 211180 h 688275"/>
              <a:gd name="connsiteX8015" fmla="*/ 2912460 w 7386137"/>
              <a:gd name="connsiteY8015" fmla="*/ 211180 h 688275"/>
              <a:gd name="connsiteX8016" fmla="*/ 2912564 w 7386137"/>
              <a:gd name="connsiteY8016" fmla="*/ 210928 h 688275"/>
              <a:gd name="connsiteX8017" fmla="*/ 2912460 w 7386137"/>
              <a:gd name="connsiteY8017" fmla="*/ 210928 h 688275"/>
              <a:gd name="connsiteX8018" fmla="*/ 2912564 w 7386137"/>
              <a:gd name="connsiteY8018" fmla="*/ 210677 h 688275"/>
              <a:gd name="connsiteX8019" fmla="*/ 2912460 w 7386137"/>
              <a:gd name="connsiteY8019" fmla="*/ 210677 h 688275"/>
              <a:gd name="connsiteX8020" fmla="*/ 2912564 w 7386137"/>
              <a:gd name="connsiteY8020" fmla="*/ 210425 h 688275"/>
              <a:gd name="connsiteX8021" fmla="*/ 2912460 w 7386137"/>
              <a:gd name="connsiteY8021" fmla="*/ 210425 h 688275"/>
              <a:gd name="connsiteX8022" fmla="*/ 2912564 w 7386137"/>
              <a:gd name="connsiteY8022" fmla="*/ 210173 h 688275"/>
              <a:gd name="connsiteX8023" fmla="*/ 2912460 w 7386137"/>
              <a:gd name="connsiteY8023" fmla="*/ 210173 h 688275"/>
              <a:gd name="connsiteX8024" fmla="*/ 2912564 w 7386137"/>
              <a:gd name="connsiteY8024" fmla="*/ 209922 h 688275"/>
              <a:gd name="connsiteX8025" fmla="*/ 2912460 w 7386137"/>
              <a:gd name="connsiteY8025" fmla="*/ 209922 h 688275"/>
              <a:gd name="connsiteX8026" fmla="*/ 2912564 w 7386137"/>
              <a:gd name="connsiteY8026" fmla="*/ 209670 h 688275"/>
              <a:gd name="connsiteX8027" fmla="*/ 2912460 w 7386137"/>
              <a:gd name="connsiteY8027" fmla="*/ 209670 h 688275"/>
              <a:gd name="connsiteX8028" fmla="*/ 2912564 w 7386137"/>
              <a:gd name="connsiteY8028" fmla="*/ 209419 h 688275"/>
              <a:gd name="connsiteX8029" fmla="*/ 2912460 w 7386137"/>
              <a:gd name="connsiteY8029" fmla="*/ 209419 h 688275"/>
              <a:gd name="connsiteX8030" fmla="*/ 2912564 w 7386137"/>
              <a:gd name="connsiteY8030" fmla="*/ 209167 h 688275"/>
              <a:gd name="connsiteX8031" fmla="*/ 2912460 w 7386137"/>
              <a:gd name="connsiteY8031" fmla="*/ 209167 h 688275"/>
              <a:gd name="connsiteX8032" fmla="*/ 2912564 w 7386137"/>
              <a:gd name="connsiteY8032" fmla="*/ 208916 h 688275"/>
              <a:gd name="connsiteX8033" fmla="*/ 2912460 w 7386137"/>
              <a:gd name="connsiteY8033" fmla="*/ 208916 h 688275"/>
              <a:gd name="connsiteX8034" fmla="*/ 2912564 w 7386137"/>
              <a:gd name="connsiteY8034" fmla="*/ 208664 h 688275"/>
              <a:gd name="connsiteX8035" fmla="*/ 2912460 w 7386137"/>
              <a:gd name="connsiteY8035" fmla="*/ 208664 h 688275"/>
              <a:gd name="connsiteX8036" fmla="*/ 2912564 w 7386137"/>
              <a:gd name="connsiteY8036" fmla="*/ 208413 h 688275"/>
              <a:gd name="connsiteX8037" fmla="*/ 2912460 w 7386137"/>
              <a:gd name="connsiteY8037" fmla="*/ 208413 h 688275"/>
              <a:gd name="connsiteX8038" fmla="*/ 2912564 w 7386137"/>
              <a:gd name="connsiteY8038" fmla="*/ 208161 h 688275"/>
              <a:gd name="connsiteX8039" fmla="*/ 2912460 w 7386137"/>
              <a:gd name="connsiteY8039" fmla="*/ 208161 h 688275"/>
              <a:gd name="connsiteX8040" fmla="*/ 2912564 w 7386137"/>
              <a:gd name="connsiteY8040" fmla="*/ 207910 h 688275"/>
              <a:gd name="connsiteX8041" fmla="*/ 2912460 w 7386137"/>
              <a:gd name="connsiteY8041" fmla="*/ 207910 h 688275"/>
              <a:gd name="connsiteX8042" fmla="*/ 2912564 w 7386137"/>
              <a:gd name="connsiteY8042" fmla="*/ 207658 h 688275"/>
              <a:gd name="connsiteX8043" fmla="*/ 2912460 w 7386137"/>
              <a:gd name="connsiteY8043" fmla="*/ 207658 h 688275"/>
              <a:gd name="connsiteX8044" fmla="*/ 2912564 w 7386137"/>
              <a:gd name="connsiteY8044" fmla="*/ 207407 h 688275"/>
              <a:gd name="connsiteX8045" fmla="*/ 2912460 w 7386137"/>
              <a:gd name="connsiteY8045" fmla="*/ 207407 h 688275"/>
              <a:gd name="connsiteX8046" fmla="*/ 2912564 w 7386137"/>
              <a:gd name="connsiteY8046" fmla="*/ 207155 h 688275"/>
              <a:gd name="connsiteX8047" fmla="*/ 2912460 w 7386137"/>
              <a:gd name="connsiteY8047" fmla="*/ 207155 h 688275"/>
              <a:gd name="connsiteX8048" fmla="*/ 2912564 w 7386137"/>
              <a:gd name="connsiteY8048" fmla="*/ 206903 h 688275"/>
              <a:gd name="connsiteX8049" fmla="*/ 2912460 w 7386137"/>
              <a:gd name="connsiteY8049" fmla="*/ 206903 h 688275"/>
              <a:gd name="connsiteX8050" fmla="*/ 2912564 w 7386137"/>
              <a:gd name="connsiteY8050" fmla="*/ 206652 h 688275"/>
              <a:gd name="connsiteX8051" fmla="*/ 2912460 w 7386137"/>
              <a:gd name="connsiteY8051" fmla="*/ 206652 h 688275"/>
              <a:gd name="connsiteX8052" fmla="*/ 2912564 w 7386137"/>
              <a:gd name="connsiteY8052" fmla="*/ 206400 h 688275"/>
              <a:gd name="connsiteX8053" fmla="*/ 2912460 w 7386137"/>
              <a:gd name="connsiteY8053" fmla="*/ 206400 h 688275"/>
              <a:gd name="connsiteX8054" fmla="*/ 2912564 w 7386137"/>
              <a:gd name="connsiteY8054" fmla="*/ 206149 h 688275"/>
              <a:gd name="connsiteX8055" fmla="*/ 2912460 w 7386137"/>
              <a:gd name="connsiteY8055" fmla="*/ 206149 h 688275"/>
              <a:gd name="connsiteX8056" fmla="*/ 2912564 w 7386137"/>
              <a:gd name="connsiteY8056" fmla="*/ 205897 h 688275"/>
              <a:gd name="connsiteX8057" fmla="*/ 2912460 w 7386137"/>
              <a:gd name="connsiteY8057" fmla="*/ 205897 h 688275"/>
              <a:gd name="connsiteX8058" fmla="*/ 2912564 w 7386137"/>
              <a:gd name="connsiteY8058" fmla="*/ 205646 h 688275"/>
              <a:gd name="connsiteX8059" fmla="*/ 2912460 w 7386137"/>
              <a:gd name="connsiteY8059" fmla="*/ 205646 h 688275"/>
              <a:gd name="connsiteX8060" fmla="*/ 2912564 w 7386137"/>
              <a:gd name="connsiteY8060" fmla="*/ 205394 h 688275"/>
              <a:gd name="connsiteX8061" fmla="*/ 2912460 w 7386137"/>
              <a:gd name="connsiteY8061" fmla="*/ 205394 h 688275"/>
              <a:gd name="connsiteX8062" fmla="*/ 2912564 w 7386137"/>
              <a:gd name="connsiteY8062" fmla="*/ 205143 h 688275"/>
              <a:gd name="connsiteX8063" fmla="*/ 2912460 w 7386137"/>
              <a:gd name="connsiteY8063" fmla="*/ 205143 h 688275"/>
              <a:gd name="connsiteX8064" fmla="*/ 2912564 w 7386137"/>
              <a:gd name="connsiteY8064" fmla="*/ 204891 h 688275"/>
              <a:gd name="connsiteX8065" fmla="*/ 2912460 w 7386137"/>
              <a:gd name="connsiteY8065" fmla="*/ 204891 h 688275"/>
              <a:gd name="connsiteX8066" fmla="*/ 2912564 w 7386137"/>
              <a:gd name="connsiteY8066" fmla="*/ 204639 h 688275"/>
              <a:gd name="connsiteX8067" fmla="*/ 2912460 w 7386137"/>
              <a:gd name="connsiteY8067" fmla="*/ 204639 h 688275"/>
              <a:gd name="connsiteX8068" fmla="*/ 2912564 w 7386137"/>
              <a:gd name="connsiteY8068" fmla="*/ 204388 h 688275"/>
              <a:gd name="connsiteX8069" fmla="*/ 2912460 w 7386137"/>
              <a:gd name="connsiteY8069" fmla="*/ 204388 h 688275"/>
              <a:gd name="connsiteX8070" fmla="*/ 2912564 w 7386137"/>
              <a:gd name="connsiteY8070" fmla="*/ 204136 h 688275"/>
              <a:gd name="connsiteX8071" fmla="*/ 2912460 w 7386137"/>
              <a:gd name="connsiteY8071" fmla="*/ 204136 h 688275"/>
              <a:gd name="connsiteX8072" fmla="*/ 2912564 w 7386137"/>
              <a:gd name="connsiteY8072" fmla="*/ 203885 h 688275"/>
              <a:gd name="connsiteX8073" fmla="*/ 2912460 w 7386137"/>
              <a:gd name="connsiteY8073" fmla="*/ 203885 h 688275"/>
              <a:gd name="connsiteX8074" fmla="*/ 2912564 w 7386137"/>
              <a:gd name="connsiteY8074" fmla="*/ 203633 h 688275"/>
              <a:gd name="connsiteX8075" fmla="*/ 2912460 w 7386137"/>
              <a:gd name="connsiteY8075" fmla="*/ 203633 h 688275"/>
              <a:gd name="connsiteX8076" fmla="*/ 2912564 w 7386137"/>
              <a:gd name="connsiteY8076" fmla="*/ 203382 h 688275"/>
              <a:gd name="connsiteX8077" fmla="*/ 2912460 w 7386137"/>
              <a:gd name="connsiteY8077" fmla="*/ 203382 h 688275"/>
              <a:gd name="connsiteX8078" fmla="*/ 2912564 w 7386137"/>
              <a:gd name="connsiteY8078" fmla="*/ 203130 h 688275"/>
              <a:gd name="connsiteX8079" fmla="*/ 2912460 w 7386137"/>
              <a:gd name="connsiteY8079" fmla="*/ 203130 h 688275"/>
              <a:gd name="connsiteX8080" fmla="*/ 2912564 w 7386137"/>
              <a:gd name="connsiteY8080" fmla="*/ 202879 h 688275"/>
              <a:gd name="connsiteX8081" fmla="*/ 2912460 w 7386137"/>
              <a:gd name="connsiteY8081" fmla="*/ 202879 h 688275"/>
              <a:gd name="connsiteX8082" fmla="*/ 2912564 w 7386137"/>
              <a:gd name="connsiteY8082" fmla="*/ 202627 h 688275"/>
              <a:gd name="connsiteX8083" fmla="*/ 2912460 w 7386137"/>
              <a:gd name="connsiteY8083" fmla="*/ 202627 h 688275"/>
              <a:gd name="connsiteX8084" fmla="*/ 2912564 w 7386137"/>
              <a:gd name="connsiteY8084" fmla="*/ 202376 h 688275"/>
              <a:gd name="connsiteX8085" fmla="*/ 2912460 w 7386137"/>
              <a:gd name="connsiteY8085" fmla="*/ 202376 h 688275"/>
              <a:gd name="connsiteX8086" fmla="*/ 2912564 w 7386137"/>
              <a:gd name="connsiteY8086" fmla="*/ 202124 h 688275"/>
              <a:gd name="connsiteX8087" fmla="*/ 2912460 w 7386137"/>
              <a:gd name="connsiteY8087" fmla="*/ 202124 h 688275"/>
              <a:gd name="connsiteX8088" fmla="*/ 2912564 w 7386137"/>
              <a:gd name="connsiteY8088" fmla="*/ 201873 h 688275"/>
              <a:gd name="connsiteX8089" fmla="*/ 2912460 w 7386137"/>
              <a:gd name="connsiteY8089" fmla="*/ 201873 h 688275"/>
              <a:gd name="connsiteX8090" fmla="*/ 2912564 w 7386137"/>
              <a:gd name="connsiteY8090" fmla="*/ 201621 h 688275"/>
              <a:gd name="connsiteX8091" fmla="*/ 2912460 w 7386137"/>
              <a:gd name="connsiteY8091" fmla="*/ 201621 h 688275"/>
              <a:gd name="connsiteX8092" fmla="*/ 2973200 w 7386137"/>
              <a:gd name="connsiteY8092" fmla="*/ 54112 h 688275"/>
              <a:gd name="connsiteX8093" fmla="*/ 2967562 w 7386137"/>
              <a:gd name="connsiteY8093" fmla="*/ 35402 h 688275"/>
              <a:gd name="connsiteX8094" fmla="*/ 2967638 w 7386137"/>
              <a:gd name="connsiteY8094" fmla="*/ 35402 h 688275"/>
              <a:gd name="connsiteX8095" fmla="*/ 2967562 w 7386137"/>
              <a:gd name="connsiteY8095" fmla="*/ 35150 h 688275"/>
              <a:gd name="connsiteX8096" fmla="*/ 2967638 w 7386137"/>
              <a:gd name="connsiteY8096" fmla="*/ 35150 h 688275"/>
              <a:gd name="connsiteX8097" fmla="*/ 2967562 w 7386137"/>
              <a:gd name="connsiteY8097" fmla="*/ 34899 h 688275"/>
              <a:gd name="connsiteX8098" fmla="*/ 2967638 w 7386137"/>
              <a:gd name="connsiteY8098" fmla="*/ 34899 h 688275"/>
              <a:gd name="connsiteX8099" fmla="*/ 2967562 w 7386137"/>
              <a:gd name="connsiteY8099" fmla="*/ 34647 h 688275"/>
              <a:gd name="connsiteX8100" fmla="*/ 2967638 w 7386137"/>
              <a:gd name="connsiteY8100" fmla="*/ 34647 h 688275"/>
              <a:gd name="connsiteX8101" fmla="*/ 2967562 w 7386137"/>
              <a:gd name="connsiteY8101" fmla="*/ 34396 h 688275"/>
              <a:gd name="connsiteX8102" fmla="*/ 2967638 w 7386137"/>
              <a:gd name="connsiteY8102" fmla="*/ 34396 h 688275"/>
              <a:gd name="connsiteX8103" fmla="*/ 2967562 w 7386137"/>
              <a:gd name="connsiteY8103" fmla="*/ 34144 h 688275"/>
              <a:gd name="connsiteX8104" fmla="*/ 2967638 w 7386137"/>
              <a:gd name="connsiteY8104" fmla="*/ 34144 h 688275"/>
              <a:gd name="connsiteX8105" fmla="*/ 2967562 w 7386137"/>
              <a:gd name="connsiteY8105" fmla="*/ 33893 h 688275"/>
              <a:gd name="connsiteX8106" fmla="*/ 2967638 w 7386137"/>
              <a:gd name="connsiteY8106" fmla="*/ 33893 h 688275"/>
              <a:gd name="connsiteX8107" fmla="*/ 2967562 w 7386137"/>
              <a:gd name="connsiteY8107" fmla="*/ 33641 h 688275"/>
              <a:gd name="connsiteX8108" fmla="*/ 2967638 w 7386137"/>
              <a:gd name="connsiteY8108" fmla="*/ 33641 h 688275"/>
              <a:gd name="connsiteX8109" fmla="*/ 2967562 w 7386137"/>
              <a:gd name="connsiteY8109" fmla="*/ 33390 h 688275"/>
              <a:gd name="connsiteX8110" fmla="*/ 2967638 w 7386137"/>
              <a:gd name="connsiteY8110" fmla="*/ 33390 h 688275"/>
              <a:gd name="connsiteX8111" fmla="*/ 2967562 w 7386137"/>
              <a:gd name="connsiteY8111" fmla="*/ 33138 h 688275"/>
              <a:gd name="connsiteX8112" fmla="*/ 2967638 w 7386137"/>
              <a:gd name="connsiteY8112" fmla="*/ 33138 h 688275"/>
              <a:gd name="connsiteX8113" fmla="*/ 2967562 w 7386137"/>
              <a:gd name="connsiteY8113" fmla="*/ 32887 h 688275"/>
              <a:gd name="connsiteX8114" fmla="*/ 2967638 w 7386137"/>
              <a:gd name="connsiteY8114" fmla="*/ 32887 h 688275"/>
              <a:gd name="connsiteX8115" fmla="*/ 2967562 w 7386137"/>
              <a:gd name="connsiteY8115" fmla="*/ 32635 h 688275"/>
              <a:gd name="connsiteX8116" fmla="*/ 2967638 w 7386137"/>
              <a:gd name="connsiteY8116" fmla="*/ 32635 h 688275"/>
              <a:gd name="connsiteX8117" fmla="*/ 2967562 w 7386137"/>
              <a:gd name="connsiteY8117" fmla="*/ 32384 h 688275"/>
              <a:gd name="connsiteX8118" fmla="*/ 2967638 w 7386137"/>
              <a:gd name="connsiteY8118" fmla="*/ 32384 h 688275"/>
              <a:gd name="connsiteX8119" fmla="*/ 2967562 w 7386137"/>
              <a:gd name="connsiteY8119" fmla="*/ 32132 h 688275"/>
              <a:gd name="connsiteX8120" fmla="*/ 2967638 w 7386137"/>
              <a:gd name="connsiteY8120" fmla="*/ 32132 h 688275"/>
              <a:gd name="connsiteX8121" fmla="*/ 2967562 w 7386137"/>
              <a:gd name="connsiteY8121" fmla="*/ 31880 h 688275"/>
              <a:gd name="connsiteX8122" fmla="*/ 2967638 w 7386137"/>
              <a:gd name="connsiteY8122" fmla="*/ 31880 h 688275"/>
              <a:gd name="connsiteX8123" fmla="*/ 2967562 w 7386137"/>
              <a:gd name="connsiteY8123" fmla="*/ 31629 h 688275"/>
              <a:gd name="connsiteX8124" fmla="*/ 2967638 w 7386137"/>
              <a:gd name="connsiteY8124" fmla="*/ 31629 h 688275"/>
              <a:gd name="connsiteX8125" fmla="*/ 2967562 w 7386137"/>
              <a:gd name="connsiteY8125" fmla="*/ 31377 h 688275"/>
              <a:gd name="connsiteX8126" fmla="*/ 2967638 w 7386137"/>
              <a:gd name="connsiteY8126" fmla="*/ 31377 h 688275"/>
              <a:gd name="connsiteX8127" fmla="*/ 2967562 w 7386137"/>
              <a:gd name="connsiteY8127" fmla="*/ 31126 h 688275"/>
              <a:gd name="connsiteX8128" fmla="*/ 2967638 w 7386137"/>
              <a:gd name="connsiteY8128" fmla="*/ 31126 h 688275"/>
              <a:gd name="connsiteX8129" fmla="*/ 2967562 w 7386137"/>
              <a:gd name="connsiteY8129" fmla="*/ 30874 h 688275"/>
              <a:gd name="connsiteX8130" fmla="*/ 2967638 w 7386137"/>
              <a:gd name="connsiteY8130" fmla="*/ 30874 h 688275"/>
              <a:gd name="connsiteX8131" fmla="*/ 2967562 w 7386137"/>
              <a:gd name="connsiteY8131" fmla="*/ 30623 h 688275"/>
              <a:gd name="connsiteX8132" fmla="*/ 2967638 w 7386137"/>
              <a:gd name="connsiteY8132" fmla="*/ 30623 h 688275"/>
              <a:gd name="connsiteX8133" fmla="*/ 2967562 w 7386137"/>
              <a:gd name="connsiteY8133" fmla="*/ 30371 h 688275"/>
              <a:gd name="connsiteX8134" fmla="*/ 2967638 w 7386137"/>
              <a:gd name="connsiteY8134" fmla="*/ 30371 h 688275"/>
              <a:gd name="connsiteX8135" fmla="*/ 2967562 w 7386137"/>
              <a:gd name="connsiteY8135" fmla="*/ 30120 h 688275"/>
              <a:gd name="connsiteX8136" fmla="*/ 2967638 w 7386137"/>
              <a:gd name="connsiteY8136" fmla="*/ 30120 h 688275"/>
              <a:gd name="connsiteX8137" fmla="*/ 2967562 w 7386137"/>
              <a:gd name="connsiteY8137" fmla="*/ 29868 h 688275"/>
              <a:gd name="connsiteX8138" fmla="*/ 2967638 w 7386137"/>
              <a:gd name="connsiteY8138" fmla="*/ 29868 h 688275"/>
              <a:gd name="connsiteX8139" fmla="*/ 2967562 w 7386137"/>
              <a:gd name="connsiteY8139" fmla="*/ 29616 h 688275"/>
              <a:gd name="connsiteX8140" fmla="*/ 2967638 w 7386137"/>
              <a:gd name="connsiteY8140" fmla="*/ 29616 h 688275"/>
              <a:gd name="connsiteX8141" fmla="*/ 2967562 w 7386137"/>
              <a:gd name="connsiteY8141" fmla="*/ 29365 h 688275"/>
              <a:gd name="connsiteX8142" fmla="*/ 2967638 w 7386137"/>
              <a:gd name="connsiteY8142" fmla="*/ 29365 h 688275"/>
              <a:gd name="connsiteX8143" fmla="*/ 2967562 w 7386137"/>
              <a:gd name="connsiteY8143" fmla="*/ 29113 h 688275"/>
              <a:gd name="connsiteX8144" fmla="*/ 2967638 w 7386137"/>
              <a:gd name="connsiteY8144" fmla="*/ 29113 h 688275"/>
              <a:gd name="connsiteX8145" fmla="*/ 2967562 w 7386137"/>
              <a:gd name="connsiteY8145" fmla="*/ 28862 h 688275"/>
              <a:gd name="connsiteX8146" fmla="*/ 2967638 w 7386137"/>
              <a:gd name="connsiteY8146" fmla="*/ 28862 h 688275"/>
              <a:gd name="connsiteX8147" fmla="*/ 2967562 w 7386137"/>
              <a:gd name="connsiteY8147" fmla="*/ 28610 h 688275"/>
              <a:gd name="connsiteX8148" fmla="*/ 2967638 w 7386137"/>
              <a:gd name="connsiteY8148" fmla="*/ 28610 h 688275"/>
              <a:gd name="connsiteX8149" fmla="*/ 2967562 w 7386137"/>
              <a:gd name="connsiteY8149" fmla="*/ 28359 h 688275"/>
              <a:gd name="connsiteX8150" fmla="*/ 2967638 w 7386137"/>
              <a:gd name="connsiteY8150" fmla="*/ 28359 h 688275"/>
              <a:gd name="connsiteX8151" fmla="*/ 2967562 w 7386137"/>
              <a:gd name="connsiteY8151" fmla="*/ 28107 h 688275"/>
              <a:gd name="connsiteX8152" fmla="*/ 2967638 w 7386137"/>
              <a:gd name="connsiteY8152" fmla="*/ 28107 h 688275"/>
              <a:gd name="connsiteX8153" fmla="*/ 2967562 w 7386137"/>
              <a:gd name="connsiteY8153" fmla="*/ 27856 h 688275"/>
              <a:gd name="connsiteX8154" fmla="*/ 2967638 w 7386137"/>
              <a:gd name="connsiteY8154" fmla="*/ 27856 h 688275"/>
              <a:gd name="connsiteX8155" fmla="*/ 2967562 w 7386137"/>
              <a:gd name="connsiteY8155" fmla="*/ 27604 h 688275"/>
              <a:gd name="connsiteX8156" fmla="*/ 2967638 w 7386137"/>
              <a:gd name="connsiteY8156" fmla="*/ 27604 h 688275"/>
              <a:gd name="connsiteX8157" fmla="*/ 2967562 w 7386137"/>
              <a:gd name="connsiteY8157" fmla="*/ 27353 h 688275"/>
              <a:gd name="connsiteX8158" fmla="*/ 2967638 w 7386137"/>
              <a:gd name="connsiteY8158" fmla="*/ 27353 h 688275"/>
              <a:gd name="connsiteX8159" fmla="*/ 2967562 w 7386137"/>
              <a:gd name="connsiteY8159" fmla="*/ 27101 h 688275"/>
              <a:gd name="connsiteX8160" fmla="*/ 2967638 w 7386137"/>
              <a:gd name="connsiteY8160" fmla="*/ 27101 h 688275"/>
              <a:gd name="connsiteX8161" fmla="*/ 2967562 w 7386137"/>
              <a:gd name="connsiteY8161" fmla="*/ 26850 h 688275"/>
              <a:gd name="connsiteX8162" fmla="*/ 2967638 w 7386137"/>
              <a:gd name="connsiteY8162" fmla="*/ 26850 h 688275"/>
              <a:gd name="connsiteX8163" fmla="*/ 2967562 w 7386137"/>
              <a:gd name="connsiteY8163" fmla="*/ 26598 h 688275"/>
              <a:gd name="connsiteX8164" fmla="*/ 2967638 w 7386137"/>
              <a:gd name="connsiteY8164" fmla="*/ 26598 h 688275"/>
              <a:gd name="connsiteX8165" fmla="*/ 2967562 w 7386137"/>
              <a:gd name="connsiteY8165" fmla="*/ 26347 h 688275"/>
              <a:gd name="connsiteX8166" fmla="*/ 2967638 w 7386137"/>
              <a:gd name="connsiteY8166" fmla="*/ 26347 h 688275"/>
              <a:gd name="connsiteX8167" fmla="*/ 2967562 w 7386137"/>
              <a:gd name="connsiteY8167" fmla="*/ 26095 h 688275"/>
              <a:gd name="connsiteX8168" fmla="*/ 2967638 w 7386137"/>
              <a:gd name="connsiteY8168" fmla="*/ 26095 h 688275"/>
              <a:gd name="connsiteX8169" fmla="*/ 2967562 w 7386137"/>
              <a:gd name="connsiteY8169" fmla="*/ 25843 h 688275"/>
              <a:gd name="connsiteX8170" fmla="*/ 2967638 w 7386137"/>
              <a:gd name="connsiteY8170" fmla="*/ 25843 h 688275"/>
              <a:gd name="connsiteX8171" fmla="*/ 2967562 w 7386137"/>
              <a:gd name="connsiteY8171" fmla="*/ 25592 h 688275"/>
              <a:gd name="connsiteX8172" fmla="*/ 2967638 w 7386137"/>
              <a:gd name="connsiteY8172" fmla="*/ 25592 h 688275"/>
              <a:gd name="connsiteX8173" fmla="*/ 2967562 w 7386137"/>
              <a:gd name="connsiteY8173" fmla="*/ 25340 h 688275"/>
              <a:gd name="connsiteX8174" fmla="*/ 2967638 w 7386137"/>
              <a:gd name="connsiteY8174" fmla="*/ 25340 h 688275"/>
              <a:gd name="connsiteX8175" fmla="*/ 2967562 w 7386137"/>
              <a:gd name="connsiteY8175" fmla="*/ 25089 h 688275"/>
              <a:gd name="connsiteX8176" fmla="*/ 2967638 w 7386137"/>
              <a:gd name="connsiteY8176" fmla="*/ 25089 h 688275"/>
              <a:gd name="connsiteX8177" fmla="*/ 2967562 w 7386137"/>
              <a:gd name="connsiteY8177" fmla="*/ 24837 h 688275"/>
              <a:gd name="connsiteX8178" fmla="*/ 2967638 w 7386137"/>
              <a:gd name="connsiteY8178" fmla="*/ 24837 h 688275"/>
              <a:gd name="connsiteX8179" fmla="*/ 2967562 w 7386137"/>
              <a:gd name="connsiteY8179" fmla="*/ 24586 h 688275"/>
              <a:gd name="connsiteX8180" fmla="*/ 2967638 w 7386137"/>
              <a:gd name="connsiteY8180" fmla="*/ 24586 h 688275"/>
              <a:gd name="connsiteX8181" fmla="*/ 2967562 w 7386137"/>
              <a:gd name="connsiteY8181" fmla="*/ 24334 h 688275"/>
              <a:gd name="connsiteX8182" fmla="*/ 2967638 w 7386137"/>
              <a:gd name="connsiteY8182" fmla="*/ 24334 h 688275"/>
              <a:gd name="connsiteX8183" fmla="*/ 2967562 w 7386137"/>
              <a:gd name="connsiteY8183" fmla="*/ 24083 h 688275"/>
              <a:gd name="connsiteX8184" fmla="*/ 2967638 w 7386137"/>
              <a:gd name="connsiteY8184" fmla="*/ 24083 h 688275"/>
              <a:gd name="connsiteX8185" fmla="*/ 2967562 w 7386137"/>
              <a:gd name="connsiteY8185" fmla="*/ 23831 h 688275"/>
              <a:gd name="connsiteX8186" fmla="*/ 2967638 w 7386137"/>
              <a:gd name="connsiteY8186" fmla="*/ 23831 h 688275"/>
              <a:gd name="connsiteX8187" fmla="*/ 2967562 w 7386137"/>
              <a:gd name="connsiteY8187" fmla="*/ 23579 h 688275"/>
              <a:gd name="connsiteX8188" fmla="*/ 2967638 w 7386137"/>
              <a:gd name="connsiteY8188" fmla="*/ 23579 h 688275"/>
              <a:gd name="connsiteX8189" fmla="*/ 2967562 w 7386137"/>
              <a:gd name="connsiteY8189" fmla="*/ 23328 h 688275"/>
              <a:gd name="connsiteX8190" fmla="*/ 2967638 w 7386137"/>
              <a:gd name="connsiteY8190" fmla="*/ 23328 h 688275"/>
              <a:gd name="connsiteX8191" fmla="*/ 2967562 w 7386137"/>
              <a:gd name="connsiteY8191" fmla="*/ 23076 h 688275"/>
              <a:gd name="connsiteX8192" fmla="*/ 2967638 w 7386137"/>
              <a:gd name="connsiteY8192" fmla="*/ 23076 h 688275"/>
              <a:gd name="connsiteX8193" fmla="*/ 2967562 w 7386137"/>
              <a:gd name="connsiteY8193" fmla="*/ 22825 h 688275"/>
              <a:gd name="connsiteX8194" fmla="*/ 2967638 w 7386137"/>
              <a:gd name="connsiteY8194" fmla="*/ 22825 h 688275"/>
              <a:gd name="connsiteX8195" fmla="*/ 2967562 w 7386137"/>
              <a:gd name="connsiteY8195" fmla="*/ 22573 h 688275"/>
              <a:gd name="connsiteX8196" fmla="*/ 2967638 w 7386137"/>
              <a:gd name="connsiteY8196" fmla="*/ 22573 h 688275"/>
              <a:gd name="connsiteX8197" fmla="*/ 2967562 w 7386137"/>
              <a:gd name="connsiteY8197" fmla="*/ 22322 h 688275"/>
              <a:gd name="connsiteX8198" fmla="*/ 2967638 w 7386137"/>
              <a:gd name="connsiteY8198" fmla="*/ 22322 h 688275"/>
              <a:gd name="connsiteX8199" fmla="*/ 2967562 w 7386137"/>
              <a:gd name="connsiteY8199" fmla="*/ 22070 h 688275"/>
              <a:gd name="connsiteX8200" fmla="*/ 2967638 w 7386137"/>
              <a:gd name="connsiteY8200" fmla="*/ 22070 h 688275"/>
              <a:gd name="connsiteX8201" fmla="*/ 2967562 w 7386137"/>
              <a:gd name="connsiteY8201" fmla="*/ 21819 h 688275"/>
              <a:gd name="connsiteX8202" fmla="*/ 2967638 w 7386137"/>
              <a:gd name="connsiteY8202" fmla="*/ 21819 h 688275"/>
              <a:gd name="connsiteX8203" fmla="*/ 2967562 w 7386137"/>
              <a:gd name="connsiteY8203" fmla="*/ 21567 h 688275"/>
              <a:gd name="connsiteX8204" fmla="*/ 2967638 w 7386137"/>
              <a:gd name="connsiteY8204" fmla="*/ 21567 h 688275"/>
              <a:gd name="connsiteX8205" fmla="*/ 2967562 w 7386137"/>
              <a:gd name="connsiteY8205" fmla="*/ 21316 h 688275"/>
              <a:gd name="connsiteX8206" fmla="*/ 2967638 w 7386137"/>
              <a:gd name="connsiteY8206" fmla="*/ 21316 h 688275"/>
              <a:gd name="connsiteX8207" fmla="*/ 2967562 w 7386137"/>
              <a:gd name="connsiteY8207" fmla="*/ 21064 h 688275"/>
              <a:gd name="connsiteX8208" fmla="*/ 2967638 w 7386137"/>
              <a:gd name="connsiteY8208" fmla="*/ 21064 h 688275"/>
              <a:gd name="connsiteX8209" fmla="*/ 2967562 w 7386137"/>
              <a:gd name="connsiteY8209" fmla="*/ 20813 h 688275"/>
              <a:gd name="connsiteX8210" fmla="*/ 2967638 w 7386137"/>
              <a:gd name="connsiteY8210" fmla="*/ 20813 h 688275"/>
              <a:gd name="connsiteX8211" fmla="*/ 2967562 w 7386137"/>
              <a:gd name="connsiteY8211" fmla="*/ 20561 h 688275"/>
              <a:gd name="connsiteX8212" fmla="*/ 2967638 w 7386137"/>
              <a:gd name="connsiteY8212" fmla="*/ 20561 h 688275"/>
              <a:gd name="connsiteX8213" fmla="*/ 2967562 w 7386137"/>
              <a:gd name="connsiteY8213" fmla="*/ 20309 h 688275"/>
              <a:gd name="connsiteX8214" fmla="*/ 2967638 w 7386137"/>
              <a:gd name="connsiteY8214" fmla="*/ 20309 h 688275"/>
              <a:gd name="connsiteX8215" fmla="*/ 2967562 w 7386137"/>
              <a:gd name="connsiteY8215" fmla="*/ 20058 h 688275"/>
              <a:gd name="connsiteX8216" fmla="*/ 2967638 w 7386137"/>
              <a:gd name="connsiteY8216" fmla="*/ 20058 h 688275"/>
              <a:gd name="connsiteX8217" fmla="*/ 2967562 w 7386137"/>
              <a:gd name="connsiteY8217" fmla="*/ 19806 h 688275"/>
              <a:gd name="connsiteX8218" fmla="*/ 2967638 w 7386137"/>
              <a:gd name="connsiteY8218" fmla="*/ 19806 h 688275"/>
              <a:gd name="connsiteX8219" fmla="*/ 2967562 w 7386137"/>
              <a:gd name="connsiteY8219" fmla="*/ 19555 h 688275"/>
              <a:gd name="connsiteX8220" fmla="*/ 2967638 w 7386137"/>
              <a:gd name="connsiteY8220" fmla="*/ 19555 h 688275"/>
              <a:gd name="connsiteX8221" fmla="*/ 2967562 w 7386137"/>
              <a:gd name="connsiteY8221" fmla="*/ 19303 h 688275"/>
              <a:gd name="connsiteX8222" fmla="*/ 2967638 w 7386137"/>
              <a:gd name="connsiteY8222" fmla="*/ 19303 h 688275"/>
              <a:gd name="connsiteX8223" fmla="*/ 2967562 w 7386137"/>
              <a:gd name="connsiteY8223" fmla="*/ 19052 h 688275"/>
              <a:gd name="connsiteX8224" fmla="*/ 2967638 w 7386137"/>
              <a:gd name="connsiteY8224" fmla="*/ 19052 h 688275"/>
              <a:gd name="connsiteX8225" fmla="*/ 2967562 w 7386137"/>
              <a:gd name="connsiteY8225" fmla="*/ 18800 h 688275"/>
              <a:gd name="connsiteX8226" fmla="*/ 2967638 w 7386137"/>
              <a:gd name="connsiteY8226" fmla="*/ 18800 h 688275"/>
              <a:gd name="connsiteX8227" fmla="*/ 2967562 w 7386137"/>
              <a:gd name="connsiteY8227" fmla="*/ 18549 h 688275"/>
              <a:gd name="connsiteX8228" fmla="*/ 2967638 w 7386137"/>
              <a:gd name="connsiteY8228" fmla="*/ 18549 h 688275"/>
              <a:gd name="connsiteX8229" fmla="*/ 2967562 w 7386137"/>
              <a:gd name="connsiteY8229" fmla="*/ 18297 h 688275"/>
              <a:gd name="connsiteX8230" fmla="*/ 2967638 w 7386137"/>
              <a:gd name="connsiteY8230" fmla="*/ 18297 h 688275"/>
              <a:gd name="connsiteX8231" fmla="*/ 2967562 w 7386137"/>
              <a:gd name="connsiteY8231" fmla="*/ 18045 h 688275"/>
              <a:gd name="connsiteX8232" fmla="*/ 2967638 w 7386137"/>
              <a:gd name="connsiteY8232" fmla="*/ 18045 h 688275"/>
              <a:gd name="connsiteX8233" fmla="*/ 2967562 w 7386137"/>
              <a:gd name="connsiteY8233" fmla="*/ 17794 h 688275"/>
              <a:gd name="connsiteX8234" fmla="*/ 2967638 w 7386137"/>
              <a:gd name="connsiteY8234" fmla="*/ 17794 h 688275"/>
              <a:gd name="connsiteX8235" fmla="*/ 2967562 w 7386137"/>
              <a:gd name="connsiteY8235" fmla="*/ 17542 h 688275"/>
              <a:gd name="connsiteX8236" fmla="*/ 2967638 w 7386137"/>
              <a:gd name="connsiteY8236" fmla="*/ 17542 h 688275"/>
              <a:gd name="connsiteX8237" fmla="*/ 2967562 w 7386137"/>
              <a:gd name="connsiteY8237" fmla="*/ 17291 h 688275"/>
              <a:gd name="connsiteX8238" fmla="*/ 2967638 w 7386137"/>
              <a:gd name="connsiteY8238" fmla="*/ 17291 h 688275"/>
              <a:gd name="connsiteX8239" fmla="*/ 2967562 w 7386137"/>
              <a:gd name="connsiteY8239" fmla="*/ 17039 h 688275"/>
              <a:gd name="connsiteX8240" fmla="*/ 2967638 w 7386137"/>
              <a:gd name="connsiteY8240" fmla="*/ 17039 h 688275"/>
              <a:gd name="connsiteX8241" fmla="*/ 2967562 w 7386137"/>
              <a:gd name="connsiteY8241" fmla="*/ 16788 h 688275"/>
              <a:gd name="connsiteX8242" fmla="*/ 2967638 w 7386137"/>
              <a:gd name="connsiteY8242" fmla="*/ 16788 h 688275"/>
              <a:gd name="connsiteX8243" fmla="*/ 2967562 w 7386137"/>
              <a:gd name="connsiteY8243" fmla="*/ 16536 h 688275"/>
              <a:gd name="connsiteX8244" fmla="*/ 2967638 w 7386137"/>
              <a:gd name="connsiteY8244" fmla="*/ 16536 h 688275"/>
              <a:gd name="connsiteX8245" fmla="*/ 2967562 w 7386137"/>
              <a:gd name="connsiteY8245" fmla="*/ 16285 h 688275"/>
              <a:gd name="connsiteX8246" fmla="*/ 2967638 w 7386137"/>
              <a:gd name="connsiteY8246" fmla="*/ 16285 h 688275"/>
              <a:gd name="connsiteX8247" fmla="*/ 2967562 w 7386137"/>
              <a:gd name="connsiteY8247" fmla="*/ 16033 h 688275"/>
              <a:gd name="connsiteX8248" fmla="*/ 2967638 w 7386137"/>
              <a:gd name="connsiteY8248" fmla="*/ 16033 h 688275"/>
              <a:gd name="connsiteX8249" fmla="*/ 2967562 w 7386137"/>
              <a:gd name="connsiteY8249" fmla="*/ 15782 h 688275"/>
              <a:gd name="connsiteX8250" fmla="*/ 2967638 w 7386137"/>
              <a:gd name="connsiteY8250" fmla="*/ 15782 h 688275"/>
              <a:gd name="connsiteX8251" fmla="*/ 2967562 w 7386137"/>
              <a:gd name="connsiteY8251" fmla="*/ 15530 h 688275"/>
              <a:gd name="connsiteX8252" fmla="*/ 2967638 w 7386137"/>
              <a:gd name="connsiteY8252" fmla="*/ 15530 h 688275"/>
              <a:gd name="connsiteX8253" fmla="*/ 2967562 w 7386137"/>
              <a:gd name="connsiteY8253" fmla="*/ 15279 h 688275"/>
              <a:gd name="connsiteX8254" fmla="*/ 2967640 w 7386137"/>
              <a:gd name="connsiteY8254" fmla="*/ 15279 h 688275"/>
              <a:gd name="connsiteX8255" fmla="*/ 3397106 w 7386137"/>
              <a:gd name="connsiteY8255" fmla="*/ 13775 h 688275"/>
              <a:gd name="connsiteX8256" fmla="*/ 3513571 w 7386137"/>
              <a:gd name="connsiteY8256" fmla="*/ 13775 h 688275"/>
              <a:gd name="connsiteX8257" fmla="*/ 3513536 w 7386137"/>
              <a:gd name="connsiteY8257" fmla="*/ 14027 h 688275"/>
              <a:gd name="connsiteX8258" fmla="*/ 3513570 w 7386137"/>
              <a:gd name="connsiteY8258" fmla="*/ 14027 h 688275"/>
              <a:gd name="connsiteX8259" fmla="*/ 3513534 w 7386137"/>
              <a:gd name="connsiteY8259" fmla="*/ 14278 h 688275"/>
              <a:gd name="connsiteX8260" fmla="*/ 3513570 w 7386137"/>
              <a:gd name="connsiteY8260" fmla="*/ 14278 h 688275"/>
              <a:gd name="connsiteX8261" fmla="*/ 3513534 w 7386137"/>
              <a:gd name="connsiteY8261" fmla="*/ 14530 h 688275"/>
              <a:gd name="connsiteX8262" fmla="*/ 3513570 w 7386137"/>
              <a:gd name="connsiteY8262" fmla="*/ 14530 h 688275"/>
              <a:gd name="connsiteX8263" fmla="*/ 3513534 w 7386137"/>
              <a:gd name="connsiteY8263" fmla="*/ 14781 h 688275"/>
              <a:gd name="connsiteX8264" fmla="*/ 3513570 w 7386137"/>
              <a:gd name="connsiteY8264" fmla="*/ 14781 h 688275"/>
              <a:gd name="connsiteX8265" fmla="*/ 3513534 w 7386137"/>
              <a:gd name="connsiteY8265" fmla="*/ 15033 h 688275"/>
              <a:gd name="connsiteX8266" fmla="*/ 3513570 w 7386137"/>
              <a:gd name="connsiteY8266" fmla="*/ 15033 h 688275"/>
              <a:gd name="connsiteX8267" fmla="*/ 3513534 w 7386137"/>
              <a:gd name="connsiteY8267" fmla="*/ 15284 h 688275"/>
              <a:gd name="connsiteX8268" fmla="*/ 3513570 w 7386137"/>
              <a:gd name="connsiteY8268" fmla="*/ 15284 h 688275"/>
              <a:gd name="connsiteX8269" fmla="*/ 3513534 w 7386137"/>
              <a:gd name="connsiteY8269" fmla="*/ 15536 h 688275"/>
              <a:gd name="connsiteX8270" fmla="*/ 3513570 w 7386137"/>
              <a:gd name="connsiteY8270" fmla="*/ 15536 h 688275"/>
              <a:gd name="connsiteX8271" fmla="*/ 3513534 w 7386137"/>
              <a:gd name="connsiteY8271" fmla="*/ 15787 h 688275"/>
              <a:gd name="connsiteX8272" fmla="*/ 3513570 w 7386137"/>
              <a:gd name="connsiteY8272" fmla="*/ 15787 h 688275"/>
              <a:gd name="connsiteX8273" fmla="*/ 3513534 w 7386137"/>
              <a:gd name="connsiteY8273" fmla="*/ 16039 h 688275"/>
              <a:gd name="connsiteX8274" fmla="*/ 3513570 w 7386137"/>
              <a:gd name="connsiteY8274" fmla="*/ 16039 h 688275"/>
              <a:gd name="connsiteX8275" fmla="*/ 3513534 w 7386137"/>
              <a:gd name="connsiteY8275" fmla="*/ 16290 h 688275"/>
              <a:gd name="connsiteX8276" fmla="*/ 3513570 w 7386137"/>
              <a:gd name="connsiteY8276" fmla="*/ 16290 h 688275"/>
              <a:gd name="connsiteX8277" fmla="*/ 3513534 w 7386137"/>
              <a:gd name="connsiteY8277" fmla="*/ 16542 h 688275"/>
              <a:gd name="connsiteX8278" fmla="*/ 3513570 w 7386137"/>
              <a:gd name="connsiteY8278" fmla="*/ 16542 h 688275"/>
              <a:gd name="connsiteX8279" fmla="*/ 3513534 w 7386137"/>
              <a:gd name="connsiteY8279" fmla="*/ 16793 h 688275"/>
              <a:gd name="connsiteX8280" fmla="*/ 3513570 w 7386137"/>
              <a:gd name="connsiteY8280" fmla="*/ 16793 h 688275"/>
              <a:gd name="connsiteX8281" fmla="*/ 3513534 w 7386137"/>
              <a:gd name="connsiteY8281" fmla="*/ 17045 h 688275"/>
              <a:gd name="connsiteX8282" fmla="*/ 3513570 w 7386137"/>
              <a:gd name="connsiteY8282" fmla="*/ 17045 h 688275"/>
              <a:gd name="connsiteX8283" fmla="*/ 3513534 w 7386137"/>
              <a:gd name="connsiteY8283" fmla="*/ 17297 h 688275"/>
              <a:gd name="connsiteX8284" fmla="*/ 3513570 w 7386137"/>
              <a:gd name="connsiteY8284" fmla="*/ 17297 h 688275"/>
              <a:gd name="connsiteX8285" fmla="*/ 3513534 w 7386137"/>
              <a:gd name="connsiteY8285" fmla="*/ 17548 h 688275"/>
              <a:gd name="connsiteX8286" fmla="*/ 3513570 w 7386137"/>
              <a:gd name="connsiteY8286" fmla="*/ 17548 h 688275"/>
              <a:gd name="connsiteX8287" fmla="*/ 3513534 w 7386137"/>
              <a:gd name="connsiteY8287" fmla="*/ 17800 h 688275"/>
              <a:gd name="connsiteX8288" fmla="*/ 3513570 w 7386137"/>
              <a:gd name="connsiteY8288" fmla="*/ 17800 h 688275"/>
              <a:gd name="connsiteX8289" fmla="*/ 3513534 w 7386137"/>
              <a:gd name="connsiteY8289" fmla="*/ 18051 h 688275"/>
              <a:gd name="connsiteX8290" fmla="*/ 3513570 w 7386137"/>
              <a:gd name="connsiteY8290" fmla="*/ 18051 h 688275"/>
              <a:gd name="connsiteX8291" fmla="*/ 3513534 w 7386137"/>
              <a:gd name="connsiteY8291" fmla="*/ 18303 h 688275"/>
              <a:gd name="connsiteX8292" fmla="*/ 3513570 w 7386137"/>
              <a:gd name="connsiteY8292" fmla="*/ 18303 h 688275"/>
              <a:gd name="connsiteX8293" fmla="*/ 3513534 w 7386137"/>
              <a:gd name="connsiteY8293" fmla="*/ 18554 h 688275"/>
              <a:gd name="connsiteX8294" fmla="*/ 3513570 w 7386137"/>
              <a:gd name="connsiteY8294" fmla="*/ 18554 h 688275"/>
              <a:gd name="connsiteX8295" fmla="*/ 3513534 w 7386137"/>
              <a:gd name="connsiteY8295" fmla="*/ 18806 h 688275"/>
              <a:gd name="connsiteX8296" fmla="*/ 3513570 w 7386137"/>
              <a:gd name="connsiteY8296" fmla="*/ 18806 h 688275"/>
              <a:gd name="connsiteX8297" fmla="*/ 3513534 w 7386137"/>
              <a:gd name="connsiteY8297" fmla="*/ 19057 h 688275"/>
              <a:gd name="connsiteX8298" fmla="*/ 3513570 w 7386137"/>
              <a:gd name="connsiteY8298" fmla="*/ 19057 h 688275"/>
              <a:gd name="connsiteX8299" fmla="*/ 3513534 w 7386137"/>
              <a:gd name="connsiteY8299" fmla="*/ 19309 h 688275"/>
              <a:gd name="connsiteX8300" fmla="*/ 3513570 w 7386137"/>
              <a:gd name="connsiteY8300" fmla="*/ 19309 h 688275"/>
              <a:gd name="connsiteX8301" fmla="*/ 3513534 w 7386137"/>
              <a:gd name="connsiteY8301" fmla="*/ 19561 h 688275"/>
              <a:gd name="connsiteX8302" fmla="*/ 3513570 w 7386137"/>
              <a:gd name="connsiteY8302" fmla="*/ 19561 h 688275"/>
              <a:gd name="connsiteX8303" fmla="*/ 3513534 w 7386137"/>
              <a:gd name="connsiteY8303" fmla="*/ 19812 h 688275"/>
              <a:gd name="connsiteX8304" fmla="*/ 3513570 w 7386137"/>
              <a:gd name="connsiteY8304" fmla="*/ 19812 h 688275"/>
              <a:gd name="connsiteX8305" fmla="*/ 3513534 w 7386137"/>
              <a:gd name="connsiteY8305" fmla="*/ 20064 h 688275"/>
              <a:gd name="connsiteX8306" fmla="*/ 3513570 w 7386137"/>
              <a:gd name="connsiteY8306" fmla="*/ 20064 h 688275"/>
              <a:gd name="connsiteX8307" fmla="*/ 3513534 w 7386137"/>
              <a:gd name="connsiteY8307" fmla="*/ 20315 h 688275"/>
              <a:gd name="connsiteX8308" fmla="*/ 3513570 w 7386137"/>
              <a:gd name="connsiteY8308" fmla="*/ 20315 h 688275"/>
              <a:gd name="connsiteX8309" fmla="*/ 3513534 w 7386137"/>
              <a:gd name="connsiteY8309" fmla="*/ 20567 h 688275"/>
              <a:gd name="connsiteX8310" fmla="*/ 3513570 w 7386137"/>
              <a:gd name="connsiteY8310" fmla="*/ 20567 h 688275"/>
              <a:gd name="connsiteX8311" fmla="*/ 3513534 w 7386137"/>
              <a:gd name="connsiteY8311" fmla="*/ 20818 h 688275"/>
              <a:gd name="connsiteX8312" fmla="*/ 3513570 w 7386137"/>
              <a:gd name="connsiteY8312" fmla="*/ 20818 h 688275"/>
              <a:gd name="connsiteX8313" fmla="*/ 3513534 w 7386137"/>
              <a:gd name="connsiteY8313" fmla="*/ 21070 h 688275"/>
              <a:gd name="connsiteX8314" fmla="*/ 3513570 w 7386137"/>
              <a:gd name="connsiteY8314" fmla="*/ 21070 h 688275"/>
              <a:gd name="connsiteX8315" fmla="*/ 3513534 w 7386137"/>
              <a:gd name="connsiteY8315" fmla="*/ 21321 h 688275"/>
              <a:gd name="connsiteX8316" fmla="*/ 3513570 w 7386137"/>
              <a:gd name="connsiteY8316" fmla="*/ 21321 h 688275"/>
              <a:gd name="connsiteX8317" fmla="*/ 3513534 w 7386137"/>
              <a:gd name="connsiteY8317" fmla="*/ 21573 h 688275"/>
              <a:gd name="connsiteX8318" fmla="*/ 3513570 w 7386137"/>
              <a:gd name="connsiteY8318" fmla="*/ 21573 h 688275"/>
              <a:gd name="connsiteX8319" fmla="*/ 3513534 w 7386137"/>
              <a:gd name="connsiteY8319" fmla="*/ 21824 h 688275"/>
              <a:gd name="connsiteX8320" fmla="*/ 3513570 w 7386137"/>
              <a:gd name="connsiteY8320" fmla="*/ 21824 h 688275"/>
              <a:gd name="connsiteX8321" fmla="*/ 3513534 w 7386137"/>
              <a:gd name="connsiteY8321" fmla="*/ 22076 h 688275"/>
              <a:gd name="connsiteX8322" fmla="*/ 3513570 w 7386137"/>
              <a:gd name="connsiteY8322" fmla="*/ 22076 h 688275"/>
              <a:gd name="connsiteX8323" fmla="*/ 3513534 w 7386137"/>
              <a:gd name="connsiteY8323" fmla="*/ 22327 h 688275"/>
              <a:gd name="connsiteX8324" fmla="*/ 3513570 w 7386137"/>
              <a:gd name="connsiteY8324" fmla="*/ 22327 h 688275"/>
              <a:gd name="connsiteX8325" fmla="*/ 3513534 w 7386137"/>
              <a:gd name="connsiteY8325" fmla="*/ 22579 h 688275"/>
              <a:gd name="connsiteX8326" fmla="*/ 3513570 w 7386137"/>
              <a:gd name="connsiteY8326" fmla="*/ 22579 h 688275"/>
              <a:gd name="connsiteX8327" fmla="*/ 3513534 w 7386137"/>
              <a:gd name="connsiteY8327" fmla="*/ 22831 h 688275"/>
              <a:gd name="connsiteX8328" fmla="*/ 3513570 w 7386137"/>
              <a:gd name="connsiteY8328" fmla="*/ 22831 h 688275"/>
              <a:gd name="connsiteX8329" fmla="*/ 3513534 w 7386137"/>
              <a:gd name="connsiteY8329" fmla="*/ 23082 h 688275"/>
              <a:gd name="connsiteX8330" fmla="*/ 3513570 w 7386137"/>
              <a:gd name="connsiteY8330" fmla="*/ 23082 h 688275"/>
              <a:gd name="connsiteX8331" fmla="*/ 3513534 w 7386137"/>
              <a:gd name="connsiteY8331" fmla="*/ 23334 h 688275"/>
              <a:gd name="connsiteX8332" fmla="*/ 3513570 w 7386137"/>
              <a:gd name="connsiteY8332" fmla="*/ 23334 h 688275"/>
              <a:gd name="connsiteX8333" fmla="*/ 3513534 w 7386137"/>
              <a:gd name="connsiteY8333" fmla="*/ 23585 h 688275"/>
              <a:gd name="connsiteX8334" fmla="*/ 3513570 w 7386137"/>
              <a:gd name="connsiteY8334" fmla="*/ 23585 h 688275"/>
              <a:gd name="connsiteX8335" fmla="*/ 3513534 w 7386137"/>
              <a:gd name="connsiteY8335" fmla="*/ 23837 h 688275"/>
              <a:gd name="connsiteX8336" fmla="*/ 3513570 w 7386137"/>
              <a:gd name="connsiteY8336" fmla="*/ 23837 h 688275"/>
              <a:gd name="connsiteX8337" fmla="*/ 3513534 w 7386137"/>
              <a:gd name="connsiteY8337" fmla="*/ 24088 h 688275"/>
              <a:gd name="connsiteX8338" fmla="*/ 3513570 w 7386137"/>
              <a:gd name="connsiteY8338" fmla="*/ 24088 h 688275"/>
              <a:gd name="connsiteX8339" fmla="*/ 3513534 w 7386137"/>
              <a:gd name="connsiteY8339" fmla="*/ 24340 h 688275"/>
              <a:gd name="connsiteX8340" fmla="*/ 3513570 w 7386137"/>
              <a:gd name="connsiteY8340" fmla="*/ 24340 h 688275"/>
              <a:gd name="connsiteX8341" fmla="*/ 3513534 w 7386137"/>
              <a:gd name="connsiteY8341" fmla="*/ 24591 h 688275"/>
              <a:gd name="connsiteX8342" fmla="*/ 3513570 w 7386137"/>
              <a:gd name="connsiteY8342" fmla="*/ 24591 h 688275"/>
              <a:gd name="connsiteX8343" fmla="*/ 3513534 w 7386137"/>
              <a:gd name="connsiteY8343" fmla="*/ 24843 h 688275"/>
              <a:gd name="connsiteX8344" fmla="*/ 3513570 w 7386137"/>
              <a:gd name="connsiteY8344" fmla="*/ 24843 h 688275"/>
              <a:gd name="connsiteX8345" fmla="*/ 3513534 w 7386137"/>
              <a:gd name="connsiteY8345" fmla="*/ 25095 h 688275"/>
              <a:gd name="connsiteX8346" fmla="*/ 3513570 w 7386137"/>
              <a:gd name="connsiteY8346" fmla="*/ 25095 h 688275"/>
              <a:gd name="connsiteX8347" fmla="*/ 3513534 w 7386137"/>
              <a:gd name="connsiteY8347" fmla="*/ 25346 h 688275"/>
              <a:gd name="connsiteX8348" fmla="*/ 3513570 w 7386137"/>
              <a:gd name="connsiteY8348" fmla="*/ 25346 h 688275"/>
              <a:gd name="connsiteX8349" fmla="*/ 3513534 w 7386137"/>
              <a:gd name="connsiteY8349" fmla="*/ 25598 h 688275"/>
              <a:gd name="connsiteX8350" fmla="*/ 3513570 w 7386137"/>
              <a:gd name="connsiteY8350" fmla="*/ 25598 h 688275"/>
              <a:gd name="connsiteX8351" fmla="*/ 3513534 w 7386137"/>
              <a:gd name="connsiteY8351" fmla="*/ 25849 h 688275"/>
              <a:gd name="connsiteX8352" fmla="*/ 3513570 w 7386137"/>
              <a:gd name="connsiteY8352" fmla="*/ 25849 h 688275"/>
              <a:gd name="connsiteX8353" fmla="*/ 3513534 w 7386137"/>
              <a:gd name="connsiteY8353" fmla="*/ 26101 h 688275"/>
              <a:gd name="connsiteX8354" fmla="*/ 3513570 w 7386137"/>
              <a:gd name="connsiteY8354" fmla="*/ 26101 h 688275"/>
              <a:gd name="connsiteX8355" fmla="*/ 3513534 w 7386137"/>
              <a:gd name="connsiteY8355" fmla="*/ 26352 h 688275"/>
              <a:gd name="connsiteX8356" fmla="*/ 3513570 w 7386137"/>
              <a:gd name="connsiteY8356" fmla="*/ 26352 h 688275"/>
              <a:gd name="connsiteX8357" fmla="*/ 3513534 w 7386137"/>
              <a:gd name="connsiteY8357" fmla="*/ 26604 h 688275"/>
              <a:gd name="connsiteX8358" fmla="*/ 3513570 w 7386137"/>
              <a:gd name="connsiteY8358" fmla="*/ 26604 h 688275"/>
              <a:gd name="connsiteX8359" fmla="*/ 3513534 w 7386137"/>
              <a:gd name="connsiteY8359" fmla="*/ 26855 h 688275"/>
              <a:gd name="connsiteX8360" fmla="*/ 3513570 w 7386137"/>
              <a:gd name="connsiteY8360" fmla="*/ 26855 h 688275"/>
              <a:gd name="connsiteX8361" fmla="*/ 3513534 w 7386137"/>
              <a:gd name="connsiteY8361" fmla="*/ 27107 h 688275"/>
              <a:gd name="connsiteX8362" fmla="*/ 3513570 w 7386137"/>
              <a:gd name="connsiteY8362" fmla="*/ 27107 h 688275"/>
              <a:gd name="connsiteX8363" fmla="*/ 3513534 w 7386137"/>
              <a:gd name="connsiteY8363" fmla="*/ 27358 h 688275"/>
              <a:gd name="connsiteX8364" fmla="*/ 3513570 w 7386137"/>
              <a:gd name="connsiteY8364" fmla="*/ 27358 h 688275"/>
              <a:gd name="connsiteX8365" fmla="*/ 3513534 w 7386137"/>
              <a:gd name="connsiteY8365" fmla="*/ 27610 h 688275"/>
              <a:gd name="connsiteX8366" fmla="*/ 3513570 w 7386137"/>
              <a:gd name="connsiteY8366" fmla="*/ 27610 h 688275"/>
              <a:gd name="connsiteX8367" fmla="*/ 3513534 w 7386137"/>
              <a:gd name="connsiteY8367" fmla="*/ 27861 h 688275"/>
              <a:gd name="connsiteX8368" fmla="*/ 3513570 w 7386137"/>
              <a:gd name="connsiteY8368" fmla="*/ 27861 h 688275"/>
              <a:gd name="connsiteX8369" fmla="*/ 3513534 w 7386137"/>
              <a:gd name="connsiteY8369" fmla="*/ 28113 h 688275"/>
              <a:gd name="connsiteX8370" fmla="*/ 3513570 w 7386137"/>
              <a:gd name="connsiteY8370" fmla="*/ 28113 h 688275"/>
              <a:gd name="connsiteX8371" fmla="*/ 3513534 w 7386137"/>
              <a:gd name="connsiteY8371" fmla="*/ 28364 h 688275"/>
              <a:gd name="connsiteX8372" fmla="*/ 3513570 w 7386137"/>
              <a:gd name="connsiteY8372" fmla="*/ 28364 h 688275"/>
              <a:gd name="connsiteX8373" fmla="*/ 3513534 w 7386137"/>
              <a:gd name="connsiteY8373" fmla="*/ 28616 h 688275"/>
              <a:gd name="connsiteX8374" fmla="*/ 3513570 w 7386137"/>
              <a:gd name="connsiteY8374" fmla="*/ 28616 h 688275"/>
              <a:gd name="connsiteX8375" fmla="*/ 3513534 w 7386137"/>
              <a:gd name="connsiteY8375" fmla="*/ 28868 h 688275"/>
              <a:gd name="connsiteX8376" fmla="*/ 3513570 w 7386137"/>
              <a:gd name="connsiteY8376" fmla="*/ 28868 h 688275"/>
              <a:gd name="connsiteX8377" fmla="*/ 3513534 w 7386137"/>
              <a:gd name="connsiteY8377" fmla="*/ 29119 h 688275"/>
              <a:gd name="connsiteX8378" fmla="*/ 3513570 w 7386137"/>
              <a:gd name="connsiteY8378" fmla="*/ 29119 h 688275"/>
              <a:gd name="connsiteX8379" fmla="*/ 3513534 w 7386137"/>
              <a:gd name="connsiteY8379" fmla="*/ 29371 h 688275"/>
              <a:gd name="connsiteX8380" fmla="*/ 3513570 w 7386137"/>
              <a:gd name="connsiteY8380" fmla="*/ 29371 h 688275"/>
              <a:gd name="connsiteX8381" fmla="*/ 3513534 w 7386137"/>
              <a:gd name="connsiteY8381" fmla="*/ 29622 h 688275"/>
              <a:gd name="connsiteX8382" fmla="*/ 3513570 w 7386137"/>
              <a:gd name="connsiteY8382" fmla="*/ 29622 h 688275"/>
              <a:gd name="connsiteX8383" fmla="*/ 3513534 w 7386137"/>
              <a:gd name="connsiteY8383" fmla="*/ 29874 h 688275"/>
              <a:gd name="connsiteX8384" fmla="*/ 3513570 w 7386137"/>
              <a:gd name="connsiteY8384" fmla="*/ 29874 h 688275"/>
              <a:gd name="connsiteX8385" fmla="*/ 3513534 w 7386137"/>
              <a:gd name="connsiteY8385" fmla="*/ 30125 h 688275"/>
              <a:gd name="connsiteX8386" fmla="*/ 3513570 w 7386137"/>
              <a:gd name="connsiteY8386" fmla="*/ 30125 h 688275"/>
              <a:gd name="connsiteX8387" fmla="*/ 3513534 w 7386137"/>
              <a:gd name="connsiteY8387" fmla="*/ 30377 h 688275"/>
              <a:gd name="connsiteX8388" fmla="*/ 3513570 w 7386137"/>
              <a:gd name="connsiteY8388" fmla="*/ 30377 h 688275"/>
              <a:gd name="connsiteX8389" fmla="*/ 3513534 w 7386137"/>
              <a:gd name="connsiteY8389" fmla="*/ 30628 h 688275"/>
              <a:gd name="connsiteX8390" fmla="*/ 3513570 w 7386137"/>
              <a:gd name="connsiteY8390" fmla="*/ 30628 h 688275"/>
              <a:gd name="connsiteX8391" fmla="*/ 3513534 w 7386137"/>
              <a:gd name="connsiteY8391" fmla="*/ 30880 h 688275"/>
              <a:gd name="connsiteX8392" fmla="*/ 3513570 w 7386137"/>
              <a:gd name="connsiteY8392" fmla="*/ 30880 h 688275"/>
              <a:gd name="connsiteX8393" fmla="*/ 3513534 w 7386137"/>
              <a:gd name="connsiteY8393" fmla="*/ 31132 h 688275"/>
              <a:gd name="connsiteX8394" fmla="*/ 3513570 w 7386137"/>
              <a:gd name="connsiteY8394" fmla="*/ 31132 h 688275"/>
              <a:gd name="connsiteX8395" fmla="*/ 3513534 w 7386137"/>
              <a:gd name="connsiteY8395" fmla="*/ 31383 h 688275"/>
              <a:gd name="connsiteX8396" fmla="*/ 3513570 w 7386137"/>
              <a:gd name="connsiteY8396" fmla="*/ 31383 h 688275"/>
              <a:gd name="connsiteX8397" fmla="*/ 3513534 w 7386137"/>
              <a:gd name="connsiteY8397" fmla="*/ 31635 h 688275"/>
              <a:gd name="connsiteX8398" fmla="*/ 3513570 w 7386137"/>
              <a:gd name="connsiteY8398" fmla="*/ 31635 h 688275"/>
              <a:gd name="connsiteX8399" fmla="*/ 3513534 w 7386137"/>
              <a:gd name="connsiteY8399" fmla="*/ 31886 h 688275"/>
              <a:gd name="connsiteX8400" fmla="*/ 3513570 w 7386137"/>
              <a:gd name="connsiteY8400" fmla="*/ 31886 h 688275"/>
              <a:gd name="connsiteX8401" fmla="*/ 3513534 w 7386137"/>
              <a:gd name="connsiteY8401" fmla="*/ 32138 h 688275"/>
              <a:gd name="connsiteX8402" fmla="*/ 3513570 w 7386137"/>
              <a:gd name="connsiteY8402" fmla="*/ 32138 h 688275"/>
              <a:gd name="connsiteX8403" fmla="*/ 3513534 w 7386137"/>
              <a:gd name="connsiteY8403" fmla="*/ 32389 h 688275"/>
              <a:gd name="connsiteX8404" fmla="*/ 3513570 w 7386137"/>
              <a:gd name="connsiteY8404" fmla="*/ 32389 h 688275"/>
              <a:gd name="connsiteX8405" fmla="*/ 3513534 w 7386137"/>
              <a:gd name="connsiteY8405" fmla="*/ 32641 h 688275"/>
              <a:gd name="connsiteX8406" fmla="*/ 3513570 w 7386137"/>
              <a:gd name="connsiteY8406" fmla="*/ 32641 h 688275"/>
              <a:gd name="connsiteX8407" fmla="*/ 3513534 w 7386137"/>
              <a:gd name="connsiteY8407" fmla="*/ 32892 h 688275"/>
              <a:gd name="connsiteX8408" fmla="*/ 3513570 w 7386137"/>
              <a:gd name="connsiteY8408" fmla="*/ 32892 h 688275"/>
              <a:gd name="connsiteX8409" fmla="*/ 3513534 w 7386137"/>
              <a:gd name="connsiteY8409" fmla="*/ 33144 h 688275"/>
              <a:gd name="connsiteX8410" fmla="*/ 3513570 w 7386137"/>
              <a:gd name="connsiteY8410" fmla="*/ 33144 h 688275"/>
              <a:gd name="connsiteX8411" fmla="*/ 3513534 w 7386137"/>
              <a:gd name="connsiteY8411" fmla="*/ 33395 h 688275"/>
              <a:gd name="connsiteX8412" fmla="*/ 3513570 w 7386137"/>
              <a:gd name="connsiteY8412" fmla="*/ 33395 h 688275"/>
              <a:gd name="connsiteX8413" fmla="*/ 3513534 w 7386137"/>
              <a:gd name="connsiteY8413" fmla="*/ 33647 h 688275"/>
              <a:gd name="connsiteX8414" fmla="*/ 3513570 w 7386137"/>
              <a:gd name="connsiteY8414" fmla="*/ 33647 h 688275"/>
              <a:gd name="connsiteX8415" fmla="*/ 3513534 w 7386137"/>
              <a:gd name="connsiteY8415" fmla="*/ 33898 h 688275"/>
              <a:gd name="connsiteX8416" fmla="*/ 3513570 w 7386137"/>
              <a:gd name="connsiteY8416" fmla="*/ 33898 h 688275"/>
              <a:gd name="connsiteX8417" fmla="*/ 3513534 w 7386137"/>
              <a:gd name="connsiteY8417" fmla="*/ 34150 h 688275"/>
              <a:gd name="connsiteX8418" fmla="*/ 3513570 w 7386137"/>
              <a:gd name="connsiteY8418" fmla="*/ 34150 h 688275"/>
              <a:gd name="connsiteX8419" fmla="*/ 3502705 w 7386137"/>
              <a:gd name="connsiteY8419" fmla="*/ 110203 h 688275"/>
              <a:gd name="connsiteX8420" fmla="*/ 3550305 w 7386137"/>
              <a:gd name="connsiteY8420" fmla="*/ 110203 h 688275"/>
              <a:gd name="connsiteX8421" fmla="*/ 3550268 w 7386137"/>
              <a:gd name="connsiteY8421" fmla="*/ 110455 h 688275"/>
              <a:gd name="connsiteX8422" fmla="*/ 3550304 w 7386137"/>
              <a:gd name="connsiteY8422" fmla="*/ 110455 h 688275"/>
              <a:gd name="connsiteX8423" fmla="*/ 3550267 w 7386137"/>
              <a:gd name="connsiteY8423" fmla="*/ 110706 h 688275"/>
              <a:gd name="connsiteX8424" fmla="*/ 3550304 w 7386137"/>
              <a:gd name="connsiteY8424" fmla="*/ 110706 h 688275"/>
              <a:gd name="connsiteX8425" fmla="*/ 3550267 w 7386137"/>
              <a:gd name="connsiteY8425" fmla="*/ 110958 h 688275"/>
              <a:gd name="connsiteX8426" fmla="*/ 3550304 w 7386137"/>
              <a:gd name="connsiteY8426" fmla="*/ 110958 h 688275"/>
              <a:gd name="connsiteX8427" fmla="*/ 3550267 w 7386137"/>
              <a:gd name="connsiteY8427" fmla="*/ 111209 h 688275"/>
              <a:gd name="connsiteX8428" fmla="*/ 3550304 w 7386137"/>
              <a:gd name="connsiteY8428" fmla="*/ 111209 h 688275"/>
              <a:gd name="connsiteX8429" fmla="*/ 3550267 w 7386137"/>
              <a:gd name="connsiteY8429" fmla="*/ 111461 h 688275"/>
              <a:gd name="connsiteX8430" fmla="*/ 3550304 w 7386137"/>
              <a:gd name="connsiteY8430" fmla="*/ 111461 h 688275"/>
              <a:gd name="connsiteX8431" fmla="*/ 3550267 w 7386137"/>
              <a:gd name="connsiteY8431" fmla="*/ 111712 h 688275"/>
              <a:gd name="connsiteX8432" fmla="*/ 3550304 w 7386137"/>
              <a:gd name="connsiteY8432" fmla="*/ 111712 h 688275"/>
              <a:gd name="connsiteX8433" fmla="*/ 3550267 w 7386137"/>
              <a:gd name="connsiteY8433" fmla="*/ 111964 h 688275"/>
              <a:gd name="connsiteX8434" fmla="*/ 3550304 w 7386137"/>
              <a:gd name="connsiteY8434" fmla="*/ 111964 h 688275"/>
              <a:gd name="connsiteX8435" fmla="*/ 3550267 w 7386137"/>
              <a:gd name="connsiteY8435" fmla="*/ 112215 h 688275"/>
              <a:gd name="connsiteX8436" fmla="*/ 3550304 w 7386137"/>
              <a:gd name="connsiteY8436" fmla="*/ 112215 h 688275"/>
              <a:gd name="connsiteX8437" fmla="*/ 3550267 w 7386137"/>
              <a:gd name="connsiteY8437" fmla="*/ 112467 h 688275"/>
              <a:gd name="connsiteX8438" fmla="*/ 3550304 w 7386137"/>
              <a:gd name="connsiteY8438" fmla="*/ 112467 h 688275"/>
              <a:gd name="connsiteX8439" fmla="*/ 3550267 w 7386137"/>
              <a:gd name="connsiteY8439" fmla="*/ 112718 h 688275"/>
              <a:gd name="connsiteX8440" fmla="*/ 3550304 w 7386137"/>
              <a:gd name="connsiteY8440" fmla="*/ 112718 h 688275"/>
              <a:gd name="connsiteX8441" fmla="*/ 3550267 w 7386137"/>
              <a:gd name="connsiteY8441" fmla="*/ 112970 h 688275"/>
              <a:gd name="connsiteX8442" fmla="*/ 3550304 w 7386137"/>
              <a:gd name="connsiteY8442" fmla="*/ 112970 h 688275"/>
              <a:gd name="connsiteX8443" fmla="*/ 3550267 w 7386137"/>
              <a:gd name="connsiteY8443" fmla="*/ 113221 h 688275"/>
              <a:gd name="connsiteX8444" fmla="*/ 3550304 w 7386137"/>
              <a:gd name="connsiteY8444" fmla="*/ 113221 h 688275"/>
              <a:gd name="connsiteX8445" fmla="*/ 3550267 w 7386137"/>
              <a:gd name="connsiteY8445" fmla="*/ 113473 h 688275"/>
              <a:gd name="connsiteX8446" fmla="*/ 3550304 w 7386137"/>
              <a:gd name="connsiteY8446" fmla="*/ 113473 h 688275"/>
              <a:gd name="connsiteX8447" fmla="*/ 3550267 w 7386137"/>
              <a:gd name="connsiteY8447" fmla="*/ 113725 h 688275"/>
              <a:gd name="connsiteX8448" fmla="*/ 3550304 w 7386137"/>
              <a:gd name="connsiteY8448" fmla="*/ 113725 h 688275"/>
              <a:gd name="connsiteX8449" fmla="*/ 3550267 w 7386137"/>
              <a:gd name="connsiteY8449" fmla="*/ 113976 h 688275"/>
              <a:gd name="connsiteX8450" fmla="*/ 3550304 w 7386137"/>
              <a:gd name="connsiteY8450" fmla="*/ 113976 h 688275"/>
              <a:gd name="connsiteX8451" fmla="*/ 3550267 w 7386137"/>
              <a:gd name="connsiteY8451" fmla="*/ 114228 h 688275"/>
              <a:gd name="connsiteX8452" fmla="*/ 3550304 w 7386137"/>
              <a:gd name="connsiteY8452" fmla="*/ 114228 h 688275"/>
              <a:gd name="connsiteX8453" fmla="*/ 3550267 w 7386137"/>
              <a:gd name="connsiteY8453" fmla="*/ 114479 h 688275"/>
              <a:gd name="connsiteX8454" fmla="*/ 3550304 w 7386137"/>
              <a:gd name="connsiteY8454" fmla="*/ 114479 h 688275"/>
              <a:gd name="connsiteX8455" fmla="*/ 3550267 w 7386137"/>
              <a:gd name="connsiteY8455" fmla="*/ 114731 h 688275"/>
              <a:gd name="connsiteX8456" fmla="*/ 3550304 w 7386137"/>
              <a:gd name="connsiteY8456" fmla="*/ 114731 h 688275"/>
              <a:gd name="connsiteX8457" fmla="*/ 3550267 w 7386137"/>
              <a:gd name="connsiteY8457" fmla="*/ 114982 h 688275"/>
              <a:gd name="connsiteX8458" fmla="*/ 3550304 w 7386137"/>
              <a:gd name="connsiteY8458" fmla="*/ 114982 h 688275"/>
              <a:gd name="connsiteX8459" fmla="*/ 3550267 w 7386137"/>
              <a:gd name="connsiteY8459" fmla="*/ 115234 h 688275"/>
              <a:gd name="connsiteX8460" fmla="*/ 3550304 w 7386137"/>
              <a:gd name="connsiteY8460" fmla="*/ 115234 h 688275"/>
              <a:gd name="connsiteX8461" fmla="*/ 3550267 w 7386137"/>
              <a:gd name="connsiteY8461" fmla="*/ 115485 h 688275"/>
              <a:gd name="connsiteX8462" fmla="*/ 3550304 w 7386137"/>
              <a:gd name="connsiteY8462" fmla="*/ 115485 h 688275"/>
              <a:gd name="connsiteX8463" fmla="*/ 3550267 w 7386137"/>
              <a:gd name="connsiteY8463" fmla="*/ 115737 h 688275"/>
              <a:gd name="connsiteX8464" fmla="*/ 3550304 w 7386137"/>
              <a:gd name="connsiteY8464" fmla="*/ 115737 h 688275"/>
              <a:gd name="connsiteX8465" fmla="*/ 3550267 w 7386137"/>
              <a:gd name="connsiteY8465" fmla="*/ 115989 h 688275"/>
              <a:gd name="connsiteX8466" fmla="*/ 3550304 w 7386137"/>
              <a:gd name="connsiteY8466" fmla="*/ 115989 h 688275"/>
              <a:gd name="connsiteX8467" fmla="*/ 3550267 w 7386137"/>
              <a:gd name="connsiteY8467" fmla="*/ 116240 h 688275"/>
              <a:gd name="connsiteX8468" fmla="*/ 3550304 w 7386137"/>
              <a:gd name="connsiteY8468" fmla="*/ 116240 h 688275"/>
              <a:gd name="connsiteX8469" fmla="*/ 3550267 w 7386137"/>
              <a:gd name="connsiteY8469" fmla="*/ 116492 h 688275"/>
              <a:gd name="connsiteX8470" fmla="*/ 3550304 w 7386137"/>
              <a:gd name="connsiteY8470" fmla="*/ 116492 h 688275"/>
              <a:gd name="connsiteX8471" fmla="*/ 3550267 w 7386137"/>
              <a:gd name="connsiteY8471" fmla="*/ 116743 h 688275"/>
              <a:gd name="connsiteX8472" fmla="*/ 3550304 w 7386137"/>
              <a:gd name="connsiteY8472" fmla="*/ 116743 h 688275"/>
              <a:gd name="connsiteX8473" fmla="*/ 3550267 w 7386137"/>
              <a:gd name="connsiteY8473" fmla="*/ 116995 h 688275"/>
              <a:gd name="connsiteX8474" fmla="*/ 3550304 w 7386137"/>
              <a:gd name="connsiteY8474" fmla="*/ 116995 h 688275"/>
              <a:gd name="connsiteX8475" fmla="*/ 3550267 w 7386137"/>
              <a:gd name="connsiteY8475" fmla="*/ 117246 h 688275"/>
              <a:gd name="connsiteX8476" fmla="*/ 3550304 w 7386137"/>
              <a:gd name="connsiteY8476" fmla="*/ 117246 h 688275"/>
              <a:gd name="connsiteX8477" fmla="*/ 3550267 w 7386137"/>
              <a:gd name="connsiteY8477" fmla="*/ 117498 h 688275"/>
              <a:gd name="connsiteX8478" fmla="*/ 3550304 w 7386137"/>
              <a:gd name="connsiteY8478" fmla="*/ 117498 h 688275"/>
              <a:gd name="connsiteX8479" fmla="*/ 3550267 w 7386137"/>
              <a:gd name="connsiteY8479" fmla="*/ 117749 h 688275"/>
              <a:gd name="connsiteX8480" fmla="*/ 3550304 w 7386137"/>
              <a:gd name="connsiteY8480" fmla="*/ 117749 h 688275"/>
              <a:gd name="connsiteX8481" fmla="*/ 3550267 w 7386137"/>
              <a:gd name="connsiteY8481" fmla="*/ 118001 h 688275"/>
              <a:gd name="connsiteX8482" fmla="*/ 3550304 w 7386137"/>
              <a:gd name="connsiteY8482" fmla="*/ 118001 h 688275"/>
              <a:gd name="connsiteX8483" fmla="*/ 3550267 w 7386137"/>
              <a:gd name="connsiteY8483" fmla="*/ 118252 h 688275"/>
              <a:gd name="connsiteX8484" fmla="*/ 3550304 w 7386137"/>
              <a:gd name="connsiteY8484" fmla="*/ 118252 h 688275"/>
              <a:gd name="connsiteX8485" fmla="*/ 3550267 w 7386137"/>
              <a:gd name="connsiteY8485" fmla="*/ 118504 h 688275"/>
              <a:gd name="connsiteX8486" fmla="*/ 3550304 w 7386137"/>
              <a:gd name="connsiteY8486" fmla="*/ 118504 h 688275"/>
              <a:gd name="connsiteX8487" fmla="*/ 3550267 w 7386137"/>
              <a:gd name="connsiteY8487" fmla="*/ 118755 h 688275"/>
              <a:gd name="connsiteX8488" fmla="*/ 3550304 w 7386137"/>
              <a:gd name="connsiteY8488" fmla="*/ 118755 h 688275"/>
              <a:gd name="connsiteX8489" fmla="*/ 3550267 w 7386137"/>
              <a:gd name="connsiteY8489" fmla="*/ 119007 h 688275"/>
              <a:gd name="connsiteX8490" fmla="*/ 3550304 w 7386137"/>
              <a:gd name="connsiteY8490" fmla="*/ 119007 h 688275"/>
              <a:gd name="connsiteX8491" fmla="*/ 3550267 w 7386137"/>
              <a:gd name="connsiteY8491" fmla="*/ 119259 h 688275"/>
              <a:gd name="connsiteX8492" fmla="*/ 3550304 w 7386137"/>
              <a:gd name="connsiteY8492" fmla="*/ 119259 h 688275"/>
              <a:gd name="connsiteX8493" fmla="*/ 3550267 w 7386137"/>
              <a:gd name="connsiteY8493" fmla="*/ 119510 h 688275"/>
              <a:gd name="connsiteX8494" fmla="*/ 3550304 w 7386137"/>
              <a:gd name="connsiteY8494" fmla="*/ 119510 h 688275"/>
              <a:gd name="connsiteX8495" fmla="*/ 3550267 w 7386137"/>
              <a:gd name="connsiteY8495" fmla="*/ 119762 h 688275"/>
              <a:gd name="connsiteX8496" fmla="*/ 3550304 w 7386137"/>
              <a:gd name="connsiteY8496" fmla="*/ 119762 h 688275"/>
              <a:gd name="connsiteX8497" fmla="*/ 3550267 w 7386137"/>
              <a:gd name="connsiteY8497" fmla="*/ 120013 h 688275"/>
              <a:gd name="connsiteX8498" fmla="*/ 3550304 w 7386137"/>
              <a:gd name="connsiteY8498" fmla="*/ 120013 h 688275"/>
              <a:gd name="connsiteX8499" fmla="*/ 3550267 w 7386137"/>
              <a:gd name="connsiteY8499" fmla="*/ 120265 h 688275"/>
              <a:gd name="connsiteX8500" fmla="*/ 3550304 w 7386137"/>
              <a:gd name="connsiteY8500" fmla="*/ 120265 h 688275"/>
              <a:gd name="connsiteX8501" fmla="*/ 3550267 w 7386137"/>
              <a:gd name="connsiteY8501" fmla="*/ 120516 h 688275"/>
              <a:gd name="connsiteX8502" fmla="*/ 3550304 w 7386137"/>
              <a:gd name="connsiteY8502" fmla="*/ 120516 h 688275"/>
              <a:gd name="connsiteX8503" fmla="*/ 3550267 w 7386137"/>
              <a:gd name="connsiteY8503" fmla="*/ 120768 h 688275"/>
              <a:gd name="connsiteX8504" fmla="*/ 3550304 w 7386137"/>
              <a:gd name="connsiteY8504" fmla="*/ 120768 h 688275"/>
              <a:gd name="connsiteX8505" fmla="*/ 3550267 w 7386137"/>
              <a:gd name="connsiteY8505" fmla="*/ 121019 h 688275"/>
              <a:gd name="connsiteX8506" fmla="*/ 3550304 w 7386137"/>
              <a:gd name="connsiteY8506" fmla="*/ 121019 h 688275"/>
              <a:gd name="connsiteX8507" fmla="*/ 3550267 w 7386137"/>
              <a:gd name="connsiteY8507" fmla="*/ 121271 h 688275"/>
              <a:gd name="connsiteX8508" fmla="*/ 3550304 w 7386137"/>
              <a:gd name="connsiteY8508" fmla="*/ 121271 h 688275"/>
              <a:gd name="connsiteX8509" fmla="*/ 3550267 w 7386137"/>
              <a:gd name="connsiteY8509" fmla="*/ 121523 h 688275"/>
              <a:gd name="connsiteX8510" fmla="*/ 3550304 w 7386137"/>
              <a:gd name="connsiteY8510" fmla="*/ 121523 h 688275"/>
              <a:gd name="connsiteX8511" fmla="*/ 3550267 w 7386137"/>
              <a:gd name="connsiteY8511" fmla="*/ 121774 h 688275"/>
              <a:gd name="connsiteX8512" fmla="*/ 3550304 w 7386137"/>
              <a:gd name="connsiteY8512" fmla="*/ 121774 h 688275"/>
              <a:gd name="connsiteX8513" fmla="*/ 3550267 w 7386137"/>
              <a:gd name="connsiteY8513" fmla="*/ 122026 h 688275"/>
              <a:gd name="connsiteX8514" fmla="*/ 3550304 w 7386137"/>
              <a:gd name="connsiteY8514" fmla="*/ 122026 h 688275"/>
              <a:gd name="connsiteX8515" fmla="*/ 3550267 w 7386137"/>
              <a:gd name="connsiteY8515" fmla="*/ 122277 h 688275"/>
              <a:gd name="connsiteX8516" fmla="*/ 3550304 w 7386137"/>
              <a:gd name="connsiteY8516" fmla="*/ 122277 h 688275"/>
              <a:gd name="connsiteX8517" fmla="*/ 3550267 w 7386137"/>
              <a:gd name="connsiteY8517" fmla="*/ 122529 h 688275"/>
              <a:gd name="connsiteX8518" fmla="*/ 3550304 w 7386137"/>
              <a:gd name="connsiteY8518" fmla="*/ 122529 h 688275"/>
              <a:gd name="connsiteX8519" fmla="*/ 3550267 w 7386137"/>
              <a:gd name="connsiteY8519" fmla="*/ 122780 h 688275"/>
              <a:gd name="connsiteX8520" fmla="*/ 3550304 w 7386137"/>
              <a:gd name="connsiteY8520" fmla="*/ 122780 h 688275"/>
              <a:gd name="connsiteX8521" fmla="*/ 3550267 w 7386137"/>
              <a:gd name="connsiteY8521" fmla="*/ 123032 h 688275"/>
              <a:gd name="connsiteX8522" fmla="*/ 3550304 w 7386137"/>
              <a:gd name="connsiteY8522" fmla="*/ 123032 h 688275"/>
              <a:gd name="connsiteX8523" fmla="*/ 3550267 w 7386137"/>
              <a:gd name="connsiteY8523" fmla="*/ 123283 h 688275"/>
              <a:gd name="connsiteX8524" fmla="*/ 3550304 w 7386137"/>
              <a:gd name="connsiteY8524" fmla="*/ 123283 h 688275"/>
              <a:gd name="connsiteX8525" fmla="*/ 3550267 w 7386137"/>
              <a:gd name="connsiteY8525" fmla="*/ 123535 h 688275"/>
              <a:gd name="connsiteX8526" fmla="*/ 3550304 w 7386137"/>
              <a:gd name="connsiteY8526" fmla="*/ 123535 h 688275"/>
              <a:gd name="connsiteX8527" fmla="*/ 3550267 w 7386137"/>
              <a:gd name="connsiteY8527" fmla="*/ 123786 h 688275"/>
              <a:gd name="connsiteX8528" fmla="*/ 3550304 w 7386137"/>
              <a:gd name="connsiteY8528" fmla="*/ 123786 h 688275"/>
              <a:gd name="connsiteX8529" fmla="*/ 3550267 w 7386137"/>
              <a:gd name="connsiteY8529" fmla="*/ 124038 h 688275"/>
              <a:gd name="connsiteX8530" fmla="*/ 3550304 w 7386137"/>
              <a:gd name="connsiteY8530" fmla="*/ 124038 h 688275"/>
              <a:gd name="connsiteX8531" fmla="*/ 3550267 w 7386137"/>
              <a:gd name="connsiteY8531" fmla="*/ 124289 h 688275"/>
              <a:gd name="connsiteX8532" fmla="*/ 3550304 w 7386137"/>
              <a:gd name="connsiteY8532" fmla="*/ 124289 h 688275"/>
              <a:gd name="connsiteX8533" fmla="*/ 3550267 w 7386137"/>
              <a:gd name="connsiteY8533" fmla="*/ 124541 h 688275"/>
              <a:gd name="connsiteX8534" fmla="*/ 3550304 w 7386137"/>
              <a:gd name="connsiteY8534" fmla="*/ 124541 h 688275"/>
              <a:gd name="connsiteX8535" fmla="*/ 3550267 w 7386137"/>
              <a:gd name="connsiteY8535" fmla="*/ 124792 h 688275"/>
              <a:gd name="connsiteX8536" fmla="*/ 3550304 w 7386137"/>
              <a:gd name="connsiteY8536" fmla="*/ 124792 h 688275"/>
              <a:gd name="connsiteX8537" fmla="*/ 3550267 w 7386137"/>
              <a:gd name="connsiteY8537" fmla="*/ 125044 h 688275"/>
              <a:gd name="connsiteX8538" fmla="*/ 3550304 w 7386137"/>
              <a:gd name="connsiteY8538" fmla="*/ 125044 h 688275"/>
              <a:gd name="connsiteX8539" fmla="*/ 3550267 w 7386137"/>
              <a:gd name="connsiteY8539" fmla="*/ 125296 h 688275"/>
              <a:gd name="connsiteX8540" fmla="*/ 3550304 w 7386137"/>
              <a:gd name="connsiteY8540" fmla="*/ 125296 h 688275"/>
              <a:gd name="connsiteX8541" fmla="*/ 3550267 w 7386137"/>
              <a:gd name="connsiteY8541" fmla="*/ 125547 h 688275"/>
              <a:gd name="connsiteX8542" fmla="*/ 3550304 w 7386137"/>
              <a:gd name="connsiteY8542" fmla="*/ 125547 h 688275"/>
              <a:gd name="connsiteX8543" fmla="*/ 3550267 w 7386137"/>
              <a:gd name="connsiteY8543" fmla="*/ 125799 h 688275"/>
              <a:gd name="connsiteX8544" fmla="*/ 3550304 w 7386137"/>
              <a:gd name="connsiteY8544" fmla="*/ 125799 h 688275"/>
              <a:gd name="connsiteX8545" fmla="*/ 3550267 w 7386137"/>
              <a:gd name="connsiteY8545" fmla="*/ 126050 h 688275"/>
              <a:gd name="connsiteX8546" fmla="*/ 3550304 w 7386137"/>
              <a:gd name="connsiteY8546" fmla="*/ 126050 h 688275"/>
              <a:gd name="connsiteX8547" fmla="*/ 3550267 w 7386137"/>
              <a:gd name="connsiteY8547" fmla="*/ 126302 h 688275"/>
              <a:gd name="connsiteX8548" fmla="*/ 3550304 w 7386137"/>
              <a:gd name="connsiteY8548" fmla="*/ 126302 h 688275"/>
              <a:gd name="connsiteX8549" fmla="*/ 3550267 w 7386137"/>
              <a:gd name="connsiteY8549" fmla="*/ 126553 h 688275"/>
              <a:gd name="connsiteX8550" fmla="*/ 3550304 w 7386137"/>
              <a:gd name="connsiteY8550" fmla="*/ 126553 h 688275"/>
              <a:gd name="connsiteX8551" fmla="*/ 3550267 w 7386137"/>
              <a:gd name="connsiteY8551" fmla="*/ 126805 h 688275"/>
              <a:gd name="connsiteX8552" fmla="*/ 3550304 w 7386137"/>
              <a:gd name="connsiteY8552" fmla="*/ 126805 h 688275"/>
              <a:gd name="connsiteX8553" fmla="*/ 3550267 w 7386137"/>
              <a:gd name="connsiteY8553" fmla="*/ 127056 h 688275"/>
              <a:gd name="connsiteX8554" fmla="*/ 3550304 w 7386137"/>
              <a:gd name="connsiteY8554" fmla="*/ 127056 h 688275"/>
              <a:gd name="connsiteX8555" fmla="*/ 3550267 w 7386137"/>
              <a:gd name="connsiteY8555" fmla="*/ 127308 h 688275"/>
              <a:gd name="connsiteX8556" fmla="*/ 3550304 w 7386137"/>
              <a:gd name="connsiteY8556" fmla="*/ 127308 h 688275"/>
              <a:gd name="connsiteX8557" fmla="*/ 3550267 w 7386137"/>
              <a:gd name="connsiteY8557" fmla="*/ 127560 h 688275"/>
              <a:gd name="connsiteX8558" fmla="*/ 3550304 w 7386137"/>
              <a:gd name="connsiteY8558" fmla="*/ 127560 h 688275"/>
              <a:gd name="connsiteX8559" fmla="*/ 3550267 w 7386137"/>
              <a:gd name="connsiteY8559" fmla="*/ 127811 h 688275"/>
              <a:gd name="connsiteX8560" fmla="*/ 3550304 w 7386137"/>
              <a:gd name="connsiteY8560" fmla="*/ 127811 h 688275"/>
              <a:gd name="connsiteX8561" fmla="*/ 3550267 w 7386137"/>
              <a:gd name="connsiteY8561" fmla="*/ 128063 h 688275"/>
              <a:gd name="connsiteX8562" fmla="*/ 3550304 w 7386137"/>
              <a:gd name="connsiteY8562" fmla="*/ 128063 h 688275"/>
              <a:gd name="connsiteX8563" fmla="*/ 3550267 w 7386137"/>
              <a:gd name="connsiteY8563" fmla="*/ 128314 h 688275"/>
              <a:gd name="connsiteX8564" fmla="*/ 3550304 w 7386137"/>
              <a:gd name="connsiteY8564" fmla="*/ 128314 h 688275"/>
              <a:gd name="connsiteX8565" fmla="*/ 3550267 w 7386137"/>
              <a:gd name="connsiteY8565" fmla="*/ 128566 h 688275"/>
              <a:gd name="connsiteX8566" fmla="*/ 3550304 w 7386137"/>
              <a:gd name="connsiteY8566" fmla="*/ 128566 h 688275"/>
              <a:gd name="connsiteX8567" fmla="*/ 3550267 w 7386137"/>
              <a:gd name="connsiteY8567" fmla="*/ 128817 h 688275"/>
              <a:gd name="connsiteX8568" fmla="*/ 3550304 w 7386137"/>
              <a:gd name="connsiteY8568" fmla="*/ 128817 h 688275"/>
              <a:gd name="connsiteX8569" fmla="*/ 3550267 w 7386137"/>
              <a:gd name="connsiteY8569" fmla="*/ 129069 h 688275"/>
              <a:gd name="connsiteX8570" fmla="*/ 3550304 w 7386137"/>
              <a:gd name="connsiteY8570" fmla="*/ 129069 h 688275"/>
              <a:gd name="connsiteX8571" fmla="*/ 3550267 w 7386137"/>
              <a:gd name="connsiteY8571" fmla="*/ 129320 h 688275"/>
              <a:gd name="connsiteX8572" fmla="*/ 3550304 w 7386137"/>
              <a:gd name="connsiteY8572" fmla="*/ 129320 h 688275"/>
              <a:gd name="connsiteX8573" fmla="*/ 3550267 w 7386137"/>
              <a:gd name="connsiteY8573" fmla="*/ 129572 h 688275"/>
              <a:gd name="connsiteX8574" fmla="*/ 3550304 w 7386137"/>
              <a:gd name="connsiteY8574" fmla="*/ 129572 h 688275"/>
              <a:gd name="connsiteX8575" fmla="*/ 3550267 w 7386137"/>
              <a:gd name="connsiteY8575" fmla="*/ 129823 h 688275"/>
              <a:gd name="connsiteX8576" fmla="*/ 3550304 w 7386137"/>
              <a:gd name="connsiteY8576" fmla="*/ 129823 h 688275"/>
              <a:gd name="connsiteX8577" fmla="*/ 3550267 w 7386137"/>
              <a:gd name="connsiteY8577" fmla="*/ 130075 h 688275"/>
              <a:gd name="connsiteX8578" fmla="*/ 3550304 w 7386137"/>
              <a:gd name="connsiteY8578" fmla="*/ 130075 h 688275"/>
              <a:gd name="connsiteX8579" fmla="*/ 3550267 w 7386137"/>
              <a:gd name="connsiteY8579" fmla="*/ 130326 h 688275"/>
              <a:gd name="connsiteX8580" fmla="*/ 3550304 w 7386137"/>
              <a:gd name="connsiteY8580" fmla="*/ 130326 h 688275"/>
              <a:gd name="connsiteX8581" fmla="*/ 3550267 w 7386137"/>
              <a:gd name="connsiteY8581" fmla="*/ 130578 h 688275"/>
              <a:gd name="connsiteX8582" fmla="*/ 3550304 w 7386137"/>
              <a:gd name="connsiteY8582" fmla="*/ 130578 h 688275"/>
              <a:gd name="connsiteX8583" fmla="*/ 3536112 w 7386137"/>
              <a:gd name="connsiteY8583" fmla="*/ 225336 h 688275"/>
              <a:gd name="connsiteX8584" fmla="*/ 3525675 w 7386137"/>
              <a:gd name="connsiteY8584" fmla="*/ 209056 h 688275"/>
              <a:gd name="connsiteX8585" fmla="*/ 3510230 w 7386137"/>
              <a:gd name="connsiteY8585" fmla="*/ 204881 h 688275"/>
              <a:gd name="connsiteX8586" fmla="*/ 3488524 w 7386137"/>
              <a:gd name="connsiteY8586" fmla="*/ 204881 h 688275"/>
              <a:gd name="connsiteX8587" fmla="*/ 3464437 w 7386137"/>
              <a:gd name="connsiteY8587" fmla="*/ 372383 h 688275"/>
              <a:gd name="connsiteX8588" fmla="*/ 3489776 w 7386137"/>
              <a:gd name="connsiteY8588" fmla="*/ 365675 h 688275"/>
              <a:gd name="connsiteX8589" fmla="*/ 3517327 w 7386137"/>
              <a:gd name="connsiteY8589" fmla="*/ 335202 h 688275"/>
              <a:gd name="connsiteX8590" fmla="*/ 3517284 w 7386137"/>
              <a:gd name="connsiteY8590" fmla="*/ 335502 h 688275"/>
              <a:gd name="connsiteX8591" fmla="*/ 3517327 w 7386137"/>
              <a:gd name="connsiteY8591" fmla="*/ 335454 h 688275"/>
              <a:gd name="connsiteX8592" fmla="*/ 3517284 w 7386137"/>
              <a:gd name="connsiteY8592" fmla="*/ 335753 h 688275"/>
              <a:gd name="connsiteX8593" fmla="*/ 3517327 w 7386137"/>
              <a:gd name="connsiteY8593" fmla="*/ 335705 h 688275"/>
              <a:gd name="connsiteX8594" fmla="*/ 3517283 w 7386137"/>
              <a:gd name="connsiteY8594" fmla="*/ 336006 h 688275"/>
              <a:gd name="connsiteX8595" fmla="*/ 3517327 w 7386137"/>
              <a:gd name="connsiteY8595" fmla="*/ 335957 h 688275"/>
              <a:gd name="connsiteX8596" fmla="*/ 3517284 w 7386137"/>
              <a:gd name="connsiteY8596" fmla="*/ 336256 h 688275"/>
              <a:gd name="connsiteX8597" fmla="*/ 3517327 w 7386137"/>
              <a:gd name="connsiteY8597" fmla="*/ 336208 h 688275"/>
              <a:gd name="connsiteX8598" fmla="*/ 3517283 w 7386137"/>
              <a:gd name="connsiteY8598" fmla="*/ 336509 h 688275"/>
              <a:gd name="connsiteX8599" fmla="*/ 3517327 w 7386137"/>
              <a:gd name="connsiteY8599" fmla="*/ 336460 h 688275"/>
              <a:gd name="connsiteX8600" fmla="*/ 3517284 w 7386137"/>
              <a:gd name="connsiteY8600" fmla="*/ 336760 h 688275"/>
              <a:gd name="connsiteX8601" fmla="*/ 3517327 w 7386137"/>
              <a:gd name="connsiteY8601" fmla="*/ 336711 h 688275"/>
              <a:gd name="connsiteX8602" fmla="*/ 3517283 w 7386137"/>
              <a:gd name="connsiteY8602" fmla="*/ 337012 h 688275"/>
              <a:gd name="connsiteX8603" fmla="*/ 3517327 w 7386137"/>
              <a:gd name="connsiteY8603" fmla="*/ 336963 h 688275"/>
              <a:gd name="connsiteX8604" fmla="*/ 3517284 w 7386137"/>
              <a:gd name="connsiteY8604" fmla="*/ 337263 h 688275"/>
              <a:gd name="connsiteX8605" fmla="*/ 3517327 w 7386137"/>
              <a:gd name="connsiteY8605" fmla="*/ 337214 h 688275"/>
              <a:gd name="connsiteX8606" fmla="*/ 3517283 w 7386137"/>
              <a:gd name="connsiteY8606" fmla="*/ 337515 h 688275"/>
              <a:gd name="connsiteX8607" fmla="*/ 3517327 w 7386137"/>
              <a:gd name="connsiteY8607" fmla="*/ 337466 h 688275"/>
              <a:gd name="connsiteX8608" fmla="*/ 3517284 w 7386137"/>
              <a:gd name="connsiteY8608" fmla="*/ 337766 h 688275"/>
              <a:gd name="connsiteX8609" fmla="*/ 3517327 w 7386137"/>
              <a:gd name="connsiteY8609" fmla="*/ 337717 h 688275"/>
              <a:gd name="connsiteX8610" fmla="*/ 3517283 w 7386137"/>
              <a:gd name="connsiteY8610" fmla="*/ 338018 h 688275"/>
              <a:gd name="connsiteX8611" fmla="*/ 3517327 w 7386137"/>
              <a:gd name="connsiteY8611" fmla="*/ 337969 h 688275"/>
              <a:gd name="connsiteX8612" fmla="*/ 3517284 w 7386137"/>
              <a:gd name="connsiteY8612" fmla="*/ 338269 h 688275"/>
              <a:gd name="connsiteX8613" fmla="*/ 3517327 w 7386137"/>
              <a:gd name="connsiteY8613" fmla="*/ 338220 h 688275"/>
              <a:gd name="connsiteX8614" fmla="*/ 3517283 w 7386137"/>
              <a:gd name="connsiteY8614" fmla="*/ 338521 h 688275"/>
              <a:gd name="connsiteX8615" fmla="*/ 3517327 w 7386137"/>
              <a:gd name="connsiteY8615" fmla="*/ 338472 h 688275"/>
              <a:gd name="connsiteX8616" fmla="*/ 3517283 w 7386137"/>
              <a:gd name="connsiteY8616" fmla="*/ 338773 h 688275"/>
              <a:gd name="connsiteX8617" fmla="*/ 3517327 w 7386137"/>
              <a:gd name="connsiteY8617" fmla="*/ 338724 h 688275"/>
              <a:gd name="connsiteX8618" fmla="*/ 3517284 w 7386137"/>
              <a:gd name="connsiteY8618" fmla="*/ 339024 h 688275"/>
              <a:gd name="connsiteX8619" fmla="*/ 3517327 w 7386137"/>
              <a:gd name="connsiteY8619" fmla="*/ 338975 h 688275"/>
              <a:gd name="connsiteX8620" fmla="*/ 3517283 w 7386137"/>
              <a:gd name="connsiteY8620" fmla="*/ 339276 h 688275"/>
              <a:gd name="connsiteX8621" fmla="*/ 3517327 w 7386137"/>
              <a:gd name="connsiteY8621" fmla="*/ 339227 h 688275"/>
              <a:gd name="connsiteX8622" fmla="*/ 3517284 w 7386137"/>
              <a:gd name="connsiteY8622" fmla="*/ 339527 h 688275"/>
              <a:gd name="connsiteX8623" fmla="*/ 3517327 w 7386137"/>
              <a:gd name="connsiteY8623" fmla="*/ 339478 h 688275"/>
              <a:gd name="connsiteX8624" fmla="*/ 3517283 w 7386137"/>
              <a:gd name="connsiteY8624" fmla="*/ 339779 h 688275"/>
              <a:gd name="connsiteX8625" fmla="*/ 3517327 w 7386137"/>
              <a:gd name="connsiteY8625" fmla="*/ 339730 h 688275"/>
              <a:gd name="connsiteX8626" fmla="*/ 3517284 w 7386137"/>
              <a:gd name="connsiteY8626" fmla="*/ 340030 h 688275"/>
              <a:gd name="connsiteX8627" fmla="*/ 3517327 w 7386137"/>
              <a:gd name="connsiteY8627" fmla="*/ 339981 h 688275"/>
              <a:gd name="connsiteX8628" fmla="*/ 3517283 w 7386137"/>
              <a:gd name="connsiteY8628" fmla="*/ 340282 h 688275"/>
              <a:gd name="connsiteX8629" fmla="*/ 3517327 w 7386137"/>
              <a:gd name="connsiteY8629" fmla="*/ 340233 h 688275"/>
              <a:gd name="connsiteX8630" fmla="*/ 3517284 w 7386137"/>
              <a:gd name="connsiteY8630" fmla="*/ 340533 h 688275"/>
              <a:gd name="connsiteX8631" fmla="*/ 3517327 w 7386137"/>
              <a:gd name="connsiteY8631" fmla="*/ 340484 h 688275"/>
              <a:gd name="connsiteX8632" fmla="*/ 3517283 w 7386137"/>
              <a:gd name="connsiteY8632" fmla="*/ 340785 h 688275"/>
              <a:gd name="connsiteX8633" fmla="*/ 3517327 w 7386137"/>
              <a:gd name="connsiteY8633" fmla="*/ 340736 h 688275"/>
              <a:gd name="connsiteX8634" fmla="*/ 3517283 w 7386137"/>
              <a:gd name="connsiteY8634" fmla="*/ 341037 h 688275"/>
              <a:gd name="connsiteX8635" fmla="*/ 3517327 w 7386137"/>
              <a:gd name="connsiteY8635" fmla="*/ 340988 h 688275"/>
              <a:gd name="connsiteX8636" fmla="*/ 3517284 w 7386137"/>
              <a:gd name="connsiteY8636" fmla="*/ 341288 h 688275"/>
              <a:gd name="connsiteX8637" fmla="*/ 3517327 w 7386137"/>
              <a:gd name="connsiteY8637" fmla="*/ 341239 h 688275"/>
              <a:gd name="connsiteX8638" fmla="*/ 3517283 w 7386137"/>
              <a:gd name="connsiteY8638" fmla="*/ 341540 h 688275"/>
              <a:gd name="connsiteX8639" fmla="*/ 3517327 w 7386137"/>
              <a:gd name="connsiteY8639" fmla="*/ 341491 h 688275"/>
              <a:gd name="connsiteX8640" fmla="*/ 3517284 w 7386137"/>
              <a:gd name="connsiteY8640" fmla="*/ 341791 h 688275"/>
              <a:gd name="connsiteX8641" fmla="*/ 3517327 w 7386137"/>
              <a:gd name="connsiteY8641" fmla="*/ 341742 h 688275"/>
              <a:gd name="connsiteX8642" fmla="*/ 3517283 w 7386137"/>
              <a:gd name="connsiteY8642" fmla="*/ 342043 h 688275"/>
              <a:gd name="connsiteX8643" fmla="*/ 3517327 w 7386137"/>
              <a:gd name="connsiteY8643" fmla="*/ 341994 h 688275"/>
              <a:gd name="connsiteX8644" fmla="*/ 3517284 w 7386137"/>
              <a:gd name="connsiteY8644" fmla="*/ 342294 h 688275"/>
              <a:gd name="connsiteX8645" fmla="*/ 3517327 w 7386137"/>
              <a:gd name="connsiteY8645" fmla="*/ 342245 h 688275"/>
              <a:gd name="connsiteX8646" fmla="*/ 3517283 w 7386137"/>
              <a:gd name="connsiteY8646" fmla="*/ 342546 h 688275"/>
              <a:gd name="connsiteX8647" fmla="*/ 3517327 w 7386137"/>
              <a:gd name="connsiteY8647" fmla="*/ 342497 h 688275"/>
              <a:gd name="connsiteX8648" fmla="*/ 3517284 w 7386137"/>
              <a:gd name="connsiteY8648" fmla="*/ 342797 h 688275"/>
              <a:gd name="connsiteX8649" fmla="*/ 3517327 w 7386137"/>
              <a:gd name="connsiteY8649" fmla="*/ 342748 h 688275"/>
              <a:gd name="connsiteX8650" fmla="*/ 3517283 w 7386137"/>
              <a:gd name="connsiteY8650" fmla="*/ 343049 h 688275"/>
              <a:gd name="connsiteX8651" fmla="*/ 3517327 w 7386137"/>
              <a:gd name="connsiteY8651" fmla="*/ 343000 h 688275"/>
              <a:gd name="connsiteX8652" fmla="*/ 3517284 w 7386137"/>
              <a:gd name="connsiteY8652" fmla="*/ 343300 h 688275"/>
              <a:gd name="connsiteX8653" fmla="*/ 3517327 w 7386137"/>
              <a:gd name="connsiteY8653" fmla="*/ 343251 h 688275"/>
              <a:gd name="connsiteX8654" fmla="*/ 3517283 w 7386137"/>
              <a:gd name="connsiteY8654" fmla="*/ 343552 h 688275"/>
              <a:gd name="connsiteX8655" fmla="*/ 3517327 w 7386137"/>
              <a:gd name="connsiteY8655" fmla="*/ 343503 h 688275"/>
              <a:gd name="connsiteX8656" fmla="*/ 3517284 w 7386137"/>
              <a:gd name="connsiteY8656" fmla="*/ 343803 h 688275"/>
              <a:gd name="connsiteX8657" fmla="*/ 3517327 w 7386137"/>
              <a:gd name="connsiteY8657" fmla="*/ 343754 h 688275"/>
              <a:gd name="connsiteX8658" fmla="*/ 3517283 w 7386137"/>
              <a:gd name="connsiteY8658" fmla="*/ 344055 h 688275"/>
              <a:gd name="connsiteX8659" fmla="*/ 3517327 w 7386137"/>
              <a:gd name="connsiteY8659" fmla="*/ 344006 h 688275"/>
              <a:gd name="connsiteX8660" fmla="*/ 3517283 w 7386137"/>
              <a:gd name="connsiteY8660" fmla="*/ 344307 h 688275"/>
              <a:gd name="connsiteX8661" fmla="*/ 3517327 w 7386137"/>
              <a:gd name="connsiteY8661" fmla="*/ 344258 h 688275"/>
              <a:gd name="connsiteX8662" fmla="*/ 3517284 w 7386137"/>
              <a:gd name="connsiteY8662" fmla="*/ 344558 h 688275"/>
              <a:gd name="connsiteX8663" fmla="*/ 3517327 w 7386137"/>
              <a:gd name="connsiteY8663" fmla="*/ 344509 h 688275"/>
              <a:gd name="connsiteX8664" fmla="*/ 3517283 w 7386137"/>
              <a:gd name="connsiteY8664" fmla="*/ 344810 h 688275"/>
              <a:gd name="connsiteX8665" fmla="*/ 3517327 w 7386137"/>
              <a:gd name="connsiteY8665" fmla="*/ 344761 h 688275"/>
              <a:gd name="connsiteX8666" fmla="*/ 3517284 w 7386137"/>
              <a:gd name="connsiteY8666" fmla="*/ 345061 h 688275"/>
              <a:gd name="connsiteX8667" fmla="*/ 3517327 w 7386137"/>
              <a:gd name="connsiteY8667" fmla="*/ 345012 h 688275"/>
              <a:gd name="connsiteX8668" fmla="*/ 3517283 w 7386137"/>
              <a:gd name="connsiteY8668" fmla="*/ 345313 h 688275"/>
              <a:gd name="connsiteX8669" fmla="*/ 3517327 w 7386137"/>
              <a:gd name="connsiteY8669" fmla="*/ 345264 h 688275"/>
              <a:gd name="connsiteX8670" fmla="*/ 3517284 w 7386137"/>
              <a:gd name="connsiteY8670" fmla="*/ 345564 h 688275"/>
              <a:gd name="connsiteX8671" fmla="*/ 3517327 w 7386137"/>
              <a:gd name="connsiteY8671" fmla="*/ 345515 h 688275"/>
              <a:gd name="connsiteX8672" fmla="*/ 3517283 w 7386137"/>
              <a:gd name="connsiteY8672" fmla="*/ 345816 h 688275"/>
              <a:gd name="connsiteX8673" fmla="*/ 3517327 w 7386137"/>
              <a:gd name="connsiteY8673" fmla="*/ 345767 h 688275"/>
              <a:gd name="connsiteX8674" fmla="*/ 3517284 w 7386137"/>
              <a:gd name="connsiteY8674" fmla="*/ 346067 h 688275"/>
              <a:gd name="connsiteX8675" fmla="*/ 3517327 w 7386137"/>
              <a:gd name="connsiteY8675" fmla="*/ 346018 h 688275"/>
              <a:gd name="connsiteX8676" fmla="*/ 3517283 w 7386137"/>
              <a:gd name="connsiteY8676" fmla="*/ 346319 h 688275"/>
              <a:gd name="connsiteX8677" fmla="*/ 3517327 w 7386137"/>
              <a:gd name="connsiteY8677" fmla="*/ 346270 h 688275"/>
              <a:gd name="connsiteX8678" fmla="*/ 3517283 w 7386137"/>
              <a:gd name="connsiteY8678" fmla="*/ 346571 h 688275"/>
              <a:gd name="connsiteX8679" fmla="*/ 3517327 w 7386137"/>
              <a:gd name="connsiteY8679" fmla="*/ 346522 h 688275"/>
              <a:gd name="connsiteX8680" fmla="*/ 3517284 w 7386137"/>
              <a:gd name="connsiteY8680" fmla="*/ 346822 h 688275"/>
              <a:gd name="connsiteX8681" fmla="*/ 3517327 w 7386137"/>
              <a:gd name="connsiteY8681" fmla="*/ 346773 h 688275"/>
              <a:gd name="connsiteX8682" fmla="*/ 3517283 w 7386137"/>
              <a:gd name="connsiteY8682" fmla="*/ 347074 h 688275"/>
              <a:gd name="connsiteX8683" fmla="*/ 3517327 w 7386137"/>
              <a:gd name="connsiteY8683" fmla="*/ 347025 h 688275"/>
              <a:gd name="connsiteX8684" fmla="*/ 3517284 w 7386137"/>
              <a:gd name="connsiteY8684" fmla="*/ 347325 h 688275"/>
              <a:gd name="connsiteX8685" fmla="*/ 3517327 w 7386137"/>
              <a:gd name="connsiteY8685" fmla="*/ 347276 h 688275"/>
              <a:gd name="connsiteX8686" fmla="*/ 3517283 w 7386137"/>
              <a:gd name="connsiteY8686" fmla="*/ 347577 h 688275"/>
              <a:gd name="connsiteX8687" fmla="*/ 3517327 w 7386137"/>
              <a:gd name="connsiteY8687" fmla="*/ 347528 h 688275"/>
              <a:gd name="connsiteX8688" fmla="*/ 3517284 w 7386137"/>
              <a:gd name="connsiteY8688" fmla="*/ 347828 h 688275"/>
              <a:gd name="connsiteX8689" fmla="*/ 3517327 w 7386137"/>
              <a:gd name="connsiteY8689" fmla="*/ 347779 h 688275"/>
              <a:gd name="connsiteX8690" fmla="*/ 3517283 w 7386137"/>
              <a:gd name="connsiteY8690" fmla="*/ 348080 h 688275"/>
              <a:gd name="connsiteX8691" fmla="*/ 3517327 w 7386137"/>
              <a:gd name="connsiteY8691" fmla="*/ 348031 h 688275"/>
              <a:gd name="connsiteX8692" fmla="*/ 3517284 w 7386137"/>
              <a:gd name="connsiteY8692" fmla="*/ 348331 h 688275"/>
              <a:gd name="connsiteX8693" fmla="*/ 3517327 w 7386137"/>
              <a:gd name="connsiteY8693" fmla="*/ 348282 h 688275"/>
              <a:gd name="connsiteX8694" fmla="*/ 3517283 w 7386137"/>
              <a:gd name="connsiteY8694" fmla="*/ 348583 h 688275"/>
              <a:gd name="connsiteX8695" fmla="*/ 3517327 w 7386137"/>
              <a:gd name="connsiteY8695" fmla="*/ 348534 h 688275"/>
              <a:gd name="connsiteX8696" fmla="*/ 3517284 w 7386137"/>
              <a:gd name="connsiteY8696" fmla="*/ 348834 h 688275"/>
              <a:gd name="connsiteX8697" fmla="*/ 3517327 w 7386137"/>
              <a:gd name="connsiteY8697" fmla="*/ 348785 h 688275"/>
              <a:gd name="connsiteX8698" fmla="*/ 3517283 w 7386137"/>
              <a:gd name="connsiteY8698" fmla="*/ 349086 h 688275"/>
              <a:gd name="connsiteX8699" fmla="*/ 3517327 w 7386137"/>
              <a:gd name="connsiteY8699" fmla="*/ 349037 h 688275"/>
              <a:gd name="connsiteX8700" fmla="*/ 3517284 w 7386137"/>
              <a:gd name="connsiteY8700" fmla="*/ 349337 h 688275"/>
              <a:gd name="connsiteX8701" fmla="*/ 3517327 w 7386137"/>
              <a:gd name="connsiteY8701" fmla="*/ 349288 h 688275"/>
              <a:gd name="connsiteX8702" fmla="*/ 3517283 w 7386137"/>
              <a:gd name="connsiteY8702" fmla="*/ 349589 h 688275"/>
              <a:gd name="connsiteX8703" fmla="*/ 3517327 w 7386137"/>
              <a:gd name="connsiteY8703" fmla="*/ 349540 h 688275"/>
              <a:gd name="connsiteX8704" fmla="*/ 3517284 w 7386137"/>
              <a:gd name="connsiteY8704" fmla="*/ 349840 h 688275"/>
              <a:gd name="connsiteX8705" fmla="*/ 3517327 w 7386137"/>
              <a:gd name="connsiteY8705" fmla="*/ 349791 h 688275"/>
              <a:gd name="connsiteX8706" fmla="*/ 3517283 w 7386137"/>
              <a:gd name="connsiteY8706" fmla="*/ 350092 h 688275"/>
              <a:gd name="connsiteX8707" fmla="*/ 3517327 w 7386137"/>
              <a:gd name="connsiteY8707" fmla="*/ 350043 h 688275"/>
              <a:gd name="connsiteX8708" fmla="*/ 3517283 w 7386137"/>
              <a:gd name="connsiteY8708" fmla="*/ 350344 h 688275"/>
              <a:gd name="connsiteX8709" fmla="*/ 3517327 w 7386137"/>
              <a:gd name="connsiteY8709" fmla="*/ 350295 h 688275"/>
              <a:gd name="connsiteX8710" fmla="*/ 3517284 w 7386137"/>
              <a:gd name="connsiteY8710" fmla="*/ 350595 h 688275"/>
              <a:gd name="connsiteX8711" fmla="*/ 3517327 w 7386137"/>
              <a:gd name="connsiteY8711" fmla="*/ 350546 h 688275"/>
              <a:gd name="connsiteX8712" fmla="*/ 3517283 w 7386137"/>
              <a:gd name="connsiteY8712" fmla="*/ 350847 h 688275"/>
              <a:gd name="connsiteX8713" fmla="*/ 3517327 w 7386137"/>
              <a:gd name="connsiteY8713" fmla="*/ 350798 h 688275"/>
              <a:gd name="connsiteX8714" fmla="*/ 3517284 w 7386137"/>
              <a:gd name="connsiteY8714" fmla="*/ 351098 h 688275"/>
              <a:gd name="connsiteX8715" fmla="*/ 3517327 w 7386137"/>
              <a:gd name="connsiteY8715" fmla="*/ 351049 h 688275"/>
              <a:gd name="connsiteX8716" fmla="*/ 3517283 w 7386137"/>
              <a:gd name="connsiteY8716" fmla="*/ 351350 h 688275"/>
              <a:gd name="connsiteX8717" fmla="*/ 3517327 w 7386137"/>
              <a:gd name="connsiteY8717" fmla="*/ 351301 h 688275"/>
              <a:gd name="connsiteX8718" fmla="*/ 3517284 w 7386137"/>
              <a:gd name="connsiteY8718" fmla="*/ 351601 h 688275"/>
              <a:gd name="connsiteX8719" fmla="*/ 3517327 w 7386137"/>
              <a:gd name="connsiteY8719" fmla="*/ 351552 h 688275"/>
              <a:gd name="connsiteX8720" fmla="*/ 3517283 w 7386137"/>
              <a:gd name="connsiteY8720" fmla="*/ 351853 h 688275"/>
              <a:gd name="connsiteX8721" fmla="*/ 3517327 w 7386137"/>
              <a:gd name="connsiteY8721" fmla="*/ 351804 h 688275"/>
              <a:gd name="connsiteX8722" fmla="*/ 3517284 w 7386137"/>
              <a:gd name="connsiteY8722" fmla="*/ 352104 h 688275"/>
              <a:gd name="connsiteX8723" fmla="*/ 3517327 w 7386137"/>
              <a:gd name="connsiteY8723" fmla="*/ 352055 h 688275"/>
              <a:gd name="connsiteX8724" fmla="*/ 3517283 w 7386137"/>
              <a:gd name="connsiteY8724" fmla="*/ 352356 h 688275"/>
              <a:gd name="connsiteX8725" fmla="*/ 3517327 w 7386137"/>
              <a:gd name="connsiteY8725" fmla="*/ 352307 h 688275"/>
              <a:gd name="connsiteX8726" fmla="*/ 3517283 w 7386137"/>
              <a:gd name="connsiteY8726" fmla="*/ 352608 h 688275"/>
              <a:gd name="connsiteX8727" fmla="*/ 3517327 w 7386137"/>
              <a:gd name="connsiteY8727" fmla="*/ 352559 h 688275"/>
              <a:gd name="connsiteX8728" fmla="*/ 3517284 w 7386137"/>
              <a:gd name="connsiteY8728" fmla="*/ 352859 h 688275"/>
              <a:gd name="connsiteX8729" fmla="*/ 3517327 w 7386137"/>
              <a:gd name="connsiteY8729" fmla="*/ 352810 h 688275"/>
              <a:gd name="connsiteX8730" fmla="*/ 3517283 w 7386137"/>
              <a:gd name="connsiteY8730" fmla="*/ 353111 h 688275"/>
              <a:gd name="connsiteX8731" fmla="*/ 3517327 w 7386137"/>
              <a:gd name="connsiteY8731" fmla="*/ 353062 h 688275"/>
              <a:gd name="connsiteX8732" fmla="*/ 3517284 w 7386137"/>
              <a:gd name="connsiteY8732" fmla="*/ 353362 h 688275"/>
              <a:gd name="connsiteX8733" fmla="*/ 3517327 w 7386137"/>
              <a:gd name="connsiteY8733" fmla="*/ 353313 h 688275"/>
              <a:gd name="connsiteX8734" fmla="*/ 3517283 w 7386137"/>
              <a:gd name="connsiteY8734" fmla="*/ 353614 h 688275"/>
              <a:gd name="connsiteX8735" fmla="*/ 3517327 w 7386137"/>
              <a:gd name="connsiteY8735" fmla="*/ 353565 h 688275"/>
              <a:gd name="connsiteX8736" fmla="*/ 3517284 w 7386137"/>
              <a:gd name="connsiteY8736" fmla="*/ 353865 h 688275"/>
              <a:gd name="connsiteX8737" fmla="*/ 3517327 w 7386137"/>
              <a:gd name="connsiteY8737" fmla="*/ 353816 h 688275"/>
              <a:gd name="connsiteX8738" fmla="*/ 3517283 w 7386137"/>
              <a:gd name="connsiteY8738" fmla="*/ 354117 h 688275"/>
              <a:gd name="connsiteX8739" fmla="*/ 3517327 w 7386137"/>
              <a:gd name="connsiteY8739" fmla="*/ 354068 h 688275"/>
              <a:gd name="connsiteX8740" fmla="*/ 3517284 w 7386137"/>
              <a:gd name="connsiteY8740" fmla="*/ 354368 h 688275"/>
              <a:gd name="connsiteX8741" fmla="*/ 3517327 w 7386137"/>
              <a:gd name="connsiteY8741" fmla="*/ 354319 h 688275"/>
              <a:gd name="connsiteX8742" fmla="*/ 3517283 w 7386137"/>
              <a:gd name="connsiteY8742" fmla="*/ 354620 h 688275"/>
              <a:gd name="connsiteX8743" fmla="*/ 3517327 w 7386137"/>
              <a:gd name="connsiteY8743" fmla="*/ 354571 h 688275"/>
              <a:gd name="connsiteX8744" fmla="*/ 3517284 w 7386137"/>
              <a:gd name="connsiteY8744" fmla="*/ 354871 h 688275"/>
              <a:gd name="connsiteX8745" fmla="*/ 3517327 w 7386137"/>
              <a:gd name="connsiteY8745" fmla="*/ 354822 h 688275"/>
              <a:gd name="connsiteX8746" fmla="*/ 3517283 w 7386137"/>
              <a:gd name="connsiteY8746" fmla="*/ 355123 h 688275"/>
              <a:gd name="connsiteX8747" fmla="*/ 3517327 w 7386137"/>
              <a:gd name="connsiteY8747" fmla="*/ 355074 h 688275"/>
              <a:gd name="connsiteX8748" fmla="*/ 3517284 w 7386137"/>
              <a:gd name="connsiteY8748" fmla="*/ 355374 h 688275"/>
              <a:gd name="connsiteX8749" fmla="*/ 3517327 w 7386137"/>
              <a:gd name="connsiteY8749" fmla="*/ 355325 h 688275"/>
              <a:gd name="connsiteX8750" fmla="*/ 3517283 w 7386137"/>
              <a:gd name="connsiteY8750" fmla="*/ 355626 h 688275"/>
              <a:gd name="connsiteX8751" fmla="*/ 3517327 w 7386137"/>
              <a:gd name="connsiteY8751" fmla="*/ 355577 h 688275"/>
              <a:gd name="connsiteX8752" fmla="*/ 3498959 w 7386137"/>
              <a:gd name="connsiteY8752" fmla="*/ 481225 h 688275"/>
              <a:gd name="connsiteX8753" fmla="*/ 3446780 w 7386137"/>
              <a:gd name="connsiteY8753" fmla="*/ 495419 h 688275"/>
              <a:gd name="connsiteX8754" fmla="*/ 3420899 w 7386137"/>
              <a:gd name="connsiteY8754" fmla="*/ 674499 h 688275"/>
              <a:gd name="connsiteX8755" fmla="*/ 3298590 w 7386137"/>
              <a:gd name="connsiteY8755" fmla="*/ 674499 h 688275"/>
              <a:gd name="connsiteX8756" fmla="*/ 3298799 w 7386137"/>
              <a:gd name="connsiteY8756" fmla="*/ 674247 h 688275"/>
              <a:gd name="connsiteX8757" fmla="*/ 3298590 w 7386137"/>
              <a:gd name="connsiteY8757" fmla="*/ 674247 h 688275"/>
              <a:gd name="connsiteX8758" fmla="*/ 3298798 w 7386137"/>
              <a:gd name="connsiteY8758" fmla="*/ 673996 h 688275"/>
              <a:gd name="connsiteX8759" fmla="*/ 3298590 w 7386137"/>
              <a:gd name="connsiteY8759" fmla="*/ 673996 h 688275"/>
              <a:gd name="connsiteX8760" fmla="*/ 3298799 w 7386137"/>
              <a:gd name="connsiteY8760" fmla="*/ 673744 h 688275"/>
              <a:gd name="connsiteX8761" fmla="*/ 3298590 w 7386137"/>
              <a:gd name="connsiteY8761" fmla="*/ 673744 h 688275"/>
              <a:gd name="connsiteX8762" fmla="*/ 3298798 w 7386137"/>
              <a:gd name="connsiteY8762" fmla="*/ 673493 h 688275"/>
              <a:gd name="connsiteX8763" fmla="*/ 3298590 w 7386137"/>
              <a:gd name="connsiteY8763" fmla="*/ 673493 h 688275"/>
              <a:gd name="connsiteX8764" fmla="*/ 3298799 w 7386137"/>
              <a:gd name="connsiteY8764" fmla="*/ 673241 h 688275"/>
              <a:gd name="connsiteX8765" fmla="*/ 3298590 w 7386137"/>
              <a:gd name="connsiteY8765" fmla="*/ 673241 h 688275"/>
              <a:gd name="connsiteX8766" fmla="*/ 3298798 w 7386137"/>
              <a:gd name="connsiteY8766" fmla="*/ 672990 h 688275"/>
              <a:gd name="connsiteX8767" fmla="*/ 3298590 w 7386137"/>
              <a:gd name="connsiteY8767" fmla="*/ 672990 h 688275"/>
              <a:gd name="connsiteX8768" fmla="*/ 3298799 w 7386137"/>
              <a:gd name="connsiteY8768" fmla="*/ 672738 h 688275"/>
              <a:gd name="connsiteX8769" fmla="*/ 3298590 w 7386137"/>
              <a:gd name="connsiteY8769" fmla="*/ 672738 h 688275"/>
              <a:gd name="connsiteX8770" fmla="*/ 3298798 w 7386137"/>
              <a:gd name="connsiteY8770" fmla="*/ 672487 h 688275"/>
              <a:gd name="connsiteX8771" fmla="*/ 3298590 w 7386137"/>
              <a:gd name="connsiteY8771" fmla="*/ 672487 h 688275"/>
              <a:gd name="connsiteX8772" fmla="*/ 3298799 w 7386137"/>
              <a:gd name="connsiteY8772" fmla="*/ 672235 h 688275"/>
              <a:gd name="connsiteX8773" fmla="*/ 3298590 w 7386137"/>
              <a:gd name="connsiteY8773" fmla="*/ 672235 h 688275"/>
              <a:gd name="connsiteX8774" fmla="*/ 3298798 w 7386137"/>
              <a:gd name="connsiteY8774" fmla="*/ 671984 h 688275"/>
              <a:gd name="connsiteX8775" fmla="*/ 3298590 w 7386137"/>
              <a:gd name="connsiteY8775" fmla="*/ 671984 h 688275"/>
              <a:gd name="connsiteX8776" fmla="*/ 3298799 w 7386137"/>
              <a:gd name="connsiteY8776" fmla="*/ 671732 h 688275"/>
              <a:gd name="connsiteX8777" fmla="*/ 3298590 w 7386137"/>
              <a:gd name="connsiteY8777" fmla="*/ 671732 h 688275"/>
              <a:gd name="connsiteX8778" fmla="*/ 3298798 w 7386137"/>
              <a:gd name="connsiteY8778" fmla="*/ 671481 h 688275"/>
              <a:gd name="connsiteX8779" fmla="*/ 3298590 w 7386137"/>
              <a:gd name="connsiteY8779" fmla="*/ 671481 h 688275"/>
              <a:gd name="connsiteX8780" fmla="*/ 3298799 w 7386137"/>
              <a:gd name="connsiteY8780" fmla="*/ 671229 h 688275"/>
              <a:gd name="connsiteX8781" fmla="*/ 3298590 w 7386137"/>
              <a:gd name="connsiteY8781" fmla="*/ 671229 h 688275"/>
              <a:gd name="connsiteX8782" fmla="*/ 3298799 w 7386137"/>
              <a:gd name="connsiteY8782" fmla="*/ 670977 h 688275"/>
              <a:gd name="connsiteX8783" fmla="*/ 3298590 w 7386137"/>
              <a:gd name="connsiteY8783" fmla="*/ 670977 h 688275"/>
              <a:gd name="connsiteX8784" fmla="*/ 3298798 w 7386137"/>
              <a:gd name="connsiteY8784" fmla="*/ 670726 h 688275"/>
              <a:gd name="connsiteX8785" fmla="*/ 3298590 w 7386137"/>
              <a:gd name="connsiteY8785" fmla="*/ 670726 h 688275"/>
              <a:gd name="connsiteX8786" fmla="*/ 3298799 w 7386137"/>
              <a:gd name="connsiteY8786" fmla="*/ 670474 h 688275"/>
              <a:gd name="connsiteX8787" fmla="*/ 3298590 w 7386137"/>
              <a:gd name="connsiteY8787" fmla="*/ 670474 h 688275"/>
              <a:gd name="connsiteX8788" fmla="*/ 3298798 w 7386137"/>
              <a:gd name="connsiteY8788" fmla="*/ 670223 h 688275"/>
              <a:gd name="connsiteX8789" fmla="*/ 3298590 w 7386137"/>
              <a:gd name="connsiteY8789" fmla="*/ 670223 h 688275"/>
              <a:gd name="connsiteX8790" fmla="*/ 3298799 w 7386137"/>
              <a:gd name="connsiteY8790" fmla="*/ 669971 h 688275"/>
              <a:gd name="connsiteX8791" fmla="*/ 3298590 w 7386137"/>
              <a:gd name="connsiteY8791" fmla="*/ 669971 h 688275"/>
              <a:gd name="connsiteX8792" fmla="*/ 3298798 w 7386137"/>
              <a:gd name="connsiteY8792" fmla="*/ 669720 h 688275"/>
              <a:gd name="connsiteX8793" fmla="*/ 3298590 w 7386137"/>
              <a:gd name="connsiteY8793" fmla="*/ 669720 h 688275"/>
              <a:gd name="connsiteX8794" fmla="*/ 3298799 w 7386137"/>
              <a:gd name="connsiteY8794" fmla="*/ 669468 h 688275"/>
              <a:gd name="connsiteX8795" fmla="*/ 3298590 w 7386137"/>
              <a:gd name="connsiteY8795" fmla="*/ 669468 h 688275"/>
              <a:gd name="connsiteX8796" fmla="*/ 3298798 w 7386137"/>
              <a:gd name="connsiteY8796" fmla="*/ 669217 h 688275"/>
              <a:gd name="connsiteX8797" fmla="*/ 3298590 w 7386137"/>
              <a:gd name="connsiteY8797" fmla="*/ 669217 h 688275"/>
              <a:gd name="connsiteX8798" fmla="*/ 3298799 w 7386137"/>
              <a:gd name="connsiteY8798" fmla="*/ 668965 h 688275"/>
              <a:gd name="connsiteX8799" fmla="*/ 3298590 w 7386137"/>
              <a:gd name="connsiteY8799" fmla="*/ 668965 h 688275"/>
              <a:gd name="connsiteX8800" fmla="*/ 3298799 w 7386137"/>
              <a:gd name="connsiteY8800" fmla="*/ 668713 h 688275"/>
              <a:gd name="connsiteX8801" fmla="*/ 3298590 w 7386137"/>
              <a:gd name="connsiteY8801" fmla="*/ 668713 h 688275"/>
              <a:gd name="connsiteX8802" fmla="*/ 3298798 w 7386137"/>
              <a:gd name="connsiteY8802" fmla="*/ 668462 h 688275"/>
              <a:gd name="connsiteX8803" fmla="*/ 3298590 w 7386137"/>
              <a:gd name="connsiteY8803" fmla="*/ 668462 h 688275"/>
              <a:gd name="connsiteX8804" fmla="*/ 3298799 w 7386137"/>
              <a:gd name="connsiteY8804" fmla="*/ 668210 h 688275"/>
              <a:gd name="connsiteX8805" fmla="*/ 3298590 w 7386137"/>
              <a:gd name="connsiteY8805" fmla="*/ 668210 h 688275"/>
              <a:gd name="connsiteX8806" fmla="*/ 3298798 w 7386137"/>
              <a:gd name="connsiteY8806" fmla="*/ 667959 h 688275"/>
              <a:gd name="connsiteX8807" fmla="*/ 3298590 w 7386137"/>
              <a:gd name="connsiteY8807" fmla="*/ 667959 h 688275"/>
              <a:gd name="connsiteX8808" fmla="*/ 3298799 w 7386137"/>
              <a:gd name="connsiteY8808" fmla="*/ 667707 h 688275"/>
              <a:gd name="connsiteX8809" fmla="*/ 3298590 w 7386137"/>
              <a:gd name="connsiteY8809" fmla="*/ 667707 h 688275"/>
              <a:gd name="connsiteX8810" fmla="*/ 3298798 w 7386137"/>
              <a:gd name="connsiteY8810" fmla="*/ 667456 h 688275"/>
              <a:gd name="connsiteX8811" fmla="*/ 3298590 w 7386137"/>
              <a:gd name="connsiteY8811" fmla="*/ 667456 h 688275"/>
              <a:gd name="connsiteX8812" fmla="*/ 3298799 w 7386137"/>
              <a:gd name="connsiteY8812" fmla="*/ 667204 h 688275"/>
              <a:gd name="connsiteX8813" fmla="*/ 3298590 w 7386137"/>
              <a:gd name="connsiteY8813" fmla="*/ 667204 h 688275"/>
              <a:gd name="connsiteX8814" fmla="*/ 3298798 w 7386137"/>
              <a:gd name="connsiteY8814" fmla="*/ 666953 h 688275"/>
              <a:gd name="connsiteX8815" fmla="*/ 3298590 w 7386137"/>
              <a:gd name="connsiteY8815" fmla="*/ 666953 h 688275"/>
              <a:gd name="connsiteX8816" fmla="*/ 3298799 w 7386137"/>
              <a:gd name="connsiteY8816" fmla="*/ 666701 h 688275"/>
              <a:gd name="connsiteX8817" fmla="*/ 3298590 w 7386137"/>
              <a:gd name="connsiteY8817" fmla="*/ 666701 h 688275"/>
              <a:gd name="connsiteX8818" fmla="*/ 3298798 w 7386137"/>
              <a:gd name="connsiteY8818" fmla="*/ 666450 h 688275"/>
              <a:gd name="connsiteX8819" fmla="*/ 3298590 w 7386137"/>
              <a:gd name="connsiteY8819" fmla="*/ 666450 h 688275"/>
              <a:gd name="connsiteX8820" fmla="*/ 3298799 w 7386137"/>
              <a:gd name="connsiteY8820" fmla="*/ 666198 h 688275"/>
              <a:gd name="connsiteX8821" fmla="*/ 3298590 w 7386137"/>
              <a:gd name="connsiteY8821" fmla="*/ 666198 h 688275"/>
              <a:gd name="connsiteX8822" fmla="*/ 3298798 w 7386137"/>
              <a:gd name="connsiteY8822" fmla="*/ 665947 h 688275"/>
              <a:gd name="connsiteX8823" fmla="*/ 3298590 w 7386137"/>
              <a:gd name="connsiteY8823" fmla="*/ 665947 h 688275"/>
              <a:gd name="connsiteX8824" fmla="*/ 3298799 w 7386137"/>
              <a:gd name="connsiteY8824" fmla="*/ 665695 h 688275"/>
              <a:gd name="connsiteX8825" fmla="*/ 3298590 w 7386137"/>
              <a:gd name="connsiteY8825" fmla="*/ 665695 h 688275"/>
              <a:gd name="connsiteX8826" fmla="*/ 3298798 w 7386137"/>
              <a:gd name="connsiteY8826" fmla="*/ 665444 h 688275"/>
              <a:gd name="connsiteX8827" fmla="*/ 3298590 w 7386137"/>
              <a:gd name="connsiteY8827" fmla="*/ 665444 h 688275"/>
              <a:gd name="connsiteX8828" fmla="*/ 3298799 w 7386137"/>
              <a:gd name="connsiteY8828" fmla="*/ 665192 h 688275"/>
              <a:gd name="connsiteX8829" fmla="*/ 3298590 w 7386137"/>
              <a:gd name="connsiteY8829" fmla="*/ 665192 h 688275"/>
              <a:gd name="connsiteX8830" fmla="*/ 3298799 w 7386137"/>
              <a:gd name="connsiteY8830" fmla="*/ 664940 h 688275"/>
              <a:gd name="connsiteX8831" fmla="*/ 3298590 w 7386137"/>
              <a:gd name="connsiteY8831" fmla="*/ 664940 h 688275"/>
              <a:gd name="connsiteX8832" fmla="*/ 3298798 w 7386137"/>
              <a:gd name="connsiteY8832" fmla="*/ 664689 h 688275"/>
              <a:gd name="connsiteX8833" fmla="*/ 3298590 w 7386137"/>
              <a:gd name="connsiteY8833" fmla="*/ 664689 h 688275"/>
              <a:gd name="connsiteX8834" fmla="*/ 3298799 w 7386137"/>
              <a:gd name="connsiteY8834" fmla="*/ 664437 h 688275"/>
              <a:gd name="connsiteX8835" fmla="*/ 3298590 w 7386137"/>
              <a:gd name="connsiteY8835" fmla="*/ 664437 h 688275"/>
              <a:gd name="connsiteX8836" fmla="*/ 3298798 w 7386137"/>
              <a:gd name="connsiteY8836" fmla="*/ 664186 h 688275"/>
              <a:gd name="connsiteX8837" fmla="*/ 3298590 w 7386137"/>
              <a:gd name="connsiteY8837" fmla="*/ 664186 h 688275"/>
              <a:gd name="connsiteX8838" fmla="*/ 3298799 w 7386137"/>
              <a:gd name="connsiteY8838" fmla="*/ 663934 h 688275"/>
              <a:gd name="connsiteX8839" fmla="*/ 3298590 w 7386137"/>
              <a:gd name="connsiteY8839" fmla="*/ 663934 h 688275"/>
              <a:gd name="connsiteX8840" fmla="*/ 3298798 w 7386137"/>
              <a:gd name="connsiteY8840" fmla="*/ 663683 h 688275"/>
              <a:gd name="connsiteX8841" fmla="*/ 3298590 w 7386137"/>
              <a:gd name="connsiteY8841" fmla="*/ 663683 h 688275"/>
              <a:gd name="connsiteX8842" fmla="*/ 3298799 w 7386137"/>
              <a:gd name="connsiteY8842" fmla="*/ 663431 h 688275"/>
              <a:gd name="connsiteX8843" fmla="*/ 3298590 w 7386137"/>
              <a:gd name="connsiteY8843" fmla="*/ 663431 h 688275"/>
              <a:gd name="connsiteX8844" fmla="*/ 3298798 w 7386137"/>
              <a:gd name="connsiteY8844" fmla="*/ 663180 h 688275"/>
              <a:gd name="connsiteX8845" fmla="*/ 3298590 w 7386137"/>
              <a:gd name="connsiteY8845" fmla="*/ 663180 h 688275"/>
              <a:gd name="connsiteX8846" fmla="*/ 3298799 w 7386137"/>
              <a:gd name="connsiteY8846" fmla="*/ 662928 h 688275"/>
              <a:gd name="connsiteX8847" fmla="*/ 3298590 w 7386137"/>
              <a:gd name="connsiteY8847" fmla="*/ 662928 h 688275"/>
              <a:gd name="connsiteX8848" fmla="*/ 3298799 w 7386137"/>
              <a:gd name="connsiteY8848" fmla="*/ 662676 h 688275"/>
              <a:gd name="connsiteX8849" fmla="*/ 3298590 w 7386137"/>
              <a:gd name="connsiteY8849" fmla="*/ 662676 h 688275"/>
              <a:gd name="connsiteX8850" fmla="*/ 3298798 w 7386137"/>
              <a:gd name="connsiteY8850" fmla="*/ 662425 h 688275"/>
              <a:gd name="connsiteX8851" fmla="*/ 3298590 w 7386137"/>
              <a:gd name="connsiteY8851" fmla="*/ 662425 h 688275"/>
              <a:gd name="connsiteX8852" fmla="*/ 3298799 w 7386137"/>
              <a:gd name="connsiteY8852" fmla="*/ 662173 h 688275"/>
              <a:gd name="connsiteX8853" fmla="*/ 3298590 w 7386137"/>
              <a:gd name="connsiteY8853" fmla="*/ 662173 h 688275"/>
              <a:gd name="connsiteX8854" fmla="*/ 3298798 w 7386137"/>
              <a:gd name="connsiteY8854" fmla="*/ 661922 h 688275"/>
              <a:gd name="connsiteX8855" fmla="*/ 3298590 w 7386137"/>
              <a:gd name="connsiteY8855" fmla="*/ 661922 h 688275"/>
              <a:gd name="connsiteX8856" fmla="*/ 3298799 w 7386137"/>
              <a:gd name="connsiteY8856" fmla="*/ 661670 h 688275"/>
              <a:gd name="connsiteX8857" fmla="*/ 3298590 w 7386137"/>
              <a:gd name="connsiteY8857" fmla="*/ 661670 h 688275"/>
              <a:gd name="connsiteX8858" fmla="*/ 3298798 w 7386137"/>
              <a:gd name="connsiteY8858" fmla="*/ 661419 h 688275"/>
              <a:gd name="connsiteX8859" fmla="*/ 3298590 w 7386137"/>
              <a:gd name="connsiteY8859" fmla="*/ 661419 h 688275"/>
              <a:gd name="connsiteX8860" fmla="*/ 3298799 w 7386137"/>
              <a:gd name="connsiteY8860" fmla="*/ 661167 h 688275"/>
              <a:gd name="connsiteX8861" fmla="*/ 3298590 w 7386137"/>
              <a:gd name="connsiteY8861" fmla="*/ 661167 h 688275"/>
              <a:gd name="connsiteX8862" fmla="*/ 3298798 w 7386137"/>
              <a:gd name="connsiteY8862" fmla="*/ 660916 h 688275"/>
              <a:gd name="connsiteX8863" fmla="*/ 3298590 w 7386137"/>
              <a:gd name="connsiteY8863" fmla="*/ 660916 h 688275"/>
              <a:gd name="connsiteX8864" fmla="*/ 3298799 w 7386137"/>
              <a:gd name="connsiteY8864" fmla="*/ 660664 h 688275"/>
              <a:gd name="connsiteX8865" fmla="*/ 3298590 w 7386137"/>
              <a:gd name="connsiteY8865" fmla="*/ 660664 h 688275"/>
              <a:gd name="connsiteX8866" fmla="*/ 3298798 w 7386137"/>
              <a:gd name="connsiteY8866" fmla="*/ 660413 h 688275"/>
              <a:gd name="connsiteX8867" fmla="*/ 3298590 w 7386137"/>
              <a:gd name="connsiteY8867" fmla="*/ 660413 h 688275"/>
              <a:gd name="connsiteX8868" fmla="*/ 3298799 w 7386137"/>
              <a:gd name="connsiteY8868" fmla="*/ 660161 h 688275"/>
              <a:gd name="connsiteX8869" fmla="*/ 3298590 w 7386137"/>
              <a:gd name="connsiteY8869" fmla="*/ 660161 h 688275"/>
              <a:gd name="connsiteX8870" fmla="*/ 3298798 w 7386137"/>
              <a:gd name="connsiteY8870" fmla="*/ 659910 h 688275"/>
              <a:gd name="connsiteX8871" fmla="*/ 3298590 w 7386137"/>
              <a:gd name="connsiteY8871" fmla="*/ 659910 h 688275"/>
              <a:gd name="connsiteX8872" fmla="*/ 3298799 w 7386137"/>
              <a:gd name="connsiteY8872" fmla="*/ 659658 h 688275"/>
              <a:gd name="connsiteX8873" fmla="*/ 3298590 w 7386137"/>
              <a:gd name="connsiteY8873" fmla="*/ 659658 h 688275"/>
              <a:gd name="connsiteX8874" fmla="*/ 3298799 w 7386137"/>
              <a:gd name="connsiteY8874" fmla="*/ 659406 h 688275"/>
              <a:gd name="connsiteX8875" fmla="*/ 3298590 w 7386137"/>
              <a:gd name="connsiteY8875" fmla="*/ 659406 h 688275"/>
              <a:gd name="connsiteX8876" fmla="*/ 3298798 w 7386137"/>
              <a:gd name="connsiteY8876" fmla="*/ 659155 h 688275"/>
              <a:gd name="connsiteX8877" fmla="*/ 3298590 w 7386137"/>
              <a:gd name="connsiteY8877" fmla="*/ 659155 h 688275"/>
              <a:gd name="connsiteX8878" fmla="*/ 3298799 w 7386137"/>
              <a:gd name="connsiteY8878" fmla="*/ 658903 h 688275"/>
              <a:gd name="connsiteX8879" fmla="*/ 3298590 w 7386137"/>
              <a:gd name="connsiteY8879" fmla="*/ 658903 h 688275"/>
              <a:gd name="connsiteX8880" fmla="*/ 3298798 w 7386137"/>
              <a:gd name="connsiteY8880" fmla="*/ 658652 h 688275"/>
              <a:gd name="connsiteX8881" fmla="*/ 3298590 w 7386137"/>
              <a:gd name="connsiteY8881" fmla="*/ 658652 h 688275"/>
              <a:gd name="connsiteX8882" fmla="*/ 3298799 w 7386137"/>
              <a:gd name="connsiteY8882" fmla="*/ 658400 h 688275"/>
              <a:gd name="connsiteX8883" fmla="*/ 3298590 w 7386137"/>
              <a:gd name="connsiteY8883" fmla="*/ 658400 h 688275"/>
              <a:gd name="connsiteX8884" fmla="*/ 3298798 w 7386137"/>
              <a:gd name="connsiteY8884" fmla="*/ 658149 h 688275"/>
              <a:gd name="connsiteX8885" fmla="*/ 3298590 w 7386137"/>
              <a:gd name="connsiteY8885" fmla="*/ 658149 h 688275"/>
              <a:gd name="connsiteX8886" fmla="*/ 3298799 w 7386137"/>
              <a:gd name="connsiteY8886" fmla="*/ 657897 h 688275"/>
              <a:gd name="connsiteX8887" fmla="*/ 3298590 w 7386137"/>
              <a:gd name="connsiteY8887" fmla="*/ 657897 h 688275"/>
              <a:gd name="connsiteX8888" fmla="*/ 3298798 w 7386137"/>
              <a:gd name="connsiteY8888" fmla="*/ 657646 h 688275"/>
              <a:gd name="connsiteX8889" fmla="*/ 3298590 w 7386137"/>
              <a:gd name="connsiteY8889" fmla="*/ 657646 h 688275"/>
              <a:gd name="connsiteX8890" fmla="*/ 3298799 w 7386137"/>
              <a:gd name="connsiteY8890" fmla="*/ 657394 h 688275"/>
              <a:gd name="connsiteX8891" fmla="*/ 3298590 w 7386137"/>
              <a:gd name="connsiteY8891" fmla="*/ 657394 h 688275"/>
              <a:gd name="connsiteX8892" fmla="*/ 3298799 w 7386137"/>
              <a:gd name="connsiteY8892" fmla="*/ 657142 h 688275"/>
              <a:gd name="connsiteX8893" fmla="*/ 3298590 w 7386137"/>
              <a:gd name="connsiteY8893" fmla="*/ 657142 h 688275"/>
              <a:gd name="connsiteX8894" fmla="*/ 3298798 w 7386137"/>
              <a:gd name="connsiteY8894" fmla="*/ 656891 h 688275"/>
              <a:gd name="connsiteX8895" fmla="*/ 3298590 w 7386137"/>
              <a:gd name="connsiteY8895" fmla="*/ 656891 h 688275"/>
              <a:gd name="connsiteX8896" fmla="*/ 3298799 w 7386137"/>
              <a:gd name="connsiteY8896" fmla="*/ 656639 h 688275"/>
              <a:gd name="connsiteX8897" fmla="*/ 3298590 w 7386137"/>
              <a:gd name="connsiteY8897" fmla="*/ 656639 h 688275"/>
              <a:gd name="connsiteX8898" fmla="*/ 3298798 w 7386137"/>
              <a:gd name="connsiteY8898" fmla="*/ 656388 h 688275"/>
              <a:gd name="connsiteX8899" fmla="*/ 3298590 w 7386137"/>
              <a:gd name="connsiteY8899" fmla="*/ 656388 h 688275"/>
              <a:gd name="connsiteX8900" fmla="*/ 3298799 w 7386137"/>
              <a:gd name="connsiteY8900" fmla="*/ 656136 h 688275"/>
              <a:gd name="connsiteX8901" fmla="*/ 3298590 w 7386137"/>
              <a:gd name="connsiteY8901" fmla="*/ 656136 h 688275"/>
              <a:gd name="connsiteX8902" fmla="*/ 3298798 w 7386137"/>
              <a:gd name="connsiteY8902" fmla="*/ 655885 h 688275"/>
              <a:gd name="connsiteX8903" fmla="*/ 3298590 w 7386137"/>
              <a:gd name="connsiteY8903" fmla="*/ 655885 h 688275"/>
              <a:gd name="connsiteX8904" fmla="*/ 3298799 w 7386137"/>
              <a:gd name="connsiteY8904" fmla="*/ 655633 h 688275"/>
              <a:gd name="connsiteX8905" fmla="*/ 3298590 w 7386137"/>
              <a:gd name="connsiteY8905" fmla="*/ 655633 h 688275"/>
              <a:gd name="connsiteX8906" fmla="*/ 3298798 w 7386137"/>
              <a:gd name="connsiteY8906" fmla="*/ 655382 h 688275"/>
              <a:gd name="connsiteX8907" fmla="*/ 3298590 w 7386137"/>
              <a:gd name="connsiteY8907" fmla="*/ 655382 h 688275"/>
              <a:gd name="connsiteX8908" fmla="*/ 3298799 w 7386137"/>
              <a:gd name="connsiteY8908" fmla="*/ 655130 h 688275"/>
              <a:gd name="connsiteX8909" fmla="*/ 3298590 w 7386137"/>
              <a:gd name="connsiteY8909" fmla="*/ 655130 h 688275"/>
              <a:gd name="connsiteX8910" fmla="*/ 3298798 w 7386137"/>
              <a:gd name="connsiteY8910" fmla="*/ 654879 h 688275"/>
              <a:gd name="connsiteX8911" fmla="*/ 3298590 w 7386137"/>
              <a:gd name="connsiteY8911" fmla="*/ 654879 h 688275"/>
              <a:gd name="connsiteX8912" fmla="*/ 3298799 w 7386137"/>
              <a:gd name="connsiteY8912" fmla="*/ 654627 h 688275"/>
              <a:gd name="connsiteX8913" fmla="*/ 3298590 w 7386137"/>
              <a:gd name="connsiteY8913" fmla="*/ 654627 h 688275"/>
              <a:gd name="connsiteX8914" fmla="*/ 3298798 w 7386137"/>
              <a:gd name="connsiteY8914" fmla="*/ 654376 h 688275"/>
              <a:gd name="connsiteX8915" fmla="*/ 3298590 w 7386137"/>
              <a:gd name="connsiteY8915" fmla="*/ 654376 h 688275"/>
              <a:gd name="connsiteX8916" fmla="*/ 3298799 w 7386137"/>
              <a:gd name="connsiteY8916" fmla="*/ 654124 h 688275"/>
              <a:gd name="connsiteX8917" fmla="*/ 3298590 w 7386137"/>
              <a:gd name="connsiteY8917" fmla="*/ 654124 h 688275"/>
              <a:gd name="connsiteX8918" fmla="*/ 3322801 w 7386137"/>
              <a:gd name="connsiteY8918" fmla="*/ 624904 h 688275"/>
              <a:gd name="connsiteX8919" fmla="*/ 3337302 w 7386137"/>
              <a:gd name="connsiteY8919" fmla="*/ 523746 h 688275"/>
              <a:gd name="connsiteX8920" fmla="*/ 3289823 w 7386137"/>
              <a:gd name="connsiteY8920" fmla="*/ 535910 h 688275"/>
              <a:gd name="connsiteX8921" fmla="*/ 3261021 w 7386137"/>
              <a:gd name="connsiteY8921" fmla="*/ 559704 h 688275"/>
              <a:gd name="connsiteX8922" fmla="*/ 3261063 w 7386137"/>
              <a:gd name="connsiteY8922" fmla="*/ 559418 h 688275"/>
              <a:gd name="connsiteX8923" fmla="*/ 3261021 w 7386137"/>
              <a:gd name="connsiteY8923" fmla="*/ 559452 h 688275"/>
              <a:gd name="connsiteX8924" fmla="*/ 3261063 w 7386137"/>
              <a:gd name="connsiteY8924" fmla="*/ 559167 h 688275"/>
              <a:gd name="connsiteX8925" fmla="*/ 3261021 w 7386137"/>
              <a:gd name="connsiteY8925" fmla="*/ 559201 h 688275"/>
              <a:gd name="connsiteX8926" fmla="*/ 3261063 w 7386137"/>
              <a:gd name="connsiteY8926" fmla="*/ 558915 h 688275"/>
              <a:gd name="connsiteX8927" fmla="*/ 3261021 w 7386137"/>
              <a:gd name="connsiteY8927" fmla="*/ 558949 h 688275"/>
              <a:gd name="connsiteX8928" fmla="*/ 3261063 w 7386137"/>
              <a:gd name="connsiteY8928" fmla="*/ 558664 h 688275"/>
              <a:gd name="connsiteX8929" fmla="*/ 3261021 w 7386137"/>
              <a:gd name="connsiteY8929" fmla="*/ 558698 h 688275"/>
              <a:gd name="connsiteX8930" fmla="*/ 3261063 w 7386137"/>
              <a:gd name="connsiteY8930" fmla="*/ 558412 h 688275"/>
              <a:gd name="connsiteX8931" fmla="*/ 3261021 w 7386137"/>
              <a:gd name="connsiteY8931" fmla="*/ 558446 h 688275"/>
              <a:gd name="connsiteX8932" fmla="*/ 3261063 w 7386137"/>
              <a:gd name="connsiteY8932" fmla="*/ 558161 h 688275"/>
              <a:gd name="connsiteX8933" fmla="*/ 3261021 w 7386137"/>
              <a:gd name="connsiteY8933" fmla="*/ 558195 h 688275"/>
              <a:gd name="connsiteX8934" fmla="*/ 3261063 w 7386137"/>
              <a:gd name="connsiteY8934" fmla="*/ 557909 h 688275"/>
              <a:gd name="connsiteX8935" fmla="*/ 3261021 w 7386137"/>
              <a:gd name="connsiteY8935" fmla="*/ 557943 h 688275"/>
              <a:gd name="connsiteX8936" fmla="*/ 3261063 w 7386137"/>
              <a:gd name="connsiteY8936" fmla="*/ 557658 h 688275"/>
              <a:gd name="connsiteX8937" fmla="*/ 3261021 w 7386137"/>
              <a:gd name="connsiteY8937" fmla="*/ 557692 h 688275"/>
              <a:gd name="connsiteX8938" fmla="*/ 3261063 w 7386137"/>
              <a:gd name="connsiteY8938" fmla="*/ 557406 h 688275"/>
              <a:gd name="connsiteX8939" fmla="*/ 3261021 w 7386137"/>
              <a:gd name="connsiteY8939" fmla="*/ 557440 h 688275"/>
              <a:gd name="connsiteX8940" fmla="*/ 3261063 w 7386137"/>
              <a:gd name="connsiteY8940" fmla="*/ 557155 h 688275"/>
              <a:gd name="connsiteX8941" fmla="*/ 3261021 w 7386137"/>
              <a:gd name="connsiteY8941" fmla="*/ 557189 h 688275"/>
              <a:gd name="connsiteX8942" fmla="*/ 3261063 w 7386137"/>
              <a:gd name="connsiteY8942" fmla="*/ 556903 h 688275"/>
              <a:gd name="connsiteX8943" fmla="*/ 3261021 w 7386137"/>
              <a:gd name="connsiteY8943" fmla="*/ 556937 h 688275"/>
              <a:gd name="connsiteX8944" fmla="*/ 3261063 w 7386137"/>
              <a:gd name="connsiteY8944" fmla="*/ 556652 h 688275"/>
              <a:gd name="connsiteX8945" fmla="*/ 3261021 w 7386137"/>
              <a:gd name="connsiteY8945" fmla="*/ 556686 h 688275"/>
              <a:gd name="connsiteX8946" fmla="*/ 3261063 w 7386137"/>
              <a:gd name="connsiteY8946" fmla="*/ 556400 h 688275"/>
              <a:gd name="connsiteX8947" fmla="*/ 3261021 w 7386137"/>
              <a:gd name="connsiteY8947" fmla="*/ 556434 h 688275"/>
              <a:gd name="connsiteX8948" fmla="*/ 3261063 w 7386137"/>
              <a:gd name="connsiteY8948" fmla="*/ 556148 h 688275"/>
              <a:gd name="connsiteX8949" fmla="*/ 3261021 w 7386137"/>
              <a:gd name="connsiteY8949" fmla="*/ 556182 h 688275"/>
              <a:gd name="connsiteX8950" fmla="*/ 3261063 w 7386137"/>
              <a:gd name="connsiteY8950" fmla="*/ 555897 h 688275"/>
              <a:gd name="connsiteX8951" fmla="*/ 3261021 w 7386137"/>
              <a:gd name="connsiteY8951" fmla="*/ 555931 h 688275"/>
              <a:gd name="connsiteX8952" fmla="*/ 3261063 w 7386137"/>
              <a:gd name="connsiteY8952" fmla="*/ 555645 h 688275"/>
              <a:gd name="connsiteX8953" fmla="*/ 3261021 w 7386137"/>
              <a:gd name="connsiteY8953" fmla="*/ 555679 h 688275"/>
              <a:gd name="connsiteX8954" fmla="*/ 3261063 w 7386137"/>
              <a:gd name="connsiteY8954" fmla="*/ 555394 h 688275"/>
              <a:gd name="connsiteX8955" fmla="*/ 3261021 w 7386137"/>
              <a:gd name="connsiteY8955" fmla="*/ 555428 h 688275"/>
              <a:gd name="connsiteX8956" fmla="*/ 3261063 w 7386137"/>
              <a:gd name="connsiteY8956" fmla="*/ 555142 h 688275"/>
              <a:gd name="connsiteX8957" fmla="*/ 3261021 w 7386137"/>
              <a:gd name="connsiteY8957" fmla="*/ 555176 h 688275"/>
              <a:gd name="connsiteX8958" fmla="*/ 3261063 w 7386137"/>
              <a:gd name="connsiteY8958" fmla="*/ 554891 h 688275"/>
              <a:gd name="connsiteX8959" fmla="*/ 3261021 w 7386137"/>
              <a:gd name="connsiteY8959" fmla="*/ 554925 h 688275"/>
              <a:gd name="connsiteX8960" fmla="*/ 3261063 w 7386137"/>
              <a:gd name="connsiteY8960" fmla="*/ 554639 h 688275"/>
              <a:gd name="connsiteX8961" fmla="*/ 3261021 w 7386137"/>
              <a:gd name="connsiteY8961" fmla="*/ 554673 h 688275"/>
              <a:gd name="connsiteX8962" fmla="*/ 3261063 w 7386137"/>
              <a:gd name="connsiteY8962" fmla="*/ 554388 h 688275"/>
              <a:gd name="connsiteX8963" fmla="*/ 3261021 w 7386137"/>
              <a:gd name="connsiteY8963" fmla="*/ 554422 h 688275"/>
              <a:gd name="connsiteX8964" fmla="*/ 3261063 w 7386137"/>
              <a:gd name="connsiteY8964" fmla="*/ 554136 h 688275"/>
              <a:gd name="connsiteX8965" fmla="*/ 3261021 w 7386137"/>
              <a:gd name="connsiteY8965" fmla="*/ 554170 h 688275"/>
              <a:gd name="connsiteX8966" fmla="*/ 3261063 w 7386137"/>
              <a:gd name="connsiteY8966" fmla="*/ 553884 h 688275"/>
              <a:gd name="connsiteX8967" fmla="*/ 3261021 w 7386137"/>
              <a:gd name="connsiteY8967" fmla="*/ 553918 h 688275"/>
              <a:gd name="connsiteX8968" fmla="*/ 3261063 w 7386137"/>
              <a:gd name="connsiteY8968" fmla="*/ 553633 h 688275"/>
              <a:gd name="connsiteX8969" fmla="*/ 3261021 w 7386137"/>
              <a:gd name="connsiteY8969" fmla="*/ 553667 h 688275"/>
              <a:gd name="connsiteX8970" fmla="*/ 3261063 w 7386137"/>
              <a:gd name="connsiteY8970" fmla="*/ 553381 h 688275"/>
              <a:gd name="connsiteX8971" fmla="*/ 3261021 w 7386137"/>
              <a:gd name="connsiteY8971" fmla="*/ 553415 h 688275"/>
              <a:gd name="connsiteX8972" fmla="*/ 3261063 w 7386137"/>
              <a:gd name="connsiteY8972" fmla="*/ 553130 h 688275"/>
              <a:gd name="connsiteX8973" fmla="*/ 3261021 w 7386137"/>
              <a:gd name="connsiteY8973" fmla="*/ 553164 h 688275"/>
              <a:gd name="connsiteX8974" fmla="*/ 3261063 w 7386137"/>
              <a:gd name="connsiteY8974" fmla="*/ 552878 h 688275"/>
              <a:gd name="connsiteX8975" fmla="*/ 3261021 w 7386137"/>
              <a:gd name="connsiteY8975" fmla="*/ 552912 h 688275"/>
              <a:gd name="connsiteX8976" fmla="*/ 3261063 w 7386137"/>
              <a:gd name="connsiteY8976" fmla="*/ 552627 h 688275"/>
              <a:gd name="connsiteX8977" fmla="*/ 3261021 w 7386137"/>
              <a:gd name="connsiteY8977" fmla="*/ 552661 h 688275"/>
              <a:gd name="connsiteX8978" fmla="*/ 3261063 w 7386137"/>
              <a:gd name="connsiteY8978" fmla="*/ 552375 h 688275"/>
              <a:gd name="connsiteX8979" fmla="*/ 3261021 w 7386137"/>
              <a:gd name="connsiteY8979" fmla="*/ 552409 h 688275"/>
              <a:gd name="connsiteX8980" fmla="*/ 3261063 w 7386137"/>
              <a:gd name="connsiteY8980" fmla="*/ 552124 h 688275"/>
              <a:gd name="connsiteX8981" fmla="*/ 3261021 w 7386137"/>
              <a:gd name="connsiteY8981" fmla="*/ 552158 h 688275"/>
              <a:gd name="connsiteX8982" fmla="*/ 3261063 w 7386137"/>
              <a:gd name="connsiteY8982" fmla="*/ 551872 h 688275"/>
              <a:gd name="connsiteX8983" fmla="*/ 3261021 w 7386137"/>
              <a:gd name="connsiteY8983" fmla="*/ 551906 h 688275"/>
              <a:gd name="connsiteX8984" fmla="*/ 3261063 w 7386137"/>
              <a:gd name="connsiteY8984" fmla="*/ 551621 h 688275"/>
              <a:gd name="connsiteX8985" fmla="*/ 3261021 w 7386137"/>
              <a:gd name="connsiteY8985" fmla="*/ 551655 h 688275"/>
              <a:gd name="connsiteX8986" fmla="*/ 3261063 w 7386137"/>
              <a:gd name="connsiteY8986" fmla="*/ 551369 h 688275"/>
              <a:gd name="connsiteX8987" fmla="*/ 3261021 w 7386137"/>
              <a:gd name="connsiteY8987" fmla="*/ 551403 h 688275"/>
              <a:gd name="connsiteX8988" fmla="*/ 3261063 w 7386137"/>
              <a:gd name="connsiteY8988" fmla="*/ 551118 h 688275"/>
              <a:gd name="connsiteX8989" fmla="*/ 3261021 w 7386137"/>
              <a:gd name="connsiteY8989" fmla="*/ 551152 h 688275"/>
              <a:gd name="connsiteX8990" fmla="*/ 3261063 w 7386137"/>
              <a:gd name="connsiteY8990" fmla="*/ 550866 h 688275"/>
              <a:gd name="connsiteX8991" fmla="*/ 3261021 w 7386137"/>
              <a:gd name="connsiteY8991" fmla="*/ 550900 h 688275"/>
              <a:gd name="connsiteX8992" fmla="*/ 3261063 w 7386137"/>
              <a:gd name="connsiteY8992" fmla="*/ 550615 h 688275"/>
              <a:gd name="connsiteX8993" fmla="*/ 3261021 w 7386137"/>
              <a:gd name="connsiteY8993" fmla="*/ 550649 h 688275"/>
              <a:gd name="connsiteX8994" fmla="*/ 3261063 w 7386137"/>
              <a:gd name="connsiteY8994" fmla="*/ 550363 h 688275"/>
              <a:gd name="connsiteX8995" fmla="*/ 3261021 w 7386137"/>
              <a:gd name="connsiteY8995" fmla="*/ 550397 h 688275"/>
              <a:gd name="connsiteX8996" fmla="*/ 3261063 w 7386137"/>
              <a:gd name="connsiteY8996" fmla="*/ 550111 h 688275"/>
              <a:gd name="connsiteX8997" fmla="*/ 3261021 w 7386137"/>
              <a:gd name="connsiteY8997" fmla="*/ 550145 h 688275"/>
              <a:gd name="connsiteX8998" fmla="*/ 3261063 w 7386137"/>
              <a:gd name="connsiteY8998" fmla="*/ 549860 h 688275"/>
              <a:gd name="connsiteX8999" fmla="*/ 3261021 w 7386137"/>
              <a:gd name="connsiteY8999" fmla="*/ 549894 h 688275"/>
              <a:gd name="connsiteX9000" fmla="*/ 3261063 w 7386137"/>
              <a:gd name="connsiteY9000" fmla="*/ 549608 h 688275"/>
              <a:gd name="connsiteX9001" fmla="*/ 3261021 w 7386137"/>
              <a:gd name="connsiteY9001" fmla="*/ 549642 h 688275"/>
              <a:gd name="connsiteX9002" fmla="*/ 3261063 w 7386137"/>
              <a:gd name="connsiteY9002" fmla="*/ 549357 h 688275"/>
              <a:gd name="connsiteX9003" fmla="*/ 3261021 w 7386137"/>
              <a:gd name="connsiteY9003" fmla="*/ 549391 h 688275"/>
              <a:gd name="connsiteX9004" fmla="*/ 3261063 w 7386137"/>
              <a:gd name="connsiteY9004" fmla="*/ 549105 h 688275"/>
              <a:gd name="connsiteX9005" fmla="*/ 3261021 w 7386137"/>
              <a:gd name="connsiteY9005" fmla="*/ 549139 h 688275"/>
              <a:gd name="connsiteX9006" fmla="*/ 3261063 w 7386137"/>
              <a:gd name="connsiteY9006" fmla="*/ 548854 h 688275"/>
              <a:gd name="connsiteX9007" fmla="*/ 3261021 w 7386137"/>
              <a:gd name="connsiteY9007" fmla="*/ 548888 h 688275"/>
              <a:gd name="connsiteX9008" fmla="*/ 3261063 w 7386137"/>
              <a:gd name="connsiteY9008" fmla="*/ 548602 h 688275"/>
              <a:gd name="connsiteX9009" fmla="*/ 3261021 w 7386137"/>
              <a:gd name="connsiteY9009" fmla="*/ 548636 h 688275"/>
              <a:gd name="connsiteX9010" fmla="*/ 3261063 w 7386137"/>
              <a:gd name="connsiteY9010" fmla="*/ 548351 h 688275"/>
              <a:gd name="connsiteX9011" fmla="*/ 3261021 w 7386137"/>
              <a:gd name="connsiteY9011" fmla="*/ 548385 h 688275"/>
              <a:gd name="connsiteX9012" fmla="*/ 3261063 w 7386137"/>
              <a:gd name="connsiteY9012" fmla="*/ 548099 h 688275"/>
              <a:gd name="connsiteX9013" fmla="*/ 3261021 w 7386137"/>
              <a:gd name="connsiteY9013" fmla="*/ 548133 h 688275"/>
              <a:gd name="connsiteX9014" fmla="*/ 3261063 w 7386137"/>
              <a:gd name="connsiteY9014" fmla="*/ 547847 h 688275"/>
              <a:gd name="connsiteX9015" fmla="*/ 3261021 w 7386137"/>
              <a:gd name="connsiteY9015" fmla="*/ 547881 h 688275"/>
              <a:gd name="connsiteX9016" fmla="*/ 3261063 w 7386137"/>
              <a:gd name="connsiteY9016" fmla="*/ 547596 h 688275"/>
              <a:gd name="connsiteX9017" fmla="*/ 3261021 w 7386137"/>
              <a:gd name="connsiteY9017" fmla="*/ 547630 h 688275"/>
              <a:gd name="connsiteX9018" fmla="*/ 3261063 w 7386137"/>
              <a:gd name="connsiteY9018" fmla="*/ 547344 h 688275"/>
              <a:gd name="connsiteX9019" fmla="*/ 3261021 w 7386137"/>
              <a:gd name="connsiteY9019" fmla="*/ 547378 h 688275"/>
              <a:gd name="connsiteX9020" fmla="*/ 3261063 w 7386137"/>
              <a:gd name="connsiteY9020" fmla="*/ 547093 h 688275"/>
              <a:gd name="connsiteX9021" fmla="*/ 3261021 w 7386137"/>
              <a:gd name="connsiteY9021" fmla="*/ 547127 h 688275"/>
              <a:gd name="connsiteX9022" fmla="*/ 3261063 w 7386137"/>
              <a:gd name="connsiteY9022" fmla="*/ 546841 h 688275"/>
              <a:gd name="connsiteX9023" fmla="*/ 3261021 w 7386137"/>
              <a:gd name="connsiteY9023" fmla="*/ 546875 h 688275"/>
              <a:gd name="connsiteX9024" fmla="*/ 3261063 w 7386137"/>
              <a:gd name="connsiteY9024" fmla="*/ 546590 h 688275"/>
              <a:gd name="connsiteX9025" fmla="*/ 3261021 w 7386137"/>
              <a:gd name="connsiteY9025" fmla="*/ 546624 h 688275"/>
              <a:gd name="connsiteX9026" fmla="*/ 3261063 w 7386137"/>
              <a:gd name="connsiteY9026" fmla="*/ 546338 h 688275"/>
              <a:gd name="connsiteX9027" fmla="*/ 3261021 w 7386137"/>
              <a:gd name="connsiteY9027" fmla="*/ 546372 h 688275"/>
              <a:gd name="connsiteX9028" fmla="*/ 3261063 w 7386137"/>
              <a:gd name="connsiteY9028" fmla="*/ 546087 h 688275"/>
              <a:gd name="connsiteX9029" fmla="*/ 3261021 w 7386137"/>
              <a:gd name="connsiteY9029" fmla="*/ 546121 h 688275"/>
              <a:gd name="connsiteX9030" fmla="*/ 3261063 w 7386137"/>
              <a:gd name="connsiteY9030" fmla="*/ 545835 h 688275"/>
              <a:gd name="connsiteX9031" fmla="*/ 3261021 w 7386137"/>
              <a:gd name="connsiteY9031" fmla="*/ 545869 h 688275"/>
              <a:gd name="connsiteX9032" fmla="*/ 3261063 w 7386137"/>
              <a:gd name="connsiteY9032" fmla="*/ 545584 h 688275"/>
              <a:gd name="connsiteX9033" fmla="*/ 3261021 w 7386137"/>
              <a:gd name="connsiteY9033" fmla="*/ 545618 h 688275"/>
              <a:gd name="connsiteX9034" fmla="*/ 3261063 w 7386137"/>
              <a:gd name="connsiteY9034" fmla="*/ 545332 h 688275"/>
              <a:gd name="connsiteX9035" fmla="*/ 3261021 w 7386137"/>
              <a:gd name="connsiteY9035" fmla="*/ 545366 h 688275"/>
              <a:gd name="connsiteX9036" fmla="*/ 3261063 w 7386137"/>
              <a:gd name="connsiteY9036" fmla="*/ 545081 h 688275"/>
              <a:gd name="connsiteX9037" fmla="*/ 3261021 w 7386137"/>
              <a:gd name="connsiteY9037" fmla="*/ 545115 h 688275"/>
              <a:gd name="connsiteX9038" fmla="*/ 3261063 w 7386137"/>
              <a:gd name="connsiteY9038" fmla="*/ 544829 h 688275"/>
              <a:gd name="connsiteX9039" fmla="*/ 3261021 w 7386137"/>
              <a:gd name="connsiteY9039" fmla="*/ 544863 h 688275"/>
              <a:gd name="connsiteX9040" fmla="*/ 3261063 w 7386137"/>
              <a:gd name="connsiteY9040" fmla="*/ 544577 h 688275"/>
              <a:gd name="connsiteX9041" fmla="*/ 3261021 w 7386137"/>
              <a:gd name="connsiteY9041" fmla="*/ 544611 h 688275"/>
              <a:gd name="connsiteX9042" fmla="*/ 3261063 w 7386137"/>
              <a:gd name="connsiteY9042" fmla="*/ 544326 h 688275"/>
              <a:gd name="connsiteX9043" fmla="*/ 3261021 w 7386137"/>
              <a:gd name="connsiteY9043" fmla="*/ 544360 h 688275"/>
              <a:gd name="connsiteX9044" fmla="*/ 3261063 w 7386137"/>
              <a:gd name="connsiteY9044" fmla="*/ 544074 h 688275"/>
              <a:gd name="connsiteX9045" fmla="*/ 3261021 w 7386137"/>
              <a:gd name="connsiteY9045" fmla="*/ 544108 h 688275"/>
              <a:gd name="connsiteX9046" fmla="*/ 3261063 w 7386137"/>
              <a:gd name="connsiteY9046" fmla="*/ 543823 h 688275"/>
              <a:gd name="connsiteX9047" fmla="*/ 3261021 w 7386137"/>
              <a:gd name="connsiteY9047" fmla="*/ 543857 h 688275"/>
              <a:gd name="connsiteX9048" fmla="*/ 3261063 w 7386137"/>
              <a:gd name="connsiteY9048" fmla="*/ 543571 h 688275"/>
              <a:gd name="connsiteX9049" fmla="*/ 3261021 w 7386137"/>
              <a:gd name="connsiteY9049" fmla="*/ 543605 h 688275"/>
              <a:gd name="connsiteX9050" fmla="*/ 3261063 w 7386137"/>
              <a:gd name="connsiteY9050" fmla="*/ 543320 h 688275"/>
              <a:gd name="connsiteX9051" fmla="*/ 3261021 w 7386137"/>
              <a:gd name="connsiteY9051" fmla="*/ 543354 h 688275"/>
              <a:gd name="connsiteX9052" fmla="*/ 3261063 w 7386137"/>
              <a:gd name="connsiteY9052" fmla="*/ 543068 h 688275"/>
              <a:gd name="connsiteX9053" fmla="*/ 3261021 w 7386137"/>
              <a:gd name="connsiteY9053" fmla="*/ 543102 h 688275"/>
              <a:gd name="connsiteX9054" fmla="*/ 3261063 w 7386137"/>
              <a:gd name="connsiteY9054" fmla="*/ 542817 h 688275"/>
              <a:gd name="connsiteX9055" fmla="*/ 3261021 w 7386137"/>
              <a:gd name="connsiteY9055" fmla="*/ 542851 h 688275"/>
              <a:gd name="connsiteX9056" fmla="*/ 3261063 w 7386137"/>
              <a:gd name="connsiteY9056" fmla="*/ 542565 h 688275"/>
              <a:gd name="connsiteX9057" fmla="*/ 3261021 w 7386137"/>
              <a:gd name="connsiteY9057" fmla="*/ 542599 h 688275"/>
              <a:gd name="connsiteX9058" fmla="*/ 3261063 w 7386137"/>
              <a:gd name="connsiteY9058" fmla="*/ 542313 h 688275"/>
              <a:gd name="connsiteX9059" fmla="*/ 3261021 w 7386137"/>
              <a:gd name="connsiteY9059" fmla="*/ 542347 h 688275"/>
              <a:gd name="connsiteX9060" fmla="*/ 3261063 w 7386137"/>
              <a:gd name="connsiteY9060" fmla="*/ 542062 h 688275"/>
              <a:gd name="connsiteX9061" fmla="*/ 3261021 w 7386137"/>
              <a:gd name="connsiteY9061" fmla="*/ 542096 h 688275"/>
              <a:gd name="connsiteX9062" fmla="*/ 3261063 w 7386137"/>
              <a:gd name="connsiteY9062" fmla="*/ 541810 h 688275"/>
              <a:gd name="connsiteX9063" fmla="*/ 3261021 w 7386137"/>
              <a:gd name="connsiteY9063" fmla="*/ 541844 h 688275"/>
              <a:gd name="connsiteX9064" fmla="*/ 3261063 w 7386137"/>
              <a:gd name="connsiteY9064" fmla="*/ 541559 h 688275"/>
              <a:gd name="connsiteX9065" fmla="*/ 3261021 w 7386137"/>
              <a:gd name="connsiteY9065" fmla="*/ 541593 h 688275"/>
              <a:gd name="connsiteX9066" fmla="*/ 3261063 w 7386137"/>
              <a:gd name="connsiteY9066" fmla="*/ 541307 h 688275"/>
              <a:gd name="connsiteX9067" fmla="*/ 3261021 w 7386137"/>
              <a:gd name="connsiteY9067" fmla="*/ 541341 h 688275"/>
              <a:gd name="connsiteX9068" fmla="*/ 3261063 w 7386137"/>
              <a:gd name="connsiteY9068" fmla="*/ 541056 h 688275"/>
              <a:gd name="connsiteX9069" fmla="*/ 3261021 w 7386137"/>
              <a:gd name="connsiteY9069" fmla="*/ 541090 h 688275"/>
              <a:gd name="connsiteX9070" fmla="*/ 3261063 w 7386137"/>
              <a:gd name="connsiteY9070" fmla="*/ 540804 h 688275"/>
              <a:gd name="connsiteX9071" fmla="*/ 3261021 w 7386137"/>
              <a:gd name="connsiteY9071" fmla="*/ 540838 h 688275"/>
              <a:gd name="connsiteX9072" fmla="*/ 3261063 w 7386137"/>
              <a:gd name="connsiteY9072" fmla="*/ 540553 h 688275"/>
              <a:gd name="connsiteX9073" fmla="*/ 3261021 w 7386137"/>
              <a:gd name="connsiteY9073" fmla="*/ 540587 h 688275"/>
              <a:gd name="connsiteX9074" fmla="*/ 3261063 w 7386137"/>
              <a:gd name="connsiteY9074" fmla="*/ 540301 h 688275"/>
              <a:gd name="connsiteX9075" fmla="*/ 3261021 w 7386137"/>
              <a:gd name="connsiteY9075" fmla="*/ 540335 h 688275"/>
              <a:gd name="connsiteX9076" fmla="*/ 3261063 w 7386137"/>
              <a:gd name="connsiteY9076" fmla="*/ 540050 h 688275"/>
              <a:gd name="connsiteX9077" fmla="*/ 3261021 w 7386137"/>
              <a:gd name="connsiteY9077" fmla="*/ 540084 h 688275"/>
              <a:gd name="connsiteX9078" fmla="*/ 3261063 w 7386137"/>
              <a:gd name="connsiteY9078" fmla="*/ 539798 h 688275"/>
              <a:gd name="connsiteX9079" fmla="*/ 3261021 w 7386137"/>
              <a:gd name="connsiteY9079" fmla="*/ 539832 h 688275"/>
              <a:gd name="connsiteX9080" fmla="*/ 3261063 w 7386137"/>
              <a:gd name="connsiteY9080" fmla="*/ 539547 h 688275"/>
              <a:gd name="connsiteX9081" fmla="*/ 3261021 w 7386137"/>
              <a:gd name="connsiteY9081" fmla="*/ 539581 h 688275"/>
              <a:gd name="connsiteX9082" fmla="*/ 3261063 w 7386137"/>
              <a:gd name="connsiteY9082" fmla="*/ 539295 h 688275"/>
              <a:gd name="connsiteX9083" fmla="*/ 3261021 w 7386137"/>
              <a:gd name="connsiteY9083" fmla="*/ 539329 h 688275"/>
              <a:gd name="connsiteX9084" fmla="*/ 3277719 w 7386137"/>
              <a:gd name="connsiteY9084" fmla="*/ 424534 h 688275"/>
              <a:gd name="connsiteX9085" fmla="*/ 3354945 w 7386137"/>
              <a:gd name="connsiteY9085" fmla="*/ 404079 h 688275"/>
              <a:gd name="connsiteX9086" fmla="*/ 3383721 w 7386137"/>
              <a:gd name="connsiteY9086" fmla="*/ 205299 h 688275"/>
              <a:gd name="connsiteX9087" fmla="*/ 3312366 w 7386137"/>
              <a:gd name="connsiteY9087" fmla="*/ 205299 h 688275"/>
              <a:gd name="connsiteX9088" fmla="*/ 3312403 w 7386137"/>
              <a:gd name="connsiteY9088" fmla="*/ 205047 h 688275"/>
              <a:gd name="connsiteX9089" fmla="*/ 3312366 w 7386137"/>
              <a:gd name="connsiteY9089" fmla="*/ 205047 h 688275"/>
              <a:gd name="connsiteX9090" fmla="*/ 3312402 w 7386137"/>
              <a:gd name="connsiteY9090" fmla="*/ 204796 h 688275"/>
              <a:gd name="connsiteX9091" fmla="*/ 3312366 w 7386137"/>
              <a:gd name="connsiteY9091" fmla="*/ 204796 h 688275"/>
              <a:gd name="connsiteX9092" fmla="*/ 3312403 w 7386137"/>
              <a:gd name="connsiteY9092" fmla="*/ 204544 h 688275"/>
              <a:gd name="connsiteX9093" fmla="*/ 3312366 w 7386137"/>
              <a:gd name="connsiteY9093" fmla="*/ 204544 h 688275"/>
              <a:gd name="connsiteX9094" fmla="*/ 3312402 w 7386137"/>
              <a:gd name="connsiteY9094" fmla="*/ 204293 h 688275"/>
              <a:gd name="connsiteX9095" fmla="*/ 3312366 w 7386137"/>
              <a:gd name="connsiteY9095" fmla="*/ 204293 h 688275"/>
              <a:gd name="connsiteX9096" fmla="*/ 3312403 w 7386137"/>
              <a:gd name="connsiteY9096" fmla="*/ 204041 h 688275"/>
              <a:gd name="connsiteX9097" fmla="*/ 3312366 w 7386137"/>
              <a:gd name="connsiteY9097" fmla="*/ 204041 h 688275"/>
              <a:gd name="connsiteX9098" fmla="*/ 3312402 w 7386137"/>
              <a:gd name="connsiteY9098" fmla="*/ 203790 h 688275"/>
              <a:gd name="connsiteX9099" fmla="*/ 3312366 w 7386137"/>
              <a:gd name="connsiteY9099" fmla="*/ 203790 h 688275"/>
              <a:gd name="connsiteX9100" fmla="*/ 3312403 w 7386137"/>
              <a:gd name="connsiteY9100" fmla="*/ 203538 h 688275"/>
              <a:gd name="connsiteX9101" fmla="*/ 3312366 w 7386137"/>
              <a:gd name="connsiteY9101" fmla="*/ 203538 h 688275"/>
              <a:gd name="connsiteX9102" fmla="*/ 3312402 w 7386137"/>
              <a:gd name="connsiteY9102" fmla="*/ 203287 h 688275"/>
              <a:gd name="connsiteX9103" fmla="*/ 3312366 w 7386137"/>
              <a:gd name="connsiteY9103" fmla="*/ 203287 h 688275"/>
              <a:gd name="connsiteX9104" fmla="*/ 3312403 w 7386137"/>
              <a:gd name="connsiteY9104" fmla="*/ 203035 h 688275"/>
              <a:gd name="connsiteX9105" fmla="*/ 3312366 w 7386137"/>
              <a:gd name="connsiteY9105" fmla="*/ 203035 h 688275"/>
              <a:gd name="connsiteX9106" fmla="*/ 3312402 w 7386137"/>
              <a:gd name="connsiteY9106" fmla="*/ 202784 h 688275"/>
              <a:gd name="connsiteX9107" fmla="*/ 3312366 w 7386137"/>
              <a:gd name="connsiteY9107" fmla="*/ 202784 h 688275"/>
              <a:gd name="connsiteX9108" fmla="*/ 3312403 w 7386137"/>
              <a:gd name="connsiteY9108" fmla="*/ 202532 h 688275"/>
              <a:gd name="connsiteX9109" fmla="*/ 3312366 w 7386137"/>
              <a:gd name="connsiteY9109" fmla="*/ 202532 h 688275"/>
              <a:gd name="connsiteX9110" fmla="*/ 3312402 w 7386137"/>
              <a:gd name="connsiteY9110" fmla="*/ 202281 h 688275"/>
              <a:gd name="connsiteX9111" fmla="*/ 3312366 w 7386137"/>
              <a:gd name="connsiteY9111" fmla="*/ 202281 h 688275"/>
              <a:gd name="connsiteX9112" fmla="*/ 3312403 w 7386137"/>
              <a:gd name="connsiteY9112" fmla="*/ 202029 h 688275"/>
              <a:gd name="connsiteX9113" fmla="*/ 3312366 w 7386137"/>
              <a:gd name="connsiteY9113" fmla="*/ 202029 h 688275"/>
              <a:gd name="connsiteX9114" fmla="*/ 3312403 w 7386137"/>
              <a:gd name="connsiteY9114" fmla="*/ 201777 h 688275"/>
              <a:gd name="connsiteX9115" fmla="*/ 3312366 w 7386137"/>
              <a:gd name="connsiteY9115" fmla="*/ 201777 h 688275"/>
              <a:gd name="connsiteX9116" fmla="*/ 3312402 w 7386137"/>
              <a:gd name="connsiteY9116" fmla="*/ 201526 h 688275"/>
              <a:gd name="connsiteX9117" fmla="*/ 3312366 w 7386137"/>
              <a:gd name="connsiteY9117" fmla="*/ 201526 h 688275"/>
              <a:gd name="connsiteX9118" fmla="*/ 3312403 w 7386137"/>
              <a:gd name="connsiteY9118" fmla="*/ 201274 h 688275"/>
              <a:gd name="connsiteX9119" fmla="*/ 3312366 w 7386137"/>
              <a:gd name="connsiteY9119" fmla="*/ 201274 h 688275"/>
              <a:gd name="connsiteX9120" fmla="*/ 3312402 w 7386137"/>
              <a:gd name="connsiteY9120" fmla="*/ 201023 h 688275"/>
              <a:gd name="connsiteX9121" fmla="*/ 3312366 w 7386137"/>
              <a:gd name="connsiteY9121" fmla="*/ 201023 h 688275"/>
              <a:gd name="connsiteX9122" fmla="*/ 3312403 w 7386137"/>
              <a:gd name="connsiteY9122" fmla="*/ 200771 h 688275"/>
              <a:gd name="connsiteX9123" fmla="*/ 3312366 w 7386137"/>
              <a:gd name="connsiteY9123" fmla="*/ 200771 h 688275"/>
              <a:gd name="connsiteX9124" fmla="*/ 3312402 w 7386137"/>
              <a:gd name="connsiteY9124" fmla="*/ 200520 h 688275"/>
              <a:gd name="connsiteX9125" fmla="*/ 3312366 w 7386137"/>
              <a:gd name="connsiteY9125" fmla="*/ 200520 h 688275"/>
              <a:gd name="connsiteX9126" fmla="*/ 3312403 w 7386137"/>
              <a:gd name="connsiteY9126" fmla="*/ 200268 h 688275"/>
              <a:gd name="connsiteX9127" fmla="*/ 3312366 w 7386137"/>
              <a:gd name="connsiteY9127" fmla="*/ 200268 h 688275"/>
              <a:gd name="connsiteX9128" fmla="*/ 3312402 w 7386137"/>
              <a:gd name="connsiteY9128" fmla="*/ 200017 h 688275"/>
              <a:gd name="connsiteX9129" fmla="*/ 3312366 w 7386137"/>
              <a:gd name="connsiteY9129" fmla="*/ 200017 h 688275"/>
              <a:gd name="connsiteX9130" fmla="*/ 3312403 w 7386137"/>
              <a:gd name="connsiteY9130" fmla="*/ 199765 h 688275"/>
              <a:gd name="connsiteX9131" fmla="*/ 3312366 w 7386137"/>
              <a:gd name="connsiteY9131" fmla="*/ 199765 h 688275"/>
              <a:gd name="connsiteX9132" fmla="*/ 3312403 w 7386137"/>
              <a:gd name="connsiteY9132" fmla="*/ 199513 h 688275"/>
              <a:gd name="connsiteX9133" fmla="*/ 3312366 w 7386137"/>
              <a:gd name="connsiteY9133" fmla="*/ 199513 h 688275"/>
              <a:gd name="connsiteX9134" fmla="*/ 3312402 w 7386137"/>
              <a:gd name="connsiteY9134" fmla="*/ 199262 h 688275"/>
              <a:gd name="connsiteX9135" fmla="*/ 3312366 w 7386137"/>
              <a:gd name="connsiteY9135" fmla="*/ 199262 h 688275"/>
              <a:gd name="connsiteX9136" fmla="*/ 3312403 w 7386137"/>
              <a:gd name="connsiteY9136" fmla="*/ 199010 h 688275"/>
              <a:gd name="connsiteX9137" fmla="*/ 3312366 w 7386137"/>
              <a:gd name="connsiteY9137" fmla="*/ 199010 h 688275"/>
              <a:gd name="connsiteX9138" fmla="*/ 3312402 w 7386137"/>
              <a:gd name="connsiteY9138" fmla="*/ 198759 h 688275"/>
              <a:gd name="connsiteX9139" fmla="*/ 3312366 w 7386137"/>
              <a:gd name="connsiteY9139" fmla="*/ 198759 h 688275"/>
              <a:gd name="connsiteX9140" fmla="*/ 3312403 w 7386137"/>
              <a:gd name="connsiteY9140" fmla="*/ 198507 h 688275"/>
              <a:gd name="connsiteX9141" fmla="*/ 3312366 w 7386137"/>
              <a:gd name="connsiteY9141" fmla="*/ 198507 h 688275"/>
              <a:gd name="connsiteX9142" fmla="*/ 3312402 w 7386137"/>
              <a:gd name="connsiteY9142" fmla="*/ 198256 h 688275"/>
              <a:gd name="connsiteX9143" fmla="*/ 3312366 w 7386137"/>
              <a:gd name="connsiteY9143" fmla="*/ 198256 h 688275"/>
              <a:gd name="connsiteX9144" fmla="*/ 3312403 w 7386137"/>
              <a:gd name="connsiteY9144" fmla="*/ 198004 h 688275"/>
              <a:gd name="connsiteX9145" fmla="*/ 3312366 w 7386137"/>
              <a:gd name="connsiteY9145" fmla="*/ 198004 h 688275"/>
              <a:gd name="connsiteX9146" fmla="*/ 3312402 w 7386137"/>
              <a:gd name="connsiteY9146" fmla="*/ 197753 h 688275"/>
              <a:gd name="connsiteX9147" fmla="*/ 3312366 w 7386137"/>
              <a:gd name="connsiteY9147" fmla="*/ 197753 h 688275"/>
              <a:gd name="connsiteX9148" fmla="*/ 3312403 w 7386137"/>
              <a:gd name="connsiteY9148" fmla="*/ 197501 h 688275"/>
              <a:gd name="connsiteX9149" fmla="*/ 3312366 w 7386137"/>
              <a:gd name="connsiteY9149" fmla="*/ 197501 h 688275"/>
              <a:gd name="connsiteX9150" fmla="*/ 3312402 w 7386137"/>
              <a:gd name="connsiteY9150" fmla="*/ 197250 h 688275"/>
              <a:gd name="connsiteX9151" fmla="*/ 3312366 w 7386137"/>
              <a:gd name="connsiteY9151" fmla="*/ 197250 h 688275"/>
              <a:gd name="connsiteX9152" fmla="*/ 3312403 w 7386137"/>
              <a:gd name="connsiteY9152" fmla="*/ 196998 h 688275"/>
              <a:gd name="connsiteX9153" fmla="*/ 3312366 w 7386137"/>
              <a:gd name="connsiteY9153" fmla="*/ 196998 h 688275"/>
              <a:gd name="connsiteX9154" fmla="*/ 3312402 w 7386137"/>
              <a:gd name="connsiteY9154" fmla="*/ 196747 h 688275"/>
              <a:gd name="connsiteX9155" fmla="*/ 3312366 w 7386137"/>
              <a:gd name="connsiteY9155" fmla="*/ 196747 h 688275"/>
              <a:gd name="connsiteX9156" fmla="*/ 3312403 w 7386137"/>
              <a:gd name="connsiteY9156" fmla="*/ 196495 h 688275"/>
              <a:gd name="connsiteX9157" fmla="*/ 3312366 w 7386137"/>
              <a:gd name="connsiteY9157" fmla="*/ 196495 h 688275"/>
              <a:gd name="connsiteX9158" fmla="*/ 3312402 w 7386137"/>
              <a:gd name="connsiteY9158" fmla="*/ 196244 h 688275"/>
              <a:gd name="connsiteX9159" fmla="*/ 3312366 w 7386137"/>
              <a:gd name="connsiteY9159" fmla="*/ 196244 h 688275"/>
              <a:gd name="connsiteX9160" fmla="*/ 3312403 w 7386137"/>
              <a:gd name="connsiteY9160" fmla="*/ 195992 h 688275"/>
              <a:gd name="connsiteX9161" fmla="*/ 3312366 w 7386137"/>
              <a:gd name="connsiteY9161" fmla="*/ 195992 h 688275"/>
              <a:gd name="connsiteX9162" fmla="*/ 3312403 w 7386137"/>
              <a:gd name="connsiteY9162" fmla="*/ 195740 h 688275"/>
              <a:gd name="connsiteX9163" fmla="*/ 3312366 w 7386137"/>
              <a:gd name="connsiteY9163" fmla="*/ 195740 h 688275"/>
              <a:gd name="connsiteX9164" fmla="*/ 3312402 w 7386137"/>
              <a:gd name="connsiteY9164" fmla="*/ 195489 h 688275"/>
              <a:gd name="connsiteX9165" fmla="*/ 3312366 w 7386137"/>
              <a:gd name="connsiteY9165" fmla="*/ 195489 h 688275"/>
              <a:gd name="connsiteX9166" fmla="*/ 3312403 w 7386137"/>
              <a:gd name="connsiteY9166" fmla="*/ 195237 h 688275"/>
              <a:gd name="connsiteX9167" fmla="*/ 3312366 w 7386137"/>
              <a:gd name="connsiteY9167" fmla="*/ 195237 h 688275"/>
              <a:gd name="connsiteX9168" fmla="*/ 3312402 w 7386137"/>
              <a:gd name="connsiteY9168" fmla="*/ 194986 h 688275"/>
              <a:gd name="connsiteX9169" fmla="*/ 3312366 w 7386137"/>
              <a:gd name="connsiteY9169" fmla="*/ 194986 h 688275"/>
              <a:gd name="connsiteX9170" fmla="*/ 3312403 w 7386137"/>
              <a:gd name="connsiteY9170" fmla="*/ 194734 h 688275"/>
              <a:gd name="connsiteX9171" fmla="*/ 3312366 w 7386137"/>
              <a:gd name="connsiteY9171" fmla="*/ 194734 h 688275"/>
              <a:gd name="connsiteX9172" fmla="*/ 3312402 w 7386137"/>
              <a:gd name="connsiteY9172" fmla="*/ 194483 h 688275"/>
              <a:gd name="connsiteX9173" fmla="*/ 3312366 w 7386137"/>
              <a:gd name="connsiteY9173" fmla="*/ 194483 h 688275"/>
              <a:gd name="connsiteX9174" fmla="*/ 3312403 w 7386137"/>
              <a:gd name="connsiteY9174" fmla="*/ 194231 h 688275"/>
              <a:gd name="connsiteX9175" fmla="*/ 3312366 w 7386137"/>
              <a:gd name="connsiteY9175" fmla="*/ 194231 h 688275"/>
              <a:gd name="connsiteX9176" fmla="*/ 3312402 w 7386137"/>
              <a:gd name="connsiteY9176" fmla="*/ 193980 h 688275"/>
              <a:gd name="connsiteX9177" fmla="*/ 3312366 w 7386137"/>
              <a:gd name="connsiteY9177" fmla="*/ 193980 h 688275"/>
              <a:gd name="connsiteX9178" fmla="*/ 3312403 w 7386137"/>
              <a:gd name="connsiteY9178" fmla="*/ 193728 h 688275"/>
              <a:gd name="connsiteX9179" fmla="*/ 3312366 w 7386137"/>
              <a:gd name="connsiteY9179" fmla="*/ 193728 h 688275"/>
              <a:gd name="connsiteX9180" fmla="*/ 3312403 w 7386137"/>
              <a:gd name="connsiteY9180" fmla="*/ 193476 h 688275"/>
              <a:gd name="connsiteX9181" fmla="*/ 3312366 w 7386137"/>
              <a:gd name="connsiteY9181" fmla="*/ 193476 h 688275"/>
              <a:gd name="connsiteX9182" fmla="*/ 3312402 w 7386137"/>
              <a:gd name="connsiteY9182" fmla="*/ 193225 h 688275"/>
              <a:gd name="connsiteX9183" fmla="*/ 3312366 w 7386137"/>
              <a:gd name="connsiteY9183" fmla="*/ 193225 h 688275"/>
              <a:gd name="connsiteX9184" fmla="*/ 3312403 w 7386137"/>
              <a:gd name="connsiteY9184" fmla="*/ 192973 h 688275"/>
              <a:gd name="connsiteX9185" fmla="*/ 3312366 w 7386137"/>
              <a:gd name="connsiteY9185" fmla="*/ 192973 h 688275"/>
              <a:gd name="connsiteX9186" fmla="*/ 3312402 w 7386137"/>
              <a:gd name="connsiteY9186" fmla="*/ 192722 h 688275"/>
              <a:gd name="connsiteX9187" fmla="*/ 3312366 w 7386137"/>
              <a:gd name="connsiteY9187" fmla="*/ 192722 h 688275"/>
              <a:gd name="connsiteX9188" fmla="*/ 3312403 w 7386137"/>
              <a:gd name="connsiteY9188" fmla="*/ 192470 h 688275"/>
              <a:gd name="connsiteX9189" fmla="*/ 3312366 w 7386137"/>
              <a:gd name="connsiteY9189" fmla="*/ 192470 h 688275"/>
              <a:gd name="connsiteX9190" fmla="*/ 3312402 w 7386137"/>
              <a:gd name="connsiteY9190" fmla="*/ 192219 h 688275"/>
              <a:gd name="connsiteX9191" fmla="*/ 3312366 w 7386137"/>
              <a:gd name="connsiteY9191" fmla="*/ 192219 h 688275"/>
              <a:gd name="connsiteX9192" fmla="*/ 3312403 w 7386137"/>
              <a:gd name="connsiteY9192" fmla="*/ 191967 h 688275"/>
              <a:gd name="connsiteX9193" fmla="*/ 3312366 w 7386137"/>
              <a:gd name="connsiteY9193" fmla="*/ 191967 h 688275"/>
              <a:gd name="connsiteX9194" fmla="*/ 3312402 w 7386137"/>
              <a:gd name="connsiteY9194" fmla="*/ 191716 h 688275"/>
              <a:gd name="connsiteX9195" fmla="*/ 3312366 w 7386137"/>
              <a:gd name="connsiteY9195" fmla="*/ 191716 h 688275"/>
              <a:gd name="connsiteX9196" fmla="*/ 3312403 w 7386137"/>
              <a:gd name="connsiteY9196" fmla="*/ 191464 h 688275"/>
              <a:gd name="connsiteX9197" fmla="*/ 3312366 w 7386137"/>
              <a:gd name="connsiteY9197" fmla="*/ 191464 h 688275"/>
              <a:gd name="connsiteX9198" fmla="*/ 3312402 w 7386137"/>
              <a:gd name="connsiteY9198" fmla="*/ 191213 h 688275"/>
              <a:gd name="connsiteX9199" fmla="*/ 3312366 w 7386137"/>
              <a:gd name="connsiteY9199" fmla="*/ 191213 h 688275"/>
              <a:gd name="connsiteX9200" fmla="*/ 3312403 w 7386137"/>
              <a:gd name="connsiteY9200" fmla="*/ 190961 h 688275"/>
              <a:gd name="connsiteX9201" fmla="*/ 3312366 w 7386137"/>
              <a:gd name="connsiteY9201" fmla="*/ 190961 h 688275"/>
              <a:gd name="connsiteX9202" fmla="*/ 3312402 w 7386137"/>
              <a:gd name="connsiteY9202" fmla="*/ 190710 h 688275"/>
              <a:gd name="connsiteX9203" fmla="*/ 3312366 w 7386137"/>
              <a:gd name="connsiteY9203" fmla="*/ 190710 h 688275"/>
              <a:gd name="connsiteX9204" fmla="*/ 3312403 w 7386137"/>
              <a:gd name="connsiteY9204" fmla="*/ 190458 h 688275"/>
              <a:gd name="connsiteX9205" fmla="*/ 3312366 w 7386137"/>
              <a:gd name="connsiteY9205" fmla="*/ 190458 h 688275"/>
              <a:gd name="connsiteX9206" fmla="*/ 3312403 w 7386137"/>
              <a:gd name="connsiteY9206" fmla="*/ 190206 h 688275"/>
              <a:gd name="connsiteX9207" fmla="*/ 3312366 w 7386137"/>
              <a:gd name="connsiteY9207" fmla="*/ 190206 h 688275"/>
              <a:gd name="connsiteX9208" fmla="*/ 3312402 w 7386137"/>
              <a:gd name="connsiteY9208" fmla="*/ 189955 h 688275"/>
              <a:gd name="connsiteX9209" fmla="*/ 3312366 w 7386137"/>
              <a:gd name="connsiteY9209" fmla="*/ 189955 h 688275"/>
              <a:gd name="connsiteX9210" fmla="*/ 3312403 w 7386137"/>
              <a:gd name="connsiteY9210" fmla="*/ 189703 h 688275"/>
              <a:gd name="connsiteX9211" fmla="*/ 3312366 w 7386137"/>
              <a:gd name="connsiteY9211" fmla="*/ 189703 h 688275"/>
              <a:gd name="connsiteX9212" fmla="*/ 3312402 w 7386137"/>
              <a:gd name="connsiteY9212" fmla="*/ 189452 h 688275"/>
              <a:gd name="connsiteX9213" fmla="*/ 3312366 w 7386137"/>
              <a:gd name="connsiteY9213" fmla="*/ 189452 h 688275"/>
              <a:gd name="connsiteX9214" fmla="*/ 3312403 w 7386137"/>
              <a:gd name="connsiteY9214" fmla="*/ 189200 h 688275"/>
              <a:gd name="connsiteX9215" fmla="*/ 3312366 w 7386137"/>
              <a:gd name="connsiteY9215" fmla="*/ 189200 h 688275"/>
              <a:gd name="connsiteX9216" fmla="*/ 3312402 w 7386137"/>
              <a:gd name="connsiteY9216" fmla="*/ 188949 h 688275"/>
              <a:gd name="connsiteX9217" fmla="*/ 3312366 w 7386137"/>
              <a:gd name="connsiteY9217" fmla="*/ 188949 h 688275"/>
              <a:gd name="connsiteX9218" fmla="*/ 3312403 w 7386137"/>
              <a:gd name="connsiteY9218" fmla="*/ 188697 h 688275"/>
              <a:gd name="connsiteX9219" fmla="*/ 3312366 w 7386137"/>
              <a:gd name="connsiteY9219" fmla="*/ 188697 h 688275"/>
              <a:gd name="connsiteX9220" fmla="*/ 3312402 w 7386137"/>
              <a:gd name="connsiteY9220" fmla="*/ 188446 h 688275"/>
              <a:gd name="connsiteX9221" fmla="*/ 3312366 w 7386137"/>
              <a:gd name="connsiteY9221" fmla="*/ 188446 h 688275"/>
              <a:gd name="connsiteX9222" fmla="*/ 3312403 w 7386137"/>
              <a:gd name="connsiteY9222" fmla="*/ 188194 h 688275"/>
              <a:gd name="connsiteX9223" fmla="*/ 3312366 w 7386137"/>
              <a:gd name="connsiteY9223" fmla="*/ 188194 h 688275"/>
              <a:gd name="connsiteX9224" fmla="*/ 3312403 w 7386137"/>
              <a:gd name="connsiteY9224" fmla="*/ 187942 h 688275"/>
              <a:gd name="connsiteX9225" fmla="*/ 3312366 w 7386137"/>
              <a:gd name="connsiteY9225" fmla="*/ 187942 h 688275"/>
              <a:gd name="connsiteX9226" fmla="*/ 3312402 w 7386137"/>
              <a:gd name="connsiteY9226" fmla="*/ 187691 h 688275"/>
              <a:gd name="connsiteX9227" fmla="*/ 3312366 w 7386137"/>
              <a:gd name="connsiteY9227" fmla="*/ 187691 h 688275"/>
              <a:gd name="connsiteX9228" fmla="*/ 3312403 w 7386137"/>
              <a:gd name="connsiteY9228" fmla="*/ 187439 h 688275"/>
              <a:gd name="connsiteX9229" fmla="*/ 3312366 w 7386137"/>
              <a:gd name="connsiteY9229" fmla="*/ 187439 h 688275"/>
              <a:gd name="connsiteX9230" fmla="*/ 3312402 w 7386137"/>
              <a:gd name="connsiteY9230" fmla="*/ 187188 h 688275"/>
              <a:gd name="connsiteX9231" fmla="*/ 3312366 w 7386137"/>
              <a:gd name="connsiteY9231" fmla="*/ 187188 h 688275"/>
              <a:gd name="connsiteX9232" fmla="*/ 3312403 w 7386137"/>
              <a:gd name="connsiteY9232" fmla="*/ 186936 h 688275"/>
              <a:gd name="connsiteX9233" fmla="*/ 3312366 w 7386137"/>
              <a:gd name="connsiteY9233" fmla="*/ 186936 h 688275"/>
              <a:gd name="connsiteX9234" fmla="*/ 3312402 w 7386137"/>
              <a:gd name="connsiteY9234" fmla="*/ 186685 h 688275"/>
              <a:gd name="connsiteX9235" fmla="*/ 3312366 w 7386137"/>
              <a:gd name="connsiteY9235" fmla="*/ 186685 h 688275"/>
              <a:gd name="connsiteX9236" fmla="*/ 3312403 w 7386137"/>
              <a:gd name="connsiteY9236" fmla="*/ 186433 h 688275"/>
              <a:gd name="connsiteX9237" fmla="*/ 3312366 w 7386137"/>
              <a:gd name="connsiteY9237" fmla="*/ 186433 h 688275"/>
              <a:gd name="connsiteX9238" fmla="*/ 3312402 w 7386137"/>
              <a:gd name="connsiteY9238" fmla="*/ 186182 h 688275"/>
              <a:gd name="connsiteX9239" fmla="*/ 3312366 w 7386137"/>
              <a:gd name="connsiteY9239" fmla="*/ 186182 h 688275"/>
              <a:gd name="connsiteX9240" fmla="*/ 3312403 w 7386137"/>
              <a:gd name="connsiteY9240" fmla="*/ 185930 h 688275"/>
              <a:gd name="connsiteX9241" fmla="*/ 3312366 w 7386137"/>
              <a:gd name="connsiteY9241" fmla="*/ 185930 h 688275"/>
              <a:gd name="connsiteX9242" fmla="*/ 3312402 w 7386137"/>
              <a:gd name="connsiteY9242" fmla="*/ 185679 h 688275"/>
              <a:gd name="connsiteX9243" fmla="*/ 3312366 w 7386137"/>
              <a:gd name="connsiteY9243" fmla="*/ 185679 h 688275"/>
              <a:gd name="connsiteX9244" fmla="*/ 3312403 w 7386137"/>
              <a:gd name="connsiteY9244" fmla="*/ 185427 h 688275"/>
              <a:gd name="connsiteX9245" fmla="*/ 3312366 w 7386137"/>
              <a:gd name="connsiteY9245" fmla="*/ 185427 h 688275"/>
              <a:gd name="connsiteX9246" fmla="*/ 3312403 w 7386137"/>
              <a:gd name="connsiteY9246" fmla="*/ 185176 h 688275"/>
              <a:gd name="connsiteX9247" fmla="*/ 3312366 w 7386137"/>
              <a:gd name="connsiteY9247" fmla="*/ 185176 h 688275"/>
              <a:gd name="connsiteX9248" fmla="*/ 3312403 w 7386137"/>
              <a:gd name="connsiteY9248" fmla="*/ 184924 h 688275"/>
              <a:gd name="connsiteX9249" fmla="*/ 3312366 w 7386137"/>
              <a:gd name="connsiteY9249" fmla="*/ 184924 h 688275"/>
              <a:gd name="connsiteX9250" fmla="*/ 3325724 w 7386137"/>
              <a:gd name="connsiteY9250" fmla="*/ 91836 h 688275"/>
              <a:gd name="connsiteX9251" fmla="*/ 3347847 w 7386137"/>
              <a:gd name="connsiteY9251" fmla="*/ 110203 h 688275"/>
              <a:gd name="connsiteX9252" fmla="*/ 3397524 w 7386137"/>
              <a:gd name="connsiteY9252" fmla="*/ 110203 h 688275"/>
              <a:gd name="connsiteX9253" fmla="*/ 3406065 w 7386137"/>
              <a:gd name="connsiteY9253" fmla="*/ 50410 h 688275"/>
              <a:gd name="connsiteX9254" fmla="*/ 3397106 w 7386137"/>
              <a:gd name="connsiteY9254" fmla="*/ 34150 h 688275"/>
              <a:gd name="connsiteX9255" fmla="*/ 3397245 w 7386137"/>
              <a:gd name="connsiteY9255" fmla="*/ 34150 h 688275"/>
              <a:gd name="connsiteX9256" fmla="*/ 3397106 w 7386137"/>
              <a:gd name="connsiteY9256" fmla="*/ 33898 h 688275"/>
              <a:gd name="connsiteX9257" fmla="*/ 3397245 w 7386137"/>
              <a:gd name="connsiteY9257" fmla="*/ 33898 h 688275"/>
              <a:gd name="connsiteX9258" fmla="*/ 3397106 w 7386137"/>
              <a:gd name="connsiteY9258" fmla="*/ 33647 h 688275"/>
              <a:gd name="connsiteX9259" fmla="*/ 3397245 w 7386137"/>
              <a:gd name="connsiteY9259" fmla="*/ 33647 h 688275"/>
              <a:gd name="connsiteX9260" fmla="*/ 3397106 w 7386137"/>
              <a:gd name="connsiteY9260" fmla="*/ 33395 h 688275"/>
              <a:gd name="connsiteX9261" fmla="*/ 3397245 w 7386137"/>
              <a:gd name="connsiteY9261" fmla="*/ 33395 h 688275"/>
              <a:gd name="connsiteX9262" fmla="*/ 3397106 w 7386137"/>
              <a:gd name="connsiteY9262" fmla="*/ 33144 h 688275"/>
              <a:gd name="connsiteX9263" fmla="*/ 3397245 w 7386137"/>
              <a:gd name="connsiteY9263" fmla="*/ 33144 h 688275"/>
              <a:gd name="connsiteX9264" fmla="*/ 3397106 w 7386137"/>
              <a:gd name="connsiteY9264" fmla="*/ 32892 h 688275"/>
              <a:gd name="connsiteX9265" fmla="*/ 3397245 w 7386137"/>
              <a:gd name="connsiteY9265" fmla="*/ 32892 h 688275"/>
              <a:gd name="connsiteX9266" fmla="*/ 3397106 w 7386137"/>
              <a:gd name="connsiteY9266" fmla="*/ 32641 h 688275"/>
              <a:gd name="connsiteX9267" fmla="*/ 3397245 w 7386137"/>
              <a:gd name="connsiteY9267" fmla="*/ 32641 h 688275"/>
              <a:gd name="connsiteX9268" fmla="*/ 3397106 w 7386137"/>
              <a:gd name="connsiteY9268" fmla="*/ 32389 h 688275"/>
              <a:gd name="connsiteX9269" fmla="*/ 3397245 w 7386137"/>
              <a:gd name="connsiteY9269" fmla="*/ 32389 h 688275"/>
              <a:gd name="connsiteX9270" fmla="*/ 3397106 w 7386137"/>
              <a:gd name="connsiteY9270" fmla="*/ 32138 h 688275"/>
              <a:gd name="connsiteX9271" fmla="*/ 3397245 w 7386137"/>
              <a:gd name="connsiteY9271" fmla="*/ 32138 h 688275"/>
              <a:gd name="connsiteX9272" fmla="*/ 3397106 w 7386137"/>
              <a:gd name="connsiteY9272" fmla="*/ 31886 h 688275"/>
              <a:gd name="connsiteX9273" fmla="*/ 3397245 w 7386137"/>
              <a:gd name="connsiteY9273" fmla="*/ 31886 h 688275"/>
              <a:gd name="connsiteX9274" fmla="*/ 3397106 w 7386137"/>
              <a:gd name="connsiteY9274" fmla="*/ 31635 h 688275"/>
              <a:gd name="connsiteX9275" fmla="*/ 3397245 w 7386137"/>
              <a:gd name="connsiteY9275" fmla="*/ 31635 h 688275"/>
              <a:gd name="connsiteX9276" fmla="*/ 3397106 w 7386137"/>
              <a:gd name="connsiteY9276" fmla="*/ 31383 h 688275"/>
              <a:gd name="connsiteX9277" fmla="*/ 3397245 w 7386137"/>
              <a:gd name="connsiteY9277" fmla="*/ 31383 h 688275"/>
              <a:gd name="connsiteX9278" fmla="*/ 3397106 w 7386137"/>
              <a:gd name="connsiteY9278" fmla="*/ 31132 h 688275"/>
              <a:gd name="connsiteX9279" fmla="*/ 3397245 w 7386137"/>
              <a:gd name="connsiteY9279" fmla="*/ 31132 h 688275"/>
              <a:gd name="connsiteX9280" fmla="*/ 3397106 w 7386137"/>
              <a:gd name="connsiteY9280" fmla="*/ 30880 h 688275"/>
              <a:gd name="connsiteX9281" fmla="*/ 3397245 w 7386137"/>
              <a:gd name="connsiteY9281" fmla="*/ 30880 h 688275"/>
              <a:gd name="connsiteX9282" fmla="*/ 3397106 w 7386137"/>
              <a:gd name="connsiteY9282" fmla="*/ 30628 h 688275"/>
              <a:gd name="connsiteX9283" fmla="*/ 3397245 w 7386137"/>
              <a:gd name="connsiteY9283" fmla="*/ 30628 h 688275"/>
              <a:gd name="connsiteX9284" fmla="*/ 3397106 w 7386137"/>
              <a:gd name="connsiteY9284" fmla="*/ 30377 h 688275"/>
              <a:gd name="connsiteX9285" fmla="*/ 3397245 w 7386137"/>
              <a:gd name="connsiteY9285" fmla="*/ 30377 h 688275"/>
              <a:gd name="connsiteX9286" fmla="*/ 3397106 w 7386137"/>
              <a:gd name="connsiteY9286" fmla="*/ 30125 h 688275"/>
              <a:gd name="connsiteX9287" fmla="*/ 3397245 w 7386137"/>
              <a:gd name="connsiteY9287" fmla="*/ 30125 h 688275"/>
              <a:gd name="connsiteX9288" fmla="*/ 3397106 w 7386137"/>
              <a:gd name="connsiteY9288" fmla="*/ 29874 h 688275"/>
              <a:gd name="connsiteX9289" fmla="*/ 3397245 w 7386137"/>
              <a:gd name="connsiteY9289" fmla="*/ 29874 h 688275"/>
              <a:gd name="connsiteX9290" fmla="*/ 3397106 w 7386137"/>
              <a:gd name="connsiteY9290" fmla="*/ 29622 h 688275"/>
              <a:gd name="connsiteX9291" fmla="*/ 3397245 w 7386137"/>
              <a:gd name="connsiteY9291" fmla="*/ 29622 h 688275"/>
              <a:gd name="connsiteX9292" fmla="*/ 3397106 w 7386137"/>
              <a:gd name="connsiteY9292" fmla="*/ 29371 h 688275"/>
              <a:gd name="connsiteX9293" fmla="*/ 3397245 w 7386137"/>
              <a:gd name="connsiteY9293" fmla="*/ 29371 h 688275"/>
              <a:gd name="connsiteX9294" fmla="*/ 3397106 w 7386137"/>
              <a:gd name="connsiteY9294" fmla="*/ 29119 h 688275"/>
              <a:gd name="connsiteX9295" fmla="*/ 3397245 w 7386137"/>
              <a:gd name="connsiteY9295" fmla="*/ 29119 h 688275"/>
              <a:gd name="connsiteX9296" fmla="*/ 3397106 w 7386137"/>
              <a:gd name="connsiteY9296" fmla="*/ 28868 h 688275"/>
              <a:gd name="connsiteX9297" fmla="*/ 3397245 w 7386137"/>
              <a:gd name="connsiteY9297" fmla="*/ 28868 h 688275"/>
              <a:gd name="connsiteX9298" fmla="*/ 3397106 w 7386137"/>
              <a:gd name="connsiteY9298" fmla="*/ 28616 h 688275"/>
              <a:gd name="connsiteX9299" fmla="*/ 3397245 w 7386137"/>
              <a:gd name="connsiteY9299" fmla="*/ 28616 h 688275"/>
              <a:gd name="connsiteX9300" fmla="*/ 3397106 w 7386137"/>
              <a:gd name="connsiteY9300" fmla="*/ 28364 h 688275"/>
              <a:gd name="connsiteX9301" fmla="*/ 3397245 w 7386137"/>
              <a:gd name="connsiteY9301" fmla="*/ 28364 h 688275"/>
              <a:gd name="connsiteX9302" fmla="*/ 3397106 w 7386137"/>
              <a:gd name="connsiteY9302" fmla="*/ 28113 h 688275"/>
              <a:gd name="connsiteX9303" fmla="*/ 3397245 w 7386137"/>
              <a:gd name="connsiteY9303" fmla="*/ 28113 h 688275"/>
              <a:gd name="connsiteX9304" fmla="*/ 3397106 w 7386137"/>
              <a:gd name="connsiteY9304" fmla="*/ 27861 h 688275"/>
              <a:gd name="connsiteX9305" fmla="*/ 3397245 w 7386137"/>
              <a:gd name="connsiteY9305" fmla="*/ 27861 h 688275"/>
              <a:gd name="connsiteX9306" fmla="*/ 3397106 w 7386137"/>
              <a:gd name="connsiteY9306" fmla="*/ 27610 h 688275"/>
              <a:gd name="connsiteX9307" fmla="*/ 3397245 w 7386137"/>
              <a:gd name="connsiteY9307" fmla="*/ 27610 h 688275"/>
              <a:gd name="connsiteX9308" fmla="*/ 3397106 w 7386137"/>
              <a:gd name="connsiteY9308" fmla="*/ 27358 h 688275"/>
              <a:gd name="connsiteX9309" fmla="*/ 3397245 w 7386137"/>
              <a:gd name="connsiteY9309" fmla="*/ 27358 h 688275"/>
              <a:gd name="connsiteX9310" fmla="*/ 3397106 w 7386137"/>
              <a:gd name="connsiteY9310" fmla="*/ 27107 h 688275"/>
              <a:gd name="connsiteX9311" fmla="*/ 3397245 w 7386137"/>
              <a:gd name="connsiteY9311" fmla="*/ 27107 h 688275"/>
              <a:gd name="connsiteX9312" fmla="*/ 3397106 w 7386137"/>
              <a:gd name="connsiteY9312" fmla="*/ 26855 h 688275"/>
              <a:gd name="connsiteX9313" fmla="*/ 3397245 w 7386137"/>
              <a:gd name="connsiteY9313" fmla="*/ 26855 h 688275"/>
              <a:gd name="connsiteX9314" fmla="*/ 3397106 w 7386137"/>
              <a:gd name="connsiteY9314" fmla="*/ 26604 h 688275"/>
              <a:gd name="connsiteX9315" fmla="*/ 3397245 w 7386137"/>
              <a:gd name="connsiteY9315" fmla="*/ 26604 h 688275"/>
              <a:gd name="connsiteX9316" fmla="*/ 3397106 w 7386137"/>
              <a:gd name="connsiteY9316" fmla="*/ 26352 h 688275"/>
              <a:gd name="connsiteX9317" fmla="*/ 3397245 w 7386137"/>
              <a:gd name="connsiteY9317" fmla="*/ 26352 h 688275"/>
              <a:gd name="connsiteX9318" fmla="*/ 3397106 w 7386137"/>
              <a:gd name="connsiteY9318" fmla="*/ 26101 h 688275"/>
              <a:gd name="connsiteX9319" fmla="*/ 3397245 w 7386137"/>
              <a:gd name="connsiteY9319" fmla="*/ 26101 h 688275"/>
              <a:gd name="connsiteX9320" fmla="*/ 3397106 w 7386137"/>
              <a:gd name="connsiteY9320" fmla="*/ 25849 h 688275"/>
              <a:gd name="connsiteX9321" fmla="*/ 3397245 w 7386137"/>
              <a:gd name="connsiteY9321" fmla="*/ 25849 h 688275"/>
              <a:gd name="connsiteX9322" fmla="*/ 3397106 w 7386137"/>
              <a:gd name="connsiteY9322" fmla="*/ 25598 h 688275"/>
              <a:gd name="connsiteX9323" fmla="*/ 3397245 w 7386137"/>
              <a:gd name="connsiteY9323" fmla="*/ 25598 h 688275"/>
              <a:gd name="connsiteX9324" fmla="*/ 3397106 w 7386137"/>
              <a:gd name="connsiteY9324" fmla="*/ 25346 h 688275"/>
              <a:gd name="connsiteX9325" fmla="*/ 3397245 w 7386137"/>
              <a:gd name="connsiteY9325" fmla="*/ 25346 h 688275"/>
              <a:gd name="connsiteX9326" fmla="*/ 3397106 w 7386137"/>
              <a:gd name="connsiteY9326" fmla="*/ 25095 h 688275"/>
              <a:gd name="connsiteX9327" fmla="*/ 3397245 w 7386137"/>
              <a:gd name="connsiteY9327" fmla="*/ 25095 h 688275"/>
              <a:gd name="connsiteX9328" fmla="*/ 3397106 w 7386137"/>
              <a:gd name="connsiteY9328" fmla="*/ 24843 h 688275"/>
              <a:gd name="connsiteX9329" fmla="*/ 3397245 w 7386137"/>
              <a:gd name="connsiteY9329" fmla="*/ 24843 h 688275"/>
              <a:gd name="connsiteX9330" fmla="*/ 3397106 w 7386137"/>
              <a:gd name="connsiteY9330" fmla="*/ 24591 h 688275"/>
              <a:gd name="connsiteX9331" fmla="*/ 3397245 w 7386137"/>
              <a:gd name="connsiteY9331" fmla="*/ 24591 h 688275"/>
              <a:gd name="connsiteX9332" fmla="*/ 3397106 w 7386137"/>
              <a:gd name="connsiteY9332" fmla="*/ 24340 h 688275"/>
              <a:gd name="connsiteX9333" fmla="*/ 3397245 w 7386137"/>
              <a:gd name="connsiteY9333" fmla="*/ 24340 h 688275"/>
              <a:gd name="connsiteX9334" fmla="*/ 3397106 w 7386137"/>
              <a:gd name="connsiteY9334" fmla="*/ 24088 h 688275"/>
              <a:gd name="connsiteX9335" fmla="*/ 3397245 w 7386137"/>
              <a:gd name="connsiteY9335" fmla="*/ 24088 h 688275"/>
              <a:gd name="connsiteX9336" fmla="*/ 3397106 w 7386137"/>
              <a:gd name="connsiteY9336" fmla="*/ 23837 h 688275"/>
              <a:gd name="connsiteX9337" fmla="*/ 3397245 w 7386137"/>
              <a:gd name="connsiteY9337" fmla="*/ 23837 h 688275"/>
              <a:gd name="connsiteX9338" fmla="*/ 3397106 w 7386137"/>
              <a:gd name="connsiteY9338" fmla="*/ 23585 h 688275"/>
              <a:gd name="connsiteX9339" fmla="*/ 3397245 w 7386137"/>
              <a:gd name="connsiteY9339" fmla="*/ 23585 h 688275"/>
              <a:gd name="connsiteX9340" fmla="*/ 3397106 w 7386137"/>
              <a:gd name="connsiteY9340" fmla="*/ 23334 h 688275"/>
              <a:gd name="connsiteX9341" fmla="*/ 3397245 w 7386137"/>
              <a:gd name="connsiteY9341" fmla="*/ 23334 h 688275"/>
              <a:gd name="connsiteX9342" fmla="*/ 3397106 w 7386137"/>
              <a:gd name="connsiteY9342" fmla="*/ 23082 h 688275"/>
              <a:gd name="connsiteX9343" fmla="*/ 3397245 w 7386137"/>
              <a:gd name="connsiteY9343" fmla="*/ 23082 h 688275"/>
              <a:gd name="connsiteX9344" fmla="*/ 3397106 w 7386137"/>
              <a:gd name="connsiteY9344" fmla="*/ 22831 h 688275"/>
              <a:gd name="connsiteX9345" fmla="*/ 3397245 w 7386137"/>
              <a:gd name="connsiteY9345" fmla="*/ 22831 h 688275"/>
              <a:gd name="connsiteX9346" fmla="*/ 3397106 w 7386137"/>
              <a:gd name="connsiteY9346" fmla="*/ 22579 h 688275"/>
              <a:gd name="connsiteX9347" fmla="*/ 3397245 w 7386137"/>
              <a:gd name="connsiteY9347" fmla="*/ 22579 h 688275"/>
              <a:gd name="connsiteX9348" fmla="*/ 3397106 w 7386137"/>
              <a:gd name="connsiteY9348" fmla="*/ 22327 h 688275"/>
              <a:gd name="connsiteX9349" fmla="*/ 3397245 w 7386137"/>
              <a:gd name="connsiteY9349" fmla="*/ 22327 h 688275"/>
              <a:gd name="connsiteX9350" fmla="*/ 3397106 w 7386137"/>
              <a:gd name="connsiteY9350" fmla="*/ 22076 h 688275"/>
              <a:gd name="connsiteX9351" fmla="*/ 3397245 w 7386137"/>
              <a:gd name="connsiteY9351" fmla="*/ 22076 h 688275"/>
              <a:gd name="connsiteX9352" fmla="*/ 3397106 w 7386137"/>
              <a:gd name="connsiteY9352" fmla="*/ 21824 h 688275"/>
              <a:gd name="connsiteX9353" fmla="*/ 3397245 w 7386137"/>
              <a:gd name="connsiteY9353" fmla="*/ 21824 h 688275"/>
              <a:gd name="connsiteX9354" fmla="*/ 3397106 w 7386137"/>
              <a:gd name="connsiteY9354" fmla="*/ 21573 h 688275"/>
              <a:gd name="connsiteX9355" fmla="*/ 3397245 w 7386137"/>
              <a:gd name="connsiteY9355" fmla="*/ 21573 h 688275"/>
              <a:gd name="connsiteX9356" fmla="*/ 3397106 w 7386137"/>
              <a:gd name="connsiteY9356" fmla="*/ 21321 h 688275"/>
              <a:gd name="connsiteX9357" fmla="*/ 3397245 w 7386137"/>
              <a:gd name="connsiteY9357" fmla="*/ 21321 h 688275"/>
              <a:gd name="connsiteX9358" fmla="*/ 3397106 w 7386137"/>
              <a:gd name="connsiteY9358" fmla="*/ 21070 h 688275"/>
              <a:gd name="connsiteX9359" fmla="*/ 3397245 w 7386137"/>
              <a:gd name="connsiteY9359" fmla="*/ 21070 h 688275"/>
              <a:gd name="connsiteX9360" fmla="*/ 3397106 w 7386137"/>
              <a:gd name="connsiteY9360" fmla="*/ 20818 h 688275"/>
              <a:gd name="connsiteX9361" fmla="*/ 3397245 w 7386137"/>
              <a:gd name="connsiteY9361" fmla="*/ 20818 h 688275"/>
              <a:gd name="connsiteX9362" fmla="*/ 3397106 w 7386137"/>
              <a:gd name="connsiteY9362" fmla="*/ 20567 h 688275"/>
              <a:gd name="connsiteX9363" fmla="*/ 3397245 w 7386137"/>
              <a:gd name="connsiteY9363" fmla="*/ 20567 h 688275"/>
              <a:gd name="connsiteX9364" fmla="*/ 3397106 w 7386137"/>
              <a:gd name="connsiteY9364" fmla="*/ 20315 h 688275"/>
              <a:gd name="connsiteX9365" fmla="*/ 3397245 w 7386137"/>
              <a:gd name="connsiteY9365" fmla="*/ 20315 h 688275"/>
              <a:gd name="connsiteX9366" fmla="*/ 3397106 w 7386137"/>
              <a:gd name="connsiteY9366" fmla="*/ 20064 h 688275"/>
              <a:gd name="connsiteX9367" fmla="*/ 3397245 w 7386137"/>
              <a:gd name="connsiteY9367" fmla="*/ 20064 h 688275"/>
              <a:gd name="connsiteX9368" fmla="*/ 3397106 w 7386137"/>
              <a:gd name="connsiteY9368" fmla="*/ 19812 h 688275"/>
              <a:gd name="connsiteX9369" fmla="*/ 3397245 w 7386137"/>
              <a:gd name="connsiteY9369" fmla="*/ 19812 h 688275"/>
              <a:gd name="connsiteX9370" fmla="*/ 3397106 w 7386137"/>
              <a:gd name="connsiteY9370" fmla="*/ 19561 h 688275"/>
              <a:gd name="connsiteX9371" fmla="*/ 3397245 w 7386137"/>
              <a:gd name="connsiteY9371" fmla="*/ 19561 h 688275"/>
              <a:gd name="connsiteX9372" fmla="*/ 3397106 w 7386137"/>
              <a:gd name="connsiteY9372" fmla="*/ 19309 h 688275"/>
              <a:gd name="connsiteX9373" fmla="*/ 3397245 w 7386137"/>
              <a:gd name="connsiteY9373" fmla="*/ 19309 h 688275"/>
              <a:gd name="connsiteX9374" fmla="*/ 3397106 w 7386137"/>
              <a:gd name="connsiteY9374" fmla="*/ 19057 h 688275"/>
              <a:gd name="connsiteX9375" fmla="*/ 3397245 w 7386137"/>
              <a:gd name="connsiteY9375" fmla="*/ 19057 h 688275"/>
              <a:gd name="connsiteX9376" fmla="*/ 3397106 w 7386137"/>
              <a:gd name="connsiteY9376" fmla="*/ 18806 h 688275"/>
              <a:gd name="connsiteX9377" fmla="*/ 3397245 w 7386137"/>
              <a:gd name="connsiteY9377" fmla="*/ 18806 h 688275"/>
              <a:gd name="connsiteX9378" fmla="*/ 3397106 w 7386137"/>
              <a:gd name="connsiteY9378" fmla="*/ 18554 h 688275"/>
              <a:gd name="connsiteX9379" fmla="*/ 3397245 w 7386137"/>
              <a:gd name="connsiteY9379" fmla="*/ 18554 h 688275"/>
              <a:gd name="connsiteX9380" fmla="*/ 3397106 w 7386137"/>
              <a:gd name="connsiteY9380" fmla="*/ 18303 h 688275"/>
              <a:gd name="connsiteX9381" fmla="*/ 3397245 w 7386137"/>
              <a:gd name="connsiteY9381" fmla="*/ 18303 h 688275"/>
              <a:gd name="connsiteX9382" fmla="*/ 3397106 w 7386137"/>
              <a:gd name="connsiteY9382" fmla="*/ 18051 h 688275"/>
              <a:gd name="connsiteX9383" fmla="*/ 3397245 w 7386137"/>
              <a:gd name="connsiteY9383" fmla="*/ 18051 h 688275"/>
              <a:gd name="connsiteX9384" fmla="*/ 3397106 w 7386137"/>
              <a:gd name="connsiteY9384" fmla="*/ 17800 h 688275"/>
              <a:gd name="connsiteX9385" fmla="*/ 3397245 w 7386137"/>
              <a:gd name="connsiteY9385" fmla="*/ 17800 h 688275"/>
              <a:gd name="connsiteX9386" fmla="*/ 3397106 w 7386137"/>
              <a:gd name="connsiteY9386" fmla="*/ 17548 h 688275"/>
              <a:gd name="connsiteX9387" fmla="*/ 3397245 w 7386137"/>
              <a:gd name="connsiteY9387" fmla="*/ 17548 h 688275"/>
              <a:gd name="connsiteX9388" fmla="*/ 3397106 w 7386137"/>
              <a:gd name="connsiteY9388" fmla="*/ 17297 h 688275"/>
              <a:gd name="connsiteX9389" fmla="*/ 3397245 w 7386137"/>
              <a:gd name="connsiteY9389" fmla="*/ 17297 h 688275"/>
              <a:gd name="connsiteX9390" fmla="*/ 3397106 w 7386137"/>
              <a:gd name="connsiteY9390" fmla="*/ 17045 h 688275"/>
              <a:gd name="connsiteX9391" fmla="*/ 3397245 w 7386137"/>
              <a:gd name="connsiteY9391" fmla="*/ 17045 h 688275"/>
              <a:gd name="connsiteX9392" fmla="*/ 3397106 w 7386137"/>
              <a:gd name="connsiteY9392" fmla="*/ 16793 h 688275"/>
              <a:gd name="connsiteX9393" fmla="*/ 3397245 w 7386137"/>
              <a:gd name="connsiteY9393" fmla="*/ 16793 h 688275"/>
              <a:gd name="connsiteX9394" fmla="*/ 3397106 w 7386137"/>
              <a:gd name="connsiteY9394" fmla="*/ 16542 h 688275"/>
              <a:gd name="connsiteX9395" fmla="*/ 3397245 w 7386137"/>
              <a:gd name="connsiteY9395" fmla="*/ 16542 h 688275"/>
              <a:gd name="connsiteX9396" fmla="*/ 3397106 w 7386137"/>
              <a:gd name="connsiteY9396" fmla="*/ 16290 h 688275"/>
              <a:gd name="connsiteX9397" fmla="*/ 3397245 w 7386137"/>
              <a:gd name="connsiteY9397" fmla="*/ 16290 h 688275"/>
              <a:gd name="connsiteX9398" fmla="*/ 3397106 w 7386137"/>
              <a:gd name="connsiteY9398" fmla="*/ 16039 h 688275"/>
              <a:gd name="connsiteX9399" fmla="*/ 3397245 w 7386137"/>
              <a:gd name="connsiteY9399" fmla="*/ 16039 h 688275"/>
              <a:gd name="connsiteX9400" fmla="*/ 3397106 w 7386137"/>
              <a:gd name="connsiteY9400" fmla="*/ 15787 h 688275"/>
              <a:gd name="connsiteX9401" fmla="*/ 3397245 w 7386137"/>
              <a:gd name="connsiteY9401" fmla="*/ 15787 h 688275"/>
              <a:gd name="connsiteX9402" fmla="*/ 3397106 w 7386137"/>
              <a:gd name="connsiteY9402" fmla="*/ 15536 h 688275"/>
              <a:gd name="connsiteX9403" fmla="*/ 3397245 w 7386137"/>
              <a:gd name="connsiteY9403" fmla="*/ 15536 h 688275"/>
              <a:gd name="connsiteX9404" fmla="*/ 3397106 w 7386137"/>
              <a:gd name="connsiteY9404" fmla="*/ 15284 h 688275"/>
              <a:gd name="connsiteX9405" fmla="*/ 3397245 w 7386137"/>
              <a:gd name="connsiteY9405" fmla="*/ 15284 h 688275"/>
              <a:gd name="connsiteX9406" fmla="*/ 3397106 w 7386137"/>
              <a:gd name="connsiteY9406" fmla="*/ 15033 h 688275"/>
              <a:gd name="connsiteX9407" fmla="*/ 3397245 w 7386137"/>
              <a:gd name="connsiteY9407" fmla="*/ 15033 h 688275"/>
              <a:gd name="connsiteX9408" fmla="*/ 3397106 w 7386137"/>
              <a:gd name="connsiteY9408" fmla="*/ 14781 h 688275"/>
              <a:gd name="connsiteX9409" fmla="*/ 3397245 w 7386137"/>
              <a:gd name="connsiteY9409" fmla="*/ 14781 h 688275"/>
              <a:gd name="connsiteX9410" fmla="*/ 3397106 w 7386137"/>
              <a:gd name="connsiteY9410" fmla="*/ 14530 h 688275"/>
              <a:gd name="connsiteX9411" fmla="*/ 3397245 w 7386137"/>
              <a:gd name="connsiteY9411" fmla="*/ 14530 h 688275"/>
              <a:gd name="connsiteX9412" fmla="*/ 3397106 w 7386137"/>
              <a:gd name="connsiteY9412" fmla="*/ 14278 h 688275"/>
              <a:gd name="connsiteX9413" fmla="*/ 3397245 w 7386137"/>
              <a:gd name="connsiteY9413" fmla="*/ 14278 h 688275"/>
              <a:gd name="connsiteX9414" fmla="*/ 3397106 w 7386137"/>
              <a:gd name="connsiteY9414" fmla="*/ 14027 h 688275"/>
              <a:gd name="connsiteX9415" fmla="*/ 3397245 w 7386137"/>
              <a:gd name="connsiteY9415" fmla="*/ 14027 h 688275"/>
              <a:gd name="connsiteX9416" fmla="*/ 3577856 w 7386137"/>
              <a:gd name="connsiteY9416" fmla="*/ 12940 h 688275"/>
              <a:gd name="connsiteX9417" fmla="*/ 4090886 w 7386137"/>
              <a:gd name="connsiteY9417" fmla="*/ 12940 h 688275"/>
              <a:gd name="connsiteX9418" fmla="*/ 4090850 w 7386137"/>
              <a:gd name="connsiteY9418" fmla="*/ 13192 h 688275"/>
              <a:gd name="connsiteX9419" fmla="*/ 4090886 w 7386137"/>
              <a:gd name="connsiteY9419" fmla="*/ 13192 h 688275"/>
              <a:gd name="connsiteX9420" fmla="*/ 4090850 w 7386137"/>
              <a:gd name="connsiteY9420" fmla="*/ 13443 h 688275"/>
              <a:gd name="connsiteX9421" fmla="*/ 4090886 w 7386137"/>
              <a:gd name="connsiteY9421" fmla="*/ 13443 h 688275"/>
              <a:gd name="connsiteX9422" fmla="*/ 4090850 w 7386137"/>
              <a:gd name="connsiteY9422" fmla="*/ 13695 h 688275"/>
              <a:gd name="connsiteX9423" fmla="*/ 4090886 w 7386137"/>
              <a:gd name="connsiteY9423" fmla="*/ 13695 h 688275"/>
              <a:gd name="connsiteX9424" fmla="*/ 4090850 w 7386137"/>
              <a:gd name="connsiteY9424" fmla="*/ 13946 h 688275"/>
              <a:gd name="connsiteX9425" fmla="*/ 4090886 w 7386137"/>
              <a:gd name="connsiteY9425" fmla="*/ 13946 h 688275"/>
              <a:gd name="connsiteX9426" fmla="*/ 4090850 w 7386137"/>
              <a:gd name="connsiteY9426" fmla="*/ 14198 h 688275"/>
              <a:gd name="connsiteX9427" fmla="*/ 4090886 w 7386137"/>
              <a:gd name="connsiteY9427" fmla="*/ 14198 h 688275"/>
              <a:gd name="connsiteX9428" fmla="*/ 4090850 w 7386137"/>
              <a:gd name="connsiteY9428" fmla="*/ 14449 h 688275"/>
              <a:gd name="connsiteX9429" fmla="*/ 4090886 w 7386137"/>
              <a:gd name="connsiteY9429" fmla="*/ 14449 h 688275"/>
              <a:gd name="connsiteX9430" fmla="*/ 4090850 w 7386137"/>
              <a:gd name="connsiteY9430" fmla="*/ 14701 h 688275"/>
              <a:gd name="connsiteX9431" fmla="*/ 4090886 w 7386137"/>
              <a:gd name="connsiteY9431" fmla="*/ 14701 h 688275"/>
              <a:gd name="connsiteX9432" fmla="*/ 4090850 w 7386137"/>
              <a:gd name="connsiteY9432" fmla="*/ 14952 h 688275"/>
              <a:gd name="connsiteX9433" fmla="*/ 4090886 w 7386137"/>
              <a:gd name="connsiteY9433" fmla="*/ 14952 h 688275"/>
              <a:gd name="connsiteX9434" fmla="*/ 4090850 w 7386137"/>
              <a:gd name="connsiteY9434" fmla="*/ 15204 h 688275"/>
              <a:gd name="connsiteX9435" fmla="*/ 4090886 w 7386137"/>
              <a:gd name="connsiteY9435" fmla="*/ 15204 h 688275"/>
              <a:gd name="connsiteX9436" fmla="*/ 4090850 w 7386137"/>
              <a:gd name="connsiteY9436" fmla="*/ 15455 h 688275"/>
              <a:gd name="connsiteX9437" fmla="*/ 4090886 w 7386137"/>
              <a:gd name="connsiteY9437" fmla="*/ 15455 h 688275"/>
              <a:gd name="connsiteX9438" fmla="*/ 4090850 w 7386137"/>
              <a:gd name="connsiteY9438" fmla="*/ 15707 h 688275"/>
              <a:gd name="connsiteX9439" fmla="*/ 4090886 w 7386137"/>
              <a:gd name="connsiteY9439" fmla="*/ 15707 h 688275"/>
              <a:gd name="connsiteX9440" fmla="*/ 4090850 w 7386137"/>
              <a:gd name="connsiteY9440" fmla="*/ 15958 h 688275"/>
              <a:gd name="connsiteX9441" fmla="*/ 4090886 w 7386137"/>
              <a:gd name="connsiteY9441" fmla="*/ 15958 h 688275"/>
              <a:gd name="connsiteX9442" fmla="*/ 4090850 w 7386137"/>
              <a:gd name="connsiteY9442" fmla="*/ 16210 h 688275"/>
              <a:gd name="connsiteX9443" fmla="*/ 4090886 w 7386137"/>
              <a:gd name="connsiteY9443" fmla="*/ 16210 h 688275"/>
              <a:gd name="connsiteX9444" fmla="*/ 4090850 w 7386137"/>
              <a:gd name="connsiteY9444" fmla="*/ 16462 h 688275"/>
              <a:gd name="connsiteX9445" fmla="*/ 4090886 w 7386137"/>
              <a:gd name="connsiteY9445" fmla="*/ 16462 h 688275"/>
              <a:gd name="connsiteX9446" fmla="*/ 4090850 w 7386137"/>
              <a:gd name="connsiteY9446" fmla="*/ 16713 h 688275"/>
              <a:gd name="connsiteX9447" fmla="*/ 4090886 w 7386137"/>
              <a:gd name="connsiteY9447" fmla="*/ 16713 h 688275"/>
              <a:gd name="connsiteX9448" fmla="*/ 4090850 w 7386137"/>
              <a:gd name="connsiteY9448" fmla="*/ 16965 h 688275"/>
              <a:gd name="connsiteX9449" fmla="*/ 4090886 w 7386137"/>
              <a:gd name="connsiteY9449" fmla="*/ 16965 h 688275"/>
              <a:gd name="connsiteX9450" fmla="*/ 4090850 w 7386137"/>
              <a:gd name="connsiteY9450" fmla="*/ 17216 h 688275"/>
              <a:gd name="connsiteX9451" fmla="*/ 4090886 w 7386137"/>
              <a:gd name="connsiteY9451" fmla="*/ 17216 h 688275"/>
              <a:gd name="connsiteX9452" fmla="*/ 4090850 w 7386137"/>
              <a:gd name="connsiteY9452" fmla="*/ 17468 h 688275"/>
              <a:gd name="connsiteX9453" fmla="*/ 4090886 w 7386137"/>
              <a:gd name="connsiteY9453" fmla="*/ 17468 h 688275"/>
              <a:gd name="connsiteX9454" fmla="*/ 4090850 w 7386137"/>
              <a:gd name="connsiteY9454" fmla="*/ 17719 h 688275"/>
              <a:gd name="connsiteX9455" fmla="*/ 4090886 w 7386137"/>
              <a:gd name="connsiteY9455" fmla="*/ 17719 h 688275"/>
              <a:gd name="connsiteX9456" fmla="*/ 4090850 w 7386137"/>
              <a:gd name="connsiteY9456" fmla="*/ 17971 h 688275"/>
              <a:gd name="connsiteX9457" fmla="*/ 4090886 w 7386137"/>
              <a:gd name="connsiteY9457" fmla="*/ 17971 h 688275"/>
              <a:gd name="connsiteX9458" fmla="*/ 4090850 w 7386137"/>
              <a:gd name="connsiteY9458" fmla="*/ 18222 h 688275"/>
              <a:gd name="connsiteX9459" fmla="*/ 4090886 w 7386137"/>
              <a:gd name="connsiteY9459" fmla="*/ 18222 h 688275"/>
              <a:gd name="connsiteX9460" fmla="*/ 4090850 w 7386137"/>
              <a:gd name="connsiteY9460" fmla="*/ 18474 h 688275"/>
              <a:gd name="connsiteX9461" fmla="*/ 4090886 w 7386137"/>
              <a:gd name="connsiteY9461" fmla="*/ 18474 h 688275"/>
              <a:gd name="connsiteX9462" fmla="*/ 4090850 w 7386137"/>
              <a:gd name="connsiteY9462" fmla="*/ 18726 h 688275"/>
              <a:gd name="connsiteX9463" fmla="*/ 4090886 w 7386137"/>
              <a:gd name="connsiteY9463" fmla="*/ 18726 h 688275"/>
              <a:gd name="connsiteX9464" fmla="*/ 4090850 w 7386137"/>
              <a:gd name="connsiteY9464" fmla="*/ 18977 h 688275"/>
              <a:gd name="connsiteX9465" fmla="*/ 4090886 w 7386137"/>
              <a:gd name="connsiteY9465" fmla="*/ 18977 h 688275"/>
              <a:gd name="connsiteX9466" fmla="*/ 4090850 w 7386137"/>
              <a:gd name="connsiteY9466" fmla="*/ 19229 h 688275"/>
              <a:gd name="connsiteX9467" fmla="*/ 4090886 w 7386137"/>
              <a:gd name="connsiteY9467" fmla="*/ 19229 h 688275"/>
              <a:gd name="connsiteX9468" fmla="*/ 4090850 w 7386137"/>
              <a:gd name="connsiteY9468" fmla="*/ 19480 h 688275"/>
              <a:gd name="connsiteX9469" fmla="*/ 4090886 w 7386137"/>
              <a:gd name="connsiteY9469" fmla="*/ 19480 h 688275"/>
              <a:gd name="connsiteX9470" fmla="*/ 4090850 w 7386137"/>
              <a:gd name="connsiteY9470" fmla="*/ 19732 h 688275"/>
              <a:gd name="connsiteX9471" fmla="*/ 4090886 w 7386137"/>
              <a:gd name="connsiteY9471" fmla="*/ 19732 h 688275"/>
              <a:gd name="connsiteX9472" fmla="*/ 4090850 w 7386137"/>
              <a:gd name="connsiteY9472" fmla="*/ 19983 h 688275"/>
              <a:gd name="connsiteX9473" fmla="*/ 4090886 w 7386137"/>
              <a:gd name="connsiteY9473" fmla="*/ 19983 h 688275"/>
              <a:gd name="connsiteX9474" fmla="*/ 4090850 w 7386137"/>
              <a:gd name="connsiteY9474" fmla="*/ 20235 h 688275"/>
              <a:gd name="connsiteX9475" fmla="*/ 4090886 w 7386137"/>
              <a:gd name="connsiteY9475" fmla="*/ 20235 h 688275"/>
              <a:gd name="connsiteX9476" fmla="*/ 4090850 w 7386137"/>
              <a:gd name="connsiteY9476" fmla="*/ 20486 h 688275"/>
              <a:gd name="connsiteX9477" fmla="*/ 4090886 w 7386137"/>
              <a:gd name="connsiteY9477" fmla="*/ 20486 h 688275"/>
              <a:gd name="connsiteX9478" fmla="*/ 4090850 w 7386137"/>
              <a:gd name="connsiteY9478" fmla="*/ 20738 h 688275"/>
              <a:gd name="connsiteX9479" fmla="*/ 4090886 w 7386137"/>
              <a:gd name="connsiteY9479" fmla="*/ 20738 h 688275"/>
              <a:gd name="connsiteX9480" fmla="*/ 4090850 w 7386137"/>
              <a:gd name="connsiteY9480" fmla="*/ 20989 h 688275"/>
              <a:gd name="connsiteX9481" fmla="*/ 4090886 w 7386137"/>
              <a:gd name="connsiteY9481" fmla="*/ 20989 h 688275"/>
              <a:gd name="connsiteX9482" fmla="*/ 4090850 w 7386137"/>
              <a:gd name="connsiteY9482" fmla="*/ 21241 h 688275"/>
              <a:gd name="connsiteX9483" fmla="*/ 4090886 w 7386137"/>
              <a:gd name="connsiteY9483" fmla="*/ 21241 h 688275"/>
              <a:gd name="connsiteX9484" fmla="*/ 4090850 w 7386137"/>
              <a:gd name="connsiteY9484" fmla="*/ 21492 h 688275"/>
              <a:gd name="connsiteX9485" fmla="*/ 4090886 w 7386137"/>
              <a:gd name="connsiteY9485" fmla="*/ 21492 h 688275"/>
              <a:gd name="connsiteX9486" fmla="*/ 4090850 w 7386137"/>
              <a:gd name="connsiteY9486" fmla="*/ 21744 h 688275"/>
              <a:gd name="connsiteX9487" fmla="*/ 4090886 w 7386137"/>
              <a:gd name="connsiteY9487" fmla="*/ 21744 h 688275"/>
              <a:gd name="connsiteX9488" fmla="*/ 4090850 w 7386137"/>
              <a:gd name="connsiteY9488" fmla="*/ 21996 h 688275"/>
              <a:gd name="connsiteX9489" fmla="*/ 4090886 w 7386137"/>
              <a:gd name="connsiteY9489" fmla="*/ 21996 h 688275"/>
              <a:gd name="connsiteX9490" fmla="*/ 4090850 w 7386137"/>
              <a:gd name="connsiteY9490" fmla="*/ 22247 h 688275"/>
              <a:gd name="connsiteX9491" fmla="*/ 4090886 w 7386137"/>
              <a:gd name="connsiteY9491" fmla="*/ 22247 h 688275"/>
              <a:gd name="connsiteX9492" fmla="*/ 4090850 w 7386137"/>
              <a:gd name="connsiteY9492" fmla="*/ 22499 h 688275"/>
              <a:gd name="connsiteX9493" fmla="*/ 4090886 w 7386137"/>
              <a:gd name="connsiteY9493" fmla="*/ 22499 h 688275"/>
              <a:gd name="connsiteX9494" fmla="*/ 4090850 w 7386137"/>
              <a:gd name="connsiteY9494" fmla="*/ 22750 h 688275"/>
              <a:gd name="connsiteX9495" fmla="*/ 4090886 w 7386137"/>
              <a:gd name="connsiteY9495" fmla="*/ 22750 h 688275"/>
              <a:gd name="connsiteX9496" fmla="*/ 4090850 w 7386137"/>
              <a:gd name="connsiteY9496" fmla="*/ 23002 h 688275"/>
              <a:gd name="connsiteX9497" fmla="*/ 4090886 w 7386137"/>
              <a:gd name="connsiteY9497" fmla="*/ 23002 h 688275"/>
              <a:gd name="connsiteX9498" fmla="*/ 4090850 w 7386137"/>
              <a:gd name="connsiteY9498" fmla="*/ 23253 h 688275"/>
              <a:gd name="connsiteX9499" fmla="*/ 4090886 w 7386137"/>
              <a:gd name="connsiteY9499" fmla="*/ 23253 h 688275"/>
              <a:gd name="connsiteX9500" fmla="*/ 4090850 w 7386137"/>
              <a:gd name="connsiteY9500" fmla="*/ 23505 h 688275"/>
              <a:gd name="connsiteX9501" fmla="*/ 4090886 w 7386137"/>
              <a:gd name="connsiteY9501" fmla="*/ 23505 h 688275"/>
              <a:gd name="connsiteX9502" fmla="*/ 4090850 w 7386137"/>
              <a:gd name="connsiteY9502" fmla="*/ 23756 h 688275"/>
              <a:gd name="connsiteX9503" fmla="*/ 4090886 w 7386137"/>
              <a:gd name="connsiteY9503" fmla="*/ 23756 h 688275"/>
              <a:gd name="connsiteX9504" fmla="*/ 4090850 w 7386137"/>
              <a:gd name="connsiteY9504" fmla="*/ 24008 h 688275"/>
              <a:gd name="connsiteX9505" fmla="*/ 4090886 w 7386137"/>
              <a:gd name="connsiteY9505" fmla="*/ 24008 h 688275"/>
              <a:gd name="connsiteX9506" fmla="*/ 4090850 w 7386137"/>
              <a:gd name="connsiteY9506" fmla="*/ 24260 h 688275"/>
              <a:gd name="connsiteX9507" fmla="*/ 4090886 w 7386137"/>
              <a:gd name="connsiteY9507" fmla="*/ 24260 h 688275"/>
              <a:gd name="connsiteX9508" fmla="*/ 4090850 w 7386137"/>
              <a:gd name="connsiteY9508" fmla="*/ 24511 h 688275"/>
              <a:gd name="connsiteX9509" fmla="*/ 4090886 w 7386137"/>
              <a:gd name="connsiteY9509" fmla="*/ 24511 h 688275"/>
              <a:gd name="connsiteX9510" fmla="*/ 4090850 w 7386137"/>
              <a:gd name="connsiteY9510" fmla="*/ 24763 h 688275"/>
              <a:gd name="connsiteX9511" fmla="*/ 4090886 w 7386137"/>
              <a:gd name="connsiteY9511" fmla="*/ 24763 h 688275"/>
              <a:gd name="connsiteX9512" fmla="*/ 4090850 w 7386137"/>
              <a:gd name="connsiteY9512" fmla="*/ 25014 h 688275"/>
              <a:gd name="connsiteX9513" fmla="*/ 4090886 w 7386137"/>
              <a:gd name="connsiteY9513" fmla="*/ 25014 h 688275"/>
              <a:gd name="connsiteX9514" fmla="*/ 4090850 w 7386137"/>
              <a:gd name="connsiteY9514" fmla="*/ 25266 h 688275"/>
              <a:gd name="connsiteX9515" fmla="*/ 4090886 w 7386137"/>
              <a:gd name="connsiteY9515" fmla="*/ 25266 h 688275"/>
              <a:gd name="connsiteX9516" fmla="*/ 4090850 w 7386137"/>
              <a:gd name="connsiteY9516" fmla="*/ 25517 h 688275"/>
              <a:gd name="connsiteX9517" fmla="*/ 4090886 w 7386137"/>
              <a:gd name="connsiteY9517" fmla="*/ 25517 h 688275"/>
              <a:gd name="connsiteX9518" fmla="*/ 4090850 w 7386137"/>
              <a:gd name="connsiteY9518" fmla="*/ 25769 h 688275"/>
              <a:gd name="connsiteX9519" fmla="*/ 4090886 w 7386137"/>
              <a:gd name="connsiteY9519" fmla="*/ 25769 h 688275"/>
              <a:gd name="connsiteX9520" fmla="*/ 4090850 w 7386137"/>
              <a:gd name="connsiteY9520" fmla="*/ 26020 h 688275"/>
              <a:gd name="connsiteX9521" fmla="*/ 4090886 w 7386137"/>
              <a:gd name="connsiteY9521" fmla="*/ 26020 h 688275"/>
              <a:gd name="connsiteX9522" fmla="*/ 4090850 w 7386137"/>
              <a:gd name="connsiteY9522" fmla="*/ 26272 h 688275"/>
              <a:gd name="connsiteX9523" fmla="*/ 4090886 w 7386137"/>
              <a:gd name="connsiteY9523" fmla="*/ 26272 h 688275"/>
              <a:gd name="connsiteX9524" fmla="*/ 4090850 w 7386137"/>
              <a:gd name="connsiteY9524" fmla="*/ 26523 h 688275"/>
              <a:gd name="connsiteX9525" fmla="*/ 4090886 w 7386137"/>
              <a:gd name="connsiteY9525" fmla="*/ 26523 h 688275"/>
              <a:gd name="connsiteX9526" fmla="*/ 4090850 w 7386137"/>
              <a:gd name="connsiteY9526" fmla="*/ 26775 h 688275"/>
              <a:gd name="connsiteX9527" fmla="*/ 4090886 w 7386137"/>
              <a:gd name="connsiteY9527" fmla="*/ 26775 h 688275"/>
              <a:gd name="connsiteX9528" fmla="*/ 4090850 w 7386137"/>
              <a:gd name="connsiteY9528" fmla="*/ 27026 h 688275"/>
              <a:gd name="connsiteX9529" fmla="*/ 4090886 w 7386137"/>
              <a:gd name="connsiteY9529" fmla="*/ 27026 h 688275"/>
              <a:gd name="connsiteX9530" fmla="*/ 4090850 w 7386137"/>
              <a:gd name="connsiteY9530" fmla="*/ 27278 h 688275"/>
              <a:gd name="connsiteX9531" fmla="*/ 4090886 w 7386137"/>
              <a:gd name="connsiteY9531" fmla="*/ 27278 h 688275"/>
              <a:gd name="connsiteX9532" fmla="*/ 4090850 w 7386137"/>
              <a:gd name="connsiteY9532" fmla="*/ 27529 h 688275"/>
              <a:gd name="connsiteX9533" fmla="*/ 4090886 w 7386137"/>
              <a:gd name="connsiteY9533" fmla="*/ 27529 h 688275"/>
              <a:gd name="connsiteX9534" fmla="*/ 4090850 w 7386137"/>
              <a:gd name="connsiteY9534" fmla="*/ 27781 h 688275"/>
              <a:gd name="connsiteX9535" fmla="*/ 4090886 w 7386137"/>
              <a:gd name="connsiteY9535" fmla="*/ 27781 h 688275"/>
              <a:gd name="connsiteX9536" fmla="*/ 4090850 w 7386137"/>
              <a:gd name="connsiteY9536" fmla="*/ 28033 h 688275"/>
              <a:gd name="connsiteX9537" fmla="*/ 4090886 w 7386137"/>
              <a:gd name="connsiteY9537" fmla="*/ 28033 h 688275"/>
              <a:gd name="connsiteX9538" fmla="*/ 4090850 w 7386137"/>
              <a:gd name="connsiteY9538" fmla="*/ 28284 h 688275"/>
              <a:gd name="connsiteX9539" fmla="*/ 4090886 w 7386137"/>
              <a:gd name="connsiteY9539" fmla="*/ 28284 h 688275"/>
              <a:gd name="connsiteX9540" fmla="*/ 4090850 w 7386137"/>
              <a:gd name="connsiteY9540" fmla="*/ 28536 h 688275"/>
              <a:gd name="connsiteX9541" fmla="*/ 4090886 w 7386137"/>
              <a:gd name="connsiteY9541" fmla="*/ 28536 h 688275"/>
              <a:gd name="connsiteX9542" fmla="*/ 4090850 w 7386137"/>
              <a:gd name="connsiteY9542" fmla="*/ 28787 h 688275"/>
              <a:gd name="connsiteX9543" fmla="*/ 4090886 w 7386137"/>
              <a:gd name="connsiteY9543" fmla="*/ 28787 h 688275"/>
              <a:gd name="connsiteX9544" fmla="*/ 4090850 w 7386137"/>
              <a:gd name="connsiteY9544" fmla="*/ 29039 h 688275"/>
              <a:gd name="connsiteX9545" fmla="*/ 4090886 w 7386137"/>
              <a:gd name="connsiteY9545" fmla="*/ 29039 h 688275"/>
              <a:gd name="connsiteX9546" fmla="*/ 4090850 w 7386137"/>
              <a:gd name="connsiteY9546" fmla="*/ 29290 h 688275"/>
              <a:gd name="connsiteX9547" fmla="*/ 4090886 w 7386137"/>
              <a:gd name="connsiteY9547" fmla="*/ 29290 h 688275"/>
              <a:gd name="connsiteX9548" fmla="*/ 4090850 w 7386137"/>
              <a:gd name="connsiteY9548" fmla="*/ 29542 h 688275"/>
              <a:gd name="connsiteX9549" fmla="*/ 4090886 w 7386137"/>
              <a:gd name="connsiteY9549" fmla="*/ 29542 h 688275"/>
              <a:gd name="connsiteX9550" fmla="*/ 4090850 w 7386137"/>
              <a:gd name="connsiteY9550" fmla="*/ 29793 h 688275"/>
              <a:gd name="connsiteX9551" fmla="*/ 4090886 w 7386137"/>
              <a:gd name="connsiteY9551" fmla="*/ 29793 h 688275"/>
              <a:gd name="connsiteX9552" fmla="*/ 4090850 w 7386137"/>
              <a:gd name="connsiteY9552" fmla="*/ 30045 h 688275"/>
              <a:gd name="connsiteX9553" fmla="*/ 4090886 w 7386137"/>
              <a:gd name="connsiteY9553" fmla="*/ 30045 h 688275"/>
              <a:gd name="connsiteX9554" fmla="*/ 4090850 w 7386137"/>
              <a:gd name="connsiteY9554" fmla="*/ 30297 h 688275"/>
              <a:gd name="connsiteX9555" fmla="*/ 4090886 w 7386137"/>
              <a:gd name="connsiteY9555" fmla="*/ 30297 h 688275"/>
              <a:gd name="connsiteX9556" fmla="*/ 4090850 w 7386137"/>
              <a:gd name="connsiteY9556" fmla="*/ 30548 h 688275"/>
              <a:gd name="connsiteX9557" fmla="*/ 4090886 w 7386137"/>
              <a:gd name="connsiteY9557" fmla="*/ 30548 h 688275"/>
              <a:gd name="connsiteX9558" fmla="*/ 4090850 w 7386137"/>
              <a:gd name="connsiteY9558" fmla="*/ 30800 h 688275"/>
              <a:gd name="connsiteX9559" fmla="*/ 4090886 w 7386137"/>
              <a:gd name="connsiteY9559" fmla="*/ 30800 h 688275"/>
              <a:gd name="connsiteX9560" fmla="*/ 4090850 w 7386137"/>
              <a:gd name="connsiteY9560" fmla="*/ 31051 h 688275"/>
              <a:gd name="connsiteX9561" fmla="*/ 4090886 w 7386137"/>
              <a:gd name="connsiteY9561" fmla="*/ 31051 h 688275"/>
              <a:gd name="connsiteX9562" fmla="*/ 4090850 w 7386137"/>
              <a:gd name="connsiteY9562" fmla="*/ 31303 h 688275"/>
              <a:gd name="connsiteX9563" fmla="*/ 4090886 w 7386137"/>
              <a:gd name="connsiteY9563" fmla="*/ 31303 h 688275"/>
              <a:gd name="connsiteX9564" fmla="*/ 4090850 w 7386137"/>
              <a:gd name="connsiteY9564" fmla="*/ 31554 h 688275"/>
              <a:gd name="connsiteX9565" fmla="*/ 4090886 w 7386137"/>
              <a:gd name="connsiteY9565" fmla="*/ 31554 h 688275"/>
              <a:gd name="connsiteX9566" fmla="*/ 4090850 w 7386137"/>
              <a:gd name="connsiteY9566" fmla="*/ 31806 h 688275"/>
              <a:gd name="connsiteX9567" fmla="*/ 4090886 w 7386137"/>
              <a:gd name="connsiteY9567" fmla="*/ 31806 h 688275"/>
              <a:gd name="connsiteX9568" fmla="*/ 4090850 w 7386137"/>
              <a:gd name="connsiteY9568" fmla="*/ 32057 h 688275"/>
              <a:gd name="connsiteX9569" fmla="*/ 4090886 w 7386137"/>
              <a:gd name="connsiteY9569" fmla="*/ 32057 h 688275"/>
              <a:gd name="connsiteX9570" fmla="*/ 4090850 w 7386137"/>
              <a:gd name="connsiteY9570" fmla="*/ 32309 h 688275"/>
              <a:gd name="connsiteX9571" fmla="*/ 4090886 w 7386137"/>
              <a:gd name="connsiteY9571" fmla="*/ 32309 h 688275"/>
              <a:gd name="connsiteX9572" fmla="*/ 4090850 w 7386137"/>
              <a:gd name="connsiteY9572" fmla="*/ 32560 h 688275"/>
              <a:gd name="connsiteX9573" fmla="*/ 4090886 w 7386137"/>
              <a:gd name="connsiteY9573" fmla="*/ 32560 h 688275"/>
              <a:gd name="connsiteX9574" fmla="*/ 4090850 w 7386137"/>
              <a:gd name="connsiteY9574" fmla="*/ 32812 h 688275"/>
              <a:gd name="connsiteX9575" fmla="*/ 4090886 w 7386137"/>
              <a:gd name="connsiteY9575" fmla="*/ 32812 h 688275"/>
              <a:gd name="connsiteX9576" fmla="*/ 4090850 w 7386137"/>
              <a:gd name="connsiteY9576" fmla="*/ 33063 h 688275"/>
              <a:gd name="connsiteX9577" fmla="*/ 4090886 w 7386137"/>
              <a:gd name="connsiteY9577" fmla="*/ 33063 h 688275"/>
              <a:gd name="connsiteX9578" fmla="*/ 4090850 w 7386137"/>
              <a:gd name="connsiteY9578" fmla="*/ 33315 h 688275"/>
              <a:gd name="connsiteX9579" fmla="*/ 4090886 w 7386137"/>
              <a:gd name="connsiteY9579" fmla="*/ 33315 h 688275"/>
              <a:gd name="connsiteX9580" fmla="*/ 4065005 w 7386137"/>
              <a:gd name="connsiteY9580" fmla="*/ 213230 h 688275"/>
              <a:gd name="connsiteX9581" fmla="*/ 3667187 w 7386137"/>
              <a:gd name="connsiteY9581" fmla="*/ 213230 h 688275"/>
              <a:gd name="connsiteX9582" fmla="*/ 3657472 w 7386137"/>
              <a:gd name="connsiteY9582" fmla="*/ 267578 h 688275"/>
              <a:gd name="connsiteX9583" fmla="*/ 3802437 w 7386137"/>
              <a:gd name="connsiteY9583" fmla="*/ 267578 h 688275"/>
              <a:gd name="connsiteX9584" fmla="*/ 3804367 w 7386137"/>
              <a:gd name="connsiteY9584" fmla="*/ 253490 h 688275"/>
              <a:gd name="connsiteX9585" fmla="*/ 3795340 w 7386137"/>
              <a:gd name="connsiteY9585" fmla="*/ 237443 h 688275"/>
              <a:gd name="connsiteX9586" fmla="*/ 3795482 w 7386137"/>
              <a:gd name="connsiteY9586" fmla="*/ 237443 h 688275"/>
              <a:gd name="connsiteX9587" fmla="*/ 3795340 w 7386137"/>
              <a:gd name="connsiteY9587" fmla="*/ 237191 h 688275"/>
              <a:gd name="connsiteX9588" fmla="*/ 3795481 w 7386137"/>
              <a:gd name="connsiteY9588" fmla="*/ 237191 h 688275"/>
              <a:gd name="connsiteX9589" fmla="*/ 3795340 w 7386137"/>
              <a:gd name="connsiteY9589" fmla="*/ 236940 h 688275"/>
              <a:gd name="connsiteX9590" fmla="*/ 3795482 w 7386137"/>
              <a:gd name="connsiteY9590" fmla="*/ 236940 h 688275"/>
              <a:gd name="connsiteX9591" fmla="*/ 3795340 w 7386137"/>
              <a:gd name="connsiteY9591" fmla="*/ 236688 h 688275"/>
              <a:gd name="connsiteX9592" fmla="*/ 3795481 w 7386137"/>
              <a:gd name="connsiteY9592" fmla="*/ 236688 h 688275"/>
              <a:gd name="connsiteX9593" fmla="*/ 3795340 w 7386137"/>
              <a:gd name="connsiteY9593" fmla="*/ 236437 h 688275"/>
              <a:gd name="connsiteX9594" fmla="*/ 3795482 w 7386137"/>
              <a:gd name="connsiteY9594" fmla="*/ 236437 h 688275"/>
              <a:gd name="connsiteX9595" fmla="*/ 3795340 w 7386137"/>
              <a:gd name="connsiteY9595" fmla="*/ 236185 h 688275"/>
              <a:gd name="connsiteX9596" fmla="*/ 3795481 w 7386137"/>
              <a:gd name="connsiteY9596" fmla="*/ 236185 h 688275"/>
              <a:gd name="connsiteX9597" fmla="*/ 3795340 w 7386137"/>
              <a:gd name="connsiteY9597" fmla="*/ 235934 h 688275"/>
              <a:gd name="connsiteX9598" fmla="*/ 3795482 w 7386137"/>
              <a:gd name="connsiteY9598" fmla="*/ 235934 h 688275"/>
              <a:gd name="connsiteX9599" fmla="*/ 3795340 w 7386137"/>
              <a:gd name="connsiteY9599" fmla="*/ 235682 h 688275"/>
              <a:gd name="connsiteX9600" fmla="*/ 3795481 w 7386137"/>
              <a:gd name="connsiteY9600" fmla="*/ 235682 h 688275"/>
              <a:gd name="connsiteX9601" fmla="*/ 3795340 w 7386137"/>
              <a:gd name="connsiteY9601" fmla="*/ 235431 h 688275"/>
              <a:gd name="connsiteX9602" fmla="*/ 3795482 w 7386137"/>
              <a:gd name="connsiteY9602" fmla="*/ 235431 h 688275"/>
              <a:gd name="connsiteX9603" fmla="*/ 3795340 w 7386137"/>
              <a:gd name="connsiteY9603" fmla="*/ 235179 h 688275"/>
              <a:gd name="connsiteX9604" fmla="*/ 3795481 w 7386137"/>
              <a:gd name="connsiteY9604" fmla="*/ 235179 h 688275"/>
              <a:gd name="connsiteX9605" fmla="*/ 3795340 w 7386137"/>
              <a:gd name="connsiteY9605" fmla="*/ 234928 h 688275"/>
              <a:gd name="connsiteX9606" fmla="*/ 3795482 w 7386137"/>
              <a:gd name="connsiteY9606" fmla="*/ 234928 h 688275"/>
              <a:gd name="connsiteX9607" fmla="*/ 3795340 w 7386137"/>
              <a:gd name="connsiteY9607" fmla="*/ 234676 h 688275"/>
              <a:gd name="connsiteX9608" fmla="*/ 3795481 w 7386137"/>
              <a:gd name="connsiteY9608" fmla="*/ 234676 h 688275"/>
              <a:gd name="connsiteX9609" fmla="*/ 3795340 w 7386137"/>
              <a:gd name="connsiteY9609" fmla="*/ 234425 h 688275"/>
              <a:gd name="connsiteX9610" fmla="*/ 3795482 w 7386137"/>
              <a:gd name="connsiteY9610" fmla="*/ 234425 h 688275"/>
              <a:gd name="connsiteX9611" fmla="*/ 3795340 w 7386137"/>
              <a:gd name="connsiteY9611" fmla="*/ 234173 h 688275"/>
              <a:gd name="connsiteX9612" fmla="*/ 3795482 w 7386137"/>
              <a:gd name="connsiteY9612" fmla="*/ 234173 h 688275"/>
              <a:gd name="connsiteX9613" fmla="*/ 3795340 w 7386137"/>
              <a:gd name="connsiteY9613" fmla="*/ 233921 h 688275"/>
              <a:gd name="connsiteX9614" fmla="*/ 3795481 w 7386137"/>
              <a:gd name="connsiteY9614" fmla="*/ 233921 h 688275"/>
              <a:gd name="connsiteX9615" fmla="*/ 3795340 w 7386137"/>
              <a:gd name="connsiteY9615" fmla="*/ 233670 h 688275"/>
              <a:gd name="connsiteX9616" fmla="*/ 3795482 w 7386137"/>
              <a:gd name="connsiteY9616" fmla="*/ 233670 h 688275"/>
              <a:gd name="connsiteX9617" fmla="*/ 3795340 w 7386137"/>
              <a:gd name="connsiteY9617" fmla="*/ 233418 h 688275"/>
              <a:gd name="connsiteX9618" fmla="*/ 3795481 w 7386137"/>
              <a:gd name="connsiteY9618" fmla="*/ 233418 h 688275"/>
              <a:gd name="connsiteX9619" fmla="*/ 3795340 w 7386137"/>
              <a:gd name="connsiteY9619" fmla="*/ 233167 h 688275"/>
              <a:gd name="connsiteX9620" fmla="*/ 3795482 w 7386137"/>
              <a:gd name="connsiteY9620" fmla="*/ 233167 h 688275"/>
              <a:gd name="connsiteX9621" fmla="*/ 3795340 w 7386137"/>
              <a:gd name="connsiteY9621" fmla="*/ 232915 h 688275"/>
              <a:gd name="connsiteX9622" fmla="*/ 3795481 w 7386137"/>
              <a:gd name="connsiteY9622" fmla="*/ 232915 h 688275"/>
              <a:gd name="connsiteX9623" fmla="*/ 3795340 w 7386137"/>
              <a:gd name="connsiteY9623" fmla="*/ 232664 h 688275"/>
              <a:gd name="connsiteX9624" fmla="*/ 3795482 w 7386137"/>
              <a:gd name="connsiteY9624" fmla="*/ 232664 h 688275"/>
              <a:gd name="connsiteX9625" fmla="*/ 3795340 w 7386137"/>
              <a:gd name="connsiteY9625" fmla="*/ 232412 h 688275"/>
              <a:gd name="connsiteX9626" fmla="*/ 3795481 w 7386137"/>
              <a:gd name="connsiteY9626" fmla="*/ 232412 h 688275"/>
              <a:gd name="connsiteX9627" fmla="*/ 3795340 w 7386137"/>
              <a:gd name="connsiteY9627" fmla="*/ 232161 h 688275"/>
              <a:gd name="connsiteX9628" fmla="*/ 3795482 w 7386137"/>
              <a:gd name="connsiteY9628" fmla="*/ 232161 h 688275"/>
              <a:gd name="connsiteX9629" fmla="*/ 3795340 w 7386137"/>
              <a:gd name="connsiteY9629" fmla="*/ 231909 h 688275"/>
              <a:gd name="connsiteX9630" fmla="*/ 3795482 w 7386137"/>
              <a:gd name="connsiteY9630" fmla="*/ 231909 h 688275"/>
              <a:gd name="connsiteX9631" fmla="*/ 3795340 w 7386137"/>
              <a:gd name="connsiteY9631" fmla="*/ 231657 h 688275"/>
              <a:gd name="connsiteX9632" fmla="*/ 3795481 w 7386137"/>
              <a:gd name="connsiteY9632" fmla="*/ 231657 h 688275"/>
              <a:gd name="connsiteX9633" fmla="*/ 3795340 w 7386137"/>
              <a:gd name="connsiteY9633" fmla="*/ 231406 h 688275"/>
              <a:gd name="connsiteX9634" fmla="*/ 3795482 w 7386137"/>
              <a:gd name="connsiteY9634" fmla="*/ 231406 h 688275"/>
              <a:gd name="connsiteX9635" fmla="*/ 3795340 w 7386137"/>
              <a:gd name="connsiteY9635" fmla="*/ 231154 h 688275"/>
              <a:gd name="connsiteX9636" fmla="*/ 3795481 w 7386137"/>
              <a:gd name="connsiteY9636" fmla="*/ 231154 h 688275"/>
              <a:gd name="connsiteX9637" fmla="*/ 3795340 w 7386137"/>
              <a:gd name="connsiteY9637" fmla="*/ 230903 h 688275"/>
              <a:gd name="connsiteX9638" fmla="*/ 3795482 w 7386137"/>
              <a:gd name="connsiteY9638" fmla="*/ 230903 h 688275"/>
              <a:gd name="connsiteX9639" fmla="*/ 3795340 w 7386137"/>
              <a:gd name="connsiteY9639" fmla="*/ 230651 h 688275"/>
              <a:gd name="connsiteX9640" fmla="*/ 3795481 w 7386137"/>
              <a:gd name="connsiteY9640" fmla="*/ 230651 h 688275"/>
              <a:gd name="connsiteX9641" fmla="*/ 3795340 w 7386137"/>
              <a:gd name="connsiteY9641" fmla="*/ 230400 h 688275"/>
              <a:gd name="connsiteX9642" fmla="*/ 3795482 w 7386137"/>
              <a:gd name="connsiteY9642" fmla="*/ 230400 h 688275"/>
              <a:gd name="connsiteX9643" fmla="*/ 3795340 w 7386137"/>
              <a:gd name="connsiteY9643" fmla="*/ 230148 h 688275"/>
              <a:gd name="connsiteX9644" fmla="*/ 3795481 w 7386137"/>
              <a:gd name="connsiteY9644" fmla="*/ 230148 h 688275"/>
              <a:gd name="connsiteX9645" fmla="*/ 3795340 w 7386137"/>
              <a:gd name="connsiteY9645" fmla="*/ 229897 h 688275"/>
              <a:gd name="connsiteX9646" fmla="*/ 3795482 w 7386137"/>
              <a:gd name="connsiteY9646" fmla="*/ 229897 h 688275"/>
              <a:gd name="connsiteX9647" fmla="*/ 3795340 w 7386137"/>
              <a:gd name="connsiteY9647" fmla="*/ 229645 h 688275"/>
              <a:gd name="connsiteX9648" fmla="*/ 3795481 w 7386137"/>
              <a:gd name="connsiteY9648" fmla="*/ 229645 h 688275"/>
              <a:gd name="connsiteX9649" fmla="*/ 3795340 w 7386137"/>
              <a:gd name="connsiteY9649" fmla="*/ 229394 h 688275"/>
              <a:gd name="connsiteX9650" fmla="*/ 3795482 w 7386137"/>
              <a:gd name="connsiteY9650" fmla="*/ 229394 h 688275"/>
              <a:gd name="connsiteX9651" fmla="*/ 3795340 w 7386137"/>
              <a:gd name="connsiteY9651" fmla="*/ 229142 h 688275"/>
              <a:gd name="connsiteX9652" fmla="*/ 3795481 w 7386137"/>
              <a:gd name="connsiteY9652" fmla="*/ 229142 h 688275"/>
              <a:gd name="connsiteX9653" fmla="*/ 3795340 w 7386137"/>
              <a:gd name="connsiteY9653" fmla="*/ 228891 h 688275"/>
              <a:gd name="connsiteX9654" fmla="*/ 3795482 w 7386137"/>
              <a:gd name="connsiteY9654" fmla="*/ 228891 h 688275"/>
              <a:gd name="connsiteX9655" fmla="*/ 3795340 w 7386137"/>
              <a:gd name="connsiteY9655" fmla="*/ 228639 h 688275"/>
              <a:gd name="connsiteX9656" fmla="*/ 3795481 w 7386137"/>
              <a:gd name="connsiteY9656" fmla="*/ 228639 h 688275"/>
              <a:gd name="connsiteX9657" fmla="*/ 3795340 w 7386137"/>
              <a:gd name="connsiteY9657" fmla="*/ 228388 h 688275"/>
              <a:gd name="connsiteX9658" fmla="*/ 3795482 w 7386137"/>
              <a:gd name="connsiteY9658" fmla="*/ 228388 h 688275"/>
              <a:gd name="connsiteX9659" fmla="*/ 3795340 w 7386137"/>
              <a:gd name="connsiteY9659" fmla="*/ 228136 h 688275"/>
              <a:gd name="connsiteX9660" fmla="*/ 3795482 w 7386137"/>
              <a:gd name="connsiteY9660" fmla="*/ 228136 h 688275"/>
              <a:gd name="connsiteX9661" fmla="*/ 3795340 w 7386137"/>
              <a:gd name="connsiteY9661" fmla="*/ 227884 h 688275"/>
              <a:gd name="connsiteX9662" fmla="*/ 3795481 w 7386137"/>
              <a:gd name="connsiteY9662" fmla="*/ 227884 h 688275"/>
              <a:gd name="connsiteX9663" fmla="*/ 3795340 w 7386137"/>
              <a:gd name="connsiteY9663" fmla="*/ 227633 h 688275"/>
              <a:gd name="connsiteX9664" fmla="*/ 3795482 w 7386137"/>
              <a:gd name="connsiteY9664" fmla="*/ 227633 h 688275"/>
              <a:gd name="connsiteX9665" fmla="*/ 3795340 w 7386137"/>
              <a:gd name="connsiteY9665" fmla="*/ 227381 h 688275"/>
              <a:gd name="connsiteX9666" fmla="*/ 3795481 w 7386137"/>
              <a:gd name="connsiteY9666" fmla="*/ 227381 h 688275"/>
              <a:gd name="connsiteX9667" fmla="*/ 3795340 w 7386137"/>
              <a:gd name="connsiteY9667" fmla="*/ 227130 h 688275"/>
              <a:gd name="connsiteX9668" fmla="*/ 3795482 w 7386137"/>
              <a:gd name="connsiteY9668" fmla="*/ 227130 h 688275"/>
              <a:gd name="connsiteX9669" fmla="*/ 3795340 w 7386137"/>
              <a:gd name="connsiteY9669" fmla="*/ 226878 h 688275"/>
              <a:gd name="connsiteX9670" fmla="*/ 3795481 w 7386137"/>
              <a:gd name="connsiteY9670" fmla="*/ 226878 h 688275"/>
              <a:gd name="connsiteX9671" fmla="*/ 3795340 w 7386137"/>
              <a:gd name="connsiteY9671" fmla="*/ 226627 h 688275"/>
              <a:gd name="connsiteX9672" fmla="*/ 3795482 w 7386137"/>
              <a:gd name="connsiteY9672" fmla="*/ 226627 h 688275"/>
              <a:gd name="connsiteX9673" fmla="*/ 3795340 w 7386137"/>
              <a:gd name="connsiteY9673" fmla="*/ 226375 h 688275"/>
              <a:gd name="connsiteX9674" fmla="*/ 3795481 w 7386137"/>
              <a:gd name="connsiteY9674" fmla="*/ 226375 h 688275"/>
              <a:gd name="connsiteX9675" fmla="*/ 3795340 w 7386137"/>
              <a:gd name="connsiteY9675" fmla="*/ 226124 h 688275"/>
              <a:gd name="connsiteX9676" fmla="*/ 3795482 w 7386137"/>
              <a:gd name="connsiteY9676" fmla="*/ 226124 h 688275"/>
              <a:gd name="connsiteX9677" fmla="*/ 3795340 w 7386137"/>
              <a:gd name="connsiteY9677" fmla="*/ 225872 h 688275"/>
              <a:gd name="connsiteX9678" fmla="*/ 3795482 w 7386137"/>
              <a:gd name="connsiteY9678" fmla="*/ 225872 h 688275"/>
              <a:gd name="connsiteX9679" fmla="*/ 3795340 w 7386137"/>
              <a:gd name="connsiteY9679" fmla="*/ 225620 h 688275"/>
              <a:gd name="connsiteX9680" fmla="*/ 3795481 w 7386137"/>
              <a:gd name="connsiteY9680" fmla="*/ 225620 h 688275"/>
              <a:gd name="connsiteX9681" fmla="*/ 3795340 w 7386137"/>
              <a:gd name="connsiteY9681" fmla="*/ 225369 h 688275"/>
              <a:gd name="connsiteX9682" fmla="*/ 3795482 w 7386137"/>
              <a:gd name="connsiteY9682" fmla="*/ 225369 h 688275"/>
              <a:gd name="connsiteX9683" fmla="*/ 3795340 w 7386137"/>
              <a:gd name="connsiteY9683" fmla="*/ 225117 h 688275"/>
              <a:gd name="connsiteX9684" fmla="*/ 3795481 w 7386137"/>
              <a:gd name="connsiteY9684" fmla="*/ 225117 h 688275"/>
              <a:gd name="connsiteX9685" fmla="*/ 3795340 w 7386137"/>
              <a:gd name="connsiteY9685" fmla="*/ 224866 h 688275"/>
              <a:gd name="connsiteX9686" fmla="*/ 3795482 w 7386137"/>
              <a:gd name="connsiteY9686" fmla="*/ 224866 h 688275"/>
              <a:gd name="connsiteX9687" fmla="*/ 3795340 w 7386137"/>
              <a:gd name="connsiteY9687" fmla="*/ 224614 h 688275"/>
              <a:gd name="connsiteX9688" fmla="*/ 3795481 w 7386137"/>
              <a:gd name="connsiteY9688" fmla="*/ 224614 h 688275"/>
              <a:gd name="connsiteX9689" fmla="*/ 3795340 w 7386137"/>
              <a:gd name="connsiteY9689" fmla="*/ 224363 h 688275"/>
              <a:gd name="connsiteX9690" fmla="*/ 3795482 w 7386137"/>
              <a:gd name="connsiteY9690" fmla="*/ 224363 h 688275"/>
              <a:gd name="connsiteX9691" fmla="*/ 3795340 w 7386137"/>
              <a:gd name="connsiteY9691" fmla="*/ 224111 h 688275"/>
              <a:gd name="connsiteX9692" fmla="*/ 3795481 w 7386137"/>
              <a:gd name="connsiteY9692" fmla="*/ 224111 h 688275"/>
              <a:gd name="connsiteX9693" fmla="*/ 3795340 w 7386137"/>
              <a:gd name="connsiteY9693" fmla="*/ 223860 h 688275"/>
              <a:gd name="connsiteX9694" fmla="*/ 3795482 w 7386137"/>
              <a:gd name="connsiteY9694" fmla="*/ 223860 h 688275"/>
              <a:gd name="connsiteX9695" fmla="*/ 3795340 w 7386137"/>
              <a:gd name="connsiteY9695" fmla="*/ 223608 h 688275"/>
              <a:gd name="connsiteX9696" fmla="*/ 3795481 w 7386137"/>
              <a:gd name="connsiteY9696" fmla="*/ 223608 h 688275"/>
              <a:gd name="connsiteX9697" fmla="*/ 3795340 w 7386137"/>
              <a:gd name="connsiteY9697" fmla="*/ 223357 h 688275"/>
              <a:gd name="connsiteX9698" fmla="*/ 3795482 w 7386137"/>
              <a:gd name="connsiteY9698" fmla="*/ 223357 h 688275"/>
              <a:gd name="connsiteX9699" fmla="*/ 3795340 w 7386137"/>
              <a:gd name="connsiteY9699" fmla="*/ 223105 h 688275"/>
              <a:gd name="connsiteX9700" fmla="*/ 3795481 w 7386137"/>
              <a:gd name="connsiteY9700" fmla="*/ 223105 h 688275"/>
              <a:gd name="connsiteX9701" fmla="*/ 3795340 w 7386137"/>
              <a:gd name="connsiteY9701" fmla="*/ 222854 h 688275"/>
              <a:gd name="connsiteX9702" fmla="*/ 3795482 w 7386137"/>
              <a:gd name="connsiteY9702" fmla="*/ 222854 h 688275"/>
              <a:gd name="connsiteX9703" fmla="*/ 3795340 w 7386137"/>
              <a:gd name="connsiteY9703" fmla="*/ 222602 h 688275"/>
              <a:gd name="connsiteX9704" fmla="*/ 3795482 w 7386137"/>
              <a:gd name="connsiteY9704" fmla="*/ 222602 h 688275"/>
              <a:gd name="connsiteX9705" fmla="*/ 3795340 w 7386137"/>
              <a:gd name="connsiteY9705" fmla="*/ 222350 h 688275"/>
              <a:gd name="connsiteX9706" fmla="*/ 3795481 w 7386137"/>
              <a:gd name="connsiteY9706" fmla="*/ 222350 h 688275"/>
              <a:gd name="connsiteX9707" fmla="*/ 3795340 w 7386137"/>
              <a:gd name="connsiteY9707" fmla="*/ 222099 h 688275"/>
              <a:gd name="connsiteX9708" fmla="*/ 3795482 w 7386137"/>
              <a:gd name="connsiteY9708" fmla="*/ 222099 h 688275"/>
              <a:gd name="connsiteX9709" fmla="*/ 3795340 w 7386137"/>
              <a:gd name="connsiteY9709" fmla="*/ 221847 h 688275"/>
              <a:gd name="connsiteX9710" fmla="*/ 3795481 w 7386137"/>
              <a:gd name="connsiteY9710" fmla="*/ 221847 h 688275"/>
              <a:gd name="connsiteX9711" fmla="*/ 3795340 w 7386137"/>
              <a:gd name="connsiteY9711" fmla="*/ 221596 h 688275"/>
              <a:gd name="connsiteX9712" fmla="*/ 3795482 w 7386137"/>
              <a:gd name="connsiteY9712" fmla="*/ 221596 h 688275"/>
              <a:gd name="connsiteX9713" fmla="*/ 3795340 w 7386137"/>
              <a:gd name="connsiteY9713" fmla="*/ 221344 h 688275"/>
              <a:gd name="connsiteX9714" fmla="*/ 3795481 w 7386137"/>
              <a:gd name="connsiteY9714" fmla="*/ 221344 h 688275"/>
              <a:gd name="connsiteX9715" fmla="*/ 3795340 w 7386137"/>
              <a:gd name="connsiteY9715" fmla="*/ 221093 h 688275"/>
              <a:gd name="connsiteX9716" fmla="*/ 3795482 w 7386137"/>
              <a:gd name="connsiteY9716" fmla="*/ 221093 h 688275"/>
              <a:gd name="connsiteX9717" fmla="*/ 3795340 w 7386137"/>
              <a:gd name="connsiteY9717" fmla="*/ 220841 h 688275"/>
              <a:gd name="connsiteX9718" fmla="*/ 3795481 w 7386137"/>
              <a:gd name="connsiteY9718" fmla="*/ 220841 h 688275"/>
              <a:gd name="connsiteX9719" fmla="*/ 3795340 w 7386137"/>
              <a:gd name="connsiteY9719" fmla="*/ 220590 h 688275"/>
              <a:gd name="connsiteX9720" fmla="*/ 3795482 w 7386137"/>
              <a:gd name="connsiteY9720" fmla="*/ 220590 h 688275"/>
              <a:gd name="connsiteX9721" fmla="*/ 3795340 w 7386137"/>
              <a:gd name="connsiteY9721" fmla="*/ 220338 h 688275"/>
              <a:gd name="connsiteX9722" fmla="*/ 3795482 w 7386137"/>
              <a:gd name="connsiteY9722" fmla="*/ 220338 h 688275"/>
              <a:gd name="connsiteX9723" fmla="*/ 3795340 w 7386137"/>
              <a:gd name="connsiteY9723" fmla="*/ 220086 h 688275"/>
              <a:gd name="connsiteX9724" fmla="*/ 3795481 w 7386137"/>
              <a:gd name="connsiteY9724" fmla="*/ 220086 h 688275"/>
              <a:gd name="connsiteX9725" fmla="*/ 3795340 w 7386137"/>
              <a:gd name="connsiteY9725" fmla="*/ 219835 h 688275"/>
              <a:gd name="connsiteX9726" fmla="*/ 3795482 w 7386137"/>
              <a:gd name="connsiteY9726" fmla="*/ 219835 h 688275"/>
              <a:gd name="connsiteX9727" fmla="*/ 3795340 w 7386137"/>
              <a:gd name="connsiteY9727" fmla="*/ 219583 h 688275"/>
              <a:gd name="connsiteX9728" fmla="*/ 3795481 w 7386137"/>
              <a:gd name="connsiteY9728" fmla="*/ 219583 h 688275"/>
              <a:gd name="connsiteX9729" fmla="*/ 3795340 w 7386137"/>
              <a:gd name="connsiteY9729" fmla="*/ 219332 h 688275"/>
              <a:gd name="connsiteX9730" fmla="*/ 3795482 w 7386137"/>
              <a:gd name="connsiteY9730" fmla="*/ 219332 h 688275"/>
              <a:gd name="connsiteX9731" fmla="*/ 3795340 w 7386137"/>
              <a:gd name="connsiteY9731" fmla="*/ 219080 h 688275"/>
              <a:gd name="connsiteX9732" fmla="*/ 3795481 w 7386137"/>
              <a:gd name="connsiteY9732" fmla="*/ 219080 h 688275"/>
              <a:gd name="connsiteX9733" fmla="*/ 3795340 w 7386137"/>
              <a:gd name="connsiteY9733" fmla="*/ 218829 h 688275"/>
              <a:gd name="connsiteX9734" fmla="*/ 3795482 w 7386137"/>
              <a:gd name="connsiteY9734" fmla="*/ 218829 h 688275"/>
              <a:gd name="connsiteX9735" fmla="*/ 3795340 w 7386137"/>
              <a:gd name="connsiteY9735" fmla="*/ 218577 h 688275"/>
              <a:gd name="connsiteX9736" fmla="*/ 3795481 w 7386137"/>
              <a:gd name="connsiteY9736" fmla="*/ 218577 h 688275"/>
              <a:gd name="connsiteX9737" fmla="*/ 3795340 w 7386137"/>
              <a:gd name="connsiteY9737" fmla="*/ 218326 h 688275"/>
              <a:gd name="connsiteX9738" fmla="*/ 3795482 w 7386137"/>
              <a:gd name="connsiteY9738" fmla="*/ 218326 h 688275"/>
              <a:gd name="connsiteX9739" fmla="*/ 3795340 w 7386137"/>
              <a:gd name="connsiteY9739" fmla="*/ 218074 h 688275"/>
              <a:gd name="connsiteX9740" fmla="*/ 3795481 w 7386137"/>
              <a:gd name="connsiteY9740" fmla="*/ 218074 h 688275"/>
              <a:gd name="connsiteX9741" fmla="*/ 3795340 w 7386137"/>
              <a:gd name="connsiteY9741" fmla="*/ 217823 h 688275"/>
              <a:gd name="connsiteX9742" fmla="*/ 3795482 w 7386137"/>
              <a:gd name="connsiteY9742" fmla="*/ 217823 h 688275"/>
              <a:gd name="connsiteX9743" fmla="*/ 3795340 w 7386137"/>
              <a:gd name="connsiteY9743" fmla="*/ 217571 h 688275"/>
              <a:gd name="connsiteX9744" fmla="*/ 3795481 w 7386137"/>
              <a:gd name="connsiteY9744" fmla="*/ 217571 h 688275"/>
              <a:gd name="connsiteX9745" fmla="*/ 3795340 w 7386137"/>
              <a:gd name="connsiteY9745" fmla="*/ 217320 h 688275"/>
              <a:gd name="connsiteX9746" fmla="*/ 3795483 w 7386137"/>
              <a:gd name="connsiteY9746" fmla="*/ 217320 h 688275"/>
              <a:gd name="connsiteX9747" fmla="*/ 3795341 w 7386137"/>
              <a:gd name="connsiteY9747" fmla="*/ 217068 h 688275"/>
              <a:gd name="connsiteX9748" fmla="*/ 3911805 w 7386137"/>
              <a:gd name="connsiteY9748" fmla="*/ 217068 h 688275"/>
              <a:gd name="connsiteX9749" fmla="*/ 3911768 w 7386137"/>
              <a:gd name="connsiteY9749" fmla="*/ 217320 h 688275"/>
              <a:gd name="connsiteX9750" fmla="*/ 3911805 w 7386137"/>
              <a:gd name="connsiteY9750" fmla="*/ 217320 h 688275"/>
              <a:gd name="connsiteX9751" fmla="*/ 3911768 w 7386137"/>
              <a:gd name="connsiteY9751" fmla="*/ 217571 h 688275"/>
              <a:gd name="connsiteX9752" fmla="*/ 3911805 w 7386137"/>
              <a:gd name="connsiteY9752" fmla="*/ 217571 h 688275"/>
              <a:gd name="connsiteX9753" fmla="*/ 3911768 w 7386137"/>
              <a:gd name="connsiteY9753" fmla="*/ 217823 h 688275"/>
              <a:gd name="connsiteX9754" fmla="*/ 3911805 w 7386137"/>
              <a:gd name="connsiteY9754" fmla="*/ 217823 h 688275"/>
              <a:gd name="connsiteX9755" fmla="*/ 3911768 w 7386137"/>
              <a:gd name="connsiteY9755" fmla="*/ 218074 h 688275"/>
              <a:gd name="connsiteX9756" fmla="*/ 3911805 w 7386137"/>
              <a:gd name="connsiteY9756" fmla="*/ 218074 h 688275"/>
              <a:gd name="connsiteX9757" fmla="*/ 3911768 w 7386137"/>
              <a:gd name="connsiteY9757" fmla="*/ 218326 h 688275"/>
              <a:gd name="connsiteX9758" fmla="*/ 3911805 w 7386137"/>
              <a:gd name="connsiteY9758" fmla="*/ 218326 h 688275"/>
              <a:gd name="connsiteX9759" fmla="*/ 3911768 w 7386137"/>
              <a:gd name="connsiteY9759" fmla="*/ 218577 h 688275"/>
              <a:gd name="connsiteX9760" fmla="*/ 3911805 w 7386137"/>
              <a:gd name="connsiteY9760" fmla="*/ 218577 h 688275"/>
              <a:gd name="connsiteX9761" fmla="*/ 3911768 w 7386137"/>
              <a:gd name="connsiteY9761" fmla="*/ 218829 h 688275"/>
              <a:gd name="connsiteX9762" fmla="*/ 3911805 w 7386137"/>
              <a:gd name="connsiteY9762" fmla="*/ 218829 h 688275"/>
              <a:gd name="connsiteX9763" fmla="*/ 3911768 w 7386137"/>
              <a:gd name="connsiteY9763" fmla="*/ 219080 h 688275"/>
              <a:gd name="connsiteX9764" fmla="*/ 3911805 w 7386137"/>
              <a:gd name="connsiteY9764" fmla="*/ 219080 h 688275"/>
              <a:gd name="connsiteX9765" fmla="*/ 3911768 w 7386137"/>
              <a:gd name="connsiteY9765" fmla="*/ 219332 h 688275"/>
              <a:gd name="connsiteX9766" fmla="*/ 3911805 w 7386137"/>
              <a:gd name="connsiteY9766" fmla="*/ 219332 h 688275"/>
              <a:gd name="connsiteX9767" fmla="*/ 3911768 w 7386137"/>
              <a:gd name="connsiteY9767" fmla="*/ 219583 h 688275"/>
              <a:gd name="connsiteX9768" fmla="*/ 3911805 w 7386137"/>
              <a:gd name="connsiteY9768" fmla="*/ 219583 h 688275"/>
              <a:gd name="connsiteX9769" fmla="*/ 3911768 w 7386137"/>
              <a:gd name="connsiteY9769" fmla="*/ 219835 h 688275"/>
              <a:gd name="connsiteX9770" fmla="*/ 3911805 w 7386137"/>
              <a:gd name="connsiteY9770" fmla="*/ 219835 h 688275"/>
              <a:gd name="connsiteX9771" fmla="*/ 3911768 w 7386137"/>
              <a:gd name="connsiteY9771" fmla="*/ 220086 h 688275"/>
              <a:gd name="connsiteX9772" fmla="*/ 3911805 w 7386137"/>
              <a:gd name="connsiteY9772" fmla="*/ 220086 h 688275"/>
              <a:gd name="connsiteX9773" fmla="*/ 3911768 w 7386137"/>
              <a:gd name="connsiteY9773" fmla="*/ 220338 h 688275"/>
              <a:gd name="connsiteX9774" fmla="*/ 3911805 w 7386137"/>
              <a:gd name="connsiteY9774" fmla="*/ 220338 h 688275"/>
              <a:gd name="connsiteX9775" fmla="*/ 3911768 w 7386137"/>
              <a:gd name="connsiteY9775" fmla="*/ 220590 h 688275"/>
              <a:gd name="connsiteX9776" fmla="*/ 3911805 w 7386137"/>
              <a:gd name="connsiteY9776" fmla="*/ 220590 h 688275"/>
              <a:gd name="connsiteX9777" fmla="*/ 3911768 w 7386137"/>
              <a:gd name="connsiteY9777" fmla="*/ 220841 h 688275"/>
              <a:gd name="connsiteX9778" fmla="*/ 3911805 w 7386137"/>
              <a:gd name="connsiteY9778" fmla="*/ 220841 h 688275"/>
              <a:gd name="connsiteX9779" fmla="*/ 3911768 w 7386137"/>
              <a:gd name="connsiteY9779" fmla="*/ 221093 h 688275"/>
              <a:gd name="connsiteX9780" fmla="*/ 3911805 w 7386137"/>
              <a:gd name="connsiteY9780" fmla="*/ 221093 h 688275"/>
              <a:gd name="connsiteX9781" fmla="*/ 3911768 w 7386137"/>
              <a:gd name="connsiteY9781" fmla="*/ 221344 h 688275"/>
              <a:gd name="connsiteX9782" fmla="*/ 3911805 w 7386137"/>
              <a:gd name="connsiteY9782" fmla="*/ 221344 h 688275"/>
              <a:gd name="connsiteX9783" fmla="*/ 3911768 w 7386137"/>
              <a:gd name="connsiteY9783" fmla="*/ 221596 h 688275"/>
              <a:gd name="connsiteX9784" fmla="*/ 3911805 w 7386137"/>
              <a:gd name="connsiteY9784" fmla="*/ 221596 h 688275"/>
              <a:gd name="connsiteX9785" fmla="*/ 3911768 w 7386137"/>
              <a:gd name="connsiteY9785" fmla="*/ 221847 h 688275"/>
              <a:gd name="connsiteX9786" fmla="*/ 3911805 w 7386137"/>
              <a:gd name="connsiteY9786" fmla="*/ 221847 h 688275"/>
              <a:gd name="connsiteX9787" fmla="*/ 3911768 w 7386137"/>
              <a:gd name="connsiteY9787" fmla="*/ 222099 h 688275"/>
              <a:gd name="connsiteX9788" fmla="*/ 3911805 w 7386137"/>
              <a:gd name="connsiteY9788" fmla="*/ 222099 h 688275"/>
              <a:gd name="connsiteX9789" fmla="*/ 3911768 w 7386137"/>
              <a:gd name="connsiteY9789" fmla="*/ 222350 h 688275"/>
              <a:gd name="connsiteX9790" fmla="*/ 3911805 w 7386137"/>
              <a:gd name="connsiteY9790" fmla="*/ 222350 h 688275"/>
              <a:gd name="connsiteX9791" fmla="*/ 3911768 w 7386137"/>
              <a:gd name="connsiteY9791" fmla="*/ 222602 h 688275"/>
              <a:gd name="connsiteX9792" fmla="*/ 3911805 w 7386137"/>
              <a:gd name="connsiteY9792" fmla="*/ 222602 h 688275"/>
              <a:gd name="connsiteX9793" fmla="*/ 3911768 w 7386137"/>
              <a:gd name="connsiteY9793" fmla="*/ 222854 h 688275"/>
              <a:gd name="connsiteX9794" fmla="*/ 3911805 w 7386137"/>
              <a:gd name="connsiteY9794" fmla="*/ 222854 h 688275"/>
              <a:gd name="connsiteX9795" fmla="*/ 3911768 w 7386137"/>
              <a:gd name="connsiteY9795" fmla="*/ 223105 h 688275"/>
              <a:gd name="connsiteX9796" fmla="*/ 3911805 w 7386137"/>
              <a:gd name="connsiteY9796" fmla="*/ 223105 h 688275"/>
              <a:gd name="connsiteX9797" fmla="*/ 3911768 w 7386137"/>
              <a:gd name="connsiteY9797" fmla="*/ 223357 h 688275"/>
              <a:gd name="connsiteX9798" fmla="*/ 3911805 w 7386137"/>
              <a:gd name="connsiteY9798" fmla="*/ 223357 h 688275"/>
              <a:gd name="connsiteX9799" fmla="*/ 3911768 w 7386137"/>
              <a:gd name="connsiteY9799" fmla="*/ 223608 h 688275"/>
              <a:gd name="connsiteX9800" fmla="*/ 3911805 w 7386137"/>
              <a:gd name="connsiteY9800" fmla="*/ 223608 h 688275"/>
              <a:gd name="connsiteX9801" fmla="*/ 3911768 w 7386137"/>
              <a:gd name="connsiteY9801" fmla="*/ 223860 h 688275"/>
              <a:gd name="connsiteX9802" fmla="*/ 3911805 w 7386137"/>
              <a:gd name="connsiteY9802" fmla="*/ 223860 h 688275"/>
              <a:gd name="connsiteX9803" fmla="*/ 3911768 w 7386137"/>
              <a:gd name="connsiteY9803" fmla="*/ 224111 h 688275"/>
              <a:gd name="connsiteX9804" fmla="*/ 3911805 w 7386137"/>
              <a:gd name="connsiteY9804" fmla="*/ 224111 h 688275"/>
              <a:gd name="connsiteX9805" fmla="*/ 3911768 w 7386137"/>
              <a:gd name="connsiteY9805" fmla="*/ 224363 h 688275"/>
              <a:gd name="connsiteX9806" fmla="*/ 3911805 w 7386137"/>
              <a:gd name="connsiteY9806" fmla="*/ 224363 h 688275"/>
              <a:gd name="connsiteX9807" fmla="*/ 3911768 w 7386137"/>
              <a:gd name="connsiteY9807" fmla="*/ 224614 h 688275"/>
              <a:gd name="connsiteX9808" fmla="*/ 3911805 w 7386137"/>
              <a:gd name="connsiteY9808" fmla="*/ 224614 h 688275"/>
              <a:gd name="connsiteX9809" fmla="*/ 3911768 w 7386137"/>
              <a:gd name="connsiteY9809" fmla="*/ 224866 h 688275"/>
              <a:gd name="connsiteX9810" fmla="*/ 3911805 w 7386137"/>
              <a:gd name="connsiteY9810" fmla="*/ 224866 h 688275"/>
              <a:gd name="connsiteX9811" fmla="*/ 3911768 w 7386137"/>
              <a:gd name="connsiteY9811" fmla="*/ 225117 h 688275"/>
              <a:gd name="connsiteX9812" fmla="*/ 3911805 w 7386137"/>
              <a:gd name="connsiteY9812" fmla="*/ 225117 h 688275"/>
              <a:gd name="connsiteX9813" fmla="*/ 3911768 w 7386137"/>
              <a:gd name="connsiteY9813" fmla="*/ 225369 h 688275"/>
              <a:gd name="connsiteX9814" fmla="*/ 3911805 w 7386137"/>
              <a:gd name="connsiteY9814" fmla="*/ 225369 h 688275"/>
              <a:gd name="connsiteX9815" fmla="*/ 3911768 w 7386137"/>
              <a:gd name="connsiteY9815" fmla="*/ 225620 h 688275"/>
              <a:gd name="connsiteX9816" fmla="*/ 3911805 w 7386137"/>
              <a:gd name="connsiteY9816" fmla="*/ 225620 h 688275"/>
              <a:gd name="connsiteX9817" fmla="*/ 3911768 w 7386137"/>
              <a:gd name="connsiteY9817" fmla="*/ 225872 h 688275"/>
              <a:gd name="connsiteX9818" fmla="*/ 3911805 w 7386137"/>
              <a:gd name="connsiteY9818" fmla="*/ 225872 h 688275"/>
              <a:gd name="connsiteX9819" fmla="*/ 3911768 w 7386137"/>
              <a:gd name="connsiteY9819" fmla="*/ 226124 h 688275"/>
              <a:gd name="connsiteX9820" fmla="*/ 3911805 w 7386137"/>
              <a:gd name="connsiteY9820" fmla="*/ 226124 h 688275"/>
              <a:gd name="connsiteX9821" fmla="*/ 3911768 w 7386137"/>
              <a:gd name="connsiteY9821" fmla="*/ 226375 h 688275"/>
              <a:gd name="connsiteX9822" fmla="*/ 3911805 w 7386137"/>
              <a:gd name="connsiteY9822" fmla="*/ 226375 h 688275"/>
              <a:gd name="connsiteX9823" fmla="*/ 3911768 w 7386137"/>
              <a:gd name="connsiteY9823" fmla="*/ 226627 h 688275"/>
              <a:gd name="connsiteX9824" fmla="*/ 3911805 w 7386137"/>
              <a:gd name="connsiteY9824" fmla="*/ 226627 h 688275"/>
              <a:gd name="connsiteX9825" fmla="*/ 3911768 w 7386137"/>
              <a:gd name="connsiteY9825" fmla="*/ 226878 h 688275"/>
              <a:gd name="connsiteX9826" fmla="*/ 3911805 w 7386137"/>
              <a:gd name="connsiteY9826" fmla="*/ 226878 h 688275"/>
              <a:gd name="connsiteX9827" fmla="*/ 3911768 w 7386137"/>
              <a:gd name="connsiteY9827" fmla="*/ 227130 h 688275"/>
              <a:gd name="connsiteX9828" fmla="*/ 3911805 w 7386137"/>
              <a:gd name="connsiteY9828" fmla="*/ 227130 h 688275"/>
              <a:gd name="connsiteX9829" fmla="*/ 3911768 w 7386137"/>
              <a:gd name="connsiteY9829" fmla="*/ 227381 h 688275"/>
              <a:gd name="connsiteX9830" fmla="*/ 3911805 w 7386137"/>
              <a:gd name="connsiteY9830" fmla="*/ 227381 h 688275"/>
              <a:gd name="connsiteX9831" fmla="*/ 3911768 w 7386137"/>
              <a:gd name="connsiteY9831" fmla="*/ 227633 h 688275"/>
              <a:gd name="connsiteX9832" fmla="*/ 3911805 w 7386137"/>
              <a:gd name="connsiteY9832" fmla="*/ 227633 h 688275"/>
              <a:gd name="connsiteX9833" fmla="*/ 3911768 w 7386137"/>
              <a:gd name="connsiteY9833" fmla="*/ 227884 h 688275"/>
              <a:gd name="connsiteX9834" fmla="*/ 3911805 w 7386137"/>
              <a:gd name="connsiteY9834" fmla="*/ 227884 h 688275"/>
              <a:gd name="connsiteX9835" fmla="*/ 3911768 w 7386137"/>
              <a:gd name="connsiteY9835" fmla="*/ 228136 h 688275"/>
              <a:gd name="connsiteX9836" fmla="*/ 3911805 w 7386137"/>
              <a:gd name="connsiteY9836" fmla="*/ 228136 h 688275"/>
              <a:gd name="connsiteX9837" fmla="*/ 3911768 w 7386137"/>
              <a:gd name="connsiteY9837" fmla="*/ 228388 h 688275"/>
              <a:gd name="connsiteX9838" fmla="*/ 3911805 w 7386137"/>
              <a:gd name="connsiteY9838" fmla="*/ 228388 h 688275"/>
              <a:gd name="connsiteX9839" fmla="*/ 3911768 w 7386137"/>
              <a:gd name="connsiteY9839" fmla="*/ 228639 h 688275"/>
              <a:gd name="connsiteX9840" fmla="*/ 3911805 w 7386137"/>
              <a:gd name="connsiteY9840" fmla="*/ 228639 h 688275"/>
              <a:gd name="connsiteX9841" fmla="*/ 3911768 w 7386137"/>
              <a:gd name="connsiteY9841" fmla="*/ 228891 h 688275"/>
              <a:gd name="connsiteX9842" fmla="*/ 3911805 w 7386137"/>
              <a:gd name="connsiteY9842" fmla="*/ 228891 h 688275"/>
              <a:gd name="connsiteX9843" fmla="*/ 3911768 w 7386137"/>
              <a:gd name="connsiteY9843" fmla="*/ 229142 h 688275"/>
              <a:gd name="connsiteX9844" fmla="*/ 3911805 w 7386137"/>
              <a:gd name="connsiteY9844" fmla="*/ 229142 h 688275"/>
              <a:gd name="connsiteX9845" fmla="*/ 3911768 w 7386137"/>
              <a:gd name="connsiteY9845" fmla="*/ 229394 h 688275"/>
              <a:gd name="connsiteX9846" fmla="*/ 3911805 w 7386137"/>
              <a:gd name="connsiteY9846" fmla="*/ 229394 h 688275"/>
              <a:gd name="connsiteX9847" fmla="*/ 3911768 w 7386137"/>
              <a:gd name="connsiteY9847" fmla="*/ 229645 h 688275"/>
              <a:gd name="connsiteX9848" fmla="*/ 3911805 w 7386137"/>
              <a:gd name="connsiteY9848" fmla="*/ 229645 h 688275"/>
              <a:gd name="connsiteX9849" fmla="*/ 3911768 w 7386137"/>
              <a:gd name="connsiteY9849" fmla="*/ 229897 h 688275"/>
              <a:gd name="connsiteX9850" fmla="*/ 3911805 w 7386137"/>
              <a:gd name="connsiteY9850" fmla="*/ 229897 h 688275"/>
              <a:gd name="connsiteX9851" fmla="*/ 3911768 w 7386137"/>
              <a:gd name="connsiteY9851" fmla="*/ 230148 h 688275"/>
              <a:gd name="connsiteX9852" fmla="*/ 3911805 w 7386137"/>
              <a:gd name="connsiteY9852" fmla="*/ 230148 h 688275"/>
              <a:gd name="connsiteX9853" fmla="*/ 3911768 w 7386137"/>
              <a:gd name="connsiteY9853" fmla="*/ 230400 h 688275"/>
              <a:gd name="connsiteX9854" fmla="*/ 3911805 w 7386137"/>
              <a:gd name="connsiteY9854" fmla="*/ 230400 h 688275"/>
              <a:gd name="connsiteX9855" fmla="*/ 3911768 w 7386137"/>
              <a:gd name="connsiteY9855" fmla="*/ 230651 h 688275"/>
              <a:gd name="connsiteX9856" fmla="*/ 3911805 w 7386137"/>
              <a:gd name="connsiteY9856" fmla="*/ 230651 h 688275"/>
              <a:gd name="connsiteX9857" fmla="*/ 3911768 w 7386137"/>
              <a:gd name="connsiteY9857" fmla="*/ 230903 h 688275"/>
              <a:gd name="connsiteX9858" fmla="*/ 3911805 w 7386137"/>
              <a:gd name="connsiteY9858" fmla="*/ 230903 h 688275"/>
              <a:gd name="connsiteX9859" fmla="*/ 3911768 w 7386137"/>
              <a:gd name="connsiteY9859" fmla="*/ 231154 h 688275"/>
              <a:gd name="connsiteX9860" fmla="*/ 3911805 w 7386137"/>
              <a:gd name="connsiteY9860" fmla="*/ 231154 h 688275"/>
              <a:gd name="connsiteX9861" fmla="*/ 3911768 w 7386137"/>
              <a:gd name="connsiteY9861" fmla="*/ 231406 h 688275"/>
              <a:gd name="connsiteX9862" fmla="*/ 3911805 w 7386137"/>
              <a:gd name="connsiteY9862" fmla="*/ 231406 h 688275"/>
              <a:gd name="connsiteX9863" fmla="*/ 3911768 w 7386137"/>
              <a:gd name="connsiteY9863" fmla="*/ 231657 h 688275"/>
              <a:gd name="connsiteX9864" fmla="*/ 3911805 w 7386137"/>
              <a:gd name="connsiteY9864" fmla="*/ 231657 h 688275"/>
              <a:gd name="connsiteX9865" fmla="*/ 3911768 w 7386137"/>
              <a:gd name="connsiteY9865" fmla="*/ 231909 h 688275"/>
              <a:gd name="connsiteX9866" fmla="*/ 3911805 w 7386137"/>
              <a:gd name="connsiteY9866" fmla="*/ 231909 h 688275"/>
              <a:gd name="connsiteX9867" fmla="*/ 3911768 w 7386137"/>
              <a:gd name="connsiteY9867" fmla="*/ 232161 h 688275"/>
              <a:gd name="connsiteX9868" fmla="*/ 3911805 w 7386137"/>
              <a:gd name="connsiteY9868" fmla="*/ 232161 h 688275"/>
              <a:gd name="connsiteX9869" fmla="*/ 3911768 w 7386137"/>
              <a:gd name="connsiteY9869" fmla="*/ 232412 h 688275"/>
              <a:gd name="connsiteX9870" fmla="*/ 3911805 w 7386137"/>
              <a:gd name="connsiteY9870" fmla="*/ 232412 h 688275"/>
              <a:gd name="connsiteX9871" fmla="*/ 3911768 w 7386137"/>
              <a:gd name="connsiteY9871" fmla="*/ 232664 h 688275"/>
              <a:gd name="connsiteX9872" fmla="*/ 3911805 w 7386137"/>
              <a:gd name="connsiteY9872" fmla="*/ 232664 h 688275"/>
              <a:gd name="connsiteX9873" fmla="*/ 3911768 w 7386137"/>
              <a:gd name="connsiteY9873" fmla="*/ 232915 h 688275"/>
              <a:gd name="connsiteX9874" fmla="*/ 3911805 w 7386137"/>
              <a:gd name="connsiteY9874" fmla="*/ 232915 h 688275"/>
              <a:gd name="connsiteX9875" fmla="*/ 3911768 w 7386137"/>
              <a:gd name="connsiteY9875" fmla="*/ 233167 h 688275"/>
              <a:gd name="connsiteX9876" fmla="*/ 3911805 w 7386137"/>
              <a:gd name="connsiteY9876" fmla="*/ 233167 h 688275"/>
              <a:gd name="connsiteX9877" fmla="*/ 3911768 w 7386137"/>
              <a:gd name="connsiteY9877" fmla="*/ 233418 h 688275"/>
              <a:gd name="connsiteX9878" fmla="*/ 3911805 w 7386137"/>
              <a:gd name="connsiteY9878" fmla="*/ 233418 h 688275"/>
              <a:gd name="connsiteX9879" fmla="*/ 3911768 w 7386137"/>
              <a:gd name="connsiteY9879" fmla="*/ 233670 h 688275"/>
              <a:gd name="connsiteX9880" fmla="*/ 3911805 w 7386137"/>
              <a:gd name="connsiteY9880" fmla="*/ 233670 h 688275"/>
              <a:gd name="connsiteX9881" fmla="*/ 3911768 w 7386137"/>
              <a:gd name="connsiteY9881" fmla="*/ 233921 h 688275"/>
              <a:gd name="connsiteX9882" fmla="*/ 3911805 w 7386137"/>
              <a:gd name="connsiteY9882" fmla="*/ 233921 h 688275"/>
              <a:gd name="connsiteX9883" fmla="*/ 3911768 w 7386137"/>
              <a:gd name="connsiteY9883" fmla="*/ 234173 h 688275"/>
              <a:gd name="connsiteX9884" fmla="*/ 3911805 w 7386137"/>
              <a:gd name="connsiteY9884" fmla="*/ 234173 h 688275"/>
              <a:gd name="connsiteX9885" fmla="*/ 3911768 w 7386137"/>
              <a:gd name="connsiteY9885" fmla="*/ 234425 h 688275"/>
              <a:gd name="connsiteX9886" fmla="*/ 3911805 w 7386137"/>
              <a:gd name="connsiteY9886" fmla="*/ 234425 h 688275"/>
              <a:gd name="connsiteX9887" fmla="*/ 3911768 w 7386137"/>
              <a:gd name="connsiteY9887" fmla="*/ 234676 h 688275"/>
              <a:gd name="connsiteX9888" fmla="*/ 3911805 w 7386137"/>
              <a:gd name="connsiteY9888" fmla="*/ 234676 h 688275"/>
              <a:gd name="connsiteX9889" fmla="*/ 3911768 w 7386137"/>
              <a:gd name="connsiteY9889" fmla="*/ 234928 h 688275"/>
              <a:gd name="connsiteX9890" fmla="*/ 3911805 w 7386137"/>
              <a:gd name="connsiteY9890" fmla="*/ 234928 h 688275"/>
              <a:gd name="connsiteX9891" fmla="*/ 3911768 w 7386137"/>
              <a:gd name="connsiteY9891" fmla="*/ 235179 h 688275"/>
              <a:gd name="connsiteX9892" fmla="*/ 3911805 w 7386137"/>
              <a:gd name="connsiteY9892" fmla="*/ 235179 h 688275"/>
              <a:gd name="connsiteX9893" fmla="*/ 3911768 w 7386137"/>
              <a:gd name="connsiteY9893" fmla="*/ 235431 h 688275"/>
              <a:gd name="connsiteX9894" fmla="*/ 3911805 w 7386137"/>
              <a:gd name="connsiteY9894" fmla="*/ 235431 h 688275"/>
              <a:gd name="connsiteX9895" fmla="*/ 3911768 w 7386137"/>
              <a:gd name="connsiteY9895" fmla="*/ 235682 h 688275"/>
              <a:gd name="connsiteX9896" fmla="*/ 3911805 w 7386137"/>
              <a:gd name="connsiteY9896" fmla="*/ 235682 h 688275"/>
              <a:gd name="connsiteX9897" fmla="*/ 3911768 w 7386137"/>
              <a:gd name="connsiteY9897" fmla="*/ 235934 h 688275"/>
              <a:gd name="connsiteX9898" fmla="*/ 3911805 w 7386137"/>
              <a:gd name="connsiteY9898" fmla="*/ 235934 h 688275"/>
              <a:gd name="connsiteX9899" fmla="*/ 3911768 w 7386137"/>
              <a:gd name="connsiteY9899" fmla="*/ 236185 h 688275"/>
              <a:gd name="connsiteX9900" fmla="*/ 3911805 w 7386137"/>
              <a:gd name="connsiteY9900" fmla="*/ 236185 h 688275"/>
              <a:gd name="connsiteX9901" fmla="*/ 3911768 w 7386137"/>
              <a:gd name="connsiteY9901" fmla="*/ 236437 h 688275"/>
              <a:gd name="connsiteX9902" fmla="*/ 3911805 w 7386137"/>
              <a:gd name="connsiteY9902" fmla="*/ 236437 h 688275"/>
              <a:gd name="connsiteX9903" fmla="*/ 3911768 w 7386137"/>
              <a:gd name="connsiteY9903" fmla="*/ 236688 h 688275"/>
              <a:gd name="connsiteX9904" fmla="*/ 3911805 w 7386137"/>
              <a:gd name="connsiteY9904" fmla="*/ 236688 h 688275"/>
              <a:gd name="connsiteX9905" fmla="*/ 3911768 w 7386137"/>
              <a:gd name="connsiteY9905" fmla="*/ 236940 h 688275"/>
              <a:gd name="connsiteX9906" fmla="*/ 3911805 w 7386137"/>
              <a:gd name="connsiteY9906" fmla="*/ 236940 h 688275"/>
              <a:gd name="connsiteX9907" fmla="*/ 3911768 w 7386137"/>
              <a:gd name="connsiteY9907" fmla="*/ 237191 h 688275"/>
              <a:gd name="connsiteX9908" fmla="*/ 3911805 w 7386137"/>
              <a:gd name="connsiteY9908" fmla="*/ 237191 h 688275"/>
              <a:gd name="connsiteX9909" fmla="*/ 3911768 w 7386137"/>
              <a:gd name="connsiteY9909" fmla="*/ 237443 h 688275"/>
              <a:gd name="connsiteX9910" fmla="*/ 3911805 w 7386137"/>
              <a:gd name="connsiteY9910" fmla="*/ 237443 h 688275"/>
              <a:gd name="connsiteX9911" fmla="*/ 3907298 w 7386137"/>
              <a:gd name="connsiteY9911" fmla="*/ 267994 h 688275"/>
              <a:gd name="connsiteX9912" fmla="*/ 4049143 w 7386137"/>
              <a:gd name="connsiteY9912" fmla="*/ 267994 h 688275"/>
              <a:gd name="connsiteX9913" fmla="*/ 4049107 w 7386137"/>
              <a:gd name="connsiteY9913" fmla="*/ 268246 h 688275"/>
              <a:gd name="connsiteX9914" fmla="*/ 4049142 w 7386137"/>
              <a:gd name="connsiteY9914" fmla="*/ 268246 h 688275"/>
              <a:gd name="connsiteX9915" fmla="*/ 4049106 w 7386137"/>
              <a:gd name="connsiteY9915" fmla="*/ 268497 h 688275"/>
              <a:gd name="connsiteX9916" fmla="*/ 4049142 w 7386137"/>
              <a:gd name="connsiteY9916" fmla="*/ 268497 h 688275"/>
              <a:gd name="connsiteX9917" fmla="*/ 4049106 w 7386137"/>
              <a:gd name="connsiteY9917" fmla="*/ 268749 h 688275"/>
              <a:gd name="connsiteX9918" fmla="*/ 4049142 w 7386137"/>
              <a:gd name="connsiteY9918" fmla="*/ 268749 h 688275"/>
              <a:gd name="connsiteX9919" fmla="*/ 4049106 w 7386137"/>
              <a:gd name="connsiteY9919" fmla="*/ 269000 h 688275"/>
              <a:gd name="connsiteX9920" fmla="*/ 4049142 w 7386137"/>
              <a:gd name="connsiteY9920" fmla="*/ 269000 h 688275"/>
              <a:gd name="connsiteX9921" fmla="*/ 4049106 w 7386137"/>
              <a:gd name="connsiteY9921" fmla="*/ 269252 h 688275"/>
              <a:gd name="connsiteX9922" fmla="*/ 4049142 w 7386137"/>
              <a:gd name="connsiteY9922" fmla="*/ 269252 h 688275"/>
              <a:gd name="connsiteX9923" fmla="*/ 4049106 w 7386137"/>
              <a:gd name="connsiteY9923" fmla="*/ 269503 h 688275"/>
              <a:gd name="connsiteX9924" fmla="*/ 4049142 w 7386137"/>
              <a:gd name="connsiteY9924" fmla="*/ 269503 h 688275"/>
              <a:gd name="connsiteX9925" fmla="*/ 4049106 w 7386137"/>
              <a:gd name="connsiteY9925" fmla="*/ 269755 h 688275"/>
              <a:gd name="connsiteX9926" fmla="*/ 4049142 w 7386137"/>
              <a:gd name="connsiteY9926" fmla="*/ 269755 h 688275"/>
              <a:gd name="connsiteX9927" fmla="*/ 4049106 w 7386137"/>
              <a:gd name="connsiteY9927" fmla="*/ 270006 h 688275"/>
              <a:gd name="connsiteX9928" fmla="*/ 4049142 w 7386137"/>
              <a:gd name="connsiteY9928" fmla="*/ 270006 h 688275"/>
              <a:gd name="connsiteX9929" fmla="*/ 4049106 w 7386137"/>
              <a:gd name="connsiteY9929" fmla="*/ 270258 h 688275"/>
              <a:gd name="connsiteX9930" fmla="*/ 4049142 w 7386137"/>
              <a:gd name="connsiteY9930" fmla="*/ 270258 h 688275"/>
              <a:gd name="connsiteX9931" fmla="*/ 4049106 w 7386137"/>
              <a:gd name="connsiteY9931" fmla="*/ 270509 h 688275"/>
              <a:gd name="connsiteX9932" fmla="*/ 4049142 w 7386137"/>
              <a:gd name="connsiteY9932" fmla="*/ 270509 h 688275"/>
              <a:gd name="connsiteX9933" fmla="*/ 4049106 w 7386137"/>
              <a:gd name="connsiteY9933" fmla="*/ 270761 h 688275"/>
              <a:gd name="connsiteX9934" fmla="*/ 4049142 w 7386137"/>
              <a:gd name="connsiteY9934" fmla="*/ 270761 h 688275"/>
              <a:gd name="connsiteX9935" fmla="*/ 4049106 w 7386137"/>
              <a:gd name="connsiteY9935" fmla="*/ 271012 h 688275"/>
              <a:gd name="connsiteX9936" fmla="*/ 4049142 w 7386137"/>
              <a:gd name="connsiteY9936" fmla="*/ 271012 h 688275"/>
              <a:gd name="connsiteX9937" fmla="*/ 4049106 w 7386137"/>
              <a:gd name="connsiteY9937" fmla="*/ 271264 h 688275"/>
              <a:gd name="connsiteX9938" fmla="*/ 4049142 w 7386137"/>
              <a:gd name="connsiteY9938" fmla="*/ 271264 h 688275"/>
              <a:gd name="connsiteX9939" fmla="*/ 4049106 w 7386137"/>
              <a:gd name="connsiteY9939" fmla="*/ 271516 h 688275"/>
              <a:gd name="connsiteX9940" fmla="*/ 4049142 w 7386137"/>
              <a:gd name="connsiteY9940" fmla="*/ 271516 h 688275"/>
              <a:gd name="connsiteX9941" fmla="*/ 4049106 w 7386137"/>
              <a:gd name="connsiteY9941" fmla="*/ 271767 h 688275"/>
              <a:gd name="connsiteX9942" fmla="*/ 4049142 w 7386137"/>
              <a:gd name="connsiteY9942" fmla="*/ 271767 h 688275"/>
              <a:gd name="connsiteX9943" fmla="*/ 4049106 w 7386137"/>
              <a:gd name="connsiteY9943" fmla="*/ 272019 h 688275"/>
              <a:gd name="connsiteX9944" fmla="*/ 4049142 w 7386137"/>
              <a:gd name="connsiteY9944" fmla="*/ 272019 h 688275"/>
              <a:gd name="connsiteX9945" fmla="*/ 4049106 w 7386137"/>
              <a:gd name="connsiteY9945" fmla="*/ 272270 h 688275"/>
              <a:gd name="connsiteX9946" fmla="*/ 4049142 w 7386137"/>
              <a:gd name="connsiteY9946" fmla="*/ 272270 h 688275"/>
              <a:gd name="connsiteX9947" fmla="*/ 4049106 w 7386137"/>
              <a:gd name="connsiteY9947" fmla="*/ 272522 h 688275"/>
              <a:gd name="connsiteX9948" fmla="*/ 4049142 w 7386137"/>
              <a:gd name="connsiteY9948" fmla="*/ 272522 h 688275"/>
              <a:gd name="connsiteX9949" fmla="*/ 4049106 w 7386137"/>
              <a:gd name="connsiteY9949" fmla="*/ 272773 h 688275"/>
              <a:gd name="connsiteX9950" fmla="*/ 4049142 w 7386137"/>
              <a:gd name="connsiteY9950" fmla="*/ 272773 h 688275"/>
              <a:gd name="connsiteX9951" fmla="*/ 4049106 w 7386137"/>
              <a:gd name="connsiteY9951" fmla="*/ 273025 h 688275"/>
              <a:gd name="connsiteX9952" fmla="*/ 4049142 w 7386137"/>
              <a:gd name="connsiteY9952" fmla="*/ 273025 h 688275"/>
              <a:gd name="connsiteX9953" fmla="*/ 4049106 w 7386137"/>
              <a:gd name="connsiteY9953" fmla="*/ 273276 h 688275"/>
              <a:gd name="connsiteX9954" fmla="*/ 4049142 w 7386137"/>
              <a:gd name="connsiteY9954" fmla="*/ 273276 h 688275"/>
              <a:gd name="connsiteX9955" fmla="*/ 4049106 w 7386137"/>
              <a:gd name="connsiteY9955" fmla="*/ 273528 h 688275"/>
              <a:gd name="connsiteX9956" fmla="*/ 4049142 w 7386137"/>
              <a:gd name="connsiteY9956" fmla="*/ 273528 h 688275"/>
              <a:gd name="connsiteX9957" fmla="*/ 4049106 w 7386137"/>
              <a:gd name="connsiteY9957" fmla="*/ 273780 h 688275"/>
              <a:gd name="connsiteX9958" fmla="*/ 4049142 w 7386137"/>
              <a:gd name="connsiteY9958" fmla="*/ 273780 h 688275"/>
              <a:gd name="connsiteX9959" fmla="*/ 4049106 w 7386137"/>
              <a:gd name="connsiteY9959" fmla="*/ 274031 h 688275"/>
              <a:gd name="connsiteX9960" fmla="*/ 4049142 w 7386137"/>
              <a:gd name="connsiteY9960" fmla="*/ 274031 h 688275"/>
              <a:gd name="connsiteX9961" fmla="*/ 4049106 w 7386137"/>
              <a:gd name="connsiteY9961" fmla="*/ 274283 h 688275"/>
              <a:gd name="connsiteX9962" fmla="*/ 4049142 w 7386137"/>
              <a:gd name="connsiteY9962" fmla="*/ 274283 h 688275"/>
              <a:gd name="connsiteX9963" fmla="*/ 4049106 w 7386137"/>
              <a:gd name="connsiteY9963" fmla="*/ 274534 h 688275"/>
              <a:gd name="connsiteX9964" fmla="*/ 4049142 w 7386137"/>
              <a:gd name="connsiteY9964" fmla="*/ 274534 h 688275"/>
              <a:gd name="connsiteX9965" fmla="*/ 4049106 w 7386137"/>
              <a:gd name="connsiteY9965" fmla="*/ 274786 h 688275"/>
              <a:gd name="connsiteX9966" fmla="*/ 4049142 w 7386137"/>
              <a:gd name="connsiteY9966" fmla="*/ 274786 h 688275"/>
              <a:gd name="connsiteX9967" fmla="*/ 4049106 w 7386137"/>
              <a:gd name="connsiteY9967" fmla="*/ 275037 h 688275"/>
              <a:gd name="connsiteX9968" fmla="*/ 4049142 w 7386137"/>
              <a:gd name="connsiteY9968" fmla="*/ 275037 h 688275"/>
              <a:gd name="connsiteX9969" fmla="*/ 4049106 w 7386137"/>
              <a:gd name="connsiteY9969" fmla="*/ 275289 h 688275"/>
              <a:gd name="connsiteX9970" fmla="*/ 4049142 w 7386137"/>
              <a:gd name="connsiteY9970" fmla="*/ 275289 h 688275"/>
              <a:gd name="connsiteX9971" fmla="*/ 4049106 w 7386137"/>
              <a:gd name="connsiteY9971" fmla="*/ 275540 h 688275"/>
              <a:gd name="connsiteX9972" fmla="*/ 4049142 w 7386137"/>
              <a:gd name="connsiteY9972" fmla="*/ 275540 h 688275"/>
              <a:gd name="connsiteX9973" fmla="*/ 4049106 w 7386137"/>
              <a:gd name="connsiteY9973" fmla="*/ 275792 h 688275"/>
              <a:gd name="connsiteX9974" fmla="*/ 4049142 w 7386137"/>
              <a:gd name="connsiteY9974" fmla="*/ 275792 h 688275"/>
              <a:gd name="connsiteX9975" fmla="*/ 4049106 w 7386137"/>
              <a:gd name="connsiteY9975" fmla="*/ 276043 h 688275"/>
              <a:gd name="connsiteX9976" fmla="*/ 4049142 w 7386137"/>
              <a:gd name="connsiteY9976" fmla="*/ 276043 h 688275"/>
              <a:gd name="connsiteX9977" fmla="*/ 4049106 w 7386137"/>
              <a:gd name="connsiteY9977" fmla="*/ 276295 h 688275"/>
              <a:gd name="connsiteX9978" fmla="*/ 4049142 w 7386137"/>
              <a:gd name="connsiteY9978" fmla="*/ 276295 h 688275"/>
              <a:gd name="connsiteX9979" fmla="*/ 4049106 w 7386137"/>
              <a:gd name="connsiteY9979" fmla="*/ 276546 h 688275"/>
              <a:gd name="connsiteX9980" fmla="*/ 4049142 w 7386137"/>
              <a:gd name="connsiteY9980" fmla="*/ 276546 h 688275"/>
              <a:gd name="connsiteX9981" fmla="*/ 4049106 w 7386137"/>
              <a:gd name="connsiteY9981" fmla="*/ 276798 h 688275"/>
              <a:gd name="connsiteX9982" fmla="*/ 4049142 w 7386137"/>
              <a:gd name="connsiteY9982" fmla="*/ 276798 h 688275"/>
              <a:gd name="connsiteX9983" fmla="*/ 4049106 w 7386137"/>
              <a:gd name="connsiteY9983" fmla="*/ 277050 h 688275"/>
              <a:gd name="connsiteX9984" fmla="*/ 4049142 w 7386137"/>
              <a:gd name="connsiteY9984" fmla="*/ 277050 h 688275"/>
              <a:gd name="connsiteX9985" fmla="*/ 4049106 w 7386137"/>
              <a:gd name="connsiteY9985" fmla="*/ 277301 h 688275"/>
              <a:gd name="connsiteX9986" fmla="*/ 4049142 w 7386137"/>
              <a:gd name="connsiteY9986" fmla="*/ 277301 h 688275"/>
              <a:gd name="connsiteX9987" fmla="*/ 4049106 w 7386137"/>
              <a:gd name="connsiteY9987" fmla="*/ 277553 h 688275"/>
              <a:gd name="connsiteX9988" fmla="*/ 4049142 w 7386137"/>
              <a:gd name="connsiteY9988" fmla="*/ 277553 h 688275"/>
              <a:gd name="connsiteX9989" fmla="*/ 4049106 w 7386137"/>
              <a:gd name="connsiteY9989" fmla="*/ 277804 h 688275"/>
              <a:gd name="connsiteX9990" fmla="*/ 4049142 w 7386137"/>
              <a:gd name="connsiteY9990" fmla="*/ 277804 h 688275"/>
              <a:gd name="connsiteX9991" fmla="*/ 4049106 w 7386137"/>
              <a:gd name="connsiteY9991" fmla="*/ 278056 h 688275"/>
              <a:gd name="connsiteX9992" fmla="*/ 4049142 w 7386137"/>
              <a:gd name="connsiteY9992" fmla="*/ 278056 h 688275"/>
              <a:gd name="connsiteX9993" fmla="*/ 4049106 w 7386137"/>
              <a:gd name="connsiteY9993" fmla="*/ 278307 h 688275"/>
              <a:gd name="connsiteX9994" fmla="*/ 4049142 w 7386137"/>
              <a:gd name="connsiteY9994" fmla="*/ 278307 h 688275"/>
              <a:gd name="connsiteX9995" fmla="*/ 4049106 w 7386137"/>
              <a:gd name="connsiteY9995" fmla="*/ 278559 h 688275"/>
              <a:gd name="connsiteX9996" fmla="*/ 4049142 w 7386137"/>
              <a:gd name="connsiteY9996" fmla="*/ 278559 h 688275"/>
              <a:gd name="connsiteX9997" fmla="*/ 4049106 w 7386137"/>
              <a:gd name="connsiteY9997" fmla="*/ 278810 h 688275"/>
              <a:gd name="connsiteX9998" fmla="*/ 4049142 w 7386137"/>
              <a:gd name="connsiteY9998" fmla="*/ 278810 h 688275"/>
              <a:gd name="connsiteX9999" fmla="*/ 4049106 w 7386137"/>
              <a:gd name="connsiteY9999" fmla="*/ 279062 h 688275"/>
              <a:gd name="connsiteX10000" fmla="*/ 4049142 w 7386137"/>
              <a:gd name="connsiteY10000" fmla="*/ 279062 h 688275"/>
              <a:gd name="connsiteX10001" fmla="*/ 4049106 w 7386137"/>
              <a:gd name="connsiteY10001" fmla="*/ 279314 h 688275"/>
              <a:gd name="connsiteX10002" fmla="*/ 4049142 w 7386137"/>
              <a:gd name="connsiteY10002" fmla="*/ 279314 h 688275"/>
              <a:gd name="connsiteX10003" fmla="*/ 4049106 w 7386137"/>
              <a:gd name="connsiteY10003" fmla="*/ 279565 h 688275"/>
              <a:gd name="connsiteX10004" fmla="*/ 4049142 w 7386137"/>
              <a:gd name="connsiteY10004" fmla="*/ 279565 h 688275"/>
              <a:gd name="connsiteX10005" fmla="*/ 4049106 w 7386137"/>
              <a:gd name="connsiteY10005" fmla="*/ 279817 h 688275"/>
              <a:gd name="connsiteX10006" fmla="*/ 4049142 w 7386137"/>
              <a:gd name="connsiteY10006" fmla="*/ 279817 h 688275"/>
              <a:gd name="connsiteX10007" fmla="*/ 4049106 w 7386137"/>
              <a:gd name="connsiteY10007" fmla="*/ 280068 h 688275"/>
              <a:gd name="connsiteX10008" fmla="*/ 4049142 w 7386137"/>
              <a:gd name="connsiteY10008" fmla="*/ 280068 h 688275"/>
              <a:gd name="connsiteX10009" fmla="*/ 4049106 w 7386137"/>
              <a:gd name="connsiteY10009" fmla="*/ 280320 h 688275"/>
              <a:gd name="connsiteX10010" fmla="*/ 4049142 w 7386137"/>
              <a:gd name="connsiteY10010" fmla="*/ 280320 h 688275"/>
              <a:gd name="connsiteX10011" fmla="*/ 4049106 w 7386137"/>
              <a:gd name="connsiteY10011" fmla="*/ 280571 h 688275"/>
              <a:gd name="connsiteX10012" fmla="*/ 4049142 w 7386137"/>
              <a:gd name="connsiteY10012" fmla="*/ 280571 h 688275"/>
              <a:gd name="connsiteX10013" fmla="*/ 4049106 w 7386137"/>
              <a:gd name="connsiteY10013" fmla="*/ 280823 h 688275"/>
              <a:gd name="connsiteX10014" fmla="*/ 4049142 w 7386137"/>
              <a:gd name="connsiteY10014" fmla="*/ 280823 h 688275"/>
              <a:gd name="connsiteX10015" fmla="*/ 4049106 w 7386137"/>
              <a:gd name="connsiteY10015" fmla="*/ 281074 h 688275"/>
              <a:gd name="connsiteX10016" fmla="*/ 4049142 w 7386137"/>
              <a:gd name="connsiteY10016" fmla="*/ 281074 h 688275"/>
              <a:gd name="connsiteX10017" fmla="*/ 4049106 w 7386137"/>
              <a:gd name="connsiteY10017" fmla="*/ 281326 h 688275"/>
              <a:gd name="connsiteX10018" fmla="*/ 4049142 w 7386137"/>
              <a:gd name="connsiteY10018" fmla="*/ 281326 h 688275"/>
              <a:gd name="connsiteX10019" fmla="*/ 4049106 w 7386137"/>
              <a:gd name="connsiteY10019" fmla="*/ 281577 h 688275"/>
              <a:gd name="connsiteX10020" fmla="*/ 4049142 w 7386137"/>
              <a:gd name="connsiteY10020" fmla="*/ 281577 h 688275"/>
              <a:gd name="connsiteX10021" fmla="*/ 4049106 w 7386137"/>
              <a:gd name="connsiteY10021" fmla="*/ 281829 h 688275"/>
              <a:gd name="connsiteX10022" fmla="*/ 4049142 w 7386137"/>
              <a:gd name="connsiteY10022" fmla="*/ 281829 h 688275"/>
              <a:gd name="connsiteX10023" fmla="*/ 4049106 w 7386137"/>
              <a:gd name="connsiteY10023" fmla="*/ 282080 h 688275"/>
              <a:gd name="connsiteX10024" fmla="*/ 4049142 w 7386137"/>
              <a:gd name="connsiteY10024" fmla="*/ 282080 h 688275"/>
              <a:gd name="connsiteX10025" fmla="*/ 4049106 w 7386137"/>
              <a:gd name="connsiteY10025" fmla="*/ 282332 h 688275"/>
              <a:gd name="connsiteX10026" fmla="*/ 4049142 w 7386137"/>
              <a:gd name="connsiteY10026" fmla="*/ 282332 h 688275"/>
              <a:gd name="connsiteX10027" fmla="*/ 4049106 w 7386137"/>
              <a:gd name="connsiteY10027" fmla="*/ 282583 h 688275"/>
              <a:gd name="connsiteX10028" fmla="*/ 4049142 w 7386137"/>
              <a:gd name="connsiteY10028" fmla="*/ 282583 h 688275"/>
              <a:gd name="connsiteX10029" fmla="*/ 4049106 w 7386137"/>
              <a:gd name="connsiteY10029" fmla="*/ 282835 h 688275"/>
              <a:gd name="connsiteX10030" fmla="*/ 4049142 w 7386137"/>
              <a:gd name="connsiteY10030" fmla="*/ 282835 h 688275"/>
              <a:gd name="connsiteX10031" fmla="*/ 4049106 w 7386137"/>
              <a:gd name="connsiteY10031" fmla="*/ 283087 h 688275"/>
              <a:gd name="connsiteX10032" fmla="*/ 4049142 w 7386137"/>
              <a:gd name="connsiteY10032" fmla="*/ 283087 h 688275"/>
              <a:gd name="connsiteX10033" fmla="*/ 4049106 w 7386137"/>
              <a:gd name="connsiteY10033" fmla="*/ 283338 h 688275"/>
              <a:gd name="connsiteX10034" fmla="*/ 4049142 w 7386137"/>
              <a:gd name="connsiteY10034" fmla="*/ 283338 h 688275"/>
              <a:gd name="connsiteX10035" fmla="*/ 4049106 w 7386137"/>
              <a:gd name="connsiteY10035" fmla="*/ 283590 h 688275"/>
              <a:gd name="connsiteX10036" fmla="*/ 4049142 w 7386137"/>
              <a:gd name="connsiteY10036" fmla="*/ 283590 h 688275"/>
              <a:gd name="connsiteX10037" fmla="*/ 4049106 w 7386137"/>
              <a:gd name="connsiteY10037" fmla="*/ 283841 h 688275"/>
              <a:gd name="connsiteX10038" fmla="*/ 4049142 w 7386137"/>
              <a:gd name="connsiteY10038" fmla="*/ 283841 h 688275"/>
              <a:gd name="connsiteX10039" fmla="*/ 4049106 w 7386137"/>
              <a:gd name="connsiteY10039" fmla="*/ 284093 h 688275"/>
              <a:gd name="connsiteX10040" fmla="*/ 4049142 w 7386137"/>
              <a:gd name="connsiteY10040" fmla="*/ 284093 h 688275"/>
              <a:gd name="connsiteX10041" fmla="*/ 4049106 w 7386137"/>
              <a:gd name="connsiteY10041" fmla="*/ 284344 h 688275"/>
              <a:gd name="connsiteX10042" fmla="*/ 4049142 w 7386137"/>
              <a:gd name="connsiteY10042" fmla="*/ 284344 h 688275"/>
              <a:gd name="connsiteX10043" fmla="*/ 4049106 w 7386137"/>
              <a:gd name="connsiteY10043" fmla="*/ 284596 h 688275"/>
              <a:gd name="connsiteX10044" fmla="*/ 4049142 w 7386137"/>
              <a:gd name="connsiteY10044" fmla="*/ 284596 h 688275"/>
              <a:gd name="connsiteX10045" fmla="*/ 4049106 w 7386137"/>
              <a:gd name="connsiteY10045" fmla="*/ 284847 h 688275"/>
              <a:gd name="connsiteX10046" fmla="*/ 4049142 w 7386137"/>
              <a:gd name="connsiteY10046" fmla="*/ 284847 h 688275"/>
              <a:gd name="connsiteX10047" fmla="*/ 4049106 w 7386137"/>
              <a:gd name="connsiteY10047" fmla="*/ 285099 h 688275"/>
              <a:gd name="connsiteX10048" fmla="*/ 4049142 w 7386137"/>
              <a:gd name="connsiteY10048" fmla="*/ 285099 h 688275"/>
              <a:gd name="connsiteX10049" fmla="*/ 4049106 w 7386137"/>
              <a:gd name="connsiteY10049" fmla="*/ 285351 h 688275"/>
              <a:gd name="connsiteX10050" fmla="*/ 4049142 w 7386137"/>
              <a:gd name="connsiteY10050" fmla="*/ 285351 h 688275"/>
              <a:gd name="connsiteX10051" fmla="*/ 4049106 w 7386137"/>
              <a:gd name="connsiteY10051" fmla="*/ 285602 h 688275"/>
              <a:gd name="connsiteX10052" fmla="*/ 4049142 w 7386137"/>
              <a:gd name="connsiteY10052" fmla="*/ 285602 h 688275"/>
              <a:gd name="connsiteX10053" fmla="*/ 4049106 w 7386137"/>
              <a:gd name="connsiteY10053" fmla="*/ 285854 h 688275"/>
              <a:gd name="connsiteX10054" fmla="*/ 4049142 w 7386137"/>
              <a:gd name="connsiteY10054" fmla="*/ 285854 h 688275"/>
              <a:gd name="connsiteX10055" fmla="*/ 4049106 w 7386137"/>
              <a:gd name="connsiteY10055" fmla="*/ 286105 h 688275"/>
              <a:gd name="connsiteX10056" fmla="*/ 4049142 w 7386137"/>
              <a:gd name="connsiteY10056" fmla="*/ 286105 h 688275"/>
              <a:gd name="connsiteX10057" fmla="*/ 4049106 w 7386137"/>
              <a:gd name="connsiteY10057" fmla="*/ 286357 h 688275"/>
              <a:gd name="connsiteX10058" fmla="*/ 4049142 w 7386137"/>
              <a:gd name="connsiteY10058" fmla="*/ 286357 h 688275"/>
              <a:gd name="connsiteX10059" fmla="*/ 4049106 w 7386137"/>
              <a:gd name="connsiteY10059" fmla="*/ 286608 h 688275"/>
              <a:gd name="connsiteX10060" fmla="*/ 4049142 w 7386137"/>
              <a:gd name="connsiteY10060" fmla="*/ 286608 h 688275"/>
              <a:gd name="connsiteX10061" fmla="*/ 4049106 w 7386137"/>
              <a:gd name="connsiteY10061" fmla="*/ 286860 h 688275"/>
              <a:gd name="connsiteX10062" fmla="*/ 4049142 w 7386137"/>
              <a:gd name="connsiteY10062" fmla="*/ 286860 h 688275"/>
              <a:gd name="connsiteX10063" fmla="*/ 4049106 w 7386137"/>
              <a:gd name="connsiteY10063" fmla="*/ 287111 h 688275"/>
              <a:gd name="connsiteX10064" fmla="*/ 4049142 w 7386137"/>
              <a:gd name="connsiteY10064" fmla="*/ 287111 h 688275"/>
              <a:gd name="connsiteX10065" fmla="*/ 4049106 w 7386137"/>
              <a:gd name="connsiteY10065" fmla="*/ 287363 h 688275"/>
              <a:gd name="connsiteX10066" fmla="*/ 4049142 w 7386137"/>
              <a:gd name="connsiteY10066" fmla="*/ 287363 h 688275"/>
              <a:gd name="connsiteX10067" fmla="*/ 4049106 w 7386137"/>
              <a:gd name="connsiteY10067" fmla="*/ 287614 h 688275"/>
              <a:gd name="connsiteX10068" fmla="*/ 4049142 w 7386137"/>
              <a:gd name="connsiteY10068" fmla="*/ 287614 h 688275"/>
              <a:gd name="connsiteX10069" fmla="*/ 4049106 w 7386137"/>
              <a:gd name="connsiteY10069" fmla="*/ 287866 h 688275"/>
              <a:gd name="connsiteX10070" fmla="*/ 4049142 w 7386137"/>
              <a:gd name="connsiteY10070" fmla="*/ 287866 h 688275"/>
              <a:gd name="connsiteX10071" fmla="*/ 4049106 w 7386137"/>
              <a:gd name="connsiteY10071" fmla="*/ 288117 h 688275"/>
              <a:gd name="connsiteX10072" fmla="*/ 4049142 w 7386137"/>
              <a:gd name="connsiteY10072" fmla="*/ 288117 h 688275"/>
              <a:gd name="connsiteX10073" fmla="*/ 4049106 w 7386137"/>
              <a:gd name="connsiteY10073" fmla="*/ 288369 h 688275"/>
              <a:gd name="connsiteX10074" fmla="*/ 4049142 w 7386137"/>
              <a:gd name="connsiteY10074" fmla="*/ 288369 h 688275"/>
              <a:gd name="connsiteX10075" fmla="*/ 4035366 w 7386137"/>
              <a:gd name="connsiteY10075" fmla="*/ 384798 h 688275"/>
              <a:gd name="connsiteX10076" fmla="*/ 4024930 w 7386137"/>
              <a:gd name="connsiteY10076" fmla="*/ 367265 h 688275"/>
              <a:gd name="connsiteX10077" fmla="*/ 4009485 w 7386137"/>
              <a:gd name="connsiteY10077" fmla="*/ 363091 h 688275"/>
              <a:gd name="connsiteX10078" fmla="*/ 3893855 w 7386137"/>
              <a:gd name="connsiteY10078" fmla="*/ 363091 h 688275"/>
              <a:gd name="connsiteX10079" fmla="*/ 3889797 w 7386137"/>
              <a:gd name="connsiteY10079" fmla="*/ 390304 h 688275"/>
              <a:gd name="connsiteX10080" fmla="*/ 4015330 w 7386137"/>
              <a:gd name="connsiteY10080" fmla="*/ 390304 h 688275"/>
              <a:gd name="connsiteX10081" fmla="*/ 4015294 w 7386137"/>
              <a:gd name="connsiteY10081" fmla="*/ 390556 h 688275"/>
              <a:gd name="connsiteX10082" fmla="*/ 4015330 w 7386137"/>
              <a:gd name="connsiteY10082" fmla="*/ 390556 h 688275"/>
              <a:gd name="connsiteX10083" fmla="*/ 4015294 w 7386137"/>
              <a:gd name="connsiteY10083" fmla="*/ 390807 h 688275"/>
              <a:gd name="connsiteX10084" fmla="*/ 4015330 w 7386137"/>
              <a:gd name="connsiteY10084" fmla="*/ 390807 h 688275"/>
              <a:gd name="connsiteX10085" fmla="*/ 4015294 w 7386137"/>
              <a:gd name="connsiteY10085" fmla="*/ 391059 h 688275"/>
              <a:gd name="connsiteX10086" fmla="*/ 4015330 w 7386137"/>
              <a:gd name="connsiteY10086" fmla="*/ 391059 h 688275"/>
              <a:gd name="connsiteX10087" fmla="*/ 4015294 w 7386137"/>
              <a:gd name="connsiteY10087" fmla="*/ 391310 h 688275"/>
              <a:gd name="connsiteX10088" fmla="*/ 4015330 w 7386137"/>
              <a:gd name="connsiteY10088" fmla="*/ 391310 h 688275"/>
              <a:gd name="connsiteX10089" fmla="*/ 4015294 w 7386137"/>
              <a:gd name="connsiteY10089" fmla="*/ 391562 h 688275"/>
              <a:gd name="connsiteX10090" fmla="*/ 4015330 w 7386137"/>
              <a:gd name="connsiteY10090" fmla="*/ 391562 h 688275"/>
              <a:gd name="connsiteX10091" fmla="*/ 4015294 w 7386137"/>
              <a:gd name="connsiteY10091" fmla="*/ 391813 h 688275"/>
              <a:gd name="connsiteX10092" fmla="*/ 4015330 w 7386137"/>
              <a:gd name="connsiteY10092" fmla="*/ 391813 h 688275"/>
              <a:gd name="connsiteX10093" fmla="*/ 4015294 w 7386137"/>
              <a:gd name="connsiteY10093" fmla="*/ 392065 h 688275"/>
              <a:gd name="connsiteX10094" fmla="*/ 4015330 w 7386137"/>
              <a:gd name="connsiteY10094" fmla="*/ 392065 h 688275"/>
              <a:gd name="connsiteX10095" fmla="*/ 4015294 w 7386137"/>
              <a:gd name="connsiteY10095" fmla="*/ 392316 h 688275"/>
              <a:gd name="connsiteX10096" fmla="*/ 4015330 w 7386137"/>
              <a:gd name="connsiteY10096" fmla="*/ 392316 h 688275"/>
              <a:gd name="connsiteX10097" fmla="*/ 4015294 w 7386137"/>
              <a:gd name="connsiteY10097" fmla="*/ 392568 h 688275"/>
              <a:gd name="connsiteX10098" fmla="*/ 4015330 w 7386137"/>
              <a:gd name="connsiteY10098" fmla="*/ 392568 h 688275"/>
              <a:gd name="connsiteX10099" fmla="*/ 4015294 w 7386137"/>
              <a:gd name="connsiteY10099" fmla="*/ 392819 h 688275"/>
              <a:gd name="connsiteX10100" fmla="*/ 4015330 w 7386137"/>
              <a:gd name="connsiteY10100" fmla="*/ 392819 h 688275"/>
              <a:gd name="connsiteX10101" fmla="*/ 4015294 w 7386137"/>
              <a:gd name="connsiteY10101" fmla="*/ 393071 h 688275"/>
              <a:gd name="connsiteX10102" fmla="*/ 4015330 w 7386137"/>
              <a:gd name="connsiteY10102" fmla="*/ 393071 h 688275"/>
              <a:gd name="connsiteX10103" fmla="*/ 4015294 w 7386137"/>
              <a:gd name="connsiteY10103" fmla="*/ 393322 h 688275"/>
              <a:gd name="connsiteX10104" fmla="*/ 4015330 w 7386137"/>
              <a:gd name="connsiteY10104" fmla="*/ 393322 h 688275"/>
              <a:gd name="connsiteX10105" fmla="*/ 4015294 w 7386137"/>
              <a:gd name="connsiteY10105" fmla="*/ 393574 h 688275"/>
              <a:gd name="connsiteX10106" fmla="*/ 4015330 w 7386137"/>
              <a:gd name="connsiteY10106" fmla="*/ 393574 h 688275"/>
              <a:gd name="connsiteX10107" fmla="*/ 4015294 w 7386137"/>
              <a:gd name="connsiteY10107" fmla="*/ 393826 h 688275"/>
              <a:gd name="connsiteX10108" fmla="*/ 4015330 w 7386137"/>
              <a:gd name="connsiteY10108" fmla="*/ 393826 h 688275"/>
              <a:gd name="connsiteX10109" fmla="*/ 4015294 w 7386137"/>
              <a:gd name="connsiteY10109" fmla="*/ 394077 h 688275"/>
              <a:gd name="connsiteX10110" fmla="*/ 4015330 w 7386137"/>
              <a:gd name="connsiteY10110" fmla="*/ 394077 h 688275"/>
              <a:gd name="connsiteX10111" fmla="*/ 4015294 w 7386137"/>
              <a:gd name="connsiteY10111" fmla="*/ 394329 h 688275"/>
              <a:gd name="connsiteX10112" fmla="*/ 4015330 w 7386137"/>
              <a:gd name="connsiteY10112" fmla="*/ 394329 h 688275"/>
              <a:gd name="connsiteX10113" fmla="*/ 4015294 w 7386137"/>
              <a:gd name="connsiteY10113" fmla="*/ 394580 h 688275"/>
              <a:gd name="connsiteX10114" fmla="*/ 4015330 w 7386137"/>
              <a:gd name="connsiteY10114" fmla="*/ 394580 h 688275"/>
              <a:gd name="connsiteX10115" fmla="*/ 4015294 w 7386137"/>
              <a:gd name="connsiteY10115" fmla="*/ 394832 h 688275"/>
              <a:gd name="connsiteX10116" fmla="*/ 4015330 w 7386137"/>
              <a:gd name="connsiteY10116" fmla="*/ 394832 h 688275"/>
              <a:gd name="connsiteX10117" fmla="*/ 4015294 w 7386137"/>
              <a:gd name="connsiteY10117" fmla="*/ 395083 h 688275"/>
              <a:gd name="connsiteX10118" fmla="*/ 4015330 w 7386137"/>
              <a:gd name="connsiteY10118" fmla="*/ 395083 h 688275"/>
              <a:gd name="connsiteX10119" fmla="*/ 4015294 w 7386137"/>
              <a:gd name="connsiteY10119" fmla="*/ 395335 h 688275"/>
              <a:gd name="connsiteX10120" fmla="*/ 4015330 w 7386137"/>
              <a:gd name="connsiteY10120" fmla="*/ 395335 h 688275"/>
              <a:gd name="connsiteX10121" fmla="*/ 4015294 w 7386137"/>
              <a:gd name="connsiteY10121" fmla="*/ 395586 h 688275"/>
              <a:gd name="connsiteX10122" fmla="*/ 4015330 w 7386137"/>
              <a:gd name="connsiteY10122" fmla="*/ 395586 h 688275"/>
              <a:gd name="connsiteX10123" fmla="*/ 4015294 w 7386137"/>
              <a:gd name="connsiteY10123" fmla="*/ 395838 h 688275"/>
              <a:gd name="connsiteX10124" fmla="*/ 4015330 w 7386137"/>
              <a:gd name="connsiteY10124" fmla="*/ 395838 h 688275"/>
              <a:gd name="connsiteX10125" fmla="*/ 4015294 w 7386137"/>
              <a:gd name="connsiteY10125" fmla="*/ 396090 h 688275"/>
              <a:gd name="connsiteX10126" fmla="*/ 4015330 w 7386137"/>
              <a:gd name="connsiteY10126" fmla="*/ 396090 h 688275"/>
              <a:gd name="connsiteX10127" fmla="*/ 4015294 w 7386137"/>
              <a:gd name="connsiteY10127" fmla="*/ 396341 h 688275"/>
              <a:gd name="connsiteX10128" fmla="*/ 4015330 w 7386137"/>
              <a:gd name="connsiteY10128" fmla="*/ 396341 h 688275"/>
              <a:gd name="connsiteX10129" fmla="*/ 4015294 w 7386137"/>
              <a:gd name="connsiteY10129" fmla="*/ 396593 h 688275"/>
              <a:gd name="connsiteX10130" fmla="*/ 4015330 w 7386137"/>
              <a:gd name="connsiteY10130" fmla="*/ 396593 h 688275"/>
              <a:gd name="connsiteX10131" fmla="*/ 4015294 w 7386137"/>
              <a:gd name="connsiteY10131" fmla="*/ 396844 h 688275"/>
              <a:gd name="connsiteX10132" fmla="*/ 4015330 w 7386137"/>
              <a:gd name="connsiteY10132" fmla="*/ 396844 h 688275"/>
              <a:gd name="connsiteX10133" fmla="*/ 4015294 w 7386137"/>
              <a:gd name="connsiteY10133" fmla="*/ 397096 h 688275"/>
              <a:gd name="connsiteX10134" fmla="*/ 4015330 w 7386137"/>
              <a:gd name="connsiteY10134" fmla="*/ 397096 h 688275"/>
              <a:gd name="connsiteX10135" fmla="*/ 4015294 w 7386137"/>
              <a:gd name="connsiteY10135" fmla="*/ 397347 h 688275"/>
              <a:gd name="connsiteX10136" fmla="*/ 4015330 w 7386137"/>
              <a:gd name="connsiteY10136" fmla="*/ 397347 h 688275"/>
              <a:gd name="connsiteX10137" fmla="*/ 4015294 w 7386137"/>
              <a:gd name="connsiteY10137" fmla="*/ 397599 h 688275"/>
              <a:gd name="connsiteX10138" fmla="*/ 4015330 w 7386137"/>
              <a:gd name="connsiteY10138" fmla="*/ 397599 h 688275"/>
              <a:gd name="connsiteX10139" fmla="*/ 4015294 w 7386137"/>
              <a:gd name="connsiteY10139" fmla="*/ 397850 h 688275"/>
              <a:gd name="connsiteX10140" fmla="*/ 4015330 w 7386137"/>
              <a:gd name="connsiteY10140" fmla="*/ 397850 h 688275"/>
              <a:gd name="connsiteX10141" fmla="*/ 4015294 w 7386137"/>
              <a:gd name="connsiteY10141" fmla="*/ 398102 h 688275"/>
              <a:gd name="connsiteX10142" fmla="*/ 4015330 w 7386137"/>
              <a:gd name="connsiteY10142" fmla="*/ 398102 h 688275"/>
              <a:gd name="connsiteX10143" fmla="*/ 4015294 w 7386137"/>
              <a:gd name="connsiteY10143" fmla="*/ 398353 h 688275"/>
              <a:gd name="connsiteX10144" fmla="*/ 4015330 w 7386137"/>
              <a:gd name="connsiteY10144" fmla="*/ 398353 h 688275"/>
              <a:gd name="connsiteX10145" fmla="*/ 4015294 w 7386137"/>
              <a:gd name="connsiteY10145" fmla="*/ 398605 h 688275"/>
              <a:gd name="connsiteX10146" fmla="*/ 4015330 w 7386137"/>
              <a:gd name="connsiteY10146" fmla="*/ 398605 h 688275"/>
              <a:gd name="connsiteX10147" fmla="*/ 4015294 w 7386137"/>
              <a:gd name="connsiteY10147" fmla="*/ 398856 h 688275"/>
              <a:gd name="connsiteX10148" fmla="*/ 4015330 w 7386137"/>
              <a:gd name="connsiteY10148" fmla="*/ 398856 h 688275"/>
              <a:gd name="connsiteX10149" fmla="*/ 4015294 w 7386137"/>
              <a:gd name="connsiteY10149" fmla="*/ 399108 h 688275"/>
              <a:gd name="connsiteX10150" fmla="*/ 4015330 w 7386137"/>
              <a:gd name="connsiteY10150" fmla="*/ 399108 h 688275"/>
              <a:gd name="connsiteX10151" fmla="*/ 4015294 w 7386137"/>
              <a:gd name="connsiteY10151" fmla="*/ 399360 h 688275"/>
              <a:gd name="connsiteX10152" fmla="*/ 4015330 w 7386137"/>
              <a:gd name="connsiteY10152" fmla="*/ 399360 h 688275"/>
              <a:gd name="connsiteX10153" fmla="*/ 4015294 w 7386137"/>
              <a:gd name="connsiteY10153" fmla="*/ 399611 h 688275"/>
              <a:gd name="connsiteX10154" fmla="*/ 4015330 w 7386137"/>
              <a:gd name="connsiteY10154" fmla="*/ 399611 h 688275"/>
              <a:gd name="connsiteX10155" fmla="*/ 4015294 w 7386137"/>
              <a:gd name="connsiteY10155" fmla="*/ 399863 h 688275"/>
              <a:gd name="connsiteX10156" fmla="*/ 4015330 w 7386137"/>
              <a:gd name="connsiteY10156" fmla="*/ 399863 h 688275"/>
              <a:gd name="connsiteX10157" fmla="*/ 4015294 w 7386137"/>
              <a:gd name="connsiteY10157" fmla="*/ 400114 h 688275"/>
              <a:gd name="connsiteX10158" fmla="*/ 4015330 w 7386137"/>
              <a:gd name="connsiteY10158" fmla="*/ 400114 h 688275"/>
              <a:gd name="connsiteX10159" fmla="*/ 4015294 w 7386137"/>
              <a:gd name="connsiteY10159" fmla="*/ 400366 h 688275"/>
              <a:gd name="connsiteX10160" fmla="*/ 4015330 w 7386137"/>
              <a:gd name="connsiteY10160" fmla="*/ 400366 h 688275"/>
              <a:gd name="connsiteX10161" fmla="*/ 4015294 w 7386137"/>
              <a:gd name="connsiteY10161" fmla="*/ 400617 h 688275"/>
              <a:gd name="connsiteX10162" fmla="*/ 4015330 w 7386137"/>
              <a:gd name="connsiteY10162" fmla="*/ 400617 h 688275"/>
              <a:gd name="connsiteX10163" fmla="*/ 4015294 w 7386137"/>
              <a:gd name="connsiteY10163" fmla="*/ 400869 h 688275"/>
              <a:gd name="connsiteX10164" fmla="*/ 4015330 w 7386137"/>
              <a:gd name="connsiteY10164" fmla="*/ 400869 h 688275"/>
              <a:gd name="connsiteX10165" fmla="*/ 4015294 w 7386137"/>
              <a:gd name="connsiteY10165" fmla="*/ 401120 h 688275"/>
              <a:gd name="connsiteX10166" fmla="*/ 4015330 w 7386137"/>
              <a:gd name="connsiteY10166" fmla="*/ 401120 h 688275"/>
              <a:gd name="connsiteX10167" fmla="*/ 4015294 w 7386137"/>
              <a:gd name="connsiteY10167" fmla="*/ 401372 h 688275"/>
              <a:gd name="connsiteX10168" fmla="*/ 4015330 w 7386137"/>
              <a:gd name="connsiteY10168" fmla="*/ 401372 h 688275"/>
              <a:gd name="connsiteX10169" fmla="*/ 4015294 w 7386137"/>
              <a:gd name="connsiteY10169" fmla="*/ 401624 h 688275"/>
              <a:gd name="connsiteX10170" fmla="*/ 4015330 w 7386137"/>
              <a:gd name="connsiteY10170" fmla="*/ 401624 h 688275"/>
              <a:gd name="connsiteX10171" fmla="*/ 4015294 w 7386137"/>
              <a:gd name="connsiteY10171" fmla="*/ 401875 h 688275"/>
              <a:gd name="connsiteX10172" fmla="*/ 4015330 w 7386137"/>
              <a:gd name="connsiteY10172" fmla="*/ 401875 h 688275"/>
              <a:gd name="connsiteX10173" fmla="*/ 4015294 w 7386137"/>
              <a:gd name="connsiteY10173" fmla="*/ 402127 h 688275"/>
              <a:gd name="connsiteX10174" fmla="*/ 4015330 w 7386137"/>
              <a:gd name="connsiteY10174" fmla="*/ 402127 h 688275"/>
              <a:gd name="connsiteX10175" fmla="*/ 4015294 w 7386137"/>
              <a:gd name="connsiteY10175" fmla="*/ 402378 h 688275"/>
              <a:gd name="connsiteX10176" fmla="*/ 4015330 w 7386137"/>
              <a:gd name="connsiteY10176" fmla="*/ 402378 h 688275"/>
              <a:gd name="connsiteX10177" fmla="*/ 4015294 w 7386137"/>
              <a:gd name="connsiteY10177" fmla="*/ 402630 h 688275"/>
              <a:gd name="connsiteX10178" fmla="*/ 4015330 w 7386137"/>
              <a:gd name="connsiteY10178" fmla="*/ 402630 h 688275"/>
              <a:gd name="connsiteX10179" fmla="*/ 4015294 w 7386137"/>
              <a:gd name="connsiteY10179" fmla="*/ 402881 h 688275"/>
              <a:gd name="connsiteX10180" fmla="*/ 4015330 w 7386137"/>
              <a:gd name="connsiteY10180" fmla="*/ 402881 h 688275"/>
              <a:gd name="connsiteX10181" fmla="*/ 4015294 w 7386137"/>
              <a:gd name="connsiteY10181" fmla="*/ 403133 h 688275"/>
              <a:gd name="connsiteX10182" fmla="*/ 4015330 w 7386137"/>
              <a:gd name="connsiteY10182" fmla="*/ 403133 h 688275"/>
              <a:gd name="connsiteX10183" fmla="*/ 4015294 w 7386137"/>
              <a:gd name="connsiteY10183" fmla="*/ 403384 h 688275"/>
              <a:gd name="connsiteX10184" fmla="*/ 4015330 w 7386137"/>
              <a:gd name="connsiteY10184" fmla="*/ 403384 h 688275"/>
              <a:gd name="connsiteX10185" fmla="*/ 4015294 w 7386137"/>
              <a:gd name="connsiteY10185" fmla="*/ 403636 h 688275"/>
              <a:gd name="connsiteX10186" fmla="*/ 4015330 w 7386137"/>
              <a:gd name="connsiteY10186" fmla="*/ 403636 h 688275"/>
              <a:gd name="connsiteX10187" fmla="*/ 4015294 w 7386137"/>
              <a:gd name="connsiteY10187" fmla="*/ 403887 h 688275"/>
              <a:gd name="connsiteX10188" fmla="*/ 4015330 w 7386137"/>
              <a:gd name="connsiteY10188" fmla="*/ 403887 h 688275"/>
              <a:gd name="connsiteX10189" fmla="*/ 4015294 w 7386137"/>
              <a:gd name="connsiteY10189" fmla="*/ 404139 h 688275"/>
              <a:gd name="connsiteX10190" fmla="*/ 4015330 w 7386137"/>
              <a:gd name="connsiteY10190" fmla="*/ 404139 h 688275"/>
              <a:gd name="connsiteX10191" fmla="*/ 4015294 w 7386137"/>
              <a:gd name="connsiteY10191" fmla="*/ 404390 h 688275"/>
              <a:gd name="connsiteX10192" fmla="*/ 4015330 w 7386137"/>
              <a:gd name="connsiteY10192" fmla="*/ 404390 h 688275"/>
              <a:gd name="connsiteX10193" fmla="*/ 4015294 w 7386137"/>
              <a:gd name="connsiteY10193" fmla="*/ 404642 h 688275"/>
              <a:gd name="connsiteX10194" fmla="*/ 4015330 w 7386137"/>
              <a:gd name="connsiteY10194" fmla="*/ 404642 h 688275"/>
              <a:gd name="connsiteX10195" fmla="*/ 4015294 w 7386137"/>
              <a:gd name="connsiteY10195" fmla="*/ 404893 h 688275"/>
              <a:gd name="connsiteX10196" fmla="*/ 4015330 w 7386137"/>
              <a:gd name="connsiteY10196" fmla="*/ 404893 h 688275"/>
              <a:gd name="connsiteX10197" fmla="*/ 4015294 w 7386137"/>
              <a:gd name="connsiteY10197" fmla="*/ 405145 h 688275"/>
              <a:gd name="connsiteX10198" fmla="*/ 4015330 w 7386137"/>
              <a:gd name="connsiteY10198" fmla="*/ 405145 h 688275"/>
              <a:gd name="connsiteX10199" fmla="*/ 4015294 w 7386137"/>
              <a:gd name="connsiteY10199" fmla="*/ 405397 h 688275"/>
              <a:gd name="connsiteX10200" fmla="*/ 4015330 w 7386137"/>
              <a:gd name="connsiteY10200" fmla="*/ 405397 h 688275"/>
              <a:gd name="connsiteX10201" fmla="*/ 4015294 w 7386137"/>
              <a:gd name="connsiteY10201" fmla="*/ 405648 h 688275"/>
              <a:gd name="connsiteX10202" fmla="*/ 4015330 w 7386137"/>
              <a:gd name="connsiteY10202" fmla="*/ 405648 h 688275"/>
              <a:gd name="connsiteX10203" fmla="*/ 4015294 w 7386137"/>
              <a:gd name="connsiteY10203" fmla="*/ 405900 h 688275"/>
              <a:gd name="connsiteX10204" fmla="*/ 4015330 w 7386137"/>
              <a:gd name="connsiteY10204" fmla="*/ 405900 h 688275"/>
              <a:gd name="connsiteX10205" fmla="*/ 4015294 w 7386137"/>
              <a:gd name="connsiteY10205" fmla="*/ 406151 h 688275"/>
              <a:gd name="connsiteX10206" fmla="*/ 4015330 w 7386137"/>
              <a:gd name="connsiteY10206" fmla="*/ 406151 h 688275"/>
              <a:gd name="connsiteX10207" fmla="*/ 4015294 w 7386137"/>
              <a:gd name="connsiteY10207" fmla="*/ 406403 h 688275"/>
              <a:gd name="connsiteX10208" fmla="*/ 4015330 w 7386137"/>
              <a:gd name="connsiteY10208" fmla="*/ 406403 h 688275"/>
              <a:gd name="connsiteX10209" fmla="*/ 4015294 w 7386137"/>
              <a:gd name="connsiteY10209" fmla="*/ 406654 h 688275"/>
              <a:gd name="connsiteX10210" fmla="*/ 4015330 w 7386137"/>
              <a:gd name="connsiteY10210" fmla="*/ 406654 h 688275"/>
              <a:gd name="connsiteX10211" fmla="*/ 4015294 w 7386137"/>
              <a:gd name="connsiteY10211" fmla="*/ 406906 h 688275"/>
              <a:gd name="connsiteX10212" fmla="*/ 4015330 w 7386137"/>
              <a:gd name="connsiteY10212" fmla="*/ 406906 h 688275"/>
              <a:gd name="connsiteX10213" fmla="*/ 4015294 w 7386137"/>
              <a:gd name="connsiteY10213" fmla="*/ 407157 h 688275"/>
              <a:gd name="connsiteX10214" fmla="*/ 4015330 w 7386137"/>
              <a:gd name="connsiteY10214" fmla="*/ 407157 h 688275"/>
              <a:gd name="connsiteX10215" fmla="*/ 4015294 w 7386137"/>
              <a:gd name="connsiteY10215" fmla="*/ 407409 h 688275"/>
              <a:gd name="connsiteX10216" fmla="*/ 4015330 w 7386137"/>
              <a:gd name="connsiteY10216" fmla="*/ 407409 h 688275"/>
              <a:gd name="connsiteX10217" fmla="*/ 4015294 w 7386137"/>
              <a:gd name="connsiteY10217" fmla="*/ 407661 h 688275"/>
              <a:gd name="connsiteX10218" fmla="*/ 4015330 w 7386137"/>
              <a:gd name="connsiteY10218" fmla="*/ 407661 h 688275"/>
              <a:gd name="connsiteX10219" fmla="*/ 4015294 w 7386137"/>
              <a:gd name="connsiteY10219" fmla="*/ 407912 h 688275"/>
              <a:gd name="connsiteX10220" fmla="*/ 4015330 w 7386137"/>
              <a:gd name="connsiteY10220" fmla="*/ 407912 h 688275"/>
              <a:gd name="connsiteX10221" fmla="*/ 4015294 w 7386137"/>
              <a:gd name="connsiteY10221" fmla="*/ 408164 h 688275"/>
              <a:gd name="connsiteX10222" fmla="*/ 4015330 w 7386137"/>
              <a:gd name="connsiteY10222" fmla="*/ 408164 h 688275"/>
              <a:gd name="connsiteX10223" fmla="*/ 4015294 w 7386137"/>
              <a:gd name="connsiteY10223" fmla="*/ 408415 h 688275"/>
              <a:gd name="connsiteX10224" fmla="*/ 4015330 w 7386137"/>
              <a:gd name="connsiteY10224" fmla="*/ 408415 h 688275"/>
              <a:gd name="connsiteX10225" fmla="*/ 4015294 w 7386137"/>
              <a:gd name="connsiteY10225" fmla="*/ 408667 h 688275"/>
              <a:gd name="connsiteX10226" fmla="*/ 4015330 w 7386137"/>
              <a:gd name="connsiteY10226" fmla="*/ 408667 h 688275"/>
              <a:gd name="connsiteX10227" fmla="*/ 4015294 w 7386137"/>
              <a:gd name="connsiteY10227" fmla="*/ 408918 h 688275"/>
              <a:gd name="connsiteX10228" fmla="*/ 4015330 w 7386137"/>
              <a:gd name="connsiteY10228" fmla="*/ 408918 h 688275"/>
              <a:gd name="connsiteX10229" fmla="*/ 4015294 w 7386137"/>
              <a:gd name="connsiteY10229" fmla="*/ 409170 h 688275"/>
              <a:gd name="connsiteX10230" fmla="*/ 4015330 w 7386137"/>
              <a:gd name="connsiteY10230" fmla="*/ 409170 h 688275"/>
              <a:gd name="connsiteX10231" fmla="*/ 4015294 w 7386137"/>
              <a:gd name="connsiteY10231" fmla="*/ 409421 h 688275"/>
              <a:gd name="connsiteX10232" fmla="*/ 4015330 w 7386137"/>
              <a:gd name="connsiteY10232" fmla="*/ 409421 h 688275"/>
              <a:gd name="connsiteX10233" fmla="*/ 4015294 w 7386137"/>
              <a:gd name="connsiteY10233" fmla="*/ 409673 h 688275"/>
              <a:gd name="connsiteX10234" fmla="*/ 4015330 w 7386137"/>
              <a:gd name="connsiteY10234" fmla="*/ 409673 h 688275"/>
              <a:gd name="connsiteX10235" fmla="*/ 4015294 w 7386137"/>
              <a:gd name="connsiteY10235" fmla="*/ 409924 h 688275"/>
              <a:gd name="connsiteX10236" fmla="*/ 4015330 w 7386137"/>
              <a:gd name="connsiteY10236" fmla="*/ 409924 h 688275"/>
              <a:gd name="connsiteX10237" fmla="*/ 4015294 w 7386137"/>
              <a:gd name="connsiteY10237" fmla="*/ 410176 h 688275"/>
              <a:gd name="connsiteX10238" fmla="*/ 4015330 w 7386137"/>
              <a:gd name="connsiteY10238" fmla="*/ 410176 h 688275"/>
              <a:gd name="connsiteX10239" fmla="*/ 4015294 w 7386137"/>
              <a:gd name="connsiteY10239" fmla="*/ 410427 h 688275"/>
              <a:gd name="connsiteX10240" fmla="*/ 4015330 w 7386137"/>
              <a:gd name="connsiteY10240" fmla="*/ 410427 h 688275"/>
              <a:gd name="connsiteX10241" fmla="*/ 4015294 w 7386137"/>
              <a:gd name="connsiteY10241" fmla="*/ 410679 h 688275"/>
              <a:gd name="connsiteX10242" fmla="*/ 4015330 w 7386137"/>
              <a:gd name="connsiteY10242" fmla="*/ 410679 h 688275"/>
              <a:gd name="connsiteX10243" fmla="*/ 3977342 w 7386137"/>
              <a:gd name="connsiteY10243" fmla="*/ 674082 h 688275"/>
              <a:gd name="connsiteX10244" fmla="*/ 3613338 w 7386137"/>
              <a:gd name="connsiteY10244" fmla="*/ 674082 h 688275"/>
              <a:gd name="connsiteX10245" fmla="*/ 3613375 w 7386137"/>
              <a:gd name="connsiteY10245" fmla="*/ 673830 h 688275"/>
              <a:gd name="connsiteX10246" fmla="*/ 3613338 w 7386137"/>
              <a:gd name="connsiteY10246" fmla="*/ 673830 h 688275"/>
              <a:gd name="connsiteX10247" fmla="*/ 3613375 w 7386137"/>
              <a:gd name="connsiteY10247" fmla="*/ 673579 h 688275"/>
              <a:gd name="connsiteX10248" fmla="*/ 3613338 w 7386137"/>
              <a:gd name="connsiteY10248" fmla="*/ 673579 h 688275"/>
              <a:gd name="connsiteX10249" fmla="*/ 3613375 w 7386137"/>
              <a:gd name="connsiteY10249" fmla="*/ 673327 h 688275"/>
              <a:gd name="connsiteX10250" fmla="*/ 3613338 w 7386137"/>
              <a:gd name="connsiteY10250" fmla="*/ 673327 h 688275"/>
              <a:gd name="connsiteX10251" fmla="*/ 3613375 w 7386137"/>
              <a:gd name="connsiteY10251" fmla="*/ 673076 h 688275"/>
              <a:gd name="connsiteX10252" fmla="*/ 3613338 w 7386137"/>
              <a:gd name="connsiteY10252" fmla="*/ 673076 h 688275"/>
              <a:gd name="connsiteX10253" fmla="*/ 3613375 w 7386137"/>
              <a:gd name="connsiteY10253" fmla="*/ 672824 h 688275"/>
              <a:gd name="connsiteX10254" fmla="*/ 3613338 w 7386137"/>
              <a:gd name="connsiteY10254" fmla="*/ 672824 h 688275"/>
              <a:gd name="connsiteX10255" fmla="*/ 3613375 w 7386137"/>
              <a:gd name="connsiteY10255" fmla="*/ 672573 h 688275"/>
              <a:gd name="connsiteX10256" fmla="*/ 3613338 w 7386137"/>
              <a:gd name="connsiteY10256" fmla="*/ 672573 h 688275"/>
              <a:gd name="connsiteX10257" fmla="*/ 3613375 w 7386137"/>
              <a:gd name="connsiteY10257" fmla="*/ 672321 h 688275"/>
              <a:gd name="connsiteX10258" fmla="*/ 3613338 w 7386137"/>
              <a:gd name="connsiteY10258" fmla="*/ 672321 h 688275"/>
              <a:gd name="connsiteX10259" fmla="*/ 3613375 w 7386137"/>
              <a:gd name="connsiteY10259" fmla="*/ 672070 h 688275"/>
              <a:gd name="connsiteX10260" fmla="*/ 3613338 w 7386137"/>
              <a:gd name="connsiteY10260" fmla="*/ 672070 h 688275"/>
              <a:gd name="connsiteX10261" fmla="*/ 3613375 w 7386137"/>
              <a:gd name="connsiteY10261" fmla="*/ 671818 h 688275"/>
              <a:gd name="connsiteX10262" fmla="*/ 3613338 w 7386137"/>
              <a:gd name="connsiteY10262" fmla="*/ 671818 h 688275"/>
              <a:gd name="connsiteX10263" fmla="*/ 3613375 w 7386137"/>
              <a:gd name="connsiteY10263" fmla="*/ 671567 h 688275"/>
              <a:gd name="connsiteX10264" fmla="*/ 3613338 w 7386137"/>
              <a:gd name="connsiteY10264" fmla="*/ 671567 h 688275"/>
              <a:gd name="connsiteX10265" fmla="*/ 3613375 w 7386137"/>
              <a:gd name="connsiteY10265" fmla="*/ 671315 h 688275"/>
              <a:gd name="connsiteX10266" fmla="*/ 3613338 w 7386137"/>
              <a:gd name="connsiteY10266" fmla="*/ 671315 h 688275"/>
              <a:gd name="connsiteX10267" fmla="*/ 3613375 w 7386137"/>
              <a:gd name="connsiteY10267" fmla="*/ 671064 h 688275"/>
              <a:gd name="connsiteX10268" fmla="*/ 3613338 w 7386137"/>
              <a:gd name="connsiteY10268" fmla="*/ 671064 h 688275"/>
              <a:gd name="connsiteX10269" fmla="*/ 3613375 w 7386137"/>
              <a:gd name="connsiteY10269" fmla="*/ 670812 h 688275"/>
              <a:gd name="connsiteX10270" fmla="*/ 3613338 w 7386137"/>
              <a:gd name="connsiteY10270" fmla="*/ 670812 h 688275"/>
              <a:gd name="connsiteX10271" fmla="*/ 3613375 w 7386137"/>
              <a:gd name="connsiteY10271" fmla="*/ 670560 h 688275"/>
              <a:gd name="connsiteX10272" fmla="*/ 3613338 w 7386137"/>
              <a:gd name="connsiteY10272" fmla="*/ 670560 h 688275"/>
              <a:gd name="connsiteX10273" fmla="*/ 3613375 w 7386137"/>
              <a:gd name="connsiteY10273" fmla="*/ 670309 h 688275"/>
              <a:gd name="connsiteX10274" fmla="*/ 3613338 w 7386137"/>
              <a:gd name="connsiteY10274" fmla="*/ 670309 h 688275"/>
              <a:gd name="connsiteX10275" fmla="*/ 3613375 w 7386137"/>
              <a:gd name="connsiteY10275" fmla="*/ 670057 h 688275"/>
              <a:gd name="connsiteX10276" fmla="*/ 3613338 w 7386137"/>
              <a:gd name="connsiteY10276" fmla="*/ 670057 h 688275"/>
              <a:gd name="connsiteX10277" fmla="*/ 3613375 w 7386137"/>
              <a:gd name="connsiteY10277" fmla="*/ 669806 h 688275"/>
              <a:gd name="connsiteX10278" fmla="*/ 3613338 w 7386137"/>
              <a:gd name="connsiteY10278" fmla="*/ 669806 h 688275"/>
              <a:gd name="connsiteX10279" fmla="*/ 3613375 w 7386137"/>
              <a:gd name="connsiteY10279" fmla="*/ 669554 h 688275"/>
              <a:gd name="connsiteX10280" fmla="*/ 3613338 w 7386137"/>
              <a:gd name="connsiteY10280" fmla="*/ 669554 h 688275"/>
              <a:gd name="connsiteX10281" fmla="*/ 3613375 w 7386137"/>
              <a:gd name="connsiteY10281" fmla="*/ 669303 h 688275"/>
              <a:gd name="connsiteX10282" fmla="*/ 3613338 w 7386137"/>
              <a:gd name="connsiteY10282" fmla="*/ 669303 h 688275"/>
              <a:gd name="connsiteX10283" fmla="*/ 3613375 w 7386137"/>
              <a:gd name="connsiteY10283" fmla="*/ 669051 h 688275"/>
              <a:gd name="connsiteX10284" fmla="*/ 3613338 w 7386137"/>
              <a:gd name="connsiteY10284" fmla="*/ 669051 h 688275"/>
              <a:gd name="connsiteX10285" fmla="*/ 3613375 w 7386137"/>
              <a:gd name="connsiteY10285" fmla="*/ 668800 h 688275"/>
              <a:gd name="connsiteX10286" fmla="*/ 3613338 w 7386137"/>
              <a:gd name="connsiteY10286" fmla="*/ 668800 h 688275"/>
              <a:gd name="connsiteX10287" fmla="*/ 3613375 w 7386137"/>
              <a:gd name="connsiteY10287" fmla="*/ 668548 h 688275"/>
              <a:gd name="connsiteX10288" fmla="*/ 3613338 w 7386137"/>
              <a:gd name="connsiteY10288" fmla="*/ 668548 h 688275"/>
              <a:gd name="connsiteX10289" fmla="*/ 3613375 w 7386137"/>
              <a:gd name="connsiteY10289" fmla="*/ 668296 h 688275"/>
              <a:gd name="connsiteX10290" fmla="*/ 3613338 w 7386137"/>
              <a:gd name="connsiteY10290" fmla="*/ 668296 h 688275"/>
              <a:gd name="connsiteX10291" fmla="*/ 3613375 w 7386137"/>
              <a:gd name="connsiteY10291" fmla="*/ 668045 h 688275"/>
              <a:gd name="connsiteX10292" fmla="*/ 3613338 w 7386137"/>
              <a:gd name="connsiteY10292" fmla="*/ 668045 h 688275"/>
              <a:gd name="connsiteX10293" fmla="*/ 3613375 w 7386137"/>
              <a:gd name="connsiteY10293" fmla="*/ 667793 h 688275"/>
              <a:gd name="connsiteX10294" fmla="*/ 3613338 w 7386137"/>
              <a:gd name="connsiteY10294" fmla="*/ 667793 h 688275"/>
              <a:gd name="connsiteX10295" fmla="*/ 3613375 w 7386137"/>
              <a:gd name="connsiteY10295" fmla="*/ 667542 h 688275"/>
              <a:gd name="connsiteX10296" fmla="*/ 3613338 w 7386137"/>
              <a:gd name="connsiteY10296" fmla="*/ 667542 h 688275"/>
              <a:gd name="connsiteX10297" fmla="*/ 3613375 w 7386137"/>
              <a:gd name="connsiteY10297" fmla="*/ 667290 h 688275"/>
              <a:gd name="connsiteX10298" fmla="*/ 3613338 w 7386137"/>
              <a:gd name="connsiteY10298" fmla="*/ 667290 h 688275"/>
              <a:gd name="connsiteX10299" fmla="*/ 3613375 w 7386137"/>
              <a:gd name="connsiteY10299" fmla="*/ 667039 h 688275"/>
              <a:gd name="connsiteX10300" fmla="*/ 3613338 w 7386137"/>
              <a:gd name="connsiteY10300" fmla="*/ 667039 h 688275"/>
              <a:gd name="connsiteX10301" fmla="*/ 3613375 w 7386137"/>
              <a:gd name="connsiteY10301" fmla="*/ 666787 h 688275"/>
              <a:gd name="connsiteX10302" fmla="*/ 3613338 w 7386137"/>
              <a:gd name="connsiteY10302" fmla="*/ 666787 h 688275"/>
              <a:gd name="connsiteX10303" fmla="*/ 3613375 w 7386137"/>
              <a:gd name="connsiteY10303" fmla="*/ 666536 h 688275"/>
              <a:gd name="connsiteX10304" fmla="*/ 3613338 w 7386137"/>
              <a:gd name="connsiteY10304" fmla="*/ 666536 h 688275"/>
              <a:gd name="connsiteX10305" fmla="*/ 3613375 w 7386137"/>
              <a:gd name="connsiteY10305" fmla="*/ 666284 h 688275"/>
              <a:gd name="connsiteX10306" fmla="*/ 3613338 w 7386137"/>
              <a:gd name="connsiteY10306" fmla="*/ 666284 h 688275"/>
              <a:gd name="connsiteX10307" fmla="*/ 3613375 w 7386137"/>
              <a:gd name="connsiteY10307" fmla="*/ 666033 h 688275"/>
              <a:gd name="connsiteX10308" fmla="*/ 3613338 w 7386137"/>
              <a:gd name="connsiteY10308" fmla="*/ 666033 h 688275"/>
              <a:gd name="connsiteX10309" fmla="*/ 3613375 w 7386137"/>
              <a:gd name="connsiteY10309" fmla="*/ 665781 h 688275"/>
              <a:gd name="connsiteX10310" fmla="*/ 3613338 w 7386137"/>
              <a:gd name="connsiteY10310" fmla="*/ 665781 h 688275"/>
              <a:gd name="connsiteX10311" fmla="*/ 3613375 w 7386137"/>
              <a:gd name="connsiteY10311" fmla="*/ 665530 h 688275"/>
              <a:gd name="connsiteX10312" fmla="*/ 3613338 w 7386137"/>
              <a:gd name="connsiteY10312" fmla="*/ 665530 h 688275"/>
              <a:gd name="connsiteX10313" fmla="*/ 3613375 w 7386137"/>
              <a:gd name="connsiteY10313" fmla="*/ 665278 h 688275"/>
              <a:gd name="connsiteX10314" fmla="*/ 3613338 w 7386137"/>
              <a:gd name="connsiteY10314" fmla="*/ 665278 h 688275"/>
              <a:gd name="connsiteX10315" fmla="*/ 3613375 w 7386137"/>
              <a:gd name="connsiteY10315" fmla="*/ 665027 h 688275"/>
              <a:gd name="connsiteX10316" fmla="*/ 3613338 w 7386137"/>
              <a:gd name="connsiteY10316" fmla="*/ 665027 h 688275"/>
              <a:gd name="connsiteX10317" fmla="*/ 3613375 w 7386137"/>
              <a:gd name="connsiteY10317" fmla="*/ 664775 h 688275"/>
              <a:gd name="connsiteX10318" fmla="*/ 3613338 w 7386137"/>
              <a:gd name="connsiteY10318" fmla="*/ 664775 h 688275"/>
              <a:gd name="connsiteX10319" fmla="*/ 3613375 w 7386137"/>
              <a:gd name="connsiteY10319" fmla="*/ 664523 h 688275"/>
              <a:gd name="connsiteX10320" fmla="*/ 3613338 w 7386137"/>
              <a:gd name="connsiteY10320" fmla="*/ 664523 h 688275"/>
              <a:gd name="connsiteX10321" fmla="*/ 3613375 w 7386137"/>
              <a:gd name="connsiteY10321" fmla="*/ 664272 h 688275"/>
              <a:gd name="connsiteX10322" fmla="*/ 3613338 w 7386137"/>
              <a:gd name="connsiteY10322" fmla="*/ 664272 h 688275"/>
              <a:gd name="connsiteX10323" fmla="*/ 3613375 w 7386137"/>
              <a:gd name="connsiteY10323" fmla="*/ 664020 h 688275"/>
              <a:gd name="connsiteX10324" fmla="*/ 3613338 w 7386137"/>
              <a:gd name="connsiteY10324" fmla="*/ 664020 h 688275"/>
              <a:gd name="connsiteX10325" fmla="*/ 3613375 w 7386137"/>
              <a:gd name="connsiteY10325" fmla="*/ 663769 h 688275"/>
              <a:gd name="connsiteX10326" fmla="*/ 3613338 w 7386137"/>
              <a:gd name="connsiteY10326" fmla="*/ 663769 h 688275"/>
              <a:gd name="connsiteX10327" fmla="*/ 3613375 w 7386137"/>
              <a:gd name="connsiteY10327" fmla="*/ 663517 h 688275"/>
              <a:gd name="connsiteX10328" fmla="*/ 3613338 w 7386137"/>
              <a:gd name="connsiteY10328" fmla="*/ 663517 h 688275"/>
              <a:gd name="connsiteX10329" fmla="*/ 3613375 w 7386137"/>
              <a:gd name="connsiteY10329" fmla="*/ 663266 h 688275"/>
              <a:gd name="connsiteX10330" fmla="*/ 3613338 w 7386137"/>
              <a:gd name="connsiteY10330" fmla="*/ 663266 h 688275"/>
              <a:gd name="connsiteX10331" fmla="*/ 3613375 w 7386137"/>
              <a:gd name="connsiteY10331" fmla="*/ 663014 h 688275"/>
              <a:gd name="connsiteX10332" fmla="*/ 3613338 w 7386137"/>
              <a:gd name="connsiteY10332" fmla="*/ 663014 h 688275"/>
              <a:gd name="connsiteX10333" fmla="*/ 3613375 w 7386137"/>
              <a:gd name="connsiteY10333" fmla="*/ 662763 h 688275"/>
              <a:gd name="connsiteX10334" fmla="*/ 3613338 w 7386137"/>
              <a:gd name="connsiteY10334" fmla="*/ 662763 h 688275"/>
              <a:gd name="connsiteX10335" fmla="*/ 3613375 w 7386137"/>
              <a:gd name="connsiteY10335" fmla="*/ 662511 h 688275"/>
              <a:gd name="connsiteX10336" fmla="*/ 3613338 w 7386137"/>
              <a:gd name="connsiteY10336" fmla="*/ 662511 h 688275"/>
              <a:gd name="connsiteX10337" fmla="*/ 3613375 w 7386137"/>
              <a:gd name="connsiteY10337" fmla="*/ 662259 h 688275"/>
              <a:gd name="connsiteX10338" fmla="*/ 3613338 w 7386137"/>
              <a:gd name="connsiteY10338" fmla="*/ 662259 h 688275"/>
              <a:gd name="connsiteX10339" fmla="*/ 3613375 w 7386137"/>
              <a:gd name="connsiteY10339" fmla="*/ 662008 h 688275"/>
              <a:gd name="connsiteX10340" fmla="*/ 3613338 w 7386137"/>
              <a:gd name="connsiteY10340" fmla="*/ 662008 h 688275"/>
              <a:gd name="connsiteX10341" fmla="*/ 3613375 w 7386137"/>
              <a:gd name="connsiteY10341" fmla="*/ 661756 h 688275"/>
              <a:gd name="connsiteX10342" fmla="*/ 3613338 w 7386137"/>
              <a:gd name="connsiteY10342" fmla="*/ 661756 h 688275"/>
              <a:gd name="connsiteX10343" fmla="*/ 3613375 w 7386137"/>
              <a:gd name="connsiteY10343" fmla="*/ 661505 h 688275"/>
              <a:gd name="connsiteX10344" fmla="*/ 3613338 w 7386137"/>
              <a:gd name="connsiteY10344" fmla="*/ 661505 h 688275"/>
              <a:gd name="connsiteX10345" fmla="*/ 3613375 w 7386137"/>
              <a:gd name="connsiteY10345" fmla="*/ 661253 h 688275"/>
              <a:gd name="connsiteX10346" fmla="*/ 3613338 w 7386137"/>
              <a:gd name="connsiteY10346" fmla="*/ 661253 h 688275"/>
              <a:gd name="connsiteX10347" fmla="*/ 3613375 w 7386137"/>
              <a:gd name="connsiteY10347" fmla="*/ 661002 h 688275"/>
              <a:gd name="connsiteX10348" fmla="*/ 3613338 w 7386137"/>
              <a:gd name="connsiteY10348" fmla="*/ 661002 h 688275"/>
              <a:gd name="connsiteX10349" fmla="*/ 3613375 w 7386137"/>
              <a:gd name="connsiteY10349" fmla="*/ 660750 h 688275"/>
              <a:gd name="connsiteX10350" fmla="*/ 3613338 w 7386137"/>
              <a:gd name="connsiteY10350" fmla="*/ 660750 h 688275"/>
              <a:gd name="connsiteX10351" fmla="*/ 3613375 w 7386137"/>
              <a:gd name="connsiteY10351" fmla="*/ 660499 h 688275"/>
              <a:gd name="connsiteX10352" fmla="*/ 3613338 w 7386137"/>
              <a:gd name="connsiteY10352" fmla="*/ 660499 h 688275"/>
              <a:gd name="connsiteX10353" fmla="*/ 3613375 w 7386137"/>
              <a:gd name="connsiteY10353" fmla="*/ 660247 h 688275"/>
              <a:gd name="connsiteX10354" fmla="*/ 3613338 w 7386137"/>
              <a:gd name="connsiteY10354" fmla="*/ 660247 h 688275"/>
              <a:gd name="connsiteX10355" fmla="*/ 3613375 w 7386137"/>
              <a:gd name="connsiteY10355" fmla="*/ 659996 h 688275"/>
              <a:gd name="connsiteX10356" fmla="*/ 3613338 w 7386137"/>
              <a:gd name="connsiteY10356" fmla="*/ 659996 h 688275"/>
              <a:gd name="connsiteX10357" fmla="*/ 3613375 w 7386137"/>
              <a:gd name="connsiteY10357" fmla="*/ 659744 h 688275"/>
              <a:gd name="connsiteX10358" fmla="*/ 3613338 w 7386137"/>
              <a:gd name="connsiteY10358" fmla="*/ 659744 h 688275"/>
              <a:gd name="connsiteX10359" fmla="*/ 3613375 w 7386137"/>
              <a:gd name="connsiteY10359" fmla="*/ 659493 h 688275"/>
              <a:gd name="connsiteX10360" fmla="*/ 3613338 w 7386137"/>
              <a:gd name="connsiteY10360" fmla="*/ 659493 h 688275"/>
              <a:gd name="connsiteX10361" fmla="*/ 3613375 w 7386137"/>
              <a:gd name="connsiteY10361" fmla="*/ 659241 h 688275"/>
              <a:gd name="connsiteX10362" fmla="*/ 3613338 w 7386137"/>
              <a:gd name="connsiteY10362" fmla="*/ 659241 h 688275"/>
              <a:gd name="connsiteX10363" fmla="*/ 3613375 w 7386137"/>
              <a:gd name="connsiteY10363" fmla="*/ 658989 h 688275"/>
              <a:gd name="connsiteX10364" fmla="*/ 3613338 w 7386137"/>
              <a:gd name="connsiteY10364" fmla="*/ 658989 h 688275"/>
              <a:gd name="connsiteX10365" fmla="*/ 3613375 w 7386137"/>
              <a:gd name="connsiteY10365" fmla="*/ 658738 h 688275"/>
              <a:gd name="connsiteX10366" fmla="*/ 3613338 w 7386137"/>
              <a:gd name="connsiteY10366" fmla="*/ 658738 h 688275"/>
              <a:gd name="connsiteX10367" fmla="*/ 3613375 w 7386137"/>
              <a:gd name="connsiteY10367" fmla="*/ 658486 h 688275"/>
              <a:gd name="connsiteX10368" fmla="*/ 3613338 w 7386137"/>
              <a:gd name="connsiteY10368" fmla="*/ 658486 h 688275"/>
              <a:gd name="connsiteX10369" fmla="*/ 3613375 w 7386137"/>
              <a:gd name="connsiteY10369" fmla="*/ 658235 h 688275"/>
              <a:gd name="connsiteX10370" fmla="*/ 3613338 w 7386137"/>
              <a:gd name="connsiteY10370" fmla="*/ 658235 h 688275"/>
              <a:gd name="connsiteX10371" fmla="*/ 3613375 w 7386137"/>
              <a:gd name="connsiteY10371" fmla="*/ 657983 h 688275"/>
              <a:gd name="connsiteX10372" fmla="*/ 3613338 w 7386137"/>
              <a:gd name="connsiteY10372" fmla="*/ 657983 h 688275"/>
              <a:gd name="connsiteX10373" fmla="*/ 3613375 w 7386137"/>
              <a:gd name="connsiteY10373" fmla="*/ 657732 h 688275"/>
              <a:gd name="connsiteX10374" fmla="*/ 3613338 w 7386137"/>
              <a:gd name="connsiteY10374" fmla="*/ 657732 h 688275"/>
              <a:gd name="connsiteX10375" fmla="*/ 3613375 w 7386137"/>
              <a:gd name="connsiteY10375" fmla="*/ 657480 h 688275"/>
              <a:gd name="connsiteX10376" fmla="*/ 3613338 w 7386137"/>
              <a:gd name="connsiteY10376" fmla="*/ 657480 h 688275"/>
              <a:gd name="connsiteX10377" fmla="*/ 3613375 w 7386137"/>
              <a:gd name="connsiteY10377" fmla="*/ 657229 h 688275"/>
              <a:gd name="connsiteX10378" fmla="*/ 3613338 w 7386137"/>
              <a:gd name="connsiteY10378" fmla="*/ 657229 h 688275"/>
              <a:gd name="connsiteX10379" fmla="*/ 3613375 w 7386137"/>
              <a:gd name="connsiteY10379" fmla="*/ 656977 h 688275"/>
              <a:gd name="connsiteX10380" fmla="*/ 3613338 w 7386137"/>
              <a:gd name="connsiteY10380" fmla="*/ 656977 h 688275"/>
              <a:gd name="connsiteX10381" fmla="*/ 3613375 w 7386137"/>
              <a:gd name="connsiteY10381" fmla="*/ 656725 h 688275"/>
              <a:gd name="connsiteX10382" fmla="*/ 3613338 w 7386137"/>
              <a:gd name="connsiteY10382" fmla="*/ 656725 h 688275"/>
              <a:gd name="connsiteX10383" fmla="*/ 3613375 w 7386137"/>
              <a:gd name="connsiteY10383" fmla="*/ 656474 h 688275"/>
              <a:gd name="connsiteX10384" fmla="*/ 3613338 w 7386137"/>
              <a:gd name="connsiteY10384" fmla="*/ 656474 h 688275"/>
              <a:gd name="connsiteX10385" fmla="*/ 3613375 w 7386137"/>
              <a:gd name="connsiteY10385" fmla="*/ 656222 h 688275"/>
              <a:gd name="connsiteX10386" fmla="*/ 3613338 w 7386137"/>
              <a:gd name="connsiteY10386" fmla="*/ 656222 h 688275"/>
              <a:gd name="connsiteX10387" fmla="*/ 3613375 w 7386137"/>
              <a:gd name="connsiteY10387" fmla="*/ 655971 h 688275"/>
              <a:gd name="connsiteX10388" fmla="*/ 3613338 w 7386137"/>
              <a:gd name="connsiteY10388" fmla="*/ 655971 h 688275"/>
              <a:gd name="connsiteX10389" fmla="*/ 3613375 w 7386137"/>
              <a:gd name="connsiteY10389" fmla="*/ 655719 h 688275"/>
              <a:gd name="connsiteX10390" fmla="*/ 3613338 w 7386137"/>
              <a:gd name="connsiteY10390" fmla="*/ 655719 h 688275"/>
              <a:gd name="connsiteX10391" fmla="*/ 3613375 w 7386137"/>
              <a:gd name="connsiteY10391" fmla="*/ 655468 h 688275"/>
              <a:gd name="connsiteX10392" fmla="*/ 3613338 w 7386137"/>
              <a:gd name="connsiteY10392" fmla="*/ 655468 h 688275"/>
              <a:gd name="connsiteX10393" fmla="*/ 3613375 w 7386137"/>
              <a:gd name="connsiteY10393" fmla="*/ 655216 h 688275"/>
              <a:gd name="connsiteX10394" fmla="*/ 3613338 w 7386137"/>
              <a:gd name="connsiteY10394" fmla="*/ 655216 h 688275"/>
              <a:gd name="connsiteX10395" fmla="*/ 3613375 w 7386137"/>
              <a:gd name="connsiteY10395" fmla="*/ 654965 h 688275"/>
              <a:gd name="connsiteX10396" fmla="*/ 3613338 w 7386137"/>
              <a:gd name="connsiteY10396" fmla="*/ 654965 h 688275"/>
              <a:gd name="connsiteX10397" fmla="*/ 3613375 w 7386137"/>
              <a:gd name="connsiteY10397" fmla="*/ 654713 h 688275"/>
              <a:gd name="connsiteX10398" fmla="*/ 3613338 w 7386137"/>
              <a:gd name="connsiteY10398" fmla="*/ 654713 h 688275"/>
              <a:gd name="connsiteX10399" fmla="*/ 3613375 w 7386137"/>
              <a:gd name="connsiteY10399" fmla="*/ 654462 h 688275"/>
              <a:gd name="connsiteX10400" fmla="*/ 3613338 w 7386137"/>
              <a:gd name="connsiteY10400" fmla="*/ 654462 h 688275"/>
              <a:gd name="connsiteX10401" fmla="*/ 3613375 w 7386137"/>
              <a:gd name="connsiteY10401" fmla="*/ 654210 h 688275"/>
              <a:gd name="connsiteX10402" fmla="*/ 3613338 w 7386137"/>
              <a:gd name="connsiteY10402" fmla="*/ 654210 h 688275"/>
              <a:gd name="connsiteX10403" fmla="*/ 3613375 w 7386137"/>
              <a:gd name="connsiteY10403" fmla="*/ 653959 h 688275"/>
              <a:gd name="connsiteX10404" fmla="*/ 3613338 w 7386137"/>
              <a:gd name="connsiteY10404" fmla="*/ 653959 h 688275"/>
              <a:gd name="connsiteX10405" fmla="*/ 3613375 w 7386137"/>
              <a:gd name="connsiteY10405" fmla="*/ 653707 h 688275"/>
              <a:gd name="connsiteX10406" fmla="*/ 3613338 w 7386137"/>
              <a:gd name="connsiteY10406" fmla="*/ 653707 h 688275"/>
              <a:gd name="connsiteX10407" fmla="*/ 3645606 w 7386137"/>
              <a:gd name="connsiteY10407" fmla="*/ 429802 h 688275"/>
              <a:gd name="connsiteX10408" fmla="*/ 3640053 w 7386137"/>
              <a:gd name="connsiteY10408" fmla="*/ 410679 h 688275"/>
              <a:gd name="connsiteX10409" fmla="*/ 3640127 w 7386137"/>
              <a:gd name="connsiteY10409" fmla="*/ 410679 h 688275"/>
              <a:gd name="connsiteX10410" fmla="*/ 3640053 w 7386137"/>
              <a:gd name="connsiteY10410" fmla="*/ 410427 h 688275"/>
              <a:gd name="connsiteX10411" fmla="*/ 3640126 w 7386137"/>
              <a:gd name="connsiteY10411" fmla="*/ 410427 h 688275"/>
              <a:gd name="connsiteX10412" fmla="*/ 3640053 w 7386137"/>
              <a:gd name="connsiteY10412" fmla="*/ 410176 h 688275"/>
              <a:gd name="connsiteX10413" fmla="*/ 3640127 w 7386137"/>
              <a:gd name="connsiteY10413" fmla="*/ 410176 h 688275"/>
              <a:gd name="connsiteX10414" fmla="*/ 3640053 w 7386137"/>
              <a:gd name="connsiteY10414" fmla="*/ 409924 h 688275"/>
              <a:gd name="connsiteX10415" fmla="*/ 3640126 w 7386137"/>
              <a:gd name="connsiteY10415" fmla="*/ 409924 h 688275"/>
              <a:gd name="connsiteX10416" fmla="*/ 3640053 w 7386137"/>
              <a:gd name="connsiteY10416" fmla="*/ 409673 h 688275"/>
              <a:gd name="connsiteX10417" fmla="*/ 3640127 w 7386137"/>
              <a:gd name="connsiteY10417" fmla="*/ 409673 h 688275"/>
              <a:gd name="connsiteX10418" fmla="*/ 3640053 w 7386137"/>
              <a:gd name="connsiteY10418" fmla="*/ 409421 h 688275"/>
              <a:gd name="connsiteX10419" fmla="*/ 3640126 w 7386137"/>
              <a:gd name="connsiteY10419" fmla="*/ 409421 h 688275"/>
              <a:gd name="connsiteX10420" fmla="*/ 3640053 w 7386137"/>
              <a:gd name="connsiteY10420" fmla="*/ 409170 h 688275"/>
              <a:gd name="connsiteX10421" fmla="*/ 3640127 w 7386137"/>
              <a:gd name="connsiteY10421" fmla="*/ 409170 h 688275"/>
              <a:gd name="connsiteX10422" fmla="*/ 3640053 w 7386137"/>
              <a:gd name="connsiteY10422" fmla="*/ 408918 h 688275"/>
              <a:gd name="connsiteX10423" fmla="*/ 3640126 w 7386137"/>
              <a:gd name="connsiteY10423" fmla="*/ 408918 h 688275"/>
              <a:gd name="connsiteX10424" fmla="*/ 3640053 w 7386137"/>
              <a:gd name="connsiteY10424" fmla="*/ 408667 h 688275"/>
              <a:gd name="connsiteX10425" fmla="*/ 3640127 w 7386137"/>
              <a:gd name="connsiteY10425" fmla="*/ 408667 h 688275"/>
              <a:gd name="connsiteX10426" fmla="*/ 3640053 w 7386137"/>
              <a:gd name="connsiteY10426" fmla="*/ 408415 h 688275"/>
              <a:gd name="connsiteX10427" fmla="*/ 3640126 w 7386137"/>
              <a:gd name="connsiteY10427" fmla="*/ 408415 h 688275"/>
              <a:gd name="connsiteX10428" fmla="*/ 3640053 w 7386137"/>
              <a:gd name="connsiteY10428" fmla="*/ 408164 h 688275"/>
              <a:gd name="connsiteX10429" fmla="*/ 3640127 w 7386137"/>
              <a:gd name="connsiteY10429" fmla="*/ 408164 h 688275"/>
              <a:gd name="connsiteX10430" fmla="*/ 3640053 w 7386137"/>
              <a:gd name="connsiteY10430" fmla="*/ 407912 h 688275"/>
              <a:gd name="connsiteX10431" fmla="*/ 3640126 w 7386137"/>
              <a:gd name="connsiteY10431" fmla="*/ 407912 h 688275"/>
              <a:gd name="connsiteX10432" fmla="*/ 3640053 w 7386137"/>
              <a:gd name="connsiteY10432" fmla="*/ 407661 h 688275"/>
              <a:gd name="connsiteX10433" fmla="*/ 3640127 w 7386137"/>
              <a:gd name="connsiteY10433" fmla="*/ 407661 h 688275"/>
              <a:gd name="connsiteX10434" fmla="*/ 3640053 w 7386137"/>
              <a:gd name="connsiteY10434" fmla="*/ 407409 h 688275"/>
              <a:gd name="connsiteX10435" fmla="*/ 3640127 w 7386137"/>
              <a:gd name="connsiteY10435" fmla="*/ 407409 h 688275"/>
              <a:gd name="connsiteX10436" fmla="*/ 3640053 w 7386137"/>
              <a:gd name="connsiteY10436" fmla="*/ 407157 h 688275"/>
              <a:gd name="connsiteX10437" fmla="*/ 3640126 w 7386137"/>
              <a:gd name="connsiteY10437" fmla="*/ 407157 h 688275"/>
              <a:gd name="connsiteX10438" fmla="*/ 3640053 w 7386137"/>
              <a:gd name="connsiteY10438" fmla="*/ 406906 h 688275"/>
              <a:gd name="connsiteX10439" fmla="*/ 3640127 w 7386137"/>
              <a:gd name="connsiteY10439" fmla="*/ 406906 h 688275"/>
              <a:gd name="connsiteX10440" fmla="*/ 3640053 w 7386137"/>
              <a:gd name="connsiteY10440" fmla="*/ 406654 h 688275"/>
              <a:gd name="connsiteX10441" fmla="*/ 3640126 w 7386137"/>
              <a:gd name="connsiteY10441" fmla="*/ 406654 h 688275"/>
              <a:gd name="connsiteX10442" fmla="*/ 3640053 w 7386137"/>
              <a:gd name="connsiteY10442" fmla="*/ 406403 h 688275"/>
              <a:gd name="connsiteX10443" fmla="*/ 3640127 w 7386137"/>
              <a:gd name="connsiteY10443" fmla="*/ 406403 h 688275"/>
              <a:gd name="connsiteX10444" fmla="*/ 3640053 w 7386137"/>
              <a:gd name="connsiteY10444" fmla="*/ 406151 h 688275"/>
              <a:gd name="connsiteX10445" fmla="*/ 3640126 w 7386137"/>
              <a:gd name="connsiteY10445" fmla="*/ 406151 h 688275"/>
              <a:gd name="connsiteX10446" fmla="*/ 3640053 w 7386137"/>
              <a:gd name="connsiteY10446" fmla="*/ 405900 h 688275"/>
              <a:gd name="connsiteX10447" fmla="*/ 3640127 w 7386137"/>
              <a:gd name="connsiteY10447" fmla="*/ 405900 h 688275"/>
              <a:gd name="connsiteX10448" fmla="*/ 3640053 w 7386137"/>
              <a:gd name="connsiteY10448" fmla="*/ 405648 h 688275"/>
              <a:gd name="connsiteX10449" fmla="*/ 3640126 w 7386137"/>
              <a:gd name="connsiteY10449" fmla="*/ 405648 h 688275"/>
              <a:gd name="connsiteX10450" fmla="*/ 3640053 w 7386137"/>
              <a:gd name="connsiteY10450" fmla="*/ 405397 h 688275"/>
              <a:gd name="connsiteX10451" fmla="*/ 3640127 w 7386137"/>
              <a:gd name="connsiteY10451" fmla="*/ 405397 h 688275"/>
              <a:gd name="connsiteX10452" fmla="*/ 3640053 w 7386137"/>
              <a:gd name="connsiteY10452" fmla="*/ 405145 h 688275"/>
              <a:gd name="connsiteX10453" fmla="*/ 3640127 w 7386137"/>
              <a:gd name="connsiteY10453" fmla="*/ 405145 h 688275"/>
              <a:gd name="connsiteX10454" fmla="*/ 3640053 w 7386137"/>
              <a:gd name="connsiteY10454" fmla="*/ 404893 h 688275"/>
              <a:gd name="connsiteX10455" fmla="*/ 3640126 w 7386137"/>
              <a:gd name="connsiteY10455" fmla="*/ 404893 h 688275"/>
              <a:gd name="connsiteX10456" fmla="*/ 3640053 w 7386137"/>
              <a:gd name="connsiteY10456" fmla="*/ 404642 h 688275"/>
              <a:gd name="connsiteX10457" fmla="*/ 3640127 w 7386137"/>
              <a:gd name="connsiteY10457" fmla="*/ 404642 h 688275"/>
              <a:gd name="connsiteX10458" fmla="*/ 3640053 w 7386137"/>
              <a:gd name="connsiteY10458" fmla="*/ 404390 h 688275"/>
              <a:gd name="connsiteX10459" fmla="*/ 3640126 w 7386137"/>
              <a:gd name="connsiteY10459" fmla="*/ 404390 h 688275"/>
              <a:gd name="connsiteX10460" fmla="*/ 3640053 w 7386137"/>
              <a:gd name="connsiteY10460" fmla="*/ 404139 h 688275"/>
              <a:gd name="connsiteX10461" fmla="*/ 3640127 w 7386137"/>
              <a:gd name="connsiteY10461" fmla="*/ 404139 h 688275"/>
              <a:gd name="connsiteX10462" fmla="*/ 3640053 w 7386137"/>
              <a:gd name="connsiteY10462" fmla="*/ 403887 h 688275"/>
              <a:gd name="connsiteX10463" fmla="*/ 3640126 w 7386137"/>
              <a:gd name="connsiteY10463" fmla="*/ 403887 h 688275"/>
              <a:gd name="connsiteX10464" fmla="*/ 3640053 w 7386137"/>
              <a:gd name="connsiteY10464" fmla="*/ 403636 h 688275"/>
              <a:gd name="connsiteX10465" fmla="*/ 3640127 w 7386137"/>
              <a:gd name="connsiteY10465" fmla="*/ 403636 h 688275"/>
              <a:gd name="connsiteX10466" fmla="*/ 3640053 w 7386137"/>
              <a:gd name="connsiteY10466" fmla="*/ 403384 h 688275"/>
              <a:gd name="connsiteX10467" fmla="*/ 3640126 w 7386137"/>
              <a:gd name="connsiteY10467" fmla="*/ 403384 h 688275"/>
              <a:gd name="connsiteX10468" fmla="*/ 3640053 w 7386137"/>
              <a:gd name="connsiteY10468" fmla="*/ 403133 h 688275"/>
              <a:gd name="connsiteX10469" fmla="*/ 3640127 w 7386137"/>
              <a:gd name="connsiteY10469" fmla="*/ 403133 h 688275"/>
              <a:gd name="connsiteX10470" fmla="*/ 3640053 w 7386137"/>
              <a:gd name="connsiteY10470" fmla="*/ 402881 h 688275"/>
              <a:gd name="connsiteX10471" fmla="*/ 3640126 w 7386137"/>
              <a:gd name="connsiteY10471" fmla="*/ 402881 h 688275"/>
              <a:gd name="connsiteX10472" fmla="*/ 3640053 w 7386137"/>
              <a:gd name="connsiteY10472" fmla="*/ 402630 h 688275"/>
              <a:gd name="connsiteX10473" fmla="*/ 3640127 w 7386137"/>
              <a:gd name="connsiteY10473" fmla="*/ 402630 h 688275"/>
              <a:gd name="connsiteX10474" fmla="*/ 3640053 w 7386137"/>
              <a:gd name="connsiteY10474" fmla="*/ 402378 h 688275"/>
              <a:gd name="connsiteX10475" fmla="*/ 3640126 w 7386137"/>
              <a:gd name="connsiteY10475" fmla="*/ 402378 h 688275"/>
              <a:gd name="connsiteX10476" fmla="*/ 3640053 w 7386137"/>
              <a:gd name="connsiteY10476" fmla="*/ 402127 h 688275"/>
              <a:gd name="connsiteX10477" fmla="*/ 3640127 w 7386137"/>
              <a:gd name="connsiteY10477" fmla="*/ 402127 h 688275"/>
              <a:gd name="connsiteX10478" fmla="*/ 3640053 w 7386137"/>
              <a:gd name="connsiteY10478" fmla="*/ 401875 h 688275"/>
              <a:gd name="connsiteX10479" fmla="*/ 3640126 w 7386137"/>
              <a:gd name="connsiteY10479" fmla="*/ 401875 h 688275"/>
              <a:gd name="connsiteX10480" fmla="*/ 3640053 w 7386137"/>
              <a:gd name="connsiteY10480" fmla="*/ 401624 h 688275"/>
              <a:gd name="connsiteX10481" fmla="*/ 3640127 w 7386137"/>
              <a:gd name="connsiteY10481" fmla="*/ 401624 h 688275"/>
              <a:gd name="connsiteX10482" fmla="*/ 3640053 w 7386137"/>
              <a:gd name="connsiteY10482" fmla="*/ 401372 h 688275"/>
              <a:gd name="connsiteX10483" fmla="*/ 3640127 w 7386137"/>
              <a:gd name="connsiteY10483" fmla="*/ 401372 h 688275"/>
              <a:gd name="connsiteX10484" fmla="*/ 3640053 w 7386137"/>
              <a:gd name="connsiteY10484" fmla="*/ 401120 h 688275"/>
              <a:gd name="connsiteX10485" fmla="*/ 3640126 w 7386137"/>
              <a:gd name="connsiteY10485" fmla="*/ 401120 h 688275"/>
              <a:gd name="connsiteX10486" fmla="*/ 3640053 w 7386137"/>
              <a:gd name="connsiteY10486" fmla="*/ 400869 h 688275"/>
              <a:gd name="connsiteX10487" fmla="*/ 3640127 w 7386137"/>
              <a:gd name="connsiteY10487" fmla="*/ 400869 h 688275"/>
              <a:gd name="connsiteX10488" fmla="*/ 3640053 w 7386137"/>
              <a:gd name="connsiteY10488" fmla="*/ 400617 h 688275"/>
              <a:gd name="connsiteX10489" fmla="*/ 3640126 w 7386137"/>
              <a:gd name="connsiteY10489" fmla="*/ 400617 h 688275"/>
              <a:gd name="connsiteX10490" fmla="*/ 3640053 w 7386137"/>
              <a:gd name="connsiteY10490" fmla="*/ 400366 h 688275"/>
              <a:gd name="connsiteX10491" fmla="*/ 3640127 w 7386137"/>
              <a:gd name="connsiteY10491" fmla="*/ 400366 h 688275"/>
              <a:gd name="connsiteX10492" fmla="*/ 3640053 w 7386137"/>
              <a:gd name="connsiteY10492" fmla="*/ 400114 h 688275"/>
              <a:gd name="connsiteX10493" fmla="*/ 3640126 w 7386137"/>
              <a:gd name="connsiteY10493" fmla="*/ 400114 h 688275"/>
              <a:gd name="connsiteX10494" fmla="*/ 3640053 w 7386137"/>
              <a:gd name="connsiteY10494" fmla="*/ 399863 h 688275"/>
              <a:gd name="connsiteX10495" fmla="*/ 3640127 w 7386137"/>
              <a:gd name="connsiteY10495" fmla="*/ 399863 h 688275"/>
              <a:gd name="connsiteX10496" fmla="*/ 3640053 w 7386137"/>
              <a:gd name="connsiteY10496" fmla="*/ 399611 h 688275"/>
              <a:gd name="connsiteX10497" fmla="*/ 3640126 w 7386137"/>
              <a:gd name="connsiteY10497" fmla="*/ 399611 h 688275"/>
              <a:gd name="connsiteX10498" fmla="*/ 3640053 w 7386137"/>
              <a:gd name="connsiteY10498" fmla="*/ 399360 h 688275"/>
              <a:gd name="connsiteX10499" fmla="*/ 3640127 w 7386137"/>
              <a:gd name="connsiteY10499" fmla="*/ 399360 h 688275"/>
              <a:gd name="connsiteX10500" fmla="*/ 3640053 w 7386137"/>
              <a:gd name="connsiteY10500" fmla="*/ 399108 h 688275"/>
              <a:gd name="connsiteX10501" fmla="*/ 3640127 w 7386137"/>
              <a:gd name="connsiteY10501" fmla="*/ 399108 h 688275"/>
              <a:gd name="connsiteX10502" fmla="*/ 3640053 w 7386137"/>
              <a:gd name="connsiteY10502" fmla="*/ 398856 h 688275"/>
              <a:gd name="connsiteX10503" fmla="*/ 3640126 w 7386137"/>
              <a:gd name="connsiteY10503" fmla="*/ 398856 h 688275"/>
              <a:gd name="connsiteX10504" fmla="*/ 3640053 w 7386137"/>
              <a:gd name="connsiteY10504" fmla="*/ 398605 h 688275"/>
              <a:gd name="connsiteX10505" fmla="*/ 3640127 w 7386137"/>
              <a:gd name="connsiteY10505" fmla="*/ 398605 h 688275"/>
              <a:gd name="connsiteX10506" fmla="*/ 3640053 w 7386137"/>
              <a:gd name="connsiteY10506" fmla="*/ 398353 h 688275"/>
              <a:gd name="connsiteX10507" fmla="*/ 3640126 w 7386137"/>
              <a:gd name="connsiteY10507" fmla="*/ 398353 h 688275"/>
              <a:gd name="connsiteX10508" fmla="*/ 3640053 w 7386137"/>
              <a:gd name="connsiteY10508" fmla="*/ 398102 h 688275"/>
              <a:gd name="connsiteX10509" fmla="*/ 3640127 w 7386137"/>
              <a:gd name="connsiteY10509" fmla="*/ 398102 h 688275"/>
              <a:gd name="connsiteX10510" fmla="*/ 3640053 w 7386137"/>
              <a:gd name="connsiteY10510" fmla="*/ 397850 h 688275"/>
              <a:gd name="connsiteX10511" fmla="*/ 3640126 w 7386137"/>
              <a:gd name="connsiteY10511" fmla="*/ 397850 h 688275"/>
              <a:gd name="connsiteX10512" fmla="*/ 3640053 w 7386137"/>
              <a:gd name="connsiteY10512" fmla="*/ 397599 h 688275"/>
              <a:gd name="connsiteX10513" fmla="*/ 3640127 w 7386137"/>
              <a:gd name="connsiteY10513" fmla="*/ 397599 h 688275"/>
              <a:gd name="connsiteX10514" fmla="*/ 3640053 w 7386137"/>
              <a:gd name="connsiteY10514" fmla="*/ 397347 h 688275"/>
              <a:gd name="connsiteX10515" fmla="*/ 3640126 w 7386137"/>
              <a:gd name="connsiteY10515" fmla="*/ 397347 h 688275"/>
              <a:gd name="connsiteX10516" fmla="*/ 3640053 w 7386137"/>
              <a:gd name="connsiteY10516" fmla="*/ 397096 h 688275"/>
              <a:gd name="connsiteX10517" fmla="*/ 3640127 w 7386137"/>
              <a:gd name="connsiteY10517" fmla="*/ 397096 h 688275"/>
              <a:gd name="connsiteX10518" fmla="*/ 3640053 w 7386137"/>
              <a:gd name="connsiteY10518" fmla="*/ 396844 h 688275"/>
              <a:gd name="connsiteX10519" fmla="*/ 3640126 w 7386137"/>
              <a:gd name="connsiteY10519" fmla="*/ 396844 h 688275"/>
              <a:gd name="connsiteX10520" fmla="*/ 3640053 w 7386137"/>
              <a:gd name="connsiteY10520" fmla="*/ 396593 h 688275"/>
              <a:gd name="connsiteX10521" fmla="*/ 3640127 w 7386137"/>
              <a:gd name="connsiteY10521" fmla="*/ 396593 h 688275"/>
              <a:gd name="connsiteX10522" fmla="*/ 3640053 w 7386137"/>
              <a:gd name="connsiteY10522" fmla="*/ 396341 h 688275"/>
              <a:gd name="connsiteX10523" fmla="*/ 3640126 w 7386137"/>
              <a:gd name="connsiteY10523" fmla="*/ 396341 h 688275"/>
              <a:gd name="connsiteX10524" fmla="*/ 3640053 w 7386137"/>
              <a:gd name="connsiteY10524" fmla="*/ 396090 h 688275"/>
              <a:gd name="connsiteX10525" fmla="*/ 3640127 w 7386137"/>
              <a:gd name="connsiteY10525" fmla="*/ 396090 h 688275"/>
              <a:gd name="connsiteX10526" fmla="*/ 3640053 w 7386137"/>
              <a:gd name="connsiteY10526" fmla="*/ 395838 h 688275"/>
              <a:gd name="connsiteX10527" fmla="*/ 3640127 w 7386137"/>
              <a:gd name="connsiteY10527" fmla="*/ 395838 h 688275"/>
              <a:gd name="connsiteX10528" fmla="*/ 3640053 w 7386137"/>
              <a:gd name="connsiteY10528" fmla="*/ 395586 h 688275"/>
              <a:gd name="connsiteX10529" fmla="*/ 3640126 w 7386137"/>
              <a:gd name="connsiteY10529" fmla="*/ 395586 h 688275"/>
              <a:gd name="connsiteX10530" fmla="*/ 3640053 w 7386137"/>
              <a:gd name="connsiteY10530" fmla="*/ 395335 h 688275"/>
              <a:gd name="connsiteX10531" fmla="*/ 3640127 w 7386137"/>
              <a:gd name="connsiteY10531" fmla="*/ 395335 h 688275"/>
              <a:gd name="connsiteX10532" fmla="*/ 3640053 w 7386137"/>
              <a:gd name="connsiteY10532" fmla="*/ 395083 h 688275"/>
              <a:gd name="connsiteX10533" fmla="*/ 3640126 w 7386137"/>
              <a:gd name="connsiteY10533" fmla="*/ 395083 h 688275"/>
              <a:gd name="connsiteX10534" fmla="*/ 3640053 w 7386137"/>
              <a:gd name="connsiteY10534" fmla="*/ 394832 h 688275"/>
              <a:gd name="connsiteX10535" fmla="*/ 3640127 w 7386137"/>
              <a:gd name="connsiteY10535" fmla="*/ 394832 h 688275"/>
              <a:gd name="connsiteX10536" fmla="*/ 3640053 w 7386137"/>
              <a:gd name="connsiteY10536" fmla="*/ 394580 h 688275"/>
              <a:gd name="connsiteX10537" fmla="*/ 3640126 w 7386137"/>
              <a:gd name="connsiteY10537" fmla="*/ 394580 h 688275"/>
              <a:gd name="connsiteX10538" fmla="*/ 3640053 w 7386137"/>
              <a:gd name="connsiteY10538" fmla="*/ 394329 h 688275"/>
              <a:gd name="connsiteX10539" fmla="*/ 3640127 w 7386137"/>
              <a:gd name="connsiteY10539" fmla="*/ 394329 h 688275"/>
              <a:gd name="connsiteX10540" fmla="*/ 3640053 w 7386137"/>
              <a:gd name="connsiteY10540" fmla="*/ 394077 h 688275"/>
              <a:gd name="connsiteX10541" fmla="*/ 3640126 w 7386137"/>
              <a:gd name="connsiteY10541" fmla="*/ 394077 h 688275"/>
              <a:gd name="connsiteX10542" fmla="*/ 3640053 w 7386137"/>
              <a:gd name="connsiteY10542" fmla="*/ 393826 h 688275"/>
              <a:gd name="connsiteX10543" fmla="*/ 3640127 w 7386137"/>
              <a:gd name="connsiteY10543" fmla="*/ 393826 h 688275"/>
              <a:gd name="connsiteX10544" fmla="*/ 3640053 w 7386137"/>
              <a:gd name="connsiteY10544" fmla="*/ 393574 h 688275"/>
              <a:gd name="connsiteX10545" fmla="*/ 3640127 w 7386137"/>
              <a:gd name="connsiteY10545" fmla="*/ 393574 h 688275"/>
              <a:gd name="connsiteX10546" fmla="*/ 3640053 w 7386137"/>
              <a:gd name="connsiteY10546" fmla="*/ 393322 h 688275"/>
              <a:gd name="connsiteX10547" fmla="*/ 3640126 w 7386137"/>
              <a:gd name="connsiteY10547" fmla="*/ 393322 h 688275"/>
              <a:gd name="connsiteX10548" fmla="*/ 3640053 w 7386137"/>
              <a:gd name="connsiteY10548" fmla="*/ 393071 h 688275"/>
              <a:gd name="connsiteX10549" fmla="*/ 3640127 w 7386137"/>
              <a:gd name="connsiteY10549" fmla="*/ 393071 h 688275"/>
              <a:gd name="connsiteX10550" fmla="*/ 3640053 w 7386137"/>
              <a:gd name="connsiteY10550" fmla="*/ 392819 h 688275"/>
              <a:gd name="connsiteX10551" fmla="*/ 3640126 w 7386137"/>
              <a:gd name="connsiteY10551" fmla="*/ 392819 h 688275"/>
              <a:gd name="connsiteX10552" fmla="*/ 3640053 w 7386137"/>
              <a:gd name="connsiteY10552" fmla="*/ 392568 h 688275"/>
              <a:gd name="connsiteX10553" fmla="*/ 3640127 w 7386137"/>
              <a:gd name="connsiteY10553" fmla="*/ 392568 h 688275"/>
              <a:gd name="connsiteX10554" fmla="*/ 3640053 w 7386137"/>
              <a:gd name="connsiteY10554" fmla="*/ 392316 h 688275"/>
              <a:gd name="connsiteX10555" fmla="*/ 3640126 w 7386137"/>
              <a:gd name="connsiteY10555" fmla="*/ 392316 h 688275"/>
              <a:gd name="connsiteX10556" fmla="*/ 3640053 w 7386137"/>
              <a:gd name="connsiteY10556" fmla="*/ 392065 h 688275"/>
              <a:gd name="connsiteX10557" fmla="*/ 3640127 w 7386137"/>
              <a:gd name="connsiteY10557" fmla="*/ 392065 h 688275"/>
              <a:gd name="connsiteX10558" fmla="*/ 3640053 w 7386137"/>
              <a:gd name="connsiteY10558" fmla="*/ 391813 h 688275"/>
              <a:gd name="connsiteX10559" fmla="*/ 3640126 w 7386137"/>
              <a:gd name="connsiteY10559" fmla="*/ 391813 h 688275"/>
              <a:gd name="connsiteX10560" fmla="*/ 3640053 w 7386137"/>
              <a:gd name="connsiteY10560" fmla="*/ 391562 h 688275"/>
              <a:gd name="connsiteX10561" fmla="*/ 3640127 w 7386137"/>
              <a:gd name="connsiteY10561" fmla="*/ 391562 h 688275"/>
              <a:gd name="connsiteX10562" fmla="*/ 3640053 w 7386137"/>
              <a:gd name="connsiteY10562" fmla="*/ 391310 h 688275"/>
              <a:gd name="connsiteX10563" fmla="*/ 3640126 w 7386137"/>
              <a:gd name="connsiteY10563" fmla="*/ 391310 h 688275"/>
              <a:gd name="connsiteX10564" fmla="*/ 3640053 w 7386137"/>
              <a:gd name="connsiteY10564" fmla="*/ 391059 h 688275"/>
              <a:gd name="connsiteX10565" fmla="*/ 3640127 w 7386137"/>
              <a:gd name="connsiteY10565" fmla="*/ 391059 h 688275"/>
              <a:gd name="connsiteX10566" fmla="*/ 3640053 w 7386137"/>
              <a:gd name="connsiteY10566" fmla="*/ 390807 h 688275"/>
              <a:gd name="connsiteX10567" fmla="*/ 3640126 w 7386137"/>
              <a:gd name="connsiteY10567" fmla="*/ 390807 h 688275"/>
              <a:gd name="connsiteX10568" fmla="*/ 3640053 w 7386137"/>
              <a:gd name="connsiteY10568" fmla="*/ 390556 h 688275"/>
              <a:gd name="connsiteX10569" fmla="*/ 3640127 w 7386137"/>
              <a:gd name="connsiteY10569" fmla="*/ 390556 h 688275"/>
              <a:gd name="connsiteX10570" fmla="*/ 3640053 w 7386137"/>
              <a:gd name="connsiteY10570" fmla="*/ 390304 h 688275"/>
              <a:gd name="connsiteX10571" fmla="*/ 3784487 w 7386137"/>
              <a:gd name="connsiteY10571" fmla="*/ 390304 h 688275"/>
              <a:gd name="connsiteX10572" fmla="*/ 3788545 w 7386137"/>
              <a:gd name="connsiteY10572" fmla="*/ 363091 h 688275"/>
              <a:gd name="connsiteX10573" fmla="*/ 3640470 w 7386137"/>
              <a:gd name="connsiteY10573" fmla="*/ 363091 h 688275"/>
              <a:gd name="connsiteX10574" fmla="*/ 3585787 w 7386137"/>
              <a:gd name="connsiteY10574" fmla="*/ 674082 h 688275"/>
              <a:gd name="connsiteX10575" fmla="*/ 3484349 w 7386137"/>
              <a:gd name="connsiteY10575" fmla="*/ 674082 h 688275"/>
              <a:gd name="connsiteX10576" fmla="*/ 3484393 w 7386137"/>
              <a:gd name="connsiteY10576" fmla="*/ 673830 h 688275"/>
              <a:gd name="connsiteX10577" fmla="*/ 3484349 w 7386137"/>
              <a:gd name="connsiteY10577" fmla="*/ 673830 h 688275"/>
              <a:gd name="connsiteX10578" fmla="*/ 3484393 w 7386137"/>
              <a:gd name="connsiteY10578" fmla="*/ 673579 h 688275"/>
              <a:gd name="connsiteX10579" fmla="*/ 3484349 w 7386137"/>
              <a:gd name="connsiteY10579" fmla="*/ 673579 h 688275"/>
              <a:gd name="connsiteX10580" fmla="*/ 3484393 w 7386137"/>
              <a:gd name="connsiteY10580" fmla="*/ 673327 h 688275"/>
              <a:gd name="connsiteX10581" fmla="*/ 3484349 w 7386137"/>
              <a:gd name="connsiteY10581" fmla="*/ 673327 h 688275"/>
              <a:gd name="connsiteX10582" fmla="*/ 3484393 w 7386137"/>
              <a:gd name="connsiteY10582" fmla="*/ 673076 h 688275"/>
              <a:gd name="connsiteX10583" fmla="*/ 3484349 w 7386137"/>
              <a:gd name="connsiteY10583" fmla="*/ 673076 h 688275"/>
              <a:gd name="connsiteX10584" fmla="*/ 3484393 w 7386137"/>
              <a:gd name="connsiteY10584" fmla="*/ 672824 h 688275"/>
              <a:gd name="connsiteX10585" fmla="*/ 3484349 w 7386137"/>
              <a:gd name="connsiteY10585" fmla="*/ 672824 h 688275"/>
              <a:gd name="connsiteX10586" fmla="*/ 3484393 w 7386137"/>
              <a:gd name="connsiteY10586" fmla="*/ 672573 h 688275"/>
              <a:gd name="connsiteX10587" fmla="*/ 3484349 w 7386137"/>
              <a:gd name="connsiteY10587" fmla="*/ 672573 h 688275"/>
              <a:gd name="connsiteX10588" fmla="*/ 3484393 w 7386137"/>
              <a:gd name="connsiteY10588" fmla="*/ 672321 h 688275"/>
              <a:gd name="connsiteX10589" fmla="*/ 3484349 w 7386137"/>
              <a:gd name="connsiteY10589" fmla="*/ 672321 h 688275"/>
              <a:gd name="connsiteX10590" fmla="*/ 3484393 w 7386137"/>
              <a:gd name="connsiteY10590" fmla="*/ 672070 h 688275"/>
              <a:gd name="connsiteX10591" fmla="*/ 3484349 w 7386137"/>
              <a:gd name="connsiteY10591" fmla="*/ 672070 h 688275"/>
              <a:gd name="connsiteX10592" fmla="*/ 3484393 w 7386137"/>
              <a:gd name="connsiteY10592" fmla="*/ 671818 h 688275"/>
              <a:gd name="connsiteX10593" fmla="*/ 3484349 w 7386137"/>
              <a:gd name="connsiteY10593" fmla="*/ 671818 h 688275"/>
              <a:gd name="connsiteX10594" fmla="*/ 3484393 w 7386137"/>
              <a:gd name="connsiteY10594" fmla="*/ 671567 h 688275"/>
              <a:gd name="connsiteX10595" fmla="*/ 3484349 w 7386137"/>
              <a:gd name="connsiteY10595" fmla="*/ 671567 h 688275"/>
              <a:gd name="connsiteX10596" fmla="*/ 3484393 w 7386137"/>
              <a:gd name="connsiteY10596" fmla="*/ 671315 h 688275"/>
              <a:gd name="connsiteX10597" fmla="*/ 3484349 w 7386137"/>
              <a:gd name="connsiteY10597" fmla="*/ 671315 h 688275"/>
              <a:gd name="connsiteX10598" fmla="*/ 3484393 w 7386137"/>
              <a:gd name="connsiteY10598" fmla="*/ 671064 h 688275"/>
              <a:gd name="connsiteX10599" fmla="*/ 3484349 w 7386137"/>
              <a:gd name="connsiteY10599" fmla="*/ 671064 h 688275"/>
              <a:gd name="connsiteX10600" fmla="*/ 3484393 w 7386137"/>
              <a:gd name="connsiteY10600" fmla="*/ 670812 h 688275"/>
              <a:gd name="connsiteX10601" fmla="*/ 3484349 w 7386137"/>
              <a:gd name="connsiteY10601" fmla="*/ 670812 h 688275"/>
              <a:gd name="connsiteX10602" fmla="*/ 3484393 w 7386137"/>
              <a:gd name="connsiteY10602" fmla="*/ 670560 h 688275"/>
              <a:gd name="connsiteX10603" fmla="*/ 3484349 w 7386137"/>
              <a:gd name="connsiteY10603" fmla="*/ 670560 h 688275"/>
              <a:gd name="connsiteX10604" fmla="*/ 3484393 w 7386137"/>
              <a:gd name="connsiteY10604" fmla="*/ 670309 h 688275"/>
              <a:gd name="connsiteX10605" fmla="*/ 3484349 w 7386137"/>
              <a:gd name="connsiteY10605" fmla="*/ 670309 h 688275"/>
              <a:gd name="connsiteX10606" fmla="*/ 3484393 w 7386137"/>
              <a:gd name="connsiteY10606" fmla="*/ 670057 h 688275"/>
              <a:gd name="connsiteX10607" fmla="*/ 3484349 w 7386137"/>
              <a:gd name="connsiteY10607" fmla="*/ 670057 h 688275"/>
              <a:gd name="connsiteX10608" fmla="*/ 3484393 w 7386137"/>
              <a:gd name="connsiteY10608" fmla="*/ 669806 h 688275"/>
              <a:gd name="connsiteX10609" fmla="*/ 3484349 w 7386137"/>
              <a:gd name="connsiteY10609" fmla="*/ 669806 h 688275"/>
              <a:gd name="connsiteX10610" fmla="*/ 3484393 w 7386137"/>
              <a:gd name="connsiteY10610" fmla="*/ 669554 h 688275"/>
              <a:gd name="connsiteX10611" fmla="*/ 3484349 w 7386137"/>
              <a:gd name="connsiteY10611" fmla="*/ 669554 h 688275"/>
              <a:gd name="connsiteX10612" fmla="*/ 3484393 w 7386137"/>
              <a:gd name="connsiteY10612" fmla="*/ 669303 h 688275"/>
              <a:gd name="connsiteX10613" fmla="*/ 3484349 w 7386137"/>
              <a:gd name="connsiteY10613" fmla="*/ 669303 h 688275"/>
              <a:gd name="connsiteX10614" fmla="*/ 3484393 w 7386137"/>
              <a:gd name="connsiteY10614" fmla="*/ 669051 h 688275"/>
              <a:gd name="connsiteX10615" fmla="*/ 3484349 w 7386137"/>
              <a:gd name="connsiteY10615" fmla="*/ 669051 h 688275"/>
              <a:gd name="connsiteX10616" fmla="*/ 3484393 w 7386137"/>
              <a:gd name="connsiteY10616" fmla="*/ 668800 h 688275"/>
              <a:gd name="connsiteX10617" fmla="*/ 3484349 w 7386137"/>
              <a:gd name="connsiteY10617" fmla="*/ 668800 h 688275"/>
              <a:gd name="connsiteX10618" fmla="*/ 3484393 w 7386137"/>
              <a:gd name="connsiteY10618" fmla="*/ 668548 h 688275"/>
              <a:gd name="connsiteX10619" fmla="*/ 3484349 w 7386137"/>
              <a:gd name="connsiteY10619" fmla="*/ 668548 h 688275"/>
              <a:gd name="connsiteX10620" fmla="*/ 3484393 w 7386137"/>
              <a:gd name="connsiteY10620" fmla="*/ 668296 h 688275"/>
              <a:gd name="connsiteX10621" fmla="*/ 3484349 w 7386137"/>
              <a:gd name="connsiteY10621" fmla="*/ 668296 h 688275"/>
              <a:gd name="connsiteX10622" fmla="*/ 3484393 w 7386137"/>
              <a:gd name="connsiteY10622" fmla="*/ 668045 h 688275"/>
              <a:gd name="connsiteX10623" fmla="*/ 3484349 w 7386137"/>
              <a:gd name="connsiteY10623" fmla="*/ 668045 h 688275"/>
              <a:gd name="connsiteX10624" fmla="*/ 3484393 w 7386137"/>
              <a:gd name="connsiteY10624" fmla="*/ 667793 h 688275"/>
              <a:gd name="connsiteX10625" fmla="*/ 3484349 w 7386137"/>
              <a:gd name="connsiteY10625" fmla="*/ 667793 h 688275"/>
              <a:gd name="connsiteX10626" fmla="*/ 3484393 w 7386137"/>
              <a:gd name="connsiteY10626" fmla="*/ 667542 h 688275"/>
              <a:gd name="connsiteX10627" fmla="*/ 3484349 w 7386137"/>
              <a:gd name="connsiteY10627" fmla="*/ 667542 h 688275"/>
              <a:gd name="connsiteX10628" fmla="*/ 3484393 w 7386137"/>
              <a:gd name="connsiteY10628" fmla="*/ 667290 h 688275"/>
              <a:gd name="connsiteX10629" fmla="*/ 3484349 w 7386137"/>
              <a:gd name="connsiteY10629" fmla="*/ 667290 h 688275"/>
              <a:gd name="connsiteX10630" fmla="*/ 3484393 w 7386137"/>
              <a:gd name="connsiteY10630" fmla="*/ 667039 h 688275"/>
              <a:gd name="connsiteX10631" fmla="*/ 3484349 w 7386137"/>
              <a:gd name="connsiteY10631" fmla="*/ 667039 h 688275"/>
              <a:gd name="connsiteX10632" fmla="*/ 3484393 w 7386137"/>
              <a:gd name="connsiteY10632" fmla="*/ 666787 h 688275"/>
              <a:gd name="connsiteX10633" fmla="*/ 3484349 w 7386137"/>
              <a:gd name="connsiteY10633" fmla="*/ 666787 h 688275"/>
              <a:gd name="connsiteX10634" fmla="*/ 3484393 w 7386137"/>
              <a:gd name="connsiteY10634" fmla="*/ 666536 h 688275"/>
              <a:gd name="connsiteX10635" fmla="*/ 3484349 w 7386137"/>
              <a:gd name="connsiteY10635" fmla="*/ 666536 h 688275"/>
              <a:gd name="connsiteX10636" fmla="*/ 3484393 w 7386137"/>
              <a:gd name="connsiteY10636" fmla="*/ 666284 h 688275"/>
              <a:gd name="connsiteX10637" fmla="*/ 3484349 w 7386137"/>
              <a:gd name="connsiteY10637" fmla="*/ 666284 h 688275"/>
              <a:gd name="connsiteX10638" fmla="*/ 3484393 w 7386137"/>
              <a:gd name="connsiteY10638" fmla="*/ 666033 h 688275"/>
              <a:gd name="connsiteX10639" fmla="*/ 3484349 w 7386137"/>
              <a:gd name="connsiteY10639" fmla="*/ 666033 h 688275"/>
              <a:gd name="connsiteX10640" fmla="*/ 3484393 w 7386137"/>
              <a:gd name="connsiteY10640" fmla="*/ 665781 h 688275"/>
              <a:gd name="connsiteX10641" fmla="*/ 3484349 w 7386137"/>
              <a:gd name="connsiteY10641" fmla="*/ 665781 h 688275"/>
              <a:gd name="connsiteX10642" fmla="*/ 3484393 w 7386137"/>
              <a:gd name="connsiteY10642" fmla="*/ 665530 h 688275"/>
              <a:gd name="connsiteX10643" fmla="*/ 3484349 w 7386137"/>
              <a:gd name="connsiteY10643" fmla="*/ 665530 h 688275"/>
              <a:gd name="connsiteX10644" fmla="*/ 3484393 w 7386137"/>
              <a:gd name="connsiteY10644" fmla="*/ 665278 h 688275"/>
              <a:gd name="connsiteX10645" fmla="*/ 3484349 w 7386137"/>
              <a:gd name="connsiteY10645" fmla="*/ 665278 h 688275"/>
              <a:gd name="connsiteX10646" fmla="*/ 3484393 w 7386137"/>
              <a:gd name="connsiteY10646" fmla="*/ 665027 h 688275"/>
              <a:gd name="connsiteX10647" fmla="*/ 3484349 w 7386137"/>
              <a:gd name="connsiteY10647" fmla="*/ 665027 h 688275"/>
              <a:gd name="connsiteX10648" fmla="*/ 3484393 w 7386137"/>
              <a:gd name="connsiteY10648" fmla="*/ 664775 h 688275"/>
              <a:gd name="connsiteX10649" fmla="*/ 3484349 w 7386137"/>
              <a:gd name="connsiteY10649" fmla="*/ 664775 h 688275"/>
              <a:gd name="connsiteX10650" fmla="*/ 3484393 w 7386137"/>
              <a:gd name="connsiteY10650" fmla="*/ 664523 h 688275"/>
              <a:gd name="connsiteX10651" fmla="*/ 3484349 w 7386137"/>
              <a:gd name="connsiteY10651" fmla="*/ 664523 h 688275"/>
              <a:gd name="connsiteX10652" fmla="*/ 3484393 w 7386137"/>
              <a:gd name="connsiteY10652" fmla="*/ 664272 h 688275"/>
              <a:gd name="connsiteX10653" fmla="*/ 3484349 w 7386137"/>
              <a:gd name="connsiteY10653" fmla="*/ 664272 h 688275"/>
              <a:gd name="connsiteX10654" fmla="*/ 3484393 w 7386137"/>
              <a:gd name="connsiteY10654" fmla="*/ 664020 h 688275"/>
              <a:gd name="connsiteX10655" fmla="*/ 3484349 w 7386137"/>
              <a:gd name="connsiteY10655" fmla="*/ 664020 h 688275"/>
              <a:gd name="connsiteX10656" fmla="*/ 3484393 w 7386137"/>
              <a:gd name="connsiteY10656" fmla="*/ 663769 h 688275"/>
              <a:gd name="connsiteX10657" fmla="*/ 3484349 w 7386137"/>
              <a:gd name="connsiteY10657" fmla="*/ 663769 h 688275"/>
              <a:gd name="connsiteX10658" fmla="*/ 3484393 w 7386137"/>
              <a:gd name="connsiteY10658" fmla="*/ 663517 h 688275"/>
              <a:gd name="connsiteX10659" fmla="*/ 3484349 w 7386137"/>
              <a:gd name="connsiteY10659" fmla="*/ 663517 h 688275"/>
              <a:gd name="connsiteX10660" fmla="*/ 3484393 w 7386137"/>
              <a:gd name="connsiteY10660" fmla="*/ 663266 h 688275"/>
              <a:gd name="connsiteX10661" fmla="*/ 3484349 w 7386137"/>
              <a:gd name="connsiteY10661" fmla="*/ 663266 h 688275"/>
              <a:gd name="connsiteX10662" fmla="*/ 3484393 w 7386137"/>
              <a:gd name="connsiteY10662" fmla="*/ 663014 h 688275"/>
              <a:gd name="connsiteX10663" fmla="*/ 3484349 w 7386137"/>
              <a:gd name="connsiteY10663" fmla="*/ 663014 h 688275"/>
              <a:gd name="connsiteX10664" fmla="*/ 3484393 w 7386137"/>
              <a:gd name="connsiteY10664" fmla="*/ 662763 h 688275"/>
              <a:gd name="connsiteX10665" fmla="*/ 3484349 w 7386137"/>
              <a:gd name="connsiteY10665" fmla="*/ 662763 h 688275"/>
              <a:gd name="connsiteX10666" fmla="*/ 3484393 w 7386137"/>
              <a:gd name="connsiteY10666" fmla="*/ 662511 h 688275"/>
              <a:gd name="connsiteX10667" fmla="*/ 3484349 w 7386137"/>
              <a:gd name="connsiteY10667" fmla="*/ 662511 h 688275"/>
              <a:gd name="connsiteX10668" fmla="*/ 3484393 w 7386137"/>
              <a:gd name="connsiteY10668" fmla="*/ 662259 h 688275"/>
              <a:gd name="connsiteX10669" fmla="*/ 3484349 w 7386137"/>
              <a:gd name="connsiteY10669" fmla="*/ 662259 h 688275"/>
              <a:gd name="connsiteX10670" fmla="*/ 3484393 w 7386137"/>
              <a:gd name="connsiteY10670" fmla="*/ 662008 h 688275"/>
              <a:gd name="connsiteX10671" fmla="*/ 3484349 w 7386137"/>
              <a:gd name="connsiteY10671" fmla="*/ 662008 h 688275"/>
              <a:gd name="connsiteX10672" fmla="*/ 3484393 w 7386137"/>
              <a:gd name="connsiteY10672" fmla="*/ 661756 h 688275"/>
              <a:gd name="connsiteX10673" fmla="*/ 3484349 w 7386137"/>
              <a:gd name="connsiteY10673" fmla="*/ 661756 h 688275"/>
              <a:gd name="connsiteX10674" fmla="*/ 3484393 w 7386137"/>
              <a:gd name="connsiteY10674" fmla="*/ 661505 h 688275"/>
              <a:gd name="connsiteX10675" fmla="*/ 3484349 w 7386137"/>
              <a:gd name="connsiteY10675" fmla="*/ 661505 h 688275"/>
              <a:gd name="connsiteX10676" fmla="*/ 3484393 w 7386137"/>
              <a:gd name="connsiteY10676" fmla="*/ 661253 h 688275"/>
              <a:gd name="connsiteX10677" fmla="*/ 3484349 w 7386137"/>
              <a:gd name="connsiteY10677" fmla="*/ 661253 h 688275"/>
              <a:gd name="connsiteX10678" fmla="*/ 3484393 w 7386137"/>
              <a:gd name="connsiteY10678" fmla="*/ 661002 h 688275"/>
              <a:gd name="connsiteX10679" fmla="*/ 3484349 w 7386137"/>
              <a:gd name="connsiteY10679" fmla="*/ 661002 h 688275"/>
              <a:gd name="connsiteX10680" fmla="*/ 3484393 w 7386137"/>
              <a:gd name="connsiteY10680" fmla="*/ 660750 h 688275"/>
              <a:gd name="connsiteX10681" fmla="*/ 3484349 w 7386137"/>
              <a:gd name="connsiteY10681" fmla="*/ 660750 h 688275"/>
              <a:gd name="connsiteX10682" fmla="*/ 3484393 w 7386137"/>
              <a:gd name="connsiteY10682" fmla="*/ 660499 h 688275"/>
              <a:gd name="connsiteX10683" fmla="*/ 3484349 w 7386137"/>
              <a:gd name="connsiteY10683" fmla="*/ 660499 h 688275"/>
              <a:gd name="connsiteX10684" fmla="*/ 3484393 w 7386137"/>
              <a:gd name="connsiteY10684" fmla="*/ 660247 h 688275"/>
              <a:gd name="connsiteX10685" fmla="*/ 3484349 w 7386137"/>
              <a:gd name="connsiteY10685" fmla="*/ 660247 h 688275"/>
              <a:gd name="connsiteX10686" fmla="*/ 3484393 w 7386137"/>
              <a:gd name="connsiteY10686" fmla="*/ 659996 h 688275"/>
              <a:gd name="connsiteX10687" fmla="*/ 3484349 w 7386137"/>
              <a:gd name="connsiteY10687" fmla="*/ 659996 h 688275"/>
              <a:gd name="connsiteX10688" fmla="*/ 3484393 w 7386137"/>
              <a:gd name="connsiteY10688" fmla="*/ 659744 h 688275"/>
              <a:gd name="connsiteX10689" fmla="*/ 3484349 w 7386137"/>
              <a:gd name="connsiteY10689" fmla="*/ 659744 h 688275"/>
              <a:gd name="connsiteX10690" fmla="*/ 3484393 w 7386137"/>
              <a:gd name="connsiteY10690" fmla="*/ 659493 h 688275"/>
              <a:gd name="connsiteX10691" fmla="*/ 3484349 w 7386137"/>
              <a:gd name="connsiteY10691" fmla="*/ 659493 h 688275"/>
              <a:gd name="connsiteX10692" fmla="*/ 3484393 w 7386137"/>
              <a:gd name="connsiteY10692" fmla="*/ 659241 h 688275"/>
              <a:gd name="connsiteX10693" fmla="*/ 3484349 w 7386137"/>
              <a:gd name="connsiteY10693" fmla="*/ 659241 h 688275"/>
              <a:gd name="connsiteX10694" fmla="*/ 3484393 w 7386137"/>
              <a:gd name="connsiteY10694" fmla="*/ 658989 h 688275"/>
              <a:gd name="connsiteX10695" fmla="*/ 3484349 w 7386137"/>
              <a:gd name="connsiteY10695" fmla="*/ 658989 h 688275"/>
              <a:gd name="connsiteX10696" fmla="*/ 3484393 w 7386137"/>
              <a:gd name="connsiteY10696" fmla="*/ 658738 h 688275"/>
              <a:gd name="connsiteX10697" fmla="*/ 3484349 w 7386137"/>
              <a:gd name="connsiteY10697" fmla="*/ 658738 h 688275"/>
              <a:gd name="connsiteX10698" fmla="*/ 3484393 w 7386137"/>
              <a:gd name="connsiteY10698" fmla="*/ 658486 h 688275"/>
              <a:gd name="connsiteX10699" fmla="*/ 3484349 w 7386137"/>
              <a:gd name="connsiteY10699" fmla="*/ 658486 h 688275"/>
              <a:gd name="connsiteX10700" fmla="*/ 3484393 w 7386137"/>
              <a:gd name="connsiteY10700" fmla="*/ 658235 h 688275"/>
              <a:gd name="connsiteX10701" fmla="*/ 3484349 w 7386137"/>
              <a:gd name="connsiteY10701" fmla="*/ 658235 h 688275"/>
              <a:gd name="connsiteX10702" fmla="*/ 3484393 w 7386137"/>
              <a:gd name="connsiteY10702" fmla="*/ 657983 h 688275"/>
              <a:gd name="connsiteX10703" fmla="*/ 3484349 w 7386137"/>
              <a:gd name="connsiteY10703" fmla="*/ 657983 h 688275"/>
              <a:gd name="connsiteX10704" fmla="*/ 3484393 w 7386137"/>
              <a:gd name="connsiteY10704" fmla="*/ 657732 h 688275"/>
              <a:gd name="connsiteX10705" fmla="*/ 3484349 w 7386137"/>
              <a:gd name="connsiteY10705" fmla="*/ 657732 h 688275"/>
              <a:gd name="connsiteX10706" fmla="*/ 3484393 w 7386137"/>
              <a:gd name="connsiteY10706" fmla="*/ 657480 h 688275"/>
              <a:gd name="connsiteX10707" fmla="*/ 3484349 w 7386137"/>
              <a:gd name="connsiteY10707" fmla="*/ 657480 h 688275"/>
              <a:gd name="connsiteX10708" fmla="*/ 3484393 w 7386137"/>
              <a:gd name="connsiteY10708" fmla="*/ 657229 h 688275"/>
              <a:gd name="connsiteX10709" fmla="*/ 3484349 w 7386137"/>
              <a:gd name="connsiteY10709" fmla="*/ 657229 h 688275"/>
              <a:gd name="connsiteX10710" fmla="*/ 3484393 w 7386137"/>
              <a:gd name="connsiteY10710" fmla="*/ 656977 h 688275"/>
              <a:gd name="connsiteX10711" fmla="*/ 3484349 w 7386137"/>
              <a:gd name="connsiteY10711" fmla="*/ 656977 h 688275"/>
              <a:gd name="connsiteX10712" fmla="*/ 3484393 w 7386137"/>
              <a:gd name="connsiteY10712" fmla="*/ 656725 h 688275"/>
              <a:gd name="connsiteX10713" fmla="*/ 3484349 w 7386137"/>
              <a:gd name="connsiteY10713" fmla="*/ 656725 h 688275"/>
              <a:gd name="connsiteX10714" fmla="*/ 3484393 w 7386137"/>
              <a:gd name="connsiteY10714" fmla="*/ 656474 h 688275"/>
              <a:gd name="connsiteX10715" fmla="*/ 3484349 w 7386137"/>
              <a:gd name="connsiteY10715" fmla="*/ 656474 h 688275"/>
              <a:gd name="connsiteX10716" fmla="*/ 3484393 w 7386137"/>
              <a:gd name="connsiteY10716" fmla="*/ 656222 h 688275"/>
              <a:gd name="connsiteX10717" fmla="*/ 3484349 w 7386137"/>
              <a:gd name="connsiteY10717" fmla="*/ 656222 h 688275"/>
              <a:gd name="connsiteX10718" fmla="*/ 3484393 w 7386137"/>
              <a:gd name="connsiteY10718" fmla="*/ 655971 h 688275"/>
              <a:gd name="connsiteX10719" fmla="*/ 3484349 w 7386137"/>
              <a:gd name="connsiteY10719" fmla="*/ 655971 h 688275"/>
              <a:gd name="connsiteX10720" fmla="*/ 3484393 w 7386137"/>
              <a:gd name="connsiteY10720" fmla="*/ 655719 h 688275"/>
              <a:gd name="connsiteX10721" fmla="*/ 3484349 w 7386137"/>
              <a:gd name="connsiteY10721" fmla="*/ 655719 h 688275"/>
              <a:gd name="connsiteX10722" fmla="*/ 3484393 w 7386137"/>
              <a:gd name="connsiteY10722" fmla="*/ 655468 h 688275"/>
              <a:gd name="connsiteX10723" fmla="*/ 3484349 w 7386137"/>
              <a:gd name="connsiteY10723" fmla="*/ 655468 h 688275"/>
              <a:gd name="connsiteX10724" fmla="*/ 3484393 w 7386137"/>
              <a:gd name="connsiteY10724" fmla="*/ 655216 h 688275"/>
              <a:gd name="connsiteX10725" fmla="*/ 3484349 w 7386137"/>
              <a:gd name="connsiteY10725" fmla="*/ 655216 h 688275"/>
              <a:gd name="connsiteX10726" fmla="*/ 3484393 w 7386137"/>
              <a:gd name="connsiteY10726" fmla="*/ 654965 h 688275"/>
              <a:gd name="connsiteX10727" fmla="*/ 3484349 w 7386137"/>
              <a:gd name="connsiteY10727" fmla="*/ 654965 h 688275"/>
              <a:gd name="connsiteX10728" fmla="*/ 3484393 w 7386137"/>
              <a:gd name="connsiteY10728" fmla="*/ 654713 h 688275"/>
              <a:gd name="connsiteX10729" fmla="*/ 3484349 w 7386137"/>
              <a:gd name="connsiteY10729" fmla="*/ 654713 h 688275"/>
              <a:gd name="connsiteX10730" fmla="*/ 3484392 w 7386137"/>
              <a:gd name="connsiteY10730" fmla="*/ 654462 h 688275"/>
              <a:gd name="connsiteX10731" fmla="*/ 3484349 w 7386137"/>
              <a:gd name="connsiteY10731" fmla="*/ 654462 h 688275"/>
              <a:gd name="connsiteX10732" fmla="*/ 3484393 w 7386137"/>
              <a:gd name="connsiteY10732" fmla="*/ 654210 h 688275"/>
              <a:gd name="connsiteX10733" fmla="*/ 3484349 w 7386137"/>
              <a:gd name="connsiteY10733" fmla="*/ 654210 h 688275"/>
              <a:gd name="connsiteX10734" fmla="*/ 3484392 w 7386137"/>
              <a:gd name="connsiteY10734" fmla="*/ 653959 h 688275"/>
              <a:gd name="connsiteX10735" fmla="*/ 3484349 w 7386137"/>
              <a:gd name="connsiteY10735" fmla="*/ 653959 h 688275"/>
              <a:gd name="connsiteX10736" fmla="*/ 3484393 w 7386137"/>
              <a:gd name="connsiteY10736" fmla="*/ 653707 h 688275"/>
              <a:gd name="connsiteX10737" fmla="*/ 3484350 w 7386137"/>
              <a:gd name="connsiteY10737" fmla="*/ 653707 h 688275"/>
              <a:gd name="connsiteX10738" fmla="*/ 3562841 w 7386137"/>
              <a:gd name="connsiteY10738" fmla="*/ 197634 h 688275"/>
              <a:gd name="connsiteX10739" fmla="*/ 3562828 w 7386137"/>
              <a:gd name="connsiteY10739" fmla="*/ 197634 h 688275"/>
              <a:gd name="connsiteX10740" fmla="*/ 3562845 w 7386137"/>
              <a:gd name="connsiteY10740" fmla="*/ 197609 h 688275"/>
              <a:gd name="connsiteX10741" fmla="*/ 3562884 w 7386137"/>
              <a:gd name="connsiteY10741" fmla="*/ 197383 h 688275"/>
              <a:gd name="connsiteX10742" fmla="*/ 3562828 w 7386137"/>
              <a:gd name="connsiteY10742" fmla="*/ 197383 h 688275"/>
              <a:gd name="connsiteX10743" fmla="*/ 3562904 w 7386137"/>
              <a:gd name="connsiteY10743" fmla="*/ 197270 h 688275"/>
              <a:gd name="connsiteX10744" fmla="*/ 3562928 w 7386137"/>
              <a:gd name="connsiteY10744" fmla="*/ 197131 h 688275"/>
              <a:gd name="connsiteX10745" fmla="*/ 3562828 w 7386137"/>
              <a:gd name="connsiteY10745" fmla="*/ 197131 h 688275"/>
              <a:gd name="connsiteX10746" fmla="*/ 3562962 w 7386137"/>
              <a:gd name="connsiteY10746" fmla="*/ 196930 h 688275"/>
              <a:gd name="connsiteX10747" fmla="*/ 3562971 w 7386137"/>
              <a:gd name="connsiteY10747" fmla="*/ 196880 h 688275"/>
              <a:gd name="connsiteX10748" fmla="*/ 3562828 w 7386137"/>
              <a:gd name="connsiteY10748" fmla="*/ 196880 h 688275"/>
              <a:gd name="connsiteX10749" fmla="*/ 3562996 w 7386137"/>
              <a:gd name="connsiteY10749" fmla="*/ 196628 h 688275"/>
              <a:gd name="connsiteX10750" fmla="*/ 3562828 w 7386137"/>
              <a:gd name="connsiteY10750" fmla="*/ 196628 h 688275"/>
              <a:gd name="connsiteX10751" fmla="*/ 3562996 w 7386137"/>
              <a:gd name="connsiteY10751" fmla="*/ 196377 h 688275"/>
              <a:gd name="connsiteX10752" fmla="*/ 3562828 w 7386137"/>
              <a:gd name="connsiteY10752" fmla="*/ 196377 h 688275"/>
              <a:gd name="connsiteX10753" fmla="*/ 3562997 w 7386137"/>
              <a:gd name="connsiteY10753" fmla="*/ 196125 h 688275"/>
              <a:gd name="connsiteX10754" fmla="*/ 3562828 w 7386137"/>
              <a:gd name="connsiteY10754" fmla="*/ 196125 h 688275"/>
              <a:gd name="connsiteX10755" fmla="*/ 3562997 w 7386137"/>
              <a:gd name="connsiteY10755" fmla="*/ 195873 h 688275"/>
              <a:gd name="connsiteX10756" fmla="*/ 3562828 w 7386137"/>
              <a:gd name="connsiteY10756" fmla="*/ 195873 h 688275"/>
              <a:gd name="connsiteX10757" fmla="*/ 3562996 w 7386137"/>
              <a:gd name="connsiteY10757" fmla="*/ 195622 h 688275"/>
              <a:gd name="connsiteX10758" fmla="*/ 3562828 w 7386137"/>
              <a:gd name="connsiteY10758" fmla="*/ 195622 h 688275"/>
              <a:gd name="connsiteX10759" fmla="*/ 3562997 w 7386137"/>
              <a:gd name="connsiteY10759" fmla="*/ 195370 h 688275"/>
              <a:gd name="connsiteX10760" fmla="*/ 3562828 w 7386137"/>
              <a:gd name="connsiteY10760" fmla="*/ 195370 h 688275"/>
              <a:gd name="connsiteX10761" fmla="*/ 3562996 w 7386137"/>
              <a:gd name="connsiteY10761" fmla="*/ 195119 h 688275"/>
              <a:gd name="connsiteX10762" fmla="*/ 3562828 w 7386137"/>
              <a:gd name="connsiteY10762" fmla="*/ 195119 h 688275"/>
              <a:gd name="connsiteX10763" fmla="*/ 3562997 w 7386137"/>
              <a:gd name="connsiteY10763" fmla="*/ 194867 h 688275"/>
              <a:gd name="connsiteX10764" fmla="*/ 3562828 w 7386137"/>
              <a:gd name="connsiteY10764" fmla="*/ 194867 h 688275"/>
              <a:gd name="connsiteX10765" fmla="*/ 3562996 w 7386137"/>
              <a:gd name="connsiteY10765" fmla="*/ 194616 h 688275"/>
              <a:gd name="connsiteX10766" fmla="*/ 3562828 w 7386137"/>
              <a:gd name="connsiteY10766" fmla="*/ 194616 h 688275"/>
              <a:gd name="connsiteX10767" fmla="*/ 3562997 w 7386137"/>
              <a:gd name="connsiteY10767" fmla="*/ 194364 h 688275"/>
              <a:gd name="connsiteX10768" fmla="*/ 3562828 w 7386137"/>
              <a:gd name="connsiteY10768" fmla="*/ 194364 h 688275"/>
              <a:gd name="connsiteX10769" fmla="*/ 3562996 w 7386137"/>
              <a:gd name="connsiteY10769" fmla="*/ 194113 h 688275"/>
              <a:gd name="connsiteX10770" fmla="*/ 3562828 w 7386137"/>
              <a:gd name="connsiteY10770" fmla="*/ 194113 h 688275"/>
              <a:gd name="connsiteX10771" fmla="*/ 3562997 w 7386137"/>
              <a:gd name="connsiteY10771" fmla="*/ 193861 h 688275"/>
              <a:gd name="connsiteX10772" fmla="*/ 3562828 w 7386137"/>
              <a:gd name="connsiteY10772" fmla="*/ 193861 h 688275"/>
              <a:gd name="connsiteX10773" fmla="*/ 3562996 w 7386137"/>
              <a:gd name="connsiteY10773" fmla="*/ 193610 h 688275"/>
              <a:gd name="connsiteX10774" fmla="*/ 3562828 w 7386137"/>
              <a:gd name="connsiteY10774" fmla="*/ 193610 h 688275"/>
              <a:gd name="connsiteX10775" fmla="*/ 3562997 w 7386137"/>
              <a:gd name="connsiteY10775" fmla="*/ 193358 h 688275"/>
              <a:gd name="connsiteX10776" fmla="*/ 3562828 w 7386137"/>
              <a:gd name="connsiteY10776" fmla="*/ 193358 h 688275"/>
              <a:gd name="connsiteX10777" fmla="*/ 3562996 w 7386137"/>
              <a:gd name="connsiteY10777" fmla="*/ 193107 h 688275"/>
              <a:gd name="connsiteX10778" fmla="*/ 3562828 w 7386137"/>
              <a:gd name="connsiteY10778" fmla="*/ 193107 h 688275"/>
              <a:gd name="connsiteX10779" fmla="*/ 3562997 w 7386137"/>
              <a:gd name="connsiteY10779" fmla="*/ 192855 h 688275"/>
              <a:gd name="connsiteX10780" fmla="*/ 3562828 w 7386137"/>
              <a:gd name="connsiteY10780" fmla="*/ 192855 h 688275"/>
              <a:gd name="connsiteX10781" fmla="*/ 3563663 w 7386137"/>
              <a:gd name="connsiteY10781" fmla="*/ 191604 h 688275"/>
              <a:gd name="connsiteX10782" fmla="*/ 3588542 w 7386137"/>
              <a:gd name="connsiteY10782" fmla="*/ 50620 h 688275"/>
              <a:gd name="connsiteX10783" fmla="*/ 3580778 w 7386137"/>
              <a:gd name="connsiteY10783" fmla="*/ 35403 h 688275"/>
              <a:gd name="connsiteX10784" fmla="*/ 3577855 w 7386137"/>
              <a:gd name="connsiteY10784" fmla="*/ 33315 h 688275"/>
              <a:gd name="connsiteX10785" fmla="*/ 3578208 w 7386137"/>
              <a:gd name="connsiteY10785" fmla="*/ 33315 h 688275"/>
              <a:gd name="connsiteX10786" fmla="*/ 3577855 w 7386137"/>
              <a:gd name="connsiteY10786" fmla="*/ 33063 h 688275"/>
              <a:gd name="connsiteX10787" fmla="*/ 3578207 w 7386137"/>
              <a:gd name="connsiteY10787" fmla="*/ 33063 h 688275"/>
              <a:gd name="connsiteX10788" fmla="*/ 3577855 w 7386137"/>
              <a:gd name="connsiteY10788" fmla="*/ 32812 h 688275"/>
              <a:gd name="connsiteX10789" fmla="*/ 3578208 w 7386137"/>
              <a:gd name="connsiteY10789" fmla="*/ 32812 h 688275"/>
              <a:gd name="connsiteX10790" fmla="*/ 3577855 w 7386137"/>
              <a:gd name="connsiteY10790" fmla="*/ 32560 h 688275"/>
              <a:gd name="connsiteX10791" fmla="*/ 3578207 w 7386137"/>
              <a:gd name="connsiteY10791" fmla="*/ 32560 h 688275"/>
              <a:gd name="connsiteX10792" fmla="*/ 3577855 w 7386137"/>
              <a:gd name="connsiteY10792" fmla="*/ 32309 h 688275"/>
              <a:gd name="connsiteX10793" fmla="*/ 3578208 w 7386137"/>
              <a:gd name="connsiteY10793" fmla="*/ 32309 h 688275"/>
              <a:gd name="connsiteX10794" fmla="*/ 3577855 w 7386137"/>
              <a:gd name="connsiteY10794" fmla="*/ 32057 h 688275"/>
              <a:gd name="connsiteX10795" fmla="*/ 3578207 w 7386137"/>
              <a:gd name="connsiteY10795" fmla="*/ 32057 h 688275"/>
              <a:gd name="connsiteX10796" fmla="*/ 3577855 w 7386137"/>
              <a:gd name="connsiteY10796" fmla="*/ 31806 h 688275"/>
              <a:gd name="connsiteX10797" fmla="*/ 3578208 w 7386137"/>
              <a:gd name="connsiteY10797" fmla="*/ 31806 h 688275"/>
              <a:gd name="connsiteX10798" fmla="*/ 3577855 w 7386137"/>
              <a:gd name="connsiteY10798" fmla="*/ 31554 h 688275"/>
              <a:gd name="connsiteX10799" fmla="*/ 3578207 w 7386137"/>
              <a:gd name="connsiteY10799" fmla="*/ 31554 h 688275"/>
              <a:gd name="connsiteX10800" fmla="*/ 3577855 w 7386137"/>
              <a:gd name="connsiteY10800" fmla="*/ 31303 h 688275"/>
              <a:gd name="connsiteX10801" fmla="*/ 3578208 w 7386137"/>
              <a:gd name="connsiteY10801" fmla="*/ 31303 h 688275"/>
              <a:gd name="connsiteX10802" fmla="*/ 3577855 w 7386137"/>
              <a:gd name="connsiteY10802" fmla="*/ 31051 h 688275"/>
              <a:gd name="connsiteX10803" fmla="*/ 3578207 w 7386137"/>
              <a:gd name="connsiteY10803" fmla="*/ 31051 h 688275"/>
              <a:gd name="connsiteX10804" fmla="*/ 3577855 w 7386137"/>
              <a:gd name="connsiteY10804" fmla="*/ 30800 h 688275"/>
              <a:gd name="connsiteX10805" fmla="*/ 3578208 w 7386137"/>
              <a:gd name="connsiteY10805" fmla="*/ 30800 h 688275"/>
              <a:gd name="connsiteX10806" fmla="*/ 3577855 w 7386137"/>
              <a:gd name="connsiteY10806" fmla="*/ 30548 h 688275"/>
              <a:gd name="connsiteX10807" fmla="*/ 3578207 w 7386137"/>
              <a:gd name="connsiteY10807" fmla="*/ 30548 h 688275"/>
              <a:gd name="connsiteX10808" fmla="*/ 3577855 w 7386137"/>
              <a:gd name="connsiteY10808" fmla="*/ 30297 h 688275"/>
              <a:gd name="connsiteX10809" fmla="*/ 3578208 w 7386137"/>
              <a:gd name="connsiteY10809" fmla="*/ 30297 h 688275"/>
              <a:gd name="connsiteX10810" fmla="*/ 3577855 w 7386137"/>
              <a:gd name="connsiteY10810" fmla="*/ 30045 h 688275"/>
              <a:gd name="connsiteX10811" fmla="*/ 3578208 w 7386137"/>
              <a:gd name="connsiteY10811" fmla="*/ 30045 h 688275"/>
              <a:gd name="connsiteX10812" fmla="*/ 3577855 w 7386137"/>
              <a:gd name="connsiteY10812" fmla="*/ 29793 h 688275"/>
              <a:gd name="connsiteX10813" fmla="*/ 3578207 w 7386137"/>
              <a:gd name="connsiteY10813" fmla="*/ 29793 h 688275"/>
              <a:gd name="connsiteX10814" fmla="*/ 3577855 w 7386137"/>
              <a:gd name="connsiteY10814" fmla="*/ 29542 h 688275"/>
              <a:gd name="connsiteX10815" fmla="*/ 3578208 w 7386137"/>
              <a:gd name="connsiteY10815" fmla="*/ 29542 h 688275"/>
              <a:gd name="connsiteX10816" fmla="*/ 3577855 w 7386137"/>
              <a:gd name="connsiteY10816" fmla="*/ 29290 h 688275"/>
              <a:gd name="connsiteX10817" fmla="*/ 3578207 w 7386137"/>
              <a:gd name="connsiteY10817" fmla="*/ 29290 h 688275"/>
              <a:gd name="connsiteX10818" fmla="*/ 3577855 w 7386137"/>
              <a:gd name="connsiteY10818" fmla="*/ 29039 h 688275"/>
              <a:gd name="connsiteX10819" fmla="*/ 3578208 w 7386137"/>
              <a:gd name="connsiteY10819" fmla="*/ 29039 h 688275"/>
              <a:gd name="connsiteX10820" fmla="*/ 3577855 w 7386137"/>
              <a:gd name="connsiteY10820" fmla="*/ 28787 h 688275"/>
              <a:gd name="connsiteX10821" fmla="*/ 3578207 w 7386137"/>
              <a:gd name="connsiteY10821" fmla="*/ 28787 h 688275"/>
              <a:gd name="connsiteX10822" fmla="*/ 3577855 w 7386137"/>
              <a:gd name="connsiteY10822" fmla="*/ 28536 h 688275"/>
              <a:gd name="connsiteX10823" fmla="*/ 3578208 w 7386137"/>
              <a:gd name="connsiteY10823" fmla="*/ 28536 h 688275"/>
              <a:gd name="connsiteX10824" fmla="*/ 3577855 w 7386137"/>
              <a:gd name="connsiteY10824" fmla="*/ 28284 h 688275"/>
              <a:gd name="connsiteX10825" fmla="*/ 3578207 w 7386137"/>
              <a:gd name="connsiteY10825" fmla="*/ 28284 h 688275"/>
              <a:gd name="connsiteX10826" fmla="*/ 3577855 w 7386137"/>
              <a:gd name="connsiteY10826" fmla="*/ 28033 h 688275"/>
              <a:gd name="connsiteX10827" fmla="*/ 3578208 w 7386137"/>
              <a:gd name="connsiteY10827" fmla="*/ 28033 h 688275"/>
              <a:gd name="connsiteX10828" fmla="*/ 3577855 w 7386137"/>
              <a:gd name="connsiteY10828" fmla="*/ 27781 h 688275"/>
              <a:gd name="connsiteX10829" fmla="*/ 3578208 w 7386137"/>
              <a:gd name="connsiteY10829" fmla="*/ 27781 h 688275"/>
              <a:gd name="connsiteX10830" fmla="*/ 3577855 w 7386137"/>
              <a:gd name="connsiteY10830" fmla="*/ 27529 h 688275"/>
              <a:gd name="connsiteX10831" fmla="*/ 3578207 w 7386137"/>
              <a:gd name="connsiteY10831" fmla="*/ 27529 h 688275"/>
              <a:gd name="connsiteX10832" fmla="*/ 3577855 w 7386137"/>
              <a:gd name="connsiteY10832" fmla="*/ 27278 h 688275"/>
              <a:gd name="connsiteX10833" fmla="*/ 3578208 w 7386137"/>
              <a:gd name="connsiteY10833" fmla="*/ 27278 h 688275"/>
              <a:gd name="connsiteX10834" fmla="*/ 3577855 w 7386137"/>
              <a:gd name="connsiteY10834" fmla="*/ 27026 h 688275"/>
              <a:gd name="connsiteX10835" fmla="*/ 3578207 w 7386137"/>
              <a:gd name="connsiteY10835" fmla="*/ 27026 h 688275"/>
              <a:gd name="connsiteX10836" fmla="*/ 3577855 w 7386137"/>
              <a:gd name="connsiteY10836" fmla="*/ 26775 h 688275"/>
              <a:gd name="connsiteX10837" fmla="*/ 3578208 w 7386137"/>
              <a:gd name="connsiteY10837" fmla="*/ 26775 h 688275"/>
              <a:gd name="connsiteX10838" fmla="*/ 3577855 w 7386137"/>
              <a:gd name="connsiteY10838" fmla="*/ 26523 h 688275"/>
              <a:gd name="connsiteX10839" fmla="*/ 3578207 w 7386137"/>
              <a:gd name="connsiteY10839" fmla="*/ 26523 h 688275"/>
              <a:gd name="connsiteX10840" fmla="*/ 3577855 w 7386137"/>
              <a:gd name="connsiteY10840" fmla="*/ 26272 h 688275"/>
              <a:gd name="connsiteX10841" fmla="*/ 3578208 w 7386137"/>
              <a:gd name="connsiteY10841" fmla="*/ 26272 h 688275"/>
              <a:gd name="connsiteX10842" fmla="*/ 3577855 w 7386137"/>
              <a:gd name="connsiteY10842" fmla="*/ 26020 h 688275"/>
              <a:gd name="connsiteX10843" fmla="*/ 3578207 w 7386137"/>
              <a:gd name="connsiteY10843" fmla="*/ 26020 h 688275"/>
              <a:gd name="connsiteX10844" fmla="*/ 3577855 w 7386137"/>
              <a:gd name="connsiteY10844" fmla="*/ 25769 h 688275"/>
              <a:gd name="connsiteX10845" fmla="*/ 3578208 w 7386137"/>
              <a:gd name="connsiteY10845" fmla="*/ 25769 h 688275"/>
              <a:gd name="connsiteX10846" fmla="*/ 3577855 w 7386137"/>
              <a:gd name="connsiteY10846" fmla="*/ 25517 h 688275"/>
              <a:gd name="connsiteX10847" fmla="*/ 3578207 w 7386137"/>
              <a:gd name="connsiteY10847" fmla="*/ 25517 h 688275"/>
              <a:gd name="connsiteX10848" fmla="*/ 3577855 w 7386137"/>
              <a:gd name="connsiteY10848" fmla="*/ 25266 h 688275"/>
              <a:gd name="connsiteX10849" fmla="*/ 3578208 w 7386137"/>
              <a:gd name="connsiteY10849" fmla="*/ 25266 h 688275"/>
              <a:gd name="connsiteX10850" fmla="*/ 3577855 w 7386137"/>
              <a:gd name="connsiteY10850" fmla="*/ 25014 h 688275"/>
              <a:gd name="connsiteX10851" fmla="*/ 3578207 w 7386137"/>
              <a:gd name="connsiteY10851" fmla="*/ 25014 h 688275"/>
              <a:gd name="connsiteX10852" fmla="*/ 3577855 w 7386137"/>
              <a:gd name="connsiteY10852" fmla="*/ 24763 h 688275"/>
              <a:gd name="connsiteX10853" fmla="*/ 3578208 w 7386137"/>
              <a:gd name="connsiteY10853" fmla="*/ 24763 h 688275"/>
              <a:gd name="connsiteX10854" fmla="*/ 3577855 w 7386137"/>
              <a:gd name="connsiteY10854" fmla="*/ 24511 h 688275"/>
              <a:gd name="connsiteX10855" fmla="*/ 3578207 w 7386137"/>
              <a:gd name="connsiteY10855" fmla="*/ 24511 h 688275"/>
              <a:gd name="connsiteX10856" fmla="*/ 3577855 w 7386137"/>
              <a:gd name="connsiteY10856" fmla="*/ 24260 h 688275"/>
              <a:gd name="connsiteX10857" fmla="*/ 3578208 w 7386137"/>
              <a:gd name="connsiteY10857" fmla="*/ 24260 h 688275"/>
              <a:gd name="connsiteX10858" fmla="*/ 3577855 w 7386137"/>
              <a:gd name="connsiteY10858" fmla="*/ 24008 h 688275"/>
              <a:gd name="connsiteX10859" fmla="*/ 3578208 w 7386137"/>
              <a:gd name="connsiteY10859" fmla="*/ 24008 h 688275"/>
              <a:gd name="connsiteX10860" fmla="*/ 3577855 w 7386137"/>
              <a:gd name="connsiteY10860" fmla="*/ 23756 h 688275"/>
              <a:gd name="connsiteX10861" fmla="*/ 3578207 w 7386137"/>
              <a:gd name="connsiteY10861" fmla="*/ 23756 h 688275"/>
              <a:gd name="connsiteX10862" fmla="*/ 3577855 w 7386137"/>
              <a:gd name="connsiteY10862" fmla="*/ 23505 h 688275"/>
              <a:gd name="connsiteX10863" fmla="*/ 3578208 w 7386137"/>
              <a:gd name="connsiteY10863" fmla="*/ 23505 h 688275"/>
              <a:gd name="connsiteX10864" fmla="*/ 3577855 w 7386137"/>
              <a:gd name="connsiteY10864" fmla="*/ 23253 h 688275"/>
              <a:gd name="connsiteX10865" fmla="*/ 3578207 w 7386137"/>
              <a:gd name="connsiteY10865" fmla="*/ 23253 h 688275"/>
              <a:gd name="connsiteX10866" fmla="*/ 3577855 w 7386137"/>
              <a:gd name="connsiteY10866" fmla="*/ 23002 h 688275"/>
              <a:gd name="connsiteX10867" fmla="*/ 3578208 w 7386137"/>
              <a:gd name="connsiteY10867" fmla="*/ 23002 h 688275"/>
              <a:gd name="connsiteX10868" fmla="*/ 3577855 w 7386137"/>
              <a:gd name="connsiteY10868" fmla="*/ 22750 h 688275"/>
              <a:gd name="connsiteX10869" fmla="*/ 3578207 w 7386137"/>
              <a:gd name="connsiteY10869" fmla="*/ 22750 h 688275"/>
              <a:gd name="connsiteX10870" fmla="*/ 3577855 w 7386137"/>
              <a:gd name="connsiteY10870" fmla="*/ 22499 h 688275"/>
              <a:gd name="connsiteX10871" fmla="*/ 3578208 w 7386137"/>
              <a:gd name="connsiteY10871" fmla="*/ 22499 h 688275"/>
              <a:gd name="connsiteX10872" fmla="*/ 3577855 w 7386137"/>
              <a:gd name="connsiteY10872" fmla="*/ 22247 h 688275"/>
              <a:gd name="connsiteX10873" fmla="*/ 3578207 w 7386137"/>
              <a:gd name="connsiteY10873" fmla="*/ 22247 h 688275"/>
              <a:gd name="connsiteX10874" fmla="*/ 3577855 w 7386137"/>
              <a:gd name="connsiteY10874" fmla="*/ 21996 h 688275"/>
              <a:gd name="connsiteX10875" fmla="*/ 3578208 w 7386137"/>
              <a:gd name="connsiteY10875" fmla="*/ 21996 h 688275"/>
              <a:gd name="connsiteX10876" fmla="*/ 3577855 w 7386137"/>
              <a:gd name="connsiteY10876" fmla="*/ 21744 h 688275"/>
              <a:gd name="connsiteX10877" fmla="*/ 3578208 w 7386137"/>
              <a:gd name="connsiteY10877" fmla="*/ 21744 h 688275"/>
              <a:gd name="connsiteX10878" fmla="*/ 3577855 w 7386137"/>
              <a:gd name="connsiteY10878" fmla="*/ 21492 h 688275"/>
              <a:gd name="connsiteX10879" fmla="*/ 3578207 w 7386137"/>
              <a:gd name="connsiteY10879" fmla="*/ 21492 h 688275"/>
              <a:gd name="connsiteX10880" fmla="*/ 3577855 w 7386137"/>
              <a:gd name="connsiteY10880" fmla="*/ 21241 h 688275"/>
              <a:gd name="connsiteX10881" fmla="*/ 3578208 w 7386137"/>
              <a:gd name="connsiteY10881" fmla="*/ 21241 h 688275"/>
              <a:gd name="connsiteX10882" fmla="*/ 3577855 w 7386137"/>
              <a:gd name="connsiteY10882" fmla="*/ 20989 h 688275"/>
              <a:gd name="connsiteX10883" fmla="*/ 3578207 w 7386137"/>
              <a:gd name="connsiteY10883" fmla="*/ 20989 h 688275"/>
              <a:gd name="connsiteX10884" fmla="*/ 3577855 w 7386137"/>
              <a:gd name="connsiteY10884" fmla="*/ 20738 h 688275"/>
              <a:gd name="connsiteX10885" fmla="*/ 3578208 w 7386137"/>
              <a:gd name="connsiteY10885" fmla="*/ 20738 h 688275"/>
              <a:gd name="connsiteX10886" fmla="*/ 3577855 w 7386137"/>
              <a:gd name="connsiteY10886" fmla="*/ 20486 h 688275"/>
              <a:gd name="connsiteX10887" fmla="*/ 3578207 w 7386137"/>
              <a:gd name="connsiteY10887" fmla="*/ 20486 h 688275"/>
              <a:gd name="connsiteX10888" fmla="*/ 3577855 w 7386137"/>
              <a:gd name="connsiteY10888" fmla="*/ 20235 h 688275"/>
              <a:gd name="connsiteX10889" fmla="*/ 3578208 w 7386137"/>
              <a:gd name="connsiteY10889" fmla="*/ 20235 h 688275"/>
              <a:gd name="connsiteX10890" fmla="*/ 3577855 w 7386137"/>
              <a:gd name="connsiteY10890" fmla="*/ 19983 h 688275"/>
              <a:gd name="connsiteX10891" fmla="*/ 3578207 w 7386137"/>
              <a:gd name="connsiteY10891" fmla="*/ 19983 h 688275"/>
              <a:gd name="connsiteX10892" fmla="*/ 3577855 w 7386137"/>
              <a:gd name="connsiteY10892" fmla="*/ 19732 h 688275"/>
              <a:gd name="connsiteX10893" fmla="*/ 3578208 w 7386137"/>
              <a:gd name="connsiteY10893" fmla="*/ 19732 h 688275"/>
              <a:gd name="connsiteX10894" fmla="*/ 3577855 w 7386137"/>
              <a:gd name="connsiteY10894" fmla="*/ 19480 h 688275"/>
              <a:gd name="connsiteX10895" fmla="*/ 3578207 w 7386137"/>
              <a:gd name="connsiteY10895" fmla="*/ 19480 h 688275"/>
              <a:gd name="connsiteX10896" fmla="*/ 3577855 w 7386137"/>
              <a:gd name="connsiteY10896" fmla="*/ 19229 h 688275"/>
              <a:gd name="connsiteX10897" fmla="*/ 3578208 w 7386137"/>
              <a:gd name="connsiteY10897" fmla="*/ 19229 h 688275"/>
              <a:gd name="connsiteX10898" fmla="*/ 3577855 w 7386137"/>
              <a:gd name="connsiteY10898" fmla="*/ 18977 h 688275"/>
              <a:gd name="connsiteX10899" fmla="*/ 3578207 w 7386137"/>
              <a:gd name="connsiteY10899" fmla="*/ 18977 h 688275"/>
              <a:gd name="connsiteX10900" fmla="*/ 3577855 w 7386137"/>
              <a:gd name="connsiteY10900" fmla="*/ 18726 h 688275"/>
              <a:gd name="connsiteX10901" fmla="*/ 3578208 w 7386137"/>
              <a:gd name="connsiteY10901" fmla="*/ 18726 h 688275"/>
              <a:gd name="connsiteX10902" fmla="*/ 3577855 w 7386137"/>
              <a:gd name="connsiteY10902" fmla="*/ 18474 h 688275"/>
              <a:gd name="connsiteX10903" fmla="*/ 3578208 w 7386137"/>
              <a:gd name="connsiteY10903" fmla="*/ 18474 h 688275"/>
              <a:gd name="connsiteX10904" fmla="*/ 3577855 w 7386137"/>
              <a:gd name="connsiteY10904" fmla="*/ 18222 h 688275"/>
              <a:gd name="connsiteX10905" fmla="*/ 3578207 w 7386137"/>
              <a:gd name="connsiteY10905" fmla="*/ 18222 h 688275"/>
              <a:gd name="connsiteX10906" fmla="*/ 3577855 w 7386137"/>
              <a:gd name="connsiteY10906" fmla="*/ 17971 h 688275"/>
              <a:gd name="connsiteX10907" fmla="*/ 3578208 w 7386137"/>
              <a:gd name="connsiteY10907" fmla="*/ 17971 h 688275"/>
              <a:gd name="connsiteX10908" fmla="*/ 3577855 w 7386137"/>
              <a:gd name="connsiteY10908" fmla="*/ 17719 h 688275"/>
              <a:gd name="connsiteX10909" fmla="*/ 3578207 w 7386137"/>
              <a:gd name="connsiteY10909" fmla="*/ 17719 h 688275"/>
              <a:gd name="connsiteX10910" fmla="*/ 3577855 w 7386137"/>
              <a:gd name="connsiteY10910" fmla="*/ 17468 h 688275"/>
              <a:gd name="connsiteX10911" fmla="*/ 3578208 w 7386137"/>
              <a:gd name="connsiteY10911" fmla="*/ 17468 h 688275"/>
              <a:gd name="connsiteX10912" fmla="*/ 3577855 w 7386137"/>
              <a:gd name="connsiteY10912" fmla="*/ 17216 h 688275"/>
              <a:gd name="connsiteX10913" fmla="*/ 3578207 w 7386137"/>
              <a:gd name="connsiteY10913" fmla="*/ 17216 h 688275"/>
              <a:gd name="connsiteX10914" fmla="*/ 3577855 w 7386137"/>
              <a:gd name="connsiteY10914" fmla="*/ 16965 h 688275"/>
              <a:gd name="connsiteX10915" fmla="*/ 3578208 w 7386137"/>
              <a:gd name="connsiteY10915" fmla="*/ 16965 h 688275"/>
              <a:gd name="connsiteX10916" fmla="*/ 3577855 w 7386137"/>
              <a:gd name="connsiteY10916" fmla="*/ 16713 h 688275"/>
              <a:gd name="connsiteX10917" fmla="*/ 3578207 w 7386137"/>
              <a:gd name="connsiteY10917" fmla="*/ 16713 h 688275"/>
              <a:gd name="connsiteX10918" fmla="*/ 3577855 w 7386137"/>
              <a:gd name="connsiteY10918" fmla="*/ 16462 h 688275"/>
              <a:gd name="connsiteX10919" fmla="*/ 3578208 w 7386137"/>
              <a:gd name="connsiteY10919" fmla="*/ 16462 h 688275"/>
              <a:gd name="connsiteX10920" fmla="*/ 3577855 w 7386137"/>
              <a:gd name="connsiteY10920" fmla="*/ 16210 h 688275"/>
              <a:gd name="connsiteX10921" fmla="*/ 3578208 w 7386137"/>
              <a:gd name="connsiteY10921" fmla="*/ 16210 h 688275"/>
              <a:gd name="connsiteX10922" fmla="*/ 3577855 w 7386137"/>
              <a:gd name="connsiteY10922" fmla="*/ 15958 h 688275"/>
              <a:gd name="connsiteX10923" fmla="*/ 3578207 w 7386137"/>
              <a:gd name="connsiteY10923" fmla="*/ 15958 h 688275"/>
              <a:gd name="connsiteX10924" fmla="*/ 3577855 w 7386137"/>
              <a:gd name="connsiteY10924" fmla="*/ 15707 h 688275"/>
              <a:gd name="connsiteX10925" fmla="*/ 3578208 w 7386137"/>
              <a:gd name="connsiteY10925" fmla="*/ 15707 h 688275"/>
              <a:gd name="connsiteX10926" fmla="*/ 3577855 w 7386137"/>
              <a:gd name="connsiteY10926" fmla="*/ 15455 h 688275"/>
              <a:gd name="connsiteX10927" fmla="*/ 3578207 w 7386137"/>
              <a:gd name="connsiteY10927" fmla="*/ 15455 h 688275"/>
              <a:gd name="connsiteX10928" fmla="*/ 3577855 w 7386137"/>
              <a:gd name="connsiteY10928" fmla="*/ 15204 h 688275"/>
              <a:gd name="connsiteX10929" fmla="*/ 3578208 w 7386137"/>
              <a:gd name="connsiteY10929" fmla="*/ 15204 h 688275"/>
              <a:gd name="connsiteX10930" fmla="*/ 3577855 w 7386137"/>
              <a:gd name="connsiteY10930" fmla="*/ 14952 h 688275"/>
              <a:gd name="connsiteX10931" fmla="*/ 3578207 w 7386137"/>
              <a:gd name="connsiteY10931" fmla="*/ 14952 h 688275"/>
              <a:gd name="connsiteX10932" fmla="*/ 3577855 w 7386137"/>
              <a:gd name="connsiteY10932" fmla="*/ 14701 h 688275"/>
              <a:gd name="connsiteX10933" fmla="*/ 3578208 w 7386137"/>
              <a:gd name="connsiteY10933" fmla="*/ 14701 h 688275"/>
              <a:gd name="connsiteX10934" fmla="*/ 3577855 w 7386137"/>
              <a:gd name="connsiteY10934" fmla="*/ 14449 h 688275"/>
              <a:gd name="connsiteX10935" fmla="*/ 3578207 w 7386137"/>
              <a:gd name="connsiteY10935" fmla="*/ 14449 h 688275"/>
              <a:gd name="connsiteX10936" fmla="*/ 3577855 w 7386137"/>
              <a:gd name="connsiteY10936" fmla="*/ 14198 h 688275"/>
              <a:gd name="connsiteX10937" fmla="*/ 3578208 w 7386137"/>
              <a:gd name="connsiteY10937" fmla="*/ 14198 h 688275"/>
              <a:gd name="connsiteX10938" fmla="*/ 3577855 w 7386137"/>
              <a:gd name="connsiteY10938" fmla="*/ 13946 h 688275"/>
              <a:gd name="connsiteX10939" fmla="*/ 3578207 w 7386137"/>
              <a:gd name="connsiteY10939" fmla="*/ 13946 h 688275"/>
              <a:gd name="connsiteX10940" fmla="*/ 3577855 w 7386137"/>
              <a:gd name="connsiteY10940" fmla="*/ 13695 h 688275"/>
              <a:gd name="connsiteX10941" fmla="*/ 3578208 w 7386137"/>
              <a:gd name="connsiteY10941" fmla="*/ 13695 h 688275"/>
              <a:gd name="connsiteX10942" fmla="*/ 3577855 w 7386137"/>
              <a:gd name="connsiteY10942" fmla="*/ 13443 h 688275"/>
              <a:gd name="connsiteX10943" fmla="*/ 3578207 w 7386137"/>
              <a:gd name="connsiteY10943" fmla="*/ 13443 h 688275"/>
              <a:gd name="connsiteX10944" fmla="*/ 3577855 w 7386137"/>
              <a:gd name="connsiteY10944" fmla="*/ 13192 h 688275"/>
              <a:gd name="connsiteX10945" fmla="*/ 3578209 w 7386137"/>
              <a:gd name="connsiteY10945" fmla="*/ 13192 h 688275"/>
              <a:gd name="connsiteX10946" fmla="*/ 1989924 w 7386137"/>
              <a:gd name="connsiteY10946" fmla="*/ 12940 h 688275"/>
              <a:gd name="connsiteX10947" fmla="*/ 2106389 w 7386137"/>
              <a:gd name="connsiteY10947" fmla="*/ 12940 h 688275"/>
              <a:gd name="connsiteX10948" fmla="*/ 2106354 w 7386137"/>
              <a:gd name="connsiteY10948" fmla="*/ 13192 h 688275"/>
              <a:gd name="connsiteX10949" fmla="*/ 2106389 w 7386137"/>
              <a:gd name="connsiteY10949" fmla="*/ 13192 h 688275"/>
              <a:gd name="connsiteX10950" fmla="*/ 2106354 w 7386137"/>
              <a:gd name="connsiteY10950" fmla="*/ 13443 h 688275"/>
              <a:gd name="connsiteX10951" fmla="*/ 2106389 w 7386137"/>
              <a:gd name="connsiteY10951" fmla="*/ 13443 h 688275"/>
              <a:gd name="connsiteX10952" fmla="*/ 2106354 w 7386137"/>
              <a:gd name="connsiteY10952" fmla="*/ 13695 h 688275"/>
              <a:gd name="connsiteX10953" fmla="*/ 2106389 w 7386137"/>
              <a:gd name="connsiteY10953" fmla="*/ 13695 h 688275"/>
              <a:gd name="connsiteX10954" fmla="*/ 2106354 w 7386137"/>
              <a:gd name="connsiteY10954" fmla="*/ 13946 h 688275"/>
              <a:gd name="connsiteX10955" fmla="*/ 2106389 w 7386137"/>
              <a:gd name="connsiteY10955" fmla="*/ 13946 h 688275"/>
              <a:gd name="connsiteX10956" fmla="*/ 2106354 w 7386137"/>
              <a:gd name="connsiteY10956" fmla="*/ 14198 h 688275"/>
              <a:gd name="connsiteX10957" fmla="*/ 2106389 w 7386137"/>
              <a:gd name="connsiteY10957" fmla="*/ 14198 h 688275"/>
              <a:gd name="connsiteX10958" fmla="*/ 2106354 w 7386137"/>
              <a:gd name="connsiteY10958" fmla="*/ 14449 h 688275"/>
              <a:gd name="connsiteX10959" fmla="*/ 2106389 w 7386137"/>
              <a:gd name="connsiteY10959" fmla="*/ 14449 h 688275"/>
              <a:gd name="connsiteX10960" fmla="*/ 2106354 w 7386137"/>
              <a:gd name="connsiteY10960" fmla="*/ 14701 h 688275"/>
              <a:gd name="connsiteX10961" fmla="*/ 2106389 w 7386137"/>
              <a:gd name="connsiteY10961" fmla="*/ 14701 h 688275"/>
              <a:gd name="connsiteX10962" fmla="*/ 2106354 w 7386137"/>
              <a:gd name="connsiteY10962" fmla="*/ 14952 h 688275"/>
              <a:gd name="connsiteX10963" fmla="*/ 2106389 w 7386137"/>
              <a:gd name="connsiteY10963" fmla="*/ 14952 h 688275"/>
              <a:gd name="connsiteX10964" fmla="*/ 2106354 w 7386137"/>
              <a:gd name="connsiteY10964" fmla="*/ 15204 h 688275"/>
              <a:gd name="connsiteX10965" fmla="*/ 2106389 w 7386137"/>
              <a:gd name="connsiteY10965" fmla="*/ 15204 h 688275"/>
              <a:gd name="connsiteX10966" fmla="*/ 2106354 w 7386137"/>
              <a:gd name="connsiteY10966" fmla="*/ 15455 h 688275"/>
              <a:gd name="connsiteX10967" fmla="*/ 2106389 w 7386137"/>
              <a:gd name="connsiteY10967" fmla="*/ 15455 h 688275"/>
              <a:gd name="connsiteX10968" fmla="*/ 2106354 w 7386137"/>
              <a:gd name="connsiteY10968" fmla="*/ 15707 h 688275"/>
              <a:gd name="connsiteX10969" fmla="*/ 2106389 w 7386137"/>
              <a:gd name="connsiteY10969" fmla="*/ 15707 h 688275"/>
              <a:gd name="connsiteX10970" fmla="*/ 2106354 w 7386137"/>
              <a:gd name="connsiteY10970" fmla="*/ 15958 h 688275"/>
              <a:gd name="connsiteX10971" fmla="*/ 2106389 w 7386137"/>
              <a:gd name="connsiteY10971" fmla="*/ 15958 h 688275"/>
              <a:gd name="connsiteX10972" fmla="*/ 2106354 w 7386137"/>
              <a:gd name="connsiteY10972" fmla="*/ 16210 h 688275"/>
              <a:gd name="connsiteX10973" fmla="*/ 2106389 w 7386137"/>
              <a:gd name="connsiteY10973" fmla="*/ 16210 h 688275"/>
              <a:gd name="connsiteX10974" fmla="*/ 2106354 w 7386137"/>
              <a:gd name="connsiteY10974" fmla="*/ 16462 h 688275"/>
              <a:gd name="connsiteX10975" fmla="*/ 2106389 w 7386137"/>
              <a:gd name="connsiteY10975" fmla="*/ 16462 h 688275"/>
              <a:gd name="connsiteX10976" fmla="*/ 2106354 w 7386137"/>
              <a:gd name="connsiteY10976" fmla="*/ 16713 h 688275"/>
              <a:gd name="connsiteX10977" fmla="*/ 2106389 w 7386137"/>
              <a:gd name="connsiteY10977" fmla="*/ 16713 h 688275"/>
              <a:gd name="connsiteX10978" fmla="*/ 2106354 w 7386137"/>
              <a:gd name="connsiteY10978" fmla="*/ 16965 h 688275"/>
              <a:gd name="connsiteX10979" fmla="*/ 2106389 w 7386137"/>
              <a:gd name="connsiteY10979" fmla="*/ 16965 h 688275"/>
              <a:gd name="connsiteX10980" fmla="*/ 2106354 w 7386137"/>
              <a:gd name="connsiteY10980" fmla="*/ 17216 h 688275"/>
              <a:gd name="connsiteX10981" fmla="*/ 2106389 w 7386137"/>
              <a:gd name="connsiteY10981" fmla="*/ 17216 h 688275"/>
              <a:gd name="connsiteX10982" fmla="*/ 2106354 w 7386137"/>
              <a:gd name="connsiteY10982" fmla="*/ 17468 h 688275"/>
              <a:gd name="connsiteX10983" fmla="*/ 2106389 w 7386137"/>
              <a:gd name="connsiteY10983" fmla="*/ 17468 h 688275"/>
              <a:gd name="connsiteX10984" fmla="*/ 2106354 w 7386137"/>
              <a:gd name="connsiteY10984" fmla="*/ 17719 h 688275"/>
              <a:gd name="connsiteX10985" fmla="*/ 2106389 w 7386137"/>
              <a:gd name="connsiteY10985" fmla="*/ 17719 h 688275"/>
              <a:gd name="connsiteX10986" fmla="*/ 2106354 w 7386137"/>
              <a:gd name="connsiteY10986" fmla="*/ 17971 h 688275"/>
              <a:gd name="connsiteX10987" fmla="*/ 2106389 w 7386137"/>
              <a:gd name="connsiteY10987" fmla="*/ 17971 h 688275"/>
              <a:gd name="connsiteX10988" fmla="*/ 2106354 w 7386137"/>
              <a:gd name="connsiteY10988" fmla="*/ 18222 h 688275"/>
              <a:gd name="connsiteX10989" fmla="*/ 2106389 w 7386137"/>
              <a:gd name="connsiteY10989" fmla="*/ 18222 h 688275"/>
              <a:gd name="connsiteX10990" fmla="*/ 2106354 w 7386137"/>
              <a:gd name="connsiteY10990" fmla="*/ 18474 h 688275"/>
              <a:gd name="connsiteX10991" fmla="*/ 2106389 w 7386137"/>
              <a:gd name="connsiteY10991" fmla="*/ 18474 h 688275"/>
              <a:gd name="connsiteX10992" fmla="*/ 2106354 w 7386137"/>
              <a:gd name="connsiteY10992" fmla="*/ 18726 h 688275"/>
              <a:gd name="connsiteX10993" fmla="*/ 2106389 w 7386137"/>
              <a:gd name="connsiteY10993" fmla="*/ 18726 h 688275"/>
              <a:gd name="connsiteX10994" fmla="*/ 2106354 w 7386137"/>
              <a:gd name="connsiteY10994" fmla="*/ 18977 h 688275"/>
              <a:gd name="connsiteX10995" fmla="*/ 2106389 w 7386137"/>
              <a:gd name="connsiteY10995" fmla="*/ 18977 h 688275"/>
              <a:gd name="connsiteX10996" fmla="*/ 2106354 w 7386137"/>
              <a:gd name="connsiteY10996" fmla="*/ 19229 h 688275"/>
              <a:gd name="connsiteX10997" fmla="*/ 2106389 w 7386137"/>
              <a:gd name="connsiteY10997" fmla="*/ 19229 h 688275"/>
              <a:gd name="connsiteX10998" fmla="*/ 2106354 w 7386137"/>
              <a:gd name="connsiteY10998" fmla="*/ 19480 h 688275"/>
              <a:gd name="connsiteX10999" fmla="*/ 2106389 w 7386137"/>
              <a:gd name="connsiteY10999" fmla="*/ 19480 h 688275"/>
              <a:gd name="connsiteX11000" fmla="*/ 2106354 w 7386137"/>
              <a:gd name="connsiteY11000" fmla="*/ 19732 h 688275"/>
              <a:gd name="connsiteX11001" fmla="*/ 2106389 w 7386137"/>
              <a:gd name="connsiteY11001" fmla="*/ 19732 h 688275"/>
              <a:gd name="connsiteX11002" fmla="*/ 2106354 w 7386137"/>
              <a:gd name="connsiteY11002" fmla="*/ 19983 h 688275"/>
              <a:gd name="connsiteX11003" fmla="*/ 2106389 w 7386137"/>
              <a:gd name="connsiteY11003" fmla="*/ 19983 h 688275"/>
              <a:gd name="connsiteX11004" fmla="*/ 2106354 w 7386137"/>
              <a:gd name="connsiteY11004" fmla="*/ 20235 h 688275"/>
              <a:gd name="connsiteX11005" fmla="*/ 2106389 w 7386137"/>
              <a:gd name="connsiteY11005" fmla="*/ 20235 h 688275"/>
              <a:gd name="connsiteX11006" fmla="*/ 2106354 w 7386137"/>
              <a:gd name="connsiteY11006" fmla="*/ 20486 h 688275"/>
              <a:gd name="connsiteX11007" fmla="*/ 2106389 w 7386137"/>
              <a:gd name="connsiteY11007" fmla="*/ 20486 h 688275"/>
              <a:gd name="connsiteX11008" fmla="*/ 2106354 w 7386137"/>
              <a:gd name="connsiteY11008" fmla="*/ 20738 h 688275"/>
              <a:gd name="connsiteX11009" fmla="*/ 2106389 w 7386137"/>
              <a:gd name="connsiteY11009" fmla="*/ 20738 h 688275"/>
              <a:gd name="connsiteX11010" fmla="*/ 2106354 w 7386137"/>
              <a:gd name="connsiteY11010" fmla="*/ 20989 h 688275"/>
              <a:gd name="connsiteX11011" fmla="*/ 2106389 w 7386137"/>
              <a:gd name="connsiteY11011" fmla="*/ 20989 h 688275"/>
              <a:gd name="connsiteX11012" fmla="*/ 2106354 w 7386137"/>
              <a:gd name="connsiteY11012" fmla="*/ 21241 h 688275"/>
              <a:gd name="connsiteX11013" fmla="*/ 2106389 w 7386137"/>
              <a:gd name="connsiteY11013" fmla="*/ 21241 h 688275"/>
              <a:gd name="connsiteX11014" fmla="*/ 2106354 w 7386137"/>
              <a:gd name="connsiteY11014" fmla="*/ 21492 h 688275"/>
              <a:gd name="connsiteX11015" fmla="*/ 2106389 w 7386137"/>
              <a:gd name="connsiteY11015" fmla="*/ 21492 h 688275"/>
              <a:gd name="connsiteX11016" fmla="*/ 2106354 w 7386137"/>
              <a:gd name="connsiteY11016" fmla="*/ 21744 h 688275"/>
              <a:gd name="connsiteX11017" fmla="*/ 2106389 w 7386137"/>
              <a:gd name="connsiteY11017" fmla="*/ 21744 h 688275"/>
              <a:gd name="connsiteX11018" fmla="*/ 2106354 w 7386137"/>
              <a:gd name="connsiteY11018" fmla="*/ 21996 h 688275"/>
              <a:gd name="connsiteX11019" fmla="*/ 2106389 w 7386137"/>
              <a:gd name="connsiteY11019" fmla="*/ 21996 h 688275"/>
              <a:gd name="connsiteX11020" fmla="*/ 2106354 w 7386137"/>
              <a:gd name="connsiteY11020" fmla="*/ 22247 h 688275"/>
              <a:gd name="connsiteX11021" fmla="*/ 2106389 w 7386137"/>
              <a:gd name="connsiteY11021" fmla="*/ 22247 h 688275"/>
              <a:gd name="connsiteX11022" fmla="*/ 2106354 w 7386137"/>
              <a:gd name="connsiteY11022" fmla="*/ 22499 h 688275"/>
              <a:gd name="connsiteX11023" fmla="*/ 2106389 w 7386137"/>
              <a:gd name="connsiteY11023" fmla="*/ 22499 h 688275"/>
              <a:gd name="connsiteX11024" fmla="*/ 2106354 w 7386137"/>
              <a:gd name="connsiteY11024" fmla="*/ 22750 h 688275"/>
              <a:gd name="connsiteX11025" fmla="*/ 2106389 w 7386137"/>
              <a:gd name="connsiteY11025" fmla="*/ 22750 h 688275"/>
              <a:gd name="connsiteX11026" fmla="*/ 2106354 w 7386137"/>
              <a:gd name="connsiteY11026" fmla="*/ 23002 h 688275"/>
              <a:gd name="connsiteX11027" fmla="*/ 2106389 w 7386137"/>
              <a:gd name="connsiteY11027" fmla="*/ 23002 h 688275"/>
              <a:gd name="connsiteX11028" fmla="*/ 2106354 w 7386137"/>
              <a:gd name="connsiteY11028" fmla="*/ 23253 h 688275"/>
              <a:gd name="connsiteX11029" fmla="*/ 2106389 w 7386137"/>
              <a:gd name="connsiteY11029" fmla="*/ 23253 h 688275"/>
              <a:gd name="connsiteX11030" fmla="*/ 2106354 w 7386137"/>
              <a:gd name="connsiteY11030" fmla="*/ 23505 h 688275"/>
              <a:gd name="connsiteX11031" fmla="*/ 2106389 w 7386137"/>
              <a:gd name="connsiteY11031" fmla="*/ 23505 h 688275"/>
              <a:gd name="connsiteX11032" fmla="*/ 2106354 w 7386137"/>
              <a:gd name="connsiteY11032" fmla="*/ 23756 h 688275"/>
              <a:gd name="connsiteX11033" fmla="*/ 2106389 w 7386137"/>
              <a:gd name="connsiteY11033" fmla="*/ 23756 h 688275"/>
              <a:gd name="connsiteX11034" fmla="*/ 2106354 w 7386137"/>
              <a:gd name="connsiteY11034" fmla="*/ 24008 h 688275"/>
              <a:gd name="connsiteX11035" fmla="*/ 2106389 w 7386137"/>
              <a:gd name="connsiteY11035" fmla="*/ 24008 h 688275"/>
              <a:gd name="connsiteX11036" fmla="*/ 2106354 w 7386137"/>
              <a:gd name="connsiteY11036" fmla="*/ 24260 h 688275"/>
              <a:gd name="connsiteX11037" fmla="*/ 2106389 w 7386137"/>
              <a:gd name="connsiteY11037" fmla="*/ 24260 h 688275"/>
              <a:gd name="connsiteX11038" fmla="*/ 2106354 w 7386137"/>
              <a:gd name="connsiteY11038" fmla="*/ 24511 h 688275"/>
              <a:gd name="connsiteX11039" fmla="*/ 2106389 w 7386137"/>
              <a:gd name="connsiteY11039" fmla="*/ 24511 h 688275"/>
              <a:gd name="connsiteX11040" fmla="*/ 2106354 w 7386137"/>
              <a:gd name="connsiteY11040" fmla="*/ 24763 h 688275"/>
              <a:gd name="connsiteX11041" fmla="*/ 2106389 w 7386137"/>
              <a:gd name="connsiteY11041" fmla="*/ 24763 h 688275"/>
              <a:gd name="connsiteX11042" fmla="*/ 2106354 w 7386137"/>
              <a:gd name="connsiteY11042" fmla="*/ 25014 h 688275"/>
              <a:gd name="connsiteX11043" fmla="*/ 2106389 w 7386137"/>
              <a:gd name="connsiteY11043" fmla="*/ 25014 h 688275"/>
              <a:gd name="connsiteX11044" fmla="*/ 2106354 w 7386137"/>
              <a:gd name="connsiteY11044" fmla="*/ 25266 h 688275"/>
              <a:gd name="connsiteX11045" fmla="*/ 2106389 w 7386137"/>
              <a:gd name="connsiteY11045" fmla="*/ 25266 h 688275"/>
              <a:gd name="connsiteX11046" fmla="*/ 2106354 w 7386137"/>
              <a:gd name="connsiteY11046" fmla="*/ 25517 h 688275"/>
              <a:gd name="connsiteX11047" fmla="*/ 2106389 w 7386137"/>
              <a:gd name="connsiteY11047" fmla="*/ 25517 h 688275"/>
              <a:gd name="connsiteX11048" fmla="*/ 2106354 w 7386137"/>
              <a:gd name="connsiteY11048" fmla="*/ 25769 h 688275"/>
              <a:gd name="connsiteX11049" fmla="*/ 2106389 w 7386137"/>
              <a:gd name="connsiteY11049" fmla="*/ 25769 h 688275"/>
              <a:gd name="connsiteX11050" fmla="*/ 2106354 w 7386137"/>
              <a:gd name="connsiteY11050" fmla="*/ 26020 h 688275"/>
              <a:gd name="connsiteX11051" fmla="*/ 2106389 w 7386137"/>
              <a:gd name="connsiteY11051" fmla="*/ 26020 h 688275"/>
              <a:gd name="connsiteX11052" fmla="*/ 2106354 w 7386137"/>
              <a:gd name="connsiteY11052" fmla="*/ 26272 h 688275"/>
              <a:gd name="connsiteX11053" fmla="*/ 2106389 w 7386137"/>
              <a:gd name="connsiteY11053" fmla="*/ 26272 h 688275"/>
              <a:gd name="connsiteX11054" fmla="*/ 2106354 w 7386137"/>
              <a:gd name="connsiteY11054" fmla="*/ 26523 h 688275"/>
              <a:gd name="connsiteX11055" fmla="*/ 2106389 w 7386137"/>
              <a:gd name="connsiteY11055" fmla="*/ 26523 h 688275"/>
              <a:gd name="connsiteX11056" fmla="*/ 2106354 w 7386137"/>
              <a:gd name="connsiteY11056" fmla="*/ 26775 h 688275"/>
              <a:gd name="connsiteX11057" fmla="*/ 2106389 w 7386137"/>
              <a:gd name="connsiteY11057" fmla="*/ 26775 h 688275"/>
              <a:gd name="connsiteX11058" fmla="*/ 2106354 w 7386137"/>
              <a:gd name="connsiteY11058" fmla="*/ 27026 h 688275"/>
              <a:gd name="connsiteX11059" fmla="*/ 2106389 w 7386137"/>
              <a:gd name="connsiteY11059" fmla="*/ 27026 h 688275"/>
              <a:gd name="connsiteX11060" fmla="*/ 2106354 w 7386137"/>
              <a:gd name="connsiteY11060" fmla="*/ 27278 h 688275"/>
              <a:gd name="connsiteX11061" fmla="*/ 2106389 w 7386137"/>
              <a:gd name="connsiteY11061" fmla="*/ 27278 h 688275"/>
              <a:gd name="connsiteX11062" fmla="*/ 2106354 w 7386137"/>
              <a:gd name="connsiteY11062" fmla="*/ 27529 h 688275"/>
              <a:gd name="connsiteX11063" fmla="*/ 2106389 w 7386137"/>
              <a:gd name="connsiteY11063" fmla="*/ 27529 h 688275"/>
              <a:gd name="connsiteX11064" fmla="*/ 2106354 w 7386137"/>
              <a:gd name="connsiteY11064" fmla="*/ 27781 h 688275"/>
              <a:gd name="connsiteX11065" fmla="*/ 2106389 w 7386137"/>
              <a:gd name="connsiteY11065" fmla="*/ 27781 h 688275"/>
              <a:gd name="connsiteX11066" fmla="*/ 2106354 w 7386137"/>
              <a:gd name="connsiteY11066" fmla="*/ 28033 h 688275"/>
              <a:gd name="connsiteX11067" fmla="*/ 2106389 w 7386137"/>
              <a:gd name="connsiteY11067" fmla="*/ 28033 h 688275"/>
              <a:gd name="connsiteX11068" fmla="*/ 2106354 w 7386137"/>
              <a:gd name="connsiteY11068" fmla="*/ 28284 h 688275"/>
              <a:gd name="connsiteX11069" fmla="*/ 2106389 w 7386137"/>
              <a:gd name="connsiteY11069" fmla="*/ 28284 h 688275"/>
              <a:gd name="connsiteX11070" fmla="*/ 2106354 w 7386137"/>
              <a:gd name="connsiteY11070" fmla="*/ 28536 h 688275"/>
              <a:gd name="connsiteX11071" fmla="*/ 2106389 w 7386137"/>
              <a:gd name="connsiteY11071" fmla="*/ 28536 h 688275"/>
              <a:gd name="connsiteX11072" fmla="*/ 2106354 w 7386137"/>
              <a:gd name="connsiteY11072" fmla="*/ 28787 h 688275"/>
              <a:gd name="connsiteX11073" fmla="*/ 2106389 w 7386137"/>
              <a:gd name="connsiteY11073" fmla="*/ 28787 h 688275"/>
              <a:gd name="connsiteX11074" fmla="*/ 2106354 w 7386137"/>
              <a:gd name="connsiteY11074" fmla="*/ 29039 h 688275"/>
              <a:gd name="connsiteX11075" fmla="*/ 2106389 w 7386137"/>
              <a:gd name="connsiteY11075" fmla="*/ 29039 h 688275"/>
              <a:gd name="connsiteX11076" fmla="*/ 2106354 w 7386137"/>
              <a:gd name="connsiteY11076" fmla="*/ 29290 h 688275"/>
              <a:gd name="connsiteX11077" fmla="*/ 2106389 w 7386137"/>
              <a:gd name="connsiteY11077" fmla="*/ 29290 h 688275"/>
              <a:gd name="connsiteX11078" fmla="*/ 2106354 w 7386137"/>
              <a:gd name="connsiteY11078" fmla="*/ 29542 h 688275"/>
              <a:gd name="connsiteX11079" fmla="*/ 2106389 w 7386137"/>
              <a:gd name="connsiteY11079" fmla="*/ 29542 h 688275"/>
              <a:gd name="connsiteX11080" fmla="*/ 2106354 w 7386137"/>
              <a:gd name="connsiteY11080" fmla="*/ 29793 h 688275"/>
              <a:gd name="connsiteX11081" fmla="*/ 2106389 w 7386137"/>
              <a:gd name="connsiteY11081" fmla="*/ 29793 h 688275"/>
              <a:gd name="connsiteX11082" fmla="*/ 2106354 w 7386137"/>
              <a:gd name="connsiteY11082" fmla="*/ 30045 h 688275"/>
              <a:gd name="connsiteX11083" fmla="*/ 2106389 w 7386137"/>
              <a:gd name="connsiteY11083" fmla="*/ 30045 h 688275"/>
              <a:gd name="connsiteX11084" fmla="*/ 2106354 w 7386137"/>
              <a:gd name="connsiteY11084" fmla="*/ 30297 h 688275"/>
              <a:gd name="connsiteX11085" fmla="*/ 2106389 w 7386137"/>
              <a:gd name="connsiteY11085" fmla="*/ 30297 h 688275"/>
              <a:gd name="connsiteX11086" fmla="*/ 2106354 w 7386137"/>
              <a:gd name="connsiteY11086" fmla="*/ 30548 h 688275"/>
              <a:gd name="connsiteX11087" fmla="*/ 2106389 w 7386137"/>
              <a:gd name="connsiteY11087" fmla="*/ 30548 h 688275"/>
              <a:gd name="connsiteX11088" fmla="*/ 2106354 w 7386137"/>
              <a:gd name="connsiteY11088" fmla="*/ 30800 h 688275"/>
              <a:gd name="connsiteX11089" fmla="*/ 2106389 w 7386137"/>
              <a:gd name="connsiteY11089" fmla="*/ 30800 h 688275"/>
              <a:gd name="connsiteX11090" fmla="*/ 2106354 w 7386137"/>
              <a:gd name="connsiteY11090" fmla="*/ 31051 h 688275"/>
              <a:gd name="connsiteX11091" fmla="*/ 2106389 w 7386137"/>
              <a:gd name="connsiteY11091" fmla="*/ 31051 h 688275"/>
              <a:gd name="connsiteX11092" fmla="*/ 2106354 w 7386137"/>
              <a:gd name="connsiteY11092" fmla="*/ 31303 h 688275"/>
              <a:gd name="connsiteX11093" fmla="*/ 2106389 w 7386137"/>
              <a:gd name="connsiteY11093" fmla="*/ 31303 h 688275"/>
              <a:gd name="connsiteX11094" fmla="*/ 2106354 w 7386137"/>
              <a:gd name="connsiteY11094" fmla="*/ 31554 h 688275"/>
              <a:gd name="connsiteX11095" fmla="*/ 2106389 w 7386137"/>
              <a:gd name="connsiteY11095" fmla="*/ 31554 h 688275"/>
              <a:gd name="connsiteX11096" fmla="*/ 2106354 w 7386137"/>
              <a:gd name="connsiteY11096" fmla="*/ 31806 h 688275"/>
              <a:gd name="connsiteX11097" fmla="*/ 2106389 w 7386137"/>
              <a:gd name="connsiteY11097" fmla="*/ 31806 h 688275"/>
              <a:gd name="connsiteX11098" fmla="*/ 2106354 w 7386137"/>
              <a:gd name="connsiteY11098" fmla="*/ 32057 h 688275"/>
              <a:gd name="connsiteX11099" fmla="*/ 2106389 w 7386137"/>
              <a:gd name="connsiteY11099" fmla="*/ 32057 h 688275"/>
              <a:gd name="connsiteX11100" fmla="*/ 2106354 w 7386137"/>
              <a:gd name="connsiteY11100" fmla="*/ 32309 h 688275"/>
              <a:gd name="connsiteX11101" fmla="*/ 2106389 w 7386137"/>
              <a:gd name="connsiteY11101" fmla="*/ 32309 h 688275"/>
              <a:gd name="connsiteX11102" fmla="*/ 2106354 w 7386137"/>
              <a:gd name="connsiteY11102" fmla="*/ 32560 h 688275"/>
              <a:gd name="connsiteX11103" fmla="*/ 2106389 w 7386137"/>
              <a:gd name="connsiteY11103" fmla="*/ 32560 h 688275"/>
              <a:gd name="connsiteX11104" fmla="*/ 2106354 w 7386137"/>
              <a:gd name="connsiteY11104" fmla="*/ 32812 h 688275"/>
              <a:gd name="connsiteX11105" fmla="*/ 2106389 w 7386137"/>
              <a:gd name="connsiteY11105" fmla="*/ 32812 h 688275"/>
              <a:gd name="connsiteX11106" fmla="*/ 2106354 w 7386137"/>
              <a:gd name="connsiteY11106" fmla="*/ 33063 h 688275"/>
              <a:gd name="connsiteX11107" fmla="*/ 2106389 w 7386137"/>
              <a:gd name="connsiteY11107" fmla="*/ 33063 h 688275"/>
              <a:gd name="connsiteX11108" fmla="*/ 2106354 w 7386137"/>
              <a:gd name="connsiteY11108" fmla="*/ 33315 h 688275"/>
              <a:gd name="connsiteX11109" fmla="*/ 2106389 w 7386137"/>
              <a:gd name="connsiteY11109" fmla="*/ 33315 h 688275"/>
              <a:gd name="connsiteX11110" fmla="*/ 2088355 w 7386137"/>
              <a:gd name="connsiteY11110" fmla="*/ 162800 h 688275"/>
              <a:gd name="connsiteX11111" fmla="*/ 2365618 w 7386137"/>
              <a:gd name="connsiteY11111" fmla="*/ 162800 h 688275"/>
              <a:gd name="connsiteX11112" fmla="*/ 2365582 w 7386137"/>
              <a:gd name="connsiteY11112" fmla="*/ 163052 h 688275"/>
              <a:gd name="connsiteX11113" fmla="*/ 2365618 w 7386137"/>
              <a:gd name="connsiteY11113" fmla="*/ 163052 h 688275"/>
              <a:gd name="connsiteX11114" fmla="*/ 2365582 w 7386137"/>
              <a:gd name="connsiteY11114" fmla="*/ 163303 h 688275"/>
              <a:gd name="connsiteX11115" fmla="*/ 2365618 w 7386137"/>
              <a:gd name="connsiteY11115" fmla="*/ 163303 h 688275"/>
              <a:gd name="connsiteX11116" fmla="*/ 2365582 w 7386137"/>
              <a:gd name="connsiteY11116" fmla="*/ 163555 h 688275"/>
              <a:gd name="connsiteX11117" fmla="*/ 2365618 w 7386137"/>
              <a:gd name="connsiteY11117" fmla="*/ 163555 h 688275"/>
              <a:gd name="connsiteX11118" fmla="*/ 2365582 w 7386137"/>
              <a:gd name="connsiteY11118" fmla="*/ 163806 h 688275"/>
              <a:gd name="connsiteX11119" fmla="*/ 2365618 w 7386137"/>
              <a:gd name="connsiteY11119" fmla="*/ 163806 h 688275"/>
              <a:gd name="connsiteX11120" fmla="*/ 2365582 w 7386137"/>
              <a:gd name="connsiteY11120" fmla="*/ 164058 h 688275"/>
              <a:gd name="connsiteX11121" fmla="*/ 2365618 w 7386137"/>
              <a:gd name="connsiteY11121" fmla="*/ 164058 h 688275"/>
              <a:gd name="connsiteX11122" fmla="*/ 2365582 w 7386137"/>
              <a:gd name="connsiteY11122" fmla="*/ 164309 h 688275"/>
              <a:gd name="connsiteX11123" fmla="*/ 2365618 w 7386137"/>
              <a:gd name="connsiteY11123" fmla="*/ 164309 h 688275"/>
              <a:gd name="connsiteX11124" fmla="*/ 2365582 w 7386137"/>
              <a:gd name="connsiteY11124" fmla="*/ 164561 h 688275"/>
              <a:gd name="connsiteX11125" fmla="*/ 2365618 w 7386137"/>
              <a:gd name="connsiteY11125" fmla="*/ 164561 h 688275"/>
              <a:gd name="connsiteX11126" fmla="*/ 2365582 w 7386137"/>
              <a:gd name="connsiteY11126" fmla="*/ 164812 h 688275"/>
              <a:gd name="connsiteX11127" fmla="*/ 2365618 w 7386137"/>
              <a:gd name="connsiteY11127" fmla="*/ 164812 h 688275"/>
              <a:gd name="connsiteX11128" fmla="*/ 2365582 w 7386137"/>
              <a:gd name="connsiteY11128" fmla="*/ 165064 h 688275"/>
              <a:gd name="connsiteX11129" fmla="*/ 2365618 w 7386137"/>
              <a:gd name="connsiteY11129" fmla="*/ 165064 h 688275"/>
              <a:gd name="connsiteX11130" fmla="*/ 2365582 w 7386137"/>
              <a:gd name="connsiteY11130" fmla="*/ 165315 h 688275"/>
              <a:gd name="connsiteX11131" fmla="*/ 2365618 w 7386137"/>
              <a:gd name="connsiteY11131" fmla="*/ 165315 h 688275"/>
              <a:gd name="connsiteX11132" fmla="*/ 2365582 w 7386137"/>
              <a:gd name="connsiteY11132" fmla="*/ 165567 h 688275"/>
              <a:gd name="connsiteX11133" fmla="*/ 2365618 w 7386137"/>
              <a:gd name="connsiteY11133" fmla="*/ 165567 h 688275"/>
              <a:gd name="connsiteX11134" fmla="*/ 2365582 w 7386137"/>
              <a:gd name="connsiteY11134" fmla="*/ 165818 h 688275"/>
              <a:gd name="connsiteX11135" fmla="*/ 2365618 w 7386137"/>
              <a:gd name="connsiteY11135" fmla="*/ 165818 h 688275"/>
              <a:gd name="connsiteX11136" fmla="*/ 2365582 w 7386137"/>
              <a:gd name="connsiteY11136" fmla="*/ 166070 h 688275"/>
              <a:gd name="connsiteX11137" fmla="*/ 2365618 w 7386137"/>
              <a:gd name="connsiteY11137" fmla="*/ 166070 h 688275"/>
              <a:gd name="connsiteX11138" fmla="*/ 2365582 w 7386137"/>
              <a:gd name="connsiteY11138" fmla="*/ 166322 h 688275"/>
              <a:gd name="connsiteX11139" fmla="*/ 2365618 w 7386137"/>
              <a:gd name="connsiteY11139" fmla="*/ 166322 h 688275"/>
              <a:gd name="connsiteX11140" fmla="*/ 2365582 w 7386137"/>
              <a:gd name="connsiteY11140" fmla="*/ 166573 h 688275"/>
              <a:gd name="connsiteX11141" fmla="*/ 2365618 w 7386137"/>
              <a:gd name="connsiteY11141" fmla="*/ 166573 h 688275"/>
              <a:gd name="connsiteX11142" fmla="*/ 2365582 w 7386137"/>
              <a:gd name="connsiteY11142" fmla="*/ 166825 h 688275"/>
              <a:gd name="connsiteX11143" fmla="*/ 2365618 w 7386137"/>
              <a:gd name="connsiteY11143" fmla="*/ 166825 h 688275"/>
              <a:gd name="connsiteX11144" fmla="*/ 2365582 w 7386137"/>
              <a:gd name="connsiteY11144" fmla="*/ 167076 h 688275"/>
              <a:gd name="connsiteX11145" fmla="*/ 2365618 w 7386137"/>
              <a:gd name="connsiteY11145" fmla="*/ 167076 h 688275"/>
              <a:gd name="connsiteX11146" fmla="*/ 2365582 w 7386137"/>
              <a:gd name="connsiteY11146" fmla="*/ 167328 h 688275"/>
              <a:gd name="connsiteX11147" fmla="*/ 2365618 w 7386137"/>
              <a:gd name="connsiteY11147" fmla="*/ 167328 h 688275"/>
              <a:gd name="connsiteX11148" fmla="*/ 2365582 w 7386137"/>
              <a:gd name="connsiteY11148" fmla="*/ 167579 h 688275"/>
              <a:gd name="connsiteX11149" fmla="*/ 2365618 w 7386137"/>
              <a:gd name="connsiteY11149" fmla="*/ 167579 h 688275"/>
              <a:gd name="connsiteX11150" fmla="*/ 2365582 w 7386137"/>
              <a:gd name="connsiteY11150" fmla="*/ 167831 h 688275"/>
              <a:gd name="connsiteX11151" fmla="*/ 2365618 w 7386137"/>
              <a:gd name="connsiteY11151" fmla="*/ 167831 h 688275"/>
              <a:gd name="connsiteX11152" fmla="*/ 2365582 w 7386137"/>
              <a:gd name="connsiteY11152" fmla="*/ 168082 h 688275"/>
              <a:gd name="connsiteX11153" fmla="*/ 2365618 w 7386137"/>
              <a:gd name="connsiteY11153" fmla="*/ 168082 h 688275"/>
              <a:gd name="connsiteX11154" fmla="*/ 2365582 w 7386137"/>
              <a:gd name="connsiteY11154" fmla="*/ 168334 h 688275"/>
              <a:gd name="connsiteX11155" fmla="*/ 2365618 w 7386137"/>
              <a:gd name="connsiteY11155" fmla="*/ 168334 h 688275"/>
              <a:gd name="connsiteX11156" fmla="*/ 2365582 w 7386137"/>
              <a:gd name="connsiteY11156" fmla="*/ 168586 h 688275"/>
              <a:gd name="connsiteX11157" fmla="*/ 2365618 w 7386137"/>
              <a:gd name="connsiteY11157" fmla="*/ 168586 h 688275"/>
              <a:gd name="connsiteX11158" fmla="*/ 2365582 w 7386137"/>
              <a:gd name="connsiteY11158" fmla="*/ 168837 h 688275"/>
              <a:gd name="connsiteX11159" fmla="*/ 2365618 w 7386137"/>
              <a:gd name="connsiteY11159" fmla="*/ 168837 h 688275"/>
              <a:gd name="connsiteX11160" fmla="*/ 2365582 w 7386137"/>
              <a:gd name="connsiteY11160" fmla="*/ 169089 h 688275"/>
              <a:gd name="connsiteX11161" fmla="*/ 2365618 w 7386137"/>
              <a:gd name="connsiteY11161" fmla="*/ 169089 h 688275"/>
              <a:gd name="connsiteX11162" fmla="*/ 2365582 w 7386137"/>
              <a:gd name="connsiteY11162" fmla="*/ 169340 h 688275"/>
              <a:gd name="connsiteX11163" fmla="*/ 2365618 w 7386137"/>
              <a:gd name="connsiteY11163" fmla="*/ 169340 h 688275"/>
              <a:gd name="connsiteX11164" fmla="*/ 2365582 w 7386137"/>
              <a:gd name="connsiteY11164" fmla="*/ 169592 h 688275"/>
              <a:gd name="connsiteX11165" fmla="*/ 2365618 w 7386137"/>
              <a:gd name="connsiteY11165" fmla="*/ 169592 h 688275"/>
              <a:gd name="connsiteX11166" fmla="*/ 2365582 w 7386137"/>
              <a:gd name="connsiteY11166" fmla="*/ 169843 h 688275"/>
              <a:gd name="connsiteX11167" fmla="*/ 2365618 w 7386137"/>
              <a:gd name="connsiteY11167" fmla="*/ 169843 h 688275"/>
              <a:gd name="connsiteX11168" fmla="*/ 2365582 w 7386137"/>
              <a:gd name="connsiteY11168" fmla="*/ 170095 h 688275"/>
              <a:gd name="connsiteX11169" fmla="*/ 2365618 w 7386137"/>
              <a:gd name="connsiteY11169" fmla="*/ 170095 h 688275"/>
              <a:gd name="connsiteX11170" fmla="*/ 2365582 w 7386137"/>
              <a:gd name="connsiteY11170" fmla="*/ 170346 h 688275"/>
              <a:gd name="connsiteX11171" fmla="*/ 2365618 w 7386137"/>
              <a:gd name="connsiteY11171" fmla="*/ 170346 h 688275"/>
              <a:gd name="connsiteX11172" fmla="*/ 2365582 w 7386137"/>
              <a:gd name="connsiteY11172" fmla="*/ 170598 h 688275"/>
              <a:gd name="connsiteX11173" fmla="*/ 2365618 w 7386137"/>
              <a:gd name="connsiteY11173" fmla="*/ 170598 h 688275"/>
              <a:gd name="connsiteX11174" fmla="*/ 2365582 w 7386137"/>
              <a:gd name="connsiteY11174" fmla="*/ 170849 h 688275"/>
              <a:gd name="connsiteX11175" fmla="*/ 2365618 w 7386137"/>
              <a:gd name="connsiteY11175" fmla="*/ 170849 h 688275"/>
              <a:gd name="connsiteX11176" fmla="*/ 2365582 w 7386137"/>
              <a:gd name="connsiteY11176" fmla="*/ 171101 h 688275"/>
              <a:gd name="connsiteX11177" fmla="*/ 2365618 w 7386137"/>
              <a:gd name="connsiteY11177" fmla="*/ 171101 h 688275"/>
              <a:gd name="connsiteX11178" fmla="*/ 2365582 w 7386137"/>
              <a:gd name="connsiteY11178" fmla="*/ 171352 h 688275"/>
              <a:gd name="connsiteX11179" fmla="*/ 2365618 w 7386137"/>
              <a:gd name="connsiteY11179" fmla="*/ 171352 h 688275"/>
              <a:gd name="connsiteX11180" fmla="*/ 2365582 w 7386137"/>
              <a:gd name="connsiteY11180" fmla="*/ 171604 h 688275"/>
              <a:gd name="connsiteX11181" fmla="*/ 2365618 w 7386137"/>
              <a:gd name="connsiteY11181" fmla="*/ 171604 h 688275"/>
              <a:gd name="connsiteX11182" fmla="*/ 2365582 w 7386137"/>
              <a:gd name="connsiteY11182" fmla="*/ 171856 h 688275"/>
              <a:gd name="connsiteX11183" fmla="*/ 2365618 w 7386137"/>
              <a:gd name="connsiteY11183" fmla="*/ 171856 h 688275"/>
              <a:gd name="connsiteX11184" fmla="*/ 2365582 w 7386137"/>
              <a:gd name="connsiteY11184" fmla="*/ 172107 h 688275"/>
              <a:gd name="connsiteX11185" fmla="*/ 2365618 w 7386137"/>
              <a:gd name="connsiteY11185" fmla="*/ 172107 h 688275"/>
              <a:gd name="connsiteX11186" fmla="*/ 2365582 w 7386137"/>
              <a:gd name="connsiteY11186" fmla="*/ 172359 h 688275"/>
              <a:gd name="connsiteX11187" fmla="*/ 2365618 w 7386137"/>
              <a:gd name="connsiteY11187" fmla="*/ 172359 h 688275"/>
              <a:gd name="connsiteX11188" fmla="*/ 2365582 w 7386137"/>
              <a:gd name="connsiteY11188" fmla="*/ 172610 h 688275"/>
              <a:gd name="connsiteX11189" fmla="*/ 2365618 w 7386137"/>
              <a:gd name="connsiteY11189" fmla="*/ 172610 h 688275"/>
              <a:gd name="connsiteX11190" fmla="*/ 2365582 w 7386137"/>
              <a:gd name="connsiteY11190" fmla="*/ 172862 h 688275"/>
              <a:gd name="connsiteX11191" fmla="*/ 2365618 w 7386137"/>
              <a:gd name="connsiteY11191" fmla="*/ 172862 h 688275"/>
              <a:gd name="connsiteX11192" fmla="*/ 2365582 w 7386137"/>
              <a:gd name="connsiteY11192" fmla="*/ 173113 h 688275"/>
              <a:gd name="connsiteX11193" fmla="*/ 2365618 w 7386137"/>
              <a:gd name="connsiteY11193" fmla="*/ 173113 h 688275"/>
              <a:gd name="connsiteX11194" fmla="*/ 2365582 w 7386137"/>
              <a:gd name="connsiteY11194" fmla="*/ 173365 h 688275"/>
              <a:gd name="connsiteX11195" fmla="*/ 2365618 w 7386137"/>
              <a:gd name="connsiteY11195" fmla="*/ 173365 h 688275"/>
              <a:gd name="connsiteX11196" fmla="*/ 2365582 w 7386137"/>
              <a:gd name="connsiteY11196" fmla="*/ 173616 h 688275"/>
              <a:gd name="connsiteX11197" fmla="*/ 2365618 w 7386137"/>
              <a:gd name="connsiteY11197" fmla="*/ 173616 h 688275"/>
              <a:gd name="connsiteX11198" fmla="*/ 2365582 w 7386137"/>
              <a:gd name="connsiteY11198" fmla="*/ 173868 h 688275"/>
              <a:gd name="connsiteX11199" fmla="*/ 2365618 w 7386137"/>
              <a:gd name="connsiteY11199" fmla="*/ 173868 h 688275"/>
              <a:gd name="connsiteX11200" fmla="*/ 2365582 w 7386137"/>
              <a:gd name="connsiteY11200" fmla="*/ 174120 h 688275"/>
              <a:gd name="connsiteX11201" fmla="*/ 2365618 w 7386137"/>
              <a:gd name="connsiteY11201" fmla="*/ 174120 h 688275"/>
              <a:gd name="connsiteX11202" fmla="*/ 2365582 w 7386137"/>
              <a:gd name="connsiteY11202" fmla="*/ 174371 h 688275"/>
              <a:gd name="connsiteX11203" fmla="*/ 2365618 w 7386137"/>
              <a:gd name="connsiteY11203" fmla="*/ 174371 h 688275"/>
              <a:gd name="connsiteX11204" fmla="*/ 2365582 w 7386137"/>
              <a:gd name="connsiteY11204" fmla="*/ 174623 h 688275"/>
              <a:gd name="connsiteX11205" fmla="*/ 2365618 w 7386137"/>
              <a:gd name="connsiteY11205" fmla="*/ 174623 h 688275"/>
              <a:gd name="connsiteX11206" fmla="*/ 2365582 w 7386137"/>
              <a:gd name="connsiteY11206" fmla="*/ 174874 h 688275"/>
              <a:gd name="connsiteX11207" fmla="*/ 2365618 w 7386137"/>
              <a:gd name="connsiteY11207" fmla="*/ 174874 h 688275"/>
              <a:gd name="connsiteX11208" fmla="*/ 2365582 w 7386137"/>
              <a:gd name="connsiteY11208" fmla="*/ 175126 h 688275"/>
              <a:gd name="connsiteX11209" fmla="*/ 2365618 w 7386137"/>
              <a:gd name="connsiteY11209" fmla="*/ 175126 h 688275"/>
              <a:gd name="connsiteX11210" fmla="*/ 2365582 w 7386137"/>
              <a:gd name="connsiteY11210" fmla="*/ 175377 h 688275"/>
              <a:gd name="connsiteX11211" fmla="*/ 2365618 w 7386137"/>
              <a:gd name="connsiteY11211" fmla="*/ 175377 h 688275"/>
              <a:gd name="connsiteX11212" fmla="*/ 2365582 w 7386137"/>
              <a:gd name="connsiteY11212" fmla="*/ 175629 h 688275"/>
              <a:gd name="connsiteX11213" fmla="*/ 2365618 w 7386137"/>
              <a:gd name="connsiteY11213" fmla="*/ 175629 h 688275"/>
              <a:gd name="connsiteX11214" fmla="*/ 2365582 w 7386137"/>
              <a:gd name="connsiteY11214" fmla="*/ 175880 h 688275"/>
              <a:gd name="connsiteX11215" fmla="*/ 2365618 w 7386137"/>
              <a:gd name="connsiteY11215" fmla="*/ 175880 h 688275"/>
              <a:gd name="connsiteX11216" fmla="*/ 2365582 w 7386137"/>
              <a:gd name="connsiteY11216" fmla="*/ 176132 h 688275"/>
              <a:gd name="connsiteX11217" fmla="*/ 2365618 w 7386137"/>
              <a:gd name="connsiteY11217" fmla="*/ 176132 h 688275"/>
              <a:gd name="connsiteX11218" fmla="*/ 2365582 w 7386137"/>
              <a:gd name="connsiteY11218" fmla="*/ 176383 h 688275"/>
              <a:gd name="connsiteX11219" fmla="*/ 2365618 w 7386137"/>
              <a:gd name="connsiteY11219" fmla="*/ 176383 h 688275"/>
              <a:gd name="connsiteX11220" fmla="*/ 2365582 w 7386137"/>
              <a:gd name="connsiteY11220" fmla="*/ 176635 h 688275"/>
              <a:gd name="connsiteX11221" fmla="*/ 2365618 w 7386137"/>
              <a:gd name="connsiteY11221" fmla="*/ 176635 h 688275"/>
              <a:gd name="connsiteX11222" fmla="*/ 2365582 w 7386137"/>
              <a:gd name="connsiteY11222" fmla="*/ 176886 h 688275"/>
              <a:gd name="connsiteX11223" fmla="*/ 2365618 w 7386137"/>
              <a:gd name="connsiteY11223" fmla="*/ 176886 h 688275"/>
              <a:gd name="connsiteX11224" fmla="*/ 2365582 w 7386137"/>
              <a:gd name="connsiteY11224" fmla="*/ 177138 h 688275"/>
              <a:gd name="connsiteX11225" fmla="*/ 2365618 w 7386137"/>
              <a:gd name="connsiteY11225" fmla="*/ 177138 h 688275"/>
              <a:gd name="connsiteX11226" fmla="*/ 2365582 w 7386137"/>
              <a:gd name="connsiteY11226" fmla="*/ 177389 h 688275"/>
              <a:gd name="connsiteX11227" fmla="*/ 2365618 w 7386137"/>
              <a:gd name="connsiteY11227" fmla="*/ 177389 h 688275"/>
              <a:gd name="connsiteX11228" fmla="*/ 2365582 w 7386137"/>
              <a:gd name="connsiteY11228" fmla="*/ 177641 h 688275"/>
              <a:gd name="connsiteX11229" fmla="*/ 2365618 w 7386137"/>
              <a:gd name="connsiteY11229" fmla="*/ 177641 h 688275"/>
              <a:gd name="connsiteX11230" fmla="*/ 2365582 w 7386137"/>
              <a:gd name="connsiteY11230" fmla="*/ 177893 h 688275"/>
              <a:gd name="connsiteX11231" fmla="*/ 2365618 w 7386137"/>
              <a:gd name="connsiteY11231" fmla="*/ 177893 h 688275"/>
              <a:gd name="connsiteX11232" fmla="*/ 2365582 w 7386137"/>
              <a:gd name="connsiteY11232" fmla="*/ 178144 h 688275"/>
              <a:gd name="connsiteX11233" fmla="*/ 2365618 w 7386137"/>
              <a:gd name="connsiteY11233" fmla="*/ 178144 h 688275"/>
              <a:gd name="connsiteX11234" fmla="*/ 2365582 w 7386137"/>
              <a:gd name="connsiteY11234" fmla="*/ 178396 h 688275"/>
              <a:gd name="connsiteX11235" fmla="*/ 2365618 w 7386137"/>
              <a:gd name="connsiteY11235" fmla="*/ 178396 h 688275"/>
              <a:gd name="connsiteX11236" fmla="*/ 2365582 w 7386137"/>
              <a:gd name="connsiteY11236" fmla="*/ 178647 h 688275"/>
              <a:gd name="connsiteX11237" fmla="*/ 2365618 w 7386137"/>
              <a:gd name="connsiteY11237" fmla="*/ 178647 h 688275"/>
              <a:gd name="connsiteX11238" fmla="*/ 2365582 w 7386137"/>
              <a:gd name="connsiteY11238" fmla="*/ 178899 h 688275"/>
              <a:gd name="connsiteX11239" fmla="*/ 2365618 w 7386137"/>
              <a:gd name="connsiteY11239" fmla="*/ 178899 h 688275"/>
              <a:gd name="connsiteX11240" fmla="*/ 2365582 w 7386137"/>
              <a:gd name="connsiteY11240" fmla="*/ 179150 h 688275"/>
              <a:gd name="connsiteX11241" fmla="*/ 2365618 w 7386137"/>
              <a:gd name="connsiteY11241" fmla="*/ 179150 h 688275"/>
              <a:gd name="connsiteX11242" fmla="*/ 2365582 w 7386137"/>
              <a:gd name="connsiteY11242" fmla="*/ 179402 h 688275"/>
              <a:gd name="connsiteX11243" fmla="*/ 2365618 w 7386137"/>
              <a:gd name="connsiteY11243" fmla="*/ 179402 h 688275"/>
              <a:gd name="connsiteX11244" fmla="*/ 2365582 w 7386137"/>
              <a:gd name="connsiteY11244" fmla="*/ 179653 h 688275"/>
              <a:gd name="connsiteX11245" fmla="*/ 2365618 w 7386137"/>
              <a:gd name="connsiteY11245" fmla="*/ 179653 h 688275"/>
              <a:gd name="connsiteX11246" fmla="*/ 2365582 w 7386137"/>
              <a:gd name="connsiteY11246" fmla="*/ 179905 h 688275"/>
              <a:gd name="connsiteX11247" fmla="*/ 2365618 w 7386137"/>
              <a:gd name="connsiteY11247" fmla="*/ 179905 h 688275"/>
              <a:gd name="connsiteX11248" fmla="*/ 2365582 w 7386137"/>
              <a:gd name="connsiteY11248" fmla="*/ 180157 h 688275"/>
              <a:gd name="connsiteX11249" fmla="*/ 2365618 w 7386137"/>
              <a:gd name="connsiteY11249" fmla="*/ 180157 h 688275"/>
              <a:gd name="connsiteX11250" fmla="*/ 2365582 w 7386137"/>
              <a:gd name="connsiteY11250" fmla="*/ 180408 h 688275"/>
              <a:gd name="connsiteX11251" fmla="*/ 2365618 w 7386137"/>
              <a:gd name="connsiteY11251" fmla="*/ 180408 h 688275"/>
              <a:gd name="connsiteX11252" fmla="*/ 2365582 w 7386137"/>
              <a:gd name="connsiteY11252" fmla="*/ 180660 h 688275"/>
              <a:gd name="connsiteX11253" fmla="*/ 2365618 w 7386137"/>
              <a:gd name="connsiteY11253" fmla="*/ 180660 h 688275"/>
              <a:gd name="connsiteX11254" fmla="*/ 2365582 w 7386137"/>
              <a:gd name="connsiteY11254" fmla="*/ 180911 h 688275"/>
              <a:gd name="connsiteX11255" fmla="*/ 2365618 w 7386137"/>
              <a:gd name="connsiteY11255" fmla="*/ 180911 h 688275"/>
              <a:gd name="connsiteX11256" fmla="*/ 2365582 w 7386137"/>
              <a:gd name="connsiteY11256" fmla="*/ 181163 h 688275"/>
              <a:gd name="connsiteX11257" fmla="*/ 2365618 w 7386137"/>
              <a:gd name="connsiteY11257" fmla="*/ 181163 h 688275"/>
              <a:gd name="connsiteX11258" fmla="*/ 2365582 w 7386137"/>
              <a:gd name="connsiteY11258" fmla="*/ 181414 h 688275"/>
              <a:gd name="connsiteX11259" fmla="*/ 2365618 w 7386137"/>
              <a:gd name="connsiteY11259" fmla="*/ 181414 h 688275"/>
              <a:gd name="connsiteX11260" fmla="*/ 2365582 w 7386137"/>
              <a:gd name="connsiteY11260" fmla="*/ 181666 h 688275"/>
              <a:gd name="connsiteX11261" fmla="*/ 2365618 w 7386137"/>
              <a:gd name="connsiteY11261" fmla="*/ 181666 h 688275"/>
              <a:gd name="connsiteX11262" fmla="*/ 2365582 w 7386137"/>
              <a:gd name="connsiteY11262" fmla="*/ 181917 h 688275"/>
              <a:gd name="connsiteX11263" fmla="*/ 2365618 w 7386137"/>
              <a:gd name="connsiteY11263" fmla="*/ 181917 h 688275"/>
              <a:gd name="connsiteX11264" fmla="*/ 2365582 w 7386137"/>
              <a:gd name="connsiteY11264" fmla="*/ 182169 h 688275"/>
              <a:gd name="connsiteX11265" fmla="*/ 2365618 w 7386137"/>
              <a:gd name="connsiteY11265" fmla="*/ 182169 h 688275"/>
              <a:gd name="connsiteX11266" fmla="*/ 2365582 w 7386137"/>
              <a:gd name="connsiteY11266" fmla="*/ 182420 h 688275"/>
              <a:gd name="connsiteX11267" fmla="*/ 2365618 w 7386137"/>
              <a:gd name="connsiteY11267" fmla="*/ 182420 h 688275"/>
              <a:gd name="connsiteX11268" fmla="*/ 2365582 w 7386137"/>
              <a:gd name="connsiteY11268" fmla="*/ 182672 h 688275"/>
              <a:gd name="connsiteX11269" fmla="*/ 2365618 w 7386137"/>
              <a:gd name="connsiteY11269" fmla="*/ 182672 h 688275"/>
              <a:gd name="connsiteX11270" fmla="*/ 2365582 w 7386137"/>
              <a:gd name="connsiteY11270" fmla="*/ 182923 h 688275"/>
              <a:gd name="connsiteX11271" fmla="*/ 2365618 w 7386137"/>
              <a:gd name="connsiteY11271" fmla="*/ 182923 h 688275"/>
              <a:gd name="connsiteX11272" fmla="*/ 2365582 w 7386137"/>
              <a:gd name="connsiteY11272" fmla="*/ 183175 h 688275"/>
              <a:gd name="connsiteX11273" fmla="*/ 2365618 w 7386137"/>
              <a:gd name="connsiteY11273" fmla="*/ 183175 h 688275"/>
              <a:gd name="connsiteX11274" fmla="*/ 2351843 w 7386137"/>
              <a:gd name="connsiteY11274" fmla="*/ 278769 h 688275"/>
              <a:gd name="connsiteX11275" fmla="*/ 2341824 w 7386137"/>
              <a:gd name="connsiteY11275" fmla="*/ 261237 h 688275"/>
              <a:gd name="connsiteX11276" fmla="*/ 2326796 w 7386137"/>
              <a:gd name="connsiteY11276" fmla="*/ 257062 h 688275"/>
              <a:gd name="connsiteX11277" fmla="*/ 2099165 w 7386137"/>
              <a:gd name="connsiteY11277" fmla="*/ 257062 h 688275"/>
              <a:gd name="connsiteX11278" fmla="*/ 2249988 w 7386137"/>
              <a:gd name="connsiteY11278" fmla="*/ 581491 h 688275"/>
              <a:gd name="connsiteX11279" fmla="*/ 2296324 w 7386137"/>
              <a:gd name="connsiteY11279" fmla="*/ 581491 h 688275"/>
              <a:gd name="connsiteX11280" fmla="*/ 2323874 w 7386137"/>
              <a:gd name="connsiteY11280" fmla="*/ 563123 h 688275"/>
              <a:gd name="connsiteX11281" fmla="*/ 2323834 w 7386137"/>
              <a:gd name="connsiteY11281" fmla="*/ 563402 h 688275"/>
              <a:gd name="connsiteX11282" fmla="*/ 2323874 w 7386137"/>
              <a:gd name="connsiteY11282" fmla="*/ 563375 h 688275"/>
              <a:gd name="connsiteX11283" fmla="*/ 2323834 w 7386137"/>
              <a:gd name="connsiteY11283" fmla="*/ 563653 h 688275"/>
              <a:gd name="connsiteX11284" fmla="*/ 2323874 w 7386137"/>
              <a:gd name="connsiteY11284" fmla="*/ 563626 h 688275"/>
              <a:gd name="connsiteX11285" fmla="*/ 2323834 w 7386137"/>
              <a:gd name="connsiteY11285" fmla="*/ 563905 h 688275"/>
              <a:gd name="connsiteX11286" fmla="*/ 2323874 w 7386137"/>
              <a:gd name="connsiteY11286" fmla="*/ 563878 h 688275"/>
              <a:gd name="connsiteX11287" fmla="*/ 2323834 w 7386137"/>
              <a:gd name="connsiteY11287" fmla="*/ 564156 h 688275"/>
              <a:gd name="connsiteX11288" fmla="*/ 2323874 w 7386137"/>
              <a:gd name="connsiteY11288" fmla="*/ 564129 h 688275"/>
              <a:gd name="connsiteX11289" fmla="*/ 2323834 w 7386137"/>
              <a:gd name="connsiteY11289" fmla="*/ 564408 h 688275"/>
              <a:gd name="connsiteX11290" fmla="*/ 2323874 w 7386137"/>
              <a:gd name="connsiteY11290" fmla="*/ 564381 h 688275"/>
              <a:gd name="connsiteX11291" fmla="*/ 2323834 w 7386137"/>
              <a:gd name="connsiteY11291" fmla="*/ 564659 h 688275"/>
              <a:gd name="connsiteX11292" fmla="*/ 2323874 w 7386137"/>
              <a:gd name="connsiteY11292" fmla="*/ 564632 h 688275"/>
              <a:gd name="connsiteX11293" fmla="*/ 2323834 w 7386137"/>
              <a:gd name="connsiteY11293" fmla="*/ 564911 h 688275"/>
              <a:gd name="connsiteX11294" fmla="*/ 2323874 w 7386137"/>
              <a:gd name="connsiteY11294" fmla="*/ 564884 h 688275"/>
              <a:gd name="connsiteX11295" fmla="*/ 2323834 w 7386137"/>
              <a:gd name="connsiteY11295" fmla="*/ 565162 h 688275"/>
              <a:gd name="connsiteX11296" fmla="*/ 2323874 w 7386137"/>
              <a:gd name="connsiteY11296" fmla="*/ 565135 h 688275"/>
              <a:gd name="connsiteX11297" fmla="*/ 2323834 w 7386137"/>
              <a:gd name="connsiteY11297" fmla="*/ 565414 h 688275"/>
              <a:gd name="connsiteX11298" fmla="*/ 2323874 w 7386137"/>
              <a:gd name="connsiteY11298" fmla="*/ 565387 h 688275"/>
              <a:gd name="connsiteX11299" fmla="*/ 2323834 w 7386137"/>
              <a:gd name="connsiteY11299" fmla="*/ 565665 h 688275"/>
              <a:gd name="connsiteX11300" fmla="*/ 2323874 w 7386137"/>
              <a:gd name="connsiteY11300" fmla="*/ 565638 h 688275"/>
              <a:gd name="connsiteX11301" fmla="*/ 2323834 w 7386137"/>
              <a:gd name="connsiteY11301" fmla="*/ 565917 h 688275"/>
              <a:gd name="connsiteX11302" fmla="*/ 2323874 w 7386137"/>
              <a:gd name="connsiteY11302" fmla="*/ 565890 h 688275"/>
              <a:gd name="connsiteX11303" fmla="*/ 2323834 w 7386137"/>
              <a:gd name="connsiteY11303" fmla="*/ 566168 h 688275"/>
              <a:gd name="connsiteX11304" fmla="*/ 2323874 w 7386137"/>
              <a:gd name="connsiteY11304" fmla="*/ 566141 h 688275"/>
              <a:gd name="connsiteX11305" fmla="*/ 2323834 w 7386137"/>
              <a:gd name="connsiteY11305" fmla="*/ 566420 h 688275"/>
              <a:gd name="connsiteX11306" fmla="*/ 2323874 w 7386137"/>
              <a:gd name="connsiteY11306" fmla="*/ 566393 h 688275"/>
              <a:gd name="connsiteX11307" fmla="*/ 2323834 w 7386137"/>
              <a:gd name="connsiteY11307" fmla="*/ 566672 h 688275"/>
              <a:gd name="connsiteX11308" fmla="*/ 2323874 w 7386137"/>
              <a:gd name="connsiteY11308" fmla="*/ 566645 h 688275"/>
              <a:gd name="connsiteX11309" fmla="*/ 2323834 w 7386137"/>
              <a:gd name="connsiteY11309" fmla="*/ 566923 h 688275"/>
              <a:gd name="connsiteX11310" fmla="*/ 2323874 w 7386137"/>
              <a:gd name="connsiteY11310" fmla="*/ 566896 h 688275"/>
              <a:gd name="connsiteX11311" fmla="*/ 2323834 w 7386137"/>
              <a:gd name="connsiteY11311" fmla="*/ 567175 h 688275"/>
              <a:gd name="connsiteX11312" fmla="*/ 2323874 w 7386137"/>
              <a:gd name="connsiteY11312" fmla="*/ 567148 h 688275"/>
              <a:gd name="connsiteX11313" fmla="*/ 2323834 w 7386137"/>
              <a:gd name="connsiteY11313" fmla="*/ 567426 h 688275"/>
              <a:gd name="connsiteX11314" fmla="*/ 2323874 w 7386137"/>
              <a:gd name="connsiteY11314" fmla="*/ 567399 h 688275"/>
              <a:gd name="connsiteX11315" fmla="*/ 2323834 w 7386137"/>
              <a:gd name="connsiteY11315" fmla="*/ 567678 h 688275"/>
              <a:gd name="connsiteX11316" fmla="*/ 2323874 w 7386137"/>
              <a:gd name="connsiteY11316" fmla="*/ 567651 h 688275"/>
              <a:gd name="connsiteX11317" fmla="*/ 2323834 w 7386137"/>
              <a:gd name="connsiteY11317" fmla="*/ 567929 h 688275"/>
              <a:gd name="connsiteX11318" fmla="*/ 2323874 w 7386137"/>
              <a:gd name="connsiteY11318" fmla="*/ 567902 h 688275"/>
              <a:gd name="connsiteX11319" fmla="*/ 2323834 w 7386137"/>
              <a:gd name="connsiteY11319" fmla="*/ 568181 h 688275"/>
              <a:gd name="connsiteX11320" fmla="*/ 2323874 w 7386137"/>
              <a:gd name="connsiteY11320" fmla="*/ 568154 h 688275"/>
              <a:gd name="connsiteX11321" fmla="*/ 2323834 w 7386137"/>
              <a:gd name="connsiteY11321" fmla="*/ 568432 h 688275"/>
              <a:gd name="connsiteX11322" fmla="*/ 2323874 w 7386137"/>
              <a:gd name="connsiteY11322" fmla="*/ 568405 h 688275"/>
              <a:gd name="connsiteX11323" fmla="*/ 2323834 w 7386137"/>
              <a:gd name="connsiteY11323" fmla="*/ 568684 h 688275"/>
              <a:gd name="connsiteX11324" fmla="*/ 2323874 w 7386137"/>
              <a:gd name="connsiteY11324" fmla="*/ 568657 h 688275"/>
              <a:gd name="connsiteX11325" fmla="*/ 2323834 w 7386137"/>
              <a:gd name="connsiteY11325" fmla="*/ 568936 h 688275"/>
              <a:gd name="connsiteX11326" fmla="*/ 2323874 w 7386137"/>
              <a:gd name="connsiteY11326" fmla="*/ 568909 h 688275"/>
              <a:gd name="connsiteX11327" fmla="*/ 2323834 w 7386137"/>
              <a:gd name="connsiteY11327" fmla="*/ 569187 h 688275"/>
              <a:gd name="connsiteX11328" fmla="*/ 2323874 w 7386137"/>
              <a:gd name="connsiteY11328" fmla="*/ 569160 h 688275"/>
              <a:gd name="connsiteX11329" fmla="*/ 2323834 w 7386137"/>
              <a:gd name="connsiteY11329" fmla="*/ 569439 h 688275"/>
              <a:gd name="connsiteX11330" fmla="*/ 2323874 w 7386137"/>
              <a:gd name="connsiteY11330" fmla="*/ 569412 h 688275"/>
              <a:gd name="connsiteX11331" fmla="*/ 2323834 w 7386137"/>
              <a:gd name="connsiteY11331" fmla="*/ 569690 h 688275"/>
              <a:gd name="connsiteX11332" fmla="*/ 2323874 w 7386137"/>
              <a:gd name="connsiteY11332" fmla="*/ 569663 h 688275"/>
              <a:gd name="connsiteX11333" fmla="*/ 2323834 w 7386137"/>
              <a:gd name="connsiteY11333" fmla="*/ 569942 h 688275"/>
              <a:gd name="connsiteX11334" fmla="*/ 2323874 w 7386137"/>
              <a:gd name="connsiteY11334" fmla="*/ 569915 h 688275"/>
              <a:gd name="connsiteX11335" fmla="*/ 2323834 w 7386137"/>
              <a:gd name="connsiteY11335" fmla="*/ 570193 h 688275"/>
              <a:gd name="connsiteX11336" fmla="*/ 2323874 w 7386137"/>
              <a:gd name="connsiteY11336" fmla="*/ 570166 h 688275"/>
              <a:gd name="connsiteX11337" fmla="*/ 2323834 w 7386137"/>
              <a:gd name="connsiteY11337" fmla="*/ 570445 h 688275"/>
              <a:gd name="connsiteX11338" fmla="*/ 2323874 w 7386137"/>
              <a:gd name="connsiteY11338" fmla="*/ 570418 h 688275"/>
              <a:gd name="connsiteX11339" fmla="*/ 2323834 w 7386137"/>
              <a:gd name="connsiteY11339" fmla="*/ 570696 h 688275"/>
              <a:gd name="connsiteX11340" fmla="*/ 2323874 w 7386137"/>
              <a:gd name="connsiteY11340" fmla="*/ 570669 h 688275"/>
              <a:gd name="connsiteX11341" fmla="*/ 2323834 w 7386137"/>
              <a:gd name="connsiteY11341" fmla="*/ 570948 h 688275"/>
              <a:gd name="connsiteX11342" fmla="*/ 2323874 w 7386137"/>
              <a:gd name="connsiteY11342" fmla="*/ 570921 h 688275"/>
              <a:gd name="connsiteX11343" fmla="*/ 2323834 w 7386137"/>
              <a:gd name="connsiteY11343" fmla="*/ 571199 h 688275"/>
              <a:gd name="connsiteX11344" fmla="*/ 2323874 w 7386137"/>
              <a:gd name="connsiteY11344" fmla="*/ 571172 h 688275"/>
              <a:gd name="connsiteX11345" fmla="*/ 2323834 w 7386137"/>
              <a:gd name="connsiteY11345" fmla="*/ 571451 h 688275"/>
              <a:gd name="connsiteX11346" fmla="*/ 2323874 w 7386137"/>
              <a:gd name="connsiteY11346" fmla="*/ 571424 h 688275"/>
              <a:gd name="connsiteX11347" fmla="*/ 2323834 w 7386137"/>
              <a:gd name="connsiteY11347" fmla="*/ 571702 h 688275"/>
              <a:gd name="connsiteX11348" fmla="*/ 2323874 w 7386137"/>
              <a:gd name="connsiteY11348" fmla="*/ 571675 h 688275"/>
              <a:gd name="connsiteX11349" fmla="*/ 2323834 w 7386137"/>
              <a:gd name="connsiteY11349" fmla="*/ 571954 h 688275"/>
              <a:gd name="connsiteX11350" fmla="*/ 2323874 w 7386137"/>
              <a:gd name="connsiteY11350" fmla="*/ 571927 h 688275"/>
              <a:gd name="connsiteX11351" fmla="*/ 2323834 w 7386137"/>
              <a:gd name="connsiteY11351" fmla="*/ 572206 h 688275"/>
              <a:gd name="connsiteX11352" fmla="*/ 2323874 w 7386137"/>
              <a:gd name="connsiteY11352" fmla="*/ 572179 h 688275"/>
              <a:gd name="connsiteX11353" fmla="*/ 2323834 w 7386137"/>
              <a:gd name="connsiteY11353" fmla="*/ 572457 h 688275"/>
              <a:gd name="connsiteX11354" fmla="*/ 2323874 w 7386137"/>
              <a:gd name="connsiteY11354" fmla="*/ 572430 h 688275"/>
              <a:gd name="connsiteX11355" fmla="*/ 2323834 w 7386137"/>
              <a:gd name="connsiteY11355" fmla="*/ 572709 h 688275"/>
              <a:gd name="connsiteX11356" fmla="*/ 2323874 w 7386137"/>
              <a:gd name="connsiteY11356" fmla="*/ 572682 h 688275"/>
              <a:gd name="connsiteX11357" fmla="*/ 2323834 w 7386137"/>
              <a:gd name="connsiteY11357" fmla="*/ 572960 h 688275"/>
              <a:gd name="connsiteX11358" fmla="*/ 2323874 w 7386137"/>
              <a:gd name="connsiteY11358" fmla="*/ 572933 h 688275"/>
              <a:gd name="connsiteX11359" fmla="*/ 2323834 w 7386137"/>
              <a:gd name="connsiteY11359" fmla="*/ 573212 h 688275"/>
              <a:gd name="connsiteX11360" fmla="*/ 2323874 w 7386137"/>
              <a:gd name="connsiteY11360" fmla="*/ 573185 h 688275"/>
              <a:gd name="connsiteX11361" fmla="*/ 2323834 w 7386137"/>
              <a:gd name="connsiteY11361" fmla="*/ 573463 h 688275"/>
              <a:gd name="connsiteX11362" fmla="*/ 2323874 w 7386137"/>
              <a:gd name="connsiteY11362" fmla="*/ 573436 h 688275"/>
              <a:gd name="connsiteX11363" fmla="*/ 2323834 w 7386137"/>
              <a:gd name="connsiteY11363" fmla="*/ 573715 h 688275"/>
              <a:gd name="connsiteX11364" fmla="*/ 2323874 w 7386137"/>
              <a:gd name="connsiteY11364" fmla="*/ 573688 h 688275"/>
              <a:gd name="connsiteX11365" fmla="*/ 2323834 w 7386137"/>
              <a:gd name="connsiteY11365" fmla="*/ 573966 h 688275"/>
              <a:gd name="connsiteX11366" fmla="*/ 2323874 w 7386137"/>
              <a:gd name="connsiteY11366" fmla="*/ 573939 h 688275"/>
              <a:gd name="connsiteX11367" fmla="*/ 2323834 w 7386137"/>
              <a:gd name="connsiteY11367" fmla="*/ 574218 h 688275"/>
              <a:gd name="connsiteX11368" fmla="*/ 2323874 w 7386137"/>
              <a:gd name="connsiteY11368" fmla="*/ 574191 h 688275"/>
              <a:gd name="connsiteX11369" fmla="*/ 2323834 w 7386137"/>
              <a:gd name="connsiteY11369" fmla="*/ 574470 h 688275"/>
              <a:gd name="connsiteX11370" fmla="*/ 2323874 w 7386137"/>
              <a:gd name="connsiteY11370" fmla="*/ 574443 h 688275"/>
              <a:gd name="connsiteX11371" fmla="*/ 2323834 w 7386137"/>
              <a:gd name="connsiteY11371" fmla="*/ 574721 h 688275"/>
              <a:gd name="connsiteX11372" fmla="*/ 2323874 w 7386137"/>
              <a:gd name="connsiteY11372" fmla="*/ 574694 h 688275"/>
              <a:gd name="connsiteX11373" fmla="*/ 2323834 w 7386137"/>
              <a:gd name="connsiteY11373" fmla="*/ 574973 h 688275"/>
              <a:gd name="connsiteX11374" fmla="*/ 2323874 w 7386137"/>
              <a:gd name="connsiteY11374" fmla="*/ 574946 h 688275"/>
              <a:gd name="connsiteX11375" fmla="*/ 2323834 w 7386137"/>
              <a:gd name="connsiteY11375" fmla="*/ 575224 h 688275"/>
              <a:gd name="connsiteX11376" fmla="*/ 2323874 w 7386137"/>
              <a:gd name="connsiteY11376" fmla="*/ 575197 h 688275"/>
              <a:gd name="connsiteX11377" fmla="*/ 2323834 w 7386137"/>
              <a:gd name="connsiteY11377" fmla="*/ 575476 h 688275"/>
              <a:gd name="connsiteX11378" fmla="*/ 2323874 w 7386137"/>
              <a:gd name="connsiteY11378" fmla="*/ 575449 h 688275"/>
              <a:gd name="connsiteX11379" fmla="*/ 2323834 w 7386137"/>
              <a:gd name="connsiteY11379" fmla="*/ 575727 h 688275"/>
              <a:gd name="connsiteX11380" fmla="*/ 2323874 w 7386137"/>
              <a:gd name="connsiteY11380" fmla="*/ 575700 h 688275"/>
              <a:gd name="connsiteX11381" fmla="*/ 2323834 w 7386137"/>
              <a:gd name="connsiteY11381" fmla="*/ 575979 h 688275"/>
              <a:gd name="connsiteX11382" fmla="*/ 2323874 w 7386137"/>
              <a:gd name="connsiteY11382" fmla="*/ 575952 h 688275"/>
              <a:gd name="connsiteX11383" fmla="*/ 2323834 w 7386137"/>
              <a:gd name="connsiteY11383" fmla="*/ 576230 h 688275"/>
              <a:gd name="connsiteX11384" fmla="*/ 2323874 w 7386137"/>
              <a:gd name="connsiteY11384" fmla="*/ 576203 h 688275"/>
              <a:gd name="connsiteX11385" fmla="*/ 2323834 w 7386137"/>
              <a:gd name="connsiteY11385" fmla="*/ 576482 h 688275"/>
              <a:gd name="connsiteX11386" fmla="*/ 2323874 w 7386137"/>
              <a:gd name="connsiteY11386" fmla="*/ 576455 h 688275"/>
              <a:gd name="connsiteX11387" fmla="*/ 2323834 w 7386137"/>
              <a:gd name="connsiteY11387" fmla="*/ 576733 h 688275"/>
              <a:gd name="connsiteX11388" fmla="*/ 2323874 w 7386137"/>
              <a:gd name="connsiteY11388" fmla="*/ 576706 h 688275"/>
              <a:gd name="connsiteX11389" fmla="*/ 2323834 w 7386137"/>
              <a:gd name="connsiteY11389" fmla="*/ 576985 h 688275"/>
              <a:gd name="connsiteX11390" fmla="*/ 2323874 w 7386137"/>
              <a:gd name="connsiteY11390" fmla="*/ 576958 h 688275"/>
              <a:gd name="connsiteX11391" fmla="*/ 2323834 w 7386137"/>
              <a:gd name="connsiteY11391" fmla="*/ 577236 h 688275"/>
              <a:gd name="connsiteX11392" fmla="*/ 2323874 w 7386137"/>
              <a:gd name="connsiteY11392" fmla="*/ 577209 h 688275"/>
              <a:gd name="connsiteX11393" fmla="*/ 2323834 w 7386137"/>
              <a:gd name="connsiteY11393" fmla="*/ 577488 h 688275"/>
              <a:gd name="connsiteX11394" fmla="*/ 2323874 w 7386137"/>
              <a:gd name="connsiteY11394" fmla="*/ 577461 h 688275"/>
              <a:gd name="connsiteX11395" fmla="*/ 2323834 w 7386137"/>
              <a:gd name="connsiteY11395" fmla="*/ 577739 h 688275"/>
              <a:gd name="connsiteX11396" fmla="*/ 2323874 w 7386137"/>
              <a:gd name="connsiteY11396" fmla="*/ 577712 h 688275"/>
              <a:gd name="connsiteX11397" fmla="*/ 2323834 w 7386137"/>
              <a:gd name="connsiteY11397" fmla="*/ 577991 h 688275"/>
              <a:gd name="connsiteX11398" fmla="*/ 2323874 w 7386137"/>
              <a:gd name="connsiteY11398" fmla="*/ 577964 h 688275"/>
              <a:gd name="connsiteX11399" fmla="*/ 2323834 w 7386137"/>
              <a:gd name="connsiteY11399" fmla="*/ 578243 h 688275"/>
              <a:gd name="connsiteX11400" fmla="*/ 2323874 w 7386137"/>
              <a:gd name="connsiteY11400" fmla="*/ 578216 h 688275"/>
              <a:gd name="connsiteX11401" fmla="*/ 2323834 w 7386137"/>
              <a:gd name="connsiteY11401" fmla="*/ 578494 h 688275"/>
              <a:gd name="connsiteX11402" fmla="*/ 2323874 w 7386137"/>
              <a:gd name="connsiteY11402" fmla="*/ 578467 h 688275"/>
              <a:gd name="connsiteX11403" fmla="*/ 2323834 w 7386137"/>
              <a:gd name="connsiteY11403" fmla="*/ 578746 h 688275"/>
              <a:gd name="connsiteX11404" fmla="*/ 2323874 w 7386137"/>
              <a:gd name="connsiteY11404" fmla="*/ 578719 h 688275"/>
              <a:gd name="connsiteX11405" fmla="*/ 2323834 w 7386137"/>
              <a:gd name="connsiteY11405" fmla="*/ 578997 h 688275"/>
              <a:gd name="connsiteX11406" fmla="*/ 2323874 w 7386137"/>
              <a:gd name="connsiteY11406" fmla="*/ 578970 h 688275"/>
              <a:gd name="connsiteX11407" fmla="*/ 2323834 w 7386137"/>
              <a:gd name="connsiteY11407" fmla="*/ 579249 h 688275"/>
              <a:gd name="connsiteX11408" fmla="*/ 2323874 w 7386137"/>
              <a:gd name="connsiteY11408" fmla="*/ 579222 h 688275"/>
              <a:gd name="connsiteX11409" fmla="*/ 2323834 w 7386137"/>
              <a:gd name="connsiteY11409" fmla="*/ 579500 h 688275"/>
              <a:gd name="connsiteX11410" fmla="*/ 2323874 w 7386137"/>
              <a:gd name="connsiteY11410" fmla="*/ 579473 h 688275"/>
              <a:gd name="connsiteX11411" fmla="*/ 2323834 w 7386137"/>
              <a:gd name="connsiteY11411" fmla="*/ 579752 h 688275"/>
              <a:gd name="connsiteX11412" fmla="*/ 2323874 w 7386137"/>
              <a:gd name="connsiteY11412" fmla="*/ 579725 h 688275"/>
              <a:gd name="connsiteX11413" fmla="*/ 2323834 w 7386137"/>
              <a:gd name="connsiteY11413" fmla="*/ 580003 h 688275"/>
              <a:gd name="connsiteX11414" fmla="*/ 2323874 w 7386137"/>
              <a:gd name="connsiteY11414" fmla="*/ 579976 h 688275"/>
              <a:gd name="connsiteX11415" fmla="*/ 2323834 w 7386137"/>
              <a:gd name="connsiteY11415" fmla="*/ 580255 h 688275"/>
              <a:gd name="connsiteX11416" fmla="*/ 2323874 w 7386137"/>
              <a:gd name="connsiteY11416" fmla="*/ 580228 h 688275"/>
              <a:gd name="connsiteX11417" fmla="*/ 2323834 w 7386137"/>
              <a:gd name="connsiteY11417" fmla="*/ 580507 h 688275"/>
              <a:gd name="connsiteX11418" fmla="*/ 2323874 w 7386137"/>
              <a:gd name="connsiteY11418" fmla="*/ 580480 h 688275"/>
              <a:gd name="connsiteX11419" fmla="*/ 2323834 w 7386137"/>
              <a:gd name="connsiteY11419" fmla="*/ 580758 h 688275"/>
              <a:gd name="connsiteX11420" fmla="*/ 2323874 w 7386137"/>
              <a:gd name="connsiteY11420" fmla="*/ 580731 h 688275"/>
              <a:gd name="connsiteX11421" fmla="*/ 2323834 w 7386137"/>
              <a:gd name="connsiteY11421" fmla="*/ 581010 h 688275"/>
              <a:gd name="connsiteX11422" fmla="*/ 2323874 w 7386137"/>
              <a:gd name="connsiteY11422" fmla="*/ 580983 h 688275"/>
              <a:gd name="connsiteX11423" fmla="*/ 2323834 w 7386137"/>
              <a:gd name="connsiteY11423" fmla="*/ 581261 h 688275"/>
              <a:gd name="connsiteX11424" fmla="*/ 2323874 w 7386137"/>
              <a:gd name="connsiteY11424" fmla="*/ 581234 h 688275"/>
              <a:gd name="connsiteX11425" fmla="*/ 2323834 w 7386137"/>
              <a:gd name="connsiteY11425" fmla="*/ 581513 h 688275"/>
              <a:gd name="connsiteX11426" fmla="*/ 2323874 w 7386137"/>
              <a:gd name="connsiteY11426" fmla="*/ 581486 h 688275"/>
              <a:gd name="connsiteX11427" fmla="*/ 2323834 w 7386137"/>
              <a:gd name="connsiteY11427" fmla="*/ 581764 h 688275"/>
              <a:gd name="connsiteX11428" fmla="*/ 2323874 w 7386137"/>
              <a:gd name="connsiteY11428" fmla="*/ 581737 h 688275"/>
              <a:gd name="connsiteX11429" fmla="*/ 2323834 w 7386137"/>
              <a:gd name="connsiteY11429" fmla="*/ 582016 h 688275"/>
              <a:gd name="connsiteX11430" fmla="*/ 2323874 w 7386137"/>
              <a:gd name="connsiteY11430" fmla="*/ 581989 h 688275"/>
              <a:gd name="connsiteX11431" fmla="*/ 2323834 w 7386137"/>
              <a:gd name="connsiteY11431" fmla="*/ 582267 h 688275"/>
              <a:gd name="connsiteX11432" fmla="*/ 2323874 w 7386137"/>
              <a:gd name="connsiteY11432" fmla="*/ 582240 h 688275"/>
              <a:gd name="connsiteX11433" fmla="*/ 2323834 w 7386137"/>
              <a:gd name="connsiteY11433" fmla="*/ 582519 h 688275"/>
              <a:gd name="connsiteX11434" fmla="*/ 2323874 w 7386137"/>
              <a:gd name="connsiteY11434" fmla="*/ 582492 h 688275"/>
              <a:gd name="connsiteX11435" fmla="*/ 2323834 w 7386137"/>
              <a:gd name="connsiteY11435" fmla="*/ 582770 h 688275"/>
              <a:gd name="connsiteX11436" fmla="*/ 2323874 w 7386137"/>
              <a:gd name="connsiteY11436" fmla="*/ 582743 h 688275"/>
              <a:gd name="connsiteX11437" fmla="*/ 2323834 w 7386137"/>
              <a:gd name="connsiteY11437" fmla="*/ 583022 h 688275"/>
              <a:gd name="connsiteX11438" fmla="*/ 2323874 w 7386137"/>
              <a:gd name="connsiteY11438" fmla="*/ 582995 h 688275"/>
              <a:gd name="connsiteX11439" fmla="*/ 2323834 w 7386137"/>
              <a:gd name="connsiteY11439" fmla="*/ 583273 h 688275"/>
              <a:gd name="connsiteX11440" fmla="*/ 2323874 w 7386137"/>
              <a:gd name="connsiteY11440" fmla="*/ 583246 h 688275"/>
              <a:gd name="connsiteX11441" fmla="*/ 2323834 w 7386137"/>
              <a:gd name="connsiteY11441" fmla="*/ 583525 h 688275"/>
              <a:gd name="connsiteX11442" fmla="*/ 2323874 w 7386137"/>
              <a:gd name="connsiteY11442" fmla="*/ 583498 h 688275"/>
              <a:gd name="connsiteX11443" fmla="*/ 2310516 w 7386137"/>
              <a:gd name="connsiteY11443" fmla="*/ 675752 h 688275"/>
              <a:gd name="connsiteX11444" fmla="*/ 2214924 w 7386137"/>
              <a:gd name="connsiteY11444" fmla="*/ 675752 h 688275"/>
              <a:gd name="connsiteX11445" fmla="*/ 2213254 w 7386137"/>
              <a:gd name="connsiteY11445" fmla="*/ 675752 h 688275"/>
              <a:gd name="connsiteX11446" fmla="*/ 2172345 w 7386137"/>
              <a:gd name="connsiteY11446" fmla="*/ 675752 h 688275"/>
              <a:gd name="connsiteX11447" fmla="*/ 2012049 w 7386137"/>
              <a:gd name="connsiteY11447" fmla="*/ 327192 h 688275"/>
              <a:gd name="connsiteX11448" fmla="*/ 1753238 w 7386137"/>
              <a:gd name="connsiteY11448" fmla="*/ 675335 h 688275"/>
              <a:gd name="connsiteX11449" fmla="*/ 1721931 w 7386137"/>
              <a:gd name="connsiteY11449" fmla="*/ 675335 h 688275"/>
              <a:gd name="connsiteX11450" fmla="*/ 1721095 w 7386137"/>
              <a:gd name="connsiteY11450" fmla="*/ 675335 h 688275"/>
              <a:gd name="connsiteX11451" fmla="*/ 1609221 w 7386137"/>
              <a:gd name="connsiteY11451" fmla="*/ 675335 h 688275"/>
              <a:gd name="connsiteX11452" fmla="*/ 1609258 w 7386137"/>
              <a:gd name="connsiteY11452" fmla="*/ 675083 h 688275"/>
              <a:gd name="connsiteX11453" fmla="*/ 1609221 w 7386137"/>
              <a:gd name="connsiteY11453" fmla="*/ 675083 h 688275"/>
              <a:gd name="connsiteX11454" fmla="*/ 1609258 w 7386137"/>
              <a:gd name="connsiteY11454" fmla="*/ 674832 h 688275"/>
              <a:gd name="connsiteX11455" fmla="*/ 1609221 w 7386137"/>
              <a:gd name="connsiteY11455" fmla="*/ 674832 h 688275"/>
              <a:gd name="connsiteX11456" fmla="*/ 1609258 w 7386137"/>
              <a:gd name="connsiteY11456" fmla="*/ 674580 h 688275"/>
              <a:gd name="connsiteX11457" fmla="*/ 1609221 w 7386137"/>
              <a:gd name="connsiteY11457" fmla="*/ 674580 h 688275"/>
              <a:gd name="connsiteX11458" fmla="*/ 1609258 w 7386137"/>
              <a:gd name="connsiteY11458" fmla="*/ 674329 h 688275"/>
              <a:gd name="connsiteX11459" fmla="*/ 1609221 w 7386137"/>
              <a:gd name="connsiteY11459" fmla="*/ 674329 h 688275"/>
              <a:gd name="connsiteX11460" fmla="*/ 1609258 w 7386137"/>
              <a:gd name="connsiteY11460" fmla="*/ 674077 h 688275"/>
              <a:gd name="connsiteX11461" fmla="*/ 1609221 w 7386137"/>
              <a:gd name="connsiteY11461" fmla="*/ 674077 h 688275"/>
              <a:gd name="connsiteX11462" fmla="*/ 1609258 w 7386137"/>
              <a:gd name="connsiteY11462" fmla="*/ 673826 h 688275"/>
              <a:gd name="connsiteX11463" fmla="*/ 1609221 w 7386137"/>
              <a:gd name="connsiteY11463" fmla="*/ 673826 h 688275"/>
              <a:gd name="connsiteX11464" fmla="*/ 1609258 w 7386137"/>
              <a:gd name="connsiteY11464" fmla="*/ 673574 h 688275"/>
              <a:gd name="connsiteX11465" fmla="*/ 1609221 w 7386137"/>
              <a:gd name="connsiteY11465" fmla="*/ 673574 h 688275"/>
              <a:gd name="connsiteX11466" fmla="*/ 1609258 w 7386137"/>
              <a:gd name="connsiteY11466" fmla="*/ 673323 h 688275"/>
              <a:gd name="connsiteX11467" fmla="*/ 1609221 w 7386137"/>
              <a:gd name="connsiteY11467" fmla="*/ 673323 h 688275"/>
              <a:gd name="connsiteX11468" fmla="*/ 1609258 w 7386137"/>
              <a:gd name="connsiteY11468" fmla="*/ 673071 h 688275"/>
              <a:gd name="connsiteX11469" fmla="*/ 1609221 w 7386137"/>
              <a:gd name="connsiteY11469" fmla="*/ 673071 h 688275"/>
              <a:gd name="connsiteX11470" fmla="*/ 1609258 w 7386137"/>
              <a:gd name="connsiteY11470" fmla="*/ 672820 h 688275"/>
              <a:gd name="connsiteX11471" fmla="*/ 1609221 w 7386137"/>
              <a:gd name="connsiteY11471" fmla="*/ 672820 h 688275"/>
              <a:gd name="connsiteX11472" fmla="*/ 1609258 w 7386137"/>
              <a:gd name="connsiteY11472" fmla="*/ 672568 h 688275"/>
              <a:gd name="connsiteX11473" fmla="*/ 1609221 w 7386137"/>
              <a:gd name="connsiteY11473" fmla="*/ 672568 h 688275"/>
              <a:gd name="connsiteX11474" fmla="*/ 1609258 w 7386137"/>
              <a:gd name="connsiteY11474" fmla="*/ 672317 h 688275"/>
              <a:gd name="connsiteX11475" fmla="*/ 1609221 w 7386137"/>
              <a:gd name="connsiteY11475" fmla="*/ 672317 h 688275"/>
              <a:gd name="connsiteX11476" fmla="*/ 1609258 w 7386137"/>
              <a:gd name="connsiteY11476" fmla="*/ 672065 h 688275"/>
              <a:gd name="connsiteX11477" fmla="*/ 1609221 w 7386137"/>
              <a:gd name="connsiteY11477" fmla="*/ 672065 h 688275"/>
              <a:gd name="connsiteX11478" fmla="*/ 1609258 w 7386137"/>
              <a:gd name="connsiteY11478" fmla="*/ 671813 h 688275"/>
              <a:gd name="connsiteX11479" fmla="*/ 1609221 w 7386137"/>
              <a:gd name="connsiteY11479" fmla="*/ 671813 h 688275"/>
              <a:gd name="connsiteX11480" fmla="*/ 1609258 w 7386137"/>
              <a:gd name="connsiteY11480" fmla="*/ 671562 h 688275"/>
              <a:gd name="connsiteX11481" fmla="*/ 1609221 w 7386137"/>
              <a:gd name="connsiteY11481" fmla="*/ 671562 h 688275"/>
              <a:gd name="connsiteX11482" fmla="*/ 1609258 w 7386137"/>
              <a:gd name="connsiteY11482" fmla="*/ 671310 h 688275"/>
              <a:gd name="connsiteX11483" fmla="*/ 1609221 w 7386137"/>
              <a:gd name="connsiteY11483" fmla="*/ 671310 h 688275"/>
              <a:gd name="connsiteX11484" fmla="*/ 1609258 w 7386137"/>
              <a:gd name="connsiteY11484" fmla="*/ 671059 h 688275"/>
              <a:gd name="connsiteX11485" fmla="*/ 1609221 w 7386137"/>
              <a:gd name="connsiteY11485" fmla="*/ 671059 h 688275"/>
              <a:gd name="connsiteX11486" fmla="*/ 1609258 w 7386137"/>
              <a:gd name="connsiteY11486" fmla="*/ 670807 h 688275"/>
              <a:gd name="connsiteX11487" fmla="*/ 1609221 w 7386137"/>
              <a:gd name="connsiteY11487" fmla="*/ 670807 h 688275"/>
              <a:gd name="connsiteX11488" fmla="*/ 1609258 w 7386137"/>
              <a:gd name="connsiteY11488" fmla="*/ 670556 h 688275"/>
              <a:gd name="connsiteX11489" fmla="*/ 1609221 w 7386137"/>
              <a:gd name="connsiteY11489" fmla="*/ 670556 h 688275"/>
              <a:gd name="connsiteX11490" fmla="*/ 1609258 w 7386137"/>
              <a:gd name="connsiteY11490" fmla="*/ 670304 h 688275"/>
              <a:gd name="connsiteX11491" fmla="*/ 1609221 w 7386137"/>
              <a:gd name="connsiteY11491" fmla="*/ 670304 h 688275"/>
              <a:gd name="connsiteX11492" fmla="*/ 1609258 w 7386137"/>
              <a:gd name="connsiteY11492" fmla="*/ 670053 h 688275"/>
              <a:gd name="connsiteX11493" fmla="*/ 1609221 w 7386137"/>
              <a:gd name="connsiteY11493" fmla="*/ 670053 h 688275"/>
              <a:gd name="connsiteX11494" fmla="*/ 1609258 w 7386137"/>
              <a:gd name="connsiteY11494" fmla="*/ 669801 h 688275"/>
              <a:gd name="connsiteX11495" fmla="*/ 1609221 w 7386137"/>
              <a:gd name="connsiteY11495" fmla="*/ 669801 h 688275"/>
              <a:gd name="connsiteX11496" fmla="*/ 1609258 w 7386137"/>
              <a:gd name="connsiteY11496" fmla="*/ 669549 h 688275"/>
              <a:gd name="connsiteX11497" fmla="*/ 1609221 w 7386137"/>
              <a:gd name="connsiteY11497" fmla="*/ 669549 h 688275"/>
              <a:gd name="connsiteX11498" fmla="*/ 1609258 w 7386137"/>
              <a:gd name="connsiteY11498" fmla="*/ 669298 h 688275"/>
              <a:gd name="connsiteX11499" fmla="*/ 1609221 w 7386137"/>
              <a:gd name="connsiteY11499" fmla="*/ 669298 h 688275"/>
              <a:gd name="connsiteX11500" fmla="*/ 1609258 w 7386137"/>
              <a:gd name="connsiteY11500" fmla="*/ 669046 h 688275"/>
              <a:gd name="connsiteX11501" fmla="*/ 1609221 w 7386137"/>
              <a:gd name="connsiteY11501" fmla="*/ 669046 h 688275"/>
              <a:gd name="connsiteX11502" fmla="*/ 1609258 w 7386137"/>
              <a:gd name="connsiteY11502" fmla="*/ 668795 h 688275"/>
              <a:gd name="connsiteX11503" fmla="*/ 1609221 w 7386137"/>
              <a:gd name="connsiteY11503" fmla="*/ 668795 h 688275"/>
              <a:gd name="connsiteX11504" fmla="*/ 1609258 w 7386137"/>
              <a:gd name="connsiteY11504" fmla="*/ 668543 h 688275"/>
              <a:gd name="connsiteX11505" fmla="*/ 1609221 w 7386137"/>
              <a:gd name="connsiteY11505" fmla="*/ 668543 h 688275"/>
              <a:gd name="connsiteX11506" fmla="*/ 1609258 w 7386137"/>
              <a:gd name="connsiteY11506" fmla="*/ 668292 h 688275"/>
              <a:gd name="connsiteX11507" fmla="*/ 1609221 w 7386137"/>
              <a:gd name="connsiteY11507" fmla="*/ 668292 h 688275"/>
              <a:gd name="connsiteX11508" fmla="*/ 1609258 w 7386137"/>
              <a:gd name="connsiteY11508" fmla="*/ 668040 h 688275"/>
              <a:gd name="connsiteX11509" fmla="*/ 1609221 w 7386137"/>
              <a:gd name="connsiteY11509" fmla="*/ 668040 h 688275"/>
              <a:gd name="connsiteX11510" fmla="*/ 1609258 w 7386137"/>
              <a:gd name="connsiteY11510" fmla="*/ 667789 h 688275"/>
              <a:gd name="connsiteX11511" fmla="*/ 1609221 w 7386137"/>
              <a:gd name="connsiteY11511" fmla="*/ 667789 h 688275"/>
              <a:gd name="connsiteX11512" fmla="*/ 1609258 w 7386137"/>
              <a:gd name="connsiteY11512" fmla="*/ 667537 h 688275"/>
              <a:gd name="connsiteX11513" fmla="*/ 1609221 w 7386137"/>
              <a:gd name="connsiteY11513" fmla="*/ 667537 h 688275"/>
              <a:gd name="connsiteX11514" fmla="*/ 1609258 w 7386137"/>
              <a:gd name="connsiteY11514" fmla="*/ 667286 h 688275"/>
              <a:gd name="connsiteX11515" fmla="*/ 1609221 w 7386137"/>
              <a:gd name="connsiteY11515" fmla="*/ 667286 h 688275"/>
              <a:gd name="connsiteX11516" fmla="*/ 1609258 w 7386137"/>
              <a:gd name="connsiteY11516" fmla="*/ 667034 h 688275"/>
              <a:gd name="connsiteX11517" fmla="*/ 1609221 w 7386137"/>
              <a:gd name="connsiteY11517" fmla="*/ 667034 h 688275"/>
              <a:gd name="connsiteX11518" fmla="*/ 1609258 w 7386137"/>
              <a:gd name="connsiteY11518" fmla="*/ 666783 h 688275"/>
              <a:gd name="connsiteX11519" fmla="*/ 1609221 w 7386137"/>
              <a:gd name="connsiteY11519" fmla="*/ 666783 h 688275"/>
              <a:gd name="connsiteX11520" fmla="*/ 1609258 w 7386137"/>
              <a:gd name="connsiteY11520" fmla="*/ 666531 h 688275"/>
              <a:gd name="connsiteX11521" fmla="*/ 1609221 w 7386137"/>
              <a:gd name="connsiteY11521" fmla="*/ 666531 h 688275"/>
              <a:gd name="connsiteX11522" fmla="*/ 1609258 w 7386137"/>
              <a:gd name="connsiteY11522" fmla="*/ 666280 h 688275"/>
              <a:gd name="connsiteX11523" fmla="*/ 1609221 w 7386137"/>
              <a:gd name="connsiteY11523" fmla="*/ 666280 h 688275"/>
              <a:gd name="connsiteX11524" fmla="*/ 1609258 w 7386137"/>
              <a:gd name="connsiteY11524" fmla="*/ 666028 h 688275"/>
              <a:gd name="connsiteX11525" fmla="*/ 1609221 w 7386137"/>
              <a:gd name="connsiteY11525" fmla="*/ 666028 h 688275"/>
              <a:gd name="connsiteX11526" fmla="*/ 1609258 w 7386137"/>
              <a:gd name="connsiteY11526" fmla="*/ 665776 h 688275"/>
              <a:gd name="connsiteX11527" fmla="*/ 1609221 w 7386137"/>
              <a:gd name="connsiteY11527" fmla="*/ 665776 h 688275"/>
              <a:gd name="connsiteX11528" fmla="*/ 1609258 w 7386137"/>
              <a:gd name="connsiteY11528" fmla="*/ 665525 h 688275"/>
              <a:gd name="connsiteX11529" fmla="*/ 1609221 w 7386137"/>
              <a:gd name="connsiteY11529" fmla="*/ 665525 h 688275"/>
              <a:gd name="connsiteX11530" fmla="*/ 1609258 w 7386137"/>
              <a:gd name="connsiteY11530" fmla="*/ 665273 h 688275"/>
              <a:gd name="connsiteX11531" fmla="*/ 1609221 w 7386137"/>
              <a:gd name="connsiteY11531" fmla="*/ 665273 h 688275"/>
              <a:gd name="connsiteX11532" fmla="*/ 1609258 w 7386137"/>
              <a:gd name="connsiteY11532" fmla="*/ 665022 h 688275"/>
              <a:gd name="connsiteX11533" fmla="*/ 1609221 w 7386137"/>
              <a:gd name="connsiteY11533" fmla="*/ 665022 h 688275"/>
              <a:gd name="connsiteX11534" fmla="*/ 1609258 w 7386137"/>
              <a:gd name="connsiteY11534" fmla="*/ 664770 h 688275"/>
              <a:gd name="connsiteX11535" fmla="*/ 1609221 w 7386137"/>
              <a:gd name="connsiteY11535" fmla="*/ 664770 h 688275"/>
              <a:gd name="connsiteX11536" fmla="*/ 1609258 w 7386137"/>
              <a:gd name="connsiteY11536" fmla="*/ 664519 h 688275"/>
              <a:gd name="connsiteX11537" fmla="*/ 1609221 w 7386137"/>
              <a:gd name="connsiteY11537" fmla="*/ 664519 h 688275"/>
              <a:gd name="connsiteX11538" fmla="*/ 1609258 w 7386137"/>
              <a:gd name="connsiteY11538" fmla="*/ 664267 h 688275"/>
              <a:gd name="connsiteX11539" fmla="*/ 1609221 w 7386137"/>
              <a:gd name="connsiteY11539" fmla="*/ 664267 h 688275"/>
              <a:gd name="connsiteX11540" fmla="*/ 1609258 w 7386137"/>
              <a:gd name="connsiteY11540" fmla="*/ 664016 h 688275"/>
              <a:gd name="connsiteX11541" fmla="*/ 1609221 w 7386137"/>
              <a:gd name="connsiteY11541" fmla="*/ 664016 h 688275"/>
              <a:gd name="connsiteX11542" fmla="*/ 1609258 w 7386137"/>
              <a:gd name="connsiteY11542" fmla="*/ 663764 h 688275"/>
              <a:gd name="connsiteX11543" fmla="*/ 1609221 w 7386137"/>
              <a:gd name="connsiteY11543" fmla="*/ 663764 h 688275"/>
              <a:gd name="connsiteX11544" fmla="*/ 1609258 w 7386137"/>
              <a:gd name="connsiteY11544" fmla="*/ 663512 h 688275"/>
              <a:gd name="connsiteX11545" fmla="*/ 1609221 w 7386137"/>
              <a:gd name="connsiteY11545" fmla="*/ 663512 h 688275"/>
              <a:gd name="connsiteX11546" fmla="*/ 1609258 w 7386137"/>
              <a:gd name="connsiteY11546" fmla="*/ 663261 h 688275"/>
              <a:gd name="connsiteX11547" fmla="*/ 1609221 w 7386137"/>
              <a:gd name="connsiteY11547" fmla="*/ 663261 h 688275"/>
              <a:gd name="connsiteX11548" fmla="*/ 1609258 w 7386137"/>
              <a:gd name="connsiteY11548" fmla="*/ 663009 h 688275"/>
              <a:gd name="connsiteX11549" fmla="*/ 1609221 w 7386137"/>
              <a:gd name="connsiteY11549" fmla="*/ 663009 h 688275"/>
              <a:gd name="connsiteX11550" fmla="*/ 1609258 w 7386137"/>
              <a:gd name="connsiteY11550" fmla="*/ 662758 h 688275"/>
              <a:gd name="connsiteX11551" fmla="*/ 1609221 w 7386137"/>
              <a:gd name="connsiteY11551" fmla="*/ 662758 h 688275"/>
              <a:gd name="connsiteX11552" fmla="*/ 1609258 w 7386137"/>
              <a:gd name="connsiteY11552" fmla="*/ 662506 h 688275"/>
              <a:gd name="connsiteX11553" fmla="*/ 1609221 w 7386137"/>
              <a:gd name="connsiteY11553" fmla="*/ 662506 h 688275"/>
              <a:gd name="connsiteX11554" fmla="*/ 1609258 w 7386137"/>
              <a:gd name="connsiteY11554" fmla="*/ 662255 h 688275"/>
              <a:gd name="connsiteX11555" fmla="*/ 1609221 w 7386137"/>
              <a:gd name="connsiteY11555" fmla="*/ 662255 h 688275"/>
              <a:gd name="connsiteX11556" fmla="*/ 1609258 w 7386137"/>
              <a:gd name="connsiteY11556" fmla="*/ 662003 h 688275"/>
              <a:gd name="connsiteX11557" fmla="*/ 1609221 w 7386137"/>
              <a:gd name="connsiteY11557" fmla="*/ 662003 h 688275"/>
              <a:gd name="connsiteX11558" fmla="*/ 1609258 w 7386137"/>
              <a:gd name="connsiteY11558" fmla="*/ 661752 h 688275"/>
              <a:gd name="connsiteX11559" fmla="*/ 1609221 w 7386137"/>
              <a:gd name="connsiteY11559" fmla="*/ 661752 h 688275"/>
              <a:gd name="connsiteX11560" fmla="*/ 1609258 w 7386137"/>
              <a:gd name="connsiteY11560" fmla="*/ 661500 h 688275"/>
              <a:gd name="connsiteX11561" fmla="*/ 1609221 w 7386137"/>
              <a:gd name="connsiteY11561" fmla="*/ 661500 h 688275"/>
              <a:gd name="connsiteX11562" fmla="*/ 1609258 w 7386137"/>
              <a:gd name="connsiteY11562" fmla="*/ 661249 h 688275"/>
              <a:gd name="connsiteX11563" fmla="*/ 1609221 w 7386137"/>
              <a:gd name="connsiteY11563" fmla="*/ 661249 h 688275"/>
              <a:gd name="connsiteX11564" fmla="*/ 1609258 w 7386137"/>
              <a:gd name="connsiteY11564" fmla="*/ 660997 h 688275"/>
              <a:gd name="connsiteX11565" fmla="*/ 1609221 w 7386137"/>
              <a:gd name="connsiteY11565" fmla="*/ 660997 h 688275"/>
              <a:gd name="connsiteX11566" fmla="*/ 1609258 w 7386137"/>
              <a:gd name="connsiteY11566" fmla="*/ 660746 h 688275"/>
              <a:gd name="connsiteX11567" fmla="*/ 1609221 w 7386137"/>
              <a:gd name="connsiteY11567" fmla="*/ 660746 h 688275"/>
              <a:gd name="connsiteX11568" fmla="*/ 1609258 w 7386137"/>
              <a:gd name="connsiteY11568" fmla="*/ 660494 h 688275"/>
              <a:gd name="connsiteX11569" fmla="*/ 1609221 w 7386137"/>
              <a:gd name="connsiteY11569" fmla="*/ 660494 h 688275"/>
              <a:gd name="connsiteX11570" fmla="*/ 1609258 w 7386137"/>
              <a:gd name="connsiteY11570" fmla="*/ 660242 h 688275"/>
              <a:gd name="connsiteX11571" fmla="*/ 1609221 w 7386137"/>
              <a:gd name="connsiteY11571" fmla="*/ 660242 h 688275"/>
              <a:gd name="connsiteX11572" fmla="*/ 1609258 w 7386137"/>
              <a:gd name="connsiteY11572" fmla="*/ 659991 h 688275"/>
              <a:gd name="connsiteX11573" fmla="*/ 1609221 w 7386137"/>
              <a:gd name="connsiteY11573" fmla="*/ 659991 h 688275"/>
              <a:gd name="connsiteX11574" fmla="*/ 1609258 w 7386137"/>
              <a:gd name="connsiteY11574" fmla="*/ 659739 h 688275"/>
              <a:gd name="connsiteX11575" fmla="*/ 1609221 w 7386137"/>
              <a:gd name="connsiteY11575" fmla="*/ 659739 h 688275"/>
              <a:gd name="connsiteX11576" fmla="*/ 1609258 w 7386137"/>
              <a:gd name="connsiteY11576" fmla="*/ 659488 h 688275"/>
              <a:gd name="connsiteX11577" fmla="*/ 1609221 w 7386137"/>
              <a:gd name="connsiteY11577" fmla="*/ 659488 h 688275"/>
              <a:gd name="connsiteX11578" fmla="*/ 1609258 w 7386137"/>
              <a:gd name="connsiteY11578" fmla="*/ 659236 h 688275"/>
              <a:gd name="connsiteX11579" fmla="*/ 1609221 w 7386137"/>
              <a:gd name="connsiteY11579" fmla="*/ 659236 h 688275"/>
              <a:gd name="connsiteX11580" fmla="*/ 1609258 w 7386137"/>
              <a:gd name="connsiteY11580" fmla="*/ 658985 h 688275"/>
              <a:gd name="connsiteX11581" fmla="*/ 1609221 w 7386137"/>
              <a:gd name="connsiteY11581" fmla="*/ 658985 h 688275"/>
              <a:gd name="connsiteX11582" fmla="*/ 1609258 w 7386137"/>
              <a:gd name="connsiteY11582" fmla="*/ 658733 h 688275"/>
              <a:gd name="connsiteX11583" fmla="*/ 1609221 w 7386137"/>
              <a:gd name="connsiteY11583" fmla="*/ 658733 h 688275"/>
              <a:gd name="connsiteX11584" fmla="*/ 1609258 w 7386137"/>
              <a:gd name="connsiteY11584" fmla="*/ 658482 h 688275"/>
              <a:gd name="connsiteX11585" fmla="*/ 1609221 w 7386137"/>
              <a:gd name="connsiteY11585" fmla="*/ 658482 h 688275"/>
              <a:gd name="connsiteX11586" fmla="*/ 1609258 w 7386137"/>
              <a:gd name="connsiteY11586" fmla="*/ 658230 h 688275"/>
              <a:gd name="connsiteX11587" fmla="*/ 1609221 w 7386137"/>
              <a:gd name="connsiteY11587" fmla="*/ 658230 h 688275"/>
              <a:gd name="connsiteX11588" fmla="*/ 1609258 w 7386137"/>
              <a:gd name="connsiteY11588" fmla="*/ 657978 h 688275"/>
              <a:gd name="connsiteX11589" fmla="*/ 1609221 w 7386137"/>
              <a:gd name="connsiteY11589" fmla="*/ 657978 h 688275"/>
              <a:gd name="connsiteX11590" fmla="*/ 1609258 w 7386137"/>
              <a:gd name="connsiteY11590" fmla="*/ 657727 h 688275"/>
              <a:gd name="connsiteX11591" fmla="*/ 1609221 w 7386137"/>
              <a:gd name="connsiteY11591" fmla="*/ 657727 h 688275"/>
              <a:gd name="connsiteX11592" fmla="*/ 1609258 w 7386137"/>
              <a:gd name="connsiteY11592" fmla="*/ 657475 h 688275"/>
              <a:gd name="connsiteX11593" fmla="*/ 1609221 w 7386137"/>
              <a:gd name="connsiteY11593" fmla="*/ 657475 h 688275"/>
              <a:gd name="connsiteX11594" fmla="*/ 1609258 w 7386137"/>
              <a:gd name="connsiteY11594" fmla="*/ 657224 h 688275"/>
              <a:gd name="connsiteX11595" fmla="*/ 1609221 w 7386137"/>
              <a:gd name="connsiteY11595" fmla="*/ 657224 h 688275"/>
              <a:gd name="connsiteX11596" fmla="*/ 1609258 w 7386137"/>
              <a:gd name="connsiteY11596" fmla="*/ 656972 h 688275"/>
              <a:gd name="connsiteX11597" fmla="*/ 1609221 w 7386137"/>
              <a:gd name="connsiteY11597" fmla="*/ 656972 h 688275"/>
              <a:gd name="connsiteX11598" fmla="*/ 1609258 w 7386137"/>
              <a:gd name="connsiteY11598" fmla="*/ 656721 h 688275"/>
              <a:gd name="connsiteX11599" fmla="*/ 1609221 w 7386137"/>
              <a:gd name="connsiteY11599" fmla="*/ 656721 h 688275"/>
              <a:gd name="connsiteX11600" fmla="*/ 1609258 w 7386137"/>
              <a:gd name="connsiteY11600" fmla="*/ 656469 h 688275"/>
              <a:gd name="connsiteX11601" fmla="*/ 1609221 w 7386137"/>
              <a:gd name="connsiteY11601" fmla="*/ 656469 h 688275"/>
              <a:gd name="connsiteX11602" fmla="*/ 1609258 w 7386137"/>
              <a:gd name="connsiteY11602" fmla="*/ 656218 h 688275"/>
              <a:gd name="connsiteX11603" fmla="*/ 1609221 w 7386137"/>
              <a:gd name="connsiteY11603" fmla="*/ 656218 h 688275"/>
              <a:gd name="connsiteX11604" fmla="*/ 1609258 w 7386137"/>
              <a:gd name="connsiteY11604" fmla="*/ 655966 h 688275"/>
              <a:gd name="connsiteX11605" fmla="*/ 1609221 w 7386137"/>
              <a:gd name="connsiteY11605" fmla="*/ 655966 h 688275"/>
              <a:gd name="connsiteX11606" fmla="*/ 1609258 w 7386137"/>
              <a:gd name="connsiteY11606" fmla="*/ 655715 h 688275"/>
              <a:gd name="connsiteX11607" fmla="*/ 1609221 w 7386137"/>
              <a:gd name="connsiteY11607" fmla="*/ 655715 h 688275"/>
              <a:gd name="connsiteX11608" fmla="*/ 1609258 w 7386137"/>
              <a:gd name="connsiteY11608" fmla="*/ 655463 h 688275"/>
              <a:gd name="connsiteX11609" fmla="*/ 1609221 w 7386137"/>
              <a:gd name="connsiteY11609" fmla="*/ 655463 h 688275"/>
              <a:gd name="connsiteX11610" fmla="*/ 1609258 w 7386137"/>
              <a:gd name="connsiteY11610" fmla="*/ 655212 h 688275"/>
              <a:gd name="connsiteX11611" fmla="*/ 1609221 w 7386137"/>
              <a:gd name="connsiteY11611" fmla="*/ 655212 h 688275"/>
              <a:gd name="connsiteX11612" fmla="*/ 1609258 w 7386137"/>
              <a:gd name="connsiteY11612" fmla="*/ 654960 h 688275"/>
              <a:gd name="connsiteX11613" fmla="*/ 1609221 w 7386137"/>
              <a:gd name="connsiteY11613" fmla="*/ 654960 h 688275"/>
              <a:gd name="connsiteX11614" fmla="*/ 1622580 w 7386137"/>
              <a:gd name="connsiteY11614" fmla="*/ 562706 h 688275"/>
              <a:gd name="connsiteX11615" fmla="*/ 1644704 w 7386137"/>
              <a:gd name="connsiteY11615" fmla="*/ 581073 h 688275"/>
              <a:gd name="connsiteX11616" fmla="*/ 1695631 w 7386137"/>
              <a:gd name="connsiteY11616" fmla="*/ 581073 h 688275"/>
              <a:gd name="connsiteX11617" fmla="*/ 1935614 w 7386137"/>
              <a:gd name="connsiteY11617" fmla="*/ 256644 h 688275"/>
              <a:gd name="connsiteX11618" fmla="*/ 1684777 w 7386137"/>
              <a:gd name="connsiteY11618" fmla="*/ 256644 h 688275"/>
              <a:gd name="connsiteX11619" fmla="*/ 1684814 w 7386137"/>
              <a:gd name="connsiteY11619" fmla="*/ 256392 h 688275"/>
              <a:gd name="connsiteX11620" fmla="*/ 1684777 w 7386137"/>
              <a:gd name="connsiteY11620" fmla="*/ 256392 h 688275"/>
              <a:gd name="connsiteX11621" fmla="*/ 1684814 w 7386137"/>
              <a:gd name="connsiteY11621" fmla="*/ 256141 h 688275"/>
              <a:gd name="connsiteX11622" fmla="*/ 1684777 w 7386137"/>
              <a:gd name="connsiteY11622" fmla="*/ 256141 h 688275"/>
              <a:gd name="connsiteX11623" fmla="*/ 1684814 w 7386137"/>
              <a:gd name="connsiteY11623" fmla="*/ 255889 h 688275"/>
              <a:gd name="connsiteX11624" fmla="*/ 1684777 w 7386137"/>
              <a:gd name="connsiteY11624" fmla="*/ 255889 h 688275"/>
              <a:gd name="connsiteX11625" fmla="*/ 1684814 w 7386137"/>
              <a:gd name="connsiteY11625" fmla="*/ 255638 h 688275"/>
              <a:gd name="connsiteX11626" fmla="*/ 1684777 w 7386137"/>
              <a:gd name="connsiteY11626" fmla="*/ 255638 h 688275"/>
              <a:gd name="connsiteX11627" fmla="*/ 1684814 w 7386137"/>
              <a:gd name="connsiteY11627" fmla="*/ 255386 h 688275"/>
              <a:gd name="connsiteX11628" fmla="*/ 1684777 w 7386137"/>
              <a:gd name="connsiteY11628" fmla="*/ 255386 h 688275"/>
              <a:gd name="connsiteX11629" fmla="*/ 1684814 w 7386137"/>
              <a:gd name="connsiteY11629" fmla="*/ 255135 h 688275"/>
              <a:gd name="connsiteX11630" fmla="*/ 1684777 w 7386137"/>
              <a:gd name="connsiteY11630" fmla="*/ 255135 h 688275"/>
              <a:gd name="connsiteX11631" fmla="*/ 1684814 w 7386137"/>
              <a:gd name="connsiteY11631" fmla="*/ 254883 h 688275"/>
              <a:gd name="connsiteX11632" fmla="*/ 1684777 w 7386137"/>
              <a:gd name="connsiteY11632" fmla="*/ 254883 h 688275"/>
              <a:gd name="connsiteX11633" fmla="*/ 1684814 w 7386137"/>
              <a:gd name="connsiteY11633" fmla="*/ 254632 h 688275"/>
              <a:gd name="connsiteX11634" fmla="*/ 1684777 w 7386137"/>
              <a:gd name="connsiteY11634" fmla="*/ 254632 h 688275"/>
              <a:gd name="connsiteX11635" fmla="*/ 1684814 w 7386137"/>
              <a:gd name="connsiteY11635" fmla="*/ 254380 h 688275"/>
              <a:gd name="connsiteX11636" fmla="*/ 1684777 w 7386137"/>
              <a:gd name="connsiteY11636" fmla="*/ 254380 h 688275"/>
              <a:gd name="connsiteX11637" fmla="*/ 1684814 w 7386137"/>
              <a:gd name="connsiteY11637" fmla="*/ 254129 h 688275"/>
              <a:gd name="connsiteX11638" fmla="*/ 1684777 w 7386137"/>
              <a:gd name="connsiteY11638" fmla="*/ 254129 h 688275"/>
              <a:gd name="connsiteX11639" fmla="*/ 1684814 w 7386137"/>
              <a:gd name="connsiteY11639" fmla="*/ 253877 h 688275"/>
              <a:gd name="connsiteX11640" fmla="*/ 1684777 w 7386137"/>
              <a:gd name="connsiteY11640" fmla="*/ 253877 h 688275"/>
              <a:gd name="connsiteX11641" fmla="*/ 1684814 w 7386137"/>
              <a:gd name="connsiteY11641" fmla="*/ 253626 h 688275"/>
              <a:gd name="connsiteX11642" fmla="*/ 1684777 w 7386137"/>
              <a:gd name="connsiteY11642" fmla="*/ 253626 h 688275"/>
              <a:gd name="connsiteX11643" fmla="*/ 1684814 w 7386137"/>
              <a:gd name="connsiteY11643" fmla="*/ 253374 h 688275"/>
              <a:gd name="connsiteX11644" fmla="*/ 1684777 w 7386137"/>
              <a:gd name="connsiteY11644" fmla="*/ 253374 h 688275"/>
              <a:gd name="connsiteX11645" fmla="*/ 1684814 w 7386137"/>
              <a:gd name="connsiteY11645" fmla="*/ 253122 h 688275"/>
              <a:gd name="connsiteX11646" fmla="*/ 1684777 w 7386137"/>
              <a:gd name="connsiteY11646" fmla="*/ 253122 h 688275"/>
              <a:gd name="connsiteX11647" fmla="*/ 1684814 w 7386137"/>
              <a:gd name="connsiteY11647" fmla="*/ 252871 h 688275"/>
              <a:gd name="connsiteX11648" fmla="*/ 1684777 w 7386137"/>
              <a:gd name="connsiteY11648" fmla="*/ 252871 h 688275"/>
              <a:gd name="connsiteX11649" fmla="*/ 1684814 w 7386137"/>
              <a:gd name="connsiteY11649" fmla="*/ 252619 h 688275"/>
              <a:gd name="connsiteX11650" fmla="*/ 1684777 w 7386137"/>
              <a:gd name="connsiteY11650" fmla="*/ 252619 h 688275"/>
              <a:gd name="connsiteX11651" fmla="*/ 1684814 w 7386137"/>
              <a:gd name="connsiteY11651" fmla="*/ 252368 h 688275"/>
              <a:gd name="connsiteX11652" fmla="*/ 1684777 w 7386137"/>
              <a:gd name="connsiteY11652" fmla="*/ 252368 h 688275"/>
              <a:gd name="connsiteX11653" fmla="*/ 1684814 w 7386137"/>
              <a:gd name="connsiteY11653" fmla="*/ 252116 h 688275"/>
              <a:gd name="connsiteX11654" fmla="*/ 1684777 w 7386137"/>
              <a:gd name="connsiteY11654" fmla="*/ 252116 h 688275"/>
              <a:gd name="connsiteX11655" fmla="*/ 1684814 w 7386137"/>
              <a:gd name="connsiteY11655" fmla="*/ 251865 h 688275"/>
              <a:gd name="connsiteX11656" fmla="*/ 1684777 w 7386137"/>
              <a:gd name="connsiteY11656" fmla="*/ 251865 h 688275"/>
              <a:gd name="connsiteX11657" fmla="*/ 1684814 w 7386137"/>
              <a:gd name="connsiteY11657" fmla="*/ 251613 h 688275"/>
              <a:gd name="connsiteX11658" fmla="*/ 1684777 w 7386137"/>
              <a:gd name="connsiteY11658" fmla="*/ 251613 h 688275"/>
              <a:gd name="connsiteX11659" fmla="*/ 1684814 w 7386137"/>
              <a:gd name="connsiteY11659" fmla="*/ 251362 h 688275"/>
              <a:gd name="connsiteX11660" fmla="*/ 1684777 w 7386137"/>
              <a:gd name="connsiteY11660" fmla="*/ 251362 h 688275"/>
              <a:gd name="connsiteX11661" fmla="*/ 1684814 w 7386137"/>
              <a:gd name="connsiteY11661" fmla="*/ 251110 h 688275"/>
              <a:gd name="connsiteX11662" fmla="*/ 1684777 w 7386137"/>
              <a:gd name="connsiteY11662" fmla="*/ 251110 h 688275"/>
              <a:gd name="connsiteX11663" fmla="*/ 1684814 w 7386137"/>
              <a:gd name="connsiteY11663" fmla="*/ 250858 h 688275"/>
              <a:gd name="connsiteX11664" fmla="*/ 1684777 w 7386137"/>
              <a:gd name="connsiteY11664" fmla="*/ 250858 h 688275"/>
              <a:gd name="connsiteX11665" fmla="*/ 1684814 w 7386137"/>
              <a:gd name="connsiteY11665" fmla="*/ 250607 h 688275"/>
              <a:gd name="connsiteX11666" fmla="*/ 1684777 w 7386137"/>
              <a:gd name="connsiteY11666" fmla="*/ 250607 h 688275"/>
              <a:gd name="connsiteX11667" fmla="*/ 1684814 w 7386137"/>
              <a:gd name="connsiteY11667" fmla="*/ 250355 h 688275"/>
              <a:gd name="connsiteX11668" fmla="*/ 1684777 w 7386137"/>
              <a:gd name="connsiteY11668" fmla="*/ 250355 h 688275"/>
              <a:gd name="connsiteX11669" fmla="*/ 1684814 w 7386137"/>
              <a:gd name="connsiteY11669" fmla="*/ 250104 h 688275"/>
              <a:gd name="connsiteX11670" fmla="*/ 1684777 w 7386137"/>
              <a:gd name="connsiteY11670" fmla="*/ 250104 h 688275"/>
              <a:gd name="connsiteX11671" fmla="*/ 1684814 w 7386137"/>
              <a:gd name="connsiteY11671" fmla="*/ 249852 h 688275"/>
              <a:gd name="connsiteX11672" fmla="*/ 1684777 w 7386137"/>
              <a:gd name="connsiteY11672" fmla="*/ 249852 h 688275"/>
              <a:gd name="connsiteX11673" fmla="*/ 1684814 w 7386137"/>
              <a:gd name="connsiteY11673" fmla="*/ 249601 h 688275"/>
              <a:gd name="connsiteX11674" fmla="*/ 1684777 w 7386137"/>
              <a:gd name="connsiteY11674" fmla="*/ 249601 h 688275"/>
              <a:gd name="connsiteX11675" fmla="*/ 1684814 w 7386137"/>
              <a:gd name="connsiteY11675" fmla="*/ 249349 h 688275"/>
              <a:gd name="connsiteX11676" fmla="*/ 1684777 w 7386137"/>
              <a:gd name="connsiteY11676" fmla="*/ 249349 h 688275"/>
              <a:gd name="connsiteX11677" fmla="*/ 1684814 w 7386137"/>
              <a:gd name="connsiteY11677" fmla="*/ 249098 h 688275"/>
              <a:gd name="connsiteX11678" fmla="*/ 1684777 w 7386137"/>
              <a:gd name="connsiteY11678" fmla="*/ 249098 h 688275"/>
              <a:gd name="connsiteX11679" fmla="*/ 1684814 w 7386137"/>
              <a:gd name="connsiteY11679" fmla="*/ 248846 h 688275"/>
              <a:gd name="connsiteX11680" fmla="*/ 1684777 w 7386137"/>
              <a:gd name="connsiteY11680" fmla="*/ 248846 h 688275"/>
              <a:gd name="connsiteX11681" fmla="*/ 1684814 w 7386137"/>
              <a:gd name="connsiteY11681" fmla="*/ 248595 h 688275"/>
              <a:gd name="connsiteX11682" fmla="*/ 1684777 w 7386137"/>
              <a:gd name="connsiteY11682" fmla="*/ 248595 h 688275"/>
              <a:gd name="connsiteX11683" fmla="*/ 1684814 w 7386137"/>
              <a:gd name="connsiteY11683" fmla="*/ 248343 h 688275"/>
              <a:gd name="connsiteX11684" fmla="*/ 1684777 w 7386137"/>
              <a:gd name="connsiteY11684" fmla="*/ 248343 h 688275"/>
              <a:gd name="connsiteX11685" fmla="*/ 1684814 w 7386137"/>
              <a:gd name="connsiteY11685" fmla="*/ 248092 h 688275"/>
              <a:gd name="connsiteX11686" fmla="*/ 1684777 w 7386137"/>
              <a:gd name="connsiteY11686" fmla="*/ 248092 h 688275"/>
              <a:gd name="connsiteX11687" fmla="*/ 1684814 w 7386137"/>
              <a:gd name="connsiteY11687" fmla="*/ 247840 h 688275"/>
              <a:gd name="connsiteX11688" fmla="*/ 1684777 w 7386137"/>
              <a:gd name="connsiteY11688" fmla="*/ 247840 h 688275"/>
              <a:gd name="connsiteX11689" fmla="*/ 1684814 w 7386137"/>
              <a:gd name="connsiteY11689" fmla="*/ 247589 h 688275"/>
              <a:gd name="connsiteX11690" fmla="*/ 1684777 w 7386137"/>
              <a:gd name="connsiteY11690" fmla="*/ 247589 h 688275"/>
              <a:gd name="connsiteX11691" fmla="*/ 1684814 w 7386137"/>
              <a:gd name="connsiteY11691" fmla="*/ 247337 h 688275"/>
              <a:gd name="connsiteX11692" fmla="*/ 1684777 w 7386137"/>
              <a:gd name="connsiteY11692" fmla="*/ 247337 h 688275"/>
              <a:gd name="connsiteX11693" fmla="*/ 1684814 w 7386137"/>
              <a:gd name="connsiteY11693" fmla="*/ 247085 h 688275"/>
              <a:gd name="connsiteX11694" fmla="*/ 1684777 w 7386137"/>
              <a:gd name="connsiteY11694" fmla="*/ 247085 h 688275"/>
              <a:gd name="connsiteX11695" fmla="*/ 1684814 w 7386137"/>
              <a:gd name="connsiteY11695" fmla="*/ 246834 h 688275"/>
              <a:gd name="connsiteX11696" fmla="*/ 1684777 w 7386137"/>
              <a:gd name="connsiteY11696" fmla="*/ 246834 h 688275"/>
              <a:gd name="connsiteX11697" fmla="*/ 1684814 w 7386137"/>
              <a:gd name="connsiteY11697" fmla="*/ 246582 h 688275"/>
              <a:gd name="connsiteX11698" fmla="*/ 1684777 w 7386137"/>
              <a:gd name="connsiteY11698" fmla="*/ 246582 h 688275"/>
              <a:gd name="connsiteX11699" fmla="*/ 1684814 w 7386137"/>
              <a:gd name="connsiteY11699" fmla="*/ 246331 h 688275"/>
              <a:gd name="connsiteX11700" fmla="*/ 1684777 w 7386137"/>
              <a:gd name="connsiteY11700" fmla="*/ 246331 h 688275"/>
              <a:gd name="connsiteX11701" fmla="*/ 1684814 w 7386137"/>
              <a:gd name="connsiteY11701" fmla="*/ 246079 h 688275"/>
              <a:gd name="connsiteX11702" fmla="*/ 1684777 w 7386137"/>
              <a:gd name="connsiteY11702" fmla="*/ 246079 h 688275"/>
              <a:gd name="connsiteX11703" fmla="*/ 1684814 w 7386137"/>
              <a:gd name="connsiteY11703" fmla="*/ 245828 h 688275"/>
              <a:gd name="connsiteX11704" fmla="*/ 1684777 w 7386137"/>
              <a:gd name="connsiteY11704" fmla="*/ 245828 h 688275"/>
              <a:gd name="connsiteX11705" fmla="*/ 1684814 w 7386137"/>
              <a:gd name="connsiteY11705" fmla="*/ 245576 h 688275"/>
              <a:gd name="connsiteX11706" fmla="*/ 1684777 w 7386137"/>
              <a:gd name="connsiteY11706" fmla="*/ 245576 h 688275"/>
              <a:gd name="connsiteX11707" fmla="*/ 1684814 w 7386137"/>
              <a:gd name="connsiteY11707" fmla="*/ 245325 h 688275"/>
              <a:gd name="connsiteX11708" fmla="*/ 1684777 w 7386137"/>
              <a:gd name="connsiteY11708" fmla="*/ 245325 h 688275"/>
              <a:gd name="connsiteX11709" fmla="*/ 1684814 w 7386137"/>
              <a:gd name="connsiteY11709" fmla="*/ 245073 h 688275"/>
              <a:gd name="connsiteX11710" fmla="*/ 1684777 w 7386137"/>
              <a:gd name="connsiteY11710" fmla="*/ 245073 h 688275"/>
              <a:gd name="connsiteX11711" fmla="*/ 1684814 w 7386137"/>
              <a:gd name="connsiteY11711" fmla="*/ 244821 h 688275"/>
              <a:gd name="connsiteX11712" fmla="*/ 1684777 w 7386137"/>
              <a:gd name="connsiteY11712" fmla="*/ 244821 h 688275"/>
              <a:gd name="connsiteX11713" fmla="*/ 1684814 w 7386137"/>
              <a:gd name="connsiteY11713" fmla="*/ 244570 h 688275"/>
              <a:gd name="connsiteX11714" fmla="*/ 1684777 w 7386137"/>
              <a:gd name="connsiteY11714" fmla="*/ 244570 h 688275"/>
              <a:gd name="connsiteX11715" fmla="*/ 1684814 w 7386137"/>
              <a:gd name="connsiteY11715" fmla="*/ 244318 h 688275"/>
              <a:gd name="connsiteX11716" fmla="*/ 1684777 w 7386137"/>
              <a:gd name="connsiteY11716" fmla="*/ 244318 h 688275"/>
              <a:gd name="connsiteX11717" fmla="*/ 1684814 w 7386137"/>
              <a:gd name="connsiteY11717" fmla="*/ 244067 h 688275"/>
              <a:gd name="connsiteX11718" fmla="*/ 1684777 w 7386137"/>
              <a:gd name="connsiteY11718" fmla="*/ 244067 h 688275"/>
              <a:gd name="connsiteX11719" fmla="*/ 1684814 w 7386137"/>
              <a:gd name="connsiteY11719" fmla="*/ 243815 h 688275"/>
              <a:gd name="connsiteX11720" fmla="*/ 1684777 w 7386137"/>
              <a:gd name="connsiteY11720" fmla="*/ 243815 h 688275"/>
              <a:gd name="connsiteX11721" fmla="*/ 1684814 w 7386137"/>
              <a:gd name="connsiteY11721" fmla="*/ 243564 h 688275"/>
              <a:gd name="connsiteX11722" fmla="*/ 1684777 w 7386137"/>
              <a:gd name="connsiteY11722" fmla="*/ 243564 h 688275"/>
              <a:gd name="connsiteX11723" fmla="*/ 1684814 w 7386137"/>
              <a:gd name="connsiteY11723" fmla="*/ 243312 h 688275"/>
              <a:gd name="connsiteX11724" fmla="*/ 1684777 w 7386137"/>
              <a:gd name="connsiteY11724" fmla="*/ 243312 h 688275"/>
              <a:gd name="connsiteX11725" fmla="*/ 1684814 w 7386137"/>
              <a:gd name="connsiteY11725" fmla="*/ 243061 h 688275"/>
              <a:gd name="connsiteX11726" fmla="*/ 1684777 w 7386137"/>
              <a:gd name="connsiteY11726" fmla="*/ 243061 h 688275"/>
              <a:gd name="connsiteX11727" fmla="*/ 1684814 w 7386137"/>
              <a:gd name="connsiteY11727" fmla="*/ 242809 h 688275"/>
              <a:gd name="connsiteX11728" fmla="*/ 1684777 w 7386137"/>
              <a:gd name="connsiteY11728" fmla="*/ 242809 h 688275"/>
              <a:gd name="connsiteX11729" fmla="*/ 1684814 w 7386137"/>
              <a:gd name="connsiteY11729" fmla="*/ 242558 h 688275"/>
              <a:gd name="connsiteX11730" fmla="*/ 1684777 w 7386137"/>
              <a:gd name="connsiteY11730" fmla="*/ 242558 h 688275"/>
              <a:gd name="connsiteX11731" fmla="*/ 1684814 w 7386137"/>
              <a:gd name="connsiteY11731" fmla="*/ 242306 h 688275"/>
              <a:gd name="connsiteX11732" fmla="*/ 1684777 w 7386137"/>
              <a:gd name="connsiteY11732" fmla="*/ 242306 h 688275"/>
              <a:gd name="connsiteX11733" fmla="*/ 1684814 w 7386137"/>
              <a:gd name="connsiteY11733" fmla="*/ 242055 h 688275"/>
              <a:gd name="connsiteX11734" fmla="*/ 1684777 w 7386137"/>
              <a:gd name="connsiteY11734" fmla="*/ 242055 h 688275"/>
              <a:gd name="connsiteX11735" fmla="*/ 1684814 w 7386137"/>
              <a:gd name="connsiteY11735" fmla="*/ 241803 h 688275"/>
              <a:gd name="connsiteX11736" fmla="*/ 1684777 w 7386137"/>
              <a:gd name="connsiteY11736" fmla="*/ 241803 h 688275"/>
              <a:gd name="connsiteX11737" fmla="*/ 1684814 w 7386137"/>
              <a:gd name="connsiteY11737" fmla="*/ 241551 h 688275"/>
              <a:gd name="connsiteX11738" fmla="*/ 1684777 w 7386137"/>
              <a:gd name="connsiteY11738" fmla="*/ 241551 h 688275"/>
              <a:gd name="connsiteX11739" fmla="*/ 1684814 w 7386137"/>
              <a:gd name="connsiteY11739" fmla="*/ 241300 h 688275"/>
              <a:gd name="connsiteX11740" fmla="*/ 1684777 w 7386137"/>
              <a:gd name="connsiteY11740" fmla="*/ 241300 h 688275"/>
              <a:gd name="connsiteX11741" fmla="*/ 1684814 w 7386137"/>
              <a:gd name="connsiteY11741" fmla="*/ 241048 h 688275"/>
              <a:gd name="connsiteX11742" fmla="*/ 1684777 w 7386137"/>
              <a:gd name="connsiteY11742" fmla="*/ 241048 h 688275"/>
              <a:gd name="connsiteX11743" fmla="*/ 1684814 w 7386137"/>
              <a:gd name="connsiteY11743" fmla="*/ 240797 h 688275"/>
              <a:gd name="connsiteX11744" fmla="*/ 1684777 w 7386137"/>
              <a:gd name="connsiteY11744" fmla="*/ 240797 h 688275"/>
              <a:gd name="connsiteX11745" fmla="*/ 1684814 w 7386137"/>
              <a:gd name="connsiteY11745" fmla="*/ 240545 h 688275"/>
              <a:gd name="connsiteX11746" fmla="*/ 1684777 w 7386137"/>
              <a:gd name="connsiteY11746" fmla="*/ 240545 h 688275"/>
              <a:gd name="connsiteX11747" fmla="*/ 1684814 w 7386137"/>
              <a:gd name="connsiteY11747" fmla="*/ 240294 h 688275"/>
              <a:gd name="connsiteX11748" fmla="*/ 1684777 w 7386137"/>
              <a:gd name="connsiteY11748" fmla="*/ 240294 h 688275"/>
              <a:gd name="connsiteX11749" fmla="*/ 1684814 w 7386137"/>
              <a:gd name="connsiteY11749" fmla="*/ 240042 h 688275"/>
              <a:gd name="connsiteX11750" fmla="*/ 1684777 w 7386137"/>
              <a:gd name="connsiteY11750" fmla="*/ 240042 h 688275"/>
              <a:gd name="connsiteX11751" fmla="*/ 1684814 w 7386137"/>
              <a:gd name="connsiteY11751" fmla="*/ 239791 h 688275"/>
              <a:gd name="connsiteX11752" fmla="*/ 1684777 w 7386137"/>
              <a:gd name="connsiteY11752" fmla="*/ 239791 h 688275"/>
              <a:gd name="connsiteX11753" fmla="*/ 1684814 w 7386137"/>
              <a:gd name="connsiteY11753" fmla="*/ 239539 h 688275"/>
              <a:gd name="connsiteX11754" fmla="*/ 1684777 w 7386137"/>
              <a:gd name="connsiteY11754" fmla="*/ 239539 h 688275"/>
              <a:gd name="connsiteX11755" fmla="*/ 1684814 w 7386137"/>
              <a:gd name="connsiteY11755" fmla="*/ 239287 h 688275"/>
              <a:gd name="connsiteX11756" fmla="*/ 1684777 w 7386137"/>
              <a:gd name="connsiteY11756" fmla="*/ 239287 h 688275"/>
              <a:gd name="connsiteX11757" fmla="*/ 1684814 w 7386137"/>
              <a:gd name="connsiteY11757" fmla="*/ 239036 h 688275"/>
              <a:gd name="connsiteX11758" fmla="*/ 1684777 w 7386137"/>
              <a:gd name="connsiteY11758" fmla="*/ 239036 h 688275"/>
              <a:gd name="connsiteX11759" fmla="*/ 1684814 w 7386137"/>
              <a:gd name="connsiteY11759" fmla="*/ 238784 h 688275"/>
              <a:gd name="connsiteX11760" fmla="*/ 1684777 w 7386137"/>
              <a:gd name="connsiteY11760" fmla="*/ 238784 h 688275"/>
              <a:gd name="connsiteX11761" fmla="*/ 1684814 w 7386137"/>
              <a:gd name="connsiteY11761" fmla="*/ 238533 h 688275"/>
              <a:gd name="connsiteX11762" fmla="*/ 1684777 w 7386137"/>
              <a:gd name="connsiteY11762" fmla="*/ 238533 h 688275"/>
              <a:gd name="connsiteX11763" fmla="*/ 1684814 w 7386137"/>
              <a:gd name="connsiteY11763" fmla="*/ 238281 h 688275"/>
              <a:gd name="connsiteX11764" fmla="*/ 1684777 w 7386137"/>
              <a:gd name="connsiteY11764" fmla="*/ 238281 h 688275"/>
              <a:gd name="connsiteX11765" fmla="*/ 1684814 w 7386137"/>
              <a:gd name="connsiteY11765" fmla="*/ 238030 h 688275"/>
              <a:gd name="connsiteX11766" fmla="*/ 1684777 w 7386137"/>
              <a:gd name="connsiteY11766" fmla="*/ 238030 h 688275"/>
              <a:gd name="connsiteX11767" fmla="*/ 1684814 w 7386137"/>
              <a:gd name="connsiteY11767" fmla="*/ 237778 h 688275"/>
              <a:gd name="connsiteX11768" fmla="*/ 1684777 w 7386137"/>
              <a:gd name="connsiteY11768" fmla="*/ 237778 h 688275"/>
              <a:gd name="connsiteX11769" fmla="*/ 1684814 w 7386137"/>
              <a:gd name="connsiteY11769" fmla="*/ 237527 h 688275"/>
              <a:gd name="connsiteX11770" fmla="*/ 1684777 w 7386137"/>
              <a:gd name="connsiteY11770" fmla="*/ 237527 h 688275"/>
              <a:gd name="connsiteX11771" fmla="*/ 1684814 w 7386137"/>
              <a:gd name="connsiteY11771" fmla="*/ 237275 h 688275"/>
              <a:gd name="connsiteX11772" fmla="*/ 1684777 w 7386137"/>
              <a:gd name="connsiteY11772" fmla="*/ 237275 h 688275"/>
              <a:gd name="connsiteX11773" fmla="*/ 1684814 w 7386137"/>
              <a:gd name="connsiteY11773" fmla="*/ 237024 h 688275"/>
              <a:gd name="connsiteX11774" fmla="*/ 1684777 w 7386137"/>
              <a:gd name="connsiteY11774" fmla="*/ 237024 h 688275"/>
              <a:gd name="connsiteX11775" fmla="*/ 1684814 w 7386137"/>
              <a:gd name="connsiteY11775" fmla="*/ 236772 h 688275"/>
              <a:gd name="connsiteX11776" fmla="*/ 1684777 w 7386137"/>
              <a:gd name="connsiteY11776" fmla="*/ 236772 h 688275"/>
              <a:gd name="connsiteX11777" fmla="*/ 1684814 w 7386137"/>
              <a:gd name="connsiteY11777" fmla="*/ 236521 h 688275"/>
              <a:gd name="connsiteX11778" fmla="*/ 1684777 w 7386137"/>
              <a:gd name="connsiteY11778" fmla="*/ 236521 h 688275"/>
              <a:gd name="connsiteX11779" fmla="*/ 1684814 w 7386137"/>
              <a:gd name="connsiteY11779" fmla="*/ 236269 h 688275"/>
              <a:gd name="connsiteX11780" fmla="*/ 1684778 w 7386137"/>
              <a:gd name="connsiteY11780" fmla="*/ 236269 h 688275"/>
              <a:gd name="connsiteX11781" fmla="*/ 1698135 w 7386137"/>
              <a:gd name="connsiteY11781" fmla="*/ 144015 h 688275"/>
              <a:gd name="connsiteX11782" fmla="*/ 1720260 w 7386137"/>
              <a:gd name="connsiteY11782" fmla="*/ 162383 h 688275"/>
              <a:gd name="connsiteX11783" fmla="*/ 1982828 w 7386137"/>
              <a:gd name="connsiteY11783" fmla="*/ 162383 h 688275"/>
              <a:gd name="connsiteX11784" fmla="*/ 1998901 w 7386137"/>
              <a:gd name="connsiteY11784" fmla="*/ 50603 h 688275"/>
              <a:gd name="connsiteX11785" fmla="*/ 1989924 w 7386137"/>
              <a:gd name="connsiteY11785" fmla="*/ 33315 h 688275"/>
              <a:gd name="connsiteX11786" fmla="*/ 1990055 w 7386137"/>
              <a:gd name="connsiteY11786" fmla="*/ 33315 h 688275"/>
              <a:gd name="connsiteX11787" fmla="*/ 1989924 w 7386137"/>
              <a:gd name="connsiteY11787" fmla="*/ 33063 h 688275"/>
              <a:gd name="connsiteX11788" fmla="*/ 1990055 w 7386137"/>
              <a:gd name="connsiteY11788" fmla="*/ 33063 h 688275"/>
              <a:gd name="connsiteX11789" fmla="*/ 1989924 w 7386137"/>
              <a:gd name="connsiteY11789" fmla="*/ 32812 h 688275"/>
              <a:gd name="connsiteX11790" fmla="*/ 1990055 w 7386137"/>
              <a:gd name="connsiteY11790" fmla="*/ 32812 h 688275"/>
              <a:gd name="connsiteX11791" fmla="*/ 1989924 w 7386137"/>
              <a:gd name="connsiteY11791" fmla="*/ 32560 h 688275"/>
              <a:gd name="connsiteX11792" fmla="*/ 1990055 w 7386137"/>
              <a:gd name="connsiteY11792" fmla="*/ 32560 h 688275"/>
              <a:gd name="connsiteX11793" fmla="*/ 1989924 w 7386137"/>
              <a:gd name="connsiteY11793" fmla="*/ 32309 h 688275"/>
              <a:gd name="connsiteX11794" fmla="*/ 1990055 w 7386137"/>
              <a:gd name="connsiteY11794" fmla="*/ 32309 h 688275"/>
              <a:gd name="connsiteX11795" fmla="*/ 1989924 w 7386137"/>
              <a:gd name="connsiteY11795" fmla="*/ 32057 h 688275"/>
              <a:gd name="connsiteX11796" fmla="*/ 1990055 w 7386137"/>
              <a:gd name="connsiteY11796" fmla="*/ 32057 h 688275"/>
              <a:gd name="connsiteX11797" fmla="*/ 1989924 w 7386137"/>
              <a:gd name="connsiteY11797" fmla="*/ 31806 h 688275"/>
              <a:gd name="connsiteX11798" fmla="*/ 1990055 w 7386137"/>
              <a:gd name="connsiteY11798" fmla="*/ 31806 h 688275"/>
              <a:gd name="connsiteX11799" fmla="*/ 1989924 w 7386137"/>
              <a:gd name="connsiteY11799" fmla="*/ 31554 h 688275"/>
              <a:gd name="connsiteX11800" fmla="*/ 1990055 w 7386137"/>
              <a:gd name="connsiteY11800" fmla="*/ 31554 h 688275"/>
              <a:gd name="connsiteX11801" fmla="*/ 1989924 w 7386137"/>
              <a:gd name="connsiteY11801" fmla="*/ 31303 h 688275"/>
              <a:gd name="connsiteX11802" fmla="*/ 1990055 w 7386137"/>
              <a:gd name="connsiteY11802" fmla="*/ 31303 h 688275"/>
              <a:gd name="connsiteX11803" fmla="*/ 1989924 w 7386137"/>
              <a:gd name="connsiteY11803" fmla="*/ 31051 h 688275"/>
              <a:gd name="connsiteX11804" fmla="*/ 1990055 w 7386137"/>
              <a:gd name="connsiteY11804" fmla="*/ 31051 h 688275"/>
              <a:gd name="connsiteX11805" fmla="*/ 1989924 w 7386137"/>
              <a:gd name="connsiteY11805" fmla="*/ 30800 h 688275"/>
              <a:gd name="connsiteX11806" fmla="*/ 1990055 w 7386137"/>
              <a:gd name="connsiteY11806" fmla="*/ 30800 h 688275"/>
              <a:gd name="connsiteX11807" fmla="*/ 1989924 w 7386137"/>
              <a:gd name="connsiteY11807" fmla="*/ 30548 h 688275"/>
              <a:gd name="connsiteX11808" fmla="*/ 1990055 w 7386137"/>
              <a:gd name="connsiteY11808" fmla="*/ 30548 h 688275"/>
              <a:gd name="connsiteX11809" fmla="*/ 1989924 w 7386137"/>
              <a:gd name="connsiteY11809" fmla="*/ 30297 h 688275"/>
              <a:gd name="connsiteX11810" fmla="*/ 1990055 w 7386137"/>
              <a:gd name="connsiteY11810" fmla="*/ 30297 h 688275"/>
              <a:gd name="connsiteX11811" fmla="*/ 1989924 w 7386137"/>
              <a:gd name="connsiteY11811" fmla="*/ 30045 h 688275"/>
              <a:gd name="connsiteX11812" fmla="*/ 1990055 w 7386137"/>
              <a:gd name="connsiteY11812" fmla="*/ 30045 h 688275"/>
              <a:gd name="connsiteX11813" fmla="*/ 1989924 w 7386137"/>
              <a:gd name="connsiteY11813" fmla="*/ 29793 h 688275"/>
              <a:gd name="connsiteX11814" fmla="*/ 1990055 w 7386137"/>
              <a:gd name="connsiteY11814" fmla="*/ 29793 h 688275"/>
              <a:gd name="connsiteX11815" fmla="*/ 1989924 w 7386137"/>
              <a:gd name="connsiteY11815" fmla="*/ 29542 h 688275"/>
              <a:gd name="connsiteX11816" fmla="*/ 1990055 w 7386137"/>
              <a:gd name="connsiteY11816" fmla="*/ 29542 h 688275"/>
              <a:gd name="connsiteX11817" fmla="*/ 1989924 w 7386137"/>
              <a:gd name="connsiteY11817" fmla="*/ 29290 h 688275"/>
              <a:gd name="connsiteX11818" fmla="*/ 1990055 w 7386137"/>
              <a:gd name="connsiteY11818" fmla="*/ 29290 h 688275"/>
              <a:gd name="connsiteX11819" fmla="*/ 1989924 w 7386137"/>
              <a:gd name="connsiteY11819" fmla="*/ 29039 h 688275"/>
              <a:gd name="connsiteX11820" fmla="*/ 1990055 w 7386137"/>
              <a:gd name="connsiteY11820" fmla="*/ 29039 h 688275"/>
              <a:gd name="connsiteX11821" fmla="*/ 1989924 w 7386137"/>
              <a:gd name="connsiteY11821" fmla="*/ 28787 h 688275"/>
              <a:gd name="connsiteX11822" fmla="*/ 1990055 w 7386137"/>
              <a:gd name="connsiteY11822" fmla="*/ 28787 h 688275"/>
              <a:gd name="connsiteX11823" fmla="*/ 1989924 w 7386137"/>
              <a:gd name="connsiteY11823" fmla="*/ 28536 h 688275"/>
              <a:gd name="connsiteX11824" fmla="*/ 1990055 w 7386137"/>
              <a:gd name="connsiteY11824" fmla="*/ 28536 h 688275"/>
              <a:gd name="connsiteX11825" fmla="*/ 1989924 w 7386137"/>
              <a:gd name="connsiteY11825" fmla="*/ 28284 h 688275"/>
              <a:gd name="connsiteX11826" fmla="*/ 1990055 w 7386137"/>
              <a:gd name="connsiteY11826" fmla="*/ 28284 h 688275"/>
              <a:gd name="connsiteX11827" fmla="*/ 1989924 w 7386137"/>
              <a:gd name="connsiteY11827" fmla="*/ 28033 h 688275"/>
              <a:gd name="connsiteX11828" fmla="*/ 1990055 w 7386137"/>
              <a:gd name="connsiteY11828" fmla="*/ 28033 h 688275"/>
              <a:gd name="connsiteX11829" fmla="*/ 1989924 w 7386137"/>
              <a:gd name="connsiteY11829" fmla="*/ 27781 h 688275"/>
              <a:gd name="connsiteX11830" fmla="*/ 1990055 w 7386137"/>
              <a:gd name="connsiteY11830" fmla="*/ 27781 h 688275"/>
              <a:gd name="connsiteX11831" fmla="*/ 1989924 w 7386137"/>
              <a:gd name="connsiteY11831" fmla="*/ 27529 h 688275"/>
              <a:gd name="connsiteX11832" fmla="*/ 1990055 w 7386137"/>
              <a:gd name="connsiteY11832" fmla="*/ 27529 h 688275"/>
              <a:gd name="connsiteX11833" fmla="*/ 1989924 w 7386137"/>
              <a:gd name="connsiteY11833" fmla="*/ 27278 h 688275"/>
              <a:gd name="connsiteX11834" fmla="*/ 1990055 w 7386137"/>
              <a:gd name="connsiteY11834" fmla="*/ 27278 h 688275"/>
              <a:gd name="connsiteX11835" fmla="*/ 1989924 w 7386137"/>
              <a:gd name="connsiteY11835" fmla="*/ 27026 h 688275"/>
              <a:gd name="connsiteX11836" fmla="*/ 1990055 w 7386137"/>
              <a:gd name="connsiteY11836" fmla="*/ 27026 h 688275"/>
              <a:gd name="connsiteX11837" fmla="*/ 1989924 w 7386137"/>
              <a:gd name="connsiteY11837" fmla="*/ 26775 h 688275"/>
              <a:gd name="connsiteX11838" fmla="*/ 1990055 w 7386137"/>
              <a:gd name="connsiteY11838" fmla="*/ 26775 h 688275"/>
              <a:gd name="connsiteX11839" fmla="*/ 1989924 w 7386137"/>
              <a:gd name="connsiteY11839" fmla="*/ 26523 h 688275"/>
              <a:gd name="connsiteX11840" fmla="*/ 1990055 w 7386137"/>
              <a:gd name="connsiteY11840" fmla="*/ 26523 h 688275"/>
              <a:gd name="connsiteX11841" fmla="*/ 1989924 w 7386137"/>
              <a:gd name="connsiteY11841" fmla="*/ 26272 h 688275"/>
              <a:gd name="connsiteX11842" fmla="*/ 1990055 w 7386137"/>
              <a:gd name="connsiteY11842" fmla="*/ 26272 h 688275"/>
              <a:gd name="connsiteX11843" fmla="*/ 1989924 w 7386137"/>
              <a:gd name="connsiteY11843" fmla="*/ 26020 h 688275"/>
              <a:gd name="connsiteX11844" fmla="*/ 1990055 w 7386137"/>
              <a:gd name="connsiteY11844" fmla="*/ 26020 h 688275"/>
              <a:gd name="connsiteX11845" fmla="*/ 1989924 w 7386137"/>
              <a:gd name="connsiteY11845" fmla="*/ 25769 h 688275"/>
              <a:gd name="connsiteX11846" fmla="*/ 1990055 w 7386137"/>
              <a:gd name="connsiteY11846" fmla="*/ 25769 h 688275"/>
              <a:gd name="connsiteX11847" fmla="*/ 1989924 w 7386137"/>
              <a:gd name="connsiteY11847" fmla="*/ 25517 h 688275"/>
              <a:gd name="connsiteX11848" fmla="*/ 1990055 w 7386137"/>
              <a:gd name="connsiteY11848" fmla="*/ 25517 h 688275"/>
              <a:gd name="connsiteX11849" fmla="*/ 1989924 w 7386137"/>
              <a:gd name="connsiteY11849" fmla="*/ 25266 h 688275"/>
              <a:gd name="connsiteX11850" fmla="*/ 1990055 w 7386137"/>
              <a:gd name="connsiteY11850" fmla="*/ 25266 h 688275"/>
              <a:gd name="connsiteX11851" fmla="*/ 1989924 w 7386137"/>
              <a:gd name="connsiteY11851" fmla="*/ 25014 h 688275"/>
              <a:gd name="connsiteX11852" fmla="*/ 1990055 w 7386137"/>
              <a:gd name="connsiteY11852" fmla="*/ 25014 h 688275"/>
              <a:gd name="connsiteX11853" fmla="*/ 1989924 w 7386137"/>
              <a:gd name="connsiteY11853" fmla="*/ 24763 h 688275"/>
              <a:gd name="connsiteX11854" fmla="*/ 1990055 w 7386137"/>
              <a:gd name="connsiteY11854" fmla="*/ 24763 h 688275"/>
              <a:gd name="connsiteX11855" fmla="*/ 1989924 w 7386137"/>
              <a:gd name="connsiteY11855" fmla="*/ 24511 h 688275"/>
              <a:gd name="connsiteX11856" fmla="*/ 1990055 w 7386137"/>
              <a:gd name="connsiteY11856" fmla="*/ 24511 h 688275"/>
              <a:gd name="connsiteX11857" fmla="*/ 1989924 w 7386137"/>
              <a:gd name="connsiteY11857" fmla="*/ 24260 h 688275"/>
              <a:gd name="connsiteX11858" fmla="*/ 1990055 w 7386137"/>
              <a:gd name="connsiteY11858" fmla="*/ 24260 h 688275"/>
              <a:gd name="connsiteX11859" fmla="*/ 1989924 w 7386137"/>
              <a:gd name="connsiteY11859" fmla="*/ 24008 h 688275"/>
              <a:gd name="connsiteX11860" fmla="*/ 1990055 w 7386137"/>
              <a:gd name="connsiteY11860" fmla="*/ 24008 h 688275"/>
              <a:gd name="connsiteX11861" fmla="*/ 1989924 w 7386137"/>
              <a:gd name="connsiteY11861" fmla="*/ 23756 h 688275"/>
              <a:gd name="connsiteX11862" fmla="*/ 1990055 w 7386137"/>
              <a:gd name="connsiteY11862" fmla="*/ 23756 h 688275"/>
              <a:gd name="connsiteX11863" fmla="*/ 1989924 w 7386137"/>
              <a:gd name="connsiteY11863" fmla="*/ 23505 h 688275"/>
              <a:gd name="connsiteX11864" fmla="*/ 1990055 w 7386137"/>
              <a:gd name="connsiteY11864" fmla="*/ 23505 h 688275"/>
              <a:gd name="connsiteX11865" fmla="*/ 1989924 w 7386137"/>
              <a:gd name="connsiteY11865" fmla="*/ 23253 h 688275"/>
              <a:gd name="connsiteX11866" fmla="*/ 1990055 w 7386137"/>
              <a:gd name="connsiteY11866" fmla="*/ 23253 h 688275"/>
              <a:gd name="connsiteX11867" fmla="*/ 1989924 w 7386137"/>
              <a:gd name="connsiteY11867" fmla="*/ 23002 h 688275"/>
              <a:gd name="connsiteX11868" fmla="*/ 1990055 w 7386137"/>
              <a:gd name="connsiteY11868" fmla="*/ 23002 h 688275"/>
              <a:gd name="connsiteX11869" fmla="*/ 1989924 w 7386137"/>
              <a:gd name="connsiteY11869" fmla="*/ 22750 h 688275"/>
              <a:gd name="connsiteX11870" fmla="*/ 1990055 w 7386137"/>
              <a:gd name="connsiteY11870" fmla="*/ 22750 h 688275"/>
              <a:gd name="connsiteX11871" fmla="*/ 1989924 w 7386137"/>
              <a:gd name="connsiteY11871" fmla="*/ 22499 h 688275"/>
              <a:gd name="connsiteX11872" fmla="*/ 1990055 w 7386137"/>
              <a:gd name="connsiteY11872" fmla="*/ 22499 h 688275"/>
              <a:gd name="connsiteX11873" fmla="*/ 1989924 w 7386137"/>
              <a:gd name="connsiteY11873" fmla="*/ 22247 h 688275"/>
              <a:gd name="connsiteX11874" fmla="*/ 1990055 w 7386137"/>
              <a:gd name="connsiteY11874" fmla="*/ 22247 h 688275"/>
              <a:gd name="connsiteX11875" fmla="*/ 1989924 w 7386137"/>
              <a:gd name="connsiteY11875" fmla="*/ 21996 h 688275"/>
              <a:gd name="connsiteX11876" fmla="*/ 1990055 w 7386137"/>
              <a:gd name="connsiteY11876" fmla="*/ 21996 h 688275"/>
              <a:gd name="connsiteX11877" fmla="*/ 1989924 w 7386137"/>
              <a:gd name="connsiteY11877" fmla="*/ 21744 h 688275"/>
              <a:gd name="connsiteX11878" fmla="*/ 1990055 w 7386137"/>
              <a:gd name="connsiteY11878" fmla="*/ 21744 h 688275"/>
              <a:gd name="connsiteX11879" fmla="*/ 1989924 w 7386137"/>
              <a:gd name="connsiteY11879" fmla="*/ 21492 h 688275"/>
              <a:gd name="connsiteX11880" fmla="*/ 1990055 w 7386137"/>
              <a:gd name="connsiteY11880" fmla="*/ 21492 h 688275"/>
              <a:gd name="connsiteX11881" fmla="*/ 1989924 w 7386137"/>
              <a:gd name="connsiteY11881" fmla="*/ 21241 h 688275"/>
              <a:gd name="connsiteX11882" fmla="*/ 1990055 w 7386137"/>
              <a:gd name="connsiteY11882" fmla="*/ 21241 h 688275"/>
              <a:gd name="connsiteX11883" fmla="*/ 1989924 w 7386137"/>
              <a:gd name="connsiteY11883" fmla="*/ 20989 h 688275"/>
              <a:gd name="connsiteX11884" fmla="*/ 1990055 w 7386137"/>
              <a:gd name="connsiteY11884" fmla="*/ 20989 h 688275"/>
              <a:gd name="connsiteX11885" fmla="*/ 1989924 w 7386137"/>
              <a:gd name="connsiteY11885" fmla="*/ 20738 h 688275"/>
              <a:gd name="connsiteX11886" fmla="*/ 1990055 w 7386137"/>
              <a:gd name="connsiteY11886" fmla="*/ 20738 h 688275"/>
              <a:gd name="connsiteX11887" fmla="*/ 1989924 w 7386137"/>
              <a:gd name="connsiteY11887" fmla="*/ 20486 h 688275"/>
              <a:gd name="connsiteX11888" fmla="*/ 1990055 w 7386137"/>
              <a:gd name="connsiteY11888" fmla="*/ 20486 h 688275"/>
              <a:gd name="connsiteX11889" fmla="*/ 1989924 w 7386137"/>
              <a:gd name="connsiteY11889" fmla="*/ 20235 h 688275"/>
              <a:gd name="connsiteX11890" fmla="*/ 1990055 w 7386137"/>
              <a:gd name="connsiteY11890" fmla="*/ 20235 h 688275"/>
              <a:gd name="connsiteX11891" fmla="*/ 1989924 w 7386137"/>
              <a:gd name="connsiteY11891" fmla="*/ 19983 h 688275"/>
              <a:gd name="connsiteX11892" fmla="*/ 1990055 w 7386137"/>
              <a:gd name="connsiteY11892" fmla="*/ 19983 h 688275"/>
              <a:gd name="connsiteX11893" fmla="*/ 1989924 w 7386137"/>
              <a:gd name="connsiteY11893" fmla="*/ 19732 h 688275"/>
              <a:gd name="connsiteX11894" fmla="*/ 1990055 w 7386137"/>
              <a:gd name="connsiteY11894" fmla="*/ 19732 h 688275"/>
              <a:gd name="connsiteX11895" fmla="*/ 1989924 w 7386137"/>
              <a:gd name="connsiteY11895" fmla="*/ 19480 h 688275"/>
              <a:gd name="connsiteX11896" fmla="*/ 1990055 w 7386137"/>
              <a:gd name="connsiteY11896" fmla="*/ 19480 h 688275"/>
              <a:gd name="connsiteX11897" fmla="*/ 1989924 w 7386137"/>
              <a:gd name="connsiteY11897" fmla="*/ 19229 h 688275"/>
              <a:gd name="connsiteX11898" fmla="*/ 1990055 w 7386137"/>
              <a:gd name="connsiteY11898" fmla="*/ 19229 h 688275"/>
              <a:gd name="connsiteX11899" fmla="*/ 1989924 w 7386137"/>
              <a:gd name="connsiteY11899" fmla="*/ 18977 h 688275"/>
              <a:gd name="connsiteX11900" fmla="*/ 1990055 w 7386137"/>
              <a:gd name="connsiteY11900" fmla="*/ 18977 h 688275"/>
              <a:gd name="connsiteX11901" fmla="*/ 1989924 w 7386137"/>
              <a:gd name="connsiteY11901" fmla="*/ 18726 h 688275"/>
              <a:gd name="connsiteX11902" fmla="*/ 1990055 w 7386137"/>
              <a:gd name="connsiteY11902" fmla="*/ 18726 h 688275"/>
              <a:gd name="connsiteX11903" fmla="*/ 1989924 w 7386137"/>
              <a:gd name="connsiteY11903" fmla="*/ 18474 h 688275"/>
              <a:gd name="connsiteX11904" fmla="*/ 1990055 w 7386137"/>
              <a:gd name="connsiteY11904" fmla="*/ 18474 h 688275"/>
              <a:gd name="connsiteX11905" fmla="*/ 1989924 w 7386137"/>
              <a:gd name="connsiteY11905" fmla="*/ 18222 h 688275"/>
              <a:gd name="connsiteX11906" fmla="*/ 1990055 w 7386137"/>
              <a:gd name="connsiteY11906" fmla="*/ 18222 h 688275"/>
              <a:gd name="connsiteX11907" fmla="*/ 1989924 w 7386137"/>
              <a:gd name="connsiteY11907" fmla="*/ 17971 h 688275"/>
              <a:gd name="connsiteX11908" fmla="*/ 1990055 w 7386137"/>
              <a:gd name="connsiteY11908" fmla="*/ 17971 h 688275"/>
              <a:gd name="connsiteX11909" fmla="*/ 1989924 w 7386137"/>
              <a:gd name="connsiteY11909" fmla="*/ 17719 h 688275"/>
              <a:gd name="connsiteX11910" fmla="*/ 1990055 w 7386137"/>
              <a:gd name="connsiteY11910" fmla="*/ 17719 h 688275"/>
              <a:gd name="connsiteX11911" fmla="*/ 1989924 w 7386137"/>
              <a:gd name="connsiteY11911" fmla="*/ 17468 h 688275"/>
              <a:gd name="connsiteX11912" fmla="*/ 1990055 w 7386137"/>
              <a:gd name="connsiteY11912" fmla="*/ 17468 h 688275"/>
              <a:gd name="connsiteX11913" fmla="*/ 1989924 w 7386137"/>
              <a:gd name="connsiteY11913" fmla="*/ 17216 h 688275"/>
              <a:gd name="connsiteX11914" fmla="*/ 1990055 w 7386137"/>
              <a:gd name="connsiteY11914" fmla="*/ 17216 h 688275"/>
              <a:gd name="connsiteX11915" fmla="*/ 1989924 w 7386137"/>
              <a:gd name="connsiteY11915" fmla="*/ 16965 h 688275"/>
              <a:gd name="connsiteX11916" fmla="*/ 1990055 w 7386137"/>
              <a:gd name="connsiteY11916" fmla="*/ 16965 h 688275"/>
              <a:gd name="connsiteX11917" fmla="*/ 1989924 w 7386137"/>
              <a:gd name="connsiteY11917" fmla="*/ 16713 h 688275"/>
              <a:gd name="connsiteX11918" fmla="*/ 1990055 w 7386137"/>
              <a:gd name="connsiteY11918" fmla="*/ 16713 h 688275"/>
              <a:gd name="connsiteX11919" fmla="*/ 1989924 w 7386137"/>
              <a:gd name="connsiteY11919" fmla="*/ 16462 h 688275"/>
              <a:gd name="connsiteX11920" fmla="*/ 1990055 w 7386137"/>
              <a:gd name="connsiteY11920" fmla="*/ 16462 h 688275"/>
              <a:gd name="connsiteX11921" fmla="*/ 1989924 w 7386137"/>
              <a:gd name="connsiteY11921" fmla="*/ 16210 h 688275"/>
              <a:gd name="connsiteX11922" fmla="*/ 1990055 w 7386137"/>
              <a:gd name="connsiteY11922" fmla="*/ 16210 h 688275"/>
              <a:gd name="connsiteX11923" fmla="*/ 1989924 w 7386137"/>
              <a:gd name="connsiteY11923" fmla="*/ 15958 h 688275"/>
              <a:gd name="connsiteX11924" fmla="*/ 1990055 w 7386137"/>
              <a:gd name="connsiteY11924" fmla="*/ 15958 h 688275"/>
              <a:gd name="connsiteX11925" fmla="*/ 1989924 w 7386137"/>
              <a:gd name="connsiteY11925" fmla="*/ 15707 h 688275"/>
              <a:gd name="connsiteX11926" fmla="*/ 1990055 w 7386137"/>
              <a:gd name="connsiteY11926" fmla="*/ 15707 h 688275"/>
              <a:gd name="connsiteX11927" fmla="*/ 1989924 w 7386137"/>
              <a:gd name="connsiteY11927" fmla="*/ 15455 h 688275"/>
              <a:gd name="connsiteX11928" fmla="*/ 1990055 w 7386137"/>
              <a:gd name="connsiteY11928" fmla="*/ 15455 h 688275"/>
              <a:gd name="connsiteX11929" fmla="*/ 1989924 w 7386137"/>
              <a:gd name="connsiteY11929" fmla="*/ 15204 h 688275"/>
              <a:gd name="connsiteX11930" fmla="*/ 1990055 w 7386137"/>
              <a:gd name="connsiteY11930" fmla="*/ 15204 h 688275"/>
              <a:gd name="connsiteX11931" fmla="*/ 1989924 w 7386137"/>
              <a:gd name="connsiteY11931" fmla="*/ 14952 h 688275"/>
              <a:gd name="connsiteX11932" fmla="*/ 1990055 w 7386137"/>
              <a:gd name="connsiteY11932" fmla="*/ 14952 h 688275"/>
              <a:gd name="connsiteX11933" fmla="*/ 1989924 w 7386137"/>
              <a:gd name="connsiteY11933" fmla="*/ 14701 h 688275"/>
              <a:gd name="connsiteX11934" fmla="*/ 1990055 w 7386137"/>
              <a:gd name="connsiteY11934" fmla="*/ 14701 h 688275"/>
              <a:gd name="connsiteX11935" fmla="*/ 1989924 w 7386137"/>
              <a:gd name="connsiteY11935" fmla="*/ 14449 h 688275"/>
              <a:gd name="connsiteX11936" fmla="*/ 1990055 w 7386137"/>
              <a:gd name="connsiteY11936" fmla="*/ 14449 h 688275"/>
              <a:gd name="connsiteX11937" fmla="*/ 1989924 w 7386137"/>
              <a:gd name="connsiteY11937" fmla="*/ 14198 h 688275"/>
              <a:gd name="connsiteX11938" fmla="*/ 1990055 w 7386137"/>
              <a:gd name="connsiteY11938" fmla="*/ 14198 h 688275"/>
              <a:gd name="connsiteX11939" fmla="*/ 1989924 w 7386137"/>
              <a:gd name="connsiteY11939" fmla="*/ 13946 h 688275"/>
              <a:gd name="connsiteX11940" fmla="*/ 1990055 w 7386137"/>
              <a:gd name="connsiteY11940" fmla="*/ 13946 h 688275"/>
              <a:gd name="connsiteX11941" fmla="*/ 1989924 w 7386137"/>
              <a:gd name="connsiteY11941" fmla="*/ 13695 h 688275"/>
              <a:gd name="connsiteX11942" fmla="*/ 1990055 w 7386137"/>
              <a:gd name="connsiteY11942" fmla="*/ 13695 h 688275"/>
              <a:gd name="connsiteX11943" fmla="*/ 1989924 w 7386137"/>
              <a:gd name="connsiteY11943" fmla="*/ 13443 h 688275"/>
              <a:gd name="connsiteX11944" fmla="*/ 1990055 w 7386137"/>
              <a:gd name="connsiteY11944" fmla="*/ 13443 h 688275"/>
              <a:gd name="connsiteX11945" fmla="*/ 1989924 w 7386137"/>
              <a:gd name="connsiteY11945" fmla="*/ 13192 h 688275"/>
              <a:gd name="connsiteX11946" fmla="*/ 1990055 w 7386137"/>
              <a:gd name="connsiteY11946" fmla="*/ 13192 h 688275"/>
              <a:gd name="connsiteX11947" fmla="*/ 2646553 w 7386137"/>
              <a:gd name="connsiteY11947" fmla="*/ 11687 h 688275"/>
              <a:gd name="connsiteX11948" fmla="*/ 2761348 w 7386137"/>
              <a:gd name="connsiteY11948" fmla="*/ 11687 h 688275"/>
              <a:gd name="connsiteX11949" fmla="*/ 2761312 w 7386137"/>
              <a:gd name="connsiteY11949" fmla="*/ 11939 h 688275"/>
              <a:gd name="connsiteX11950" fmla="*/ 2761347 w 7386137"/>
              <a:gd name="connsiteY11950" fmla="*/ 11939 h 688275"/>
              <a:gd name="connsiteX11951" fmla="*/ 2761311 w 7386137"/>
              <a:gd name="connsiteY11951" fmla="*/ 12190 h 688275"/>
              <a:gd name="connsiteX11952" fmla="*/ 2761347 w 7386137"/>
              <a:gd name="connsiteY11952" fmla="*/ 12190 h 688275"/>
              <a:gd name="connsiteX11953" fmla="*/ 2761311 w 7386137"/>
              <a:gd name="connsiteY11953" fmla="*/ 12442 h 688275"/>
              <a:gd name="connsiteX11954" fmla="*/ 2761347 w 7386137"/>
              <a:gd name="connsiteY11954" fmla="*/ 12442 h 688275"/>
              <a:gd name="connsiteX11955" fmla="*/ 2761311 w 7386137"/>
              <a:gd name="connsiteY11955" fmla="*/ 12693 h 688275"/>
              <a:gd name="connsiteX11956" fmla="*/ 2761347 w 7386137"/>
              <a:gd name="connsiteY11956" fmla="*/ 12693 h 688275"/>
              <a:gd name="connsiteX11957" fmla="*/ 2761311 w 7386137"/>
              <a:gd name="connsiteY11957" fmla="*/ 12945 h 688275"/>
              <a:gd name="connsiteX11958" fmla="*/ 2761347 w 7386137"/>
              <a:gd name="connsiteY11958" fmla="*/ 12945 h 688275"/>
              <a:gd name="connsiteX11959" fmla="*/ 2761311 w 7386137"/>
              <a:gd name="connsiteY11959" fmla="*/ 13196 h 688275"/>
              <a:gd name="connsiteX11960" fmla="*/ 2761347 w 7386137"/>
              <a:gd name="connsiteY11960" fmla="*/ 13196 h 688275"/>
              <a:gd name="connsiteX11961" fmla="*/ 2761311 w 7386137"/>
              <a:gd name="connsiteY11961" fmla="*/ 13448 h 688275"/>
              <a:gd name="connsiteX11962" fmla="*/ 2761347 w 7386137"/>
              <a:gd name="connsiteY11962" fmla="*/ 13448 h 688275"/>
              <a:gd name="connsiteX11963" fmla="*/ 2761311 w 7386137"/>
              <a:gd name="connsiteY11963" fmla="*/ 13699 h 688275"/>
              <a:gd name="connsiteX11964" fmla="*/ 2761347 w 7386137"/>
              <a:gd name="connsiteY11964" fmla="*/ 13699 h 688275"/>
              <a:gd name="connsiteX11965" fmla="*/ 2761311 w 7386137"/>
              <a:gd name="connsiteY11965" fmla="*/ 13951 h 688275"/>
              <a:gd name="connsiteX11966" fmla="*/ 2761347 w 7386137"/>
              <a:gd name="connsiteY11966" fmla="*/ 13951 h 688275"/>
              <a:gd name="connsiteX11967" fmla="*/ 2761311 w 7386137"/>
              <a:gd name="connsiteY11967" fmla="*/ 14202 h 688275"/>
              <a:gd name="connsiteX11968" fmla="*/ 2761347 w 7386137"/>
              <a:gd name="connsiteY11968" fmla="*/ 14202 h 688275"/>
              <a:gd name="connsiteX11969" fmla="*/ 2761311 w 7386137"/>
              <a:gd name="connsiteY11969" fmla="*/ 14454 h 688275"/>
              <a:gd name="connsiteX11970" fmla="*/ 2761347 w 7386137"/>
              <a:gd name="connsiteY11970" fmla="*/ 14454 h 688275"/>
              <a:gd name="connsiteX11971" fmla="*/ 2761311 w 7386137"/>
              <a:gd name="connsiteY11971" fmla="*/ 14705 h 688275"/>
              <a:gd name="connsiteX11972" fmla="*/ 2761347 w 7386137"/>
              <a:gd name="connsiteY11972" fmla="*/ 14705 h 688275"/>
              <a:gd name="connsiteX11973" fmla="*/ 2761311 w 7386137"/>
              <a:gd name="connsiteY11973" fmla="*/ 14957 h 688275"/>
              <a:gd name="connsiteX11974" fmla="*/ 2761347 w 7386137"/>
              <a:gd name="connsiteY11974" fmla="*/ 14957 h 688275"/>
              <a:gd name="connsiteX11975" fmla="*/ 2761311 w 7386137"/>
              <a:gd name="connsiteY11975" fmla="*/ 15209 h 688275"/>
              <a:gd name="connsiteX11976" fmla="*/ 2761347 w 7386137"/>
              <a:gd name="connsiteY11976" fmla="*/ 15209 h 688275"/>
              <a:gd name="connsiteX11977" fmla="*/ 2761311 w 7386137"/>
              <a:gd name="connsiteY11977" fmla="*/ 15460 h 688275"/>
              <a:gd name="connsiteX11978" fmla="*/ 2761347 w 7386137"/>
              <a:gd name="connsiteY11978" fmla="*/ 15460 h 688275"/>
              <a:gd name="connsiteX11979" fmla="*/ 2761311 w 7386137"/>
              <a:gd name="connsiteY11979" fmla="*/ 15712 h 688275"/>
              <a:gd name="connsiteX11980" fmla="*/ 2761347 w 7386137"/>
              <a:gd name="connsiteY11980" fmla="*/ 15712 h 688275"/>
              <a:gd name="connsiteX11981" fmla="*/ 2761311 w 7386137"/>
              <a:gd name="connsiteY11981" fmla="*/ 15963 h 688275"/>
              <a:gd name="connsiteX11982" fmla="*/ 2761347 w 7386137"/>
              <a:gd name="connsiteY11982" fmla="*/ 15963 h 688275"/>
              <a:gd name="connsiteX11983" fmla="*/ 2761311 w 7386137"/>
              <a:gd name="connsiteY11983" fmla="*/ 16215 h 688275"/>
              <a:gd name="connsiteX11984" fmla="*/ 2761347 w 7386137"/>
              <a:gd name="connsiteY11984" fmla="*/ 16215 h 688275"/>
              <a:gd name="connsiteX11985" fmla="*/ 2761311 w 7386137"/>
              <a:gd name="connsiteY11985" fmla="*/ 16466 h 688275"/>
              <a:gd name="connsiteX11986" fmla="*/ 2761347 w 7386137"/>
              <a:gd name="connsiteY11986" fmla="*/ 16466 h 688275"/>
              <a:gd name="connsiteX11987" fmla="*/ 2761311 w 7386137"/>
              <a:gd name="connsiteY11987" fmla="*/ 16718 h 688275"/>
              <a:gd name="connsiteX11988" fmla="*/ 2761347 w 7386137"/>
              <a:gd name="connsiteY11988" fmla="*/ 16718 h 688275"/>
              <a:gd name="connsiteX11989" fmla="*/ 2761311 w 7386137"/>
              <a:gd name="connsiteY11989" fmla="*/ 16969 h 688275"/>
              <a:gd name="connsiteX11990" fmla="*/ 2761347 w 7386137"/>
              <a:gd name="connsiteY11990" fmla="*/ 16969 h 688275"/>
              <a:gd name="connsiteX11991" fmla="*/ 2761311 w 7386137"/>
              <a:gd name="connsiteY11991" fmla="*/ 17221 h 688275"/>
              <a:gd name="connsiteX11992" fmla="*/ 2761347 w 7386137"/>
              <a:gd name="connsiteY11992" fmla="*/ 17221 h 688275"/>
              <a:gd name="connsiteX11993" fmla="*/ 2761311 w 7386137"/>
              <a:gd name="connsiteY11993" fmla="*/ 17473 h 688275"/>
              <a:gd name="connsiteX11994" fmla="*/ 2761347 w 7386137"/>
              <a:gd name="connsiteY11994" fmla="*/ 17473 h 688275"/>
              <a:gd name="connsiteX11995" fmla="*/ 2761311 w 7386137"/>
              <a:gd name="connsiteY11995" fmla="*/ 17724 h 688275"/>
              <a:gd name="connsiteX11996" fmla="*/ 2761347 w 7386137"/>
              <a:gd name="connsiteY11996" fmla="*/ 17724 h 688275"/>
              <a:gd name="connsiteX11997" fmla="*/ 2761311 w 7386137"/>
              <a:gd name="connsiteY11997" fmla="*/ 17976 h 688275"/>
              <a:gd name="connsiteX11998" fmla="*/ 2761347 w 7386137"/>
              <a:gd name="connsiteY11998" fmla="*/ 17976 h 688275"/>
              <a:gd name="connsiteX11999" fmla="*/ 2761311 w 7386137"/>
              <a:gd name="connsiteY11999" fmla="*/ 18227 h 688275"/>
              <a:gd name="connsiteX12000" fmla="*/ 2761347 w 7386137"/>
              <a:gd name="connsiteY12000" fmla="*/ 18227 h 688275"/>
              <a:gd name="connsiteX12001" fmla="*/ 2761311 w 7386137"/>
              <a:gd name="connsiteY12001" fmla="*/ 18479 h 688275"/>
              <a:gd name="connsiteX12002" fmla="*/ 2761347 w 7386137"/>
              <a:gd name="connsiteY12002" fmla="*/ 18479 h 688275"/>
              <a:gd name="connsiteX12003" fmla="*/ 2761311 w 7386137"/>
              <a:gd name="connsiteY12003" fmla="*/ 18730 h 688275"/>
              <a:gd name="connsiteX12004" fmla="*/ 2761347 w 7386137"/>
              <a:gd name="connsiteY12004" fmla="*/ 18730 h 688275"/>
              <a:gd name="connsiteX12005" fmla="*/ 2761311 w 7386137"/>
              <a:gd name="connsiteY12005" fmla="*/ 18982 h 688275"/>
              <a:gd name="connsiteX12006" fmla="*/ 2761347 w 7386137"/>
              <a:gd name="connsiteY12006" fmla="*/ 18982 h 688275"/>
              <a:gd name="connsiteX12007" fmla="*/ 2761311 w 7386137"/>
              <a:gd name="connsiteY12007" fmla="*/ 19233 h 688275"/>
              <a:gd name="connsiteX12008" fmla="*/ 2761347 w 7386137"/>
              <a:gd name="connsiteY12008" fmla="*/ 19233 h 688275"/>
              <a:gd name="connsiteX12009" fmla="*/ 2761311 w 7386137"/>
              <a:gd name="connsiteY12009" fmla="*/ 19485 h 688275"/>
              <a:gd name="connsiteX12010" fmla="*/ 2761347 w 7386137"/>
              <a:gd name="connsiteY12010" fmla="*/ 19485 h 688275"/>
              <a:gd name="connsiteX12011" fmla="*/ 2761311 w 7386137"/>
              <a:gd name="connsiteY12011" fmla="*/ 19736 h 688275"/>
              <a:gd name="connsiteX12012" fmla="*/ 2761347 w 7386137"/>
              <a:gd name="connsiteY12012" fmla="*/ 19736 h 688275"/>
              <a:gd name="connsiteX12013" fmla="*/ 2761311 w 7386137"/>
              <a:gd name="connsiteY12013" fmla="*/ 19988 h 688275"/>
              <a:gd name="connsiteX12014" fmla="*/ 2761347 w 7386137"/>
              <a:gd name="connsiteY12014" fmla="*/ 19988 h 688275"/>
              <a:gd name="connsiteX12015" fmla="*/ 2761311 w 7386137"/>
              <a:gd name="connsiteY12015" fmla="*/ 20239 h 688275"/>
              <a:gd name="connsiteX12016" fmla="*/ 2761347 w 7386137"/>
              <a:gd name="connsiteY12016" fmla="*/ 20239 h 688275"/>
              <a:gd name="connsiteX12017" fmla="*/ 2761311 w 7386137"/>
              <a:gd name="connsiteY12017" fmla="*/ 20491 h 688275"/>
              <a:gd name="connsiteX12018" fmla="*/ 2761347 w 7386137"/>
              <a:gd name="connsiteY12018" fmla="*/ 20491 h 688275"/>
              <a:gd name="connsiteX12019" fmla="*/ 2761311 w 7386137"/>
              <a:gd name="connsiteY12019" fmla="*/ 20743 h 688275"/>
              <a:gd name="connsiteX12020" fmla="*/ 2761347 w 7386137"/>
              <a:gd name="connsiteY12020" fmla="*/ 20743 h 688275"/>
              <a:gd name="connsiteX12021" fmla="*/ 2761311 w 7386137"/>
              <a:gd name="connsiteY12021" fmla="*/ 20994 h 688275"/>
              <a:gd name="connsiteX12022" fmla="*/ 2761347 w 7386137"/>
              <a:gd name="connsiteY12022" fmla="*/ 20994 h 688275"/>
              <a:gd name="connsiteX12023" fmla="*/ 2761311 w 7386137"/>
              <a:gd name="connsiteY12023" fmla="*/ 21246 h 688275"/>
              <a:gd name="connsiteX12024" fmla="*/ 2761347 w 7386137"/>
              <a:gd name="connsiteY12024" fmla="*/ 21246 h 688275"/>
              <a:gd name="connsiteX12025" fmla="*/ 2761311 w 7386137"/>
              <a:gd name="connsiteY12025" fmla="*/ 21497 h 688275"/>
              <a:gd name="connsiteX12026" fmla="*/ 2761347 w 7386137"/>
              <a:gd name="connsiteY12026" fmla="*/ 21497 h 688275"/>
              <a:gd name="connsiteX12027" fmla="*/ 2761311 w 7386137"/>
              <a:gd name="connsiteY12027" fmla="*/ 21749 h 688275"/>
              <a:gd name="connsiteX12028" fmla="*/ 2761347 w 7386137"/>
              <a:gd name="connsiteY12028" fmla="*/ 21749 h 688275"/>
              <a:gd name="connsiteX12029" fmla="*/ 2761311 w 7386137"/>
              <a:gd name="connsiteY12029" fmla="*/ 22000 h 688275"/>
              <a:gd name="connsiteX12030" fmla="*/ 2761347 w 7386137"/>
              <a:gd name="connsiteY12030" fmla="*/ 22000 h 688275"/>
              <a:gd name="connsiteX12031" fmla="*/ 2761311 w 7386137"/>
              <a:gd name="connsiteY12031" fmla="*/ 22252 h 688275"/>
              <a:gd name="connsiteX12032" fmla="*/ 2761347 w 7386137"/>
              <a:gd name="connsiteY12032" fmla="*/ 22252 h 688275"/>
              <a:gd name="connsiteX12033" fmla="*/ 2761311 w 7386137"/>
              <a:gd name="connsiteY12033" fmla="*/ 22503 h 688275"/>
              <a:gd name="connsiteX12034" fmla="*/ 2761347 w 7386137"/>
              <a:gd name="connsiteY12034" fmla="*/ 22503 h 688275"/>
              <a:gd name="connsiteX12035" fmla="*/ 2761311 w 7386137"/>
              <a:gd name="connsiteY12035" fmla="*/ 22755 h 688275"/>
              <a:gd name="connsiteX12036" fmla="*/ 2761347 w 7386137"/>
              <a:gd name="connsiteY12036" fmla="*/ 22755 h 688275"/>
              <a:gd name="connsiteX12037" fmla="*/ 2761311 w 7386137"/>
              <a:gd name="connsiteY12037" fmla="*/ 23007 h 688275"/>
              <a:gd name="connsiteX12038" fmla="*/ 2761347 w 7386137"/>
              <a:gd name="connsiteY12038" fmla="*/ 23007 h 688275"/>
              <a:gd name="connsiteX12039" fmla="*/ 2761311 w 7386137"/>
              <a:gd name="connsiteY12039" fmla="*/ 23258 h 688275"/>
              <a:gd name="connsiteX12040" fmla="*/ 2761347 w 7386137"/>
              <a:gd name="connsiteY12040" fmla="*/ 23258 h 688275"/>
              <a:gd name="connsiteX12041" fmla="*/ 2761311 w 7386137"/>
              <a:gd name="connsiteY12041" fmla="*/ 23510 h 688275"/>
              <a:gd name="connsiteX12042" fmla="*/ 2761347 w 7386137"/>
              <a:gd name="connsiteY12042" fmla="*/ 23510 h 688275"/>
              <a:gd name="connsiteX12043" fmla="*/ 2761311 w 7386137"/>
              <a:gd name="connsiteY12043" fmla="*/ 23761 h 688275"/>
              <a:gd name="connsiteX12044" fmla="*/ 2761347 w 7386137"/>
              <a:gd name="connsiteY12044" fmla="*/ 23761 h 688275"/>
              <a:gd name="connsiteX12045" fmla="*/ 2761311 w 7386137"/>
              <a:gd name="connsiteY12045" fmla="*/ 24013 h 688275"/>
              <a:gd name="connsiteX12046" fmla="*/ 2761347 w 7386137"/>
              <a:gd name="connsiteY12046" fmla="*/ 24013 h 688275"/>
              <a:gd name="connsiteX12047" fmla="*/ 2761311 w 7386137"/>
              <a:gd name="connsiteY12047" fmla="*/ 24264 h 688275"/>
              <a:gd name="connsiteX12048" fmla="*/ 2761347 w 7386137"/>
              <a:gd name="connsiteY12048" fmla="*/ 24264 h 688275"/>
              <a:gd name="connsiteX12049" fmla="*/ 2761311 w 7386137"/>
              <a:gd name="connsiteY12049" fmla="*/ 24516 h 688275"/>
              <a:gd name="connsiteX12050" fmla="*/ 2761347 w 7386137"/>
              <a:gd name="connsiteY12050" fmla="*/ 24516 h 688275"/>
              <a:gd name="connsiteX12051" fmla="*/ 2761311 w 7386137"/>
              <a:gd name="connsiteY12051" fmla="*/ 24767 h 688275"/>
              <a:gd name="connsiteX12052" fmla="*/ 2761347 w 7386137"/>
              <a:gd name="connsiteY12052" fmla="*/ 24767 h 688275"/>
              <a:gd name="connsiteX12053" fmla="*/ 2761311 w 7386137"/>
              <a:gd name="connsiteY12053" fmla="*/ 25019 h 688275"/>
              <a:gd name="connsiteX12054" fmla="*/ 2761347 w 7386137"/>
              <a:gd name="connsiteY12054" fmla="*/ 25019 h 688275"/>
              <a:gd name="connsiteX12055" fmla="*/ 2761311 w 7386137"/>
              <a:gd name="connsiteY12055" fmla="*/ 25270 h 688275"/>
              <a:gd name="connsiteX12056" fmla="*/ 2761347 w 7386137"/>
              <a:gd name="connsiteY12056" fmla="*/ 25270 h 688275"/>
              <a:gd name="connsiteX12057" fmla="*/ 2761311 w 7386137"/>
              <a:gd name="connsiteY12057" fmla="*/ 25522 h 688275"/>
              <a:gd name="connsiteX12058" fmla="*/ 2761347 w 7386137"/>
              <a:gd name="connsiteY12058" fmla="*/ 25522 h 688275"/>
              <a:gd name="connsiteX12059" fmla="*/ 2761311 w 7386137"/>
              <a:gd name="connsiteY12059" fmla="*/ 25773 h 688275"/>
              <a:gd name="connsiteX12060" fmla="*/ 2761347 w 7386137"/>
              <a:gd name="connsiteY12060" fmla="*/ 25773 h 688275"/>
              <a:gd name="connsiteX12061" fmla="*/ 2761311 w 7386137"/>
              <a:gd name="connsiteY12061" fmla="*/ 26025 h 688275"/>
              <a:gd name="connsiteX12062" fmla="*/ 2761347 w 7386137"/>
              <a:gd name="connsiteY12062" fmla="*/ 26025 h 688275"/>
              <a:gd name="connsiteX12063" fmla="*/ 2761311 w 7386137"/>
              <a:gd name="connsiteY12063" fmla="*/ 26276 h 688275"/>
              <a:gd name="connsiteX12064" fmla="*/ 2761347 w 7386137"/>
              <a:gd name="connsiteY12064" fmla="*/ 26276 h 688275"/>
              <a:gd name="connsiteX12065" fmla="*/ 2761311 w 7386137"/>
              <a:gd name="connsiteY12065" fmla="*/ 26528 h 688275"/>
              <a:gd name="connsiteX12066" fmla="*/ 2761347 w 7386137"/>
              <a:gd name="connsiteY12066" fmla="*/ 26528 h 688275"/>
              <a:gd name="connsiteX12067" fmla="*/ 2761311 w 7386137"/>
              <a:gd name="connsiteY12067" fmla="*/ 26780 h 688275"/>
              <a:gd name="connsiteX12068" fmla="*/ 2761347 w 7386137"/>
              <a:gd name="connsiteY12068" fmla="*/ 26780 h 688275"/>
              <a:gd name="connsiteX12069" fmla="*/ 2761311 w 7386137"/>
              <a:gd name="connsiteY12069" fmla="*/ 27031 h 688275"/>
              <a:gd name="connsiteX12070" fmla="*/ 2761347 w 7386137"/>
              <a:gd name="connsiteY12070" fmla="*/ 27031 h 688275"/>
              <a:gd name="connsiteX12071" fmla="*/ 2761311 w 7386137"/>
              <a:gd name="connsiteY12071" fmla="*/ 27283 h 688275"/>
              <a:gd name="connsiteX12072" fmla="*/ 2761347 w 7386137"/>
              <a:gd name="connsiteY12072" fmla="*/ 27283 h 688275"/>
              <a:gd name="connsiteX12073" fmla="*/ 2761311 w 7386137"/>
              <a:gd name="connsiteY12073" fmla="*/ 27534 h 688275"/>
              <a:gd name="connsiteX12074" fmla="*/ 2761347 w 7386137"/>
              <a:gd name="connsiteY12074" fmla="*/ 27534 h 688275"/>
              <a:gd name="connsiteX12075" fmla="*/ 2761311 w 7386137"/>
              <a:gd name="connsiteY12075" fmla="*/ 27786 h 688275"/>
              <a:gd name="connsiteX12076" fmla="*/ 2761347 w 7386137"/>
              <a:gd name="connsiteY12076" fmla="*/ 27786 h 688275"/>
              <a:gd name="connsiteX12077" fmla="*/ 2761311 w 7386137"/>
              <a:gd name="connsiteY12077" fmla="*/ 28037 h 688275"/>
              <a:gd name="connsiteX12078" fmla="*/ 2761347 w 7386137"/>
              <a:gd name="connsiteY12078" fmla="*/ 28037 h 688275"/>
              <a:gd name="connsiteX12079" fmla="*/ 2761311 w 7386137"/>
              <a:gd name="connsiteY12079" fmla="*/ 28289 h 688275"/>
              <a:gd name="connsiteX12080" fmla="*/ 2761347 w 7386137"/>
              <a:gd name="connsiteY12080" fmla="*/ 28289 h 688275"/>
              <a:gd name="connsiteX12081" fmla="*/ 2761311 w 7386137"/>
              <a:gd name="connsiteY12081" fmla="*/ 28540 h 688275"/>
              <a:gd name="connsiteX12082" fmla="*/ 2761347 w 7386137"/>
              <a:gd name="connsiteY12082" fmla="*/ 28540 h 688275"/>
              <a:gd name="connsiteX12083" fmla="*/ 2761311 w 7386137"/>
              <a:gd name="connsiteY12083" fmla="*/ 28792 h 688275"/>
              <a:gd name="connsiteX12084" fmla="*/ 2761347 w 7386137"/>
              <a:gd name="connsiteY12084" fmla="*/ 28792 h 688275"/>
              <a:gd name="connsiteX12085" fmla="*/ 2761311 w 7386137"/>
              <a:gd name="connsiteY12085" fmla="*/ 29044 h 688275"/>
              <a:gd name="connsiteX12086" fmla="*/ 2761347 w 7386137"/>
              <a:gd name="connsiteY12086" fmla="*/ 29044 h 688275"/>
              <a:gd name="connsiteX12087" fmla="*/ 2761311 w 7386137"/>
              <a:gd name="connsiteY12087" fmla="*/ 29295 h 688275"/>
              <a:gd name="connsiteX12088" fmla="*/ 2761347 w 7386137"/>
              <a:gd name="connsiteY12088" fmla="*/ 29295 h 688275"/>
              <a:gd name="connsiteX12089" fmla="*/ 2761311 w 7386137"/>
              <a:gd name="connsiteY12089" fmla="*/ 29547 h 688275"/>
              <a:gd name="connsiteX12090" fmla="*/ 2761347 w 7386137"/>
              <a:gd name="connsiteY12090" fmla="*/ 29547 h 688275"/>
              <a:gd name="connsiteX12091" fmla="*/ 2761311 w 7386137"/>
              <a:gd name="connsiteY12091" fmla="*/ 29798 h 688275"/>
              <a:gd name="connsiteX12092" fmla="*/ 2761347 w 7386137"/>
              <a:gd name="connsiteY12092" fmla="*/ 29798 h 688275"/>
              <a:gd name="connsiteX12093" fmla="*/ 2761311 w 7386137"/>
              <a:gd name="connsiteY12093" fmla="*/ 30050 h 688275"/>
              <a:gd name="connsiteX12094" fmla="*/ 2761347 w 7386137"/>
              <a:gd name="connsiteY12094" fmla="*/ 30050 h 688275"/>
              <a:gd name="connsiteX12095" fmla="*/ 2761311 w 7386137"/>
              <a:gd name="connsiteY12095" fmla="*/ 30301 h 688275"/>
              <a:gd name="connsiteX12096" fmla="*/ 2761347 w 7386137"/>
              <a:gd name="connsiteY12096" fmla="*/ 30301 h 688275"/>
              <a:gd name="connsiteX12097" fmla="*/ 2761311 w 7386137"/>
              <a:gd name="connsiteY12097" fmla="*/ 30553 h 688275"/>
              <a:gd name="connsiteX12098" fmla="*/ 2761347 w 7386137"/>
              <a:gd name="connsiteY12098" fmla="*/ 30553 h 688275"/>
              <a:gd name="connsiteX12099" fmla="*/ 2761311 w 7386137"/>
              <a:gd name="connsiteY12099" fmla="*/ 30804 h 688275"/>
              <a:gd name="connsiteX12100" fmla="*/ 2761347 w 7386137"/>
              <a:gd name="connsiteY12100" fmla="*/ 30804 h 688275"/>
              <a:gd name="connsiteX12101" fmla="*/ 2761311 w 7386137"/>
              <a:gd name="connsiteY12101" fmla="*/ 31056 h 688275"/>
              <a:gd name="connsiteX12102" fmla="*/ 2761347 w 7386137"/>
              <a:gd name="connsiteY12102" fmla="*/ 31056 h 688275"/>
              <a:gd name="connsiteX12103" fmla="*/ 2761311 w 7386137"/>
              <a:gd name="connsiteY12103" fmla="*/ 31307 h 688275"/>
              <a:gd name="connsiteX12104" fmla="*/ 2761347 w 7386137"/>
              <a:gd name="connsiteY12104" fmla="*/ 31307 h 688275"/>
              <a:gd name="connsiteX12105" fmla="*/ 2761311 w 7386137"/>
              <a:gd name="connsiteY12105" fmla="*/ 31559 h 688275"/>
              <a:gd name="connsiteX12106" fmla="*/ 2761347 w 7386137"/>
              <a:gd name="connsiteY12106" fmla="*/ 31559 h 688275"/>
              <a:gd name="connsiteX12107" fmla="*/ 2761311 w 7386137"/>
              <a:gd name="connsiteY12107" fmla="*/ 31810 h 688275"/>
              <a:gd name="connsiteX12108" fmla="*/ 2761347 w 7386137"/>
              <a:gd name="connsiteY12108" fmla="*/ 31810 h 688275"/>
              <a:gd name="connsiteX12109" fmla="*/ 2761311 w 7386137"/>
              <a:gd name="connsiteY12109" fmla="*/ 32062 h 688275"/>
              <a:gd name="connsiteX12110" fmla="*/ 2761347 w 7386137"/>
              <a:gd name="connsiteY12110" fmla="*/ 32062 h 688275"/>
              <a:gd name="connsiteX12111" fmla="*/ 2752197 w 7386137"/>
              <a:gd name="connsiteY12111" fmla="*/ 95175 h 688275"/>
              <a:gd name="connsiteX12112" fmla="*/ 2772202 w 7386137"/>
              <a:gd name="connsiteY12112" fmla="*/ 95175 h 688275"/>
              <a:gd name="connsiteX12113" fmla="*/ 2802257 w 7386137"/>
              <a:gd name="connsiteY12113" fmla="*/ 35481 h 688275"/>
              <a:gd name="connsiteX12114" fmla="*/ 2904529 w 7386137"/>
              <a:gd name="connsiteY12114" fmla="*/ 35481 h 688275"/>
              <a:gd name="connsiteX12115" fmla="*/ 2904374 w 7386137"/>
              <a:gd name="connsiteY12115" fmla="*/ 35733 h 688275"/>
              <a:gd name="connsiteX12116" fmla="*/ 2904529 w 7386137"/>
              <a:gd name="connsiteY12116" fmla="*/ 35733 h 688275"/>
              <a:gd name="connsiteX12117" fmla="*/ 2904375 w 7386137"/>
              <a:gd name="connsiteY12117" fmla="*/ 35984 h 688275"/>
              <a:gd name="connsiteX12118" fmla="*/ 2904529 w 7386137"/>
              <a:gd name="connsiteY12118" fmla="*/ 35984 h 688275"/>
              <a:gd name="connsiteX12119" fmla="*/ 2904374 w 7386137"/>
              <a:gd name="connsiteY12119" fmla="*/ 36236 h 688275"/>
              <a:gd name="connsiteX12120" fmla="*/ 2904529 w 7386137"/>
              <a:gd name="connsiteY12120" fmla="*/ 36236 h 688275"/>
              <a:gd name="connsiteX12121" fmla="*/ 2904375 w 7386137"/>
              <a:gd name="connsiteY12121" fmla="*/ 36487 h 688275"/>
              <a:gd name="connsiteX12122" fmla="*/ 2904529 w 7386137"/>
              <a:gd name="connsiteY12122" fmla="*/ 36487 h 688275"/>
              <a:gd name="connsiteX12123" fmla="*/ 2904374 w 7386137"/>
              <a:gd name="connsiteY12123" fmla="*/ 36739 h 688275"/>
              <a:gd name="connsiteX12124" fmla="*/ 2904529 w 7386137"/>
              <a:gd name="connsiteY12124" fmla="*/ 36739 h 688275"/>
              <a:gd name="connsiteX12125" fmla="*/ 2904375 w 7386137"/>
              <a:gd name="connsiteY12125" fmla="*/ 36990 h 688275"/>
              <a:gd name="connsiteX12126" fmla="*/ 2904529 w 7386137"/>
              <a:gd name="connsiteY12126" fmla="*/ 36990 h 688275"/>
              <a:gd name="connsiteX12127" fmla="*/ 2904374 w 7386137"/>
              <a:gd name="connsiteY12127" fmla="*/ 37242 h 688275"/>
              <a:gd name="connsiteX12128" fmla="*/ 2904529 w 7386137"/>
              <a:gd name="connsiteY12128" fmla="*/ 37242 h 688275"/>
              <a:gd name="connsiteX12129" fmla="*/ 2904375 w 7386137"/>
              <a:gd name="connsiteY12129" fmla="*/ 37493 h 688275"/>
              <a:gd name="connsiteX12130" fmla="*/ 2904529 w 7386137"/>
              <a:gd name="connsiteY12130" fmla="*/ 37493 h 688275"/>
              <a:gd name="connsiteX12131" fmla="*/ 2904374 w 7386137"/>
              <a:gd name="connsiteY12131" fmla="*/ 37745 h 688275"/>
              <a:gd name="connsiteX12132" fmla="*/ 2904529 w 7386137"/>
              <a:gd name="connsiteY12132" fmla="*/ 37745 h 688275"/>
              <a:gd name="connsiteX12133" fmla="*/ 2904375 w 7386137"/>
              <a:gd name="connsiteY12133" fmla="*/ 37996 h 688275"/>
              <a:gd name="connsiteX12134" fmla="*/ 2904529 w 7386137"/>
              <a:gd name="connsiteY12134" fmla="*/ 37996 h 688275"/>
              <a:gd name="connsiteX12135" fmla="*/ 2904374 w 7386137"/>
              <a:gd name="connsiteY12135" fmla="*/ 38248 h 688275"/>
              <a:gd name="connsiteX12136" fmla="*/ 2904529 w 7386137"/>
              <a:gd name="connsiteY12136" fmla="*/ 38248 h 688275"/>
              <a:gd name="connsiteX12137" fmla="*/ 2904375 w 7386137"/>
              <a:gd name="connsiteY12137" fmla="*/ 38499 h 688275"/>
              <a:gd name="connsiteX12138" fmla="*/ 2904529 w 7386137"/>
              <a:gd name="connsiteY12138" fmla="*/ 38499 h 688275"/>
              <a:gd name="connsiteX12139" fmla="*/ 2904374 w 7386137"/>
              <a:gd name="connsiteY12139" fmla="*/ 38751 h 688275"/>
              <a:gd name="connsiteX12140" fmla="*/ 2904529 w 7386137"/>
              <a:gd name="connsiteY12140" fmla="*/ 38751 h 688275"/>
              <a:gd name="connsiteX12141" fmla="*/ 2904374 w 7386137"/>
              <a:gd name="connsiteY12141" fmla="*/ 39003 h 688275"/>
              <a:gd name="connsiteX12142" fmla="*/ 2904529 w 7386137"/>
              <a:gd name="connsiteY12142" fmla="*/ 39003 h 688275"/>
              <a:gd name="connsiteX12143" fmla="*/ 2904375 w 7386137"/>
              <a:gd name="connsiteY12143" fmla="*/ 39254 h 688275"/>
              <a:gd name="connsiteX12144" fmla="*/ 2904529 w 7386137"/>
              <a:gd name="connsiteY12144" fmla="*/ 39254 h 688275"/>
              <a:gd name="connsiteX12145" fmla="*/ 2904374 w 7386137"/>
              <a:gd name="connsiteY12145" fmla="*/ 39506 h 688275"/>
              <a:gd name="connsiteX12146" fmla="*/ 2904529 w 7386137"/>
              <a:gd name="connsiteY12146" fmla="*/ 39506 h 688275"/>
              <a:gd name="connsiteX12147" fmla="*/ 2904375 w 7386137"/>
              <a:gd name="connsiteY12147" fmla="*/ 39757 h 688275"/>
              <a:gd name="connsiteX12148" fmla="*/ 2904529 w 7386137"/>
              <a:gd name="connsiteY12148" fmla="*/ 39757 h 688275"/>
              <a:gd name="connsiteX12149" fmla="*/ 2904374 w 7386137"/>
              <a:gd name="connsiteY12149" fmla="*/ 40009 h 688275"/>
              <a:gd name="connsiteX12150" fmla="*/ 2904529 w 7386137"/>
              <a:gd name="connsiteY12150" fmla="*/ 40009 h 688275"/>
              <a:gd name="connsiteX12151" fmla="*/ 2904375 w 7386137"/>
              <a:gd name="connsiteY12151" fmla="*/ 40260 h 688275"/>
              <a:gd name="connsiteX12152" fmla="*/ 2904529 w 7386137"/>
              <a:gd name="connsiteY12152" fmla="*/ 40260 h 688275"/>
              <a:gd name="connsiteX12153" fmla="*/ 2904374 w 7386137"/>
              <a:gd name="connsiteY12153" fmla="*/ 40512 h 688275"/>
              <a:gd name="connsiteX12154" fmla="*/ 2904529 w 7386137"/>
              <a:gd name="connsiteY12154" fmla="*/ 40512 h 688275"/>
              <a:gd name="connsiteX12155" fmla="*/ 2904375 w 7386137"/>
              <a:gd name="connsiteY12155" fmla="*/ 40763 h 688275"/>
              <a:gd name="connsiteX12156" fmla="*/ 2904529 w 7386137"/>
              <a:gd name="connsiteY12156" fmla="*/ 40763 h 688275"/>
              <a:gd name="connsiteX12157" fmla="*/ 2904374 w 7386137"/>
              <a:gd name="connsiteY12157" fmla="*/ 41015 h 688275"/>
              <a:gd name="connsiteX12158" fmla="*/ 2904529 w 7386137"/>
              <a:gd name="connsiteY12158" fmla="*/ 41015 h 688275"/>
              <a:gd name="connsiteX12159" fmla="*/ 2904374 w 7386137"/>
              <a:gd name="connsiteY12159" fmla="*/ 41267 h 688275"/>
              <a:gd name="connsiteX12160" fmla="*/ 2904529 w 7386137"/>
              <a:gd name="connsiteY12160" fmla="*/ 41267 h 688275"/>
              <a:gd name="connsiteX12161" fmla="*/ 2904375 w 7386137"/>
              <a:gd name="connsiteY12161" fmla="*/ 41518 h 688275"/>
              <a:gd name="connsiteX12162" fmla="*/ 2904529 w 7386137"/>
              <a:gd name="connsiteY12162" fmla="*/ 41518 h 688275"/>
              <a:gd name="connsiteX12163" fmla="*/ 2904374 w 7386137"/>
              <a:gd name="connsiteY12163" fmla="*/ 41770 h 688275"/>
              <a:gd name="connsiteX12164" fmla="*/ 2904529 w 7386137"/>
              <a:gd name="connsiteY12164" fmla="*/ 41770 h 688275"/>
              <a:gd name="connsiteX12165" fmla="*/ 2904375 w 7386137"/>
              <a:gd name="connsiteY12165" fmla="*/ 42021 h 688275"/>
              <a:gd name="connsiteX12166" fmla="*/ 2904529 w 7386137"/>
              <a:gd name="connsiteY12166" fmla="*/ 42021 h 688275"/>
              <a:gd name="connsiteX12167" fmla="*/ 2904374 w 7386137"/>
              <a:gd name="connsiteY12167" fmla="*/ 42273 h 688275"/>
              <a:gd name="connsiteX12168" fmla="*/ 2904529 w 7386137"/>
              <a:gd name="connsiteY12168" fmla="*/ 42273 h 688275"/>
              <a:gd name="connsiteX12169" fmla="*/ 2904375 w 7386137"/>
              <a:gd name="connsiteY12169" fmla="*/ 42524 h 688275"/>
              <a:gd name="connsiteX12170" fmla="*/ 2904529 w 7386137"/>
              <a:gd name="connsiteY12170" fmla="*/ 42524 h 688275"/>
              <a:gd name="connsiteX12171" fmla="*/ 2904374 w 7386137"/>
              <a:gd name="connsiteY12171" fmla="*/ 42776 h 688275"/>
              <a:gd name="connsiteX12172" fmla="*/ 2904529 w 7386137"/>
              <a:gd name="connsiteY12172" fmla="*/ 42776 h 688275"/>
              <a:gd name="connsiteX12173" fmla="*/ 2904375 w 7386137"/>
              <a:gd name="connsiteY12173" fmla="*/ 43027 h 688275"/>
              <a:gd name="connsiteX12174" fmla="*/ 2904529 w 7386137"/>
              <a:gd name="connsiteY12174" fmla="*/ 43027 h 688275"/>
              <a:gd name="connsiteX12175" fmla="*/ 2904374 w 7386137"/>
              <a:gd name="connsiteY12175" fmla="*/ 43279 h 688275"/>
              <a:gd name="connsiteX12176" fmla="*/ 2904529 w 7386137"/>
              <a:gd name="connsiteY12176" fmla="*/ 43279 h 688275"/>
              <a:gd name="connsiteX12177" fmla="*/ 2904375 w 7386137"/>
              <a:gd name="connsiteY12177" fmla="*/ 43530 h 688275"/>
              <a:gd name="connsiteX12178" fmla="*/ 2904529 w 7386137"/>
              <a:gd name="connsiteY12178" fmla="*/ 43530 h 688275"/>
              <a:gd name="connsiteX12179" fmla="*/ 2904374 w 7386137"/>
              <a:gd name="connsiteY12179" fmla="*/ 43782 h 688275"/>
              <a:gd name="connsiteX12180" fmla="*/ 2904529 w 7386137"/>
              <a:gd name="connsiteY12180" fmla="*/ 43782 h 688275"/>
              <a:gd name="connsiteX12181" fmla="*/ 2904375 w 7386137"/>
              <a:gd name="connsiteY12181" fmla="*/ 44033 h 688275"/>
              <a:gd name="connsiteX12182" fmla="*/ 2904529 w 7386137"/>
              <a:gd name="connsiteY12182" fmla="*/ 44033 h 688275"/>
              <a:gd name="connsiteX12183" fmla="*/ 2904374 w 7386137"/>
              <a:gd name="connsiteY12183" fmla="*/ 44285 h 688275"/>
              <a:gd name="connsiteX12184" fmla="*/ 2904529 w 7386137"/>
              <a:gd name="connsiteY12184" fmla="*/ 44285 h 688275"/>
              <a:gd name="connsiteX12185" fmla="*/ 2904374 w 7386137"/>
              <a:gd name="connsiteY12185" fmla="*/ 44537 h 688275"/>
              <a:gd name="connsiteX12186" fmla="*/ 2904529 w 7386137"/>
              <a:gd name="connsiteY12186" fmla="*/ 44537 h 688275"/>
              <a:gd name="connsiteX12187" fmla="*/ 2904375 w 7386137"/>
              <a:gd name="connsiteY12187" fmla="*/ 44788 h 688275"/>
              <a:gd name="connsiteX12188" fmla="*/ 2904529 w 7386137"/>
              <a:gd name="connsiteY12188" fmla="*/ 44788 h 688275"/>
              <a:gd name="connsiteX12189" fmla="*/ 2904374 w 7386137"/>
              <a:gd name="connsiteY12189" fmla="*/ 45040 h 688275"/>
              <a:gd name="connsiteX12190" fmla="*/ 2904529 w 7386137"/>
              <a:gd name="connsiteY12190" fmla="*/ 45040 h 688275"/>
              <a:gd name="connsiteX12191" fmla="*/ 2904375 w 7386137"/>
              <a:gd name="connsiteY12191" fmla="*/ 45291 h 688275"/>
              <a:gd name="connsiteX12192" fmla="*/ 2904529 w 7386137"/>
              <a:gd name="connsiteY12192" fmla="*/ 45291 h 688275"/>
              <a:gd name="connsiteX12193" fmla="*/ 2904374 w 7386137"/>
              <a:gd name="connsiteY12193" fmla="*/ 45543 h 688275"/>
              <a:gd name="connsiteX12194" fmla="*/ 2904529 w 7386137"/>
              <a:gd name="connsiteY12194" fmla="*/ 45543 h 688275"/>
              <a:gd name="connsiteX12195" fmla="*/ 2904375 w 7386137"/>
              <a:gd name="connsiteY12195" fmla="*/ 45794 h 688275"/>
              <a:gd name="connsiteX12196" fmla="*/ 2904529 w 7386137"/>
              <a:gd name="connsiteY12196" fmla="*/ 45794 h 688275"/>
              <a:gd name="connsiteX12197" fmla="*/ 2904374 w 7386137"/>
              <a:gd name="connsiteY12197" fmla="*/ 46046 h 688275"/>
              <a:gd name="connsiteX12198" fmla="*/ 2904529 w 7386137"/>
              <a:gd name="connsiteY12198" fmla="*/ 46046 h 688275"/>
              <a:gd name="connsiteX12199" fmla="*/ 2904375 w 7386137"/>
              <a:gd name="connsiteY12199" fmla="*/ 46297 h 688275"/>
              <a:gd name="connsiteX12200" fmla="*/ 2904529 w 7386137"/>
              <a:gd name="connsiteY12200" fmla="*/ 46297 h 688275"/>
              <a:gd name="connsiteX12201" fmla="*/ 2904374 w 7386137"/>
              <a:gd name="connsiteY12201" fmla="*/ 46549 h 688275"/>
              <a:gd name="connsiteX12202" fmla="*/ 2904529 w 7386137"/>
              <a:gd name="connsiteY12202" fmla="*/ 46549 h 688275"/>
              <a:gd name="connsiteX12203" fmla="*/ 2904374 w 7386137"/>
              <a:gd name="connsiteY12203" fmla="*/ 46801 h 688275"/>
              <a:gd name="connsiteX12204" fmla="*/ 2904529 w 7386137"/>
              <a:gd name="connsiteY12204" fmla="*/ 46801 h 688275"/>
              <a:gd name="connsiteX12205" fmla="*/ 2904375 w 7386137"/>
              <a:gd name="connsiteY12205" fmla="*/ 47052 h 688275"/>
              <a:gd name="connsiteX12206" fmla="*/ 2904529 w 7386137"/>
              <a:gd name="connsiteY12206" fmla="*/ 47052 h 688275"/>
              <a:gd name="connsiteX12207" fmla="*/ 2904374 w 7386137"/>
              <a:gd name="connsiteY12207" fmla="*/ 47304 h 688275"/>
              <a:gd name="connsiteX12208" fmla="*/ 2904529 w 7386137"/>
              <a:gd name="connsiteY12208" fmla="*/ 47304 h 688275"/>
              <a:gd name="connsiteX12209" fmla="*/ 2904375 w 7386137"/>
              <a:gd name="connsiteY12209" fmla="*/ 47555 h 688275"/>
              <a:gd name="connsiteX12210" fmla="*/ 2904529 w 7386137"/>
              <a:gd name="connsiteY12210" fmla="*/ 47555 h 688275"/>
              <a:gd name="connsiteX12211" fmla="*/ 2904374 w 7386137"/>
              <a:gd name="connsiteY12211" fmla="*/ 47807 h 688275"/>
              <a:gd name="connsiteX12212" fmla="*/ 2904529 w 7386137"/>
              <a:gd name="connsiteY12212" fmla="*/ 47807 h 688275"/>
              <a:gd name="connsiteX12213" fmla="*/ 2904375 w 7386137"/>
              <a:gd name="connsiteY12213" fmla="*/ 48058 h 688275"/>
              <a:gd name="connsiteX12214" fmla="*/ 2904529 w 7386137"/>
              <a:gd name="connsiteY12214" fmla="*/ 48058 h 688275"/>
              <a:gd name="connsiteX12215" fmla="*/ 2904374 w 7386137"/>
              <a:gd name="connsiteY12215" fmla="*/ 48310 h 688275"/>
              <a:gd name="connsiteX12216" fmla="*/ 2904529 w 7386137"/>
              <a:gd name="connsiteY12216" fmla="*/ 48310 h 688275"/>
              <a:gd name="connsiteX12217" fmla="*/ 2904375 w 7386137"/>
              <a:gd name="connsiteY12217" fmla="*/ 48561 h 688275"/>
              <a:gd name="connsiteX12218" fmla="*/ 2904529 w 7386137"/>
              <a:gd name="connsiteY12218" fmla="*/ 48561 h 688275"/>
              <a:gd name="connsiteX12219" fmla="*/ 2904374 w 7386137"/>
              <a:gd name="connsiteY12219" fmla="*/ 48813 h 688275"/>
              <a:gd name="connsiteX12220" fmla="*/ 2904529 w 7386137"/>
              <a:gd name="connsiteY12220" fmla="*/ 48813 h 688275"/>
              <a:gd name="connsiteX12221" fmla="*/ 2904375 w 7386137"/>
              <a:gd name="connsiteY12221" fmla="*/ 49064 h 688275"/>
              <a:gd name="connsiteX12222" fmla="*/ 2904529 w 7386137"/>
              <a:gd name="connsiteY12222" fmla="*/ 49064 h 688275"/>
              <a:gd name="connsiteX12223" fmla="*/ 2904374 w 7386137"/>
              <a:gd name="connsiteY12223" fmla="*/ 49316 h 688275"/>
              <a:gd name="connsiteX12224" fmla="*/ 2904529 w 7386137"/>
              <a:gd name="connsiteY12224" fmla="*/ 49316 h 688275"/>
              <a:gd name="connsiteX12225" fmla="*/ 2904375 w 7386137"/>
              <a:gd name="connsiteY12225" fmla="*/ 49567 h 688275"/>
              <a:gd name="connsiteX12226" fmla="*/ 2904529 w 7386137"/>
              <a:gd name="connsiteY12226" fmla="*/ 49567 h 688275"/>
              <a:gd name="connsiteX12227" fmla="*/ 2904374 w 7386137"/>
              <a:gd name="connsiteY12227" fmla="*/ 49819 h 688275"/>
              <a:gd name="connsiteX12228" fmla="*/ 2904529 w 7386137"/>
              <a:gd name="connsiteY12228" fmla="*/ 49819 h 688275"/>
              <a:gd name="connsiteX12229" fmla="*/ 2904375 w 7386137"/>
              <a:gd name="connsiteY12229" fmla="*/ 50070 h 688275"/>
              <a:gd name="connsiteX12230" fmla="*/ 2904529 w 7386137"/>
              <a:gd name="connsiteY12230" fmla="*/ 50070 h 688275"/>
              <a:gd name="connsiteX12231" fmla="*/ 2904374 w 7386137"/>
              <a:gd name="connsiteY12231" fmla="*/ 50322 h 688275"/>
              <a:gd name="connsiteX12232" fmla="*/ 2904529 w 7386137"/>
              <a:gd name="connsiteY12232" fmla="*/ 50322 h 688275"/>
              <a:gd name="connsiteX12233" fmla="*/ 2904374 w 7386137"/>
              <a:gd name="connsiteY12233" fmla="*/ 50574 h 688275"/>
              <a:gd name="connsiteX12234" fmla="*/ 2904529 w 7386137"/>
              <a:gd name="connsiteY12234" fmla="*/ 50574 h 688275"/>
              <a:gd name="connsiteX12235" fmla="*/ 2904375 w 7386137"/>
              <a:gd name="connsiteY12235" fmla="*/ 50825 h 688275"/>
              <a:gd name="connsiteX12236" fmla="*/ 2904529 w 7386137"/>
              <a:gd name="connsiteY12236" fmla="*/ 50825 h 688275"/>
              <a:gd name="connsiteX12237" fmla="*/ 2904374 w 7386137"/>
              <a:gd name="connsiteY12237" fmla="*/ 51077 h 688275"/>
              <a:gd name="connsiteX12238" fmla="*/ 2904529 w 7386137"/>
              <a:gd name="connsiteY12238" fmla="*/ 51077 h 688275"/>
              <a:gd name="connsiteX12239" fmla="*/ 2904375 w 7386137"/>
              <a:gd name="connsiteY12239" fmla="*/ 51328 h 688275"/>
              <a:gd name="connsiteX12240" fmla="*/ 2904529 w 7386137"/>
              <a:gd name="connsiteY12240" fmla="*/ 51328 h 688275"/>
              <a:gd name="connsiteX12241" fmla="*/ 2904374 w 7386137"/>
              <a:gd name="connsiteY12241" fmla="*/ 51580 h 688275"/>
              <a:gd name="connsiteX12242" fmla="*/ 2904529 w 7386137"/>
              <a:gd name="connsiteY12242" fmla="*/ 51580 h 688275"/>
              <a:gd name="connsiteX12243" fmla="*/ 2904375 w 7386137"/>
              <a:gd name="connsiteY12243" fmla="*/ 51831 h 688275"/>
              <a:gd name="connsiteX12244" fmla="*/ 2904529 w 7386137"/>
              <a:gd name="connsiteY12244" fmla="*/ 51831 h 688275"/>
              <a:gd name="connsiteX12245" fmla="*/ 2904374 w 7386137"/>
              <a:gd name="connsiteY12245" fmla="*/ 52083 h 688275"/>
              <a:gd name="connsiteX12246" fmla="*/ 2904529 w 7386137"/>
              <a:gd name="connsiteY12246" fmla="*/ 52083 h 688275"/>
              <a:gd name="connsiteX12247" fmla="*/ 2904375 w 7386137"/>
              <a:gd name="connsiteY12247" fmla="*/ 52334 h 688275"/>
              <a:gd name="connsiteX12248" fmla="*/ 2904529 w 7386137"/>
              <a:gd name="connsiteY12248" fmla="*/ 52334 h 688275"/>
              <a:gd name="connsiteX12249" fmla="*/ 2904374 w 7386137"/>
              <a:gd name="connsiteY12249" fmla="*/ 52586 h 688275"/>
              <a:gd name="connsiteX12250" fmla="*/ 2904529 w 7386137"/>
              <a:gd name="connsiteY12250" fmla="*/ 52586 h 688275"/>
              <a:gd name="connsiteX12251" fmla="*/ 2904374 w 7386137"/>
              <a:gd name="connsiteY12251" fmla="*/ 52838 h 688275"/>
              <a:gd name="connsiteX12252" fmla="*/ 2904529 w 7386137"/>
              <a:gd name="connsiteY12252" fmla="*/ 52838 h 688275"/>
              <a:gd name="connsiteX12253" fmla="*/ 2904375 w 7386137"/>
              <a:gd name="connsiteY12253" fmla="*/ 53089 h 688275"/>
              <a:gd name="connsiteX12254" fmla="*/ 2904529 w 7386137"/>
              <a:gd name="connsiteY12254" fmla="*/ 53089 h 688275"/>
              <a:gd name="connsiteX12255" fmla="*/ 2904374 w 7386137"/>
              <a:gd name="connsiteY12255" fmla="*/ 53341 h 688275"/>
              <a:gd name="connsiteX12256" fmla="*/ 2904529 w 7386137"/>
              <a:gd name="connsiteY12256" fmla="*/ 53341 h 688275"/>
              <a:gd name="connsiteX12257" fmla="*/ 2904375 w 7386137"/>
              <a:gd name="connsiteY12257" fmla="*/ 53592 h 688275"/>
              <a:gd name="connsiteX12258" fmla="*/ 2904529 w 7386137"/>
              <a:gd name="connsiteY12258" fmla="*/ 53592 h 688275"/>
              <a:gd name="connsiteX12259" fmla="*/ 2904374 w 7386137"/>
              <a:gd name="connsiteY12259" fmla="*/ 53844 h 688275"/>
              <a:gd name="connsiteX12260" fmla="*/ 2904529 w 7386137"/>
              <a:gd name="connsiteY12260" fmla="*/ 53844 h 688275"/>
              <a:gd name="connsiteX12261" fmla="*/ 2904375 w 7386137"/>
              <a:gd name="connsiteY12261" fmla="*/ 54095 h 688275"/>
              <a:gd name="connsiteX12262" fmla="*/ 2904529 w 7386137"/>
              <a:gd name="connsiteY12262" fmla="*/ 54095 h 688275"/>
              <a:gd name="connsiteX12263" fmla="*/ 2904374 w 7386137"/>
              <a:gd name="connsiteY12263" fmla="*/ 54347 h 688275"/>
              <a:gd name="connsiteX12264" fmla="*/ 2904529 w 7386137"/>
              <a:gd name="connsiteY12264" fmla="*/ 54347 h 688275"/>
              <a:gd name="connsiteX12265" fmla="*/ 2904375 w 7386137"/>
              <a:gd name="connsiteY12265" fmla="*/ 54598 h 688275"/>
              <a:gd name="connsiteX12266" fmla="*/ 2904529 w 7386137"/>
              <a:gd name="connsiteY12266" fmla="*/ 54598 h 688275"/>
              <a:gd name="connsiteX12267" fmla="*/ 2904374 w 7386137"/>
              <a:gd name="connsiteY12267" fmla="*/ 54850 h 688275"/>
              <a:gd name="connsiteX12268" fmla="*/ 2904529 w 7386137"/>
              <a:gd name="connsiteY12268" fmla="*/ 54850 h 688275"/>
              <a:gd name="connsiteX12269" fmla="*/ 2904375 w 7386137"/>
              <a:gd name="connsiteY12269" fmla="*/ 55101 h 688275"/>
              <a:gd name="connsiteX12270" fmla="*/ 2904529 w 7386137"/>
              <a:gd name="connsiteY12270" fmla="*/ 55101 h 688275"/>
              <a:gd name="connsiteX12271" fmla="*/ 2904374 w 7386137"/>
              <a:gd name="connsiteY12271" fmla="*/ 55353 h 688275"/>
              <a:gd name="connsiteX12272" fmla="*/ 2904529 w 7386137"/>
              <a:gd name="connsiteY12272" fmla="*/ 55353 h 688275"/>
              <a:gd name="connsiteX12273" fmla="*/ 2904375 w 7386137"/>
              <a:gd name="connsiteY12273" fmla="*/ 55604 h 688275"/>
              <a:gd name="connsiteX12274" fmla="*/ 2904529 w 7386137"/>
              <a:gd name="connsiteY12274" fmla="*/ 55604 h 688275"/>
              <a:gd name="connsiteX12275" fmla="*/ 2904374 w 7386137"/>
              <a:gd name="connsiteY12275" fmla="*/ 55856 h 688275"/>
              <a:gd name="connsiteX12276" fmla="*/ 2904529 w 7386137"/>
              <a:gd name="connsiteY12276" fmla="*/ 55856 h 688275"/>
              <a:gd name="connsiteX12277" fmla="*/ 2880334 w 7386137"/>
              <a:gd name="connsiteY12277" fmla="*/ 95175 h 688275"/>
              <a:gd name="connsiteX12278" fmla="*/ 2909957 w 7386137"/>
              <a:gd name="connsiteY12278" fmla="*/ 95175 h 688275"/>
              <a:gd name="connsiteX12279" fmla="*/ 2909920 w 7386137"/>
              <a:gd name="connsiteY12279" fmla="*/ 95427 h 688275"/>
              <a:gd name="connsiteX12280" fmla="*/ 2909956 w 7386137"/>
              <a:gd name="connsiteY12280" fmla="*/ 95427 h 688275"/>
              <a:gd name="connsiteX12281" fmla="*/ 2909919 w 7386137"/>
              <a:gd name="connsiteY12281" fmla="*/ 95678 h 688275"/>
              <a:gd name="connsiteX12282" fmla="*/ 2909956 w 7386137"/>
              <a:gd name="connsiteY12282" fmla="*/ 95678 h 688275"/>
              <a:gd name="connsiteX12283" fmla="*/ 2909919 w 7386137"/>
              <a:gd name="connsiteY12283" fmla="*/ 95930 h 688275"/>
              <a:gd name="connsiteX12284" fmla="*/ 2909956 w 7386137"/>
              <a:gd name="connsiteY12284" fmla="*/ 95930 h 688275"/>
              <a:gd name="connsiteX12285" fmla="*/ 2909919 w 7386137"/>
              <a:gd name="connsiteY12285" fmla="*/ 96181 h 688275"/>
              <a:gd name="connsiteX12286" fmla="*/ 2909956 w 7386137"/>
              <a:gd name="connsiteY12286" fmla="*/ 96181 h 688275"/>
              <a:gd name="connsiteX12287" fmla="*/ 2909919 w 7386137"/>
              <a:gd name="connsiteY12287" fmla="*/ 96433 h 688275"/>
              <a:gd name="connsiteX12288" fmla="*/ 2909956 w 7386137"/>
              <a:gd name="connsiteY12288" fmla="*/ 96433 h 688275"/>
              <a:gd name="connsiteX12289" fmla="*/ 2909919 w 7386137"/>
              <a:gd name="connsiteY12289" fmla="*/ 96684 h 688275"/>
              <a:gd name="connsiteX12290" fmla="*/ 2909956 w 7386137"/>
              <a:gd name="connsiteY12290" fmla="*/ 96684 h 688275"/>
              <a:gd name="connsiteX12291" fmla="*/ 2909919 w 7386137"/>
              <a:gd name="connsiteY12291" fmla="*/ 96936 h 688275"/>
              <a:gd name="connsiteX12292" fmla="*/ 2909956 w 7386137"/>
              <a:gd name="connsiteY12292" fmla="*/ 96936 h 688275"/>
              <a:gd name="connsiteX12293" fmla="*/ 2909919 w 7386137"/>
              <a:gd name="connsiteY12293" fmla="*/ 97187 h 688275"/>
              <a:gd name="connsiteX12294" fmla="*/ 2909956 w 7386137"/>
              <a:gd name="connsiteY12294" fmla="*/ 97187 h 688275"/>
              <a:gd name="connsiteX12295" fmla="*/ 2909919 w 7386137"/>
              <a:gd name="connsiteY12295" fmla="*/ 97439 h 688275"/>
              <a:gd name="connsiteX12296" fmla="*/ 2909956 w 7386137"/>
              <a:gd name="connsiteY12296" fmla="*/ 97439 h 688275"/>
              <a:gd name="connsiteX12297" fmla="*/ 2909919 w 7386137"/>
              <a:gd name="connsiteY12297" fmla="*/ 97690 h 688275"/>
              <a:gd name="connsiteX12298" fmla="*/ 2909956 w 7386137"/>
              <a:gd name="connsiteY12298" fmla="*/ 97690 h 688275"/>
              <a:gd name="connsiteX12299" fmla="*/ 2909919 w 7386137"/>
              <a:gd name="connsiteY12299" fmla="*/ 97942 h 688275"/>
              <a:gd name="connsiteX12300" fmla="*/ 2909956 w 7386137"/>
              <a:gd name="connsiteY12300" fmla="*/ 97942 h 688275"/>
              <a:gd name="connsiteX12301" fmla="*/ 2909919 w 7386137"/>
              <a:gd name="connsiteY12301" fmla="*/ 98193 h 688275"/>
              <a:gd name="connsiteX12302" fmla="*/ 2909956 w 7386137"/>
              <a:gd name="connsiteY12302" fmla="*/ 98193 h 688275"/>
              <a:gd name="connsiteX12303" fmla="*/ 2909919 w 7386137"/>
              <a:gd name="connsiteY12303" fmla="*/ 98445 h 688275"/>
              <a:gd name="connsiteX12304" fmla="*/ 2909956 w 7386137"/>
              <a:gd name="connsiteY12304" fmla="*/ 98445 h 688275"/>
              <a:gd name="connsiteX12305" fmla="*/ 2909919 w 7386137"/>
              <a:gd name="connsiteY12305" fmla="*/ 98697 h 688275"/>
              <a:gd name="connsiteX12306" fmla="*/ 2909956 w 7386137"/>
              <a:gd name="connsiteY12306" fmla="*/ 98697 h 688275"/>
              <a:gd name="connsiteX12307" fmla="*/ 2909919 w 7386137"/>
              <a:gd name="connsiteY12307" fmla="*/ 98948 h 688275"/>
              <a:gd name="connsiteX12308" fmla="*/ 2909956 w 7386137"/>
              <a:gd name="connsiteY12308" fmla="*/ 98948 h 688275"/>
              <a:gd name="connsiteX12309" fmla="*/ 2909919 w 7386137"/>
              <a:gd name="connsiteY12309" fmla="*/ 99200 h 688275"/>
              <a:gd name="connsiteX12310" fmla="*/ 2909956 w 7386137"/>
              <a:gd name="connsiteY12310" fmla="*/ 99200 h 688275"/>
              <a:gd name="connsiteX12311" fmla="*/ 2909919 w 7386137"/>
              <a:gd name="connsiteY12311" fmla="*/ 99451 h 688275"/>
              <a:gd name="connsiteX12312" fmla="*/ 2909956 w 7386137"/>
              <a:gd name="connsiteY12312" fmla="*/ 99451 h 688275"/>
              <a:gd name="connsiteX12313" fmla="*/ 2909919 w 7386137"/>
              <a:gd name="connsiteY12313" fmla="*/ 99703 h 688275"/>
              <a:gd name="connsiteX12314" fmla="*/ 2909956 w 7386137"/>
              <a:gd name="connsiteY12314" fmla="*/ 99703 h 688275"/>
              <a:gd name="connsiteX12315" fmla="*/ 2909919 w 7386137"/>
              <a:gd name="connsiteY12315" fmla="*/ 99954 h 688275"/>
              <a:gd name="connsiteX12316" fmla="*/ 2909956 w 7386137"/>
              <a:gd name="connsiteY12316" fmla="*/ 99954 h 688275"/>
              <a:gd name="connsiteX12317" fmla="*/ 2909919 w 7386137"/>
              <a:gd name="connsiteY12317" fmla="*/ 100206 h 688275"/>
              <a:gd name="connsiteX12318" fmla="*/ 2909956 w 7386137"/>
              <a:gd name="connsiteY12318" fmla="*/ 100206 h 688275"/>
              <a:gd name="connsiteX12319" fmla="*/ 2909919 w 7386137"/>
              <a:gd name="connsiteY12319" fmla="*/ 100457 h 688275"/>
              <a:gd name="connsiteX12320" fmla="*/ 2909956 w 7386137"/>
              <a:gd name="connsiteY12320" fmla="*/ 100457 h 688275"/>
              <a:gd name="connsiteX12321" fmla="*/ 2909919 w 7386137"/>
              <a:gd name="connsiteY12321" fmla="*/ 100709 h 688275"/>
              <a:gd name="connsiteX12322" fmla="*/ 2909956 w 7386137"/>
              <a:gd name="connsiteY12322" fmla="*/ 100709 h 688275"/>
              <a:gd name="connsiteX12323" fmla="*/ 2909919 w 7386137"/>
              <a:gd name="connsiteY12323" fmla="*/ 100961 h 688275"/>
              <a:gd name="connsiteX12324" fmla="*/ 2909956 w 7386137"/>
              <a:gd name="connsiteY12324" fmla="*/ 100961 h 688275"/>
              <a:gd name="connsiteX12325" fmla="*/ 2909919 w 7386137"/>
              <a:gd name="connsiteY12325" fmla="*/ 101212 h 688275"/>
              <a:gd name="connsiteX12326" fmla="*/ 2909956 w 7386137"/>
              <a:gd name="connsiteY12326" fmla="*/ 101212 h 688275"/>
              <a:gd name="connsiteX12327" fmla="*/ 2909919 w 7386137"/>
              <a:gd name="connsiteY12327" fmla="*/ 101464 h 688275"/>
              <a:gd name="connsiteX12328" fmla="*/ 2909956 w 7386137"/>
              <a:gd name="connsiteY12328" fmla="*/ 101464 h 688275"/>
              <a:gd name="connsiteX12329" fmla="*/ 2909919 w 7386137"/>
              <a:gd name="connsiteY12329" fmla="*/ 101715 h 688275"/>
              <a:gd name="connsiteX12330" fmla="*/ 2909956 w 7386137"/>
              <a:gd name="connsiteY12330" fmla="*/ 101715 h 688275"/>
              <a:gd name="connsiteX12331" fmla="*/ 2909919 w 7386137"/>
              <a:gd name="connsiteY12331" fmla="*/ 101967 h 688275"/>
              <a:gd name="connsiteX12332" fmla="*/ 2909956 w 7386137"/>
              <a:gd name="connsiteY12332" fmla="*/ 101967 h 688275"/>
              <a:gd name="connsiteX12333" fmla="*/ 2909919 w 7386137"/>
              <a:gd name="connsiteY12333" fmla="*/ 102218 h 688275"/>
              <a:gd name="connsiteX12334" fmla="*/ 2909956 w 7386137"/>
              <a:gd name="connsiteY12334" fmla="*/ 102218 h 688275"/>
              <a:gd name="connsiteX12335" fmla="*/ 2909919 w 7386137"/>
              <a:gd name="connsiteY12335" fmla="*/ 102470 h 688275"/>
              <a:gd name="connsiteX12336" fmla="*/ 2909956 w 7386137"/>
              <a:gd name="connsiteY12336" fmla="*/ 102470 h 688275"/>
              <a:gd name="connsiteX12337" fmla="*/ 2909919 w 7386137"/>
              <a:gd name="connsiteY12337" fmla="*/ 102721 h 688275"/>
              <a:gd name="connsiteX12338" fmla="*/ 2909956 w 7386137"/>
              <a:gd name="connsiteY12338" fmla="*/ 102721 h 688275"/>
              <a:gd name="connsiteX12339" fmla="*/ 2909919 w 7386137"/>
              <a:gd name="connsiteY12339" fmla="*/ 102973 h 688275"/>
              <a:gd name="connsiteX12340" fmla="*/ 2909956 w 7386137"/>
              <a:gd name="connsiteY12340" fmla="*/ 102973 h 688275"/>
              <a:gd name="connsiteX12341" fmla="*/ 2909919 w 7386137"/>
              <a:gd name="connsiteY12341" fmla="*/ 103224 h 688275"/>
              <a:gd name="connsiteX12342" fmla="*/ 2909956 w 7386137"/>
              <a:gd name="connsiteY12342" fmla="*/ 103224 h 688275"/>
              <a:gd name="connsiteX12343" fmla="*/ 2909919 w 7386137"/>
              <a:gd name="connsiteY12343" fmla="*/ 103476 h 688275"/>
              <a:gd name="connsiteX12344" fmla="*/ 2909956 w 7386137"/>
              <a:gd name="connsiteY12344" fmla="*/ 103476 h 688275"/>
              <a:gd name="connsiteX12345" fmla="*/ 2909919 w 7386137"/>
              <a:gd name="connsiteY12345" fmla="*/ 103727 h 688275"/>
              <a:gd name="connsiteX12346" fmla="*/ 2909956 w 7386137"/>
              <a:gd name="connsiteY12346" fmla="*/ 103727 h 688275"/>
              <a:gd name="connsiteX12347" fmla="*/ 2909919 w 7386137"/>
              <a:gd name="connsiteY12347" fmla="*/ 103979 h 688275"/>
              <a:gd name="connsiteX12348" fmla="*/ 2909956 w 7386137"/>
              <a:gd name="connsiteY12348" fmla="*/ 103979 h 688275"/>
              <a:gd name="connsiteX12349" fmla="*/ 2909919 w 7386137"/>
              <a:gd name="connsiteY12349" fmla="*/ 104231 h 688275"/>
              <a:gd name="connsiteX12350" fmla="*/ 2909956 w 7386137"/>
              <a:gd name="connsiteY12350" fmla="*/ 104231 h 688275"/>
              <a:gd name="connsiteX12351" fmla="*/ 2909919 w 7386137"/>
              <a:gd name="connsiteY12351" fmla="*/ 104482 h 688275"/>
              <a:gd name="connsiteX12352" fmla="*/ 2909956 w 7386137"/>
              <a:gd name="connsiteY12352" fmla="*/ 104482 h 688275"/>
              <a:gd name="connsiteX12353" fmla="*/ 2909919 w 7386137"/>
              <a:gd name="connsiteY12353" fmla="*/ 104734 h 688275"/>
              <a:gd name="connsiteX12354" fmla="*/ 2909956 w 7386137"/>
              <a:gd name="connsiteY12354" fmla="*/ 104734 h 688275"/>
              <a:gd name="connsiteX12355" fmla="*/ 2909919 w 7386137"/>
              <a:gd name="connsiteY12355" fmla="*/ 104985 h 688275"/>
              <a:gd name="connsiteX12356" fmla="*/ 2909956 w 7386137"/>
              <a:gd name="connsiteY12356" fmla="*/ 104985 h 688275"/>
              <a:gd name="connsiteX12357" fmla="*/ 2909919 w 7386137"/>
              <a:gd name="connsiteY12357" fmla="*/ 105237 h 688275"/>
              <a:gd name="connsiteX12358" fmla="*/ 2909956 w 7386137"/>
              <a:gd name="connsiteY12358" fmla="*/ 105237 h 688275"/>
              <a:gd name="connsiteX12359" fmla="*/ 2909919 w 7386137"/>
              <a:gd name="connsiteY12359" fmla="*/ 105488 h 688275"/>
              <a:gd name="connsiteX12360" fmla="*/ 2909956 w 7386137"/>
              <a:gd name="connsiteY12360" fmla="*/ 105488 h 688275"/>
              <a:gd name="connsiteX12361" fmla="*/ 2909919 w 7386137"/>
              <a:gd name="connsiteY12361" fmla="*/ 105740 h 688275"/>
              <a:gd name="connsiteX12362" fmla="*/ 2909956 w 7386137"/>
              <a:gd name="connsiteY12362" fmla="*/ 105740 h 688275"/>
              <a:gd name="connsiteX12363" fmla="*/ 2909919 w 7386137"/>
              <a:gd name="connsiteY12363" fmla="*/ 105991 h 688275"/>
              <a:gd name="connsiteX12364" fmla="*/ 2909956 w 7386137"/>
              <a:gd name="connsiteY12364" fmla="*/ 105991 h 688275"/>
              <a:gd name="connsiteX12365" fmla="*/ 2909919 w 7386137"/>
              <a:gd name="connsiteY12365" fmla="*/ 106243 h 688275"/>
              <a:gd name="connsiteX12366" fmla="*/ 2909956 w 7386137"/>
              <a:gd name="connsiteY12366" fmla="*/ 106243 h 688275"/>
              <a:gd name="connsiteX12367" fmla="*/ 2909919 w 7386137"/>
              <a:gd name="connsiteY12367" fmla="*/ 106495 h 688275"/>
              <a:gd name="connsiteX12368" fmla="*/ 2909956 w 7386137"/>
              <a:gd name="connsiteY12368" fmla="*/ 106495 h 688275"/>
              <a:gd name="connsiteX12369" fmla="*/ 2909919 w 7386137"/>
              <a:gd name="connsiteY12369" fmla="*/ 106746 h 688275"/>
              <a:gd name="connsiteX12370" fmla="*/ 2909956 w 7386137"/>
              <a:gd name="connsiteY12370" fmla="*/ 106746 h 688275"/>
              <a:gd name="connsiteX12371" fmla="*/ 2909919 w 7386137"/>
              <a:gd name="connsiteY12371" fmla="*/ 106998 h 688275"/>
              <a:gd name="connsiteX12372" fmla="*/ 2909956 w 7386137"/>
              <a:gd name="connsiteY12372" fmla="*/ 106998 h 688275"/>
              <a:gd name="connsiteX12373" fmla="*/ 2909919 w 7386137"/>
              <a:gd name="connsiteY12373" fmla="*/ 107249 h 688275"/>
              <a:gd name="connsiteX12374" fmla="*/ 2909956 w 7386137"/>
              <a:gd name="connsiteY12374" fmla="*/ 107249 h 688275"/>
              <a:gd name="connsiteX12375" fmla="*/ 2909919 w 7386137"/>
              <a:gd name="connsiteY12375" fmla="*/ 107501 h 688275"/>
              <a:gd name="connsiteX12376" fmla="*/ 2909956 w 7386137"/>
              <a:gd name="connsiteY12376" fmla="*/ 107501 h 688275"/>
              <a:gd name="connsiteX12377" fmla="*/ 2909919 w 7386137"/>
              <a:gd name="connsiteY12377" fmla="*/ 107752 h 688275"/>
              <a:gd name="connsiteX12378" fmla="*/ 2909956 w 7386137"/>
              <a:gd name="connsiteY12378" fmla="*/ 107752 h 688275"/>
              <a:gd name="connsiteX12379" fmla="*/ 2909919 w 7386137"/>
              <a:gd name="connsiteY12379" fmla="*/ 108004 h 688275"/>
              <a:gd name="connsiteX12380" fmla="*/ 2909956 w 7386137"/>
              <a:gd name="connsiteY12380" fmla="*/ 108004 h 688275"/>
              <a:gd name="connsiteX12381" fmla="*/ 2909919 w 7386137"/>
              <a:gd name="connsiteY12381" fmla="*/ 108255 h 688275"/>
              <a:gd name="connsiteX12382" fmla="*/ 2909956 w 7386137"/>
              <a:gd name="connsiteY12382" fmla="*/ 108255 h 688275"/>
              <a:gd name="connsiteX12383" fmla="*/ 2909919 w 7386137"/>
              <a:gd name="connsiteY12383" fmla="*/ 108507 h 688275"/>
              <a:gd name="connsiteX12384" fmla="*/ 2909956 w 7386137"/>
              <a:gd name="connsiteY12384" fmla="*/ 108507 h 688275"/>
              <a:gd name="connsiteX12385" fmla="*/ 2909919 w 7386137"/>
              <a:gd name="connsiteY12385" fmla="*/ 108758 h 688275"/>
              <a:gd name="connsiteX12386" fmla="*/ 2909956 w 7386137"/>
              <a:gd name="connsiteY12386" fmla="*/ 108758 h 688275"/>
              <a:gd name="connsiteX12387" fmla="*/ 2909919 w 7386137"/>
              <a:gd name="connsiteY12387" fmla="*/ 109010 h 688275"/>
              <a:gd name="connsiteX12388" fmla="*/ 2909956 w 7386137"/>
              <a:gd name="connsiteY12388" fmla="*/ 109010 h 688275"/>
              <a:gd name="connsiteX12389" fmla="*/ 2909919 w 7386137"/>
              <a:gd name="connsiteY12389" fmla="*/ 109261 h 688275"/>
              <a:gd name="connsiteX12390" fmla="*/ 2909956 w 7386137"/>
              <a:gd name="connsiteY12390" fmla="*/ 109261 h 688275"/>
              <a:gd name="connsiteX12391" fmla="*/ 2909919 w 7386137"/>
              <a:gd name="connsiteY12391" fmla="*/ 109513 h 688275"/>
              <a:gd name="connsiteX12392" fmla="*/ 2909956 w 7386137"/>
              <a:gd name="connsiteY12392" fmla="*/ 109513 h 688275"/>
              <a:gd name="connsiteX12393" fmla="*/ 2909919 w 7386137"/>
              <a:gd name="connsiteY12393" fmla="*/ 109764 h 688275"/>
              <a:gd name="connsiteX12394" fmla="*/ 2909956 w 7386137"/>
              <a:gd name="connsiteY12394" fmla="*/ 109764 h 688275"/>
              <a:gd name="connsiteX12395" fmla="*/ 2909919 w 7386137"/>
              <a:gd name="connsiteY12395" fmla="*/ 110016 h 688275"/>
              <a:gd name="connsiteX12396" fmla="*/ 2909956 w 7386137"/>
              <a:gd name="connsiteY12396" fmla="*/ 110016 h 688275"/>
              <a:gd name="connsiteX12397" fmla="*/ 2909919 w 7386137"/>
              <a:gd name="connsiteY12397" fmla="*/ 110268 h 688275"/>
              <a:gd name="connsiteX12398" fmla="*/ 2909956 w 7386137"/>
              <a:gd name="connsiteY12398" fmla="*/ 110268 h 688275"/>
              <a:gd name="connsiteX12399" fmla="*/ 2909919 w 7386137"/>
              <a:gd name="connsiteY12399" fmla="*/ 110519 h 688275"/>
              <a:gd name="connsiteX12400" fmla="*/ 2909956 w 7386137"/>
              <a:gd name="connsiteY12400" fmla="*/ 110519 h 688275"/>
              <a:gd name="connsiteX12401" fmla="*/ 2909919 w 7386137"/>
              <a:gd name="connsiteY12401" fmla="*/ 110771 h 688275"/>
              <a:gd name="connsiteX12402" fmla="*/ 2909956 w 7386137"/>
              <a:gd name="connsiteY12402" fmla="*/ 110771 h 688275"/>
              <a:gd name="connsiteX12403" fmla="*/ 2909919 w 7386137"/>
              <a:gd name="connsiteY12403" fmla="*/ 111022 h 688275"/>
              <a:gd name="connsiteX12404" fmla="*/ 2909956 w 7386137"/>
              <a:gd name="connsiteY12404" fmla="*/ 111022 h 688275"/>
              <a:gd name="connsiteX12405" fmla="*/ 2909919 w 7386137"/>
              <a:gd name="connsiteY12405" fmla="*/ 111274 h 688275"/>
              <a:gd name="connsiteX12406" fmla="*/ 2909956 w 7386137"/>
              <a:gd name="connsiteY12406" fmla="*/ 111274 h 688275"/>
              <a:gd name="connsiteX12407" fmla="*/ 2909919 w 7386137"/>
              <a:gd name="connsiteY12407" fmla="*/ 111525 h 688275"/>
              <a:gd name="connsiteX12408" fmla="*/ 2909956 w 7386137"/>
              <a:gd name="connsiteY12408" fmla="*/ 111525 h 688275"/>
              <a:gd name="connsiteX12409" fmla="*/ 2909919 w 7386137"/>
              <a:gd name="connsiteY12409" fmla="*/ 111777 h 688275"/>
              <a:gd name="connsiteX12410" fmla="*/ 2909956 w 7386137"/>
              <a:gd name="connsiteY12410" fmla="*/ 111777 h 688275"/>
              <a:gd name="connsiteX12411" fmla="*/ 2909919 w 7386137"/>
              <a:gd name="connsiteY12411" fmla="*/ 112028 h 688275"/>
              <a:gd name="connsiteX12412" fmla="*/ 2909956 w 7386137"/>
              <a:gd name="connsiteY12412" fmla="*/ 112028 h 688275"/>
              <a:gd name="connsiteX12413" fmla="*/ 2909919 w 7386137"/>
              <a:gd name="connsiteY12413" fmla="*/ 112280 h 688275"/>
              <a:gd name="connsiteX12414" fmla="*/ 2909956 w 7386137"/>
              <a:gd name="connsiteY12414" fmla="*/ 112280 h 688275"/>
              <a:gd name="connsiteX12415" fmla="*/ 2909919 w 7386137"/>
              <a:gd name="connsiteY12415" fmla="*/ 112532 h 688275"/>
              <a:gd name="connsiteX12416" fmla="*/ 2909956 w 7386137"/>
              <a:gd name="connsiteY12416" fmla="*/ 112532 h 688275"/>
              <a:gd name="connsiteX12417" fmla="*/ 2909919 w 7386137"/>
              <a:gd name="connsiteY12417" fmla="*/ 112783 h 688275"/>
              <a:gd name="connsiteX12418" fmla="*/ 2909956 w 7386137"/>
              <a:gd name="connsiteY12418" fmla="*/ 112783 h 688275"/>
              <a:gd name="connsiteX12419" fmla="*/ 2909919 w 7386137"/>
              <a:gd name="connsiteY12419" fmla="*/ 113035 h 688275"/>
              <a:gd name="connsiteX12420" fmla="*/ 2909956 w 7386137"/>
              <a:gd name="connsiteY12420" fmla="*/ 113035 h 688275"/>
              <a:gd name="connsiteX12421" fmla="*/ 2909919 w 7386137"/>
              <a:gd name="connsiteY12421" fmla="*/ 113286 h 688275"/>
              <a:gd name="connsiteX12422" fmla="*/ 2909956 w 7386137"/>
              <a:gd name="connsiteY12422" fmla="*/ 113286 h 688275"/>
              <a:gd name="connsiteX12423" fmla="*/ 2909919 w 7386137"/>
              <a:gd name="connsiteY12423" fmla="*/ 113538 h 688275"/>
              <a:gd name="connsiteX12424" fmla="*/ 2909956 w 7386137"/>
              <a:gd name="connsiteY12424" fmla="*/ 113538 h 688275"/>
              <a:gd name="connsiteX12425" fmla="*/ 2909919 w 7386137"/>
              <a:gd name="connsiteY12425" fmla="*/ 113789 h 688275"/>
              <a:gd name="connsiteX12426" fmla="*/ 2909956 w 7386137"/>
              <a:gd name="connsiteY12426" fmla="*/ 113789 h 688275"/>
              <a:gd name="connsiteX12427" fmla="*/ 2909919 w 7386137"/>
              <a:gd name="connsiteY12427" fmla="*/ 114041 h 688275"/>
              <a:gd name="connsiteX12428" fmla="*/ 2909956 w 7386137"/>
              <a:gd name="connsiteY12428" fmla="*/ 114041 h 688275"/>
              <a:gd name="connsiteX12429" fmla="*/ 2909919 w 7386137"/>
              <a:gd name="connsiteY12429" fmla="*/ 114292 h 688275"/>
              <a:gd name="connsiteX12430" fmla="*/ 2909956 w 7386137"/>
              <a:gd name="connsiteY12430" fmla="*/ 114292 h 688275"/>
              <a:gd name="connsiteX12431" fmla="*/ 2909919 w 7386137"/>
              <a:gd name="connsiteY12431" fmla="*/ 114544 h 688275"/>
              <a:gd name="connsiteX12432" fmla="*/ 2909956 w 7386137"/>
              <a:gd name="connsiteY12432" fmla="*/ 114544 h 688275"/>
              <a:gd name="connsiteX12433" fmla="*/ 2909919 w 7386137"/>
              <a:gd name="connsiteY12433" fmla="*/ 114795 h 688275"/>
              <a:gd name="connsiteX12434" fmla="*/ 2909956 w 7386137"/>
              <a:gd name="connsiteY12434" fmla="*/ 114795 h 688275"/>
              <a:gd name="connsiteX12435" fmla="*/ 2909919 w 7386137"/>
              <a:gd name="connsiteY12435" fmla="*/ 115047 h 688275"/>
              <a:gd name="connsiteX12436" fmla="*/ 2909956 w 7386137"/>
              <a:gd name="connsiteY12436" fmla="*/ 115047 h 688275"/>
              <a:gd name="connsiteX12437" fmla="*/ 2909919 w 7386137"/>
              <a:gd name="connsiteY12437" fmla="*/ 115298 h 688275"/>
              <a:gd name="connsiteX12438" fmla="*/ 2909956 w 7386137"/>
              <a:gd name="connsiteY12438" fmla="*/ 115298 h 688275"/>
              <a:gd name="connsiteX12439" fmla="*/ 2909919 w 7386137"/>
              <a:gd name="connsiteY12439" fmla="*/ 115550 h 688275"/>
              <a:gd name="connsiteX12440" fmla="*/ 2909956 w 7386137"/>
              <a:gd name="connsiteY12440" fmla="*/ 115550 h 688275"/>
              <a:gd name="connsiteX12441" fmla="*/ 2897850 w 7386137"/>
              <a:gd name="connsiteY12441" fmla="*/ 197785 h 688275"/>
              <a:gd name="connsiteX12442" fmla="*/ 2888249 w 7386137"/>
              <a:gd name="connsiteY12442" fmla="*/ 180252 h 688275"/>
              <a:gd name="connsiteX12443" fmla="*/ 2872804 w 7386137"/>
              <a:gd name="connsiteY12443" fmla="*/ 176078 h 688275"/>
              <a:gd name="connsiteX12444" fmla="*/ 2739641 w 7386137"/>
              <a:gd name="connsiteY12444" fmla="*/ 176078 h 688275"/>
              <a:gd name="connsiteX12445" fmla="*/ 2738120 w 7386137"/>
              <a:gd name="connsiteY12445" fmla="*/ 186176 h 688275"/>
              <a:gd name="connsiteX12446" fmla="*/ 2835652 w 7386137"/>
              <a:gd name="connsiteY12446" fmla="*/ 186176 h 688275"/>
              <a:gd name="connsiteX12447" fmla="*/ 2874057 w 7386137"/>
              <a:gd name="connsiteY12447" fmla="*/ 313912 h 688275"/>
              <a:gd name="connsiteX12448" fmla="*/ 2873981 w 7386137"/>
              <a:gd name="connsiteY12448" fmla="*/ 313912 h 688275"/>
              <a:gd name="connsiteX12449" fmla="*/ 2874056 w 7386137"/>
              <a:gd name="connsiteY12449" fmla="*/ 314164 h 688275"/>
              <a:gd name="connsiteX12450" fmla="*/ 2873981 w 7386137"/>
              <a:gd name="connsiteY12450" fmla="*/ 314164 h 688275"/>
              <a:gd name="connsiteX12451" fmla="*/ 2874056 w 7386137"/>
              <a:gd name="connsiteY12451" fmla="*/ 314415 h 688275"/>
              <a:gd name="connsiteX12452" fmla="*/ 2873981 w 7386137"/>
              <a:gd name="connsiteY12452" fmla="*/ 314415 h 688275"/>
              <a:gd name="connsiteX12453" fmla="*/ 2874056 w 7386137"/>
              <a:gd name="connsiteY12453" fmla="*/ 314667 h 688275"/>
              <a:gd name="connsiteX12454" fmla="*/ 2873981 w 7386137"/>
              <a:gd name="connsiteY12454" fmla="*/ 314667 h 688275"/>
              <a:gd name="connsiteX12455" fmla="*/ 2874056 w 7386137"/>
              <a:gd name="connsiteY12455" fmla="*/ 314918 h 688275"/>
              <a:gd name="connsiteX12456" fmla="*/ 2873981 w 7386137"/>
              <a:gd name="connsiteY12456" fmla="*/ 314918 h 688275"/>
              <a:gd name="connsiteX12457" fmla="*/ 2874056 w 7386137"/>
              <a:gd name="connsiteY12457" fmla="*/ 315170 h 688275"/>
              <a:gd name="connsiteX12458" fmla="*/ 2873981 w 7386137"/>
              <a:gd name="connsiteY12458" fmla="*/ 315170 h 688275"/>
              <a:gd name="connsiteX12459" fmla="*/ 2874056 w 7386137"/>
              <a:gd name="connsiteY12459" fmla="*/ 315421 h 688275"/>
              <a:gd name="connsiteX12460" fmla="*/ 2873981 w 7386137"/>
              <a:gd name="connsiteY12460" fmla="*/ 315421 h 688275"/>
              <a:gd name="connsiteX12461" fmla="*/ 2874056 w 7386137"/>
              <a:gd name="connsiteY12461" fmla="*/ 315673 h 688275"/>
              <a:gd name="connsiteX12462" fmla="*/ 2873981 w 7386137"/>
              <a:gd name="connsiteY12462" fmla="*/ 315673 h 688275"/>
              <a:gd name="connsiteX12463" fmla="*/ 2874056 w 7386137"/>
              <a:gd name="connsiteY12463" fmla="*/ 315924 h 688275"/>
              <a:gd name="connsiteX12464" fmla="*/ 2873981 w 7386137"/>
              <a:gd name="connsiteY12464" fmla="*/ 315924 h 688275"/>
              <a:gd name="connsiteX12465" fmla="*/ 2874056 w 7386137"/>
              <a:gd name="connsiteY12465" fmla="*/ 316176 h 688275"/>
              <a:gd name="connsiteX12466" fmla="*/ 2873981 w 7386137"/>
              <a:gd name="connsiteY12466" fmla="*/ 316176 h 688275"/>
              <a:gd name="connsiteX12467" fmla="*/ 2874056 w 7386137"/>
              <a:gd name="connsiteY12467" fmla="*/ 316427 h 688275"/>
              <a:gd name="connsiteX12468" fmla="*/ 2873981 w 7386137"/>
              <a:gd name="connsiteY12468" fmla="*/ 316427 h 688275"/>
              <a:gd name="connsiteX12469" fmla="*/ 2874056 w 7386137"/>
              <a:gd name="connsiteY12469" fmla="*/ 316679 h 688275"/>
              <a:gd name="connsiteX12470" fmla="*/ 2873981 w 7386137"/>
              <a:gd name="connsiteY12470" fmla="*/ 316679 h 688275"/>
              <a:gd name="connsiteX12471" fmla="*/ 2874056 w 7386137"/>
              <a:gd name="connsiteY12471" fmla="*/ 316930 h 688275"/>
              <a:gd name="connsiteX12472" fmla="*/ 2873981 w 7386137"/>
              <a:gd name="connsiteY12472" fmla="*/ 316930 h 688275"/>
              <a:gd name="connsiteX12473" fmla="*/ 2874056 w 7386137"/>
              <a:gd name="connsiteY12473" fmla="*/ 317182 h 688275"/>
              <a:gd name="connsiteX12474" fmla="*/ 2873981 w 7386137"/>
              <a:gd name="connsiteY12474" fmla="*/ 317182 h 688275"/>
              <a:gd name="connsiteX12475" fmla="*/ 2874056 w 7386137"/>
              <a:gd name="connsiteY12475" fmla="*/ 317434 h 688275"/>
              <a:gd name="connsiteX12476" fmla="*/ 2873981 w 7386137"/>
              <a:gd name="connsiteY12476" fmla="*/ 317434 h 688275"/>
              <a:gd name="connsiteX12477" fmla="*/ 2874056 w 7386137"/>
              <a:gd name="connsiteY12477" fmla="*/ 317685 h 688275"/>
              <a:gd name="connsiteX12478" fmla="*/ 2873981 w 7386137"/>
              <a:gd name="connsiteY12478" fmla="*/ 317685 h 688275"/>
              <a:gd name="connsiteX12479" fmla="*/ 2874056 w 7386137"/>
              <a:gd name="connsiteY12479" fmla="*/ 317937 h 688275"/>
              <a:gd name="connsiteX12480" fmla="*/ 2873981 w 7386137"/>
              <a:gd name="connsiteY12480" fmla="*/ 317937 h 688275"/>
              <a:gd name="connsiteX12481" fmla="*/ 2874056 w 7386137"/>
              <a:gd name="connsiteY12481" fmla="*/ 318188 h 688275"/>
              <a:gd name="connsiteX12482" fmla="*/ 2873981 w 7386137"/>
              <a:gd name="connsiteY12482" fmla="*/ 318188 h 688275"/>
              <a:gd name="connsiteX12483" fmla="*/ 2874056 w 7386137"/>
              <a:gd name="connsiteY12483" fmla="*/ 318440 h 688275"/>
              <a:gd name="connsiteX12484" fmla="*/ 2873981 w 7386137"/>
              <a:gd name="connsiteY12484" fmla="*/ 318440 h 688275"/>
              <a:gd name="connsiteX12485" fmla="*/ 2874056 w 7386137"/>
              <a:gd name="connsiteY12485" fmla="*/ 318691 h 688275"/>
              <a:gd name="connsiteX12486" fmla="*/ 2873981 w 7386137"/>
              <a:gd name="connsiteY12486" fmla="*/ 318691 h 688275"/>
              <a:gd name="connsiteX12487" fmla="*/ 2874056 w 7386137"/>
              <a:gd name="connsiteY12487" fmla="*/ 318943 h 688275"/>
              <a:gd name="connsiteX12488" fmla="*/ 2873981 w 7386137"/>
              <a:gd name="connsiteY12488" fmla="*/ 318943 h 688275"/>
              <a:gd name="connsiteX12489" fmla="*/ 2874056 w 7386137"/>
              <a:gd name="connsiteY12489" fmla="*/ 319194 h 688275"/>
              <a:gd name="connsiteX12490" fmla="*/ 2873981 w 7386137"/>
              <a:gd name="connsiteY12490" fmla="*/ 319194 h 688275"/>
              <a:gd name="connsiteX12491" fmla="*/ 2874056 w 7386137"/>
              <a:gd name="connsiteY12491" fmla="*/ 319446 h 688275"/>
              <a:gd name="connsiteX12492" fmla="*/ 2873981 w 7386137"/>
              <a:gd name="connsiteY12492" fmla="*/ 319446 h 688275"/>
              <a:gd name="connsiteX12493" fmla="*/ 2874056 w 7386137"/>
              <a:gd name="connsiteY12493" fmla="*/ 319698 h 688275"/>
              <a:gd name="connsiteX12494" fmla="*/ 2873981 w 7386137"/>
              <a:gd name="connsiteY12494" fmla="*/ 319698 h 688275"/>
              <a:gd name="connsiteX12495" fmla="*/ 2874056 w 7386137"/>
              <a:gd name="connsiteY12495" fmla="*/ 319949 h 688275"/>
              <a:gd name="connsiteX12496" fmla="*/ 2873981 w 7386137"/>
              <a:gd name="connsiteY12496" fmla="*/ 319949 h 688275"/>
              <a:gd name="connsiteX12497" fmla="*/ 2874056 w 7386137"/>
              <a:gd name="connsiteY12497" fmla="*/ 320201 h 688275"/>
              <a:gd name="connsiteX12498" fmla="*/ 2873981 w 7386137"/>
              <a:gd name="connsiteY12498" fmla="*/ 320201 h 688275"/>
              <a:gd name="connsiteX12499" fmla="*/ 2874056 w 7386137"/>
              <a:gd name="connsiteY12499" fmla="*/ 320452 h 688275"/>
              <a:gd name="connsiteX12500" fmla="*/ 2873981 w 7386137"/>
              <a:gd name="connsiteY12500" fmla="*/ 320452 h 688275"/>
              <a:gd name="connsiteX12501" fmla="*/ 2874056 w 7386137"/>
              <a:gd name="connsiteY12501" fmla="*/ 320704 h 688275"/>
              <a:gd name="connsiteX12502" fmla="*/ 2873981 w 7386137"/>
              <a:gd name="connsiteY12502" fmla="*/ 320704 h 688275"/>
              <a:gd name="connsiteX12503" fmla="*/ 2874056 w 7386137"/>
              <a:gd name="connsiteY12503" fmla="*/ 320955 h 688275"/>
              <a:gd name="connsiteX12504" fmla="*/ 2873981 w 7386137"/>
              <a:gd name="connsiteY12504" fmla="*/ 320955 h 688275"/>
              <a:gd name="connsiteX12505" fmla="*/ 2874056 w 7386137"/>
              <a:gd name="connsiteY12505" fmla="*/ 321207 h 688275"/>
              <a:gd name="connsiteX12506" fmla="*/ 2873981 w 7386137"/>
              <a:gd name="connsiteY12506" fmla="*/ 321207 h 688275"/>
              <a:gd name="connsiteX12507" fmla="*/ 2874056 w 7386137"/>
              <a:gd name="connsiteY12507" fmla="*/ 321458 h 688275"/>
              <a:gd name="connsiteX12508" fmla="*/ 2873981 w 7386137"/>
              <a:gd name="connsiteY12508" fmla="*/ 321458 h 688275"/>
              <a:gd name="connsiteX12509" fmla="*/ 2874056 w 7386137"/>
              <a:gd name="connsiteY12509" fmla="*/ 321710 h 688275"/>
              <a:gd name="connsiteX12510" fmla="*/ 2873981 w 7386137"/>
              <a:gd name="connsiteY12510" fmla="*/ 321710 h 688275"/>
              <a:gd name="connsiteX12511" fmla="*/ 2874056 w 7386137"/>
              <a:gd name="connsiteY12511" fmla="*/ 321961 h 688275"/>
              <a:gd name="connsiteX12512" fmla="*/ 2873981 w 7386137"/>
              <a:gd name="connsiteY12512" fmla="*/ 321961 h 688275"/>
              <a:gd name="connsiteX12513" fmla="*/ 2874056 w 7386137"/>
              <a:gd name="connsiteY12513" fmla="*/ 322213 h 688275"/>
              <a:gd name="connsiteX12514" fmla="*/ 2873981 w 7386137"/>
              <a:gd name="connsiteY12514" fmla="*/ 322213 h 688275"/>
              <a:gd name="connsiteX12515" fmla="*/ 2874056 w 7386137"/>
              <a:gd name="connsiteY12515" fmla="*/ 322464 h 688275"/>
              <a:gd name="connsiteX12516" fmla="*/ 2873981 w 7386137"/>
              <a:gd name="connsiteY12516" fmla="*/ 322464 h 688275"/>
              <a:gd name="connsiteX12517" fmla="*/ 2874056 w 7386137"/>
              <a:gd name="connsiteY12517" fmla="*/ 322716 h 688275"/>
              <a:gd name="connsiteX12518" fmla="*/ 2873981 w 7386137"/>
              <a:gd name="connsiteY12518" fmla="*/ 322716 h 688275"/>
              <a:gd name="connsiteX12519" fmla="*/ 2874056 w 7386137"/>
              <a:gd name="connsiteY12519" fmla="*/ 322968 h 688275"/>
              <a:gd name="connsiteX12520" fmla="*/ 2873981 w 7386137"/>
              <a:gd name="connsiteY12520" fmla="*/ 322968 h 688275"/>
              <a:gd name="connsiteX12521" fmla="*/ 2874056 w 7386137"/>
              <a:gd name="connsiteY12521" fmla="*/ 323219 h 688275"/>
              <a:gd name="connsiteX12522" fmla="*/ 2873981 w 7386137"/>
              <a:gd name="connsiteY12522" fmla="*/ 323219 h 688275"/>
              <a:gd name="connsiteX12523" fmla="*/ 2874056 w 7386137"/>
              <a:gd name="connsiteY12523" fmla="*/ 323471 h 688275"/>
              <a:gd name="connsiteX12524" fmla="*/ 2873981 w 7386137"/>
              <a:gd name="connsiteY12524" fmla="*/ 323471 h 688275"/>
              <a:gd name="connsiteX12525" fmla="*/ 2874056 w 7386137"/>
              <a:gd name="connsiteY12525" fmla="*/ 323722 h 688275"/>
              <a:gd name="connsiteX12526" fmla="*/ 2873981 w 7386137"/>
              <a:gd name="connsiteY12526" fmla="*/ 323722 h 688275"/>
              <a:gd name="connsiteX12527" fmla="*/ 2874056 w 7386137"/>
              <a:gd name="connsiteY12527" fmla="*/ 323974 h 688275"/>
              <a:gd name="connsiteX12528" fmla="*/ 2873981 w 7386137"/>
              <a:gd name="connsiteY12528" fmla="*/ 323974 h 688275"/>
              <a:gd name="connsiteX12529" fmla="*/ 2874056 w 7386137"/>
              <a:gd name="connsiteY12529" fmla="*/ 324225 h 688275"/>
              <a:gd name="connsiteX12530" fmla="*/ 2873981 w 7386137"/>
              <a:gd name="connsiteY12530" fmla="*/ 324225 h 688275"/>
              <a:gd name="connsiteX12531" fmla="*/ 2874056 w 7386137"/>
              <a:gd name="connsiteY12531" fmla="*/ 324477 h 688275"/>
              <a:gd name="connsiteX12532" fmla="*/ 2873981 w 7386137"/>
              <a:gd name="connsiteY12532" fmla="*/ 324477 h 688275"/>
              <a:gd name="connsiteX12533" fmla="*/ 2874056 w 7386137"/>
              <a:gd name="connsiteY12533" fmla="*/ 324728 h 688275"/>
              <a:gd name="connsiteX12534" fmla="*/ 2873981 w 7386137"/>
              <a:gd name="connsiteY12534" fmla="*/ 324728 h 688275"/>
              <a:gd name="connsiteX12535" fmla="*/ 2874056 w 7386137"/>
              <a:gd name="connsiteY12535" fmla="*/ 324980 h 688275"/>
              <a:gd name="connsiteX12536" fmla="*/ 2873981 w 7386137"/>
              <a:gd name="connsiteY12536" fmla="*/ 324980 h 688275"/>
              <a:gd name="connsiteX12537" fmla="*/ 2874056 w 7386137"/>
              <a:gd name="connsiteY12537" fmla="*/ 325232 h 688275"/>
              <a:gd name="connsiteX12538" fmla="*/ 2873981 w 7386137"/>
              <a:gd name="connsiteY12538" fmla="*/ 325232 h 688275"/>
              <a:gd name="connsiteX12539" fmla="*/ 2874056 w 7386137"/>
              <a:gd name="connsiteY12539" fmla="*/ 325483 h 688275"/>
              <a:gd name="connsiteX12540" fmla="*/ 2873981 w 7386137"/>
              <a:gd name="connsiteY12540" fmla="*/ 325483 h 688275"/>
              <a:gd name="connsiteX12541" fmla="*/ 2874056 w 7386137"/>
              <a:gd name="connsiteY12541" fmla="*/ 325735 h 688275"/>
              <a:gd name="connsiteX12542" fmla="*/ 2873981 w 7386137"/>
              <a:gd name="connsiteY12542" fmla="*/ 325735 h 688275"/>
              <a:gd name="connsiteX12543" fmla="*/ 2874056 w 7386137"/>
              <a:gd name="connsiteY12543" fmla="*/ 325986 h 688275"/>
              <a:gd name="connsiteX12544" fmla="*/ 2873981 w 7386137"/>
              <a:gd name="connsiteY12544" fmla="*/ 325986 h 688275"/>
              <a:gd name="connsiteX12545" fmla="*/ 2874056 w 7386137"/>
              <a:gd name="connsiteY12545" fmla="*/ 326238 h 688275"/>
              <a:gd name="connsiteX12546" fmla="*/ 2873981 w 7386137"/>
              <a:gd name="connsiteY12546" fmla="*/ 326238 h 688275"/>
              <a:gd name="connsiteX12547" fmla="*/ 2874056 w 7386137"/>
              <a:gd name="connsiteY12547" fmla="*/ 326489 h 688275"/>
              <a:gd name="connsiteX12548" fmla="*/ 2873981 w 7386137"/>
              <a:gd name="connsiteY12548" fmla="*/ 326489 h 688275"/>
              <a:gd name="connsiteX12549" fmla="*/ 2874056 w 7386137"/>
              <a:gd name="connsiteY12549" fmla="*/ 326741 h 688275"/>
              <a:gd name="connsiteX12550" fmla="*/ 2873981 w 7386137"/>
              <a:gd name="connsiteY12550" fmla="*/ 326741 h 688275"/>
              <a:gd name="connsiteX12551" fmla="*/ 2874056 w 7386137"/>
              <a:gd name="connsiteY12551" fmla="*/ 326992 h 688275"/>
              <a:gd name="connsiteX12552" fmla="*/ 2873981 w 7386137"/>
              <a:gd name="connsiteY12552" fmla="*/ 326992 h 688275"/>
              <a:gd name="connsiteX12553" fmla="*/ 2874056 w 7386137"/>
              <a:gd name="connsiteY12553" fmla="*/ 327244 h 688275"/>
              <a:gd name="connsiteX12554" fmla="*/ 2873981 w 7386137"/>
              <a:gd name="connsiteY12554" fmla="*/ 327244 h 688275"/>
              <a:gd name="connsiteX12555" fmla="*/ 2874056 w 7386137"/>
              <a:gd name="connsiteY12555" fmla="*/ 327495 h 688275"/>
              <a:gd name="connsiteX12556" fmla="*/ 2873981 w 7386137"/>
              <a:gd name="connsiteY12556" fmla="*/ 327495 h 688275"/>
              <a:gd name="connsiteX12557" fmla="*/ 2874056 w 7386137"/>
              <a:gd name="connsiteY12557" fmla="*/ 327747 h 688275"/>
              <a:gd name="connsiteX12558" fmla="*/ 2873981 w 7386137"/>
              <a:gd name="connsiteY12558" fmla="*/ 327747 h 688275"/>
              <a:gd name="connsiteX12559" fmla="*/ 2874056 w 7386137"/>
              <a:gd name="connsiteY12559" fmla="*/ 327998 h 688275"/>
              <a:gd name="connsiteX12560" fmla="*/ 2873981 w 7386137"/>
              <a:gd name="connsiteY12560" fmla="*/ 327998 h 688275"/>
              <a:gd name="connsiteX12561" fmla="*/ 2874056 w 7386137"/>
              <a:gd name="connsiteY12561" fmla="*/ 328250 h 688275"/>
              <a:gd name="connsiteX12562" fmla="*/ 2873981 w 7386137"/>
              <a:gd name="connsiteY12562" fmla="*/ 328250 h 688275"/>
              <a:gd name="connsiteX12563" fmla="*/ 2874056 w 7386137"/>
              <a:gd name="connsiteY12563" fmla="*/ 328501 h 688275"/>
              <a:gd name="connsiteX12564" fmla="*/ 2873981 w 7386137"/>
              <a:gd name="connsiteY12564" fmla="*/ 328501 h 688275"/>
              <a:gd name="connsiteX12565" fmla="*/ 2874056 w 7386137"/>
              <a:gd name="connsiteY12565" fmla="*/ 328753 h 688275"/>
              <a:gd name="connsiteX12566" fmla="*/ 2873981 w 7386137"/>
              <a:gd name="connsiteY12566" fmla="*/ 328753 h 688275"/>
              <a:gd name="connsiteX12567" fmla="*/ 2874056 w 7386137"/>
              <a:gd name="connsiteY12567" fmla="*/ 329005 h 688275"/>
              <a:gd name="connsiteX12568" fmla="*/ 2873981 w 7386137"/>
              <a:gd name="connsiteY12568" fmla="*/ 329005 h 688275"/>
              <a:gd name="connsiteX12569" fmla="*/ 2874056 w 7386137"/>
              <a:gd name="connsiteY12569" fmla="*/ 329256 h 688275"/>
              <a:gd name="connsiteX12570" fmla="*/ 2873981 w 7386137"/>
              <a:gd name="connsiteY12570" fmla="*/ 329256 h 688275"/>
              <a:gd name="connsiteX12571" fmla="*/ 2874056 w 7386137"/>
              <a:gd name="connsiteY12571" fmla="*/ 329508 h 688275"/>
              <a:gd name="connsiteX12572" fmla="*/ 2873981 w 7386137"/>
              <a:gd name="connsiteY12572" fmla="*/ 329508 h 688275"/>
              <a:gd name="connsiteX12573" fmla="*/ 2874056 w 7386137"/>
              <a:gd name="connsiteY12573" fmla="*/ 329759 h 688275"/>
              <a:gd name="connsiteX12574" fmla="*/ 2873981 w 7386137"/>
              <a:gd name="connsiteY12574" fmla="*/ 329759 h 688275"/>
              <a:gd name="connsiteX12575" fmla="*/ 2874056 w 7386137"/>
              <a:gd name="connsiteY12575" fmla="*/ 330011 h 688275"/>
              <a:gd name="connsiteX12576" fmla="*/ 2873981 w 7386137"/>
              <a:gd name="connsiteY12576" fmla="*/ 330011 h 688275"/>
              <a:gd name="connsiteX12577" fmla="*/ 2874056 w 7386137"/>
              <a:gd name="connsiteY12577" fmla="*/ 330262 h 688275"/>
              <a:gd name="connsiteX12578" fmla="*/ 2873981 w 7386137"/>
              <a:gd name="connsiteY12578" fmla="*/ 330262 h 688275"/>
              <a:gd name="connsiteX12579" fmla="*/ 2874056 w 7386137"/>
              <a:gd name="connsiteY12579" fmla="*/ 330514 h 688275"/>
              <a:gd name="connsiteX12580" fmla="*/ 2873981 w 7386137"/>
              <a:gd name="connsiteY12580" fmla="*/ 330514 h 688275"/>
              <a:gd name="connsiteX12581" fmla="*/ 2874056 w 7386137"/>
              <a:gd name="connsiteY12581" fmla="*/ 330765 h 688275"/>
              <a:gd name="connsiteX12582" fmla="*/ 2873981 w 7386137"/>
              <a:gd name="connsiteY12582" fmla="*/ 330765 h 688275"/>
              <a:gd name="connsiteX12583" fmla="*/ 2874056 w 7386137"/>
              <a:gd name="connsiteY12583" fmla="*/ 331017 h 688275"/>
              <a:gd name="connsiteX12584" fmla="*/ 2873981 w 7386137"/>
              <a:gd name="connsiteY12584" fmla="*/ 331017 h 688275"/>
              <a:gd name="connsiteX12585" fmla="*/ 2874056 w 7386137"/>
              <a:gd name="connsiteY12585" fmla="*/ 331269 h 688275"/>
              <a:gd name="connsiteX12586" fmla="*/ 2873981 w 7386137"/>
              <a:gd name="connsiteY12586" fmla="*/ 331269 h 688275"/>
              <a:gd name="connsiteX12587" fmla="*/ 2874056 w 7386137"/>
              <a:gd name="connsiteY12587" fmla="*/ 331520 h 688275"/>
              <a:gd name="connsiteX12588" fmla="*/ 2873981 w 7386137"/>
              <a:gd name="connsiteY12588" fmla="*/ 331520 h 688275"/>
              <a:gd name="connsiteX12589" fmla="*/ 2874056 w 7386137"/>
              <a:gd name="connsiteY12589" fmla="*/ 331772 h 688275"/>
              <a:gd name="connsiteX12590" fmla="*/ 2873981 w 7386137"/>
              <a:gd name="connsiteY12590" fmla="*/ 331772 h 688275"/>
              <a:gd name="connsiteX12591" fmla="*/ 2874056 w 7386137"/>
              <a:gd name="connsiteY12591" fmla="*/ 332023 h 688275"/>
              <a:gd name="connsiteX12592" fmla="*/ 2873981 w 7386137"/>
              <a:gd name="connsiteY12592" fmla="*/ 332023 h 688275"/>
              <a:gd name="connsiteX12593" fmla="*/ 2874056 w 7386137"/>
              <a:gd name="connsiteY12593" fmla="*/ 332275 h 688275"/>
              <a:gd name="connsiteX12594" fmla="*/ 2873981 w 7386137"/>
              <a:gd name="connsiteY12594" fmla="*/ 332275 h 688275"/>
              <a:gd name="connsiteX12595" fmla="*/ 2874056 w 7386137"/>
              <a:gd name="connsiteY12595" fmla="*/ 332526 h 688275"/>
              <a:gd name="connsiteX12596" fmla="*/ 2873981 w 7386137"/>
              <a:gd name="connsiteY12596" fmla="*/ 332526 h 688275"/>
              <a:gd name="connsiteX12597" fmla="*/ 2874056 w 7386137"/>
              <a:gd name="connsiteY12597" fmla="*/ 332778 h 688275"/>
              <a:gd name="connsiteX12598" fmla="*/ 2873981 w 7386137"/>
              <a:gd name="connsiteY12598" fmla="*/ 332778 h 688275"/>
              <a:gd name="connsiteX12599" fmla="*/ 2874056 w 7386137"/>
              <a:gd name="connsiteY12599" fmla="*/ 333029 h 688275"/>
              <a:gd name="connsiteX12600" fmla="*/ 2873981 w 7386137"/>
              <a:gd name="connsiteY12600" fmla="*/ 333029 h 688275"/>
              <a:gd name="connsiteX12601" fmla="*/ 2874056 w 7386137"/>
              <a:gd name="connsiteY12601" fmla="*/ 333281 h 688275"/>
              <a:gd name="connsiteX12602" fmla="*/ 2873981 w 7386137"/>
              <a:gd name="connsiteY12602" fmla="*/ 333281 h 688275"/>
              <a:gd name="connsiteX12603" fmla="*/ 2874056 w 7386137"/>
              <a:gd name="connsiteY12603" fmla="*/ 333532 h 688275"/>
              <a:gd name="connsiteX12604" fmla="*/ 2873981 w 7386137"/>
              <a:gd name="connsiteY12604" fmla="*/ 333532 h 688275"/>
              <a:gd name="connsiteX12605" fmla="*/ 2874056 w 7386137"/>
              <a:gd name="connsiteY12605" fmla="*/ 333784 h 688275"/>
              <a:gd name="connsiteX12606" fmla="*/ 2873981 w 7386137"/>
              <a:gd name="connsiteY12606" fmla="*/ 333784 h 688275"/>
              <a:gd name="connsiteX12607" fmla="*/ 2874056 w 7386137"/>
              <a:gd name="connsiteY12607" fmla="*/ 334035 h 688275"/>
              <a:gd name="connsiteX12608" fmla="*/ 2873981 w 7386137"/>
              <a:gd name="connsiteY12608" fmla="*/ 334035 h 688275"/>
              <a:gd name="connsiteX12609" fmla="*/ 2874056 w 7386137"/>
              <a:gd name="connsiteY12609" fmla="*/ 334287 h 688275"/>
              <a:gd name="connsiteX12610" fmla="*/ 2774289 w 7386137"/>
              <a:gd name="connsiteY12610" fmla="*/ 334287 h 688275"/>
              <a:gd name="connsiteX12611" fmla="*/ 2734632 w 7386137"/>
              <a:gd name="connsiteY12611" fmla="*/ 216570 h 688275"/>
              <a:gd name="connsiteX12612" fmla="*/ 2715847 w 7386137"/>
              <a:gd name="connsiteY12612" fmla="*/ 346810 h 688275"/>
              <a:gd name="connsiteX12613" fmla="*/ 2617750 w 7386137"/>
              <a:gd name="connsiteY12613" fmla="*/ 346810 h 688275"/>
              <a:gd name="connsiteX12614" fmla="*/ 2617787 w 7386137"/>
              <a:gd name="connsiteY12614" fmla="*/ 346558 h 688275"/>
              <a:gd name="connsiteX12615" fmla="*/ 2617750 w 7386137"/>
              <a:gd name="connsiteY12615" fmla="*/ 346558 h 688275"/>
              <a:gd name="connsiteX12616" fmla="*/ 2617786 w 7386137"/>
              <a:gd name="connsiteY12616" fmla="*/ 346307 h 688275"/>
              <a:gd name="connsiteX12617" fmla="*/ 2617750 w 7386137"/>
              <a:gd name="connsiteY12617" fmla="*/ 346307 h 688275"/>
              <a:gd name="connsiteX12618" fmla="*/ 2617787 w 7386137"/>
              <a:gd name="connsiteY12618" fmla="*/ 346055 h 688275"/>
              <a:gd name="connsiteX12619" fmla="*/ 2617750 w 7386137"/>
              <a:gd name="connsiteY12619" fmla="*/ 346055 h 688275"/>
              <a:gd name="connsiteX12620" fmla="*/ 2617786 w 7386137"/>
              <a:gd name="connsiteY12620" fmla="*/ 345804 h 688275"/>
              <a:gd name="connsiteX12621" fmla="*/ 2617750 w 7386137"/>
              <a:gd name="connsiteY12621" fmla="*/ 345804 h 688275"/>
              <a:gd name="connsiteX12622" fmla="*/ 2617787 w 7386137"/>
              <a:gd name="connsiteY12622" fmla="*/ 345552 h 688275"/>
              <a:gd name="connsiteX12623" fmla="*/ 2617750 w 7386137"/>
              <a:gd name="connsiteY12623" fmla="*/ 345552 h 688275"/>
              <a:gd name="connsiteX12624" fmla="*/ 2617786 w 7386137"/>
              <a:gd name="connsiteY12624" fmla="*/ 345301 h 688275"/>
              <a:gd name="connsiteX12625" fmla="*/ 2617750 w 7386137"/>
              <a:gd name="connsiteY12625" fmla="*/ 345301 h 688275"/>
              <a:gd name="connsiteX12626" fmla="*/ 2617787 w 7386137"/>
              <a:gd name="connsiteY12626" fmla="*/ 345049 h 688275"/>
              <a:gd name="connsiteX12627" fmla="*/ 2617750 w 7386137"/>
              <a:gd name="connsiteY12627" fmla="*/ 345049 h 688275"/>
              <a:gd name="connsiteX12628" fmla="*/ 2617786 w 7386137"/>
              <a:gd name="connsiteY12628" fmla="*/ 344798 h 688275"/>
              <a:gd name="connsiteX12629" fmla="*/ 2617750 w 7386137"/>
              <a:gd name="connsiteY12629" fmla="*/ 344798 h 688275"/>
              <a:gd name="connsiteX12630" fmla="*/ 2617787 w 7386137"/>
              <a:gd name="connsiteY12630" fmla="*/ 344546 h 688275"/>
              <a:gd name="connsiteX12631" fmla="*/ 2617750 w 7386137"/>
              <a:gd name="connsiteY12631" fmla="*/ 344546 h 688275"/>
              <a:gd name="connsiteX12632" fmla="*/ 2617786 w 7386137"/>
              <a:gd name="connsiteY12632" fmla="*/ 344295 h 688275"/>
              <a:gd name="connsiteX12633" fmla="*/ 2617750 w 7386137"/>
              <a:gd name="connsiteY12633" fmla="*/ 344295 h 688275"/>
              <a:gd name="connsiteX12634" fmla="*/ 2617787 w 7386137"/>
              <a:gd name="connsiteY12634" fmla="*/ 344043 h 688275"/>
              <a:gd name="connsiteX12635" fmla="*/ 2617750 w 7386137"/>
              <a:gd name="connsiteY12635" fmla="*/ 344043 h 688275"/>
              <a:gd name="connsiteX12636" fmla="*/ 2617786 w 7386137"/>
              <a:gd name="connsiteY12636" fmla="*/ 343792 h 688275"/>
              <a:gd name="connsiteX12637" fmla="*/ 2617750 w 7386137"/>
              <a:gd name="connsiteY12637" fmla="*/ 343792 h 688275"/>
              <a:gd name="connsiteX12638" fmla="*/ 2617787 w 7386137"/>
              <a:gd name="connsiteY12638" fmla="*/ 343540 h 688275"/>
              <a:gd name="connsiteX12639" fmla="*/ 2617750 w 7386137"/>
              <a:gd name="connsiteY12639" fmla="*/ 343540 h 688275"/>
              <a:gd name="connsiteX12640" fmla="*/ 2617787 w 7386137"/>
              <a:gd name="connsiteY12640" fmla="*/ 343288 h 688275"/>
              <a:gd name="connsiteX12641" fmla="*/ 2617750 w 7386137"/>
              <a:gd name="connsiteY12641" fmla="*/ 343288 h 688275"/>
              <a:gd name="connsiteX12642" fmla="*/ 2617786 w 7386137"/>
              <a:gd name="connsiteY12642" fmla="*/ 343037 h 688275"/>
              <a:gd name="connsiteX12643" fmla="*/ 2617750 w 7386137"/>
              <a:gd name="connsiteY12643" fmla="*/ 343037 h 688275"/>
              <a:gd name="connsiteX12644" fmla="*/ 2617787 w 7386137"/>
              <a:gd name="connsiteY12644" fmla="*/ 342785 h 688275"/>
              <a:gd name="connsiteX12645" fmla="*/ 2617750 w 7386137"/>
              <a:gd name="connsiteY12645" fmla="*/ 342785 h 688275"/>
              <a:gd name="connsiteX12646" fmla="*/ 2617786 w 7386137"/>
              <a:gd name="connsiteY12646" fmla="*/ 342534 h 688275"/>
              <a:gd name="connsiteX12647" fmla="*/ 2617750 w 7386137"/>
              <a:gd name="connsiteY12647" fmla="*/ 342534 h 688275"/>
              <a:gd name="connsiteX12648" fmla="*/ 2617787 w 7386137"/>
              <a:gd name="connsiteY12648" fmla="*/ 342282 h 688275"/>
              <a:gd name="connsiteX12649" fmla="*/ 2617750 w 7386137"/>
              <a:gd name="connsiteY12649" fmla="*/ 342282 h 688275"/>
              <a:gd name="connsiteX12650" fmla="*/ 2617786 w 7386137"/>
              <a:gd name="connsiteY12650" fmla="*/ 342031 h 688275"/>
              <a:gd name="connsiteX12651" fmla="*/ 2617750 w 7386137"/>
              <a:gd name="connsiteY12651" fmla="*/ 342031 h 688275"/>
              <a:gd name="connsiteX12652" fmla="*/ 2617787 w 7386137"/>
              <a:gd name="connsiteY12652" fmla="*/ 341779 h 688275"/>
              <a:gd name="connsiteX12653" fmla="*/ 2617750 w 7386137"/>
              <a:gd name="connsiteY12653" fmla="*/ 341779 h 688275"/>
              <a:gd name="connsiteX12654" fmla="*/ 2617786 w 7386137"/>
              <a:gd name="connsiteY12654" fmla="*/ 341528 h 688275"/>
              <a:gd name="connsiteX12655" fmla="*/ 2617750 w 7386137"/>
              <a:gd name="connsiteY12655" fmla="*/ 341528 h 688275"/>
              <a:gd name="connsiteX12656" fmla="*/ 2617787 w 7386137"/>
              <a:gd name="connsiteY12656" fmla="*/ 341276 h 688275"/>
              <a:gd name="connsiteX12657" fmla="*/ 2617750 w 7386137"/>
              <a:gd name="connsiteY12657" fmla="*/ 341276 h 688275"/>
              <a:gd name="connsiteX12658" fmla="*/ 2617787 w 7386137"/>
              <a:gd name="connsiteY12658" fmla="*/ 341024 h 688275"/>
              <a:gd name="connsiteX12659" fmla="*/ 2617750 w 7386137"/>
              <a:gd name="connsiteY12659" fmla="*/ 341024 h 688275"/>
              <a:gd name="connsiteX12660" fmla="*/ 2617786 w 7386137"/>
              <a:gd name="connsiteY12660" fmla="*/ 340773 h 688275"/>
              <a:gd name="connsiteX12661" fmla="*/ 2617750 w 7386137"/>
              <a:gd name="connsiteY12661" fmla="*/ 340773 h 688275"/>
              <a:gd name="connsiteX12662" fmla="*/ 2617787 w 7386137"/>
              <a:gd name="connsiteY12662" fmla="*/ 340521 h 688275"/>
              <a:gd name="connsiteX12663" fmla="*/ 2617750 w 7386137"/>
              <a:gd name="connsiteY12663" fmla="*/ 340521 h 688275"/>
              <a:gd name="connsiteX12664" fmla="*/ 2617786 w 7386137"/>
              <a:gd name="connsiteY12664" fmla="*/ 340270 h 688275"/>
              <a:gd name="connsiteX12665" fmla="*/ 2617750 w 7386137"/>
              <a:gd name="connsiteY12665" fmla="*/ 340270 h 688275"/>
              <a:gd name="connsiteX12666" fmla="*/ 2617787 w 7386137"/>
              <a:gd name="connsiteY12666" fmla="*/ 340018 h 688275"/>
              <a:gd name="connsiteX12667" fmla="*/ 2617750 w 7386137"/>
              <a:gd name="connsiteY12667" fmla="*/ 340018 h 688275"/>
              <a:gd name="connsiteX12668" fmla="*/ 2617786 w 7386137"/>
              <a:gd name="connsiteY12668" fmla="*/ 339767 h 688275"/>
              <a:gd name="connsiteX12669" fmla="*/ 2617750 w 7386137"/>
              <a:gd name="connsiteY12669" fmla="*/ 339767 h 688275"/>
              <a:gd name="connsiteX12670" fmla="*/ 2617787 w 7386137"/>
              <a:gd name="connsiteY12670" fmla="*/ 339515 h 688275"/>
              <a:gd name="connsiteX12671" fmla="*/ 2617750 w 7386137"/>
              <a:gd name="connsiteY12671" fmla="*/ 339515 h 688275"/>
              <a:gd name="connsiteX12672" fmla="*/ 2617786 w 7386137"/>
              <a:gd name="connsiteY12672" fmla="*/ 339264 h 688275"/>
              <a:gd name="connsiteX12673" fmla="*/ 2617750 w 7386137"/>
              <a:gd name="connsiteY12673" fmla="*/ 339264 h 688275"/>
              <a:gd name="connsiteX12674" fmla="*/ 2617787 w 7386137"/>
              <a:gd name="connsiteY12674" fmla="*/ 339012 h 688275"/>
              <a:gd name="connsiteX12675" fmla="*/ 2617750 w 7386137"/>
              <a:gd name="connsiteY12675" fmla="*/ 339012 h 688275"/>
              <a:gd name="connsiteX12676" fmla="*/ 2617786 w 7386137"/>
              <a:gd name="connsiteY12676" fmla="*/ 338761 h 688275"/>
              <a:gd name="connsiteX12677" fmla="*/ 2617750 w 7386137"/>
              <a:gd name="connsiteY12677" fmla="*/ 338761 h 688275"/>
              <a:gd name="connsiteX12678" fmla="*/ 2617787 w 7386137"/>
              <a:gd name="connsiteY12678" fmla="*/ 338509 h 688275"/>
              <a:gd name="connsiteX12679" fmla="*/ 2617750 w 7386137"/>
              <a:gd name="connsiteY12679" fmla="*/ 338509 h 688275"/>
              <a:gd name="connsiteX12680" fmla="*/ 2617786 w 7386137"/>
              <a:gd name="connsiteY12680" fmla="*/ 338258 h 688275"/>
              <a:gd name="connsiteX12681" fmla="*/ 2617750 w 7386137"/>
              <a:gd name="connsiteY12681" fmla="*/ 338258 h 688275"/>
              <a:gd name="connsiteX12682" fmla="*/ 2617787 w 7386137"/>
              <a:gd name="connsiteY12682" fmla="*/ 338006 h 688275"/>
              <a:gd name="connsiteX12683" fmla="*/ 2617750 w 7386137"/>
              <a:gd name="connsiteY12683" fmla="*/ 338006 h 688275"/>
              <a:gd name="connsiteX12684" fmla="*/ 2617786 w 7386137"/>
              <a:gd name="connsiteY12684" fmla="*/ 337755 h 688275"/>
              <a:gd name="connsiteX12685" fmla="*/ 2617750 w 7386137"/>
              <a:gd name="connsiteY12685" fmla="*/ 337755 h 688275"/>
              <a:gd name="connsiteX12686" fmla="*/ 2617787 w 7386137"/>
              <a:gd name="connsiteY12686" fmla="*/ 337503 h 688275"/>
              <a:gd name="connsiteX12687" fmla="*/ 2617750 w 7386137"/>
              <a:gd name="connsiteY12687" fmla="*/ 337503 h 688275"/>
              <a:gd name="connsiteX12688" fmla="*/ 2617787 w 7386137"/>
              <a:gd name="connsiteY12688" fmla="*/ 337251 h 688275"/>
              <a:gd name="connsiteX12689" fmla="*/ 2617750 w 7386137"/>
              <a:gd name="connsiteY12689" fmla="*/ 337251 h 688275"/>
              <a:gd name="connsiteX12690" fmla="*/ 2617786 w 7386137"/>
              <a:gd name="connsiteY12690" fmla="*/ 337000 h 688275"/>
              <a:gd name="connsiteX12691" fmla="*/ 2617750 w 7386137"/>
              <a:gd name="connsiteY12691" fmla="*/ 337000 h 688275"/>
              <a:gd name="connsiteX12692" fmla="*/ 2617787 w 7386137"/>
              <a:gd name="connsiteY12692" fmla="*/ 336748 h 688275"/>
              <a:gd name="connsiteX12693" fmla="*/ 2617750 w 7386137"/>
              <a:gd name="connsiteY12693" fmla="*/ 336748 h 688275"/>
              <a:gd name="connsiteX12694" fmla="*/ 2617786 w 7386137"/>
              <a:gd name="connsiteY12694" fmla="*/ 336497 h 688275"/>
              <a:gd name="connsiteX12695" fmla="*/ 2617750 w 7386137"/>
              <a:gd name="connsiteY12695" fmla="*/ 336497 h 688275"/>
              <a:gd name="connsiteX12696" fmla="*/ 2617787 w 7386137"/>
              <a:gd name="connsiteY12696" fmla="*/ 336245 h 688275"/>
              <a:gd name="connsiteX12697" fmla="*/ 2617750 w 7386137"/>
              <a:gd name="connsiteY12697" fmla="*/ 336245 h 688275"/>
              <a:gd name="connsiteX12698" fmla="*/ 2617786 w 7386137"/>
              <a:gd name="connsiteY12698" fmla="*/ 335994 h 688275"/>
              <a:gd name="connsiteX12699" fmla="*/ 2617750 w 7386137"/>
              <a:gd name="connsiteY12699" fmla="*/ 335994 h 688275"/>
              <a:gd name="connsiteX12700" fmla="*/ 2617787 w 7386137"/>
              <a:gd name="connsiteY12700" fmla="*/ 335742 h 688275"/>
              <a:gd name="connsiteX12701" fmla="*/ 2617750 w 7386137"/>
              <a:gd name="connsiteY12701" fmla="*/ 335742 h 688275"/>
              <a:gd name="connsiteX12702" fmla="*/ 2617786 w 7386137"/>
              <a:gd name="connsiteY12702" fmla="*/ 335491 h 688275"/>
              <a:gd name="connsiteX12703" fmla="*/ 2617750 w 7386137"/>
              <a:gd name="connsiteY12703" fmla="*/ 335491 h 688275"/>
              <a:gd name="connsiteX12704" fmla="*/ 2617787 w 7386137"/>
              <a:gd name="connsiteY12704" fmla="*/ 335239 h 688275"/>
              <a:gd name="connsiteX12705" fmla="*/ 2617750 w 7386137"/>
              <a:gd name="connsiteY12705" fmla="*/ 335239 h 688275"/>
              <a:gd name="connsiteX12706" fmla="*/ 2617787 w 7386137"/>
              <a:gd name="connsiteY12706" fmla="*/ 334987 h 688275"/>
              <a:gd name="connsiteX12707" fmla="*/ 2617750 w 7386137"/>
              <a:gd name="connsiteY12707" fmla="*/ 334987 h 688275"/>
              <a:gd name="connsiteX12708" fmla="*/ 2617786 w 7386137"/>
              <a:gd name="connsiteY12708" fmla="*/ 334736 h 688275"/>
              <a:gd name="connsiteX12709" fmla="*/ 2617750 w 7386137"/>
              <a:gd name="connsiteY12709" fmla="*/ 334736 h 688275"/>
              <a:gd name="connsiteX12710" fmla="*/ 2617787 w 7386137"/>
              <a:gd name="connsiteY12710" fmla="*/ 334484 h 688275"/>
              <a:gd name="connsiteX12711" fmla="*/ 2617750 w 7386137"/>
              <a:gd name="connsiteY12711" fmla="*/ 334484 h 688275"/>
              <a:gd name="connsiteX12712" fmla="*/ 2617786 w 7386137"/>
              <a:gd name="connsiteY12712" fmla="*/ 334233 h 688275"/>
              <a:gd name="connsiteX12713" fmla="*/ 2617750 w 7386137"/>
              <a:gd name="connsiteY12713" fmla="*/ 334233 h 688275"/>
              <a:gd name="connsiteX12714" fmla="*/ 2617787 w 7386137"/>
              <a:gd name="connsiteY12714" fmla="*/ 333981 h 688275"/>
              <a:gd name="connsiteX12715" fmla="*/ 2617750 w 7386137"/>
              <a:gd name="connsiteY12715" fmla="*/ 333981 h 688275"/>
              <a:gd name="connsiteX12716" fmla="*/ 2617786 w 7386137"/>
              <a:gd name="connsiteY12716" fmla="*/ 333730 h 688275"/>
              <a:gd name="connsiteX12717" fmla="*/ 2617750 w 7386137"/>
              <a:gd name="connsiteY12717" fmla="*/ 333730 h 688275"/>
              <a:gd name="connsiteX12718" fmla="*/ 2617787 w 7386137"/>
              <a:gd name="connsiteY12718" fmla="*/ 333478 h 688275"/>
              <a:gd name="connsiteX12719" fmla="*/ 2617750 w 7386137"/>
              <a:gd name="connsiteY12719" fmla="*/ 333478 h 688275"/>
              <a:gd name="connsiteX12720" fmla="*/ 2617786 w 7386137"/>
              <a:gd name="connsiteY12720" fmla="*/ 333227 h 688275"/>
              <a:gd name="connsiteX12721" fmla="*/ 2617750 w 7386137"/>
              <a:gd name="connsiteY12721" fmla="*/ 333227 h 688275"/>
              <a:gd name="connsiteX12722" fmla="*/ 2617787 w 7386137"/>
              <a:gd name="connsiteY12722" fmla="*/ 332975 h 688275"/>
              <a:gd name="connsiteX12723" fmla="*/ 2617750 w 7386137"/>
              <a:gd name="connsiteY12723" fmla="*/ 332975 h 688275"/>
              <a:gd name="connsiteX12724" fmla="*/ 2617786 w 7386137"/>
              <a:gd name="connsiteY12724" fmla="*/ 332724 h 688275"/>
              <a:gd name="connsiteX12725" fmla="*/ 2617750 w 7386137"/>
              <a:gd name="connsiteY12725" fmla="*/ 332724 h 688275"/>
              <a:gd name="connsiteX12726" fmla="*/ 2617787 w 7386137"/>
              <a:gd name="connsiteY12726" fmla="*/ 332472 h 688275"/>
              <a:gd name="connsiteX12727" fmla="*/ 2617750 w 7386137"/>
              <a:gd name="connsiteY12727" fmla="*/ 332472 h 688275"/>
              <a:gd name="connsiteX12728" fmla="*/ 2617786 w 7386137"/>
              <a:gd name="connsiteY12728" fmla="*/ 332221 h 688275"/>
              <a:gd name="connsiteX12729" fmla="*/ 2617750 w 7386137"/>
              <a:gd name="connsiteY12729" fmla="*/ 332221 h 688275"/>
              <a:gd name="connsiteX12730" fmla="*/ 2617787 w 7386137"/>
              <a:gd name="connsiteY12730" fmla="*/ 331969 h 688275"/>
              <a:gd name="connsiteX12731" fmla="*/ 2617750 w 7386137"/>
              <a:gd name="connsiteY12731" fmla="*/ 331969 h 688275"/>
              <a:gd name="connsiteX12732" fmla="*/ 2617787 w 7386137"/>
              <a:gd name="connsiteY12732" fmla="*/ 331717 h 688275"/>
              <a:gd name="connsiteX12733" fmla="*/ 2617750 w 7386137"/>
              <a:gd name="connsiteY12733" fmla="*/ 331717 h 688275"/>
              <a:gd name="connsiteX12734" fmla="*/ 2617786 w 7386137"/>
              <a:gd name="connsiteY12734" fmla="*/ 331466 h 688275"/>
              <a:gd name="connsiteX12735" fmla="*/ 2617750 w 7386137"/>
              <a:gd name="connsiteY12735" fmla="*/ 331466 h 688275"/>
              <a:gd name="connsiteX12736" fmla="*/ 2617787 w 7386137"/>
              <a:gd name="connsiteY12736" fmla="*/ 331214 h 688275"/>
              <a:gd name="connsiteX12737" fmla="*/ 2617750 w 7386137"/>
              <a:gd name="connsiteY12737" fmla="*/ 331214 h 688275"/>
              <a:gd name="connsiteX12738" fmla="*/ 2617786 w 7386137"/>
              <a:gd name="connsiteY12738" fmla="*/ 330963 h 688275"/>
              <a:gd name="connsiteX12739" fmla="*/ 2617750 w 7386137"/>
              <a:gd name="connsiteY12739" fmla="*/ 330963 h 688275"/>
              <a:gd name="connsiteX12740" fmla="*/ 2617787 w 7386137"/>
              <a:gd name="connsiteY12740" fmla="*/ 330711 h 688275"/>
              <a:gd name="connsiteX12741" fmla="*/ 2617750 w 7386137"/>
              <a:gd name="connsiteY12741" fmla="*/ 330711 h 688275"/>
              <a:gd name="connsiteX12742" fmla="*/ 2617787 w 7386137"/>
              <a:gd name="connsiteY12742" fmla="*/ 330460 h 688275"/>
              <a:gd name="connsiteX12743" fmla="*/ 2617750 w 7386137"/>
              <a:gd name="connsiteY12743" fmla="*/ 330460 h 688275"/>
              <a:gd name="connsiteX12744" fmla="*/ 2617787 w 7386137"/>
              <a:gd name="connsiteY12744" fmla="*/ 330208 h 688275"/>
              <a:gd name="connsiteX12745" fmla="*/ 2617750 w 7386137"/>
              <a:gd name="connsiteY12745" fmla="*/ 330208 h 688275"/>
              <a:gd name="connsiteX12746" fmla="*/ 2617786 w 7386137"/>
              <a:gd name="connsiteY12746" fmla="*/ 329957 h 688275"/>
              <a:gd name="connsiteX12747" fmla="*/ 2617750 w 7386137"/>
              <a:gd name="connsiteY12747" fmla="*/ 329957 h 688275"/>
              <a:gd name="connsiteX12748" fmla="*/ 2617787 w 7386137"/>
              <a:gd name="connsiteY12748" fmla="*/ 329705 h 688275"/>
              <a:gd name="connsiteX12749" fmla="*/ 2617750 w 7386137"/>
              <a:gd name="connsiteY12749" fmla="*/ 329705 h 688275"/>
              <a:gd name="connsiteX12750" fmla="*/ 2617787 w 7386137"/>
              <a:gd name="connsiteY12750" fmla="*/ 329453 h 688275"/>
              <a:gd name="connsiteX12751" fmla="*/ 2617750 w 7386137"/>
              <a:gd name="connsiteY12751" fmla="*/ 329453 h 688275"/>
              <a:gd name="connsiteX12752" fmla="*/ 2617787 w 7386137"/>
              <a:gd name="connsiteY12752" fmla="*/ 329202 h 688275"/>
              <a:gd name="connsiteX12753" fmla="*/ 2617750 w 7386137"/>
              <a:gd name="connsiteY12753" fmla="*/ 329202 h 688275"/>
              <a:gd name="connsiteX12754" fmla="*/ 2617787 w 7386137"/>
              <a:gd name="connsiteY12754" fmla="*/ 328950 h 688275"/>
              <a:gd name="connsiteX12755" fmla="*/ 2617750 w 7386137"/>
              <a:gd name="connsiteY12755" fmla="*/ 328950 h 688275"/>
              <a:gd name="connsiteX12756" fmla="*/ 2617787 w 7386137"/>
              <a:gd name="connsiteY12756" fmla="*/ 328699 h 688275"/>
              <a:gd name="connsiteX12757" fmla="*/ 2617750 w 7386137"/>
              <a:gd name="connsiteY12757" fmla="*/ 328699 h 688275"/>
              <a:gd name="connsiteX12758" fmla="*/ 2617787 w 7386137"/>
              <a:gd name="connsiteY12758" fmla="*/ 328447 h 688275"/>
              <a:gd name="connsiteX12759" fmla="*/ 2617750 w 7386137"/>
              <a:gd name="connsiteY12759" fmla="*/ 328447 h 688275"/>
              <a:gd name="connsiteX12760" fmla="*/ 2617786 w 7386137"/>
              <a:gd name="connsiteY12760" fmla="*/ 328196 h 688275"/>
              <a:gd name="connsiteX12761" fmla="*/ 2617750 w 7386137"/>
              <a:gd name="connsiteY12761" fmla="*/ 328196 h 688275"/>
              <a:gd name="connsiteX12762" fmla="*/ 2617787 w 7386137"/>
              <a:gd name="connsiteY12762" fmla="*/ 327944 h 688275"/>
              <a:gd name="connsiteX12763" fmla="*/ 2617750 w 7386137"/>
              <a:gd name="connsiteY12763" fmla="*/ 327944 h 688275"/>
              <a:gd name="connsiteX12764" fmla="*/ 2617786 w 7386137"/>
              <a:gd name="connsiteY12764" fmla="*/ 327693 h 688275"/>
              <a:gd name="connsiteX12765" fmla="*/ 2617750 w 7386137"/>
              <a:gd name="connsiteY12765" fmla="*/ 327693 h 688275"/>
              <a:gd name="connsiteX12766" fmla="*/ 2617787 w 7386137"/>
              <a:gd name="connsiteY12766" fmla="*/ 327441 h 688275"/>
              <a:gd name="connsiteX12767" fmla="*/ 2617750 w 7386137"/>
              <a:gd name="connsiteY12767" fmla="*/ 327441 h 688275"/>
              <a:gd name="connsiteX12768" fmla="*/ 2617787 w 7386137"/>
              <a:gd name="connsiteY12768" fmla="*/ 327190 h 688275"/>
              <a:gd name="connsiteX12769" fmla="*/ 2617750 w 7386137"/>
              <a:gd name="connsiteY12769" fmla="*/ 327190 h 688275"/>
              <a:gd name="connsiteX12770" fmla="*/ 2617787 w 7386137"/>
              <a:gd name="connsiteY12770" fmla="*/ 326938 h 688275"/>
              <a:gd name="connsiteX12771" fmla="*/ 2617750 w 7386137"/>
              <a:gd name="connsiteY12771" fmla="*/ 326938 h 688275"/>
              <a:gd name="connsiteX12772" fmla="*/ 2617787 w 7386137"/>
              <a:gd name="connsiteY12772" fmla="*/ 326687 h 688275"/>
              <a:gd name="connsiteX12773" fmla="*/ 2617750 w 7386137"/>
              <a:gd name="connsiteY12773" fmla="*/ 326687 h 688275"/>
              <a:gd name="connsiteX12774" fmla="*/ 2617787 w 7386137"/>
              <a:gd name="connsiteY12774" fmla="*/ 326435 h 688275"/>
              <a:gd name="connsiteX12775" fmla="*/ 2617750 w 7386137"/>
              <a:gd name="connsiteY12775" fmla="*/ 326435 h 688275"/>
              <a:gd name="connsiteX12776" fmla="*/ 2630722 w 7386137"/>
              <a:gd name="connsiteY12776" fmla="*/ 236283 h 688275"/>
              <a:gd name="connsiteX12777" fmla="*/ 2564317 w 7386137"/>
              <a:gd name="connsiteY12777" fmla="*/ 334705 h 688275"/>
              <a:gd name="connsiteX12778" fmla="*/ 2457453 w 7386137"/>
              <a:gd name="connsiteY12778" fmla="*/ 334705 h 688275"/>
              <a:gd name="connsiteX12779" fmla="*/ 2457629 w 7386137"/>
              <a:gd name="connsiteY12779" fmla="*/ 334453 h 688275"/>
              <a:gd name="connsiteX12780" fmla="*/ 2457453 w 7386137"/>
              <a:gd name="connsiteY12780" fmla="*/ 334453 h 688275"/>
              <a:gd name="connsiteX12781" fmla="*/ 2457628 w 7386137"/>
              <a:gd name="connsiteY12781" fmla="*/ 334202 h 688275"/>
              <a:gd name="connsiteX12782" fmla="*/ 2457453 w 7386137"/>
              <a:gd name="connsiteY12782" fmla="*/ 334202 h 688275"/>
              <a:gd name="connsiteX12783" fmla="*/ 2457629 w 7386137"/>
              <a:gd name="connsiteY12783" fmla="*/ 333950 h 688275"/>
              <a:gd name="connsiteX12784" fmla="*/ 2457453 w 7386137"/>
              <a:gd name="connsiteY12784" fmla="*/ 333950 h 688275"/>
              <a:gd name="connsiteX12785" fmla="*/ 2457628 w 7386137"/>
              <a:gd name="connsiteY12785" fmla="*/ 333699 h 688275"/>
              <a:gd name="connsiteX12786" fmla="*/ 2457453 w 7386137"/>
              <a:gd name="connsiteY12786" fmla="*/ 333699 h 688275"/>
              <a:gd name="connsiteX12787" fmla="*/ 2457629 w 7386137"/>
              <a:gd name="connsiteY12787" fmla="*/ 333447 h 688275"/>
              <a:gd name="connsiteX12788" fmla="*/ 2457453 w 7386137"/>
              <a:gd name="connsiteY12788" fmla="*/ 333447 h 688275"/>
              <a:gd name="connsiteX12789" fmla="*/ 2457628 w 7386137"/>
              <a:gd name="connsiteY12789" fmla="*/ 333196 h 688275"/>
              <a:gd name="connsiteX12790" fmla="*/ 2457453 w 7386137"/>
              <a:gd name="connsiteY12790" fmla="*/ 333196 h 688275"/>
              <a:gd name="connsiteX12791" fmla="*/ 2457629 w 7386137"/>
              <a:gd name="connsiteY12791" fmla="*/ 332944 h 688275"/>
              <a:gd name="connsiteX12792" fmla="*/ 2457453 w 7386137"/>
              <a:gd name="connsiteY12792" fmla="*/ 332944 h 688275"/>
              <a:gd name="connsiteX12793" fmla="*/ 2457628 w 7386137"/>
              <a:gd name="connsiteY12793" fmla="*/ 332693 h 688275"/>
              <a:gd name="connsiteX12794" fmla="*/ 2457453 w 7386137"/>
              <a:gd name="connsiteY12794" fmla="*/ 332693 h 688275"/>
              <a:gd name="connsiteX12795" fmla="*/ 2457629 w 7386137"/>
              <a:gd name="connsiteY12795" fmla="*/ 332441 h 688275"/>
              <a:gd name="connsiteX12796" fmla="*/ 2457453 w 7386137"/>
              <a:gd name="connsiteY12796" fmla="*/ 332441 h 688275"/>
              <a:gd name="connsiteX12797" fmla="*/ 2457628 w 7386137"/>
              <a:gd name="connsiteY12797" fmla="*/ 332190 h 688275"/>
              <a:gd name="connsiteX12798" fmla="*/ 2457453 w 7386137"/>
              <a:gd name="connsiteY12798" fmla="*/ 332190 h 688275"/>
              <a:gd name="connsiteX12799" fmla="*/ 2457629 w 7386137"/>
              <a:gd name="connsiteY12799" fmla="*/ 331938 h 688275"/>
              <a:gd name="connsiteX12800" fmla="*/ 2457453 w 7386137"/>
              <a:gd name="connsiteY12800" fmla="*/ 331938 h 688275"/>
              <a:gd name="connsiteX12801" fmla="*/ 2457628 w 7386137"/>
              <a:gd name="connsiteY12801" fmla="*/ 331687 h 688275"/>
              <a:gd name="connsiteX12802" fmla="*/ 2457453 w 7386137"/>
              <a:gd name="connsiteY12802" fmla="*/ 331687 h 688275"/>
              <a:gd name="connsiteX12803" fmla="*/ 2457629 w 7386137"/>
              <a:gd name="connsiteY12803" fmla="*/ 331435 h 688275"/>
              <a:gd name="connsiteX12804" fmla="*/ 2457453 w 7386137"/>
              <a:gd name="connsiteY12804" fmla="*/ 331435 h 688275"/>
              <a:gd name="connsiteX12805" fmla="*/ 2457629 w 7386137"/>
              <a:gd name="connsiteY12805" fmla="*/ 331183 h 688275"/>
              <a:gd name="connsiteX12806" fmla="*/ 2457453 w 7386137"/>
              <a:gd name="connsiteY12806" fmla="*/ 331183 h 688275"/>
              <a:gd name="connsiteX12807" fmla="*/ 2457628 w 7386137"/>
              <a:gd name="connsiteY12807" fmla="*/ 330932 h 688275"/>
              <a:gd name="connsiteX12808" fmla="*/ 2457453 w 7386137"/>
              <a:gd name="connsiteY12808" fmla="*/ 330932 h 688275"/>
              <a:gd name="connsiteX12809" fmla="*/ 2457629 w 7386137"/>
              <a:gd name="connsiteY12809" fmla="*/ 330680 h 688275"/>
              <a:gd name="connsiteX12810" fmla="*/ 2457453 w 7386137"/>
              <a:gd name="connsiteY12810" fmla="*/ 330680 h 688275"/>
              <a:gd name="connsiteX12811" fmla="*/ 2457628 w 7386137"/>
              <a:gd name="connsiteY12811" fmla="*/ 330429 h 688275"/>
              <a:gd name="connsiteX12812" fmla="*/ 2457453 w 7386137"/>
              <a:gd name="connsiteY12812" fmla="*/ 330429 h 688275"/>
              <a:gd name="connsiteX12813" fmla="*/ 2457629 w 7386137"/>
              <a:gd name="connsiteY12813" fmla="*/ 330177 h 688275"/>
              <a:gd name="connsiteX12814" fmla="*/ 2457453 w 7386137"/>
              <a:gd name="connsiteY12814" fmla="*/ 330177 h 688275"/>
              <a:gd name="connsiteX12815" fmla="*/ 2457628 w 7386137"/>
              <a:gd name="connsiteY12815" fmla="*/ 329926 h 688275"/>
              <a:gd name="connsiteX12816" fmla="*/ 2457453 w 7386137"/>
              <a:gd name="connsiteY12816" fmla="*/ 329926 h 688275"/>
              <a:gd name="connsiteX12817" fmla="*/ 2457629 w 7386137"/>
              <a:gd name="connsiteY12817" fmla="*/ 329674 h 688275"/>
              <a:gd name="connsiteX12818" fmla="*/ 2457453 w 7386137"/>
              <a:gd name="connsiteY12818" fmla="*/ 329674 h 688275"/>
              <a:gd name="connsiteX12819" fmla="*/ 2457628 w 7386137"/>
              <a:gd name="connsiteY12819" fmla="*/ 329423 h 688275"/>
              <a:gd name="connsiteX12820" fmla="*/ 2457453 w 7386137"/>
              <a:gd name="connsiteY12820" fmla="*/ 329423 h 688275"/>
              <a:gd name="connsiteX12821" fmla="*/ 2457629 w 7386137"/>
              <a:gd name="connsiteY12821" fmla="*/ 329171 h 688275"/>
              <a:gd name="connsiteX12822" fmla="*/ 2457453 w 7386137"/>
              <a:gd name="connsiteY12822" fmla="*/ 329171 h 688275"/>
              <a:gd name="connsiteX12823" fmla="*/ 2457629 w 7386137"/>
              <a:gd name="connsiteY12823" fmla="*/ 328919 h 688275"/>
              <a:gd name="connsiteX12824" fmla="*/ 2457453 w 7386137"/>
              <a:gd name="connsiteY12824" fmla="*/ 328919 h 688275"/>
              <a:gd name="connsiteX12825" fmla="*/ 2457628 w 7386137"/>
              <a:gd name="connsiteY12825" fmla="*/ 328668 h 688275"/>
              <a:gd name="connsiteX12826" fmla="*/ 2457453 w 7386137"/>
              <a:gd name="connsiteY12826" fmla="*/ 328668 h 688275"/>
              <a:gd name="connsiteX12827" fmla="*/ 2457629 w 7386137"/>
              <a:gd name="connsiteY12827" fmla="*/ 328416 h 688275"/>
              <a:gd name="connsiteX12828" fmla="*/ 2457453 w 7386137"/>
              <a:gd name="connsiteY12828" fmla="*/ 328416 h 688275"/>
              <a:gd name="connsiteX12829" fmla="*/ 2457628 w 7386137"/>
              <a:gd name="connsiteY12829" fmla="*/ 328165 h 688275"/>
              <a:gd name="connsiteX12830" fmla="*/ 2457453 w 7386137"/>
              <a:gd name="connsiteY12830" fmla="*/ 328165 h 688275"/>
              <a:gd name="connsiteX12831" fmla="*/ 2457629 w 7386137"/>
              <a:gd name="connsiteY12831" fmla="*/ 327913 h 688275"/>
              <a:gd name="connsiteX12832" fmla="*/ 2457453 w 7386137"/>
              <a:gd name="connsiteY12832" fmla="*/ 327913 h 688275"/>
              <a:gd name="connsiteX12833" fmla="*/ 2457628 w 7386137"/>
              <a:gd name="connsiteY12833" fmla="*/ 327662 h 688275"/>
              <a:gd name="connsiteX12834" fmla="*/ 2457453 w 7386137"/>
              <a:gd name="connsiteY12834" fmla="*/ 327662 h 688275"/>
              <a:gd name="connsiteX12835" fmla="*/ 2457629 w 7386137"/>
              <a:gd name="connsiteY12835" fmla="*/ 327410 h 688275"/>
              <a:gd name="connsiteX12836" fmla="*/ 2457453 w 7386137"/>
              <a:gd name="connsiteY12836" fmla="*/ 327410 h 688275"/>
              <a:gd name="connsiteX12837" fmla="*/ 2457628 w 7386137"/>
              <a:gd name="connsiteY12837" fmla="*/ 327159 h 688275"/>
              <a:gd name="connsiteX12838" fmla="*/ 2457453 w 7386137"/>
              <a:gd name="connsiteY12838" fmla="*/ 327159 h 688275"/>
              <a:gd name="connsiteX12839" fmla="*/ 2457629 w 7386137"/>
              <a:gd name="connsiteY12839" fmla="*/ 326907 h 688275"/>
              <a:gd name="connsiteX12840" fmla="*/ 2457453 w 7386137"/>
              <a:gd name="connsiteY12840" fmla="*/ 326907 h 688275"/>
              <a:gd name="connsiteX12841" fmla="*/ 2457628 w 7386137"/>
              <a:gd name="connsiteY12841" fmla="*/ 326656 h 688275"/>
              <a:gd name="connsiteX12842" fmla="*/ 2457453 w 7386137"/>
              <a:gd name="connsiteY12842" fmla="*/ 326656 h 688275"/>
              <a:gd name="connsiteX12843" fmla="*/ 2457629 w 7386137"/>
              <a:gd name="connsiteY12843" fmla="*/ 326404 h 688275"/>
              <a:gd name="connsiteX12844" fmla="*/ 2457453 w 7386137"/>
              <a:gd name="connsiteY12844" fmla="*/ 326404 h 688275"/>
              <a:gd name="connsiteX12845" fmla="*/ 2457628 w 7386137"/>
              <a:gd name="connsiteY12845" fmla="*/ 326153 h 688275"/>
              <a:gd name="connsiteX12846" fmla="*/ 2457453 w 7386137"/>
              <a:gd name="connsiteY12846" fmla="*/ 326153 h 688275"/>
              <a:gd name="connsiteX12847" fmla="*/ 2457629 w 7386137"/>
              <a:gd name="connsiteY12847" fmla="*/ 325901 h 688275"/>
              <a:gd name="connsiteX12848" fmla="*/ 2457453 w 7386137"/>
              <a:gd name="connsiteY12848" fmla="*/ 325901 h 688275"/>
              <a:gd name="connsiteX12849" fmla="*/ 2457628 w 7386137"/>
              <a:gd name="connsiteY12849" fmla="*/ 325650 h 688275"/>
              <a:gd name="connsiteX12850" fmla="*/ 2457453 w 7386137"/>
              <a:gd name="connsiteY12850" fmla="*/ 325650 h 688275"/>
              <a:gd name="connsiteX12851" fmla="*/ 2457629 w 7386137"/>
              <a:gd name="connsiteY12851" fmla="*/ 325398 h 688275"/>
              <a:gd name="connsiteX12852" fmla="*/ 2457453 w 7386137"/>
              <a:gd name="connsiteY12852" fmla="*/ 325398 h 688275"/>
              <a:gd name="connsiteX12853" fmla="*/ 2457629 w 7386137"/>
              <a:gd name="connsiteY12853" fmla="*/ 325146 h 688275"/>
              <a:gd name="connsiteX12854" fmla="*/ 2457453 w 7386137"/>
              <a:gd name="connsiteY12854" fmla="*/ 325146 h 688275"/>
              <a:gd name="connsiteX12855" fmla="*/ 2457628 w 7386137"/>
              <a:gd name="connsiteY12855" fmla="*/ 324895 h 688275"/>
              <a:gd name="connsiteX12856" fmla="*/ 2457453 w 7386137"/>
              <a:gd name="connsiteY12856" fmla="*/ 324895 h 688275"/>
              <a:gd name="connsiteX12857" fmla="*/ 2457629 w 7386137"/>
              <a:gd name="connsiteY12857" fmla="*/ 324643 h 688275"/>
              <a:gd name="connsiteX12858" fmla="*/ 2457453 w 7386137"/>
              <a:gd name="connsiteY12858" fmla="*/ 324643 h 688275"/>
              <a:gd name="connsiteX12859" fmla="*/ 2457628 w 7386137"/>
              <a:gd name="connsiteY12859" fmla="*/ 324392 h 688275"/>
              <a:gd name="connsiteX12860" fmla="*/ 2457453 w 7386137"/>
              <a:gd name="connsiteY12860" fmla="*/ 324392 h 688275"/>
              <a:gd name="connsiteX12861" fmla="*/ 2457629 w 7386137"/>
              <a:gd name="connsiteY12861" fmla="*/ 324140 h 688275"/>
              <a:gd name="connsiteX12862" fmla="*/ 2457453 w 7386137"/>
              <a:gd name="connsiteY12862" fmla="*/ 324140 h 688275"/>
              <a:gd name="connsiteX12863" fmla="*/ 2457628 w 7386137"/>
              <a:gd name="connsiteY12863" fmla="*/ 323889 h 688275"/>
              <a:gd name="connsiteX12864" fmla="*/ 2457453 w 7386137"/>
              <a:gd name="connsiteY12864" fmla="*/ 323889 h 688275"/>
              <a:gd name="connsiteX12865" fmla="*/ 2457629 w 7386137"/>
              <a:gd name="connsiteY12865" fmla="*/ 323637 h 688275"/>
              <a:gd name="connsiteX12866" fmla="*/ 2457453 w 7386137"/>
              <a:gd name="connsiteY12866" fmla="*/ 323637 h 688275"/>
              <a:gd name="connsiteX12867" fmla="*/ 2457628 w 7386137"/>
              <a:gd name="connsiteY12867" fmla="*/ 323386 h 688275"/>
              <a:gd name="connsiteX12868" fmla="*/ 2457453 w 7386137"/>
              <a:gd name="connsiteY12868" fmla="*/ 323386 h 688275"/>
              <a:gd name="connsiteX12869" fmla="*/ 2457629 w 7386137"/>
              <a:gd name="connsiteY12869" fmla="*/ 323134 h 688275"/>
              <a:gd name="connsiteX12870" fmla="*/ 2457453 w 7386137"/>
              <a:gd name="connsiteY12870" fmla="*/ 323134 h 688275"/>
              <a:gd name="connsiteX12871" fmla="*/ 2457629 w 7386137"/>
              <a:gd name="connsiteY12871" fmla="*/ 322882 h 688275"/>
              <a:gd name="connsiteX12872" fmla="*/ 2457453 w 7386137"/>
              <a:gd name="connsiteY12872" fmla="*/ 322882 h 688275"/>
              <a:gd name="connsiteX12873" fmla="*/ 2457628 w 7386137"/>
              <a:gd name="connsiteY12873" fmla="*/ 322631 h 688275"/>
              <a:gd name="connsiteX12874" fmla="*/ 2457453 w 7386137"/>
              <a:gd name="connsiteY12874" fmla="*/ 322631 h 688275"/>
              <a:gd name="connsiteX12875" fmla="*/ 2457629 w 7386137"/>
              <a:gd name="connsiteY12875" fmla="*/ 322379 h 688275"/>
              <a:gd name="connsiteX12876" fmla="*/ 2457453 w 7386137"/>
              <a:gd name="connsiteY12876" fmla="*/ 322379 h 688275"/>
              <a:gd name="connsiteX12877" fmla="*/ 2457628 w 7386137"/>
              <a:gd name="connsiteY12877" fmla="*/ 322128 h 688275"/>
              <a:gd name="connsiteX12878" fmla="*/ 2457453 w 7386137"/>
              <a:gd name="connsiteY12878" fmla="*/ 322128 h 688275"/>
              <a:gd name="connsiteX12879" fmla="*/ 2457629 w 7386137"/>
              <a:gd name="connsiteY12879" fmla="*/ 321876 h 688275"/>
              <a:gd name="connsiteX12880" fmla="*/ 2457453 w 7386137"/>
              <a:gd name="connsiteY12880" fmla="*/ 321876 h 688275"/>
              <a:gd name="connsiteX12881" fmla="*/ 2457628 w 7386137"/>
              <a:gd name="connsiteY12881" fmla="*/ 321625 h 688275"/>
              <a:gd name="connsiteX12882" fmla="*/ 2457453 w 7386137"/>
              <a:gd name="connsiteY12882" fmla="*/ 321625 h 688275"/>
              <a:gd name="connsiteX12883" fmla="*/ 2457629 w 7386137"/>
              <a:gd name="connsiteY12883" fmla="*/ 321373 h 688275"/>
              <a:gd name="connsiteX12884" fmla="*/ 2457453 w 7386137"/>
              <a:gd name="connsiteY12884" fmla="*/ 321373 h 688275"/>
              <a:gd name="connsiteX12885" fmla="*/ 2457628 w 7386137"/>
              <a:gd name="connsiteY12885" fmla="*/ 321122 h 688275"/>
              <a:gd name="connsiteX12886" fmla="*/ 2457453 w 7386137"/>
              <a:gd name="connsiteY12886" fmla="*/ 321122 h 688275"/>
              <a:gd name="connsiteX12887" fmla="*/ 2457629 w 7386137"/>
              <a:gd name="connsiteY12887" fmla="*/ 320870 h 688275"/>
              <a:gd name="connsiteX12888" fmla="*/ 2457453 w 7386137"/>
              <a:gd name="connsiteY12888" fmla="*/ 320870 h 688275"/>
              <a:gd name="connsiteX12889" fmla="*/ 2457628 w 7386137"/>
              <a:gd name="connsiteY12889" fmla="*/ 320619 h 688275"/>
              <a:gd name="connsiteX12890" fmla="*/ 2457453 w 7386137"/>
              <a:gd name="connsiteY12890" fmla="*/ 320619 h 688275"/>
              <a:gd name="connsiteX12891" fmla="*/ 2457629 w 7386137"/>
              <a:gd name="connsiteY12891" fmla="*/ 320367 h 688275"/>
              <a:gd name="connsiteX12892" fmla="*/ 2457453 w 7386137"/>
              <a:gd name="connsiteY12892" fmla="*/ 320367 h 688275"/>
              <a:gd name="connsiteX12893" fmla="*/ 2457628 w 7386137"/>
              <a:gd name="connsiteY12893" fmla="*/ 320116 h 688275"/>
              <a:gd name="connsiteX12894" fmla="*/ 2457453 w 7386137"/>
              <a:gd name="connsiteY12894" fmla="*/ 320116 h 688275"/>
              <a:gd name="connsiteX12895" fmla="*/ 2457629 w 7386137"/>
              <a:gd name="connsiteY12895" fmla="*/ 319864 h 688275"/>
              <a:gd name="connsiteX12896" fmla="*/ 2457453 w 7386137"/>
              <a:gd name="connsiteY12896" fmla="*/ 319864 h 688275"/>
              <a:gd name="connsiteX12897" fmla="*/ 2457629 w 7386137"/>
              <a:gd name="connsiteY12897" fmla="*/ 319612 h 688275"/>
              <a:gd name="connsiteX12898" fmla="*/ 2457453 w 7386137"/>
              <a:gd name="connsiteY12898" fmla="*/ 319612 h 688275"/>
              <a:gd name="connsiteX12899" fmla="*/ 2457628 w 7386137"/>
              <a:gd name="connsiteY12899" fmla="*/ 319361 h 688275"/>
              <a:gd name="connsiteX12900" fmla="*/ 2457453 w 7386137"/>
              <a:gd name="connsiteY12900" fmla="*/ 319361 h 688275"/>
              <a:gd name="connsiteX12901" fmla="*/ 2457629 w 7386137"/>
              <a:gd name="connsiteY12901" fmla="*/ 319109 h 688275"/>
              <a:gd name="connsiteX12902" fmla="*/ 2457453 w 7386137"/>
              <a:gd name="connsiteY12902" fmla="*/ 319109 h 688275"/>
              <a:gd name="connsiteX12903" fmla="*/ 2457628 w 7386137"/>
              <a:gd name="connsiteY12903" fmla="*/ 318858 h 688275"/>
              <a:gd name="connsiteX12904" fmla="*/ 2457453 w 7386137"/>
              <a:gd name="connsiteY12904" fmla="*/ 318858 h 688275"/>
              <a:gd name="connsiteX12905" fmla="*/ 2457629 w 7386137"/>
              <a:gd name="connsiteY12905" fmla="*/ 318606 h 688275"/>
              <a:gd name="connsiteX12906" fmla="*/ 2457453 w 7386137"/>
              <a:gd name="connsiteY12906" fmla="*/ 318606 h 688275"/>
              <a:gd name="connsiteX12907" fmla="*/ 2457628 w 7386137"/>
              <a:gd name="connsiteY12907" fmla="*/ 318355 h 688275"/>
              <a:gd name="connsiteX12908" fmla="*/ 2457453 w 7386137"/>
              <a:gd name="connsiteY12908" fmla="*/ 318355 h 688275"/>
              <a:gd name="connsiteX12909" fmla="*/ 2457629 w 7386137"/>
              <a:gd name="connsiteY12909" fmla="*/ 318103 h 688275"/>
              <a:gd name="connsiteX12910" fmla="*/ 2457453 w 7386137"/>
              <a:gd name="connsiteY12910" fmla="*/ 318103 h 688275"/>
              <a:gd name="connsiteX12911" fmla="*/ 2457628 w 7386137"/>
              <a:gd name="connsiteY12911" fmla="*/ 317852 h 688275"/>
              <a:gd name="connsiteX12912" fmla="*/ 2457453 w 7386137"/>
              <a:gd name="connsiteY12912" fmla="*/ 317852 h 688275"/>
              <a:gd name="connsiteX12913" fmla="*/ 2457629 w 7386137"/>
              <a:gd name="connsiteY12913" fmla="*/ 317600 h 688275"/>
              <a:gd name="connsiteX12914" fmla="*/ 2457453 w 7386137"/>
              <a:gd name="connsiteY12914" fmla="*/ 317600 h 688275"/>
              <a:gd name="connsiteX12915" fmla="*/ 2457629 w 7386137"/>
              <a:gd name="connsiteY12915" fmla="*/ 317348 h 688275"/>
              <a:gd name="connsiteX12916" fmla="*/ 2457453 w 7386137"/>
              <a:gd name="connsiteY12916" fmla="*/ 317348 h 688275"/>
              <a:gd name="connsiteX12917" fmla="*/ 2457628 w 7386137"/>
              <a:gd name="connsiteY12917" fmla="*/ 317097 h 688275"/>
              <a:gd name="connsiteX12918" fmla="*/ 2457453 w 7386137"/>
              <a:gd name="connsiteY12918" fmla="*/ 317097 h 688275"/>
              <a:gd name="connsiteX12919" fmla="*/ 2457629 w 7386137"/>
              <a:gd name="connsiteY12919" fmla="*/ 316845 h 688275"/>
              <a:gd name="connsiteX12920" fmla="*/ 2457453 w 7386137"/>
              <a:gd name="connsiteY12920" fmla="*/ 316845 h 688275"/>
              <a:gd name="connsiteX12921" fmla="*/ 2457628 w 7386137"/>
              <a:gd name="connsiteY12921" fmla="*/ 316594 h 688275"/>
              <a:gd name="connsiteX12922" fmla="*/ 2457453 w 7386137"/>
              <a:gd name="connsiteY12922" fmla="*/ 316594 h 688275"/>
              <a:gd name="connsiteX12923" fmla="*/ 2457629 w 7386137"/>
              <a:gd name="connsiteY12923" fmla="*/ 316342 h 688275"/>
              <a:gd name="connsiteX12924" fmla="*/ 2457453 w 7386137"/>
              <a:gd name="connsiteY12924" fmla="*/ 316342 h 688275"/>
              <a:gd name="connsiteX12925" fmla="*/ 2457628 w 7386137"/>
              <a:gd name="connsiteY12925" fmla="*/ 316091 h 688275"/>
              <a:gd name="connsiteX12926" fmla="*/ 2457453 w 7386137"/>
              <a:gd name="connsiteY12926" fmla="*/ 316091 h 688275"/>
              <a:gd name="connsiteX12927" fmla="*/ 2457629 w 7386137"/>
              <a:gd name="connsiteY12927" fmla="*/ 315839 h 688275"/>
              <a:gd name="connsiteX12928" fmla="*/ 2457453 w 7386137"/>
              <a:gd name="connsiteY12928" fmla="*/ 315839 h 688275"/>
              <a:gd name="connsiteX12929" fmla="*/ 2457628 w 7386137"/>
              <a:gd name="connsiteY12929" fmla="*/ 315588 h 688275"/>
              <a:gd name="connsiteX12930" fmla="*/ 2457453 w 7386137"/>
              <a:gd name="connsiteY12930" fmla="*/ 315588 h 688275"/>
              <a:gd name="connsiteX12931" fmla="*/ 2457629 w 7386137"/>
              <a:gd name="connsiteY12931" fmla="*/ 315336 h 688275"/>
              <a:gd name="connsiteX12932" fmla="*/ 2457453 w 7386137"/>
              <a:gd name="connsiteY12932" fmla="*/ 315336 h 688275"/>
              <a:gd name="connsiteX12933" fmla="*/ 2457628 w 7386137"/>
              <a:gd name="connsiteY12933" fmla="*/ 315085 h 688275"/>
              <a:gd name="connsiteX12934" fmla="*/ 2457453 w 7386137"/>
              <a:gd name="connsiteY12934" fmla="*/ 315085 h 688275"/>
              <a:gd name="connsiteX12935" fmla="*/ 2457629 w 7386137"/>
              <a:gd name="connsiteY12935" fmla="*/ 314833 h 688275"/>
              <a:gd name="connsiteX12936" fmla="*/ 2457453 w 7386137"/>
              <a:gd name="connsiteY12936" fmla="*/ 314833 h 688275"/>
              <a:gd name="connsiteX12937" fmla="*/ 2457628 w 7386137"/>
              <a:gd name="connsiteY12937" fmla="*/ 314582 h 688275"/>
              <a:gd name="connsiteX12938" fmla="*/ 2457453 w 7386137"/>
              <a:gd name="connsiteY12938" fmla="*/ 314582 h 688275"/>
              <a:gd name="connsiteX12939" fmla="*/ 2457629 w 7386137"/>
              <a:gd name="connsiteY12939" fmla="*/ 314330 h 688275"/>
              <a:gd name="connsiteX12940" fmla="*/ 2457454 w 7386137"/>
              <a:gd name="connsiteY12940" fmla="*/ 314330 h 688275"/>
              <a:gd name="connsiteX12941" fmla="*/ 2546368 w 7386137"/>
              <a:gd name="connsiteY12941" fmla="*/ 186594 h 688275"/>
              <a:gd name="connsiteX12942" fmla="*/ 2638204 w 7386137"/>
              <a:gd name="connsiteY12942" fmla="*/ 186594 h 688275"/>
              <a:gd name="connsiteX12943" fmla="*/ 2639730 w 7386137"/>
              <a:gd name="connsiteY12943" fmla="*/ 176471 h 688275"/>
              <a:gd name="connsiteX12944" fmla="*/ 2488761 w 7386137"/>
              <a:gd name="connsiteY12944" fmla="*/ 175243 h 688275"/>
              <a:gd name="connsiteX12945" fmla="*/ 2488797 w 7386137"/>
              <a:gd name="connsiteY12945" fmla="*/ 174991 h 688275"/>
              <a:gd name="connsiteX12946" fmla="*/ 2488761 w 7386137"/>
              <a:gd name="connsiteY12946" fmla="*/ 174991 h 688275"/>
              <a:gd name="connsiteX12947" fmla="*/ 2488797 w 7386137"/>
              <a:gd name="connsiteY12947" fmla="*/ 174740 h 688275"/>
              <a:gd name="connsiteX12948" fmla="*/ 2488761 w 7386137"/>
              <a:gd name="connsiteY12948" fmla="*/ 174740 h 688275"/>
              <a:gd name="connsiteX12949" fmla="*/ 2488797 w 7386137"/>
              <a:gd name="connsiteY12949" fmla="*/ 174488 h 688275"/>
              <a:gd name="connsiteX12950" fmla="*/ 2488761 w 7386137"/>
              <a:gd name="connsiteY12950" fmla="*/ 174488 h 688275"/>
              <a:gd name="connsiteX12951" fmla="*/ 2488797 w 7386137"/>
              <a:gd name="connsiteY12951" fmla="*/ 174237 h 688275"/>
              <a:gd name="connsiteX12952" fmla="*/ 2488761 w 7386137"/>
              <a:gd name="connsiteY12952" fmla="*/ 174237 h 688275"/>
              <a:gd name="connsiteX12953" fmla="*/ 2488797 w 7386137"/>
              <a:gd name="connsiteY12953" fmla="*/ 173985 h 688275"/>
              <a:gd name="connsiteX12954" fmla="*/ 2488761 w 7386137"/>
              <a:gd name="connsiteY12954" fmla="*/ 173985 h 688275"/>
              <a:gd name="connsiteX12955" fmla="*/ 2488797 w 7386137"/>
              <a:gd name="connsiteY12955" fmla="*/ 173734 h 688275"/>
              <a:gd name="connsiteX12956" fmla="*/ 2488761 w 7386137"/>
              <a:gd name="connsiteY12956" fmla="*/ 173734 h 688275"/>
              <a:gd name="connsiteX12957" fmla="*/ 2488797 w 7386137"/>
              <a:gd name="connsiteY12957" fmla="*/ 173482 h 688275"/>
              <a:gd name="connsiteX12958" fmla="*/ 2488761 w 7386137"/>
              <a:gd name="connsiteY12958" fmla="*/ 173482 h 688275"/>
              <a:gd name="connsiteX12959" fmla="*/ 2488797 w 7386137"/>
              <a:gd name="connsiteY12959" fmla="*/ 173231 h 688275"/>
              <a:gd name="connsiteX12960" fmla="*/ 2488761 w 7386137"/>
              <a:gd name="connsiteY12960" fmla="*/ 173231 h 688275"/>
              <a:gd name="connsiteX12961" fmla="*/ 2488797 w 7386137"/>
              <a:gd name="connsiteY12961" fmla="*/ 172979 h 688275"/>
              <a:gd name="connsiteX12962" fmla="*/ 2488761 w 7386137"/>
              <a:gd name="connsiteY12962" fmla="*/ 172979 h 688275"/>
              <a:gd name="connsiteX12963" fmla="*/ 2488797 w 7386137"/>
              <a:gd name="connsiteY12963" fmla="*/ 172728 h 688275"/>
              <a:gd name="connsiteX12964" fmla="*/ 2488761 w 7386137"/>
              <a:gd name="connsiteY12964" fmla="*/ 172728 h 688275"/>
              <a:gd name="connsiteX12965" fmla="*/ 2488797 w 7386137"/>
              <a:gd name="connsiteY12965" fmla="*/ 172476 h 688275"/>
              <a:gd name="connsiteX12966" fmla="*/ 2488761 w 7386137"/>
              <a:gd name="connsiteY12966" fmla="*/ 172476 h 688275"/>
              <a:gd name="connsiteX12967" fmla="*/ 2488797 w 7386137"/>
              <a:gd name="connsiteY12967" fmla="*/ 172225 h 688275"/>
              <a:gd name="connsiteX12968" fmla="*/ 2488761 w 7386137"/>
              <a:gd name="connsiteY12968" fmla="*/ 172225 h 688275"/>
              <a:gd name="connsiteX12969" fmla="*/ 2488797 w 7386137"/>
              <a:gd name="connsiteY12969" fmla="*/ 171973 h 688275"/>
              <a:gd name="connsiteX12970" fmla="*/ 2488761 w 7386137"/>
              <a:gd name="connsiteY12970" fmla="*/ 171973 h 688275"/>
              <a:gd name="connsiteX12971" fmla="*/ 2488797 w 7386137"/>
              <a:gd name="connsiteY12971" fmla="*/ 171721 h 688275"/>
              <a:gd name="connsiteX12972" fmla="*/ 2488761 w 7386137"/>
              <a:gd name="connsiteY12972" fmla="*/ 171721 h 688275"/>
              <a:gd name="connsiteX12973" fmla="*/ 2488797 w 7386137"/>
              <a:gd name="connsiteY12973" fmla="*/ 171470 h 688275"/>
              <a:gd name="connsiteX12974" fmla="*/ 2488761 w 7386137"/>
              <a:gd name="connsiteY12974" fmla="*/ 171470 h 688275"/>
              <a:gd name="connsiteX12975" fmla="*/ 2488797 w 7386137"/>
              <a:gd name="connsiteY12975" fmla="*/ 171218 h 688275"/>
              <a:gd name="connsiteX12976" fmla="*/ 2488761 w 7386137"/>
              <a:gd name="connsiteY12976" fmla="*/ 171218 h 688275"/>
              <a:gd name="connsiteX12977" fmla="*/ 2488797 w 7386137"/>
              <a:gd name="connsiteY12977" fmla="*/ 170967 h 688275"/>
              <a:gd name="connsiteX12978" fmla="*/ 2488761 w 7386137"/>
              <a:gd name="connsiteY12978" fmla="*/ 170967 h 688275"/>
              <a:gd name="connsiteX12979" fmla="*/ 2488797 w 7386137"/>
              <a:gd name="connsiteY12979" fmla="*/ 170715 h 688275"/>
              <a:gd name="connsiteX12980" fmla="*/ 2488761 w 7386137"/>
              <a:gd name="connsiteY12980" fmla="*/ 170715 h 688275"/>
              <a:gd name="connsiteX12981" fmla="*/ 2488797 w 7386137"/>
              <a:gd name="connsiteY12981" fmla="*/ 170464 h 688275"/>
              <a:gd name="connsiteX12982" fmla="*/ 2488761 w 7386137"/>
              <a:gd name="connsiteY12982" fmla="*/ 170464 h 688275"/>
              <a:gd name="connsiteX12983" fmla="*/ 2488797 w 7386137"/>
              <a:gd name="connsiteY12983" fmla="*/ 170212 h 688275"/>
              <a:gd name="connsiteX12984" fmla="*/ 2488761 w 7386137"/>
              <a:gd name="connsiteY12984" fmla="*/ 170212 h 688275"/>
              <a:gd name="connsiteX12985" fmla="*/ 2488797 w 7386137"/>
              <a:gd name="connsiteY12985" fmla="*/ 169961 h 688275"/>
              <a:gd name="connsiteX12986" fmla="*/ 2488761 w 7386137"/>
              <a:gd name="connsiteY12986" fmla="*/ 169961 h 688275"/>
              <a:gd name="connsiteX12987" fmla="*/ 2488797 w 7386137"/>
              <a:gd name="connsiteY12987" fmla="*/ 169709 h 688275"/>
              <a:gd name="connsiteX12988" fmla="*/ 2488761 w 7386137"/>
              <a:gd name="connsiteY12988" fmla="*/ 169709 h 688275"/>
              <a:gd name="connsiteX12989" fmla="*/ 2488797 w 7386137"/>
              <a:gd name="connsiteY12989" fmla="*/ 169457 h 688275"/>
              <a:gd name="connsiteX12990" fmla="*/ 2488761 w 7386137"/>
              <a:gd name="connsiteY12990" fmla="*/ 169457 h 688275"/>
              <a:gd name="connsiteX12991" fmla="*/ 2488797 w 7386137"/>
              <a:gd name="connsiteY12991" fmla="*/ 169206 h 688275"/>
              <a:gd name="connsiteX12992" fmla="*/ 2488761 w 7386137"/>
              <a:gd name="connsiteY12992" fmla="*/ 169206 h 688275"/>
              <a:gd name="connsiteX12993" fmla="*/ 2488797 w 7386137"/>
              <a:gd name="connsiteY12993" fmla="*/ 168954 h 688275"/>
              <a:gd name="connsiteX12994" fmla="*/ 2488761 w 7386137"/>
              <a:gd name="connsiteY12994" fmla="*/ 168954 h 688275"/>
              <a:gd name="connsiteX12995" fmla="*/ 2488797 w 7386137"/>
              <a:gd name="connsiteY12995" fmla="*/ 168703 h 688275"/>
              <a:gd name="connsiteX12996" fmla="*/ 2488761 w 7386137"/>
              <a:gd name="connsiteY12996" fmla="*/ 168703 h 688275"/>
              <a:gd name="connsiteX12997" fmla="*/ 2488797 w 7386137"/>
              <a:gd name="connsiteY12997" fmla="*/ 168451 h 688275"/>
              <a:gd name="connsiteX12998" fmla="*/ 2488761 w 7386137"/>
              <a:gd name="connsiteY12998" fmla="*/ 168451 h 688275"/>
              <a:gd name="connsiteX12999" fmla="*/ 2488797 w 7386137"/>
              <a:gd name="connsiteY12999" fmla="*/ 168200 h 688275"/>
              <a:gd name="connsiteX13000" fmla="*/ 2488761 w 7386137"/>
              <a:gd name="connsiteY13000" fmla="*/ 168200 h 688275"/>
              <a:gd name="connsiteX13001" fmla="*/ 2488797 w 7386137"/>
              <a:gd name="connsiteY13001" fmla="*/ 167948 h 688275"/>
              <a:gd name="connsiteX13002" fmla="*/ 2488761 w 7386137"/>
              <a:gd name="connsiteY13002" fmla="*/ 167948 h 688275"/>
              <a:gd name="connsiteX13003" fmla="*/ 2488797 w 7386137"/>
              <a:gd name="connsiteY13003" fmla="*/ 167697 h 688275"/>
              <a:gd name="connsiteX13004" fmla="*/ 2488761 w 7386137"/>
              <a:gd name="connsiteY13004" fmla="*/ 167697 h 688275"/>
              <a:gd name="connsiteX13005" fmla="*/ 2488797 w 7386137"/>
              <a:gd name="connsiteY13005" fmla="*/ 167445 h 688275"/>
              <a:gd name="connsiteX13006" fmla="*/ 2488761 w 7386137"/>
              <a:gd name="connsiteY13006" fmla="*/ 167445 h 688275"/>
              <a:gd name="connsiteX13007" fmla="*/ 2488797 w 7386137"/>
              <a:gd name="connsiteY13007" fmla="*/ 167194 h 688275"/>
              <a:gd name="connsiteX13008" fmla="*/ 2488761 w 7386137"/>
              <a:gd name="connsiteY13008" fmla="*/ 167194 h 688275"/>
              <a:gd name="connsiteX13009" fmla="*/ 2488797 w 7386137"/>
              <a:gd name="connsiteY13009" fmla="*/ 166942 h 688275"/>
              <a:gd name="connsiteX13010" fmla="*/ 2488761 w 7386137"/>
              <a:gd name="connsiteY13010" fmla="*/ 166942 h 688275"/>
              <a:gd name="connsiteX13011" fmla="*/ 2488797 w 7386137"/>
              <a:gd name="connsiteY13011" fmla="*/ 166691 h 688275"/>
              <a:gd name="connsiteX13012" fmla="*/ 2488761 w 7386137"/>
              <a:gd name="connsiteY13012" fmla="*/ 166691 h 688275"/>
              <a:gd name="connsiteX13013" fmla="*/ 2488797 w 7386137"/>
              <a:gd name="connsiteY13013" fmla="*/ 166439 h 688275"/>
              <a:gd name="connsiteX13014" fmla="*/ 2488761 w 7386137"/>
              <a:gd name="connsiteY13014" fmla="*/ 166439 h 688275"/>
              <a:gd name="connsiteX13015" fmla="*/ 2488797 w 7386137"/>
              <a:gd name="connsiteY13015" fmla="*/ 166188 h 688275"/>
              <a:gd name="connsiteX13016" fmla="*/ 2488761 w 7386137"/>
              <a:gd name="connsiteY13016" fmla="*/ 166188 h 688275"/>
              <a:gd name="connsiteX13017" fmla="*/ 2488797 w 7386137"/>
              <a:gd name="connsiteY13017" fmla="*/ 165936 h 688275"/>
              <a:gd name="connsiteX13018" fmla="*/ 2488761 w 7386137"/>
              <a:gd name="connsiteY13018" fmla="*/ 165936 h 688275"/>
              <a:gd name="connsiteX13019" fmla="*/ 2488797 w 7386137"/>
              <a:gd name="connsiteY13019" fmla="*/ 165684 h 688275"/>
              <a:gd name="connsiteX13020" fmla="*/ 2488761 w 7386137"/>
              <a:gd name="connsiteY13020" fmla="*/ 165684 h 688275"/>
              <a:gd name="connsiteX13021" fmla="*/ 2488797 w 7386137"/>
              <a:gd name="connsiteY13021" fmla="*/ 165433 h 688275"/>
              <a:gd name="connsiteX13022" fmla="*/ 2488761 w 7386137"/>
              <a:gd name="connsiteY13022" fmla="*/ 165433 h 688275"/>
              <a:gd name="connsiteX13023" fmla="*/ 2488797 w 7386137"/>
              <a:gd name="connsiteY13023" fmla="*/ 165181 h 688275"/>
              <a:gd name="connsiteX13024" fmla="*/ 2488761 w 7386137"/>
              <a:gd name="connsiteY13024" fmla="*/ 165181 h 688275"/>
              <a:gd name="connsiteX13025" fmla="*/ 2488797 w 7386137"/>
              <a:gd name="connsiteY13025" fmla="*/ 164930 h 688275"/>
              <a:gd name="connsiteX13026" fmla="*/ 2488761 w 7386137"/>
              <a:gd name="connsiteY13026" fmla="*/ 164930 h 688275"/>
              <a:gd name="connsiteX13027" fmla="*/ 2488797 w 7386137"/>
              <a:gd name="connsiteY13027" fmla="*/ 164678 h 688275"/>
              <a:gd name="connsiteX13028" fmla="*/ 2488761 w 7386137"/>
              <a:gd name="connsiteY13028" fmla="*/ 164678 h 688275"/>
              <a:gd name="connsiteX13029" fmla="*/ 2488797 w 7386137"/>
              <a:gd name="connsiteY13029" fmla="*/ 164427 h 688275"/>
              <a:gd name="connsiteX13030" fmla="*/ 2488761 w 7386137"/>
              <a:gd name="connsiteY13030" fmla="*/ 164427 h 688275"/>
              <a:gd name="connsiteX13031" fmla="*/ 2488797 w 7386137"/>
              <a:gd name="connsiteY13031" fmla="*/ 164175 h 688275"/>
              <a:gd name="connsiteX13032" fmla="*/ 2488761 w 7386137"/>
              <a:gd name="connsiteY13032" fmla="*/ 164175 h 688275"/>
              <a:gd name="connsiteX13033" fmla="*/ 2488797 w 7386137"/>
              <a:gd name="connsiteY13033" fmla="*/ 163924 h 688275"/>
              <a:gd name="connsiteX13034" fmla="*/ 2488761 w 7386137"/>
              <a:gd name="connsiteY13034" fmla="*/ 163924 h 688275"/>
              <a:gd name="connsiteX13035" fmla="*/ 2488797 w 7386137"/>
              <a:gd name="connsiteY13035" fmla="*/ 163672 h 688275"/>
              <a:gd name="connsiteX13036" fmla="*/ 2488761 w 7386137"/>
              <a:gd name="connsiteY13036" fmla="*/ 163672 h 688275"/>
              <a:gd name="connsiteX13037" fmla="*/ 2488797 w 7386137"/>
              <a:gd name="connsiteY13037" fmla="*/ 163420 h 688275"/>
              <a:gd name="connsiteX13038" fmla="*/ 2488761 w 7386137"/>
              <a:gd name="connsiteY13038" fmla="*/ 163420 h 688275"/>
              <a:gd name="connsiteX13039" fmla="*/ 2488797 w 7386137"/>
              <a:gd name="connsiteY13039" fmla="*/ 163169 h 688275"/>
              <a:gd name="connsiteX13040" fmla="*/ 2488761 w 7386137"/>
              <a:gd name="connsiteY13040" fmla="*/ 163169 h 688275"/>
              <a:gd name="connsiteX13041" fmla="*/ 2488797 w 7386137"/>
              <a:gd name="connsiteY13041" fmla="*/ 162917 h 688275"/>
              <a:gd name="connsiteX13042" fmla="*/ 2488761 w 7386137"/>
              <a:gd name="connsiteY13042" fmla="*/ 162917 h 688275"/>
              <a:gd name="connsiteX13043" fmla="*/ 2488797 w 7386137"/>
              <a:gd name="connsiteY13043" fmla="*/ 162666 h 688275"/>
              <a:gd name="connsiteX13044" fmla="*/ 2488761 w 7386137"/>
              <a:gd name="connsiteY13044" fmla="*/ 162666 h 688275"/>
              <a:gd name="connsiteX13045" fmla="*/ 2488797 w 7386137"/>
              <a:gd name="connsiteY13045" fmla="*/ 162414 h 688275"/>
              <a:gd name="connsiteX13046" fmla="*/ 2488761 w 7386137"/>
              <a:gd name="connsiteY13046" fmla="*/ 162414 h 688275"/>
              <a:gd name="connsiteX13047" fmla="*/ 2488797 w 7386137"/>
              <a:gd name="connsiteY13047" fmla="*/ 162163 h 688275"/>
              <a:gd name="connsiteX13048" fmla="*/ 2488761 w 7386137"/>
              <a:gd name="connsiteY13048" fmla="*/ 162163 h 688275"/>
              <a:gd name="connsiteX13049" fmla="*/ 2488797 w 7386137"/>
              <a:gd name="connsiteY13049" fmla="*/ 161911 h 688275"/>
              <a:gd name="connsiteX13050" fmla="*/ 2488761 w 7386137"/>
              <a:gd name="connsiteY13050" fmla="*/ 161911 h 688275"/>
              <a:gd name="connsiteX13051" fmla="*/ 2488797 w 7386137"/>
              <a:gd name="connsiteY13051" fmla="*/ 161660 h 688275"/>
              <a:gd name="connsiteX13052" fmla="*/ 2488761 w 7386137"/>
              <a:gd name="connsiteY13052" fmla="*/ 161660 h 688275"/>
              <a:gd name="connsiteX13053" fmla="*/ 2488797 w 7386137"/>
              <a:gd name="connsiteY13053" fmla="*/ 161408 h 688275"/>
              <a:gd name="connsiteX13054" fmla="*/ 2488761 w 7386137"/>
              <a:gd name="connsiteY13054" fmla="*/ 161408 h 688275"/>
              <a:gd name="connsiteX13055" fmla="*/ 2488797 w 7386137"/>
              <a:gd name="connsiteY13055" fmla="*/ 161157 h 688275"/>
              <a:gd name="connsiteX13056" fmla="*/ 2488761 w 7386137"/>
              <a:gd name="connsiteY13056" fmla="*/ 161157 h 688275"/>
              <a:gd name="connsiteX13057" fmla="*/ 2488797 w 7386137"/>
              <a:gd name="connsiteY13057" fmla="*/ 160905 h 688275"/>
              <a:gd name="connsiteX13058" fmla="*/ 2488761 w 7386137"/>
              <a:gd name="connsiteY13058" fmla="*/ 160905 h 688275"/>
              <a:gd name="connsiteX13059" fmla="*/ 2488797 w 7386137"/>
              <a:gd name="connsiteY13059" fmla="*/ 160654 h 688275"/>
              <a:gd name="connsiteX13060" fmla="*/ 2488761 w 7386137"/>
              <a:gd name="connsiteY13060" fmla="*/ 160654 h 688275"/>
              <a:gd name="connsiteX13061" fmla="*/ 2488797 w 7386137"/>
              <a:gd name="connsiteY13061" fmla="*/ 160402 h 688275"/>
              <a:gd name="connsiteX13062" fmla="*/ 2488761 w 7386137"/>
              <a:gd name="connsiteY13062" fmla="*/ 160402 h 688275"/>
              <a:gd name="connsiteX13063" fmla="*/ 2488797 w 7386137"/>
              <a:gd name="connsiteY13063" fmla="*/ 160150 h 688275"/>
              <a:gd name="connsiteX13064" fmla="*/ 2488761 w 7386137"/>
              <a:gd name="connsiteY13064" fmla="*/ 160150 h 688275"/>
              <a:gd name="connsiteX13065" fmla="*/ 2488797 w 7386137"/>
              <a:gd name="connsiteY13065" fmla="*/ 159899 h 688275"/>
              <a:gd name="connsiteX13066" fmla="*/ 2488761 w 7386137"/>
              <a:gd name="connsiteY13066" fmla="*/ 159899 h 688275"/>
              <a:gd name="connsiteX13067" fmla="*/ 2488797 w 7386137"/>
              <a:gd name="connsiteY13067" fmla="*/ 159647 h 688275"/>
              <a:gd name="connsiteX13068" fmla="*/ 2488761 w 7386137"/>
              <a:gd name="connsiteY13068" fmla="*/ 159647 h 688275"/>
              <a:gd name="connsiteX13069" fmla="*/ 2488797 w 7386137"/>
              <a:gd name="connsiteY13069" fmla="*/ 159396 h 688275"/>
              <a:gd name="connsiteX13070" fmla="*/ 2488761 w 7386137"/>
              <a:gd name="connsiteY13070" fmla="*/ 159396 h 688275"/>
              <a:gd name="connsiteX13071" fmla="*/ 2488797 w 7386137"/>
              <a:gd name="connsiteY13071" fmla="*/ 159144 h 688275"/>
              <a:gd name="connsiteX13072" fmla="*/ 2488761 w 7386137"/>
              <a:gd name="connsiteY13072" fmla="*/ 159144 h 688275"/>
              <a:gd name="connsiteX13073" fmla="*/ 2488797 w 7386137"/>
              <a:gd name="connsiteY13073" fmla="*/ 158893 h 688275"/>
              <a:gd name="connsiteX13074" fmla="*/ 2488761 w 7386137"/>
              <a:gd name="connsiteY13074" fmla="*/ 158893 h 688275"/>
              <a:gd name="connsiteX13075" fmla="*/ 2488797 w 7386137"/>
              <a:gd name="connsiteY13075" fmla="*/ 158641 h 688275"/>
              <a:gd name="connsiteX13076" fmla="*/ 2488761 w 7386137"/>
              <a:gd name="connsiteY13076" fmla="*/ 158641 h 688275"/>
              <a:gd name="connsiteX13077" fmla="*/ 2488797 w 7386137"/>
              <a:gd name="connsiteY13077" fmla="*/ 158390 h 688275"/>
              <a:gd name="connsiteX13078" fmla="*/ 2488761 w 7386137"/>
              <a:gd name="connsiteY13078" fmla="*/ 158390 h 688275"/>
              <a:gd name="connsiteX13079" fmla="*/ 2488797 w 7386137"/>
              <a:gd name="connsiteY13079" fmla="*/ 158138 h 688275"/>
              <a:gd name="connsiteX13080" fmla="*/ 2488761 w 7386137"/>
              <a:gd name="connsiteY13080" fmla="*/ 158138 h 688275"/>
              <a:gd name="connsiteX13081" fmla="*/ 2488797 w 7386137"/>
              <a:gd name="connsiteY13081" fmla="*/ 157886 h 688275"/>
              <a:gd name="connsiteX13082" fmla="*/ 2488761 w 7386137"/>
              <a:gd name="connsiteY13082" fmla="*/ 157886 h 688275"/>
              <a:gd name="connsiteX13083" fmla="*/ 2488797 w 7386137"/>
              <a:gd name="connsiteY13083" fmla="*/ 157635 h 688275"/>
              <a:gd name="connsiteX13084" fmla="*/ 2488761 w 7386137"/>
              <a:gd name="connsiteY13084" fmla="*/ 157635 h 688275"/>
              <a:gd name="connsiteX13085" fmla="*/ 2488797 w 7386137"/>
              <a:gd name="connsiteY13085" fmla="*/ 157383 h 688275"/>
              <a:gd name="connsiteX13086" fmla="*/ 2488761 w 7386137"/>
              <a:gd name="connsiteY13086" fmla="*/ 157383 h 688275"/>
              <a:gd name="connsiteX13087" fmla="*/ 2488797 w 7386137"/>
              <a:gd name="connsiteY13087" fmla="*/ 157132 h 688275"/>
              <a:gd name="connsiteX13088" fmla="*/ 2488761 w 7386137"/>
              <a:gd name="connsiteY13088" fmla="*/ 157132 h 688275"/>
              <a:gd name="connsiteX13089" fmla="*/ 2488797 w 7386137"/>
              <a:gd name="connsiteY13089" fmla="*/ 156880 h 688275"/>
              <a:gd name="connsiteX13090" fmla="*/ 2488761 w 7386137"/>
              <a:gd name="connsiteY13090" fmla="*/ 156880 h 688275"/>
              <a:gd name="connsiteX13091" fmla="*/ 2488797 w 7386137"/>
              <a:gd name="connsiteY13091" fmla="*/ 156629 h 688275"/>
              <a:gd name="connsiteX13092" fmla="*/ 2488761 w 7386137"/>
              <a:gd name="connsiteY13092" fmla="*/ 156629 h 688275"/>
              <a:gd name="connsiteX13093" fmla="*/ 2488797 w 7386137"/>
              <a:gd name="connsiteY13093" fmla="*/ 156377 h 688275"/>
              <a:gd name="connsiteX13094" fmla="*/ 2488761 w 7386137"/>
              <a:gd name="connsiteY13094" fmla="*/ 156377 h 688275"/>
              <a:gd name="connsiteX13095" fmla="*/ 2488797 w 7386137"/>
              <a:gd name="connsiteY13095" fmla="*/ 156126 h 688275"/>
              <a:gd name="connsiteX13096" fmla="*/ 2488761 w 7386137"/>
              <a:gd name="connsiteY13096" fmla="*/ 156126 h 688275"/>
              <a:gd name="connsiteX13097" fmla="*/ 2488797 w 7386137"/>
              <a:gd name="connsiteY13097" fmla="*/ 155874 h 688275"/>
              <a:gd name="connsiteX13098" fmla="*/ 2488761 w 7386137"/>
              <a:gd name="connsiteY13098" fmla="*/ 155874 h 688275"/>
              <a:gd name="connsiteX13099" fmla="*/ 2488797 w 7386137"/>
              <a:gd name="connsiteY13099" fmla="*/ 155623 h 688275"/>
              <a:gd name="connsiteX13100" fmla="*/ 2488761 w 7386137"/>
              <a:gd name="connsiteY13100" fmla="*/ 155623 h 688275"/>
              <a:gd name="connsiteX13101" fmla="*/ 2488797 w 7386137"/>
              <a:gd name="connsiteY13101" fmla="*/ 155371 h 688275"/>
              <a:gd name="connsiteX13102" fmla="*/ 2488761 w 7386137"/>
              <a:gd name="connsiteY13102" fmla="*/ 155371 h 688275"/>
              <a:gd name="connsiteX13103" fmla="*/ 2488797 w 7386137"/>
              <a:gd name="connsiteY13103" fmla="*/ 155120 h 688275"/>
              <a:gd name="connsiteX13104" fmla="*/ 2488761 w 7386137"/>
              <a:gd name="connsiteY13104" fmla="*/ 155120 h 688275"/>
              <a:gd name="connsiteX13105" fmla="*/ 2488797 w 7386137"/>
              <a:gd name="connsiteY13105" fmla="*/ 154869 h 688275"/>
              <a:gd name="connsiteX13106" fmla="*/ 2488761 w 7386137"/>
              <a:gd name="connsiteY13106" fmla="*/ 154868 h 688275"/>
              <a:gd name="connsiteX13107" fmla="*/ 2500033 w 7386137"/>
              <a:gd name="connsiteY13107" fmla="*/ 75555 h 688275"/>
              <a:gd name="connsiteX13108" fmla="*/ 2521321 w 7386137"/>
              <a:gd name="connsiteY13108" fmla="*/ 93922 h 688275"/>
              <a:gd name="connsiteX13109" fmla="*/ 2527169 w 7386137"/>
              <a:gd name="connsiteY13109" fmla="*/ 93922 h 688275"/>
              <a:gd name="connsiteX13110" fmla="*/ 2515477 w 7386137"/>
              <a:gd name="connsiteY13110" fmla="*/ 55856 h 688275"/>
              <a:gd name="connsiteX13111" fmla="*/ 2515555 w 7386137"/>
              <a:gd name="connsiteY13111" fmla="*/ 55856 h 688275"/>
              <a:gd name="connsiteX13112" fmla="*/ 2515477 w 7386137"/>
              <a:gd name="connsiteY13112" fmla="*/ 55604 h 688275"/>
              <a:gd name="connsiteX13113" fmla="*/ 2515554 w 7386137"/>
              <a:gd name="connsiteY13113" fmla="*/ 55604 h 688275"/>
              <a:gd name="connsiteX13114" fmla="*/ 2515477 w 7386137"/>
              <a:gd name="connsiteY13114" fmla="*/ 55353 h 688275"/>
              <a:gd name="connsiteX13115" fmla="*/ 2515555 w 7386137"/>
              <a:gd name="connsiteY13115" fmla="*/ 55353 h 688275"/>
              <a:gd name="connsiteX13116" fmla="*/ 2515477 w 7386137"/>
              <a:gd name="connsiteY13116" fmla="*/ 55101 h 688275"/>
              <a:gd name="connsiteX13117" fmla="*/ 2515554 w 7386137"/>
              <a:gd name="connsiteY13117" fmla="*/ 55101 h 688275"/>
              <a:gd name="connsiteX13118" fmla="*/ 2515477 w 7386137"/>
              <a:gd name="connsiteY13118" fmla="*/ 54850 h 688275"/>
              <a:gd name="connsiteX13119" fmla="*/ 2515555 w 7386137"/>
              <a:gd name="connsiteY13119" fmla="*/ 54850 h 688275"/>
              <a:gd name="connsiteX13120" fmla="*/ 2515477 w 7386137"/>
              <a:gd name="connsiteY13120" fmla="*/ 54598 h 688275"/>
              <a:gd name="connsiteX13121" fmla="*/ 2515554 w 7386137"/>
              <a:gd name="connsiteY13121" fmla="*/ 54598 h 688275"/>
              <a:gd name="connsiteX13122" fmla="*/ 2515477 w 7386137"/>
              <a:gd name="connsiteY13122" fmla="*/ 54347 h 688275"/>
              <a:gd name="connsiteX13123" fmla="*/ 2515555 w 7386137"/>
              <a:gd name="connsiteY13123" fmla="*/ 54347 h 688275"/>
              <a:gd name="connsiteX13124" fmla="*/ 2515477 w 7386137"/>
              <a:gd name="connsiteY13124" fmla="*/ 54095 h 688275"/>
              <a:gd name="connsiteX13125" fmla="*/ 2515554 w 7386137"/>
              <a:gd name="connsiteY13125" fmla="*/ 54095 h 688275"/>
              <a:gd name="connsiteX13126" fmla="*/ 2515477 w 7386137"/>
              <a:gd name="connsiteY13126" fmla="*/ 53844 h 688275"/>
              <a:gd name="connsiteX13127" fmla="*/ 2515555 w 7386137"/>
              <a:gd name="connsiteY13127" fmla="*/ 53844 h 688275"/>
              <a:gd name="connsiteX13128" fmla="*/ 2515477 w 7386137"/>
              <a:gd name="connsiteY13128" fmla="*/ 53592 h 688275"/>
              <a:gd name="connsiteX13129" fmla="*/ 2515554 w 7386137"/>
              <a:gd name="connsiteY13129" fmla="*/ 53592 h 688275"/>
              <a:gd name="connsiteX13130" fmla="*/ 2515477 w 7386137"/>
              <a:gd name="connsiteY13130" fmla="*/ 53341 h 688275"/>
              <a:gd name="connsiteX13131" fmla="*/ 2515555 w 7386137"/>
              <a:gd name="connsiteY13131" fmla="*/ 53341 h 688275"/>
              <a:gd name="connsiteX13132" fmla="*/ 2515477 w 7386137"/>
              <a:gd name="connsiteY13132" fmla="*/ 53089 h 688275"/>
              <a:gd name="connsiteX13133" fmla="*/ 2515554 w 7386137"/>
              <a:gd name="connsiteY13133" fmla="*/ 53089 h 688275"/>
              <a:gd name="connsiteX13134" fmla="*/ 2515477 w 7386137"/>
              <a:gd name="connsiteY13134" fmla="*/ 52838 h 688275"/>
              <a:gd name="connsiteX13135" fmla="*/ 2515555 w 7386137"/>
              <a:gd name="connsiteY13135" fmla="*/ 52838 h 688275"/>
              <a:gd name="connsiteX13136" fmla="*/ 2515477 w 7386137"/>
              <a:gd name="connsiteY13136" fmla="*/ 52586 h 688275"/>
              <a:gd name="connsiteX13137" fmla="*/ 2515555 w 7386137"/>
              <a:gd name="connsiteY13137" fmla="*/ 52586 h 688275"/>
              <a:gd name="connsiteX13138" fmla="*/ 2515477 w 7386137"/>
              <a:gd name="connsiteY13138" fmla="*/ 52334 h 688275"/>
              <a:gd name="connsiteX13139" fmla="*/ 2515554 w 7386137"/>
              <a:gd name="connsiteY13139" fmla="*/ 52334 h 688275"/>
              <a:gd name="connsiteX13140" fmla="*/ 2515477 w 7386137"/>
              <a:gd name="connsiteY13140" fmla="*/ 52083 h 688275"/>
              <a:gd name="connsiteX13141" fmla="*/ 2515555 w 7386137"/>
              <a:gd name="connsiteY13141" fmla="*/ 52083 h 688275"/>
              <a:gd name="connsiteX13142" fmla="*/ 2515477 w 7386137"/>
              <a:gd name="connsiteY13142" fmla="*/ 51831 h 688275"/>
              <a:gd name="connsiteX13143" fmla="*/ 2515554 w 7386137"/>
              <a:gd name="connsiteY13143" fmla="*/ 51831 h 688275"/>
              <a:gd name="connsiteX13144" fmla="*/ 2515477 w 7386137"/>
              <a:gd name="connsiteY13144" fmla="*/ 51580 h 688275"/>
              <a:gd name="connsiteX13145" fmla="*/ 2515555 w 7386137"/>
              <a:gd name="connsiteY13145" fmla="*/ 51580 h 688275"/>
              <a:gd name="connsiteX13146" fmla="*/ 2515477 w 7386137"/>
              <a:gd name="connsiteY13146" fmla="*/ 51328 h 688275"/>
              <a:gd name="connsiteX13147" fmla="*/ 2515554 w 7386137"/>
              <a:gd name="connsiteY13147" fmla="*/ 51328 h 688275"/>
              <a:gd name="connsiteX13148" fmla="*/ 2515477 w 7386137"/>
              <a:gd name="connsiteY13148" fmla="*/ 51077 h 688275"/>
              <a:gd name="connsiteX13149" fmla="*/ 2515555 w 7386137"/>
              <a:gd name="connsiteY13149" fmla="*/ 51077 h 688275"/>
              <a:gd name="connsiteX13150" fmla="*/ 2515477 w 7386137"/>
              <a:gd name="connsiteY13150" fmla="*/ 50825 h 688275"/>
              <a:gd name="connsiteX13151" fmla="*/ 2515554 w 7386137"/>
              <a:gd name="connsiteY13151" fmla="*/ 50825 h 688275"/>
              <a:gd name="connsiteX13152" fmla="*/ 2515477 w 7386137"/>
              <a:gd name="connsiteY13152" fmla="*/ 50574 h 688275"/>
              <a:gd name="connsiteX13153" fmla="*/ 2515555 w 7386137"/>
              <a:gd name="connsiteY13153" fmla="*/ 50574 h 688275"/>
              <a:gd name="connsiteX13154" fmla="*/ 2515477 w 7386137"/>
              <a:gd name="connsiteY13154" fmla="*/ 50322 h 688275"/>
              <a:gd name="connsiteX13155" fmla="*/ 2515555 w 7386137"/>
              <a:gd name="connsiteY13155" fmla="*/ 50322 h 688275"/>
              <a:gd name="connsiteX13156" fmla="*/ 2515477 w 7386137"/>
              <a:gd name="connsiteY13156" fmla="*/ 50070 h 688275"/>
              <a:gd name="connsiteX13157" fmla="*/ 2515554 w 7386137"/>
              <a:gd name="connsiteY13157" fmla="*/ 50070 h 688275"/>
              <a:gd name="connsiteX13158" fmla="*/ 2515477 w 7386137"/>
              <a:gd name="connsiteY13158" fmla="*/ 49819 h 688275"/>
              <a:gd name="connsiteX13159" fmla="*/ 2515555 w 7386137"/>
              <a:gd name="connsiteY13159" fmla="*/ 49819 h 688275"/>
              <a:gd name="connsiteX13160" fmla="*/ 2515477 w 7386137"/>
              <a:gd name="connsiteY13160" fmla="*/ 49567 h 688275"/>
              <a:gd name="connsiteX13161" fmla="*/ 2515554 w 7386137"/>
              <a:gd name="connsiteY13161" fmla="*/ 49567 h 688275"/>
              <a:gd name="connsiteX13162" fmla="*/ 2515477 w 7386137"/>
              <a:gd name="connsiteY13162" fmla="*/ 49316 h 688275"/>
              <a:gd name="connsiteX13163" fmla="*/ 2515555 w 7386137"/>
              <a:gd name="connsiteY13163" fmla="*/ 49316 h 688275"/>
              <a:gd name="connsiteX13164" fmla="*/ 2515477 w 7386137"/>
              <a:gd name="connsiteY13164" fmla="*/ 49064 h 688275"/>
              <a:gd name="connsiteX13165" fmla="*/ 2515554 w 7386137"/>
              <a:gd name="connsiteY13165" fmla="*/ 49064 h 688275"/>
              <a:gd name="connsiteX13166" fmla="*/ 2515477 w 7386137"/>
              <a:gd name="connsiteY13166" fmla="*/ 48813 h 688275"/>
              <a:gd name="connsiteX13167" fmla="*/ 2515555 w 7386137"/>
              <a:gd name="connsiteY13167" fmla="*/ 48813 h 688275"/>
              <a:gd name="connsiteX13168" fmla="*/ 2515477 w 7386137"/>
              <a:gd name="connsiteY13168" fmla="*/ 48561 h 688275"/>
              <a:gd name="connsiteX13169" fmla="*/ 2515554 w 7386137"/>
              <a:gd name="connsiteY13169" fmla="*/ 48561 h 688275"/>
              <a:gd name="connsiteX13170" fmla="*/ 2515477 w 7386137"/>
              <a:gd name="connsiteY13170" fmla="*/ 48310 h 688275"/>
              <a:gd name="connsiteX13171" fmla="*/ 2515555 w 7386137"/>
              <a:gd name="connsiteY13171" fmla="*/ 48310 h 688275"/>
              <a:gd name="connsiteX13172" fmla="*/ 2515477 w 7386137"/>
              <a:gd name="connsiteY13172" fmla="*/ 48058 h 688275"/>
              <a:gd name="connsiteX13173" fmla="*/ 2515554 w 7386137"/>
              <a:gd name="connsiteY13173" fmla="*/ 48058 h 688275"/>
              <a:gd name="connsiteX13174" fmla="*/ 2515477 w 7386137"/>
              <a:gd name="connsiteY13174" fmla="*/ 47807 h 688275"/>
              <a:gd name="connsiteX13175" fmla="*/ 2515555 w 7386137"/>
              <a:gd name="connsiteY13175" fmla="*/ 47807 h 688275"/>
              <a:gd name="connsiteX13176" fmla="*/ 2515477 w 7386137"/>
              <a:gd name="connsiteY13176" fmla="*/ 47555 h 688275"/>
              <a:gd name="connsiteX13177" fmla="*/ 2515554 w 7386137"/>
              <a:gd name="connsiteY13177" fmla="*/ 47555 h 688275"/>
              <a:gd name="connsiteX13178" fmla="*/ 2515477 w 7386137"/>
              <a:gd name="connsiteY13178" fmla="*/ 47304 h 688275"/>
              <a:gd name="connsiteX13179" fmla="*/ 2515555 w 7386137"/>
              <a:gd name="connsiteY13179" fmla="*/ 47304 h 688275"/>
              <a:gd name="connsiteX13180" fmla="*/ 2515477 w 7386137"/>
              <a:gd name="connsiteY13180" fmla="*/ 47052 h 688275"/>
              <a:gd name="connsiteX13181" fmla="*/ 2515554 w 7386137"/>
              <a:gd name="connsiteY13181" fmla="*/ 47052 h 688275"/>
              <a:gd name="connsiteX13182" fmla="*/ 2515477 w 7386137"/>
              <a:gd name="connsiteY13182" fmla="*/ 46801 h 688275"/>
              <a:gd name="connsiteX13183" fmla="*/ 2515555 w 7386137"/>
              <a:gd name="connsiteY13183" fmla="*/ 46801 h 688275"/>
              <a:gd name="connsiteX13184" fmla="*/ 2515477 w 7386137"/>
              <a:gd name="connsiteY13184" fmla="*/ 46549 h 688275"/>
              <a:gd name="connsiteX13185" fmla="*/ 2515555 w 7386137"/>
              <a:gd name="connsiteY13185" fmla="*/ 46549 h 688275"/>
              <a:gd name="connsiteX13186" fmla="*/ 2515477 w 7386137"/>
              <a:gd name="connsiteY13186" fmla="*/ 46297 h 688275"/>
              <a:gd name="connsiteX13187" fmla="*/ 2515554 w 7386137"/>
              <a:gd name="connsiteY13187" fmla="*/ 46297 h 688275"/>
              <a:gd name="connsiteX13188" fmla="*/ 2515477 w 7386137"/>
              <a:gd name="connsiteY13188" fmla="*/ 46046 h 688275"/>
              <a:gd name="connsiteX13189" fmla="*/ 2515555 w 7386137"/>
              <a:gd name="connsiteY13189" fmla="*/ 46046 h 688275"/>
              <a:gd name="connsiteX13190" fmla="*/ 2515477 w 7386137"/>
              <a:gd name="connsiteY13190" fmla="*/ 45794 h 688275"/>
              <a:gd name="connsiteX13191" fmla="*/ 2515554 w 7386137"/>
              <a:gd name="connsiteY13191" fmla="*/ 45794 h 688275"/>
              <a:gd name="connsiteX13192" fmla="*/ 2515477 w 7386137"/>
              <a:gd name="connsiteY13192" fmla="*/ 45543 h 688275"/>
              <a:gd name="connsiteX13193" fmla="*/ 2515555 w 7386137"/>
              <a:gd name="connsiteY13193" fmla="*/ 45543 h 688275"/>
              <a:gd name="connsiteX13194" fmla="*/ 2515477 w 7386137"/>
              <a:gd name="connsiteY13194" fmla="*/ 45291 h 688275"/>
              <a:gd name="connsiteX13195" fmla="*/ 2515554 w 7386137"/>
              <a:gd name="connsiteY13195" fmla="*/ 45291 h 688275"/>
              <a:gd name="connsiteX13196" fmla="*/ 2515477 w 7386137"/>
              <a:gd name="connsiteY13196" fmla="*/ 45040 h 688275"/>
              <a:gd name="connsiteX13197" fmla="*/ 2515555 w 7386137"/>
              <a:gd name="connsiteY13197" fmla="*/ 45040 h 688275"/>
              <a:gd name="connsiteX13198" fmla="*/ 2515477 w 7386137"/>
              <a:gd name="connsiteY13198" fmla="*/ 44788 h 688275"/>
              <a:gd name="connsiteX13199" fmla="*/ 2515554 w 7386137"/>
              <a:gd name="connsiteY13199" fmla="*/ 44788 h 688275"/>
              <a:gd name="connsiteX13200" fmla="*/ 2515477 w 7386137"/>
              <a:gd name="connsiteY13200" fmla="*/ 44537 h 688275"/>
              <a:gd name="connsiteX13201" fmla="*/ 2515555 w 7386137"/>
              <a:gd name="connsiteY13201" fmla="*/ 44537 h 688275"/>
              <a:gd name="connsiteX13202" fmla="*/ 2515477 w 7386137"/>
              <a:gd name="connsiteY13202" fmla="*/ 44285 h 688275"/>
              <a:gd name="connsiteX13203" fmla="*/ 2515555 w 7386137"/>
              <a:gd name="connsiteY13203" fmla="*/ 44285 h 688275"/>
              <a:gd name="connsiteX13204" fmla="*/ 2515477 w 7386137"/>
              <a:gd name="connsiteY13204" fmla="*/ 44033 h 688275"/>
              <a:gd name="connsiteX13205" fmla="*/ 2515554 w 7386137"/>
              <a:gd name="connsiteY13205" fmla="*/ 44033 h 688275"/>
              <a:gd name="connsiteX13206" fmla="*/ 2515477 w 7386137"/>
              <a:gd name="connsiteY13206" fmla="*/ 43782 h 688275"/>
              <a:gd name="connsiteX13207" fmla="*/ 2515555 w 7386137"/>
              <a:gd name="connsiteY13207" fmla="*/ 43782 h 688275"/>
              <a:gd name="connsiteX13208" fmla="*/ 2515477 w 7386137"/>
              <a:gd name="connsiteY13208" fmla="*/ 43530 h 688275"/>
              <a:gd name="connsiteX13209" fmla="*/ 2515554 w 7386137"/>
              <a:gd name="connsiteY13209" fmla="*/ 43530 h 688275"/>
              <a:gd name="connsiteX13210" fmla="*/ 2515477 w 7386137"/>
              <a:gd name="connsiteY13210" fmla="*/ 43279 h 688275"/>
              <a:gd name="connsiteX13211" fmla="*/ 2515555 w 7386137"/>
              <a:gd name="connsiteY13211" fmla="*/ 43279 h 688275"/>
              <a:gd name="connsiteX13212" fmla="*/ 2515477 w 7386137"/>
              <a:gd name="connsiteY13212" fmla="*/ 43027 h 688275"/>
              <a:gd name="connsiteX13213" fmla="*/ 2515554 w 7386137"/>
              <a:gd name="connsiteY13213" fmla="*/ 43027 h 688275"/>
              <a:gd name="connsiteX13214" fmla="*/ 2515477 w 7386137"/>
              <a:gd name="connsiteY13214" fmla="*/ 42776 h 688275"/>
              <a:gd name="connsiteX13215" fmla="*/ 2515555 w 7386137"/>
              <a:gd name="connsiteY13215" fmla="*/ 42776 h 688275"/>
              <a:gd name="connsiteX13216" fmla="*/ 2515477 w 7386137"/>
              <a:gd name="connsiteY13216" fmla="*/ 42524 h 688275"/>
              <a:gd name="connsiteX13217" fmla="*/ 2515554 w 7386137"/>
              <a:gd name="connsiteY13217" fmla="*/ 42524 h 688275"/>
              <a:gd name="connsiteX13218" fmla="*/ 2515477 w 7386137"/>
              <a:gd name="connsiteY13218" fmla="*/ 42273 h 688275"/>
              <a:gd name="connsiteX13219" fmla="*/ 2515555 w 7386137"/>
              <a:gd name="connsiteY13219" fmla="*/ 42273 h 688275"/>
              <a:gd name="connsiteX13220" fmla="*/ 2515477 w 7386137"/>
              <a:gd name="connsiteY13220" fmla="*/ 42021 h 688275"/>
              <a:gd name="connsiteX13221" fmla="*/ 2515554 w 7386137"/>
              <a:gd name="connsiteY13221" fmla="*/ 42021 h 688275"/>
              <a:gd name="connsiteX13222" fmla="*/ 2515477 w 7386137"/>
              <a:gd name="connsiteY13222" fmla="*/ 41770 h 688275"/>
              <a:gd name="connsiteX13223" fmla="*/ 2515555 w 7386137"/>
              <a:gd name="connsiteY13223" fmla="*/ 41770 h 688275"/>
              <a:gd name="connsiteX13224" fmla="*/ 2515477 w 7386137"/>
              <a:gd name="connsiteY13224" fmla="*/ 41518 h 688275"/>
              <a:gd name="connsiteX13225" fmla="*/ 2515554 w 7386137"/>
              <a:gd name="connsiteY13225" fmla="*/ 41518 h 688275"/>
              <a:gd name="connsiteX13226" fmla="*/ 2515477 w 7386137"/>
              <a:gd name="connsiteY13226" fmla="*/ 41267 h 688275"/>
              <a:gd name="connsiteX13227" fmla="*/ 2515555 w 7386137"/>
              <a:gd name="connsiteY13227" fmla="*/ 41267 h 688275"/>
              <a:gd name="connsiteX13228" fmla="*/ 2515477 w 7386137"/>
              <a:gd name="connsiteY13228" fmla="*/ 41015 h 688275"/>
              <a:gd name="connsiteX13229" fmla="*/ 2515555 w 7386137"/>
              <a:gd name="connsiteY13229" fmla="*/ 41015 h 688275"/>
              <a:gd name="connsiteX13230" fmla="*/ 2515477 w 7386137"/>
              <a:gd name="connsiteY13230" fmla="*/ 40763 h 688275"/>
              <a:gd name="connsiteX13231" fmla="*/ 2515554 w 7386137"/>
              <a:gd name="connsiteY13231" fmla="*/ 40763 h 688275"/>
              <a:gd name="connsiteX13232" fmla="*/ 2515477 w 7386137"/>
              <a:gd name="connsiteY13232" fmla="*/ 40512 h 688275"/>
              <a:gd name="connsiteX13233" fmla="*/ 2515555 w 7386137"/>
              <a:gd name="connsiteY13233" fmla="*/ 40512 h 688275"/>
              <a:gd name="connsiteX13234" fmla="*/ 2515477 w 7386137"/>
              <a:gd name="connsiteY13234" fmla="*/ 40260 h 688275"/>
              <a:gd name="connsiteX13235" fmla="*/ 2515554 w 7386137"/>
              <a:gd name="connsiteY13235" fmla="*/ 40260 h 688275"/>
              <a:gd name="connsiteX13236" fmla="*/ 2515477 w 7386137"/>
              <a:gd name="connsiteY13236" fmla="*/ 40009 h 688275"/>
              <a:gd name="connsiteX13237" fmla="*/ 2515555 w 7386137"/>
              <a:gd name="connsiteY13237" fmla="*/ 40009 h 688275"/>
              <a:gd name="connsiteX13238" fmla="*/ 2515477 w 7386137"/>
              <a:gd name="connsiteY13238" fmla="*/ 39757 h 688275"/>
              <a:gd name="connsiteX13239" fmla="*/ 2515554 w 7386137"/>
              <a:gd name="connsiteY13239" fmla="*/ 39757 h 688275"/>
              <a:gd name="connsiteX13240" fmla="*/ 2515477 w 7386137"/>
              <a:gd name="connsiteY13240" fmla="*/ 39506 h 688275"/>
              <a:gd name="connsiteX13241" fmla="*/ 2515555 w 7386137"/>
              <a:gd name="connsiteY13241" fmla="*/ 39506 h 688275"/>
              <a:gd name="connsiteX13242" fmla="*/ 2515477 w 7386137"/>
              <a:gd name="connsiteY13242" fmla="*/ 39254 h 688275"/>
              <a:gd name="connsiteX13243" fmla="*/ 2515554 w 7386137"/>
              <a:gd name="connsiteY13243" fmla="*/ 39254 h 688275"/>
              <a:gd name="connsiteX13244" fmla="*/ 2515477 w 7386137"/>
              <a:gd name="connsiteY13244" fmla="*/ 39003 h 688275"/>
              <a:gd name="connsiteX13245" fmla="*/ 2515555 w 7386137"/>
              <a:gd name="connsiteY13245" fmla="*/ 39003 h 688275"/>
              <a:gd name="connsiteX13246" fmla="*/ 2515477 w 7386137"/>
              <a:gd name="connsiteY13246" fmla="*/ 38751 h 688275"/>
              <a:gd name="connsiteX13247" fmla="*/ 2515555 w 7386137"/>
              <a:gd name="connsiteY13247" fmla="*/ 38751 h 688275"/>
              <a:gd name="connsiteX13248" fmla="*/ 2515477 w 7386137"/>
              <a:gd name="connsiteY13248" fmla="*/ 38499 h 688275"/>
              <a:gd name="connsiteX13249" fmla="*/ 2515554 w 7386137"/>
              <a:gd name="connsiteY13249" fmla="*/ 38499 h 688275"/>
              <a:gd name="connsiteX13250" fmla="*/ 2515477 w 7386137"/>
              <a:gd name="connsiteY13250" fmla="*/ 38248 h 688275"/>
              <a:gd name="connsiteX13251" fmla="*/ 2515555 w 7386137"/>
              <a:gd name="connsiteY13251" fmla="*/ 38248 h 688275"/>
              <a:gd name="connsiteX13252" fmla="*/ 2515477 w 7386137"/>
              <a:gd name="connsiteY13252" fmla="*/ 37996 h 688275"/>
              <a:gd name="connsiteX13253" fmla="*/ 2515554 w 7386137"/>
              <a:gd name="connsiteY13253" fmla="*/ 37996 h 688275"/>
              <a:gd name="connsiteX13254" fmla="*/ 2515477 w 7386137"/>
              <a:gd name="connsiteY13254" fmla="*/ 37745 h 688275"/>
              <a:gd name="connsiteX13255" fmla="*/ 2515555 w 7386137"/>
              <a:gd name="connsiteY13255" fmla="*/ 37745 h 688275"/>
              <a:gd name="connsiteX13256" fmla="*/ 2515477 w 7386137"/>
              <a:gd name="connsiteY13256" fmla="*/ 37493 h 688275"/>
              <a:gd name="connsiteX13257" fmla="*/ 2515554 w 7386137"/>
              <a:gd name="connsiteY13257" fmla="*/ 37493 h 688275"/>
              <a:gd name="connsiteX13258" fmla="*/ 2515477 w 7386137"/>
              <a:gd name="connsiteY13258" fmla="*/ 37242 h 688275"/>
              <a:gd name="connsiteX13259" fmla="*/ 2515555 w 7386137"/>
              <a:gd name="connsiteY13259" fmla="*/ 37242 h 688275"/>
              <a:gd name="connsiteX13260" fmla="*/ 2515477 w 7386137"/>
              <a:gd name="connsiteY13260" fmla="*/ 36990 h 688275"/>
              <a:gd name="connsiteX13261" fmla="*/ 2515554 w 7386137"/>
              <a:gd name="connsiteY13261" fmla="*/ 36990 h 688275"/>
              <a:gd name="connsiteX13262" fmla="*/ 2515477 w 7386137"/>
              <a:gd name="connsiteY13262" fmla="*/ 36739 h 688275"/>
              <a:gd name="connsiteX13263" fmla="*/ 2515555 w 7386137"/>
              <a:gd name="connsiteY13263" fmla="*/ 36739 h 688275"/>
              <a:gd name="connsiteX13264" fmla="*/ 2515477 w 7386137"/>
              <a:gd name="connsiteY13264" fmla="*/ 36487 h 688275"/>
              <a:gd name="connsiteX13265" fmla="*/ 2515554 w 7386137"/>
              <a:gd name="connsiteY13265" fmla="*/ 36487 h 688275"/>
              <a:gd name="connsiteX13266" fmla="*/ 2515477 w 7386137"/>
              <a:gd name="connsiteY13266" fmla="*/ 36236 h 688275"/>
              <a:gd name="connsiteX13267" fmla="*/ 2515555 w 7386137"/>
              <a:gd name="connsiteY13267" fmla="*/ 36236 h 688275"/>
              <a:gd name="connsiteX13268" fmla="*/ 2515477 w 7386137"/>
              <a:gd name="connsiteY13268" fmla="*/ 35984 h 688275"/>
              <a:gd name="connsiteX13269" fmla="*/ 2515554 w 7386137"/>
              <a:gd name="connsiteY13269" fmla="*/ 35984 h 688275"/>
              <a:gd name="connsiteX13270" fmla="*/ 2515477 w 7386137"/>
              <a:gd name="connsiteY13270" fmla="*/ 35733 h 688275"/>
              <a:gd name="connsiteX13271" fmla="*/ 2515556 w 7386137"/>
              <a:gd name="connsiteY13271" fmla="*/ 35733 h 688275"/>
              <a:gd name="connsiteX13272" fmla="*/ 2515478 w 7386137"/>
              <a:gd name="connsiteY13272" fmla="*/ 35481 h 688275"/>
              <a:gd name="connsiteX13273" fmla="*/ 2623176 w 7386137"/>
              <a:gd name="connsiteY13273" fmla="*/ 35481 h 688275"/>
              <a:gd name="connsiteX13274" fmla="*/ 2635283 w 7386137"/>
              <a:gd name="connsiteY13274" fmla="*/ 95175 h 688275"/>
              <a:gd name="connsiteX13275" fmla="*/ 2651145 w 7386137"/>
              <a:gd name="connsiteY13275" fmla="*/ 95175 h 688275"/>
              <a:gd name="connsiteX13276" fmla="*/ 2657888 w 7386137"/>
              <a:gd name="connsiteY13276" fmla="*/ 48895 h 688275"/>
              <a:gd name="connsiteX13277" fmla="*/ 2646552 w 7386137"/>
              <a:gd name="connsiteY13277" fmla="*/ 32062 h 688275"/>
              <a:gd name="connsiteX13278" fmla="*/ 2646722 w 7386137"/>
              <a:gd name="connsiteY13278" fmla="*/ 32062 h 688275"/>
              <a:gd name="connsiteX13279" fmla="*/ 2646552 w 7386137"/>
              <a:gd name="connsiteY13279" fmla="*/ 31810 h 688275"/>
              <a:gd name="connsiteX13280" fmla="*/ 2646721 w 7386137"/>
              <a:gd name="connsiteY13280" fmla="*/ 31810 h 688275"/>
              <a:gd name="connsiteX13281" fmla="*/ 2646552 w 7386137"/>
              <a:gd name="connsiteY13281" fmla="*/ 31559 h 688275"/>
              <a:gd name="connsiteX13282" fmla="*/ 2646722 w 7386137"/>
              <a:gd name="connsiteY13282" fmla="*/ 31559 h 688275"/>
              <a:gd name="connsiteX13283" fmla="*/ 2646552 w 7386137"/>
              <a:gd name="connsiteY13283" fmla="*/ 31307 h 688275"/>
              <a:gd name="connsiteX13284" fmla="*/ 2646721 w 7386137"/>
              <a:gd name="connsiteY13284" fmla="*/ 31307 h 688275"/>
              <a:gd name="connsiteX13285" fmla="*/ 2646552 w 7386137"/>
              <a:gd name="connsiteY13285" fmla="*/ 31056 h 688275"/>
              <a:gd name="connsiteX13286" fmla="*/ 2646722 w 7386137"/>
              <a:gd name="connsiteY13286" fmla="*/ 31056 h 688275"/>
              <a:gd name="connsiteX13287" fmla="*/ 2646552 w 7386137"/>
              <a:gd name="connsiteY13287" fmla="*/ 30804 h 688275"/>
              <a:gd name="connsiteX13288" fmla="*/ 2646721 w 7386137"/>
              <a:gd name="connsiteY13288" fmla="*/ 30804 h 688275"/>
              <a:gd name="connsiteX13289" fmla="*/ 2646552 w 7386137"/>
              <a:gd name="connsiteY13289" fmla="*/ 30553 h 688275"/>
              <a:gd name="connsiteX13290" fmla="*/ 2646722 w 7386137"/>
              <a:gd name="connsiteY13290" fmla="*/ 30553 h 688275"/>
              <a:gd name="connsiteX13291" fmla="*/ 2646552 w 7386137"/>
              <a:gd name="connsiteY13291" fmla="*/ 30301 h 688275"/>
              <a:gd name="connsiteX13292" fmla="*/ 2646721 w 7386137"/>
              <a:gd name="connsiteY13292" fmla="*/ 30301 h 688275"/>
              <a:gd name="connsiteX13293" fmla="*/ 2646552 w 7386137"/>
              <a:gd name="connsiteY13293" fmla="*/ 30050 h 688275"/>
              <a:gd name="connsiteX13294" fmla="*/ 2646722 w 7386137"/>
              <a:gd name="connsiteY13294" fmla="*/ 30050 h 688275"/>
              <a:gd name="connsiteX13295" fmla="*/ 2646552 w 7386137"/>
              <a:gd name="connsiteY13295" fmla="*/ 29798 h 688275"/>
              <a:gd name="connsiteX13296" fmla="*/ 2646721 w 7386137"/>
              <a:gd name="connsiteY13296" fmla="*/ 29798 h 688275"/>
              <a:gd name="connsiteX13297" fmla="*/ 2646552 w 7386137"/>
              <a:gd name="connsiteY13297" fmla="*/ 29547 h 688275"/>
              <a:gd name="connsiteX13298" fmla="*/ 2646722 w 7386137"/>
              <a:gd name="connsiteY13298" fmla="*/ 29547 h 688275"/>
              <a:gd name="connsiteX13299" fmla="*/ 2646552 w 7386137"/>
              <a:gd name="connsiteY13299" fmla="*/ 29295 h 688275"/>
              <a:gd name="connsiteX13300" fmla="*/ 2646721 w 7386137"/>
              <a:gd name="connsiteY13300" fmla="*/ 29295 h 688275"/>
              <a:gd name="connsiteX13301" fmla="*/ 2646552 w 7386137"/>
              <a:gd name="connsiteY13301" fmla="*/ 29044 h 688275"/>
              <a:gd name="connsiteX13302" fmla="*/ 2646722 w 7386137"/>
              <a:gd name="connsiteY13302" fmla="*/ 29044 h 688275"/>
              <a:gd name="connsiteX13303" fmla="*/ 2646552 w 7386137"/>
              <a:gd name="connsiteY13303" fmla="*/ 28792 h 688275"/>
              <a:gd name="connsiteX13304" fmla="*/ 2646722 w 7386137"/>
              <a:gd name="connsiteY13304" fmla="*/ 28792 h 688275"/>
              <a:gd name="connsiteX13305" fmla="*/ 2646552 w 7386137"/>
              <a:gd name="connsiteY13305" fmla="*/ 28540 h 688275"/>
              <a:gd name="connsiteX13306" fmla="*/ 2646721 w 7386137"/>
              <a:gd name="connsiteY13306" fmla="*/ 28540 h 688275"/>
              <a:gd name="connsiteX13307" fmla="*/ 2646552 w 7386137"/>
              <a:gd name="connsiteY13307" fmla="*/ 28289 h 688275"/>
              <a:gd name="connsiteX13308" fmla="*/ 2646722 w 7386137"/>
              <a:gd name="connsiteY13308" fmla="*/ 28289 h 688275"/>
              <a:gd name="connsiteX13309" fmla="*/ 2646552 w 7386137"/>
              <a:gd name="connsiteY13309" fmla="*/ 28037 h 688275"/>
              <a:gd name="connsiteX13310" fmla="*/ 2646721 w 7386137"/>
              <a:gd name="connsiteY13310" fmla="*/ 28037 h 688275"/>
              <a:gd name="connsiteX13311" fmla="*/ 2646552 w 7386137"/>
              <a:gd name="connsiteY13311" fmla="*/ 27786 h 688275"/>
              <a:gd name="connsiteX13312" fmla="*/ 2646722 w 7386137"/>
              <a:gd name="connsiteY13312" fmla="*/ 27786 h 688275"/>
              <a:gd name="connsiteX13313" fmla="*/ 2646552 w 7386137"/>
              <a:gd name="connsiteY13313" fmla="*/ 27534 h 688275"/>
              <a:gd name="connsiteX13314" fmla="*/ 2646721 w 7386137"/>
              <a:gd name="connsiteY13314" fmla="*/ 27534 h 688275"/>
              <a:gd name="connsiteX13315" fmla="*/ 2646552 w 7386137"/>
              <a:gd name="connsiteY13315" fmla="*/ 27283 h 688275"/>
              <a:gd name="connsiteX13316" fmla="*/ 2646722 w 7386137"/>
              <a:gd name="connsiteY13316" fmla="*/ 27283 h 688275"/>
              <a:gd name="connsiteX13317" fmla="*/ 2646552 w 7386137"/>
              <a:gd name="connsiteY13317" fmla="*/ 27031 h 688275"/>
              <a:gd name="connsiteX13318" fmla="*/ 2646721 w 7386137"/>
              <a:gd name="connsiteY13318" fmla="*/ 27031 h 688275"/>
              <a:gd name="connsiteX13319" fmla="*/ 2646552 w 7386137"/>
              <a:gd name="connsiteY13319" fmla="*/ 26780 h 688275"/>
              <a:gd name="connsiteX13320" fmla="*/ 2646722 w 7386137"/>
              <a:gd name="connsiteY13320" fmla="*/ 26780 h 688275"/>
              <a:gd name="connsiteX13321" fmla="*/ 2646552 w 7386137"/>
              <a:gd name="connsiteY13321" fmla="*/ 26528 h 688275"/>
              <a:gd name="connsiteX13322" fmla="*/ 2646722 w 7386137"/>
              <a:gd name="connsiteY13322" fmla="*/ 26528 h 688275"/>
              <a:gd name="connsiteX13323" fmla="*/ 2646552 w 7386137"/>
              <a:gd name="connsiteY13323" fmla="*/ 26276 h 688275"/>
              <a:gd name="connsiteX13324" fmla="*/ 2646721 w 7386137"/>
              <a:gd name="connsiteY13324" fmla="*/ 26276 h 688275"/>
              <a:gd name="connsiteX13325" fmla="*/ 2646552 w 7386137"/>
              <a:gd name="connsiteY13325" fmla="*/ 26025 h 688275"/>
              <a:gd name="connsiteX13326" fmla="*/ 2646722 w 7386137"/>
              <a:gd name="connsiteY13326" fmla="*/ 26025 h 688275"/>
              <a:gd name="connsiteX13327" fmla="*/ 2646552 w 7386137"/>
              <a:gd name="connsiteY13327" fmla="*/ 25773 h 688275"/>
              <a:gd name="connsiteX13328" fmla="*/ 2646721 w 7386137"/>
              <a:gd name="connsiteY13328" fmla="*/ 25773 h 688275"/>
              <a:gd name="connsiteX13329" fmla="*/ 2646552 w 7386137"/>
              <a:gd name="connsiteY13329" fmla="*/ 25522 h 688275"/>
              <a:gd name="connsiteX13330" fmla="*/ 2646722 w 7386137"/>
              <a:gd name="connsiteY13330" fmla="*/ 25522 h 688275"/>
              <a:gd name="connsiteX13331" fmla="*/ 2646552 w 7386137"/>
              <a:gd name="connsiteY13331" fmla="*/ 25270 h 688275"/>
              <a:gd name="connsiteX13332" fmla="*/ 2646721 w 7386137"/>
              <a:gd name="connsiteY13332" fmla="*/ 25270 h 688275"/>
              <a:gd name="connsiteX13333" fmla="*/ 2646552 w 7386137"/>
              <a:gd name="connsiteY13333" fmla="*/ 25019 h 688275"/>
              <a:gd name="connsiteX13334" fmla="*/ 2646722 w 7386137"/>
              <a:gd name="connsiteY13334" fmla="*/ 25019 h 688275"/>
              <a:gd name="connsiteX13335" fmla="*/ 2646552 w 7386137"/>
              <a:gd name="connsiteY13335" fmla="*/ 24767 h 688275"/>
              <a:gd name="connsiteX13336" fmla="*/ 2646721 w 7386137"/>
              <a:gd name="connsiteY13336" fmla="*/ 24767 h 688275"/>
              <a:gd name="connsiteX13337" fmla="*/ 2646552 w 7386137"/>
              <a:gd name="connsiteY13337" fmla="*/ 24516 h 688275"/>
              <a:gd name="connsiteX13338" fmla="*/ 2646722 w 7386137"/>
              <a:gd name="connsiteY13338" fmla="*/ 24516 h 688275"/>
              <a:gd name="connsiteX13339" fmla="*/ 2646552 w 7386137"/>
              <a:gd name="connsiteY13339" fmla="*/ 24264 h 688275"/>
              <a:gd name="connsiteX13340" fmla="*/ 2646721 w 7386137"/>
              <a:gd name="connsiteY13340" fmla="*/ 24264 h 688275"/>
              <a:gd name="connsiteX13341" fmla="*/ 2646552 w 7386137"/>
              <a:gd name="connsiteY13341" fmla="*/ 24013 h 688275"/>
              <a:gd name="connsiteX13342" fmla="*/ 2646722 w 7386137"/>
              <a:gd name="connsiteY13342" fmla="*/ 24013 h 688275"/>
              <a:gd name="connsiteX13343" fmla="*/ 2646552 w 7386137"/>
              <a:gd name="connsiteY13343" fmla="*/ 23761 h 688275"/>
              <a:gd name="connsiteX13344" fmla="*/ 2646721 w 7386137"/>
              <a:gd name="connsiteY13344" fmla="*/ 23761 h 688275"/>
              <a:gd name="connsiteX13345" fmla="*/ 2646552 w 7386137"/>
              <a:gd name="connsiteY13345" fmla="*/ 23510 h 688275"/>
              <a:gd name="connsiteX13346" fmla="*/ 2646722 w 7386137"/>
              <a:gd name="connsiteY13346" fmla="*/ 23510 h 688275"/>
              <a:gd name="connsiteX13347" fmla="*/ 2646552 w 7386137"/>
              <a:gd name="connsiteY13347" fmla="*/ 23258 h 688275"/>
              <a:gd name="connsiteX13348" fmla="*/ 2646721 w 7386137"/>
              <a:gd name="connsiteY13348" fmla="*/ 23258 h 688275"/>
              <a:gd name="connsiteX13349" fmla="*/ 2646552 w 7386137"/>
              <a:gd name="connsiteY13349" fmla="*/ 23007 h 688275"/>
              <a:gd name="connsiteX13350" fmla="*/ 2646722 w 7386137"/>
              <a:gd name="connsiteY13350" fmla="*/ 23007 h 688275"/>
              <a:gd name="connsiteX13351" fmla="*/ 2646552 w 7386137"/>
              <a:gd name="connsiteY13351" fmla="*/ 22755 h 688275"/>
              <a:gd name="connsiteX13352" fmla="*/ 2646722 w 7386137"/>
              <a:gd name="connsiteY13352" fmla="*/ 22755 h 688275"/>
              <a:gd name="connsiteX13353" fmla="*/ 2646552 w 7386137"/>
              <a:gd name="connsiteY13353" fmla="*/ 22503 h 688275"/>
              <a:gd name="connsiteX13354" fmla="*/ 2646721 w 7386137"/>
              <a:gd name="connsiteY13354" fmla="*/ 22503 h 688275"/>
              <a:gd name="connsiteX13355" fmla="*/ 2646552 w 7386137"/>
              <a:gd name="connsiteY13355" fmla="*/ 22252 h 688275"/>
              <a:gd name="connsiteX13356" fmla="*/ 2646722 w 7386137"/>
              <a:gd name="connsiteY13356" fmla="*/ 22252 h 688275"/>
              <a:gd name="connsiteX13357" fmla="*/ 2646552 w 7386137"/>
              <a:gd name="connsiteY13357" fmla="*/ 22000 h 688275"/>
              <a:gd name="connsiteX13358" fmla="*/ 2646721 w 7386137"/>
              <a:gd name="connsiteY13358" fmla="*/ 22000 h 688275"/>
              <a:gd name="connsiteX13359" fmla="*/ 2646552 w 7386137"/>
              <a:gd name="connsiteY13359" fmla="*/ 21749 h 688275"/>
              <a:gd name="connsiteX13360" fmla="*/ 2646722 w 7386137"/>
              <a:gd name="connsiteY13360" fmla="*/ 21749 h 688275"/>
              <a:gd name="connsiteX13361" fmla="*/ 2646552 w 7386137"/>
              <a:gd name="connsiteY13361" fmla="*/ 21497 h 688275"/>
              <a:gd name="connsiteX13362" fmla="*/ 2646721 w 7386137"/>
              <a:gd name="connsiteY13362" fmla="*/ 21497 h 688275"/>
              <a:gd name="connsiteX13363" fmla="*/ 2646552 w 7386137"/>
              <a:gd name="connsiteY13363" fmla="*/ 21246 h 688275"/>
              <a:gd name="connsiteX13364" fmla="*/ 2646722 w 7386137"/>
              <a:gd name="connsiteY13364" fmla="*/ 21246 h 688275"/>
              <a:gd name="connsiteX13365" fmla="*/ 2646552 w 7386137"/>
              <a:gd name="connsiteY13365" fmla="*/ 20994 h 688275"/>
              <a:gd name="connsiteX13366" fmla="*/ 2646721 w 7386137"/>
              <a:gd name="connsiteY13366" fmla="*/ 20994 h 688275"/>
              <a:gd name="connsiteX13367" fmla="*/ 2646552 w 7386137"/>
              <a:gd name="connsiteY13367" fmla="*/ 20743 h 688275"/>
              <a:gd name="connsiteX13368" fmla="*/ 2646722 w 7386137"/>
              <a:gd name="connsiteY13368" fmla="*/ 20743 h 688275"/>
              <a:gd name="connsiteX13369" fmla="*/ 2646552 w 7386137"/>
              <a:gd name="connsiteY13369" fmla="*/ 20491 h 688275"/>
              <a:gd name="connsiteX13370" fmla="*/ 2646722 w 7386137"/>
              <a:gd name="connsiteY13370" fmla="*/ 20491 h 688275"/>
              <a:gd name="connsiteX13371" fmla="*/ 2646552 w 7386137"/>
              <a:gd name="connsiteY13371" fmla="*/ 20239 h 688275"/>
              <a:gd name="connsiteX13372" fmla="*/ 2646721 w 7386137"/>
              <a:gd name="connsiteY13372" fmla="*/ 20239 h 688275"/>
              <a:gd name="connsiteX13373" fmla="*/ 2646552 w 7386137"/>
              <a:gd name="connsiteY13373" fmla="*/ 19988 h 688275"/>
              <a:gd name="connsiteX13374" fmla="*/ 2646722 w 7386137"/>
              <a:gd name="connsiteY13374" fmla="*/ 19988 h 688275"/>
              <a:gd name="connsiteX13375" fmla="*/ 2646552 w 7386137"/>
              <a:gd name="connsiteY13375" fmla="*/ 19736 h 688275"/>
              <a:gd name="connsiteX13376" fmla="*/ 2646721 w 7386137"/>
              <a:gd name="connsiteY13376" fmla="*/ 19736 h 688275"/>
              <a:gd name="connsiteX13377" fmla="*/ 2646552 w 7386137"/>
              <a:gd name="connsiteY13377" fmla="*/ 19485 h 688275"/>
              <a:gd name="connsiteX13378" fmla="*/ 2646722 w 7386137"/>
              <a:gd name="connsiteY13378" fmla="*/ 19485 h 688275"/>
              <a:gd name="connsiteX13379" fmla="*/ 2646552 w 7386137"/>
              <a:gd name="connsiteY13379" fmla="*/ 19233 h 688275"/>
              <a:gd name="connsiteX13380" fmla="*/ 2646721 w 7386137"/>
              <a:gd name="connsiteY13380" fmla="*/ 19233 h 688275"/>
              <a:gd name="connsiteX13381" fmla="*/ 2646552 w 7386137"/>
              <a:gd name="connsiteY13381" fmla="*/ 18982 h 688275"/>
              <a:gd name="connsiteX13382" fmla="*/ 2646722 w 7386137"/>
              <a:gd name="connsiteY13382" fmla="*/ 18982 h 688275"/>
              <a:gd name="connsiteX13383" fmla="*/ 2646552 w 7386137"/>
              <a:gd name="connsiteY13383" fmla="*/ 18730 h 688275"/>
              <a:gd name="connsiteX13384" fmla="*/ 2646721 w 7386137"/>
              <a:gd name="connsiteY13384" fmla="*/ 18730 h 688275"/>
              <a:gd name="connsiteX13385" fmla="*/ 2646552 w 7386137"/>
              <a:gd name="connsiteY13385" fmla="*/ 18479 h 688275"/>
              <a:gd name="connsiteX13386" fmla="*/ 2646722 w 7386137"/>
              <a:gd name="connsiteY13386" fmla="*/ 18479 h 688275"/>
              <a:gd name="connsiteX13387" fmla="*/ 2646552 w 7386137"/>
              <a:gd name="connsiteY13387" fmla="*/ 18227 h 688275"/>
              <a:gd name="connsiteX13388" fmla="*/ 2646721 w 7386137"/>
              <a:gd name="connsiteY13388" fmla="*/ 18227 h 688275"/>
              <a:gd name="connsiteX13389" fmla="*/ 2646552 w 7386137"/>
              <a:gd name="connsiteY13389" fmla="*/ 17976 h 688275"/>
              <a:gd name="connsiteX13390" fmla="*/ 2646722 w 7386137"/>
              <a:gd name="connsiteY13390" fmla="*/ 17976 h 688275"/>
              <a:gd name="connsiteX13391" fmla="*/ 2646552 w 7386137"/>
              <a:gd name="connsiteY13391" fmla="*/ 17724 h 688275"/>
              <a:gd name="connsiteX13392" fmla="*/ 2646721 w 7386137"/>
              <a:gd name="connsiteY13392" fmla="*/ 17724 h 688275"/>
              <a:gd name="connsiteX13393" fmla="*/ 2646552 w 7386137"/>
              <a:gd name="connsiteY13393" fmla="*/ 17473 h 688275"/>
              <a:gd name="connsiteX13394" fmla="*/ 2646722 w 7386137"/>
              <a:gd name="connsiteY13394" fmla="*/ 17473 h 688275"/>
              <a:gd name="connsiteX13395" fmla="*/ 2646552 w 7386137"/>
              <a:gd name="connsiteY13395" fmla="*/ 17221 h 688275"/>
              <a:gd name="connsiteX13396" fmla="*/ 2646722 w 7386137"/>
              <a:gd name="connsiteY13396" fmla="*/ 17221 h 688275"/>
              <a:gd name="connsiteX13397" fmla="*/ 2646552 w 7386137"/>
              <a:gd name="connsiteY13397" fmla="*/ 16969 h 688275"/>
              <a:gd name="connsiteX13398" fmla="*/ 2646721 w 7386137"/>
              <a:gd name="connsiteY13398" fmla="*/ 16969 h 688275"/>
              <a:gd name="connsiteX13399" fmla="*/ 2646552 w 7386137"/>
              <a:gd name="connsiteY13399" fmla="*/ 16718 h 688275"/>
              <a:gd name="connsiteX13400" fmla="*/ 2646722 w 7386137"/>
              <a:gd name="connsiteY13400" fmla="*/ 16718 h 688275"/>
              <a:gd name="connsiteX13401" fmla="*/ 2646552 w 7386137"/>
              <a:gd name="connsiteY13401" fmla="*/ 16466 h 688275"/>
              <a:gd name="connsiteX13402" fmla="*/ 2646721 w 7386137"/>
              <a:gd name="connsiteY13402" fmla="*/ 16466 h 688275"/>
              <a:gd name="connsiteX13403" fmla="*/ 2646552 w 7386137"/>
              <a:gd name="connsiteY13403" fmla="*/ 16215 h 688275"/>
              <a:gd name="connsiteX13404" fmla="*/ 2646722 w 7386137"/>
              <a:gd name="connsiteY13404" fmla="*/ 16215 h 688275"/>
              <a:gd name="connsiteX13405" fmla="*/ 2646552 w 7386137"/>
              <a:gd name="connsiteY13405" fmla="*/ 15963 h 688275"/>
              <a:gd name="connsiteX13406" fmla="*/ 2646721 w 7386137"/>
              <a:gd name="connsiteY13406" fmla="*/ 15963 h 688275"/>
              <a:gd name="connsiteX13407" fmla="*/ 2646552 w 7386137"/>
              <a:gd name="connsiteY13407" fmla="*/ 15712 h 688275"/>
              <a:gd name="connsiteX13408" fmla="*/ 2646722 w 7386137"/>
              <a:gd name="connsiteY13408" fmla="*/ 15712 h 688275"/>
              <a:gd name="connsiteX13409" fmla="*/ 2646552 w 7386137"/>
              <a:gd name="connsiteY13409" fmla="*/ 15460 h 688275"/>
              <a:gd name="connsiteX13410" fmla="*/ 2646721 w 7386137"/>
              <a:gd name="connsiteY13410" fmla="*/ 15460 h 688275"/>
              <a:gd name="connsiteX13411" fmla="*/ 2646552 w 7386137"/>
              <a:gd name="connsiteY13411" fmla="*/ 15209 h 688275"/>
              <a:gd name="connsiteX13412" fmla="*/ 2646722 w 7386137"/>
              <a:gd name="connsiteY13412" fmla="*/ 15209 h 688275"/>
              <a:gd name="connsiteX13413" fmla="*/ 2646552 w 7386137"/>
              <a:gd name="connsiteY13413" fmla="*/ 14957 h 688275"/>
              <a:gd name="connsiteX13414" fmla="*/ 2646722 w 7386137"/>
              <a:gd name="connsiteY13414" fmla="*/ 14957 h 688275"/>
              <a:gd name="connsiteX13415" fmla="*/ 2646552 w 7386137"/>
              <a:gd name="connsiteY13415" fmla="*/ 14705 h 688275"/>
              <a:gd name="connsiteX13416" fmla="*/ 2646721 w 7386137"/>
              <a:gd name="connsiteY13416" fmla="*/ 14705 h 688275"/>
              <a:gd name="connsiteX13417" fmla="*/ 2646552 w 7386137"/>
              <a:gd name="connsiteY13417" fmla="*/ 14454 h 688275"/>
              <a:gd name="connsiteX13418" fmla="*/ 2646722 w 7386137"/>
              <a:gd name="connsiteY13418" fmla="*/ 14454 h 688275"/>
              <a:gd name="connsiteX13419" fmla="*/ 2646552 w 7386137"/>
              <a:gd name="connsiteY13419" fmla="*/ 14202 h 688275"/>
              <a:gd name="connsiteX13420" fmla="*/ 2646721 w 7386137"/>
              <a:gd name="connsiteY13420" fmla="*/ 14202 h 688275"/>
              <a:gd name="connsiteX13421" fmla="*/ 2646552 w 7386137"/>
              <a:gd name="connsiteY13421" fmla="*/ 13951 h 688275"/>
              <a:gd name="connsiteX13422" fmla="*/ 2646722 w 7386137"/>
              <a:gd name="connsiteY13422" fmla="*/ 13951 h 688275"/>
              <a:gd name="connsiteX13423" fmla="*/ 2646552 w 7386137"/>
              <a:gd name="connsiteY13423" fmla="*/ 13699 h 688275"/>
              <a:gd name="connsiteX13424" fmla="*/ 2646721 w 7386137"/>
              <a:gd name="connsiteY13424" fmla="*/ 13699 h 688275"/>
              <a:gd name="connsiteX13425" fmla="*/ 2646552 w 7386137"/>
              <a:gd name="connsiteY13425" fmla="*/ 13448 h 688275"/>
              <a:gd name="connsiteX13426" fmla="*/ 2646722 w 7386137"/>
              <a:gd name="connsiteY13426" fmla="*/ 13448 h 688275"/>
              <a:gd name="connsiteX13427" fmla="*/ 2646552 w 7386137"/>
              <a:gd name="connsiteY13427" fmla="*/ 13196 h 688275"/>
              <a:gd name="connsiteX13428" fmla="*/ 2646721 w 7386137"/>
              <a:gd name="connsiteY13428" fmla="*/ 13196 h 688275"/>
              <a:gd name="connsiteX13429" fmla="*/ 2646552 w 7386137"/>
              <a:gd name="connsiteY13429" fmla="*/ 12945 h 688275"/>
              <a:gd name="connsiteX13430" fmla="*/ 2646722 w 7386137"/>
              <a:gd name="connsiteY13430" fmla="*/ 12945 h 688275"/>
              <a:gd name="connsiteX13431" fmla="*/ 2646552 w 7386137"/>
              <a:gd name="connsiteY13431" fmla="*/ 12693 h 688275"/>
              <a:gd name="connsiteX13432" fmla="*/ 2646721 w 7386137"/>
              <a:gd name="connsiteY13432" fmla="*/ 12693 h 688275"/>
              <a:gd name="connsiteX13433" fmla="*/ 2646552 w 7386137"/>
              <a:gd name="connsiteY13433" fmla="*/ 12442 h 688275"/>
              <a:gd name="connsiteX13434" fmla="*/ 2646722 w 7386137"/>
              <a:gd name="connsiteY13434" fmla="*/ 12442 h 688275"/>
              <a:gd name="connsiteX13435" fmla="*/ 2646552 w 7386137"/>
              <a:gd name="connsiteY13435" fmla="*/ 12190 h 688275"/>
              <a:gd name="connsiteX13436" fmla="*/ 2646721 w 7386137"/>
              <a:gd name="connsiteY13436" fmla="*/ 12190 h 688275"/>
              <a:gd name="connsiteX13437" fmla="*/ 2646552 w 7386137"/>
              <a:gd name="connsiteY13437" fmla="*/ 11939 h 688275"/>
              <a:gd name="connsiteX13438" fmla="*/ 2646723 w 7386137"/>
              <a:gd name="connsiteY13438" fmla="*/ 11939 h 688275"/>
              <a:gd name="connsiteX13439" fmla="*/ 4674882 w 7386137"/>
              <a:gd name="connsiteY13439" fmla="*/ 10436 h 688275"/>
              <a:gd name="connsiteX13440" fmla="*/ 4781746 w 7386137"/>
              <a:gd name="connsiteY13440" fmla="*/ 10436 h 688275"/>
              <a:gd name="connsiteX13441" fmla="*/ 4789677 w 7386137"/>
              <a:gd name="connsiteY13441" fmla="*/ 138171 h 688275"/>
              <a:gd name="connsiteX13442" fmla="*/ 4830732 w 7386137"/>
              <a:gd name="connsiteY13442" fmla="*/ 138171 h 688275"/>
              <a:gd name="connsiteX13443" fmla="*/ 4826828 w 7386137"/>
              <a:gd name="connsiteY13443" fmla="*/ 66294 h 688275"/>
              <a:gd name="connsiteX13444" fmla="*/ 4826842 w 7386137"/>
              <a:gd name="connsiteY13444" fmla="*/ 66294 h 688275"/>
              <a:gd name="connsiteX13445" fmla="*/ 4826828 w 7386137"/>
              <a:gd name="connsiteY13445" fmla="*/ 66042 h 688275"/>
              <a:gd name="connsiteX13446" fmla="*/ 4826842 w 7386137"/>
              <a:gd name="connsiteY13446" fmla="*/ 66042 h 688275"/>
              <a:gd name="connsiteX13447" fmla="*/ 4826828 w 7386137"/>
              <a:gd name="connsiteY13447" fmla="*/ 65791 h 688275"/>
              <a:gd name="connsiteX13448" fmla="*/ 4826842 w 7386137"/>
              <a:gd name="connsiteY13448" fmla="*/ 65791 h 688275"/>
              <a:gd name="connsiteX13449" fmla="*/ 4826828 w 7386137"/>
              <a:gd name="connsiteY13449" fmla="*/ 65539 h 688275"/>
              <a:gd name="connsiteX13450" fmla="*/ 4826842 w 7386137"/>
              <a:gd name="connsiteY13450" fmla="*/ 65539 h 688275"/>
              <a:gd name="connsiteX13451" fmla="*/ 4826828 w 7386137"/>
              <a:gd name="connsiteY13451" fmla="*/ 65288 h 688275"/>
              <a:gd name="connsiteX13452" fmla="*/ 4826842 w 7386137"/>
              <a:gd name="connsiteY13452" fmla="*/ 65288 h 688275"/>
              <a:gd name="connsiteX13453" fmla="*/ 4826828 w 7386137"/>
              <a:gd name="connsiteY13453" fmla="*/ 65036 h 688275"/>
              <a:gd name="connsiteX13454" fmla="*/ 4826842 w 7386137"/>
              <a:gd name="connsiteY13454" fmla="*/ 65036 h 688275"/>
              <a:gd name="connsiteX13455" fmla="*/ 4826828 w 7386137"/>
              <a:gd name="connsiteY13455" fmla="*/ 64785 h 688275"/>
              <a:gd name="connsiteX13456" fmla="*/ 4826842 w 7386137"/>
              <a:gd name="connsiteY13456" fmla="*/ 64785 h 688275"/>
              <a:gd name="connsiteX13457" fmla="*/ 4826828 w 7386137"/>
              <a:gd name="connsiteY13457" fmla="*/ 64533 h 688275"/>
              <a:gd name="connsiteX13458" fmla="*/ 4826842 w 7386137"/>
              <a:gd name="connsiteY13458" fmla="*/ 64533 h 688275"/>
              <a:gd name="connsiteX13459" fmla="*/ 4826828 w 7386137"/>
              <a:gd name="connsiteY13459" fmla="*/ 64282 h 688275"/>
              <a:gd name="connsiteX13460" fmla="*/ 4826842 w 7386137"/>
              <a:gd name="connsiteY13460" fmla="*/ 64282 h 688275"/>
              <a:gd name="connsiteX13461" fmla="*/ 4826828 w 7386137"/>
              <a:gd name="connsiteY13461" fmla="*/ 64030 h 688275"/>
              <a:gd name="connsiteX13462" fmla="*/ 4826842 w 7386137"/>
              <a:gd name="connsiteY13462" fmla="*/ 64030 h 688275"/>
              <a:gd name="connsiteX13463" fmla="*/ 4826828 w 7386137"/>
              <a:gd name="connsiteY13463" fmla="*/ 63779 h 688275"/>
              <a:gd name="connsiteX13464" fmla="*/ 4826842 w 7386137"/>
              <a:gd name="connsiteY13464" fmla="*/ 63779 h 688275"/>
              <a:gd name="connsiteX13465" fmla="*/ 4826828 w 7386137"/>
              <a:gd name="connsiteY13465" fmla="*/ 63527 h 688275"/>
              <a:gd name="connsiteX13466" fmla="*/ 4826842 w 7386137"/>
              <a:gd name="connsiteY13466" fmla="*/ 63527 h 688275"/>
              <a:gd name="connsiteX13467" fmla="*/ 4826828 w 7386137"/>
              <a:gd name="connsiteY13467" fmla="*/ 63276 h 688275"/>
              <a:gd name="connsiteX13468" fmla="*/ 4826842 w 7386137"/>
              <a:gd name="connsiteY13468" fmla="*/ 63276 h 688275"/>
              <a:gd name="connsiteX13469" fmla="*/ 4826828 w 7386137"/>
              <a:gd name="connsiteY13469" fmla="*/ 63024 h 688275"/>
              <a:gd name="connsiteX13470" fmla="*/ 4826842 w 7386137"/>
              <a:gd name="connsiteY13470" fmla="*/ 63024 h 688275"/>
              <a:gd name="connsiteX13471" fmla="*/ 4826828 w 7386137"/>
              <a:gd name="connsiteY13471" fmla="*/ 62772 h 688275"/>
              <a:gd name="connsiteX13472" fmla="*/ 4826842 w 7386137"/>
              <a:gd name="connsiteY13472" fmla="*/ 62772 h 688275"/>
              <a:gd name="connsiteX13473" fmla="*/ 4826828 w 7386137"/>
              <a:gd name="connsiteY13473" fmla="*/ 62521 h 688275"/>
              <a:gd name="connsiteX13474" fmla="*/ 4826842 w 7386137"/>
              <a:gd name="connsiteY13474" fmla="*/ 62521 h 688275"/>
              <a:gd name="connsiteX13475" fmla="*/ 4826828 w 7386137"/>
              <a:gd name="connsiteY13475" fmla="*/ 62269 h 688275"/>
              <a:gd name="connsiteX13476" fmla="*/ 4826842 w 7386137"/>
              <a:gd name="connsiteY13476" fmla="*/ 62269 h 688275"/>
              <a:gd name="connsiteX13477" fmla="*/ 4826828 w 7386137"/>
              <a:gd name="connsiteY13477" fmla="*/ 62018 h 688275"/>
              <a:gd name="connsiteX13478" fmla="*/ 4826842 w 7386137"/>
              <a:gd name="connsiteY13478" fmla="*/ 62018 h 688275"/>
              <a:gd name="connsiteX13479" fmla="*/ 4826828 w 7386137"/>
              <a:gd name="connsiteY13479" fmla="*/ 61766 h 688275"/>
              <a:gd name="connsiteX13480" fmla="*/ 4826842 w 7386137"/>
              <a:gd name="connsiteY13480" fmla="*/ 61766 h 688275"/>
              <a:gd name="connsiteX13481" fmla="*/ 4826828 w 7386137"/>
              <a:gd name="connsiteY13481" fmla="*/ 61515 h 688275"/>
              <a:gd name="connsiteX13482" fmla="*/ 4826842 w 7386137"/>
              <a:gd name="connsiteY13482" fmla="*/ 61515 h 688275"/>
              <a:gd name="connsiteX13483" fmla="*/ 4826828 w 7386137"/>
              <a:gd name="connsiteY13483" fmla="*/ 61263 h 688275"/>
              <a:gd name="connsiteX13484" fmla="*/ 4826842 w 7386137"/>
              <a:gd name="connsiteY13484" fmla="*/ 61263 h 688275"/>
              <a:gd name="connsiteX13485" fmla="*/ 4826828 w 7386137"/>
              <a:gd name="connsiteY13485" fmla="*/ 61012 h 688275"/>
              <a:gd name="connsiteX13486" fmla="*/ 4826842 w 7386137"/>
              <a:gd name="connsiteY13486" fmla="*/ 61012 h 688275"/>
              <a:gd name="connsiteX13487" fmla="*/ 4826828 w 7386137"/>
              <a:gd name="connsiteY13487" fmla="*/ 60760 h 688275"/>
              <a:gd name="connsiteX13488" fmla="*/ 4826842 w 7386137"/>
              <a:gd name="connsiteY13488" fmla="*/ 60760 h 688275"/>
              <a:gd name="connsiteX13489" fmla="*/ 4826828 w 7386137"/>
              <a:gd name="connsiteY13489" fmla="*/ 60508 h 688275"/>
              <a:gd name="connsiteX13490" fmla="*/ 4826842 w 7386137"/>
              <a:gd name="connsiteY13490" fmla="*/ 60508 h 688275"/>
              <a:gd name="connsiteX13491" fmla="*/ 4826828 w 7386137"/>
              <a:gd name="connsiteY13491" fmla="*/ 60257 h 688275"/>
              <a:gd name="connsiteX13492" fmla="*/ 4826842 w 7386137"/>
              <a:gd name="connsiteY13492" fmla="*/ 60257 h 688275"/>
              <a:gd name="connsiteX13493" fmla="*/ 4826828 w 7386137"/>
              <a:gd name="connsiteY13493" fmla="*/ 60005 h 688275"/>
              <a:gd name="connsiteX13494" fmla="*/ 4826842 w 7386137"/>
              <a:gd name="connsiteY13494" fmla="*/ 60005 h 688275"/>
              <a:gd name="connsiteX13495" fmla="*/ 4826828 w 7386137"/>
              <a:gd name="connsiteY13495" fmla="*/ 59754 h 688275"/>
              <a:gd name="connsiteX13496" fmla="*/ 4826842 w 7386137"/>
              <a:gd name="connsiteY13496" fmla="*/ 59754 h 688275"/>
              <a:gd name="connsiteX13497" fmla="*/ 4826828 w 7386137"/>
              <a:gd name="connsiteY13497" fmla="*/ 59502 h 688275"/>
              <a:gd name="connsiteX13498" fmla="*/ 4826842 w 7386137"/>
              <a:gd name="connsiteY13498" fmla="*/ 59502 h 688275"/>
              <a:gd name="connsiteX13499" fmla="*/ 4826828 w 7386137"/>
              <a:gd name="connsiteY13499" fmla="*/ 59251 h 688275"/>
              <a:gd name="connsiteX13500" fmla="*/ 4826842 w 7386137"/>
              <a:gd name="connsiteY13500" fmla="*/ 59251 h 688275"/>
              <a:gd name="connsiteX13501" fmla="*/ 4826828 w 7386137"/>
              <a:gd name="connsiteY13501" fmla="*/ 58999 h 688275"/>
              <a:gd name="connsiteX13502" fmla="*/ 4826842 w 7386137"/>
              <a:gd name="connsiteY13502" fmla="*/ 58999 h 688275"/>
              <a:gd name="connsiteX13503" fmla="*/ 4826828 w 7386137"/>
              <a:gd name="connsiteY13503" fmla="*/ 58748 h 688275"/>
              <a:gd name="connsiteX13504" fmla="*/ 4826842 w 7386137"/>
              <a:gd name="connsiteY13504" fmla="*/ 58748 h 688275"/>
              <a:gd name="connsiteX13505" fmla="*/ 4826828 w 7386137"/>
              <a:gd name="connsiteY13505" fmla="*/ 58496 h 688275"/>
              <a:gd name="connsiteX13506" fmla="*/ 4826842 w 7386137"/>
              <a:gd name="connsiteY13506" fmla="*/ 58496 h 688275"/>
              <a:gd name="connsiteX13507" fmla="*/ 4826828 w 7386137"/>
              <a:gd name="connsiteY13507" fmla="*/ 58245 h 688275"/>
              <a:gd name="connsiteX13508" fmla="*/ 4826842 w 7386137"/>
              <a:gd name="connsiteY13508" fmla="*/ 58245 h 688275"/>
              <a:gd name="connsiteX13509" fmla="*/ 4826828 w 7386137"/>
              <a:gd name="connsiteY13509" fmla="*/ 57993 h 688275"/>
              <a:gd name="connsiteX13510" fmla="*/ 4826842 w 7386137"/>
              <a:gd name="connsiteY13510" fmla="*/ 57993 h 688275"/>
              <a:gd name="connsiteX13511" fmla="*/ 4826828 w 7386137"/>
              <a:gd name="connsiteY13511" fmla="*/ 57742 h 688275"/>
              <a:gd name="connsiteX13512" fmla="*/ 4826842 w 7386137"/>
              <a:gd name="connsiteY13512" fmla="*/ 57742 h 688275"/>
              <a:gd name="connsiteX13513" fmla="*/ 4826828 w 7386137"/>
              <a:gd name="connsiteY13513" fmla="*/ 57490 h 688275"/>
              <a:gd name="connsiteX13514" fmla="*/ 4826842 w 7386137"/>
              <a:gd name="connsiteY13514" fmla="*/ 57490 h 688275"/>
              <a:gd name="connsiteX13515" fmla="*/ 4826828 w 7386137"/>
              <a:gd name="connsiteY13515" fmla="*/ 57239 h 688275"/>
              <a:gd name="connsiteX13516" fmla="*/ 4826842 w 7386137"/>
              <a:gd name="connsiteY13516" fmla="*/ 57239 h 688275"/>
              <a:gd name="connsiteX13517" fmla="*/ 4826828 w 7386137"/>
              <a:gd name="connsiteY13517" fmla="*/ 56987 h 688275"/>
              <a:gd name="connsiteX13518" fmla="*/ 4826842 w 7386137"/>
              <a:gd name="connsiteY13518" fmla="*/ 56987 h 688275"/>
              <a:gd name="connsiteX13519" fmla="*/ 4826828 w 7386137"/>
              <a:gd name="connsiteY13519" fmla="*/ 56735 h 688275"/>
              <a:gd name="connsiteX13520" fmla="*/ 4826842 w 7386137"/>
              <a:gd name="connsiteY13520" fmla="*/ 56735 h 688275"/>
              <a:gd name="connsiteX13521" fmla="*/ 4826828 w 7386137"/>
              <a:gd name="connsiteY13521" fmla="*/ 56484 h 688275"/>
              <a:gd name="connsiteX13522" fmla="*/ 4826842 w 7386137"/>
              <a:gd name="connsiteY13522" fmla="*/ 56484 h 688275"/>
              <a:gd name="connsiteX13523" fmla="*/ 4826828 w 7386137"/>
              <a:gd name="connsiteY13523" fmla="*/ 56232 h 688275"/>
              <a:gd name="connsiteX13524" fmla="*/ 4826842 w 7386137"/>
              <a:gd name="connsiteY13524" fmla="*/ 56232 h 688275"/>
              <a:gd name="connsiteX13525" fmla="*/ 4826828 w 7386137"/>
              <a:gd name="connsiteY13525" fmla="*/ 55981 h 688275"/>
              <a:gd name="connsiteX13526" fmla="*/ 4826842 w 7386137"/>
              <a:gd name="connsiteY13526" fmla="*/ 55981 h 688275"/>
              <a:gd name="connsiteX13527" fmla="*/ 4826828 w 7386137"/>
              <a:gd name="connsiteY13527" fmla="*/ 55729 h 688275"/>
              <a:gd name="connsiteX13528" fmla="*/ 4826842 w 7386137"/>
              <a:gd name="connsiteY13528" fmla="*/ 55729 h 688275"/>
              <a:gd name="connsiteX13529" fmla="*/ 4826828 w 7386137"/>
              <a:gd name="connsiteY13529" fmla="*/ 55478 h 688275"/>
              <a:gd name="connsiteX13530" fmla="*/ 4826842 w 7386137"/>
              <a:gd name="connsiteY13530" fmla="*/ 55478 h 688275"/>
              <a:gd name="connsiteX13531" fmla="*/ 4826828 w 7386137"/>
              <a:gd name="connsiteY13531" fmla="*/ 55226 h 688275"/>
              <a:gd name="connsiteX13532" fmla="*/ 4826842 w 7386137"/>
              <a:gd name="connsiteY13532" fmla="*/ 55226 h 688275"/>
              <a:gd name="connsiteX13533" fmla="*/ 4826828 w 7386137"/>
              <a:gd name="connsiteY13533" fmla="*/ 54975 h 688275"/>
              <a:gd name="connsiteX13534" fmla="*/ 4826842 w 7386137"/>
              <a:gd name="connsiteY13534" fmla="*/ 54975 h 688275"/>
              <a:gd name="connsiteX13535" fmla="*/ 4826828 w 7386137"/>
              <a:gd name="connsiteY13535" fmla="*/ 54723 h 688275"/>
              <a:gd name="connsiteX13536" fmla="*/ 4826842 w 7386137"/>
              <a:gd name="connsiteY13536" fmla="*/ 54723 h 688275"/>
              <a:gd name="connsiteX13537" fmla="*/ 4826828 w 7386137"/>
              <a:gd name="connsiteY13537" fmla="*/ 54471 h 688275"/>
              <a:gd name="connsiteX13538" fmla="*/ 4826842 w 7386137"/>
              <a:gd name="connsiteY13538" fmla="*/ 54471 h 688275"/>
              <a:gd name="connsiteX13539" fmla="*/ 4826828 w 7386137"/>
              <a:gd name="connsiteY13539" fmla="*/ 54220 h 688275"/>
              <a:gd name="connsiteX13540" fmla="*/ 4826842 w 7386137"/>
              <a:gd name="connsiteY13540" fmla="*/ 54220 h 688275"/>
              <a:gd name="connsiteX13541" fmla="*/ 4826828 w 7386137"/>
              <a:gd name="connsiteY13541" fmla="*/ 53968 h 688275"/>
              <a:gd name="connsiteX13542" fmla="*/ 4826842 w 7386137"/>
              <a:gd name="connsiteY13542" fmla="*/ 53968 h 688275"/>
              <a:gd name="connsiteX13543" fmla="*/ 4826828 w 7386137"/>
              <a:gd name="connsiteY13543" fmla="*/ 53717 h 688275"/>
              <a:gd name="connsiteX13544" fmla="*/ 4826842 w 7386137"/>
              <a:gd name="connsiteY13544" fmla="*/ 53717 h 688275"/>
              <a:gd name="connsiteX13545" fmla="*/ 4826828 w 7386137"/>
              <a:gd name="connsiteY13545" fmla="*/ 53465 h 688275"/>
              <a:gd name="connsiteX13546" fmla="*/ 4826842 w 7386137"/>
              <a:gd name="connsiteY13546" fmla="*/ 53465 h 688275"/>
              <a:gd name="connsiteX13547" fmla="*/ 4826828 w 7386137"/>
              <a:gd name="connsiteY13547" fmla="*/ 53214 h 688275"/>
              <a:gd name="connsiteX13548" fmla="*/ 4826842 w 7386137"/>
              <a:gd name="connsiteY13548" fmla="*/ 53214 h 688275"/>
              <a:gd name="connsiteX13549" fmla="*/ 4826828 w 7386137"/>
              <a:gd name="connsiteY13549" fmla="*/ 52962 h 688275"/>
              <a:gd name="connsiteX13550" fmla="*/ 4826842 w 7386137"/>
              <a:gd name="connsiteY13550" fmla="*/ 52962 h 688275"/>
              <a:gd name="connsiteX13551" fmla="*/ 4826828 w 7386137"/>
              <a:gd name="connsiteY13551" fmla="*/ 52711 h 688275"/>
              <a:gd name="connsiteX13552" fmla="*/ 4826842 w 7386137"/>
              <a:gd name="connsiteY13552" fmla="*/ 52711 h 688275"/>
              <a:gd name="connsiteX13553" fmla="*/ 4826828 w 7386137"/>
              <a:gd name="connsiteY13553" fmla="*/ 52459 h 688275"/>
              <a:gd name="connsiteX13554" fmla="*/ 4826842 w 7386137"/>
              <a:gd name="connsiteY13554" fmla="*/ 52459 h 688275"/>
              <a:gd name="connsiteX13555" fmla="*/ 4826828 w 7386137"/>
              <a:gd name="connsiteY13555" fmla="*/ 52208 h 688275"/>
              <a:gd name="connsiteX13556" fmla="*/ 4826842 w 7386137"/>
              <a:gd name="connsiteY13556" fmla="*/ 52208 h 688275"/>
              <a:gd name="connsiteX13557" fmla="*/ 4826828 w 7386137"/>
              <a:gd name="connsiteY13557" fmla="*/ 51956 h 688275"/>
              <a:gd name="connsiteX13558" fmla="*/ 4826842 w 7386137"/>
              <a:gd name="connsiteY13558" fmla="*/ 51956 h 688275"/>
              <a:gd name="connsiteX13559" fmla="*/ 4826828 w 7386137"/>
              <a:gd name="connsiteY13559" fmla="*/ 51705 h 688275"/>
              <a:gd name="connsiteX13560" fmla="*/ 4826842 w 7386137"/>
              <a:gd name="connsiteY13560" fmla="*/ 51705 h 688275"/>
              <a:gd name="connsiteX13561" fmla="*/ 4826828 w 7386137"/>
              <a:gd name="connsiteY13561" fmla="*/ 51453 h 688275"/>
              <a:gd name="connsiteX13562" fmla="*/ 4826842 w 7386137"/>
              <a:gd name="connsiteY13562" fmla="*/ 51453 h 688275"/>
              <a:gd name="connsiteX13563" fmla="*/ 4826828 w 7386137"/>
              <a:gd name="connsiteY13563" fmla="*/ 51201 h 688275"/>
              <a:gd name="connsiteX13564" fmla="*/ 4826842 w 7386137"/>
              <a:gd name="connsiteY13564" fmla="*/ 51201 h 688275"/>
              <a:gd name="connsiteX13565" fmla="*/ 4826828 w 7386137"/>
              <a:gd name="connsiteY13565" fmla="*/ 50950 h 688275"/>
              <a:gd name="connsiteX13566" fmla="*/ 4826842 w 7386137"/>
              <a:gd name="connsiteY13566" fmla="*/ 50950 h 688275"/>
              <a:gd name="connsiteX13567" fmla="*/ 4826828 w 7386137"/>
              <a:gd name="connsiteY13567" fmla="*/ 50698 h 688275"/>
              <a:gd name="connsiteX13568" fmla="*/ 4826842 w 7386137"/>
              <a:gd name="connsiteY13568" fmla="*/ 50698 h 688275"/>
              <a:gd name="connsiteX13569" fmla="*/ 4826828 w 7386137"/>
              <a:gd name="connsiteY13569" fmla="*/ 50447 h 688275"/>
              <a:gd name="connsiteX13570" fmla="*/ 4826842 w 7386137"/>
              <a:gd name="connsiteY13570" fmla="*/ 50447 h 688275"/>
              <a:gd name="connsiteX13571" fmla="*/ 4826828 w 7386137"/>
              <a:gd name="connsiteY13571" fmla="*/ 50195 h 688275"/>
              <a:gd name="connsiteX13572" fmla="*/ 4826842 w 7386137"/>
              <a:gd name="connsiteY13572" fmla="*/ 50195 h 688275"/>
              <a:gd name="connsiteX13573" fmla="*/ 4826828 w 7386137"/>
              <a:gd name="connsiteY13573" fmla="*/ 49944 h 688275"/>
              <a:gd name="connsiteX13574" fmla="*/ 4826842 w 7386137"/>
              <a:gd name="connsiteY13574" fmla="*/ 49944 h 688275"/>
              <a:gd name="connsiteX13575" fmla="*/ 4826828 w 7386137"/>
              <a:gd name="connsiteY13575" fmla="*/ 49692 h 688275"/>
              <a:gd name="connsiteX13576" fmla="*/ 4826842 w 7386137"/>
              <a:gd name="connsiteY13576" fmla="*/ 49692 h 688275"/>
              <a:gd name="connsiteX13577" fmla="*/ 4826828 w 7386137"/>
              <a:gd name="connsiteY13577" fmla="*/ 49441 h 688275"/>
              <a:gd name="connsiteX13578" fmla="*/ 4826842 w 7386137"/>
              <a:gd name="connsiteY13578" fmla="*/ 49441 h 688275"/>
              <a:gd name="connsiteX13579" fmla="*/ 4826828 w 7386137"/>
              <a:gd name="connsiteY13579" fmla="*/ 49189 h 688275"/>
              <a:gd name="connsiteX13580" fmla="*/ 4826842 w 7386137"/>
              <a:gd name="connsiteY13580" fmla="*/ 49189 h 688275"/>
              <a:gd name="connsiteX13581" fmla="*/ 4826828 w 7386137"/>
              <a:gd name="connsiteY13581" fmla="*/ 48937 h 688275"/>
              <a:gd name="connsiteX13582" fmla="*/ 4826842 w 7386137"/>
              <a:gd name="connsiteY13582" fmla="*/ 48937 h 688275"/>
              <a:gd name="connsiteX13583" fmla="*/ 4826828 w 7386137"/>
              <a:gd name="connsiteY13583" fmla="*/ 48686 h 688275"/>
              <a:gd name="connsiteX13584" fmla="*/ 4826842 w 7386137"/>
              <a:gd name="connsiteY13584" fmla="*/ 48686 h 688275"/>
              <a:gd name="connsiteX13585" fmla="*/ 4826828 w 7386137"/>
              <a:gd name="connsiteY13585" fmla="*/ 48434 h 688275"/>
              <a:gd name="connsiteX13586" fmla="*/ 4826842 w 7386137"/>
              <a:gd name="connsiteY13586" fmla="*/ 48434 h 688275"/>
              <a:gd name="connsiteX13587" fmla="*/ 4826828 w 7386137"/>
              <a:gd name="connsiteY13587" fmla="*/ 48183 h 688275"/>
              <a:gd name="connsiteX13588" fmla="*/ 4826842 w 7386137"/>
              <a:gd name="connsiteY13588" fmla="*/ 48183 h 688275"/>
              <a:gd name="connsiteX13589" fmla="*/ 4826828 w 7386137"/>
              <a:gd name="connsiteY13589" fmla="*/ 47931 h 688275"/>
              <a:gd name="connsiteX13590" fmla="*/ 4826842 w 7386137"/>
              <a:gd name="connsiteY13590" fmla="*/ 47931 h 688275"/>
              <a:gd name="connsiteX13591" fmla="*/ 4826828 w 7386137"/>
              <a:gd name="connsiteY13591" fmla="*/ 47680 h 688275"/>
              <a:gd name="connsiteX13592" fmla="*/ 4826842 w 7386137"/>
              <a:gd name="connsiteY13592" fmla="*/ 47680 h 688275"/>
              <a:gd name="connsiteX13593" fmla="*/ 4826828 w 7386137"/>
              <a:gd name="connsiteY13593" fmla="*/ 47428 h 688275"/>
              <a:gd name="connsiteX13594" fmla="*/ 4826842 w 7386137"/>
              <a:gd name="connsiteY13594" fmla="*/ 47428 h 688275"/>
              <a:gd name="connsiteX13595" fmla="*/ 4826828 w 7386137"/>
              <a:gd name="connsiteY13595" fmla="*/ 47177 h 688275"/>
              <a:gd name="connsiteX13596" fmla="*/ 4826842 w 7386137"/>
              <a:gd name="connsiteY13596" fmla="*/ 47177 h 688275"/>
              <a:gd name="connsiteX13597" fmla="*/ 4826828 w 7386137"/>
              <a:gd name="connsiteY13597" fmla="*/ 46925 h 688275"/>
              <a:gd name="connsiteX13598" fmla="*/ 4826842 w 7386137"/>
              <a:gd name="connsiteY13598" fmla="*/ 46925 h 688275"/>
              <a:gd name="connsiteX13599" fmla="*/ 4826828 w 7386137"/>
              <a:gd name="connsiteY13599" fmla="*/ 46674 h 688275"/>
              <a:gd name="connsiteX13600" fmla="*/ 4826842 w 7386137"/>
              <a:gd name="connsiteY13600" fmla="*/ 46674 h 688275"/>
              <a:gd name="connsiteX13601" fmla="*/ 4826828 w 7386137"/>
              <a:gd name="connsiteY13601" fmla="*/ 46422 h 688275"/>
              <a:gd name="connsiteX13602" fmla="*/ 4826842 w 7386137"/>
              <a:gd name="connsiteY13602" fmla="*/ 46422 h 688275"/>
              <a:gd name="connsiteX13603" fmla="*/ 4826828 w 7386137"/>
              <a:gd name="connsiteY13603" fmla="*/ 46171 h 688275"/>
              <a:gd name="connsiteX13604" fmla="*/ 4826843 w 7386137"/>
              <a:gd name="connsiteY13604" fmla="*/ 46171 h 688275"/>
              <a:gd name="connsiteX13605" fmla="*/ 4826829 w 7386137"/>
              <a:gd name="connsiteY13605" fmla="*/ 45919 h 688275"/>
              <a:gd name="connsiteX13606" fmla="*/ 4892367 w 7386137"/>
              <a:gd name="connsiteY13606" fmla="*/ 45919 h 688275"/>
              <a:gd name="connsiteX13607" fmla="*/ 4892359 w 7386137"/>
              <a:gd name="connsiteY13607" fmla="*/ 46171 h 688275"/>
              <a:gd name="connsiteX13608" fmla="*/ 4892367 w 7386137"/>
              <a:gd name="connsiteY13608" fmla="*/ 46171 h 688275"/>
              <a:gd name="connsiteX13609" fmla="*/ 4892359 w 7386137"/>
              <a:gd name="connsiteY13609" fmla="*/ 46422 h 688275"/>
              <a:gd name="connsiteX13610" fmla="*/ 4892367 w 7386137"/>
              <a:gd name="connsiteY13610" fmla="*/ 46422 h 688275"/>
              <a:gd name="connsiteX13611" fmla="*/ 4892359 w 7386137"/>
              <a:gd name="connsiteY13611" fmla="*/ 46674 h 688275"/>
              <a:gd name="connsiteX13612" fmla="*/ 4892367 w 7386137"/>
              <a:gd name="connsiteY13612" fmla="*/ 46674 h 688275"/>
              <a:gd name="connsiteX13613" fmla="*/ 4892359 w 7386137"/>
              <a:gd name="connsiteY13613" fmla="*/ 46925 h 688275"/>
              <a:gd name="connsiteX13614" fmla="*/ 4892367 w 7386137"/>
              <a:gd name="connsiteY13614" fmla="*/ 46925 h 688275"/>
              <a:gd name="connsiteX13615" fmla="*/ 4892359 w 7386137"/>
              <a:gd name="connsiteY13615" fmla="*/ 47177 h 688275"/>
              <a:gd name="connsiteX13616" fmla="*/ 4892367 w 7386137"/>
              <a:gd name="connsiteY13616" fmla="*/ 47177 h 688275"/>
              <a:gd name="connsiteX13617" fmla="*/ 4892359 w 7386137"/>
              <a:gd name="connsiteY13617" fmla="*/ 47428 h 688275"/>
              <a:gd name="connsiteX13618" fmla="*/ 4892367 w 7386137"/>
              <a:gd name="connsiteY13618" fmla="*/ 47428 h 688275"/>
              <a:gd name="connsiteX13619" fmla="*/ 4892359 w 7386137"/>
              <a:gd name="connsiteY13619" fmla="*/ 47680 h 688275"/>
              <a:gd name="connsiteX13620" fmla="*/ 4892367 w 7386137"/>
              <a:gd name="connsiteY13620" fmla="*/ 47680 h 688275"/>
              <a:gd name="connsiteX13621" fmla="*/ 4892359 w 7386137"/>
              <a:gd name="connsiteY13621" fmla="*/ 47931 h 688275"/>
              <a:gd name="connsiteX13622" fmla="*/ 4892367 w 7386137"/>
              <a:gd name="connsiteY13622" fmla="*/ 47931 h 688275"/>
              <a:gd name="connsiteX13623" fmla="*/ 4892359 w 7386137"/>
              <a:gd name="connsiteY13623" fmla="*/ 48183 h 688275"/>
              <a:gd name="connsiteX13624" fmla="*/ 4892367 w 7386137"/>
              <a:gd name="connsiteY13624" fmla="*/ 48183 h 688275"/>
              <a:gd name="connsiteX13625" fmla="*/ 4892359 w 7386137"/>
              <a:gd name="connsiteY13625" fmla="*/ 48434 h 688275"/>
              <a:gd name="connsiteX13626" fmla="*/ 4892367 w 7386137"/>
              <a:gd name="connsiteY13626" fmla="*/ 48434 h 688275"/>
              <a:gd name="connsiteX13627" fmla="*/ 4892359 w 7386137"/>
              <a:gd name="connsiteY13627" fmla="*/ 48686 h 688275"/>
              <a:gd name="connsiteX13628" fmla="*/ 4892367 w 7386137"/>
              <a:gd name="connsiteY13628" fmla="*/ 48686 h 688275"/>
              <a:gd name="connsiteX13629" fmla="*/ 4892359 w 7386137"/>
              <a:gd name="connsiteY13629" fmla="*/ 48937 h 688275"/>
              <a:gd name="connsiteX13630" fmla="*/ 4892367 w 7386137"/>
              <a:gd name="connsiteY13630" fmla="*/ 48937 h 688275"/>
              <a:gd name="connsiteX13631" fmla="*/ 4892359 w 7386137"/>
              <a:gd name="connsiteY13631" fmla="*/ 49189 h 688275"/>
              <a:gd name="connsiteX13632" fmla="*/ 4892367 w 7386137"/>
              <a:gd name="connsiteY13632" fmla="*/ 49189 h 688275"/>
              <a:gd name="connsiteX13633" fmla="*/ 4892359 w 7386137"/>
              <a:gd name="connsiteY13633" fmla="*/ 49441 h 688275"/>
              <a:gd name="connsiteX13634" fmla="*/ 4892367 w 7386137"/>
              <a:gd name="connsiteY13634" fmla="*/ 49441 h 688275"/>
              <a:gd name="connsiteX13635" fmla="*/ 4892359 w 7386137"/>
              <a:gd name="connsiteY13635" fmla="*/ 49692 h 688275"/>
              <a:gd name="connsiteX13636" fmla="*/ 4892367 w 7386137"/>
              <a:gd name="connsiteY13636" fmla="*/ 49692 h 688275"/>
              <a:gd name="connsiteX13637" fmla="*/ 4892359 w 7386137"/>
              <a:gd name="connsiteY13637" fmla="*/ 49944 h 688275"/>
              <a:gd name="connsiteX13638" fmla="*/ 4892367 w 7386137"/>
              <a:gd name="connsiteY13638" fmla="*/ 49944 h 688275"/>
              <a:gd name="connsiteX13639" fmla="*/ 4892359 w 7386137"/>
              <a:gd name="connsiteY13639" fmla="*/ 50195 h 688275"/>
              <a:gd name="connsiteX13640" fmla="*/ 4892367 w 7386137"/>
              <a:gd name="connsiteY13640" fmla="*/ 50195 h 688275"/>
              <a:gd name="connsiteX13641" fmla="*/ 4892359 w 7386137"/>
              <a:gd name="connsiteY13641" fmla="*/ 50447 h 688275"/>
              <a:gd name="connsiteX13642" fmla="*/ 4892367 w 7386137"/>
              <a:gd name="connsiteY13642" fmla="*/ 50447 h 688275"/>
              <a:gd name="connsiteX13643" fmla="*/ 4892359 w 7386137"/>
              <a:gd name="connsiteY13643" fmla="*/ 50698 h 688275"/>
              <a:gd name="connsiteX13644" fmla="*/ 4892367 w 7386137"/>
              <a:gd name="connsiteY13644" fmla="*/ 50698 h 688275"/>
              <a:gd name="connsiteX13645" fmla="*/ 4892359 w 7386137"/>
              <a:gd name="connsiteY13645" fmla="*/ 50950 h 688275"/>
              <a:gd name="connsiteX13646" fmla="*/ 4892367 w 7386137"/>
              <a:gd name="connsiteY13646" fmla="*/ 50950 h 688275"/>
              <a:gd name="connsiteX13647" fmla="*/ 4892359 w 7386137"/>
              <a:gd name="connsiteY13647" fmla="*/ 51201 h 688275"/>
              <a:gd name="connsiteX13648" fmla="*/ 4892367 w 7386137"/>
              <a:gd name="connsiteY13648" fmla="*/ 51201 h 688275"/>
              <a:gd name="connsiteX13649" fmla="*/ 4892359 w 7386137"/>
              <a:gd name="connsiteY13649" fmla="*/ 51453 h 688275"/>
              <a:gd name="connsiteX13650" fmla="*/ 4892367 w 7386137"/>
              <a:gd name="connsiteY13650" fmla="*/ 51453 h 688275"/>
              <a:gd name="connsiteX13651" fmla="*/ 4892359 w 7386137"/>
              <a:gd name="connsiteY13651" fmla="*/ 51705 h 688275"/>
              <a:gd name="connsiteX13652" fmla="*/ 4892367 w 7386137"/>
              <a:gd name="connsiteY13652" fmla="*/ 51705 h 688275"/>
              <a:gd name="connsiteX13653" fmla="*/ 4892359 w 7386137"/>
              <a:gd name="connsiteY13653" fmla="*/ 51956 h 688275"/>
              <a:gd name="connsiteX13654" fmla="*/ 4892367 w 7386137"/>
              <a:gd name="connsiteY13654" fmla="*/ 51956 h 688275"/>
              <a:gd name="connsiteX13655" fmla="*/ 4892359 w 7386137"/>
              <a:gd name="connsiteY13655" fmla="*/ 52208 h 688275"/>
              <a:gd name="connsiteX13656" fmla="*/ 4892367 w 7386137"/>
              <a:gd name="connsiteY13656" fmla="*/ 52208 h 688275"/>
              <a:gd name="connsiteX13657" fmla="*/ 4892359 w 7386137"/>
              <a:gd name="connsiteY13657" fmla="*/ 52459 h 688275"/>
              <a:gd name="connsiteX13658" fmla="*/ 4892367 w 7386137"/>
              <a:gd name="connsiteY13658" fmla="*/ 52459 h 688275"/>
              <a:gd name="connsiteX13659" fmla="*/ 4892359 w 7386137"/>
              <a:gd name="connsiteY13659" fmla="*/ 52711 h 688275"/>
              <a:gd name="connsiteX13660" fmla="*/ 4892367 w 7386137"/>
              <a:gd name="connsiteY13660" fmla="*/ 52711 h 688275"/>
              <a:gd name="connsiteX13661" fmla="*/ 4892359 w 7386137"/>
              <a:gd name="connsiteY13661" fmla="*/ 52962 h 688275"/>
              <a:gd name="connsiteX13662" fmla="*/ 4892367 w 7386137"/>
              <a:gd name="connsiteY13662" fmla="*/ 52962 h 688275"/>
              <a:gd name="connsiteX13663" fmla="*/ 4892359 w 7386137"/>
              <a:gd name="connsiteY13663" fmla="*/ 53214 h 688275"/>
              <a:gd name="connsiteX13664" fmla="*/ 4892367 w 7386137"/>
              <a:gd name="connsiteY13664" fmla="*/ 53214 h 688275"/>
              <a:gd name="connsiteX13665" fmla="*/ 4892359 w 7386137"/>
              <a:gd name="connsiteY13665" fmla="*/ 53465 h 688275"/>
              <a:gd name="connsiteX13666" fmla="*/ 4892367 w 7386137"/>
              <a:gd name="connsiteY13666" fmla="*/ 53465 h 688275"/>
              <a:gd name="connsiteX13667" fmla="*/ 4892359 w 7386137"/>
              <a:gd name="connsiteY13667" fmla="*/ 53717 h 688275"/>
              <a:gd name="connsiteX13668" fmla="*/ 4892367 w 7386137"/>
              <a:gd name="connsiteY13668" fmla="*/ 53717 h 688275"/>
              <a:gd name="connsiteX13669" fmla="*/ 4892359 w 7386137"/>
              <a:gd name="connsiteY13669" fmla="*/ 53968 h 688275"/>
              <a:gd name="connsiteX13670" fmla="*/ 4892367 w 7386137"/>
              <a:gd name="connsiteY13670" fmla="*/ 53968 h 688275"/>
              <a:gd name="connsiteX13671" fmla="*/ 4892359 w 7386137"/>
              <a:gd name="connsiteY13671" fmla="*/ 54220 h 688275"/>
              <a:gd name="connsiteX13672" fmla="*/ 4892367 w 7386137"/>
              <a:gd name="connsiteY13672" fmla="*/ 54220 h 688275"/>
              <a:gd name="connsiteX13673" fmla="*/ 4892359 w 7386137"/>
              <a:gd name="connsiteY13673" fmla="*/ 54471 h 688275"/>
              <a:gd name="connsiteX13674" fmla="*/ 4892367 w 7386137"/>
              <a:gd name="connsiteY13674" fmla="*/ 54471 h 688275"/>
              <a:gd name="connsiteX13675" fmla="*/ 4892359 w 7386137"/>
              <a:gd name="connsiteY13675" fmla="*/ 54723 h 688275"/>
              <a:gd name="connsiteX13676" fmla="*/ 4892367 w 7386137"/>
              <a:gd name="connsiteY13676" fmla="*/ 54723 h 688275"/>
              <a:gd name="connsiteX13677" fmla="*/ 4892359 w 7386137"/>
              <a:gd name="connsiteY13677" fmla="*/ 54975 h 688275"/>
              <a:gd name="connsiteX13678" fmla="*/ 4892367 w 7386137"/>
              <a:gd name="connsiteY13678" fmla="*/ 54975 h 688275"/>
              <a:gd name="connsiteX13679" fmla="*/ 4892359 w 7386137"/>
              <a:gd name="connsiteY13679" fmla="*/ 55226 h 688275"/>
              <a:gd name="connsiteX13680" fmla="*/ 4892367 w 7386137"/>
              <a:gd name="connsiteY13680" fmla="*/ 55226 h 688275"/>
              <a:gd name="connsiteX13681" fmla="*/ 4892359 w 7386137"/>
              <a:gd name="connsiteY13681" fmla="*/ 55478 h 688275"/>
              <a:gd name="connsiteX13682" fmla="*/ 4892367 w 7386137"/>
              <a:gd name="connsiteY13682" fmla="*/ 55478 h 688275"/>
              <a:gd name="connsiteX13683" fmla="*/ 4892359 w 7386137"/>
              <a:gd name="connsiteY13683" fmla="*/ 55729 h 688275"/>
              <a:gd name="connsiteX13684" fmla="*/ 4892367 w 7386137"/>
              <a:gd name="connsiteY13684" fmla="*/ 55729 h 688275"/>
              <a:gd name="connsiteX13685" fmla="*/ 4892359 w 7386137"/>
              <a:gd name="connsiteY13685" fmla="*/ 55981 h 688275"/>
              <a:gd name="connsiteX13686" fmla="*/ 4892367 w 7386137"/>
              <a:gd name="connsiteY13686" fmla="*/ 55981 h 688275"/>
              <a:gd name="connsiteX13687" fmla="*/ 4892359 w 7386137"/>
              <a:gd name="connsiteY13687" fmla="*/ 56232 h 688275"/>
              <a:gd name="connsiteX13688" fmla="*/ 4892367 w 7386137"/>
              <a:gd name="connsiteY13688" fmla="*/ 56232 h 688275"/>
              <a:gd name="connsiteX13689" fmla="*/ 4892359 w 7386137"/>
              <a:gd name="connsiteY13689" fmla="*/ 56484 h 688275"/>
              <a:gd name="connsiteX13690" fmla="*/ 4892367 w 7386137"/>
              <a:gd name="connsiteY13690" fmla="*/ 56484 h 688275"/>
              <a:gd name="connsiteX13691" fmla="*/ 4892359 w 7386137"/>
              <a:gd name="connsiteY13691" fmla="*/ 56735 h 688275"/>
              <a:gd name="connsiteX13692" fmla="*/ 4892367 w 7386137"/>
              <a:gd name="connsiteY13692" fmla="*/ 56735 h 688275"/>
              <a:gd name="connsiteX13693" fmla="*/ 4892359 w 7386137"/>
              <a:gd name="connsiteY13693" fmla="*/ 56987 h 688275"/>
              <a:gd name="connsiteX13694" fmla="*/ 4892367 w 7386137"/>
              <a:gd name="connsiteY13694" fmla="*/ 56987 h 688275"/>
              <a:gd name="connsiteX13695" fmla="*/ 4892359 w 7386137"/>
              <a:gd name="connsiteY13695" fmla="*/ 57239 h 688275"/>
              <a:gd name="connsiteX13696" fmla="*/ 4892367 w 7386137"/>
              <a:gd name="connsiteY13696" fmla="*/ 57239 h 688275"/>
              <a:gd name="connsiteX13697" fmla="*/ 4892359 w 7386137"/>
              <a:gd name="connsiteY13697" fmla="*/ 57490 h 688275"/>
              <a:gd name="connsiteX13698" fmla="*/ 4892367 w 7386137"/>
              <a:gd name="connsiteY13698" fmla="*/ 57490 h 688275"/>
              <a:gd name="connsiteX13699" fmla="*/ 4892359 w 7386137"/>
              <a:gd name="connsiteY13699" fmla="*/ 57742 h 688275"/>
              <a:gd name="connsiteX13700" fmla="*/ 4892367 w 7386137"/>
              <a:gd name="connsiteY13700" fmla="*/ 57742 h 688275"/>
              <a:gd name="connsiteX13701" fmla="*/ 4892359 w 7386137"/>
              <a:gd name="connsiteY13701" fmla="*/ 57993 h 688275"/>
              <a:gd name="connsiteX13702" fmla="*/ 4892367 w 7386137"/>
              <a:gd name="connsiteY13702" fmla="*/ 57993 h 688275"/>
              <a:gd name="connsiteX13703" fmla="*/ 4892359 w 7386137"/>
              <a:gd name="connsiteY13703" fmla="*/ 58245 h 688275"/>
              <a:gd name="connsiteX13704" fmla="*/ 4892367 w 7386137"/>
              <a:gd name="connsiteY13704" fmla="*/ 58245 h 688275"/>
              <a:gd name="connsiteX13705" fmla="*/ 4892359 w 7386137"/>
              <a:gd name="connsiteY13705" fmla="*/ 58496 h 688275"/>
              <a:gd name="connsiteX13706" fmla="*/ 4892367 w 7386137"/>
              <a:gd name="connsiteY13706" fmla="*/ 58496 h 688275"/>
              <a:gd name="connsiteX13707" fmla="*/ 4892359 w 7386137"/>
              <a:gd name="connsiteY13707" fmla="*/ 58748 h 688275"/>
              <a:gd name="connsiteX13708" fmla="*/ 4892367 w 7386137"/>
              <a:gd name="connsiteY13708" fmla="*/ 58748 h 688275"/>
              <a:gd name="connsiteX13709" fmla="*/ 4892359 w 7386137"/>
              <a:gd name="connsiteY13709" fmla="*/ 58999 h 688275"/>
              <a:gd name="connsiteX13710" fmla="*/ 4892367 w 7386137"/>
              <a:gd name="connsiteY13710" fmla="*/ 58999 h 688275"/>
              <a:gd name="connsiteX13711" fmla="*/ 4892359 w 7386137"/>
              <a:gd name="connsiteY13711" fmla="*/ 59251 h 688275"/>
              <a:gd name="connsiteX13712" fmla="*/ 4892367 w 7386137"/>
              <a:gd name="connsiteY13712" fmla="*/ 59251 h 688275"/>
              <a:gd name="connsiteX13713" fmla="*/ 4892359 w 7386137"/>
              <a:gd name="connsiteY13713" fmla="*/ 59502 h 688275"/>
              <a:gd name="connsiteX13714" fmla="*/ 4892367 w 7386137"/>
              <a:gd name="connsiteY13714" fmla="*/ 59502 h 688275"/>
              <a:gd name="connsiteX13715" fmla="*/ 4892359 w 7386137"/>
              <a:gd name="connsiteY13715" fmla="*/ 59754 h 688275"/>
              <a:gd name="connsiteX13716" fmla="*/ 4892367 w 7386137"/>
              <a:gd name="connsiteY13716" fmla="*/ 59754 h 688275"/>
              <a:gd name="connsiteX13717" fmla="*/ 4892359 w 7386137"/>
              <a:gd name="connsiteY13717" fmla="*/ 60005 h 688275"/>
              <a:gd name="connsiteX13718" fmla="*/ 4892367 w 7386137"/>
              <a:gd name="connsiteY13718" fmla="*/ 60005 h 688275"/>
              <a:gd name="connsiteX13719" fmla="*/ 4892359 w 7386137"/>
              <a:gd name="connsiteY13719" fmla="*/ 60257 h 688275"/>
              <a:gd name="connsiteX13720" fmla="*/ 4892367 w 7386137"/>
              <a:gd name="connsiteY13720" fmla="*/ 60257 h 688275"/>
              <a:gd name="connsiteX13721" fmla="*/ 4892359 w 7386137"/>
              <a:gd name="connsiteY13721" fmla="*/ 60508 h 688275"/>
              <a:gd name="connsiteX13722" fmla="*/ 4892367 w 7386137"/>
              <a:gd name="connsiteY13722" fmla="*/ 60508 h 688275"/>
              <a:gd name="connsiteX13723" fmla="*/ 4892359 w 7386137"/>
              <a:gd name="connsiteY13723" fmla="*/ 60760 h 688275"/>
              <a:gd name="connsiteX13724" fmla="*/ 4892367 w 7386137"/>
              <a:gd name="connsiteY13724" fmla="*/ 60760 h 688275"/>
              <a:gd name="connsiteX13725" fmla="*/ 4892359 w 7386137"/>
              <a:gd name="connsiteY13725" fmla="*/ 61012 h 688275"/>
              <a:gd name="connsiteX13726" fmla="*/ 4892367 w 7386137"/>
              <a:gd name="connsiteY13726" fmla="*/ 61012 h 688275"/>
              <a:gd name="connsiteX13727" fmla="*/ 4892359 w 7386137"/>
              <a:gd name="connsiteY13727" fmla="*/ 61263 h 688275"/>
              <a:gd name="connsiteX13728" fmla="*/ 4892367 w 7386137"/>
              <a:gd name="connsiteY13728" fmla="*/ 61263 h 688275"/>
              <a:gd name="connsiteX13729" fmla="*/ 4892359 w 7386137"/>
              <a:gd name="connsiteY13729" fmla="*/ 61515 h 688275"/>
              <a:gd name="connsiteX13730" fmla="*/ 4892367 w 7386137"/>
              <a:gd name="connsiteY13730" fmla="*/ 61515 h 688275"/>
              <a:gd name="connsiteX13731" fmla="*/ 4892359 w 7386137"/>
              <a:gd name="connsiteY13731" fmla="*/ 61766 h 688275"/>
              <a:gd name="connsiteX13732" fmla="*/ 4892367 w 7386137"/>
              <a:gd name="connsiteY13732" fmla="*/ 61766 h 688275"/>
              <a:gd name="connsiteX13733" fmla="*/ 4892359 w 7386137"/>
              <a:gd name="connsiteY13733" fmla="*/ 62018 h 688275"/>
              <a:gd name="connsiteX13734" fmla="*/ 4892367 w 7386137"/>
              <a:gd name="connsiteY13734" fmla="*/ 62018 h 688275"/>
              <a:gd name="connsiteX13735" fmla="*/ 4892359 w 7386137"/>
              <a:gd name="connsiteY13735" fmla="*/ 62269 h 688275"/>
              <a:gd name="connsiteX13736" fmla="*/ 4892367 w 7386137"/>
              <a:gd name="connsiteY13736" fmla="*/ 62269 h 688275"/>
              <a:gd name="connsiteX13737" fmla="*/ 4892359 w 7386137"/>
              <a:gd name="connsiteY13737" fmla="*/ 62521 h 688275"/>
              <a:gd name="connsiteX13738" fmla="*/ 4892367 w 7386137"/>
              <a:gd name="connsiteY13738" fmla="*/ 62521 h 688275"/>
              <a:gd name="connsiteX13739" fmla="*/ 4892359 w 7386137"/>
              <a:gd name="connsiteY13739" fmla="*/ 62772 h 688275"/>
              <a:gd name="connsiteX13740" fmla="*/ 4892367 w 7386137"/>
              <a:gd name="connsiteY13740" fmla="*/ 62772 h 688275"/>
              <a:gd name="connsiteX13741" fmla="*/ 4892359 w 7386137"/>
              <a:gd name="connsiteY13741" fmla="*/ 63024 h 688275"/>
              <a:gd name="connsiteX13742" fmla="*/ 4892367 w 7386137"/>
              <a:gd name="connsiteY13742" fmla="*/ 63024 h 688275"/>
              <a:gd name="connsiteX13743" fmla="*/ 4892359 w 7386137"/>
              <a:gd name="connsiteY13743" fmla="*/ 63276 h 688275"/>
              <a:gd name="connsiteX13744" fmla="*/ 4892367 w 7386137"/>
              <a:gd name="connsiteY13744" fmla="*/ 63276 h 688275"/>
              <a:gd name="connsiteX13745" fmla="*/ 4892359 w 7386137"/>
              <a:gd name="connsiteY13745" fmla="*/ 63527 h 688275"/>
              <a:gd name="connsiteX13746" fmla="*/ 4892367 w 7386137"/>
              <a:gd name="connsiteY13746" fmla="*/ 63527 h 688275"/>
              <a:gd name="connsiteX13747" fmla="*/ 4892359 w 7386137"/>
              <a:gd name="connsiteY13747" fmla="*/ 63779 h 688275"/>
              <a:gd name="connsiteX13748" fmla="*/ 4892367 w 7386137"/>
              <a:gd name="connsiteY13748" fmla="*/ 63779 h 688275"/>
              <a:gd name="connsiteX13749" fmla="*/ 4892359 w 7386137"/>
              <a:gd name="connsiteY13749" fmla="*/ 64030 h 688275"/>
              <a:gd name="connsiteX13750" fmla="*/ 4892367 w 7386137"/>
              <a:gd name="connsiteY13750" fmla="*/ 64030 h 688275"/>
              <a:gd name="connsiteX13751" fmla="*/ 4892359 w 7386137"/>
              <a:gd name="connsiteY13751" fmla="*/ 64282 h 688275"/>
              <a:gd name="connsiteX13752" fmla="*/ 4892367 w 7386137"/>
              <a:gd name="connsiteY13752" fmla="*/ 64282 h 688275"/>
              <a:gd name="connsiteX13753" fmla="*/ 4892359 w 7386137"/>
              <a:gd name="connsiteY13753" fmla="*/ 64533 h 688275"/>
              <a:gd name="connsiteX13754" fmla="*/ 4892367 w 7386137"/>
              <a:gd name="connsiteY13754" fmla="*/ 64533 h 688275"/>
              <a:gd name="connsiteX13755" fmla="*/ 4892359 w 7386137"/>
              <a:gd name="connsiteY13755" fmla="*/ 64785 h 688275"/>
              <a:gd name="connsiteX13756" fmla="*/ 4892367 w 7386137"/>
              <a:gd name="connsiteY13756" fmla="*/ 64785 h 688275"/>
              <a:gd name="connsiteX13757" fmla="*/ 4892359 w 7386137"/>
              <a:gd name="connsiteY13757" fmla="*/ 65036 h 688275"/>
              <a:gd name="connsiteX13758" fmla="*/ 4892367 w 7386137"/>
              <a:gd name="connsiteY13758" fmla="*/ 65036 h 688275"/>
              <a:gd name="connsiteX13759" fmla="*/ 4892359 w 7386137"/>
              <a:gd name="connsiteY13759" fmla="*/ 65288 h 688275"/>
              <a:gd name="connsiteX13760" fmla="*/ 4892367 w 7386137"/>
              <a:gd name="connsiteY13760" fmla="*/ 65288 h 688275"/>
              <a:gd name="connsiteX13761" fmla="*/ 4892359 w 7386137"/>
              <a:gd name="connsiteY13761" fmla="*/ 65539 h 688275"/>
              <a:gd name="connsiteX13762" fmla="*/ 4892367 w 7386137"/>
              <a:gd name="connsiteY13762" fmla="*/ 65539 h 688275"/>
              <a:gd name="connsiteX13763" fmla="*/ 4892359 w 7386137"/>
              <a:gd name="connsiteY13763" fmla="*/ 65791 h 688275"/>
              <a:gd name="connsiteX13764" fmla="*/ 4892367 w 7386137"/>
              <a:gd name="connsiteY13764" fmla="*/ 65791 h 688275"/>
              <a:gd name="connsiteX13765" fmla="*/ 4892359 w 7386137"/>
              <a:gd name="connsiteY13765" fmla="*/ 66042 h 688275"/>
              <a:gd name="connsiteX13766" fmla="*/ 4892367 w 7386137"/>
              <a:gd name="connsiteY13766" fmla="*/ 66042 h 688275"/>
              <a:gd name="connsiteX13767" fmla="*/ 4892359 w 7386137"/>
              <a:gd name="connsiteY13767" fmla="*/ 66294 h 688275"/>
              <a:gd name="connsiteX13768" fmla="*/ 4892367 w 7386137"/>
              <a:gd name="connsiteY13768" fmla="*/ 66294 h 688275"/>
              <a:gd name="connsiteX13769" fmla="*/ 4890090 w 7386137"/>
              <a:gd name="connsiteY13769" fmla="*/ 138171 h 688275"/>
              <a:gd name="connsiteX13770" fmla="*/ 4890280 w 7386137"/>
              <a:gd name="connsiteY13770" fmla="*/ 138171 h 688275"/>
              <a:gd name="connsiteX13771" fmla="*/ 4890270 w 7386137"/>
              <a:gd name="connsiteY13771" fmla="*/ 138423 h 688275"/>
              <a:gd name="connsiteX13772" fmla="*/ 4890279 w 7386137"/>
              <a:gd name="connsiteY13772" fmla="*/ 138423 h 688275"/>
              <a:gd name="connsiteX13773" fmla="*/ 4890269 w 7386137"/>
              <a:gd name="connsiteY13773" fmla="*/ 138674 h 688275"/>
              <a:gd name="connsiteX13774" fmla="*/ 4890279 w 7386137"/>
              <a:gd name="connsiteY13774" fmla="*/ 138674 h 688275"/>
              <a:gd name="connsiteX13775" fmla="*/ 4890269 w 7386137"/>
              <a:gd name="connsiteY13775" fmla="*/ 138926 h 688275"/>
              <a:gd name="connsiteX13776" fmla="*/ 4890279 w 7386137"/>
              <a:gd name="connsiteY13776" fmla="*/ 138926 h 688275"/>
              <a:gd name="connsiteX13777" fmla="*/ 4890269 w 7386137"/>
              <a:gd name="connsiteY13777" fmla="*/ 139177 h 688275"/>
              <a:gd name="connsiteX13778" fmla="*/ 4890279 w 7386137"/>
              <a:gd name="connsiteY13778" fmla="*/ 139177 h 688275"/>
              <a:gd name="connsiteX13779" fmla="*/ 4890269 w 7386137"/>
              <a:gd name="connsiteY13779" fmla="*/ 139429 h 688275"/>
              <a:gd name="connsiteX13780" fmla="*/ 4890279 w 7386137"/>
              <a:gd name="connsiteY13780" fmla="*/ 139429 h 688275"/>
              <a:gd name="connsiteX13781" fmla="*/ 4890269 w 7386137"/>
              <a:gd name="connsiteY13781" fmla="*/ 139680 h 688275"/>
              <a:gd name="connsiteX13782" fmla="*/ 4890279 w 7386137"/>
              <a:gd name="connsiteY13782" fmla="*/ 139680 h 688275"/>
              <a:gd name="connsiteX13783" fmla="*/ 4890269 w 7386137"/>
              <a:gd name="connsiteY13783" fmla="*/ 139932 h 688275"/>
              <a:gd name="connsiteX13784" fmla="*/ 4890279 w 7386137"/>
              <a:gd name="connsiteY13784" fmla="*/ 139932 h 688275"/>
              <a:gd name="connsiteX13785" fmla="*/ 4890269 w 7386137"/>
              <a:gd name="connsiteY13785" fmla="*/ 140183 h 688275"/>
              <a:gd name="connsiteX13786" fmla="*/ 4890279 w 7386137"/>
              <a:gd name="connsiteY13786" fmla="*/ 140183 h 688275"/>
              <a:gd name="connsiteX13787" fmla="*/ 4890269 w 7386137"/>
              <a:gd name="connsiteY13787" fmla="*/ 140435 h 688275"/>
              <a:gd name="connsiteX13788" fmla="*/ 4890279 w 7386137"/>
              <a:gd name="connsiteY13788" fmla="*/ 140435 h 688275"/>
              <a:gd name="connsiteX13789" fmla="*/ 4890269 w 7386137"/>
              <a:gd name="connsiteY13789" fmla="*/ 140686 h 688275"/>
              <a:gd name="connsiteX13790" fmla="*/ 4890279 w 7386137"/>
              <a:gd name="connsiteY13790" fmla="*/ 140686 h 688275"/>
              <a:gd name="connsiteX13791" fmla="*/ 4890269 w 7386137"/>
              <a:gd name="connsiteY13791" fmla="*/ 140938 h 688275"/>
              <a:gd name="connsiteX13792" fmla="*/ 4890279 w 7386137"/>
              <a:gd name="connsiteY13792" fmla="*/ 140938 h 688275"/>
              <a:gd name="connsiteX13793" fmla="*/ 4890269 w 7386137"/>
              <a:gd name="connsiteY13793" fmla="*/ 141189 h 688275"/>
              <a:gd name="connsiteX13794" fmla="*/ 4890279 w 7386137"/>
              <a:gd name="connsiteY13794" fmla="*/ 141189 h 688275"/>
              <a:gd name="connsiteX13795" fmla="*/ 4890269 w 7386137"/>
              <a:gd name="connsiteY13795" fmla="*/ 141441 h 688275"/>
              <a:gd name="connsiteX13796" fmla="*/ 4890279 w 7386137"/>
              <a:gd name="connsiteY13796" fmla="*/ 141441 h 688275"/>
              <a:gd name="connsiteX13797" fmla="*/ 4890269 w 7386137"/>
              <a:gd name="connsiteY13797" fmla="*/ 141693 h 688275"/>
              <a:gd name="connsiteX13798" fmla="*/ 4890279 w 7386137"/>
              <a:gd name="connsiteY13798" fmla="*/ 141693 h 688275"/>
              <a:gd name="connsiteX13799" fmla="*/ 4890269 w 7386137"/>
              <a:gd name="connsiteY13799" fmla="*/ 141944 h 688275"/>
              <a:gd name="connsiteX13800" fmla="*/ 4890279 w 7386137"/>
              <a:gd name="connsiteY13800" fmla="*/ 141944 h 688275"/>
              <a:gd name="connsiteX13801" fmla="*/ 4890269 w 7386137"/>
              <a:gd name="connsiteY13801" fmla="*/ 142196 h 688275"/>
              <a:gd name="connsiteX13802" fmla="*/ 4890279 w 7386137"/>
              <a:gd name="connsiteY13802" fmla="*/ 142196 h 688275"/>
              <a:gd name="connsiteX13803" fmla="*/ 4890269 w 7386137"/>
              <a:gd name="connsiteY13803" fmla="*/ 142447 h 688275"/>
              <a:gd name="connsiteX13804" fmla="*/ 4890279 w 7386137"/>
              <a:gd name="connsiteY13804" fmla="*/ 142447 h 688275"/>
              <a:gd name="connsiteX13805" fmla="*/ 4890269 w 7386137"/>
              <a:gd name="connsiteY13805" fmla="*/ 142699 h 688275"/>
              <a:gd name="connsiteX13806" fmla="*/ 4890279 w 7386137"/>
              <a:gd name="connsiteY13806" fmla="*/ 142699 h 688275"/>
              <a:gd name="connsiteX13807" fmla="*/ 4890269 w 7386137"/>
              <a:gd name="connsiteY13807" fmla="*/ 142950 h 688275"/>
              <a:gd name="connsiteX13808" fmla="*/ 4890279 w 7386137"/>
              <a:gd name="connsiteY13808" fmla="*/ 142950 h 688275"/>
              <a:gd name="connsiteX13809" fmla="*/ 4890269 w 7386137"/>
              <a:gd name="connsiteY13809" fmla="*/ 143202 h 688275"/>
              <a:gd name="connsiteX13810" fmla="*/ 4890279 w 7386137"/>
              <a:gd name="connsiteY13810" fmla="*/ 143202 h 688275"/>
              <a:gd name="connsiteX13811" fmla="*/ 4890269 w 7386137"/>
              <a:gd name="connsiteY13811" fmla="*/ 143453 h 688275"/>
              <a:gd name="connsiteX13812" fmla="*/ 4890279 w 7386137"/>
              <a:gd name="connsiteY13812" fmla="*/ 143453 h 688275"/>
              <a:gd name="connsiteX13813" fmla="*/ 4890269 w 7386137"/>
              <a:gd name="connsiteY13813" fmla="*/ 143705 h 688275"/>
              <a:gd name="connsiteX13814" fmla="*/ 4890279 w 7386137"/>
              <a:gd name="connsiteY13814" fmla="*/ 143705 h 688275"/>
              <a:gd name="connsiteX13815" fmla="*/ 4890269 w 7386137"/>
              <a:gd name="connsiteY13815" fmla="*/ 143957 h 688275"/>
              <a:gd name="connsiteX13816" fmla="*/ 4890279 w 7386137"/>
              <a:gd name="connsiteY13816" fmla="*/ 143957 h 688275"/>
              <a:gd name="connsiteX13817" fmla="*/ 4890269 w 7386137"/>
              <a:gd name="connsiteY13817" fmla="*/ 144208 h 688275"/>
              <a:gd name="connsiteX13818" fmla="*/ 4890279 w 7386137"/>
              <a:gd name="connsiteY13818" fmla="*/ 144208 h 688275"/>
              <a:gd name="connsiteX13819" fmla="*/ 4890269 w 7386137"/>
              <a:gd name="connsiteY13819" fmla="*/ 144460 h 688275"/>
              <a:gd name="connsiteX13820" fmla="*/ 4890279 w 7386137"/>
              <a:gd name="connsiteY13820" fmla="*/ 144460 h 688275"/>
              <a:gd name="connsiteX13821" fmla="*/ 4890269 w 7386137"/>
              <a:gd name="connsiteY13821" fmla="*/ 144711 h 688275"/>
              <a:gd name="connsiteX13822" fmla="*/ 4890279 w 7386137"/>
              <a:gd name="connsiteY13822" fmla="*/ 144711 h 688275"/>
              <a:gd name="connsiteX13823" fmla="*/ 4890269 w 7386137"/>
              <a:gd name="connsiteY13823" fmla="*/ 144963 h 688275"/>
              <a:gd name="connsiteX13824" fmla="*/ 4890279 w 7386137"/>
              <a:gd name="connsiteY13824" fmla="*/ 144963 h 688275"/>
              <a:gd name="connsiteX13825" fmla="*/ 4890269 w 7386137"/>
              <a:gd name="connsiteY13825" fmla="*/ 145214 h 688275"/>
              <a:gd name="connsiteX13826" fmla="*/ 4890279 w 7386137"/>
              <a:gd name="connsiteY13826" fmla="*/ 145214 h 688275"/>
              <a:gd name="connsiteX13827" fmla="*/ 4890269 w 7386137"/>
              <a:gd name="connsiteY13827" fmla="*/ 145466 h 688275"/>
              <a:gd name="connsiteX13828" fmla="*/ 4890279 w 7386137"/>
              <a:gd name="connsiteY13828" fmla="*/ 145466 h 688275"/>
              <a:gd name="connsiteX13829" fmla="*/ 4890269 w 7386137"/>
              <a:gd name="connsiteY13829" fmla="*/ 145717 h 688275"/>
              <a:gd name="connsiteX13830" fmla="*/ 4890279 w 7386137"/>
              <a:gd name="connsiteY13830" fmla="*/ 145717 h 688275"/>
              <a:gd name="connsiteX13831" fmla="*/ 4890269 w 7386137"/>
              <a:gd name="connsiteY13831" fmla="*/ 145969 h 688275"/>
              <a:gd name="connsiteX13832" fmla="*/ 4890279 w 7386137"/>
              <a:gd name="connsiteY13832" fmla="*/ 145969 h 688275"/>
              <a:gd name="connsiteX13833" fmla="*/ 4890269 w 7386137"/>
              <a:gd name="connsiteY13833" fmla="*/ 146220 h 688275"/>
              <a:gd name="connsiteX13834" fmla="*/ 4890279 w 7386137"/>
              <a:gd name="connsiteY13834" fmla="*/ 146220 h 688275"/>
              <a:gd name="connsiteX13835" fmla="*/ 4890269 w 7386137"/>
              <a:gd name="connsiteY13835" fmla="*/ 146472 h 688275"/>
              <a:gd name="connsiteX13836" fmla="*/ 4890279 w 7386137"/>
              <a:gd name="connsiteY13836" fmla="*/ 146472 h 688275"/>
              <a:gd name="connsiteX13837" fmla="*/ 4890269 w 7386137"/>
              <a:gd name="connsiteY13837" fmla="*/ 146723 h 688275"/>
              <a:gd name="connsiteX13838" fmla="*/ 4890279 w 7386137"/>
              <a:gd name="connsiteY13838" fmla="*/ 146723 h 688275"/>
              <a:gd name="connsiteX13839" fmla="*/ 4890269 w 7386137"/>
              <a:gd name="connsiteY13839" fmla="*/ 146975 h 688275"/>
              <a:gd name="connsiteX13840" fmla="*/ 4890279 w 7386137"/>
              <a:gd name="connsiteY13840" fmla="*/ 146975 h 688275"/>
              <a:gd name="connsiteX13841" fmla="*/ 4890269 w 7386137"/>
              <a:gd name="connsiteY13841" fmla="*/ 147227 h 688275"/>
              <a:gd name="connsiteX13842" fmla="*/ 4890279 w 7386137"/>
              <a:gd name="connsiteY13842" fmla="*/ 147227 h 688275"/>
              <a:gd name="connsiteX13843" fmla="*/ 4890269 w 7386137"/>
              <a:gd name="connsiteY13843" fmla="*/ 147478 h 688275"/>
              <a:gd name="connsiteX13844" fmla="*/ 4890279 w 7386137"/>
              <a:gd name="connsiteY13844" fmla="*/ 147478 h 688275"/>
              <a:gd name="connsiteX13845" fmla="*/ 4890269 w 7386137"/>
              <a:gd name="connsiteY13845" fmla="*/ 147730 h 688275"/>
              <a:gd name="connsiteX13846" fmla="*/ 4890279 w 7386137"/>
              <a:gd name="connsiteY13846" fmla="*/ 147730 h 688275"/>
              <a:gd name="connsiteX13847" fmla="*/ 4890269 w 7386137"/>
              <a:gd name="connsiteY13847" fmla="*/ 147981 h 688275"/>
              <a:gd name="connsiteX13848" fmla="*/ 4890279 w 7386137"/>
              <a:gd name="connsiteY13848" fmla="*/ 147981 h 688275"/>
              <a:gd name="connsiteX13849" fmla="*/ 4890269 w 7386137"/>
              <a:gd name="connsiteY13849" fmla="*/ 148233 h 688275"/>
              <a:gd name="connsiteX13850" fmla="*/ 4890279 w 7386137"/>
              <a:gd name="connsiteY13850" fmla="*/ 148233 h 688275"/>
              <a:gd name="connsiteX13851" fmla="*/ 4890269 w 7386137"/>
              <a:gd name="connsiteY13851" fmla="*/ 148484 h 688275"/>
              <a:gd name="connsiteX13852" fmla="*/ 4890279 w 7386137"/>
              <a:gd name="connsiteY13852" fmla="*/ 148484 h 688275"/>
              <a:gd name="connsiteX13853" fmla="*/ 4890269 w 7386137"/>
              <a:gd name="connsiteY13853" fmla="*/ 148736 h 688275"/>
              <a:gd name="connsiteX13854" fmla="*/ 4890279 w 7386137"/>
              <a:gd name="connsiteY13854" fmla="*/ 148736 h 688275"/>
              <a:gd name="connsiteX13855" fmla="*/ 4890269 w 7386137"/>
              <a:gd name="connsiteY13855" fmla="*/ 148987 h 688275"/>
              <a:gd name="connsiteX13856" fmla="*/ 4890279 w 7386137"/>
              <a:gd name="connsiteY13856" fmla="*/ 148987 h 688275"/>
              <a:gd name="connsiteX13857" fmla="*/ 4890269 w 7386137"/>
              <a:gd name="connsiteY13857" fmla="*/ 149239 h 688275"/>
              <a:gd name="connsiteX13858" fmla="*/ 4890279 w 7386137"/>
              <a:gd name="connsiteY13858" fmla="*/ 149239 h 688275"/>
              <a:gd name="connsiteX13859" fmla="*/ 4890269 w 7386137"/>
              <a:gd name="connsiteY13859" fmla="*/ 149491 h 688275"/>
              <a:gd name="connsiteX13860" fmla="*/ 4890279 w 7386137"/>
              <a:gd name="connsiteY13860" fmla="*/ 149491 h 688275"/>
              <a:gd name="connsiteX13861" fmla="*/ 4890269 w 7386137"/>
              <a:gd name="connsiteY13861" fmla="*/ 149742 h 688275"/>
              <a:gd name="connsiteX13862" fmla="*/ 4890279 w 7386137"/>
              <a:gd name="connsiteY13862" fmla="*/ 149742 h 688275"/>
              <a:gd name="connsiteX13863" fmla="*/ 4890269 w 7386137"/>
              <a:gd name="connsiteY13863" fmla="*/ 149994 h 688275"/>
              <a:gd name="connsiteX13864" fmla="*/ 4890279 w 7386137"/>
              <a:gd name="connsiteY13864" fmla="*/ 149994 h 688275"/>
              <a:gd name="connsiteX13865" fmla="*/ 4890269 w 7386137"/>
              <a:gd name="connsiteY13865" fmla="*/ 150245 h 688275"/>
              <a:gd name="connsiteX13866" fmla="*/ 4890279 w 7386137"/>
              <a:gd name="connsiteY13866" fmla="*/ 150245 h 688275"/>
              <a:gd name="connsiteX13867" fmla="*/ 4890269 w 7386137"/>
              <a:gd name="connsiteY13867" fmla="*/ 150497 h 688275"/>
              <a:gd name="connsiteX13868" fmla="*/ 4890279 w 7386137"/>
              <a:gd name="connsiteY13868" fmla="*/ 150497 h 688275"/>
              <a:gd name="connsiteX13869" fmla="*/ 4890269 w 7386137"/>
              <a:gd name="connsiteY13869" fmla="*/ 150748 h 688275"/>
              <a:gd name="connsiteX13870" fmla="*/ 4890279 w 7386137"/>
              <a:gd name="connsiteY13870" fmla="*/ 150748 h 688275"/>
              <a:gd name="connsiteX13871" fmla="*/ 4890269 w 7386137"/>
              <a:gd name="connsiteY13871" fmla="*/ 151000 h 688275"/>
              <a:gd name="connsiteX13872" fmla="*/ 4890279 w 7386137"/>
              <a:gd name="connsiteY13872" fmla="*/ 151000 h 688275"/>
              <a:gd name="connsiteX13873" fmla="*/ 4890269 w 7386137"/>
              <a:gd name="connsiteY13873" fmla="*/ 151251 h 688275"/>
              <a:gd name="connsiteX13874" fmla="*/ 4890279 w 7386137"/>
              <a:gd name="connsiteY13874" fmla="*/ 151251 h 688275"/>
              <a:gd name="connsiteX13875" fmla="*/ 4890269 w 7386137"/>
              <a:gd name="connsiteY13875" fmla="*/ 151503 h 688275"/>
              <a:gd name="connsiteX13876" fmla="*/ 4890279 w 7386137"/>
              <a:gd name="connsiteY13876" fmla="*/ 151503 h 688275"/>
              <a:gd name="connsiteX13877" fmla="*/ 4890269 w 7386137"/>
              <a:gd name="connsiteY13877" fmla="*/ 151754 h 688275"/>
              <a:gd name="connsiteX13878" fmla="*/ 4890279 w 7386137"/>
              <a:gd name="connsiteY13878" fmla="*/ 151754 h 688275"/>
              <a:gd name="connsiteX13879" fmla="*/ 4890269 w 7386137"/>
              <a:gd name="connsiteY13879" fmla="*/ 152006 h 688275"/>
              <a:gd name="connsiteX13880" fmla="*/ 4890279 w 7386137"/>
              <a:gd name="connsiteY13880" fmla="*/ 152006 h 688275"/>
              <a:gd name="connsiteX13881" fmla="*/ 4890269 w 7386137"/>
              <a:gd name="connsiteY13881" fmla="*/ 152257 h 688275"/>
              <a:gd name="connsiteX13882" fmla="*/ 4890279 w 7386137"/>
              <a:gd name="connsiteY13882" fmla="*/ 152257 h 688275"/>
              <a:gd name="connsiteX13883" fmla="*/ 4890269 w 7386137"/>
              <a:gd name="connsiteY13883" fmla="*/ 152509 h 688275"/>
              <a:gd name="connsiteX13884" fmla="*/ 4890279 w 7386137"/>
              <a:gd name="connsiteY13884" fmla="*/ 152509 h 688275"/>
              <a:gd name="connsiteX13885" fmla="*/ 4890269 w 7386137"/>
              <a:gd name="connsiteY13885" fmla="*/ 152760 h 688275"/>
              <a:gd name="connsiteX13886" fmla="*/ 4890279 w 7386137"/>
              <a:gd name="connsiteY13886" fmla="*/ 152760 h 688275"/>
              <a:gd name="connsiteX13887" fmla="*/ 4890269 w 7386137"/>
              <a:gd name="connsiteY13887" fmla="*/ 153012 h 688275"/>
              <a:gd name="connsiteX13888" fmla="*/ 4890279 w 7386137"/>
              <a:gd name="connsiteY13888" fmla="*/ 153012 h 688275"/>
              <a:gd name="connsiteX13889" fmla="*/ 4890269 w 7386137"/>
              <a:gd name="connsiteY13889" fmla="*/ 153264 h 688275"/>
              <a:gd name="connsiteX13890" fmla="*/ 4890279 w 7386137"/>
              <a:gd name="connsiteY13890" fmla="*/ 153264 h 688275"/>
              <a:gd name="connsiteX13891" fmla="*/ 4890269 w 7386137"/>
              <a:gd name="connsiteY13891" fmla="*/ 153515 h 688275"/>
              <a:gd name="connsiteX13892" fmla="*/ 4890279 w 7386137"/>
              <a:gd name="connsiteY13892" fmla="*/ 153515 h 688275"/>
              <a:gd name="connsiteX13893" fmla="*/ 4890269 w 7386137"/>
              <a:gd name="connsiteY13893" fmla="*/ 153767 h 688275"/>
              <a:gd name="connsiteX13894" fmla="*/ 4890279 w 7386137"/>
              <a:gd name="connsiteY13894" fmla="*/ 153767 h 688275"/>
              <a:gd name="connsiteX13895" fmla="*/ 4890269 w 7386137"/>
              <a:gd name="connsiteY13895" fmla="*/ 154018 h 688275"/>
              <a:gd name="connsiteX13896" fmla="*/ 4890279 w 7386137"/>
              <a:gd name="connsiteY13896" fmla="*/ 154018 h 688275"/>
              <a:gd name="connsiteX13897" fmla="*/ 4890269 w 7386137"/>
              <a:gd name="connsiteY13897" fmla="*/ 154270 h 688275"/>
              <a:gd name="connsiteX13898" fmla="*/ 4890279 w 7386137"/>
              <a:gd name="connsiteY13898" fmla="*/ 154270 h 688275"/>
              <a:gd name="connsiteX13899" fmla="*/ 4890269 w 7386137"/>
              <a:gd name="connsiteY13899" fmla="*/ 154521 h 688275"/>
              <a:gd name="connsiteX13900" fmla="*/ 4890279 w 7386137"/>
              <a:gd name="connsiteY13900" fmla="*/ 154521 h 688275"/>
              <a:gd name="connsiteX13901" fmla="*/ 4890269 w 7386137"/>
              <a:gd name="connsiteY13901" fmla="*/ 154773 h 688275"/>
              <a:gd name="connsiteX13902" fmla="*/ 4890279 w 7386137"/>
              <a:gd name="connsiteY13902" fmla="*/ 154773 h 688275"/>
              <a:gd name="connsiteX13903" fmla="*/ 4890269 w 7386137"/>
              <a:gd name="connsiteY13903" fmla="*/ 155024 h 688275"/>
              <a:gd name="connsiteX13904" fmla="*/ 4890279 w 7386137"/>
              <a:gd name="connsiteY13904" fmla="*/ 155024 h 688275"/>
              <a:gd name="connsiteX13905" fmla="*/ 4890269 w 7386137"/>
              <a:gd name="connsiteY13905" fmla="*/ 155276 h 688275"/>
              <a:gd name="connsiteX13906" fmla="*/ 4890279 w 7386137"/>
              <a:gd name="connsiteY13906" fmla="*/ 155276 h 688275"/>
              <a:gd name="connsiteX13907" fmla="*/ 4890269 w 7386137"/>
              <a:gd name="connsiteY13907" fmla="*/ 155528 h 688275"/>
              <a:gd name="connsiteX13908" fmla="*/ 4890279 w 7386137"/>
              <a:gd name="connsiteY13908" fmla="*/ 155528 h 688275"/>
              <a:gd name="connsiteX13909" fmla="*/ 4890269 w 7386137"/>
              <a:gd name="connsiteY13909" fmla="*/ 155779 h 688275"/>
              <a:gd name="connsiteX13910" fmla="*/ 4890279 w 7386137"/>
              <a:gd name="connsiteY13910" fmla="*/ 155779 h 688275"/>
              <a:gd name="connsiteX13911" fmla="*/ 4890269 w 7386137"/>
              <a:gd name="connsiteY13911" fmla="*/ 156031 h 688275"/>
              <a:gd name="connsiteX13912" fmla="*/ 4890279 w 7386137"/>
              <a:gd name="connsiteY13912" fmla="*/ 156031 h 688275"/>
              <a:gd name="connsiteX13913" fmla="*/ 4890269 w 7386137"/>
              <a:gd name="connsiteY13913" fmla="*/ 156282 h 688275"/>
              <a:gd name="connsiteX13914" fmla="*/ 4890279 w 7386137"/>
              <a:gd name="connsiteY13914" fmla="*/ 156282 h 688275"/>
              <a:gd name="connsiteX13915" fmla="*/ 4890269 w 7386137"/>
              <a:gd name="connsiteY13915" fmla="*/ 156534 h 688275"/>
              <a:gd name="connsiteX13916" fmla="*/ 4890279 w 7386137"/>
              <a:gd name="connsiteY13916" fmla="*/ 156534 h 688275"/>
              <a:gd name="connsiteX13917" fmla="*/ 4890269 w 7386137"/>
              <a:gd name="connsiteY13917" fmla="*/ 156785 h 688275"/>
              <a:gd name="connsiteX13918" fmla="*/ 4890279 w 7386137"/>
              <a:gd name="connsiteY13918" fmla="*/ 156785 h 688275"/>
              <a:gd name="connsiteX13919" fmla="*/ 4890269 w 7386137"/>
              <a:gd name="connsiteY13919" fmla="*/ 157037 h 688275"/>
              <a:gd name="connsiteX13920" fmla="*/ 4890279 w 7386137"/>
              <a:gd name="connsiteY13920" fmla="*/ 157037 h 688275"/>
              <a:gd name="connsiteX13921" fmla="*/ 4890269 w 7386137"/>
              <a:gd name="connsiteY13921" fmla="*/ 157288 h 688275"/>
              <a:gd name="connsiteX13922" fmla="*/ 4890279 w 7386137"/>
              <a:gd name="connsiteY13922" fmla="*/ 157288 h 688275"/>
              <a:gd name="connsiteX13923" fmla="*/ 4890269 w 7386137"/>
              <a:gd name="connsiteY13923" fmla="*/ 157540 h 688275"/>
              <a:gd name="connsiteX13924" fmla="*/ 4890279 w 7386137"/>
              <a:gd name="connsiteY13924" fmla="*/ 157540 h 688275"/>
              <a:gd name="connsiteX13925" fmla="*/ 4890269 w 7386137"/>
              <a:gd name="connsiteY13925" fmla="*/ 157791 h 688275"/>
              <a:gd name="connsiteX13926" fmla="*/ 4890279 w 7386137"/>
              <a:gd name="connsiteY13926" fmla="*/ 157791 h 688275"/>
              <a:gd name="connsiteX13927" fmla="*/ 4890269 w 7386137"/>
              <a:gd name="connsiteY13927" fmla="*/ 158043 h 688275"/>
              <a:gd name="connsiteX13928" fmla="*/ 4890279 w 7386137"/>
              <a:gd name="connsiteY13928" fmla="*/ 158043 h 688275"/>
              <a:gd name="connsiteX13929" fmla="*/ 4890269 w 7386137"/>
              <a:gd name="connsiteY13929" fmla="*/ 158294 h 688275"/>
              <a:gd name="connsiteX13930" fmla="*/ 4890279 w 7386137"/>
              <a:gd name="connsiteY13930" fmla="*/ 158294 h 688275"/>
              <a:gd name="connsiteX13931" fmla="*/ 4890269 w 7386137"/>
              <a:gd name="connsiteY13931" fmla="*/ 158546 h 688275"/>
              <a:gd name="connsiteX13932" fmla="*/ 4890279 w 7386137"/>
              <a:gd name="connsiteY13932" fmla="*/ 158546 h 688275"/>
              <a:gd name="connsiteX13933" fmla="*/ 4887357 w 7386137"/>
              <a:gd name="connsiteY13933" fmla="*/ 232851 h 688275"/>
              <a:gd name="connsiteX13934" fmla="*/ 4795094 w 7386137"/>
              <a:gd name="connsiteY13934" fmla="*/ 232851 h 688275"/>
              <a:gd name="connsiteX13935" fmla="*/ 4820567 w 7386137"/>
              <a:gd name="connsiteY13935" fmla="*/ 650368 h 688275"/>
              <a:gd name="connsiteX13936" fmla="*/ 4820552 w 7386137"/>
              <a:gd name="connsiteY13936" fmla="*/ 650368 h 688275"/>
              <a:gd name="connsiteX13937" fmla="*/ 4820567 w 7386137"/>
              <a:gd name="connsiteY13937" fmla="*/ 650620 h 688275"/>
              <a:gd name="connsiteX13938" fmla="*/ 4820552 w 7386137"/>
              <a:gd name="connsiteY13938" fmla="*/ 650620 h 688275"/>
              <a:gd name="connsiteX13939" fmla="*/ 4820567 w 7386137"/>
              <a:gd name="connsiteY13939" fmla="*/ 650871 h 688275"/>
              <a:gd name="connsiteX13940" fmla="*/ 4820552 w 7386137"/>
              <a:gd name="connsiteY13940" fmla="*/ 650871 h 688275"/>
              <a:gd name="connsiteX13941" fmla="*/ 4820567 w 7386137"/>
              <a:gd name="connsiteY13941" fmla="*/ 651123 h 688275"/>
              <a:gd name="connsiteX13942" fmla="*/ 4820552 w 7386137"/>
              <a:gd name="connsiteY13942" fmla="*/ 651123 h 688275"/>
              <a:gd name="connsiteX13943" fmla="*/ 4820567 w 7386137"/>
              <a:gd name="connsiteY13943" fmla="*/ 651374 h 688275"/>
              <a:gd name="connsiteX13944" fmla="*/ 4820552 w 7386137"/>
              <a:gd name="connsiteY13944" fmla="*/ 651374 h 688275"/>
              <a:gd name="connsiteX13945" fmla="*/ 4820567 w 7386137"/>
              <a:gd name="connsiteY13945" fmla="*/ 651626 h 688275"/>
              <a:gd name="connsiteX13946" fmla="*/ 4820552 w 7386137"/>
              <a:gd name="connsiteY13946" fmla="*/ 651626 h 688275"/>
              <a:gd name="connsiteX13947" fmla="*/ 4820567 w 7386137"/>
              <a:gd name="connsiteY13947" fmla="*/ 651877 h 688275"/>
              <a:gd name="connsiteX13948" fmla="*/ 4820552 w 7386137"/>
              <a:gd name="connsiteY13948" fmla="*/ 651877 h 688275"/>
              <a:gd name="connsiteX13949" fmla="*/ 4820567 w 7386137"/>
              <a:gd name="connsiteY13949" fmla="*/ 652129 h 688275"/>
              <a:gd name="connsiteX13950" fmla="*/ 4820552 w 7386137"/>
              <a:gd name="connsiteY13950" fmla="*/ 652129 h 688275"/>
              <a:gd name="connsiteX13951" fmla="*/ 4820567 w 7386137"/>
              <a:gd name="connsiteY13951" fmla="*/ 652380 h 688275"/>
              <a:gd name="connsiteX13952" fmla="*/ 4820552 w 7386137"/>
              <a:gd name="connsiteY13952" fmla="*/ 652380 h 688275"/>
              <a:gd name="connsiteX13953" fmla="*/ 4820567 w 7386137"/>
              <a:gd name="connsiteY13953" fmla="*/ 652632 h 688275"/>
              <a:gd name="connsiteX13954" fmla="*/ 4820552 w 7386137"/>
              <a:gd name="connsiteY13954" fmla="*/ 652632 h 688275"/>
              <a:gd name="connsiteX13955" fmla="*/ 4820567 w 7386137"/>
              <a:gd name="connsiteY13955" fmla="*/ 652883 h 688275"/>
              <a:gd name="connsiteX13956" fmla="*/ 4820552 w 7386137"/>
              <a:gd name="connsiteY13956" fmla="*/ 652883 h 688275"/>
              <a:gd name="connsiteX13957" fmla="*/ 4820567 w 7386137"/>
              <a:gd name="connsiteY13957" fmla="*/ 653135 h 688275"/>
              <a:gd name="connsiteX13958" fmla="*/ 4820552 w 7386137"/>
              <a:gd name="connsiteY13958" fmla="*/ 653135 h 688275"/>
              <a:gd name="connsiteX13959" fmla="*/ 4820567 w 7386137"/>
              <a:gd name="connsiteY13959" fmla="*/ 653386 h 688275"/>
              <a:gd name="connsiteX13960" fmla="*/ 4820552 w 7386137"/>
              <a:gd name="connsiteY13960" fmla="*/ 653386 h 688275"/>
              <a:gd name="connsiteX13961" fmla="*/ 4820567 w 7386137"/>
              <a:gd name="connsiteY13961" fmla="*/ 653638 h 688275"/>
              <a:gd name="connsiteX13962" fmla="*/ 4820552 w 7386137"/>
              <a:gd name="connsiteY13962" fmla="*/ 653638 h 688275"/>
              <a:gd name="connsiteX13963" fmla="*/ 4820567 w 7386137"/>
              <a:gd name="connsiteY13963" fmla="*/ 653890 h 688275"/>
              <a:gd name="connsiteX13964" fmla="*/ 4820552 w 7386137"/>
              <a:gd name="connsiteY13964" fmla="*/ 653890 h 688275"/>
              <a:gd name="connsiteX13965" fmla="*/ 4820567 w 7386137"/>
              <a:gd name="connsiteY13965" fmla="*/ 654141 h 688275"/>
              <a:gd name="connsiteX13966" fmla="*/ 4820552 w 7386137"/>
              <a:gd name="connsiteY13966" fmla="*/ 654141 h 688275"/>
              <a:gd name="connsiteX13967" fmla="*/ 4820567 w 7386137"/>
              <a:gd name="connsiteY13967" fmla="*/ 654393 h 688275"/>
              <a:gd name="connsiteX13968" fmla="*/ 4820552 w 7386137"/>
              <a:gd name="connsiteY13968" fmla="*/ 654393 h 688275"/>
              <a:gd name="connsiteX13969" fmla="*/ 4820567 w 7386137"/>
              <a:gd name="connsiteY13969" fmla="*/ 654644 h 688275"/>
              <a:gd name="connsiteX13970" fmla="*/ 4820552 w 7386137"/>
              <a:gd name="connsiteY13970" fmla="*/ 654644 h 688275"/>
              <a:gd name="connsiteX13971" fmla="*/ 4820567 w 7386137"/>
              <a:gd name="connsiteY13971" fmla="*/ 654896 h 688275"/>
              <a:gd name="connsiteX13972" fmla="*/ 4820552 w 7386137"/>
              <a:gd name="connsiteY13972" fmla="*/ 654896 h 688275"/>
              <a:gd name="connsiteX13973" fmla="*/ 4820567 w 7386137"/>
              <a:gd name="connsiteY13973" fmla="*/ 655147 h 688275"/>
              <a:gd name="connsiteX13974" fmla="*/ 4820552 w 7386137"/>
              <a:gd name="connsiteY13974" fmla="*/ 655147 h 688275"/>
              <a:gd name="connsiteX13975" fmla="*/ 4820567 w 7386137"/>
              <a:gd name="connsiteY13975" fmla="*/ 655399 h 688275"/>
              <a:gd name="connsiteX13976" fmla="*/ 4820552 w 7386137"/>
              <a:gd name="connsiteY13976" fmla="*/ 655399 h 688275"/>
              <a:gd name="connsiteX13977" fmla="*/ 4820567 w 7386137"/>
              <a:gd name="connsiteY13977" fmla="*/ 655650 h 688275"/>
              <a:gd name="connsiteX13978" fmla="*/ 4820552 w 7386137"/>
              <a:gd name="connsiteY13978" fmla="*/ 655650 h 688275"/>
              <a:gd name="connsiteX13979" fmla="*/ 4820567 w 7386137"/>
              <a:gd name="connsiteY13979" fmla="*/ 655902 h 688275"/>
              <a:gd name="connsiteX13980" fmla="*/ 4820552 w 7386137"/>
              <a:gd name="connsiteY13980" fmla="*/ 655902 h 688275"/>
              <a:gd name="connsiteX13981" fmla="*/ 4820567 w 7386137"/>
              <a:gd name="connsiteY13981" fmla="*/ 656154 h 688275"/>
              <a:gd name="connsiteX13982" fmla="*/ 4820552 w 7386137"/>
              <a:gd name="connsiteY13982" fmla="*/ 656154 h 688275"/>
              <a:gd name="connsiteX13983" fmla="*/ 4820567 w 7386137"/>
              <a:gd name="connsiteY13983" fmla="*/ 656405 h 688275"/>
              <a:gd name="connsiteX13984" fmla="*/ 4820552 w 7386137"/>
              <a:gd name="connsiteY13984" fmla="*/ 656405 h 688275"/>
              <a:gd name="connsiteX13985" fmla="*/ 4820567 w 7386137"/>
              <a:gd name="connsiteY13985" fmla="*/ 656657 h 688275"/>
              <a:gd name="connsiteX13986" fmla="*/ 4820552 w 7386137"/>
              <a:gd name="connsiteY13986" fmla="*/ 656657 h 688275"/>
              <a:gd name="connsiteX13987" fmla="*/ 4820567 w 7386137"/>
              <a:gd name="connsiteY13987" fmla="*/ 656908 h 688275"/>
              <a:gd name="connsiteX13988" fmla="*/ 4820552 w 7386137"/>
              <a:gd name="connsiteY13988" fmla="*/ 656908 h 688275"/>
              <a:gd name="connsiteX13989" fmla="*/ 4820567 w 7386137"/>
              <a:gd name="connsiteY13989" fmla="*/ 657160 h 688275"/>
              <a:gd name="connsiteX13990" fmla="*/ 4820552 w 7386137"/>
              <a:gd name="connsiteY13990" fmla="*/ 657160 h 688275"/>
              <a:gd name="connsiteX13991" fmla="*/ 4820567 w 7386137"/>
              <a:gd name="connsiteY13991" fmla="*/ 657411 h 688275"/>
              <a:gd name="connsiteX13992" fmla="*/ 4820552 w 7386137"/>
              <a:gd name="connsiteY13992" fmla="*/ 657411 h 688275"/>
              <a:gd name="connsiteX13993" fmla="*/ 4820567 w 7386137"/>
              <a:gd name="connsiteY13993" fmla="*/ 657663 h 688275"/>
              <a:gd name="connsiteX13994" fmla="*/ 4820552 w 7386137"/>
              <a:gd name="connsiteY13994" fmla="*/ 657663 h 688275"/>
              <a:gd name="connsiteX13995" fmla="*/ 4820567 w 7386137"/>
              <a:gd name="connsiteY13995" fmla="*/ 657914 h 688275"/>
              <a:gd name="connsiteX13996" fmla="*/ 4820552 w 7386137"/>
              <a:gd name="connsiteY13996" fmla="*/ 657914 h 688275"/>
              <a:gd name="connsiteX13997" fmla="*/ 4820567 w 7386137"/>
              <a:gd name="connsiteY13997" fmla="*/ 658166 h 688275"/>
              <a:gd name="connsiteX13998" fmla="*/ 4820552 w 7386137"/>
              <a:gd name="connsiteY13998" fmla="*/ 658166 h 688275"/>
              <a:gd name="connsiteX13999" fmla="*/ 4820567 w 7386137"/>
              <a:gd name="connsiteY13999" fmla="*/ 658417 h 688275"/>
              <a:gd name="connsiteX14000" fmla="*/ 4820552 w 7386137"/>
              <a:gd name="connsiteY14000" fmla="*/ 658417 h 688275"/>
              <a:gd name="connsiteX14001" fmla="*/ 4820567 w 7386137"/>
              <a:gd name="connsiteY14001" fmla="*/ 658669 h 688275"/>
              <a:gd name="connsiteX14002" fmla="*/ 4820552 w 7386137"/>
              <a:gd name="connsiteY14002" fmla="*/ 658669 h 688275"/>
              <a:gd name="connsiteX14003" fmla="*/ 4820567 w 7386137"/>
              <a:gd name="connsiteY14003" fmla="*/ 658920 h 688275"/>
              <a:gd name="connsiteX14004" fmla="*/ 4820552 w 7386137"/>
              <a:gd name="connsiteY14004" fmla="*/ 658920 h 688275"/>
              <a:gd name="connsiteX14005" fmla="*/ 4820567 w 7386137"/>
              <a:gd name="connsiteY14005" fmla="*/ 659172 h 688275"/>
              <a:gd name="connsiteX14006" fmla="*/ 4820552 w 7386137"/>
              <a:gd name="connsiteY14006" fmla="*/ 659172 h 688275"/>
              <a:gd name="connsiteX14007" fmla="*/ 4820567 w 7386137"/>
              <a:gd name="connsiteY14007" fmla="*/ 659424 h 688275"/>
              <a:gd name="connsiteX14008" fmla="*/ 4820552 w 7386137"/>
              <a:gd name="connsiteY14008" fmla="*/ 659424 h 688275"/>
              <a:gd name="connsiteX14009" fmla="*/ 4820567 w 7386137"/>
              <a:gd name="connsiteY14009" fmla="*/ 659675 h 688275"/>
              <a:gd name="connsiteX14010" fmla="*/ 4820552 w 7386137"/>
              <a:gd name="connsiteY14010" fmla="*/ 659675 h 688275"/>
              <a:gd name="connsiteX14011" fmla="*/ 4820567 w 7386137"/>
              <a:gd name="connsiteY14011" fmla="*/ 659927 h 688275"/>
              <a:gd name="connsiteX14012" fmla="*/ 4820552 w 7386137"/>
              <a:gd name="connsiteY14012" fmla="*/ 659927 h 688275"/>
              <a:gd name="connsiteX14013" fmla="*/ 4820567 w 7386137"/>
              <a:gd name="connsiteY14013" fmla="*/ 660178 h 688275"/>
              <a:gd name="connsiteX14014" fmla="*/ 4820552 w 7386137"/>
              <a:gd name="connsiteY14014" fmla="*/ 660178 h 688275"/>
              <a:gd name="connsiteX14015" fmla="*/ 4820567 w 7386137"/>
              <a:gd name="connsiteY14015" fmla="*/ 660430 h 688275"/>
              <a:gd name="connsiteX14016" fmla="*/ 4820552 w 7386137"/>
              <a:gd name="connsiteY14016" fmla="*/ 660430 h 688275"/>
              <a:gd name="connsiteX14017" fmla="*/ 4820567 w 7386137"/>
              <a:gd name="connsiteY14017" fmla="*/ 660681 h 688275"/>
              <a:gd name="connsiteX14018" fmla="*/ 4820552 w 7386137"/>
              <a:gd name="connsiteY14018" fmla="*/ 660681 h 688275"/>
              <a:gd name="connsiteX14019" fmla="*/ 4820567 w 7386137"/>
              <a:gd name="connsiteY14019" fmla="*/ 660933 h 688275"/>
              <a:gd name="connsiteX14020" fmla="*/ 4820552 w 7386137"/>
              <a:gd name="connsiteY14020" fmla="*/ 660933 h 688275"/>
              <a:gd name="connsiteX14021" fmla="*/ 4820567 w 7386137"/>
              <a:gd name="connsiteY14021" fmla="*/ 661184 h 688275"/>
              <a:gd name="connsiteX14022" fmla="*/ 4820552 w 7386137"/>
              <a:gd name="connsiteY14022" fmla="*/ 661184 h 688275"/>
              <a:gd name="connsiteX14023" fmla="*/ 4820567 w 7386137"/>
              <a:gd name="connsiteY14023" fmla="*/ 661436 h 688275"/>
              <a:gd name="connsiteX14024" fmla="*/ 4820552 w 7386137"/>
              <a:gd name="connsiteY14024" fmla="*/ 661436 h 688275"/>
              <a:gd name="connsiteX14025" fmla="*/ 4820567 w 7386137"/>
              <a:gd name="connsiteY14025" fmla="*/ 661688 h 688275"/>
              <a:gd name="connsiteX14026" fmla="*/ 4820552 w 7386137"/>
              <a:gd name="connsiteY14026" fmla="*/ 661688 h 688275"/>
              <a:gd name="connsiteX14027" fmla="*/ 4820567 w 7386137"/>
              <a:gd name="connsiteY14027" fmla="*/ 661939 h 688275"/>
              <a:gd name="connsiteX14028" fmla="*/ 4820552 w 7386137"/>
              <a:gd name="connsiteY14028" fmla="*/ 661939 h 688275"/>
              <a:gd name="connsiteX14029" fmla="*/ 4820567 w 7386137"/>
              <a:gd name="connsiteY14029" fmla="*/ 662191 h 688275"/>
              <a:gd name="connsiteX14030" fmla="*/ 4820552 w 7386137"/>
              <a:gd name="connsiteY14030" fmla="*/ 662191 h 688275"/>
              <a:gd name="connsiteX14031" fmla="*/ 4820567 w 7386137"/>
              <a:gd name="connsiteY14031" fmla="*/ 662442 h 688275"/>
              <a:gd name="connsiteX14032" fmla="*/ 4820552 w 7386137"/>
              <a:gd name="connsiteY14032" fmla="*/ 662442 h 688275"/>
              <a:gd name="connsiteX14033" fmla="*/ 4820567 w 7386137"/>
              <a:gd name="connsiteY14033" fmla="*/ 662694 h 688275"/>
              <a:gd name="connsiteX14034" fmla="*/ 4820552 w 7386137"/>
              <a:gd name="connsiteY14034" fmla="*/ 662694 h 688275"/>
              <a:gd name="connsiteX14035" fmla="*/ 4820567 w 7386137"/>
              <a:gd name="connsiteY14035" fmla="*/ 662945 h 688275"/>
              <a:gd name="connsiteX14036" fmla="*/ 4820552 w 7386137"/>
              <a:gd name="connsiteY14036" fmla="*/ 662945 h 688275"/>
              <a:gd name="connsiteX14037" fmla="*/ 4820567 w 7386137"/>
              <a:gd name="connsiteY14037" fmla="*/ 663197 h 688275"/>
              <a:gd name="connsiteX14038" fmla="*/ 4820552 w 7386137"/>
              <a:gd name="connsiteY14038" fmla="*/ 663197 h 688275"/>
              <a:gd name="connsiteX14039" fmla="*/ 4820567 w 7386137"/>
              <a:gd name="connsiteY14039" fmla="*/ 663448 h 688275"/>
              <a:gd name="connsiteX14040" fmla="*/ 4820552 w 7386137"/>
              <a:gd name="connsiteY14040" fmla="*/ 663448 h 688275"/>
              <a:gd name="connsiteX14041" fmla="*/ 4820567 w 7386137"/>
              <a:gd name="connsiteY14041" fmla="*/ 663700 h 688275"/>
              <a:gd name="connsiteX14042" fmla="*/ 4820552 w 7386137"/>
              <a:gd name="connsiteY14042" fmla="*/ 663700 h 688275"/>
              <a:gd name="connsiteX14043" fmla="*/ 4820567 w 7386137"/>
              <a:gd name="connsiteY14043" fmla="*/ 663951 h 688275"/>
              <a:gd name="connsiteX14044" fmla="*/ 4820552 w 7386137"/>
              <a:gd name="connsiteY14044" fmla="*/ 663951 h 688275"/>
              <a:gd name="connsiteX14045" fmla="*/ 4820567 w 7386137"/>
              <a:gd name="connsiteY14045" fmla="*/ 664203 h 688275"/>
              <a:gd name="connsiteX14046" fmla="*/ 4820552 w 7386137"/>
              <a:gd name="connsiteY14046" fmla="*/ 664203 h 688275"/>
              <a:gd name="connsiteX14047" fmla="*/ 4820567 w 7386137"/>
              <a:gd name="connsiteY14047" fmla="*/ 664454 h 688275"/>
              <a:gd name="connsiteX14048" fmla="*/ 4820552 w 7386137"/>
              <a:gd name="connsiteY14048" fmla="*/ 664454 h 688275"/>
              <a:gd name="connsiteX14049" fmla="*/ 4820567 w 7386137"/>
              <a:gd name="connsiteY14049" fmla="*/ 664706 h 688275"/>
              <a:gd name="connsiteX14050" fmla="*/ 4820552 w 7386137"/>
              <a:gd name="connsiteY14050" fmla="*/ 664706 h 688275"/>
              <a:gd name="connsiteX14051" fmla="*/ 4820567 w 7386137"/>
              <a:gd name="connsiteY14051" fmla="*/ 664957 h 688275"/>
              <a:gd name="connsiteX14052" fmla="*/ 4820552 w 7386137"/>
              <a:gd name="connsiteY14052" fmla="*/ 664957 h 688275"/>
              <a:gd name="connsiteX14053" fmla="*/ 4820567 w 7386137"/>
              <a:gd name="connsiteY14053" fmla="*/ 665209 h 688275"/>
              <a:gd name="connsiteX14054" fmla="*/ 4820552 w 7386137"/>
              <a:gd name="connsiteY14054" fmla="*/ 665209 h 688275"/>
              <a:gd name="connsiteX14055" fmla="*/ 4820567 w 7386137"/>
              <a:gd name="connsiteY14055" fmla="*/ 665461 h 688275"/>
              <a:gd name="connsiteX14056" fmla="*/ 4820552 w 7386137"/>
              <a:gd name="connsiteY14056" fmla="*/ 665461 h 688275"/>
              <a:gd name="connsiteX14057" fmla="*/ 4820567 w 7386137"/>
              <a:gd name="connsiteY14057" fmla="*/ 665712 h 688275"/>
              <a:gd name="connsiteX14058" fmla="*/ 4820552 w 7386137"/>
              <a:gd name="connsiteY14058" fmla="*/ 665712 h 688275"/>
              <a:gd name="connsiteX14059" fmla="*/ 4820567 w 7386137"/>
              <a:gd name="connsiteY14059" fmla="*/ 665964 h 688275"/>
              <a:gd name="connsiteX14060" fmla="*/ 4820552 w 7386137"/>
              <a:gd name="connsiteY14060" fmla="*/ 665964 h 688275"/>
              <a:gd name="connsiteX14061" fmla="*/ 4820567 w 7386137"/>
              <a:gd name="connsiteY14061" fmla="*/ 666215 h 688275"/>
              <a:gd name="connsiteX14062" fmla="*/ 4820552 w 7386137"/>
              <a:gd name="connsiteY14062" fmla="*/ 666215 h 688275"/>
              <a:gd name="connsiteX14063" fmla="*/ 4820567 w 7386137"/>
              <a:gd name="connsiteY14063" fmla="*/ 666467 h 688275"/>
              <a:gd name="connsiteX14064" fmla="*/ 4820552 w 7386137"/>
              <a:gd name="connsiteY14064" fmla="*/ 666467 h 688275"/>
              <a:gd name="connsiteX14065" fmla="*/ 4820567 w 7386137"/>
              <a:gd name="connsiteY14065" fmla="*/ 666718 h 688275"/>
              <a:gd name="connsiteX14066" fmla="*/ 4820552 w 7386137"/>
              <a:gd name="connsiteY14066" fmla="*/ 666718 h 688275"/>
              <a:gd name="connsiteX14067" fmla="*/ 4820567 w 7386137"/>
              <a:gd name="connsiteY14067" fmla="*/ 666970 h 688275"/>
              <a:gd name="connsiteX14068" fmla="*/ 4820552 w 7386137"/>
              <a:gd name="connsiteY14068" fmla="*/ 666970 h 688275"/>
              <a:gd name="connsiteX14069" fmla="*/ 4820567 w 7386137"/>
              <a:gd name="connsiteY14069" fmla="*/ 667221 h 688275"/>
              <a:gd name="connsiteX14070" fmla="*/ 4820552 w 7386137"/>
              <a:gd name="connsiteY14070" fmla="*/ 667221 h 688275"/>
              <a:gd name="connsiteX14071" fmla="*/ 4820567 w 7386137"/>
              <a:gd name="connsiteY14071" fmla="*/ 667473 h 688275"/>
              <a:gd name="connsiteX14072" fmla="*/ 4820552 w 7386137"/>
              <a:gd name="connsiteY14072" fmla="*/ 667473 h 688275"/>
              <a:gd name="connsiteX14073" fmla="*/ 4820567 w 7386137"/>
              <a:gd name="connsiteY14073" fmla="*/ 667725 h 688275"/>
              <a:gd name="connsiteX14074" fmla="*/ 4820552 w 7386137"/>
              <a:gd name="connsiteY14074" fmla="*/ 667725 h 688275"/>
              <a:gd name="connsiteX14075" fmla="*/ 4820567 w 7386137"/>
              <a:gd name="connsiteY14075" fmla="*/ 667976 h 688275"/>
              <a:gd name="connsiteX14076" fmla="*/ 4820552 w 7386137"/>
              <a:gd name="connsiteY14076" fmla="*/ 667976 h 688275"/>
              <a:gd name="connsiteX14077" fmla="*/ 4820567 w 7386137"/>
              <a:gd name="connsiteY14077" fmla="*/ 668228 h 688275"/>
              <a:gd name="connsiteX14078" fmla="*/ 4820552 w 7386137"/>
              <a:gd name="connsiteY14078" fmla="*/ 668228 h 688275"/>
              <a:gd name="connsiteX14079" fmla="*/ 4820567 w 7386137"/>
              <a:gd name="connsiteY14079" fmla="*/ 668479 h 688275"/>
              <a:gd name="connsiteX14080" fmla="*/ 4820552 w 7386137"/>
              <a:gd name="connsiteY14080" fmla="*/ 668479 h 688275"/>
              <a:gd name="connsiteX14081" fmla="*/ 4820567 w 7386137"/>
              <a:gd name="connsiteY14081" fmla="*/ 668731 h 688275"/>
              <a:gd name="connsiteX14082" fmla="*/ 4820552 w 7386137"/>
              <a:gd name="connsiteY14082" fmla="*/ 668731 h 688275"/>
              <a:gd name="connsiteX14083" fmla="*/ 4820567 w 7386137"/>
              <a:gd name="connsiteY14083" fmla="*/ 668982 h 688275"/>
              <a:gd name="connsiteX14084" fmla="*/ 4820552 w 7386137"/>
              <a:gd name="connsiteY14084" fmla="*/ 668982 h 688275"/>
              <a:gd name="connsiteX14085" fmla="*/ 4820567 w 7386137"/>
              <a:gd name="connsiteY14085" fmla="*/ 669234 h 688275"/>
              <a:gd name="connsiteX14086" fmla="*/ 4820552 w 7386137"/>
              <a:gd name="connsiteY14086" fmla="*/ 669234 h 688275"/>
              <a:gd name="connsiteX14087" fmla="*/ 4820567 w 7386137"/>
              <a:gd name="connsiteY14087" fmla="*/ 669485 h 688275"/>
              <a:gd name="connsiteX14088" fmla="*/ 4820552 w 7386137"/>
              <a:gd name="connsiteY14088" fmla="*/ 669485 h 688275"/>
              <a:gd name="connsiteX14089" fmla="*/ 4820567 w 7386137"/>
              <a:gd name="connsiteY14089" fmla="*/ 669737 h 688275"/>
              <a:gd name="connsiteX14090" fmla="*/ 4820552 w 7386137"/>
              <a:gd name="connsiteY14090" fmla="*/ 669737 h 688275"/>
              <a:gd name="connsiteX14091" fmla="*/ 4820567 w 7386137"/>
              <a:gd name="connsiteY14091" fmla="*/ 669988 h 688275"/>
              <a:gd name="connsiteX14092" fmla="*/ 4820552 w 7386137"/>
              <a:gd name="connsiteY14092" fmla="*/ 669988 h 688275"/>
              <a:gd name="connsiteX14093" fmla="*/ 4820567 w 7386137"/>
              <a:gd name="connsiteY14093" fmla="*/ 670240 h 688275"/>
              <a:gd name="connsiteX14094" fmla="*/ 4820552 w 7386137"/>
              <a:gd name="connsiteY14094" fmla="*/ 670240 h 688275"/>
              <a:gd name="connsiteX14095" fmla="*/ 4820567 w 7386137"/>
              <a:gd name="connsiteY14095" fmla="*/ 670491 h 688275"/>
              <a:gd name="connsiteX14096" fmla="*/ 4820552 w 7386137"/>
              <a:gd name="connsiteY14096" fmla="*/ 670491 h 688275"/>
              <a:gd name="connsiteX14097" fmla="*/ 4820567 w 7386137"/>
              <a:gd name="connsiteY14097" fmla="*/ 670743 h 688275"/>
              <a:gd name="connsiteX14098" fmla="*/ 4723304 w 7386137"/>
              <a:gd name="connsiteY14098" fmla="*/ 670743 h 688275"/>
              <a:gd name="connsiteX14099" fmla="*/ 4699511 w 7386137"/>
              <a:gd name="connsiteY14099" fmla="*/ 232851 h 688275"/>
              <a:gd name="connsiteX14100" fmla="*/ 4463241 w 7386137"/>
              <a:gd name="connsiteY14100" fmla="*/ 232851 h 688275"/>
              <a:gd name="connsiteX14101" fmla="*/ 4463278 w 7386137"/>
              <a:gd name="connsiteY14101" fmla="*/ 232599 h 688275"/>
              <a:gd name="connsiteX14102" fmla="*/ 4463241 w 7386137"/>
              <a:gd name="connsiteY14102" fmla="*/ 232599 h 688275"/>
              <a:gd name="connsiteX14103" fmla="*/ 4463278 w 7386137"/>
              <a:gd name="connsiteY14103" fmla="*/ 232348 h 688275"/>
              <a:gd name="connsiteX14104" fmla="*/ 4463241 w 7386137"/>
              <a:gd name="connsiteY14104" fmla="*/ 232348 h 688275"/>
              <a:gd name="connsiteX14105" fmla="*/ 4463278 w 7386137"/>
              <a:gd name="connsiteY14105" fmla="*/ 232096 h 688275"/>
              <a:gd name="connsiteX14106" fmla="*/ 4463241 w 7386137"/>
              <a:gd name="connsiteY14106" fmla="*/ 232096 h 688275"/>
              <a:gd name="connsiteX14107" fmla="*/ 4463278 w 7386137"/>
              <a:gd name="connsiteY14107" fmla="*/ 231845 h 688275"/>
              <a:gd name="connsiteX14108" fmla="*/ 4463241 w 7386137"/>
              <a:gd name="connsiteY14108" fmla="*/ 231845 h 688275"/>
              <a:gd name="connsiteX14109" fmla="*/ 4463278 w 7386137"/>
              <a:gd name="connsiteY14109" fmla="*/ 231593 h 688275"/>
              <a:gd name="connsiteX14110" fmla="*/ 4463241 w 7386137"/>
              <a:gd name="connsiteY14110" fmla="*/ 231593 h 688275"/>
              <a:gd name="connsiteX14111" fmla="*/ 4463278 w 7386137"/>
              <a:gd name="connsiteY14111" fmla="*/ 231342 h 688275"/>
              <a:gd name="connsiteX14112" fmla="*/ 4463241 w 7386137"/>
              <a:gd name="connsiteY14112" fmla="*/ 231342 h 688275"/>
              <a:gd name="connsiteX14113" fmla="*/ 4463278 w 7386137"/>
              <a:gd name="connsiteY14113" fmla="*/ 231090 h 688275"/>
              <a:gd name="connsiteX14114" fmla="*/ 4463241 w 7386137"/>
              <a:gd name="connsiteY14114" fmla="*/ 231090 h 688275"/>
              <a:gd name="connsiteX14115" fmla="*/ 4463278 w 7386137"/>
              <a:gd name="connsiteY14115" fmla="*/ 230839 h 688275"/>
              <a:gd name="connsiteX14116" fmla="*/ 4463241 w 7386137"/>
              <a:gd name="connsiteY14116" fmla="*/ 230839 h 688275"/>
              <a:gd name="connsiteX14117" fmla="*/ 4463278 w 7386137"/>
              <a:gd name="connsiteY14117" fmla="*/ 230587 h 688275"/>
              <a:gd name="connsiteX14118" fmla="*/ 4463241 w 7386137"/>
              <a:gd name="connsiteY14118" fmla="*/ 230587 h 688275"/>
              <a:gd name="connsiteX14119" fmla="*/ 4463278 w 7386137"/>
              <a:gd name="connsiteY14119" fmla="*/ 230336 h 688275"/>
              <a:gd name="connsiteX14120" fmla="*/ 4463241 w 7386137"/>
              <a:gd name="connsiteY14120" fmla="*/ 230336 h 688275"/>
              <a:gd name="connsiteX14121" fmla="*/ 4463278 w 7386137"/>
              <a:gd name="connsiteY14121" fmla="*/ 230084 h 688275"/>
              <a:gd name="connsiteX14122" fmla="*/ 4463241 w 7386137"/>
              <a:gd name="connsiteY14122" fmla="*/ 230084 h 688275"/>
              <a:gd name="connsiteX14123" fmla="*/ 4463278 w 7386137"/>
              <a:gd name="connsiteY14123" fmla="*/ 229833 h 688275"/>
              <a:gd name="connsiteX14124" fmla="*/ 4463241 w 7386137"/>
              <a:gd name="connsiteY14124" fmla="*/ 229833 h 688275"/>
              <a:gd name="connsiteX14125" fmla="*/ 4463278 w 7386137"/>
              <a:gd name="connsiteY14125" fmla="*/ 229581 h 688275"/>
              <a:gd name="connsiteX14126" fmla="*/ 4463241 w 7386137"/>
              <a:gd name="connsiteY14126" fmla="*/ 229581 h 688275"/>
              <a:gd name="connsiteX14127" fmla="*/ 4463278 w 7386137"/>
              <a:gd name="connsiteY14127" fmla="*/ 229329 h 688275"/>
              <a:gd name="connsiteX14128" fmla="*/ 4463241 w 7386137"/>
              <a:gd name="connsiteY14128" fmla="*/ 229329 h 688275"/>
              <a:gd name="connsiteX14129" fmla="*/ 4463278 w 7386137"/>
              <a:gd name="connsiteY14129" fmla="*/ 229078 h 688275"/>
              <a:gd name="connsiteX14130" fmla="*/ 4463241 w 7386137"/>
              <a:gd name="connsiteY14130" fmla="*/ 229078 h 688275"/>
              <a:gd name="connsiteX14131" fmla="*/ 4463278 w 7386137"/>
              <a:gd name="connsiteY14131" fmla="*/ 228826 h 688275"/>
              <a:gd name="connsiteX14132" fmla="*/ 4463241 w 7386137"/>
              <a:gd name="connsiteY14132" fmla="*/ 228826 h 688275"/>
              <a:gd name="connsiteX14133" fmla="*/ 4463278 w 7386137"/>
              <a:gd name="connsiteY14133" fmla="*/ 228575 h 688275"/>
              <a:gd name="connsiteX14134" fmla="*/ 4463241 w 7386137"/>
              <a:gd name="connsiteY14134" fmla="*/ 228575 h 688275"/>
              <a:gd name="connsiteX14135" fmla="*/ 4463278 w 7386137"/>
              <a:gd name="connsiteY14135" fmla="*/ 228323 h 688275"/>
              <a:gd name="connsiteX14136" fmla="*/ 4463241 w 7386137"/>
              <a:gd name="connsiteY14136" fmla="*/ 228323 h 688275"/>
              <a:gd name="connsiteX14137" fmla="*/ 4463278 w 7386137"/>
              <a:gd name="connsiteY14137" fmla="*/ 228072 h 688275"/>
              <a:gd name="connsiteX14138" fmla="*/ 4463241 w 7386137"/>
              <a:gd name="connsiteY14138" fmla="*/ 228072 h 688275"/>
              <a:gd name="connsiteX14139" fmla="*/ 4463278 w 7386137"/>
              <a:gd name="connsiteY14139" fmla="*/ 227820 h 688275"/>
              <a:gd name="connsiteX14140" fmla="*/ 4463241 w 7386137"/>
              <a:gd name="connsiteY14140" fmla="*/ 227820 h 688275"/>
              <a:gd name="connsiteX14141" fmla="*/ 4463278 w 7386137"/>
              <a:gd name="connsiteY14141" fmla="*/ 227569 h 688275"/>
              <a:gd name="connsiteX14142" fmla="*/ 4463241 w 7386137"/>
              <a:gd name="connsiteY14142" fmla="*/ 227569 h 688275"/>
              <a:gd name="connsiteX14143" fmla="*/ 4463278 w 7386137"/>
              <a:gd name="connsiteY14143" fmla="*/ 227317 h 688275"/>
              <a:gd name="connsiteX14144" fmla="*/ 4463241 w 7386137"/>
              <a:gd name="connsiteY14144" fmla="*/ 227317 h 688275"/>
              <a:gd name="connsiteX14145" fmla="*/ 4463278 w 7386137"/>
              <a:gd name="connsiteY14145" fmla="*/ 227065 h 688275"/>
              <a:gd name="connsiteX14146" fmla="*/ 4463241 w 7386137"/>
              <a:gd name="connsiteY14146" fmla="*/ 227065 h 688275"/>
              <a:gd name="connsiteX14147" fmla="*/ 4463278 w 7386137"/>
              <a:gd name="connsiteY14147" fmla="*/ 226814 h 688275"/>
              <a:gd name="connsiteX14148" fmla="*/ 4463241 w 7386137"/>
              <a:gd name="connsiteY14148" fmla="*/ 226814 h 688275"/>
              <a:gd name="connsiteX14149" fmla="*/ 4463278 w 7386137"/>
              <a:gd name="connsiteY14149" fmla="*/ 226562 h 688275"/>
              <a:gd name="connsiteX14150" fmla="*/ 4463241 w 7386137"/>
              <a:gd name="connsiteY14150" fmla="*/ 226562 h 688275"/>
              <a:gd name="connsiteX14151" fmla="*/ 4463278 w 7386137"/>
              <a:gd name="connsiteY14151" fmla="*/ 226311 h 688275"/>
              <a:gd name="connsiteX14152" fmla="*/ 4463241 w 7386137"/>
              <a:gd name="connsiteY14152" fmla="*/ 226311 h 688275"/>
              <a:gd name="connsiteX14153" fmla="*/ 4463278 w 7386137"/>
              <a:gd name="connsiteY14153" fmla="*/ 226059 h 688275"/>
              <a:gd name="connsiteX14154" fmla="*/ 4463241 w 7386137"/>
              <a:gd name="connsiteY14154" fmla="*/ 226059 h 688275"/>
              <a:gd name="connsiteX14155" fmla="*/ 4463278 w 7386137"/>
              <a:gd name="connsiteY14155" fmla="*/ 225808 h 688275"/>
              <a:gd name="connsiteX14156" fmla="*/ 4463241 w 7386137"/>
              <a:gd name="connsiteY14156" fmla="*/ 225808 h 688275"/>
              <a:gd name="connsiteX14157" fmla="*/ 4463278 w 7386137"/>
              <a:gd name="connsiteY14157" fmla="*/ 225556 h 688275"/>
              <a:gd name="connsiteX14158" fmla="*/ 4463241 w 7386137"/>
              <a:gd name="connsiteY14158" fmla="*/ 225556 h 688275"/>
              <a:gd name="connsiteX14159" fmla="*/ 4463278 w 7386137"/>
              <a:gd name="connsiteY14159" fmla="*/ 225305 h 688275"/>
              <a:gd name="connsiteX14160" fmla="*/ 4463241 w 7386137"/>
              <a:gd name="connsiteY14160" fmla="*/ 225305 h 688275"/>
              <a:gd name="connsiteX14161" fmla="*/ 4463278 w 7386137"/>
              <a:gd name="connsiteY14161" fmla="*/ 225053 h 688275"/>
              <a:gd name="connsiteX14162" fmla="*/ 4463241 w 7386137"/>
              <a:gd name="connsiteY14162" fmla="*/ 225053 h 688275"/>
              <a:gd name="connsiteX14163" fmla="*/ 4463278 w 7386137"/>
              <a:gd name="connsiteY14163" fmla="*/ 224802 h 688275"/>
              <a:gd name="connsiteX14164" fmla="*/ 4463241 w 7386137"/>
              <a:gd name="connsiteY14164" fmla="*/ 224802 h 688275"/>
              <a:gd name="connsiteX14165" fmla="*/ 4463278 w 7386137"/>
              <a:gd name="connsiteY14165" fmla="*/ 224550 h 688275"/>
              <a:gd name="connsiteX14166" fmla="*/ 4463241 w 7386137"/>
              <a:gd name="connsiteY14166" fmla="*/ 224550 h 688275"/>
              <a:gd name="connsiteX14167" fmla="*/ 4463278 w 7386137"/>
              <a:gd name="connsiteY14167" fmla="*/ 224299 h 688275"/>
              <a:gd name="connsiteX14168" fmla="*/ 4463241 w 7386137"/>
              <a:gd name="connsiteY14168" fmla="*/ 224299 h 688275"/>
              <a:gd name="connsiteX14169" fmla="*/ 4463278 w 7386137"/>
              <a:gd name="connsiteY14169" fmla="*/ 224047 h 688275"/>
              <a:gd name="connsiteX14170" fmla="*/ 4463241 w 7386137"/>
              <a:gd name="connsiteY14170" fmla="*/ 224047 h 688275"/>
              <a:gd name="connsiteX14171" fmla="*/ 4463278 w 7386137"/>
              <a:gd name="connsiteY14171" fmla="*/ 223796 h 688275"/>
              <a:gd name="connsiteX14172" fmla="*/ 4463241 w 7386137"/>
              <a:gd name="connsiteY14172" fmla="*/ 223796 h 688275"/>
              <a:gd name="connsiteX14173" fmla="*/ 4463278 w 7386137"/>
              <a:gd name="connsiteY14173" fmla="*/ 223544 h 688275"/>
              <a:gd name="connsiteX14174" fmla="*/ 4463241 w 7386137"/>
              <a:gd name="connsiteY14174" fmla="*/ 223544 h 688275"/>
              <a:gd name="connsiteX14175" fmla="*/ 4463278 w 7386137"/>
              <a:gd name="connsiteY14175" fmla="*/ 223292 h 688275"/>
              <a:gd name="connsiteX14176" fmla="*/ 4463241 w 7386137"/>
              <a:gd name="connsiteY14176" fmla="*/ 223292 h 688275"/>
              <a:gd name="connsiteX14177" fmla="*/ 4463278 w 7386137"/>
              <a:gd name="connsiteY14177" fmla="*/ 223041 h 688275"/>
              <a:gd name="connsiteX14178" fmla="*/ 4463241 w 7386137"/>
              <a:gd name="connsiteY14178" fmla="*/ 223041 h 688275"/>
              <a:gd name="connsiteX14179" fmla="*/ 4463278 w 7386137"/>
              <a:gd name="connsiteY14179" fmla="*/ 222789 h 688275"/>
              <a:gd name="connsiteX14180" fmla="*/ 4463241 w 7386137"/>
              <a:gd name="connsiteY14180" fmla="*/ 222789 h 688275"/>
              <a:gd name="connsiteX14181" fmla="*/ 4463278 w 7386137"/>
              <a:gd name="connsiteY14181" fmla="*/ 222538 h 688275"/>
              <a:gd name="connsiteX14182" fmla="*/ 4463241 w 7386137"/>
              <a:gd name="connsiteY14182" fmla="*/ 222538 h 688275"/>
              <a:gd name="connsiteX14183" fmla="*/ 4463278 w 7386137"/>
              <a:gd name="connsiteY14183" fmla="*/ 222286 h 688275"/>
              <a:gd name="connsiteX14184" fmla="*/ 4463241 w 7386137"/>
              <a:gd name="connsiteY14184" fmla="*/ 222286 h 688275"/>
              <a:gd name="connsiteX14185" fmla="*/ 4463278 w 7386137"/>
              <a:gd name="connsiteY14185" fmla="*/ 222035 h 688275"/>
              <a:gd name="connsiteX14186" fmla="*/ 4463241 w 7386137"/>
              <a:gd name="connsiteY14186" fmla="*/ 222035 h 688275"/>
              <a:gd name="connsiteX14187" fmla="*/ 4463278 w 7386137"/>
              <a:gd name="connsiteY14187" fmla="*/ 221783 h 688275"/>
              <a:gd name="connsiteX14188" fmla="*/ 4463241 w 7386137"/>
              <a:gd name="connsiteY14188" fmla="*/ 221783 h 688275"/>
              <a:gd name="connsiteX14189" fmla="*/ 4463278 w 7386137"/>
              <a:gd name="connsiteY14189" fmla="*/ 221532 h 688275"/>
              <a:gd name="connsiteX14190" fmla="*/ 4463241 w 7386137"/>
              <a:gd name="connsiteY14190" fmla="*/ 221532 h 688275"/>
              <a:gd name="connsiteX14191" fmla="*/ 4463278 w 7386137"/>
              <a:gd name="connsiteY14191" fmla="*/ 221280 h 688275"/>
              <a:gd name="connsiteX14192" fmla="*/ 4463241 w 7386137"/>
              <a:gd name="connsiteY14192" fmla="*/ 221280 h 688275"/>
              <a:gd name="connsiteX14193" fmla="*/ 4463278 w 7386137"/>
              <a:gd name="connsiteY14193" fmla="*/ 221028 h 688275"/>
              <a:gd name="connsiteX14194" fmla="*/ 4463241 w 7386137"/>
              <a:gd name="connsiteY14194" fmla="*/ 221028 h 688275"/>
              <a:gd name="connsiteX14195" fmla="*/ 4463278 w 7386137"/>
              <a:gd name="connsiteY14195" fmla="*/ 220777 h 688275"/>
              <a:gd name="connsiteX14196" fmla="*/ 4463241 w 7386137"/>
              <a:gd name="connsiteY14196" fmla="*/ 220777 h 688275"/>
              <a:gd name="connsiteX14197" fmla="*/ 4463278 w 7386137"/>
              <a:gd name="connsiteY14197" fmla="*/ 220525 h 688275"/>
              <a:gd name="connsiteX14198" fmla="*/ 4463241 w 7386137"/>
              <a:gd name="connsiteY14198" fmla="*/ 220525 h 688275"/>
              <a:gd name="connsiteX14199" fmla="*/ 4463278 w 7386137"/>
              <a:gd name="connsiteY14199" fmla="*/ 220274 h 688275"/>
              <a:gd name="connsiteX14200" fmla="*/ 4463241 w 7386137"/>
              <a:gd name="connsiteY14200" fmla="*/ 220274 h 688275"/>
              <a:gd name="connsiteX14201" fmla="*/ 4463278 w 7386137"/>
              <a:gd name="connsiteY14201" fmla="*/ 220022 h 688275"/>
              <a:gd name="connsiteX14202" fmla="*/ 4463241 w 7386137"/>
              <a:gd name="connsiteY14202" fmla="*/ 220022 h 688275"/>
              <a:gd name="connsiteX14203" fmla="*/ 4463278 w 7386137"/>
              <a:gd name="connsiteY14203" fmla="*/ 219771 h 688275"/>
              <a:gd name="connsiteX14204" fmla="*/ 4463241 w 7386137"/>
              <a:gd name="connsiteY14204" fmla="*/ 219771 h 688275"/>
              <a:gd name="connsiteX14205" fmla="*/ 4463278 w 7386137"/>
              <a:gd name="connsiteY14205" fmla="*/ 219519 h 688275"/>
              <a:gd name="connsiteX14206" fmla="*/ 4463241 w 7386137"/>
              <a:gd name="connsiteY14206" fmla="*/ 219519 h 688275"/>
              <a:gd name="connsiteX14207" fmla="*/ 4463278 w 7386137"/>
              <a:gd name="connsiteY14207" fmla="*/ 219268 h 688275"/>
              <a:gd name="connsiteX14208" fmla="*/ 4463241 w 7386137"/>
              <a:gd name="connsiteY14208" fmla="*/ 219268 h 688275"/>
              <a:gd name="connsiteX14209" fmla="*/ 4463278 w 7386137"/>
              <a:gd name="connsiteY14209" fmla="*/ 219016 h 688275"/>
              <a:gd name="connsiteX14210" fmla="*/ 4463241 w 7386137"/>
              <a:gd name="connsiteY14210" fmla="*/ 219016 h 688275"/>
              <a:gd name="connsiteX14211" fmla="*/ 4463278 w 7386137"/>
              <a:gd name="connsiteY14211" fmla="*/ 218765 h 688275"/>
              <a:gd name="connsiteX14212" fmla="*/ 4463241 w 7386137"/>
              <a:gd name="connsiteY14212" fmla="*/ 218765 h 688275"/>
              <a:gd name="connsiteX14213" fmla="*/ 4463278 w 7386137"/>
              <a:gd name="connsiteY14213" fmla="*/ 218513 h 688275"/>
              <a:gd name="connsiteX14214" fmla="*/ 4463241 w 7386137"/>
              <a:gd name="connsiteY14214" fmla="*/ 218513 h 688275"/>
              <a:gd name="connsiteX14215" fmla="*/ 4463278 w 7386137"/>
              <a:gd name="connsiteY14215" fmla="*/ 218262 h 688275"/>
              <a:gd name="connsiteX14216" fmla="*/ 4463241 w 7386137"/>
              <a:gd name="connsiteY14216" fmla="*/ 218262 h 688275"/>
              <a:gd name="connsiteX14217" fmla="*/ 4463278 w 7386137"/>
              <a:gd name="connsiteY14217" fmla="*/ 218010 h 688275"/>
              <a:gd name="connsiteX14218" fmla="*/ 4463241 w 7386137"/>
              <a:gd name="connsiteY14218" fmla="*/ 218010 h 688275"/>
              <a:gd name="connsiteX14219" fmla="*/ 4463278 w 7386137"/>
              <a:gd name="connsiteY14219" fmla="*/ 217758 h 688275"/>
              <a:gd name="connsiteX14220" fmla="*/ 4463241 w 7386137"/>
              <a:gd name="connsiteY14220" fmla="*/ 217758 h 688275"/>
              <a:gd name="connsiteX14221" fmla="*/ 4463278 w 7386137"/>
              <a:gd name="connsiteY14221" fmla="*/ 217507 h 688275"/>
              <a:gd name="connsiteX14222" fmla="*/ 4463241 w 7386137"/>
              <a:gd name="connsiteY14222" fmla="*/ 217507 h 688275"/>
              <a:gd name="connsiteX14223" fmla="*/ 4463278 w 7386137"/>
              <a:gd name="connsiteY14223" fmla="*/ 217255 h 688275"/>
              <a:gd name="connsiteX14224" fmla="*/ 4463241 w 7386137"/>
              <a:gd name="connsiteY14224" fmla="*/ 217255 h 688275"/>
              <a:gd name="connsiteX14225" fmla="*/ 4463278 w 7386137"/>
              <a:gd name="connsiteY14225" fmla="*/ 217004 h 688275"/>
              <a:gd name="connsiteX14226" fmla="*/ 4463241 w 7386137"/>
              <a:gd name="connsiteY14226" fmla="*/ 217004 h 688275"/>
              <a:gd name="connsiteX14227" fmla="*/ 4463278 w 7386137"/>
              <a:gd name="connsiteY14227" fmla="*/ 216752 h 688275"/>
              <a:gd name="connsiteX14228" fmla="*/ 4463241 w 7386137"/>
              <a:gd name="connsiteY14228" fmla="*/ 216752 h 688275"/>
              <a:gd name="connsiteX14229" fmla="*/ 4463278 w 7386137"/>
              <a:gd name="connsiteY14229" fmla="*/ 216501 h 688275"/>
              <a:gd name="connsiteX14230" fmla="*/ 4463241 w 7386137"/>
              <a:gd name="connsiteY14230" fmla="*/ 216501 h 688275"/>
              <a:gd name="connsiteX14231" fmla="*/ 4463278 w 7386137"/>
              <a:gd name="connsiteY14231" fmla="*/ 216249 h 688275"/>
              <a:gd name="connsiteX14232" fmla="*/ 4463241 w 7386137"/>
              <a:gd name="connsiteY14232" fmla="*/ 216249 h 688275"/>
              <a:gd name="connsiteX14233" fmla="*/ 4463278 w 7386137"/>
              <a:gd name="connsiteY14233" fmla="*/ 215998 h 688275"/>
              <a:gd name="connsiteX14234" fmla="*/ 4463241 w 7386137"/>
              <a:gd name="connsiteY14234" fmla="*/ 215998 h 688275"/>
              <a:gd name="connsiteX14235" fmla="*/ 4463278 w 7386137"/>
              <a:gd name="connsiteY14235" fmla="*/ 215746 h 688275"/>
              <a:gd name="connsiteX14236" fmla="*/ 4463241 w 7386137"/>
              <a:gd name="connsiteY14236" fmla="*/ 215746 h 688275"/>
              <a:gd name="connsiteX14237" fmla="*/ 4463278 w 7386137"/>
              <a:gd name="connsiteY14237" fmla="*/ 215494 h 688275"/>
              <a:gd name="connsiteX14238" fmla="*/ 4463241 w 7386137"/>
              <a:gd name="connsiteY14238" fmla="*/ 215494 h 688275"/>
              <a:gd name="connsiteX14239" fmla="*/ 4463278 w 7386137"/>
              <a:gd name="connsiteY14239" fmla="*/ 215243 h 688275"/>
              <a:gd name="connsiteX14240" fmla="*/ 4463241 w 7386137"/>
              <a:gd name="connsiteY14240" fmla="*/ 215243 h 688275"/>
              <a:gd name="connsiteX14241" fmla="*/ 4463278 w 7386137"/>
              <a:gd name="connsiteY14241" fmla="*/ 214991 h 688275"/>
              <a:gd name="connsiteX14242" fmla="*/ 4463241 w 7386137"/>
              <a:gd name="connsiteY14242" fmla="*/ 214991 h 688275"/>
              <a:gd name="connsiteX14243" fmla="*/ 4463278 w 7386137"/>
              <a:gd name="connsiteY14243" fmla="*/ 214740 h 688275"/>
              <a:gd name="connsiteX14244" fmla="*/ 4463241 w 7386137"/>
              <a:gd name="connsiteY14244" fmla="*/ 214740 h 688275"/>
              <a:gd name="connsiteX14245" fmla="*/ 4463278 w 7386137"/>
              <a:gd name="connsiteY14245" fmla="*/ 214488 h 688275"/>
              <a:gd name="connsiteX14246" fmla="*/ 4463241 w 7386137"/>
              <a:gd name="connsiteY14246" fmla="*/ 214488 h 688275"/>
              <a:gd name="connsiteX14247" fmla="*/ 4463278 w 7386137"/>
              <a:gd name="connsiteY14247" fmla="*/ 214237 h 688275"/>
              <a:gd name="connsiteX14248" fmla="*/ 4463241 w 7386137"/>
              <a:gd name="connsiteY14248" fmla="*/ 214237 h 688275"/>
              <a:gd name="connsiteX14249" fmla="*/ 4463278 w 7386137"/>
              <a:gd name="connsiteY14249" fmla="*/ 213985 h 688275"/>
              <a:gd name="connsiteX14250" fmla="*/ 4463241 w 7386137"/>
              <a:gd name="connsiteY14250" fmla="*/ 213985 h 688275"/>
              <a:gd name="connsiteX14251" fmla="*/ 4463278 w 7386137"/>
              <a:gd name="connsiteY14251" fmla="*/ 213734 h 688275"/>
              <a:gd name="connsiteX14252" fmla="*/ 4463241 w 7386137"/>
              <a:gd name="connsiteY14252" fmla="*/ 213734 h 688275"/>
              <a:gd name="connsiteX14253" fmla="*/ 4463278 w 7386137"/>
              <a:gd name="connsiteY14253" fmla="*/ 213482 h 688275"/>
              <a:gd name="connsiteX14254" fmla="*/ 4463241 w 7386137"/>
              <a:gd name="connsiteY14254" fmla="*/ 213482 h 688275"/>
              <a:gd name="connsiteX14255" fmla="*/ 4463278 w 7386137"/>
              <a:gd name="connsiteY14255" fmla="*/ 213231 h 688275"/>
              <a:gd name="connsiteX14256" fmla="*/ 4463241 w 7386137"/>
              <a:gd name="connsiteY14256" fmla="*/ 213231 h 688275"/>
              <a:gd name="connsiteX14257" fmla="*/ 4463278 w 7386137"/>
              <a:gd name="connsiteY14257" fmla="*/ 212979 h 688275"/>
              <a:gd name="connsiteX14258" fmla="*/ 4463241 w 7386137"/>
              <a:gd name="connsiteY14258" fmla="*/ 212979 h 688275"/>
              <a:gd name="connsiteX14259" fmla="*/ 4463278 w 7386137"/>
              <a:gd name="connsiteY14259" fmla="*/ 212728 h 688275"/>
              <a:gd name="connsiteX14260" fmla="*/ 4463241 w 7386137"/>
              <a:gd name="connsiteY14260" fmla="*/ 212728 h 688275"/>
              <a:gd name="connsiteX14261" fmla="*/ 4463278 w 7386137"/>
              <a:gd name="connsiteY14261" fmla="*/ 212476 h 688275"/>
              <a:gd name="connsiteX14262" fmla="*/ 4463241 w 7386137"/>
              <a:gd name="connsiteY14262" fmla="*/ 212476 h 688275"/>
              <a:gd name="connsiteX14263" fmla="*/ 4476599 w 7386137"/>
              <a:gd name="connsiteY14263" fmla="*/ 120223 h 688275"/>
              <a:gd name="connsiteX14264" fmla="*/ 4499559 w 7386137"/>
              <a:gd name="connsiteY14264" fmla="*/ 138589 h 688275"/>
              <a:gd name="connsiteX14265" fmla="*/ 4695120 w 7386137"/>
              <a:gd name="connsiteY14265" fmla="*/ 138589 h 688275"/>
              <a:gd name="connsiteX14266" fmla="*/ 4690744 w 7386137"/>
              <a:gd name="connsiteY14266" fmla="*/ 53770 h 688275"/>
              <a:gd name="connsiteX14267" fmla="*/ 4674882 w 7386137"/>
              <a:gd name="connsiteY14267" fmla="*/ 30811 h 688275"/>
              <a:gd name="connsiteX14268" fmla="*/ 4675056 w 7386137"/>
              <a:gd name="connsiteY14268" fmla="*/ 30811 h 688275"/>
              <a:gd name="connsiteX14269" fmla="*/ 4674882 w 7386137"/>
              <a:gd name="connsiteY14269" fmla="*/ 30559 h 688275"/>
              <a:gd name="connsiteX14270" fmla="*/ 4675056 w 7386137"/>
              <a:gd name="connsiteY14270" fmla="*/ 30559 h 688275"/>
              <a:gd name="connsiteX14271" fmla="*/ 4674882 w 7386137"/>
              <a:gd name="connsiteY14271" fmla="*/ 30308 h 688275"/>
              <a:gd name="connsiteX14272" fmla="*/ 4675056 w 7386137"/>
              <a:gd name="connsiteY14272" fmla="*/ 30308 h 688275"/>
              <a:gd name="connsiteX14273" fmla="*/ 4674882 w 7386137"/>
              <a:gd name="connsiteY14273" fmla="*/ 30056 h 688275"/>
              <a:gd name="connsiteX14274" fmla="*/ 4675056 w 7386137"/>
              <a:gd name="connsiteY14274" fmla="*/ 30056 h 688275"/>
              <a:gd name="connsiteX14275" fmla="*/ 4674882 w 7386137"/>
              <a:gd name="connsiteY14275" fmla="*/ 29805 h 688275"/>
              <a:gd name="connsiteX14276" fmla="*/ 4675056 w 7386137"/>
              <a:gd name="connsiteY14276" fmla="*/ 29805 h 688275"/>
              <a:gd name="connsiteX14277" fmla="*/ 4674882 w 7386137"/>
              <a:gd name="connsiteY14277" fmla="*/ 29553 h 688275"/>
              <a:gd name="connsiteX14278" fmla="*/ 4675056 w 7386137"/>
              <a:gd name="connsiteY14278" fmla="*/ 29553 h 688275"/>
              <a:gd name="connsiteX14279" fmla="*/ 4674882 w 7386137"/>
              <a:gd name="connsiteY14279" fmla="*/ 29302 h 688275"/>
              <a:gd name="connsiteX14280" fmla="*/ 4675056 w 7386137"/>
              <a:gd name="connsiteY14280" fmla="*/ 29302 h 688275"/>
              <a:gd name="connsiteX14281" fmla="*/ 4674882 w 7386137"/>
              <a:gd name="connsiteY14281" fmla="*/ 29050 h 688275"/>
              <a:gd name="connsiteX14282" fmla="*/ 4675056 w 7386137"/>
              <a:gd name="connsiteY14282" fmla="*/ 29050 h 688275"/>
              <a:gd name="connsiteX14283" fmla="*/ 4674882 w 7386137"/>
              <a:gd name="connsiteY14283" fmla="*/ 28799 h 688275"/>
              <a:gd name="connsiteX14284" fmla="*/ 4675056 w 7386137"/>
              <a:gd name="connsiteY14284" fmla="*/ 28799 h 688275"/>
              <a:gd name="connsiteX14285" fmla="*/ 4674882 w 7386137"/>
              <a:gd name="connsiteY14285" fmla="*/ 28547 h 688275"/>
              <a:gd name="connsiteX14286" fmla="*/ 4675056 w 7386137"/>
              <a:gd name="connsiteY14286" fmla="*/ 28547 h 688275"/>
              <a:gd name="connsiteX14287" fmla="*/ 4674882 w 7386137"/>
              <a:gd name="connsiteY14287" fmla="*/ 28296 h 688275"/>
              <a:gd name="connsiteX14288" fmla="*/ 4675056 w 7386137"/>
              <a:gd name="connsiteY14288" fmla="*/ 28296 h 688275"/>
              <a:gd name="connsiteX14289" fmla="*/ 4674882 w 7386137"/>
              <a:gd name="connsiteY14289" fmla="*/ 28044 h 688275"/>
              <a:gd name="connsiteX14290" fmla="*/ 4675056 w 7386137"/>
              <a:gd name="connsiteY14290" fmla="*/ 28044 h 688275"/>
              <a:gd name="connsiteX14291" fmla="*/ 4674882 w 7386137"/>
              <a:gd name="connsiteY14291" fmla="*/ 27793 h 688275"/>
              <a:gd name="connsiteX14292" fmla="*/ 4675056 w 7386137"/>
              <a:gd name="connsiteY14292" fmla="*/ 27793 h 688275"/>
              <a:gd name="connsiteX14293" fmla="*/ 4674882 w 7386137"/>
              <a:gd name="connsiteY14293" fmla="*/ 27541 h 688275"/>
              <a:gd name="connsiteX14294" fmla="*/ 4675056 w 7386137"/>
              <a:gd name="connsiteY14294" fmla="*/ 27541 h 688275"/>
              <a:gd name="connsiteX14295" fmla="*/ 4674882 w 7386137"/>
              <a:gd name="connsiteY14295" fmla="*/ 27289 h 688275"/>
              <a:gd name="connsiteX14296" fmla="*/ 4675056 w 7386137"/>
              <a:gd name="connsiteY14296" fmla="*/ 27289 h 688275"/>
              <a:gd name="connsiteX14297" fmla="*/ 4674882 w 7386137"/>
              <a:gd name="connsiteY14297" fmla="*/ 27038 h 688275"/>
              <a:gd name="connsiteX14298" fmla="*/ 4675056 w 7386137"/>
              <a:gd name="connsiteY14298" fmla="*/ 27038 h 688275"/>
              <a:gd name="connsiteX14299" fmla="*/ 4674882 w 7386137"/>
              <a:gd name="connsiteY14299" fmla="*/ 26786 h 688275"/>
              <a:gd name="connsiteX14300" fmla="*/ 4675056 w 7386137"/>
              <a:gd name="connsiteY14300" fmla="*/ 26786 h 688275"/>
              <a:gd name="connsiteX14301" fmla="*/ 4674882 w 7386137"/>
              <a:gd name="connsiteY14301" fmla="*/ 26535 h 688275"/>
              <a:gd name="connsiteX14302" fmla="*/ 4675056 w 7386137"/>
              <a:gd name="connsiteY14302" fmla="*/ 26535 h 688275"/>
              <a:gd name="connsiteX14303" fmla="*/ 4674882 w 7386137"/>
              <a:gd name="connsiteY14303" fmla="*/ 26283 h 688275"/>
              <a:gd name="connsiteX14304" fmla="*/ 4675056 w 7386137"/>
              <a:gd name="connsiteY14304" fmla="*/ 26283 h 688275"/>
              <a:gd name="connsiteX14305" fmla="*/ 4674882 w 7386137"/>
              <a:gd name="connsiteY14305" fmla="*/ 26032 h 688275"/>
              <a:gd name="connsiteX14306" fmla="*/ 4675056 w 7386137"/>
              <a:gd name="connsiteY14306" fmla="*/ 26032 h 688275"/>
              <a:gd name="connsiteX14307" fmla="*/ 4674882 w 7386137"/>
              <a:gd name="connsiteY14307" fmla="*/ 25780 h 688275"/>
              <a:gd name="connsiteX14308" fmla="*/ 4675056 w 7386137"/>
              <a:gd name="connsiteY14308" fmla="*/ 25780 h 688275"/>
              <a:gd name="connsiteX14309" fmla="*/ 4674882 w 7386137"/>
              <a:gd name="connsiteY14309" fmla="*/ 25529 h 688275"/>
              <a:gd name="connsiteX14310" fmla="*/ 4675056 w 7386137"/>
              <a:gd name="connsiteY14310" fmla="*/ 25529 h 688275"/>
              <a:gd name="connsiteX14311" fmla="*/ 4674882 w 7386137"/>
              <a:gd name="connsiteY14311" fmla="*/ 25277 h 688275"/>
              <a:gd name="connsiteX14312" fmla="*/ 4675056 w 7386137"/>
              <a:gd name="connsiteY14312" fmla="*/ 25277 h 688275"/>
              <a:gd name="connsiteX14313" fmla="*/ 4674882 w 7386137"/>
              <a:gd name="connsiteY14313" fmla="*/ 25025 h 688275"/>
              <a:gd name="connsiteX14314" fmla="*/ 4675056 w 7386137"/>
              <a:gd name="connsiteY14314" fmla="*/ 25025 h 688275"/>
              <a:gd name="connsiteX14315" fmla="*/ 4674882 w 7386137"/>
              <a:gd name="connsiteY14315" fmla="*/ 24774 h 688275"/>
              <a:gd name="connsiteX14316" fmla="*/ 4675056 w 7386137"/>
              <a:gd name="connsiteY14316" fmla="*/ 24774 h 688275"/>
              <a:gd name="connsiteX14317" fmla="*/ 4674882 w 7386137"/>
              <a:gd name="connsiteY14317" fmla="*/ 24522 h 688275"/>
              <a:gd name="connsiteX14318" fmla="*/ 4675056 w 7386137"/>
              <a:gd name="connsiteY14318" fmla="*/ 24522 h 688275"/>
              <a:gd name="connsiteX14319" fmla="*/ 4674882 w 7386137"/>
              <a:gd name="connsiteY14319" fmla="*/ 24271 h 688275"/>
              <a:gd name="connsiteX14320" fmla="*/ 4675056 w 7386137"/>
              <a:gd name="connsiteY14320" fmla="*/ 24271 h 688275"/>
              <a:gd name="connsiteX14321" fmla="*/ 4674882 w 7386137"/>
              <a:gd name="connsiteY14321" fmla="*/ 24019 h 688275"/>
              <a:gd name="connsiteX14322" fmla="*/ 4675056 w 7386137"/>
              <a:gd name="connsiteY14322" fmla="*/ 24019 h 688275"/>
              <a:gd name="connsiteX14323" fmla="*/ 4674882 w 7386137"/>
              <a:gd name="connsiteY14323" fmla="*/ 23768 h 688275"/>
              <a:gd name="connsiteX14324" fmla="*/ 4675056 w 7386137"/>
              <a:gd name="connsiteY14324" fmla="*/ 23768 h 688275"/>
              <a:gd name="connsiteX14325" fmla="*/ 4674882 w 7386137"/>
              <a:gd name="connsiteY14325" fmla="*/ 23516 h 688275"/>
              <a:gd name="connsiteX14326" fmla="*/ 4675056 w 7386137"/>
              <a:gd name="connsiteY14326" fmla="*/ 23516 h 688275"/>
              <a:gd name="connsiteX14327" fmla="*/ 4674882 w 7386137"/>
              <a:gd name="connsiteY14327" fmla="*/ 23265 h 688275"/>
              <a:gd name="connsiteX14328" fmla="*/ 4675056 w 7386137"/>
              <a:gd name="connsiteY14328" fmla="*/ 23265 h 688275"/>
              <a:gd name="connsiteX14329" fmla="*/ 4674882 w 7386137"/>
              <a:gd name="connsiteY14329" fmla="*/ 23013 h 688275"/>
              <a:gd name="connsiteX14330" fmla="*/ 4675056 w 7386137"/>
              <a:gd name="connsiteY14330" fmla="*/ 23013 h 688275"/>
              <a:gd name="connsiteX14331" fmla="*/ 4674882 w 7386137"/>
              <a:gd name="connsiteY14331" fmla="*/ 22762 h 688275"/>
              <a:gd name="connsiteX14332" fmla="*/ 4675056 w 7386137"/>
              <a:gd name="connsiteY14332" fmla="*/ 22762 h 688275"/>
              <a:gd name="connsiteX14333" fmla="*/ 4674882 w 7386137"/>
              <a:gd name="connsiteY14333" fmla="*/ 22510 h 688275"/>
              <a:gd name="connsiteX14334" fmla="*/ 4675056 w 7386137"/>
              <a:gd name="connsiteY14334" fmla="*/ 22510 h 688275"/>
              <a:gd name="connsiteX14335" fmla="*/ 4674882 w 7386137"/>
              <a:gd name="connsiteY14335" fmla="*/ 22259 h 688275"/>
              <a:gd name="connsiteX14336" fmla="*/ 4675056 w 7386137"/>
              <a:gd name="connsiteY14336" fmla="*/ 22259 h 688275"/>
              <a:gd name="connsiteX14337" fmla="*/ 4674882 w 7386137"/>
              <a:gd name="connsiteY14337" fmla="*/ 22007 h 688275"/>
              <a:gd name="connsiteX14338" fmla="*/ 4675056 w 7386137"/>
              <a:gd name="connsiteY14338" fmla="*/ 22007 h 688275"/>
              <a:gd name="connsiteX14339" fmla="*/ 4674882 w 7386137"/>
              <a:gd name="connsiteY14339" fmla="*/ 21756 h 688275"/>
              <a:gd name="connsiteX14340" fmla="*/ 4675056 w 7386137"/>
              <a:gd name="connsiteY14340" fmla="*/ 21756 h 688275"/>
              <a:gd name="connsiteX14341" fmla="*/ 4674882 w 7386137"/>
              <a:gd name="connsiteY14341" fmla="*/ 21504 h 688275"/>
              <a:gd name="connsiteX14342" fmla="*/ 4675056 w 7386137"/>
              <a:gd name="connsiteY14342" fmla="*/ 21504 h 688275"/>
              <a:gd name="connsiteX14343" fmla="*/ 4674882 w 7386137"/>
              <a:gd name="connsiteY14343" fmla="*/ 21252 h 688275"/>
              <a:gd name="connsiteX14344" fmla="*/ 4675056 w 7386137"/>
              <a:gd name="connsiteY14344" fmla="*/ 21252 h 688275"/>
              <a:gd name="connsiteX14345" fmla="*/ 4674882 w 7386137"/>
              <a:gd name="connsiteY14345" fmla="*/ 21001 h 688275"/>
              <a:gd name="connsiteX14346" fmla="*/ 4675056 w 7386137"/>
              <a:gd name="connsiteY14346" fmla="*/ 21001 h 688275"/>
              <a:gd name="connsiteX14347" fmla="*/ 4674882 w 7386137"/>
              <a:gd name="connsiteY14347" fmla="*/ 20749 h 688275"/>
              <a:gd name="connsiteX14348" fmla="*/ 4675056 w 7386137"/>
              <a:gd name="connsiteY14348" fmla="*/ 20749 h 688275"/>
              <a:gd name="connsiteX14349" fmla="*/ 4674882 w 7386137"/>
              <a:gd name="connsiteY14349" fmla="*/ 20498 h 688275"/>
              <a:gd name="connsiteX14350" fmla="*/ 4675056 w 7386137"/>
              <a:gd name="connsiteY14350" fmla="*/ 20498 h 688275"/>
              <a:gd name="connsiteX14351" fmla="*/ 4674882 w 7386137"/>
              <a:gd name="connsiteY14351" fmla="*/ 20246 h 688275"/>
              <a:gd name="connsiteX14352" fmla="*/ 4675056 w 7386137"/>
              <a:gd name="connsiteY14352" fmla="*/ 20246 h 688275"/>
              <a:gd name="connsiteX14353" fmla="*/ 4674882 w 7386137"/>
              <a:gd name="connsiteY14353" fmla="*/ 19995 h 688275"/>
              <a:gd name="connsiteX14354" fmla="*/ 4675056 w 7386137"/>
              <a:gd name="connsiteY14354" fmla="*/ 19995 h 688275"/>
              <a:gd name="connsiteX14355" fmla="*/ 4674882 w 7386137"/>
              <a:gd name="connsiteY14355" fmla="*/ 19743 h 688275"/>
              <a:gd name="connsiteX14356" fmla="*/ 4675056 w 7386137"/>
              <a:gd name="connsiteY14356" fmla="*/ 19743 h 688275"/>
              <a:gd name="connsiteX14357" fmla="*/ 4674882 w 7386137"/>
              <a:gd name="connsiteY14357" fmla="*/ 19492 h 688275"/>
              <a:gd name="connsiteX14358" fmla="*/ 4675056 w 7386137"/>
              <a:gd name="connsiteY14358" fmla="*/ 19492 h 688275"/>
              <a:gd name="connsiteX14359" fmla="*/ 4674882 w 7386137"/>
              <a:gd name="connsiteY14359" fmla="*/ 19240 h 688275"/>
              <a:gd name="connsiteX14360" fmla="*/ 4675056 w 7386137"/>
              <a:gd name="connsiteY14360" fmla="*/ 19240 h 688275"/>
              <a:gd name="connsiteX14361" fmla="*/ 4674882 w 7386137"/>
              <a:gd name="connsiteY14361" fmla="*/ 18988 h 688275"/>
              <a:gd name="connsiteX14362" fmla="*/ 4675056 w 7386137"/>
              <a:gd name="connsiteY14362" fmla="*/ 18988 h 688275"/>
              <a:gd name="connsiteX14363" fmla="*/ 4674882 w 7386137"/>
              <a:gd name="connsiteY14363" fmla="*/ 18737 h 688275"/>
              <a:gd name="connsiteX14364" fmla="*/ 4675056 w 7386137"/>
              <a:gd name="connsiteY14364" fmla="*/ 18737 h 688275"/>
              <a:gd name="connsiteX14365" fmla="*/ 4674882 w 7386137"/>
              <a:gd name="connsiteY14365" fmla="*/ 18485 h 688275"/>
              <a:gd name="connsiteX14366" fmla="*/ 4675056 w 7386137"/>
              <a:gd name="connsiteY14366" fmla="*/ 18485 h 688275"/>
              <a:gd name="connsiteX14367" fmla="*/ 4674882 w 7386137"/>
              <a:gd name="connsiteY14367" fmla="*/ 18234 h 688275"/>
              <a:gd name="connsiteX14368" fmla="*/ 4675056 w 7386137"/>
              <a:gd name="connsiteY14368" fmla="*/ 18234 h 688275"/>
              <a:gd name="connsiteX14369" fmla="*/ 4674882 w 7386137"/>
              <a:gd name="connsiteY14369" fmla="*/ 17982 h 688275"/>
              <a:gd name="connsiteX14370" fmla="*/ 4675056 w 7386137"/>
              <a:gd name="connsiteY14370" fmla="*/ 17982 h 688275"/>
              <a:gd name="connsiteX14371" fmla="*/ 4674882 w 7386137"/>
              <a:gd name="connsiteY14371" fmla="*/ 17731 h 688275"/>
              <a:gd name="connsiteX14372" fmla="*/ 4675056 w 7386137"/>
              <a:gd name="connsiteY14372" fmla="*/ 17731 h 688275"/>
              <a:gd name="connsiteX14373" fmla="*/ 4674882 w 7386137"/>
              <a:gd name="connsiteY14373" fmla="*/ 17479 h 688275"/>
              <a:gd name="connsiteX14374" fmla="*/ 4675056 w 7386137"/>
              <a:gd name="connsiteY14374" fmla="*/ 17479 h 688275"/>
              <a:gd name="connsiteX14375" fmla="*/ 4674882 w 7386137"/>
              <a:gd name="connsiteY14375" fmla="*/ 17228 h 688275"/>
              <a:gd name="connsiteX14376" fmla="*/ 4675056 w 7386137"/>
              <a:gd name="connsiteY14376" fmla="*/ 17228 h 688275"/>
              <a:gd name="connsiteX14377" fmla="*/ 4674882 w 7386137"/>
              <a:gd name="connsiteY14377" fmla="*/ 16976 h 688275"/>
              <a:gd name="connsiteX14378" fmla="*/ 4675056 w 7386137"/>
              <a:gd name="connsiteY14378" fmla="*/ 16976 h 688275"/>
              <a:gd name="connsiteX14379" fmla="*/ 4674882 w 7386137"/>
              <a:gd name="connsiteY14379" fmla="*/ 16725 h 688275"/>
              <a:gd name="connsiteX14380" fmla="*/ 4675056 w 7386137"/>
              <a:gd name="connsiteY14380" fmla="*/ 16725 h 688275"/>
              <a:gd name="connsiteX14381" fmla="*/ 4674882 w 7386137"/>
              <a:gd name="connsiteY14381" fmla="*/ 16473 h 688275"/>
              <a:gd name="connsiteX14382" fmla="*/ 4675056 w 7386137"/>
              <a:gd name="connsiteY14382" fmla="*/ 16473 h 688275"/>
              <a:gd name="connsiteX14383" fmla="*/ 4674882 w 7386137"/>
              <a:gd name="connsiteY14383" fmla="*/ 16222 h 688275"/>
              <a:gd name="connsiteX14384" fmla="*/ 4675056 w 7386137"/>
              <a:gd name="connsiteY14384" fmla="*/ 16222 h 688275"/>
              <a:gd name="connsiteX14385" fmla="*/ 4674882 w 7386137"/>
              <a:gd name="connsiteY14385" fmla="*/ 15970 h 688275"/>
              <a:gd name="connsiteX14386" fmla="*/ 4675056 w 7386137"/>
              <a:gd name="connsiteY14386" fmla="*/ 15970 h 688275"/>
              <a:gd name="connsiteX14387" fmla="*/ 4674882 w 7386137"/>
              <a:gd name="connsiteY14387" fmla="*/ 15718 h 688275"/>
              <a:gd name="connsiteX14388" fmla="*/ 4675056 w 7386137"/>
              <a:gd name="connsiteY14388" fmla="*/ 15718 h 688275"/>
              <a:gd name="connsiteX14389" fmla="*/ 4674882 w 7386137"/>
              <a:gd name="connsiteY14389" fmla="*/ 15467 h 688275"/>
              <a:gd name="connsiteX14390" fmla="*/ 4675056 w 7386137"/>
              <a:gd name="connsiteY14390" fmla="*/ 15467 h 688275"/>
              <a:gd name="connsiteX14391" fmla="*/ 4674882 w 7386137"/>
              <a:gd name="connsiteY14391" fmla="*/ 15215 h 688275"/>
              <a:gd name="connsiteX14392" fmla="*/ 4675056 w 7386137"/>
              <a:gd name="connsiteY14392" fmla="*/ 15215 h 688275"/>
              <a:gd name="connsiteX14393" fmla="*/ 4674882 w 7386137"/>
              <a:gd name="connsiteY14393" fmla="*/ 14964 h 688275"/>
              <a:gd name="connsiteX14394" fmla="*/ 4675056 w 7386137"/>
              <a:gd name="connsiteY14394" fmla="*/ 14964 h 688275"/>
              <a:gd name="connsiteX14395" fmla="*/ 4674882 w 7386137"/>
              <a:gd name="connsiteY14395" fmla="*/ 14712 h 688275"/>
              <a:gd name="connsiteX14396" fmla="*/ 4675056 w 7386137"/>
              <a:gd name="connsiteY14396" fmla="*/ 14712 h 688275"/>
              <a:gd name="connsiteX14397" fmla="*/ 4674882 w 7386137"/>
              <a:gd name="connsiteY14397" fmla="*/ 14461 h 688275"/>
              <a:gd name="connsiteX14398" fmla="*/ 4675056 w 7386137"/>
              <a:gd name="connsiteY14398" fmla="*/ 14461 h 688275"/>
              <a:gd name="connsiteX14399" fmla="*/ 4674882 w 7386137"/>
              <a:gd name="connsiteY14399" fmla="*/ 14209 h 688275"/>
              <a:gd name="connsiteX14400" fmla="*/ 4675056 w 7386137"/>
              <a:gd name="connsiteY14400" fmla="*/ 14209 h 688275"/>
              <a:gd name="connsiteX14401" fmla="*/ 4674882 w 7386137"/>
              <a:gd name="connsiteY14401" fmla="*/ 13958 h 688275"/>
              <a:gd name="connsiteX14402" fmla="*/ 4675056 w 7386137"/>
              <a:gd name="connsiteY14402" fmla="*/ 13958 h 688275"/>
              <a:gd name="connsiteX14403" fmla="*/ 4674882 w 7386137"/>
              <a:gd name="connsiteY14403" fmla="*/ 13706 h 688275"/>
              <a:gd name="connsiteX14404" fmla="*/ 4675056 w 7386137"/>
              <a:gd name="connsiteY14404" fmla="*/ 13706 h 688275"/>
              <a:gd name="connsiteX14405" fmla="*/ 4674882 w 7386137"/>
              <a:gd name="connsiteY14405" fmla="*/ 13454 h 688275"/>
              <a:gd name="connsiteX14406" fmla="*/ 4675056 w 7386137"/>
              <a:gd name="connsiteY14406" fmla="*/ 13454 h 688275"/>
              <a:gd name="connsiteX14407" fmla="*/ 4674882 w 7386137"/>
              <a:gd name="connsiteY14407" fmla="*/ 13203 h 688275"/>
              <a:gd name="connsiteX14408" fmla="*/ 4675056 w 7386137"/>
              <a:gd name="connsiteY14408" fmla="*/ 13203 h 688275"/>
              <a:gd name="connsiteX14409" fmla="*/ 4674882 w 7386137"/>
              <a:gd name="connsiteY14409" fmla="*/ 12951 h 688275"/>
              <a:gd name="connsiteX14410" fmla="*/ 4675056 w 7386137"/>
              <a:gd name="connsiteY14410" fmla="*/ 12951 h 688275"/>
              <a:gd name="connsiteX14411" fmla="*/ 4674882 w 7386137"/>
              <a:gd name="connsiteY14411" fmla="*/ 12700 h 688275"/>
              <a:gd name="connsiteX14412" fmla="*/ 4675056 w 7386137"/>
              <a:gd name="connsiteY14412" fmla="*/ 12700 h 688275"/>
              <a:gd name="connsiteX14413" fmla="*/ 4674882 w 7386137"/>
              <a:gd name="connsiteY14413" fmla="*/ 12448 h 688275"/>
              <a:gd name="connsiteX14414" fmla="*/ 4675056 w 7386137"/>
              <a:gd name="connsiteY14414" fmla="*/ 12448 h 688275"/>
              <a:gd name="connsiteX14415" fmla="*/ 4674882 w 7386137"/>
              <a:gd name="connsiteY14415" fmla="*/ 12197 h 688275"/>
              <a:gd name="connsiteX14416" fmla="*/ 4675056 w 7386137"/>
              <a:gd name="connsiteY14416" fmla="*/ 12197 h 688275"/>
              <a:gd name="connsiteX14417" fmla="*/ 4674882 w 7386137"/>
              <a:gd name="connsiteY14417" fmla="*/ 11945 h 688275"/>
              <a:gd name="connsiteX14418" fmla="*/ 4675056 w 7386137"/>
              <a:gd name="connsiteY14418" fmla="*/ 11945 h 688275"/>
              <a:gd name="connsiteX14419" fmla="*/ 4674882 w 7386137"/>
              <a:gd name="connsiteY14419" fmla="*/ 11694 h 688275"/>
              <a:gd name="connsiteX14420" fmla="*/ 4675056 w 7386137"/>
              <a:gd name="connsiteY14420" fmla="*/ 11694 h 688275"/>
              <a:gd name="connsiteX14421" fmla="*/ 4674882 w 7386137"/>
              <a:gd name="connsiteY14421" fmla="*/ 11442 h 688275"/>
              <a:gd name="connsiteX14422" fmla="*/ 4675056 w 7386137"/>
              <a:gd name="connsiteY14422" fmla="*/ 11442 h 688275"/>
              <a:gd name="connsiteX14423" fmla="*/ 4674882 w 7386137"/>
              <a:gd name="connsiteY14423" fmla="*/ 11191 h 688275"/>
              <a:gd name="connsiteX14424" fmla="*/ 4675056 w 7386137"/>
              <a:gd name="connsiteY14424" fmla="*/ 11191 h 688275"/>
              <a:gd name="connsiteX14425" fmla="*/ 4674882 w 7386137"/>
              <a:gd name="connsiteY14425" fmla="*/ 10939 h 688275"/>
              <a:gd name="connsiteX14426" fmla="*/ 4675056 w 7386137"/>
              <a:gd name="connsiteY14426" fmla="*/ 10939 h 688275"/>
              <a:gd name="connsiteX14427" fmla="*/ 4674882 w 7386137"/>
              <a:gd name="connsiteY14427" fmla="*/ 10688 h 688275"/>
              <a:gd name="connsiteX14428" fmla="*/ 4675057 w 7386137"/>
              <a:gd name="connsiteY14428" fmla="*/ 10688 h 688275"/>
              <a:gd name="connsiteX14429" fmla="*/ 4172287 w 7386137"/>
              <a:gd name="connsiteY14429" fmla="*/ 10436 h 688275"/>
              <a:gd name="connsiteX14430" fmla="*/ 4475765 w 7386137"/>
              <a:gd name="connsiteY14430" fmla="*/ 10436 h 688275"/>
              <a:gd name="connsiteX14431" fmla="*/ 4475729 w 7386137"/>
              <a:gd name="connsiteY14431" fmla="*/ 10688 h 688275"/>
              <a:gd name="connsiteX14432" fmla="*/ 4475764 w 7386137"/>
              <a:gd name="connsiteY14432" fmla="*/ 10688 h 688275"/>
              <a:gd name="connsiteX14433" fmla="*/ 4475728 w 7386137"/>
              <a:gd name="connsiteY14433" fmla="*/ 10939 h 688275"/>
              <a:gd name="connsiteX14434" fmla="*/ 4475764 w 7386137"/>
              <a:gd name="connsiteY14434" fmla="*/ 10939 h 688275"/>
              <a:gd name="connsiteX14435" fmla="*/ 4475728 w 7386137"/>
              <a:gd name="connsiteY14435" fmla="*/ 11191 h 688275"/>
              <a:gd name="connsiteX14436" fmla="*/ 4475764 w 7386137"/>
              <a:gd name="connsiteY14436" fmla="*/ 11191 h 688275"/>
              <a:gd name="connsiteX14437" fmla="*/ 4475728 w 7386137"/>
              <a:gd name="connsiteY14437" fmla="*/ 11442 h 688275"/>
              <a:gd name="connsiteX14438" fmla="*/ 4475764 w 7386137"/>
              <a:gd name="connsiteY14438" fmla="*/ 11442 h 688275"/>
              <a:gd name="connsiteX14439" fmla="*/ 4475728 w 7386137"/>
              <a:gd name="connsiteY14439" fmla="*/ 11694 h 688275"/>
              <a:gd name="connsiteX14440" fmla="*/ 4475764 w 7386137"/>
              <a:gd name="connsiteY14440" fmla="*/ 11694 h 688275"/>
              <a:gd name="connsiteX14441" fmla="*/ 4475728 w 7386137"/>
              <a:gd name="connsiteY14441" fmla="*/ 11945 h 688275"/>
              <a:gd name="connsiteX14442" fmla="*/ 4475764 w 7386137"/>
              <a:gd name="connsiteY14442" fmla="*/ 11945 h 688275"/>
              <a:gd name="connsiteX14443" fmla="*/ 4475728 w 7386137"/>
              <a:gd name="connsiteY14443" fmla="*/ 12197 h 688275"/>
              <a:gd name="connsiteX14444" fmla="*/ 4475764 w 7386137"/>
              <a:gd name="connsiteY14444" fmla="*/ 12197 h 688275"/>
              <a:gd name="connsiteX14445" fmla="*/ 4475728 w 7386137"/>
              <a:gd name="connsiteY14445" fmla="*/ 12448 h 688275"/>
              <a:gd name="connsiteX14446" fmla="*/ 4475764 w 7386137"/>
              <a:gd name="connsiteY14446" fmla="*/ 12448 h 688275"/>
              <a:gd name="connsiteX14447" fmla="*/ 4475728 w 7386137"/>
              <a:gd name="connsiteY14447" fmla="*/ 12700 h 688275"/>
              <a:gd name="connsiteX14448" fmla="*/ 4475764 w 7386137"/>
              <a:gd name="connsiteY14448" fmla="*/ 12700 h 688275"/>
              <a:gd name="connsiteX14449" fmla="*/ 4475728 w 7386137"/>
              <a:gd name="connsiteY14449" fmla="*/ 12951 h 688275"/>
              <a:gd name="connsiteX14450" fmla="*/ 4475764 w 7386137"/>
              <a:gd name="connsiteY14450" fmla="*/ 12951 h 688275"/>
              <a:gd name="connsiteX14451" fmla="*/ 4475728 w 7386137"/>
              <a:gd name="connsiteY14451" fmla="*/ 13203 h 688275"/>
              <a:gd name="connsiteX14452" fmla="*/ 4475764 w 7386137"/>
              <a:gd name="connsiteY14452" fmla="*/ 13203 h 688275"/>
              <a:gd name="connsiteX14453" fmla="*/ 4475728 w 7386137"/>
              <a:gd name="connsiteY14453" fmla="*/ 13454 h 688275"/>
              <a:gd name="connsiteX14454" fmla="*/ 4475764 w 7386137"/>
              <a:gd name="connsiteY14454" fmla="*/ 13454 h 688275"/>
              <a:gd name="connsiteX14455" fmla="*/ 4475728 w 7386137"/>
              <a:gd name="connsiteY14455" fmla="*/ 13706 h 688275"/>
              <a:gd name="connsiteX14456" fmla="*/ 4475764 w 7386137"/>
              <a:gd name="connsiteY14456" fmla="*/ 13706 h 688275"/>
              <a:gd name="connsiteX14457" fmla="*/ 4475728 w 7386137"/>
              <a:gd name="connsiteY14457" fmla="*/ 13958 h 688275"/>
              <a:gd name="connsiteX14458" fmla="*/ 4475764 w 7386137"/>
              <a:gd name="connsiteY14458" fmla="*/ 13958 h 688275"/>
              <a:gd name="connsiteX14459" fmla="*/ 4475728 w 7386137"/>
              <a:gd name="connsiteY14459" fmla="*/ 14209 h 688275"/>
              <a:gd name="connsiteX14460" fmla="*/ 4475764 w 7386137"/>
              <a:gd name="connsiteY14460" fmla="*/ 14209 h 688275"/>
              <a:gd name="connsiteX14461" fmla="*/ 4475728 w 7386137"/>
              <a:gd name="connsiteY14461" fmla="*/ 14461 h 688275"/>
              <a:gd name="connsiteX14462" fmla="*/ 4475764 w 7386137"/>
              <a:gd name="connsiteY14462" fmla="*/ 14461 h 688275"/>
              <a:gd name="connsiteX14463" fmla="*/ 4475728 w 7386137"/>
              <a:gd name="connsiteY14463" fmla="*/ 14712 h 688275"/>
              <a:gd name="connsiteX14464" fmla="*/ 4475764 w 7386137"/>
              <a:gd name="connsiteY14464" fmla="*/ 14712 h 688275"/>
              <a:gd name="connsiteX14465" fmla="*/ 4475728 w 7386137"/>
              <a:gd name="connsiteY14465" fmla="*/ 14964 h 688275"/>
              <a:gd name="connsiteX14466" fmla="*/ 4475764 w 7386137"/>
              <a:gd name="connsiteY14466" fmla="*/ 14964 h 688275"/>
              <a:gd name="connsiteX14467" fmla="*/ 4475728 w 7386137"/>
              <a:gd name="connsiteY14467" fmla="*/ 15215 h 688275"/>
              <a:gd name="connsiteX14468" fmla="*/ 4475764 w 7386137"/>
              <a:gd name="connsiteY14468" fmla="*/ 15215 h 688275"/>
              <a:gd name="connsiteX14469" fmla="*/ 4475728 w 7386137"/>
              <a:gd name="connsiteY14469" fmla="*/ 15467 h 688275"/>
              <a:gd name="connsiteX14470" fmla="*/ 4475764 w 7386137"/>
              <a:gd name="connsiteY14470" fmla="*/ 15467 h 688275"/>
              <a:gd name="connsiteX14471" fmla="*/ 4475728 w 7386137"/>
              <a:gd name="connsiteY14471" fmla="*/ 15718 h 688275"/>
              <a:gd name="connsiteX14472" fmla="*/ 4475764 w 7386137"/>
              <a:gd name="connsiteY14472" fmla="*/ 15718 h 688275"/>
              <a:gd name="connsiteX14473" fmla="*/ 4475728 w 7386137"/>
              <a:gd name="connsiteY14473" fmla="*/ 15970 h 688275"/>
              <a:gd name="connsiteX14474" fmla="*/ 4475764 w 7386137"/>
              <a:gd name="connsiteY14474" fmla="*/ 15970 h 688275"/>
              <a:gd name="connsiteX14475" fmla="*/ 4475728 w 7386137"/>
              <a:gd name="connsiteY14475" fmla="*/ 16222 h 688275"/>
              <a:gd name="connsiteX14476" fmla="*/ 4475764 w 7386137"/>
              <a:gd name="connsiteY14476" fmla="*/ 16222 h 688275"/>
              <a:gd name="connsiteX14477" fmla="*/ 4475728 w 7386137"/>
              <a:gd name="connsiteY14477" fmla="*/ 16473 h 688275"/>
              <a:gd name="connsiteX14478" fmla="*/ 4475764 w 7386137"/>
              <a:gd name="connsiteY14478" fmla="*/ 16473 h 688275"/>
              <a:gd name="connsiteX14479" fmla="*/ 4475728 w 7386137"/>
              <a:gd name="connsiteY14479" fmla="*/ 16725 h 688275"/>
              <a:gd name="connsiteX14480" fmla="*/ 4475764 w 7386137"/>
              <a:gd name="connsiteY14480" fmla="*/ 16725 h 688275"/>
              <a:gd name="connsiteX14481" fmla="*/ 4475728 w 7386137"/>
              <a:gd name="connsiteY14481" fmla="*/ 16976 h 688275"/>
              <a:gd name="connsiteX14482" fmla="*/ 4475764 w 7386137"/>
              <a:gd name="connsiteY14482" fmla="*/ 16976 h 688275"/>
              <a:gd name="connsiteX14483" fmla="*/ 4475728 w 7386137"/>
              <a:gd name="connsiteY14483" fmla="*/ 17228 h 688275"/>
              <a:gd name="connsiteX14484" fmla="*/ 4475764 w 7386137"/>
              <a:gd name="connsiteY14484" fmla="*/ 17228 h 688275"/>
              <a:gd name="connsiteX14485" fmla="*/ 4475728 w 7386137"/>
              <a:gd name="connsiteY14485" fmla="*/ 17479 h 688275"/>
              <a:gd name="connsiteX14486" fmla="*/ 4475764 w 7386137"/>
              <a:gd name="connsiteY14486" fmla="*/ 17479 h 688275"/>
              <a:gd name="connsiteX14487" fmla="*/ 4475728 w 7386137"/>
              <a:gd name="connsiteY14487" fmla="*/ 17731 h 688275"/>
              <a:gd name="connsiteX14488" fmla="*/ 4475764 w 7386137"/>
              <a:gd name="connsiteY14488" fmla="*/ 17731 h 688275"/>
              <a:gd name="connsiteX14489" fmla="*/ 4475728 w 7386137"/>
              <a:gd name="connsiteY14489" fmla="*/ 17982 h 688275"/>
              <a:gd name="connsiteX14490" fmla="*/ 4475764 w 7386137"/>
              <a:gd name="connsiteY14490" fmla="*/ 17982 h 688275"/>
              <a:gd name="connsiteX14491" fmla="*/ 4475728 w 7386137"/>
              <a:gd name="connsiteY14491" fmla="*/ 18234 h 688275"/>
              <a:gd name="connsiteX14492" fmla="*/ 4475764 w 7386137"/>
              <a:gd name="connsiteY14492" fmla="*/ 18234 h 688275"/>
              <a:gd name="connsiteX14493" fmla="*/ 4475728 w 7386137"/>
              <a:gd name="connsiteY14493" fmla="*/ 18485 h 688275"/>
              <a:gd name="connsiteX14494" fmla="*/ 4475764 w 7386137"/>
              <a:gd name="connsiteY14494" fmla="*/ 18485 h 688275"/>
              <a:gd name="connsiteX14495" fmla="*/ 4475728 w 7386137"/>
              <a:gd name="connsiteY14495" fmla="*/ 18737 h 688275"/>
              <a:gd name="connsiteX14496" fmla="*/ 4475764 w 7386137"/>
              <a:gd name="connsiteY14496" fmla="*/ 18737 h 688275"/>
              <a:gd name="connsiteX14497" fmla="*/ 4475728 w 7386137"/>
              <a:gd name="connsiteY14497" fmla="*/ 18988 h 688275"/>
              <a:gd name="connsiteX14498" fmla="*/ 4475764 w 7386137"/>
              <a:gd name="connsiteY14498" fmla="*/ 18988 h 688275"/>
              <a:gd name="connsiteX14499" fmla="*/ 4475728 w 7386137"/>
              <a:gd name="connsiteY14499" fmla="*/ 19240 h 688275"/>
              <a:gd name="connsiteX14500" fmla="*/ 4475764 w 7386137"/>
              <a:gd name="connsiteY14500" fmla="*/ 19240 h 688275"/>
              <a:gd name="connsiteX14501" fmla="*/ 4475728 w 7386137"/>
              <a:gd name="connsiteY14501" fmla="*/ 19492 h 688275"/>
              <a:gd name="connsiteX14502" fmla="*/ 4475764 w 7386137"/>
              <a:gd name="connsiteY14502" fmla="*/ 19492 h 688275"/>
              <a:gd name="connsiteX14503" fmla="*/ 4475728 w 7386137"/>
              <a:gd name="connsiteY14503" fmla="*/ 19743 h 688275"/>
              <a:gd name="connsiteX14504" fmla="*/ 4475764 w 7386137"/>
              <a:gd name="connsiteY14504" fmla="*/ 19743 h 688275"/>
              <a:gd name="connsiteX14505" fmla="*/ 4475728 w 7386137"/>
              <a:gd name="connsiteY14505" fmla="*/ 19995 h 688275"/>
              <a:gd name="connsiteX14506" fmla="*/ 4475764 w 7386137"/>
              <a:gd name="connsiteY14506" fmla="*/ 19995 h 688275"/>
              <a:gd name="connsiteX14507" fmla="*/ 4475728 w 7386137"/>
              <a:gd name="connsiteY14507" fmla="*/ 20246 h 688275"/>
              <a:gd name="connsiteX14508" fmla="*/ 4475764 w 7386137"/>
              <a:gd name="connsiteY14508" fmla="*/ 20246 h 688275"/>
              <a:gd name="connsiteX14509" fmla="*/ 4475728 w 7386137"/>
              <a:gd name="connsiteY14509" fmla="*/ 20498 h 688275"/>
              <a:gd name="connsiteX14510" fmla="*/ 4475764 w 7386137"/>
              <a:gd name="connsiteY14510" fmla="*/ 20498 h 688275"/>
              <a:gd name="connsiteX14511" fmla="*/ 4475728 w 7386137"/>
              <a:gd name="connsiteY14511" fmla="*/ 20749 h 688275"/>
              <a:gd name="connsiteX14512" fmla="*/ 4475764 w 7386137"/>
              <a:gd name="connsiteY14512" fmla="*/ 20749 h 688275"/>
              <a:gd name="connsiteX14513" fmla="*/ 4475728 w 7386137"/>
              <a:gd name="connsiteY14513" fmla="*/ 21001 h 688275"/>
              <a:gd name="connsiteX14514" fmla="*/ 4475764 w 7386137"/>
              <a:gd name="connsiteY14514" fmla="*/ 21001 h 688275"/>
              <a:gd name="connsiteX14515" fmla="*/ 4475728 w 7386137"/>
              <a:gd name="connsiteY14515" fmla="*/ 21252 h 688275"/>
              <a:gd name="connsiteX14516" fmla="*/ 4475764 w 7386137"/>
              <a:gd name="connsiteY14516" fmla="*/ 21252 h 688275"/>
              <a:gd name="connsiteX14517" fmla="*/ 4475728 w 7386137"/>
              <a:gd name="connsiteY14517" fmla="*/ 21504 h 688275"/>
              <a:gd name="connsiteX14518" fmla="*/ 4475764 w 7386137"/>
              <a:gd name="connsiteY14518" fmla="*/ 21504 h 688275"/>
              <a:gd name="connsiteX14519" fmla="*/ 4475728 w 7386137"/>
              <a:gd name="connsiteY14519" fmla="*/ 21756 h 688275"/>
              <a:gd name="connsiteX14520" fmla="*/ 4475764 w 7386137"/>
              <a:gd name="connsiteY14520" fmla="*/ 21756 h 688275"/>
              <a:gd name="connsiteX14521" fmla="*/ 4475728 w 7386137"/>
              <a:gd name="connsiteY14521" fmla="*/ 22007 h 688275"/>
              <a:gd name="connsiteX14522" fmla="*/ 4475764 w 7386137"/>
              <a:gd name="connsiteY14522" fmla="*/ 22007 h 688275"/>
              <a:gd name="connsiteX14523" fmla="*/ 4475728 w 7386137"/>
              <a:gd name="connsiteY14523" fmla="*/ 22259 h 688275"/>
              <a:gd name="connsiteX14524" fmla="*/ 4475764 w 7386137"/>
              <a:gd name="connsiteY14524" fmla="*/ 22259 h 688275"/>
              <a:gd name="connsiteX14525" fmla="*/ 4475728 w 7386137"/>
              <a:gd name="connsiteY14525" fmla="*/ 22510 h 688275"/>
              <a:gd name="connsiteX14526" fmla="*/ 4475764 w 7386137"/>
              <a:gd name="connsiteY14526" fmla="*/ 22510 h 688275"/>
              <a:gd name="connsiteX14527" fmla="*/ 4475728 w 7386137"/>
              <a:gd name="connsiteY14527" fmla="*/ 22762 h 688275"/>
              <a:gd name="connsiteX14528" fmla="*/ 4475764 w 7386137"/>
              <a:gd name="connsiteY14528" fmla="*/ 22762 h 688275"/>
              <a:gd name="connsiteX14529" fmla="*/ 4475728 w 7386137"/>
              <a:gd name="connsiteY14529" fmla="*/ 23013 h 688275"/>
              <a:gd name="connsiteX14530" fmla="*/ 4475764 w 7386137"/>
              <a:gd name="connsiteY14530" fmla="*/ 23013 h 688275"/>
              <a:gd name="connsiteX14531" fmla="*/ 4475728 w 7386137"/>
              <a:gd name="connsiteY14531" fmla="*/ 23265 h 688275"/>
              <a:gd name="connsiteX14532" fmla="*/ 4475764 w 7386137"/>
              <a:gd name="connsiteY14532" fmla="*/ 23265 h 688275"/>
              <a:gd name="connsiteX14533" fmla="*/ 4475728 w 7386137"/>
              <a:gd name="connsiteY14533" fmla="*/ 23516 h 688275"/>
              <a:gd name="connsiteX14534" fmla="*/ 4475764 w 7386137"/>
              <a:gd name="connsiteY14534" fmla="*/ 23516 h 688275"/>
              <a:gd name="connsiteX14535" fmla="*/ 4475728 w 7386137"/>
              <a:gd name="connsiteY14535" fmla="*/ 23768 h 688275"/>
              <a:gd name="connsiteX14536" fmla="*/ 4475764 w 7386137"/>
              <a:gd name="connsiteY14536" fmla="*/ 23768 h 688275"/>
              <a:gd name="connsiteX14537" fmla="*/ 4475728 w 7386137"/>
              <a:gd name="connsiteY14537" fmla="*/ 24019 h 688275"/>
              <a:gd name="connsiteX14538" fmla="*/ 4475764 w 7386137"/>
              <a:gd name="connsiteY14538" fmla="*/ 24019 h 688275"/>
              <a:gd name="connsiteX14539" fmla="*/ 4475728 w 7386137"/>
              <a:gd name="connsiteY14539" fmla="*/ 24271 h 688275"/>
              <a:gd name="connsiteX14540" fmla="*/ 4475764 w 7386137"/>
              <a:gd name="connsiteY14540" fmla="*/ 24271 h 688275"/>
              <a:gd name="connsiteX14541" fmla="*/ 4475728 w 7386137"/>
              <a:gd name="connsiteY14541" fmla="*/ 24522 h 688275"/>
              <a:gd name="connsiteX14542" fmla="*/ 4475764 w 7386137"/>
              <a:gd name="connsiteY14542" fmla="*/ 24522 h 688275"/>
              <a:gd name="connsiteX14543" fmla="*/ 4475728 w 7386137"/>
              <a:gd name="connsiteY14543" fmla="*/ 24774 h 688275"/>
              <a:gd name="connsiteX14544" fmla="*/ 4475764 w 7386137"/>
              <a:gd name="connsiteY14544" fmla="*/ 24774 h 688275"/>
              <a:gd name="connsiteX14545" fmla="*/ 4475728 w 7386137"/>
              <a:gd name="connsiteY14545" fmla="*/ 25025 h 688275"/>
              <a:gd name="connsiteX14546" fmla="*/ 4475764 w 7386137"/>
              <a:gd name="connsiteY14546" fmla="*/ 25025 h 688275"/>
              <a:gd name="connsiteX14547" fmla="*/ 4475728 w 7386137"/>
              <a:gd name="connsiteY14547" fmla="*/ 25277 h 688275"/>
              <a:gd name="connsiteX14548" fmla="*/ 4475764 w 7386137"/>
              <a:gd name="connsiteY14548" fmla="*/ 25277 h 688275"/>
              <a:gd name="connsiteX14549" fmla="*/ 4475728 w 7386137"/>
              <a:gd name="connsiteY14549" fmla="*/ 25529 h 688275"/>
              <a:gd name="connsiteX14550" fmla="*/ 4475764 w 7386137"/>
              <a:gd name="connsiteY14550" fmla="*/ 25529 h 688275"/>
              <a:gd name="connsiteX14551" fmla="*/ 4475728 w 7386137"/>
              <a:gd name="connsiteY14551" fmla="*/ 25780 h 688275"/>
              <a:gd name="connsiteX14552" fmla="*/ 4475764 w 7386137"/>
              <a:gd name="connsiteY14552" fmla="*/ 25780 h 688275"/>
              <a:gd name="connsiteX14553" fmla="*/ 4475728 w 7386137"/>
              <a:gd name="connsiteY14553" fmla="*/ 26032 h 688275"/>
              <a:gd name="connsiteX14554" fmla="*/ 4475764 w 7386137"/>
              <a:gd name="connsiteY14554" fmla="*/ 26032 h 688275"/>
              <a:gd name="connsiteX14555" fmla="*/ 4475728 w 7386137"/>
              <a:gd name="connsiteY14555" fmla="*/ 26283 h 688275"/>
              <a:gd name="connsiteX14556" fmla="*/ 4475764 w 7386137"/>
              <a:gd name="connsiteY14556" fmla="*/ 26283 h 688275"/>
              <a:gd name="connsiteX14557" fmla="*/ 4475728 w 7386137"/>
              <a:gd name="connsiteY14557" fmla="*/ 26535 h 688275"/>
              <a:gd name="connsiteX14558" fmla="*/ 4475764 w 7386137"/>
              <a:gd name="connsiteY14558" fmla="*/ 26535 h 688275"/>
              <a:gd name="connsiteX14559" fmla="*/ 4475728 w 7386137"/>
              <a:gd name="connsiteY14559" fmla="*/ 26786 h 688275"/>
              <a:gd name="connsiteX14560" fmla="*/ 4475764 w 7386137"/>
              <a:gd name="connsiteY14560" fmla="*/ 26786 h 688275"/>
              <a:gd name="connsiteX14561" fmla="*/ 4475728 w 7386137"/>
              <a:gd name="connsiteY14561" fmla="*/ 27038 h 688275"/>
              <a:gd name="connsiteX14562" fmla="*/ 4475764 w 7386137"/>
              <a:gd name="connsiteY14562" fmla="*/ 27038 h 688275"/>
              <a:gd name="connsiteX14563" fmla="*/ 4475728 w 7386137"/>
              <a:gd name="connsiteY14563" fmla="*/ 27289 h 688275"/>
              <a:gd name="connsiteX14564" fmla="*/ 4475764 w 7386137"/>
              <a:gd name="connsiteY14564" fmla="*/ 27289 h 688275"/>
              <a:gd name="connsiteX14565" fmla="*/ 4475728 w 7386137"/>
              <a:gd name="connsiteY14565" fmla="*/ 27541 h 688275"/>
              <a:gd name="connsiteX14566" fmla="*/ 4475764 w 7386137"/>
              <a:gd name="connsiteY14566" fmla="*/ 27541 h 688275"/>
              <a:gd name="connsiteX14567" fmla="*/ 4475728 w 7386137"/>
              <a:gd name="connsiteY14567" fmla="*/ 27793 h 688275"/>
              <a:gd name="connsiteX14568" fmla="*/ 4475764 w 7386137"/>
              <a:gd name="connsiteY14568" fmla="*/ 27793 h 688275"/>
              <a:gd name="connsiteX14569" fmla="*/ 4475728 w 7386137"/>
              <a:gd name="connsiteY14569" fmla="*/ 28044 h 688275"/>
              <a:gd name="connsiteX14570" fmla="*/ 4475764 w 7386137"/>
              <a:gd name="connsiteY14570" fmla="*/ 28044 h 688275"/>
              <a:gd name="connsiteX14571" fmla="*/ 4475728 w 7386137"/>
              <a:gd name="connsiteY14571" fmla="*/ 28296 h 688275"/>
              <a:gd name="connsiteX14572" fmla="*/ 4475764 w 7386137"/>
              <a:gd name="connsiteY14572" fmla="*/ 28296 h 688275"/>
              <a:gd name="connsiteX14573" fmla="*/ 4475728 w 7386137"/>
              <a:gd name="connsiteY14573" fmla="*/ 28547 h 688275"/>
              <a:gd name="connsiteX14574" fmla="*/ 4475764 w 7386137"/>
              <a:gd name="connsiteY14574" fmla="*/ 28547 h 688275"/>
              <a:gd name="connsiteX14575" fmla="*/ 4475728 w 7386137"/>
              <a:gd name="connsiteY14575" fmla="*/ 28799 h 688275"/>
              <a:gd name="connsiteX14576" fmla="*/ 4475764 w 7386137"/>
              <a:gd name="connsiteY14576" fmla="*/ 28799 h 688275"/>
              <a:gd name="connsiteX14577" fmla="*/ 4475728 w 7386137"/>
              <a:gd name="connsiteY14577" fmla="*/ 29050 h 688275"/>
              <a:gd name="connsiteX14578" fmla="*/ 4475764 w 7386137"/>
              <a:gd name="connsiteY14578" fmla="*/ 29050 h 688275"/>
              <a:gd name="connsiteX14579" fmla="*/ 4475728 w 7386137"/>
              <a:gd name="connsiteY14579" fmla="*/ 29302 h 688275"/>
              <a:gd name="connsiteX14580" fmla="*/ 4475764 w 7386137"/>
              <a:gd name="connsiteY14580" fmla="*/ 29302 h 688275"/>
              <a:gd name="connsiteX14581" fmla="*/ 4475728 w 7386137"/>
              <a:gd name="connsiteY14581" fmla="*/ 29553 h 688275"/>
              <a:gd name="connsiteX14582" fmla="*/ 4475764 w 7386137"/>
              <a:gd name="connsiteY14582" fmla="*/ 29553 h 688275"/>
              <a:gd name="connsiteX14583" fmla="*/ 4475728 w 7386137"/>
              <a:gd name="connsiteY14583" fmla="*/ 29805 h 688275"/>
              <a:gd name="connsiteX14584" fmla="*/ 4475764 w 7386137"/>
              <a:gd name="connsiteY14584" fmla="*/ 29805 h 688275"/>
              <a:gd name="connsiteX14585" fmla="*/ 4475728 w 7386137"/>
              <a:gd name="connsiteY14585" fmla="*/ 30056 h 688275"/>
              <a:gd name="connsiteX14586" fmla="*/ 4475764 w 7386137"/>
              <a:gd name="connsiteY14586" fmla="*/ 30056 h 688275"/>
              <a:gd name="connsiteX14587" fmla="*/ 4475728 w 7386137"/>
              <a:gd name="connsiteY14587" fmla="*/ 30308 h 688275"/>
              <a:gd name="connsiteX14588" fmla="*/ 4475764 w 7386137"/>
              <a:gd name="connsiteY14588" fmla="*/ 30308 h 688275"/>
              <a:gd name="connsiteX14589" fmla="*/ 4475728 w 7386137"/>
              <a:gd name="connsiteY14589" fmla="*/ 30559 h 688275"/>
              <a:gd name="connsiteX14590" fmla="*/ 4475764 w 7386137"/>
              <a:gd name="connsiteY14590" fmla="*/ 30559 h 688275"/>
              <a:gd name="connsiteX14591" fmla="*/ 4475728 w 7386137"/>
              <a:gd name="connsiteY14591" fmla="*/ 30811 h 688275"/>
              <a:gd name="connsiteX14592" fmla="*/ 4475764 w 7386137"/>
              <a:gd name="connsiteY14592" fmla="*/ 30811 h 688275"/>
              <a:gd name="connsiteX14593" fmla="*/ 4416071 w 7386137"/>
              <a:gd name="connsiteY14593" fmla="*/ 445326 h 688275"/>
              <a:gd name="connsiteX14594" fmla="*/ 4368841 w 7386137"/>
              <a:gd name="connsiteY14594" fmla="*/ 445326 h 688275"/>
              <a:gd name="connsiteX14595" fmla="*/ 4368686 w 7386137"/>
              <a:gd name="connsiteY14595" fmla="*/ 445507 h 688275"/>
              <a:gd name="connsiteX14596" fmla="*/ 4368901 w 7386137"/>
              <a:gd name="connsiteY14596" fmla="*/ 445507 h 688275"/>
              <a:gd name="connsiteX14597" fmla="*/ 4368685 w 7386137"/>
              <a:gd name="connsiteY14597" fmla="*/ 445759 h 688275"/>
              <a:gd name="connsiteX14598" fmla="*/ 4368901 w 7386137"/>
              <a:gd name="connsiteY14598" fmla="*/ 445759 h 688275"/>
              <a:gd name="connsiteX14599" fmla="*/ 4368686 w 7386137"/>
              <a:gd name="connsiteY14599" fmla="*/ 446010 h 688275"/>
              <a:gd name="connsiteX14600" fmla="*/ 4368901 w 7386137"/>
              <a:gd name="connsiteY14600" fmla="*/ 446010 h 688275"/>
              <a:gd name="connsiteX14601" fmla="*/ 4368685 w 7386137"/>
              <a:gd name="connsiteY14601" fmla="*/ 446262 h 688275"/>
              <a:gd name="connsiteX14602" fmla="*/ 4368901 w 7386137"/>
              <a:gd name="connsiteY14602" fmla="*/ 446262 h 688275"/>
              <a:gd name="connsiteX14603" fmla="*/ 4368686 w 7386137"/>
              <a:gd name="connsiteY14603" fmla="*/ 446513 h 688275"/>
              <a:gd name="connsiteX14604" fmla="*/ 4368901 w 7386137"/>
              <a:gd name="connsiteY14604" fmla="*/ 446513 h 688275"/>
              <a:gd name="connsiteX14605" fmla="*/ 4368685 w 7386137"/>
              <a:gd name="connsiteY14605" fmla="*/ 446765 h 688275"/>
              <a:gd name="connsiteX14606" fmla="*/ 4368901 w 7386137"/>
              <a:gd name="connsiteY14606" fmla="*/ 446765 h 688275"/>
              <a:gd name="connsiteX14607" fmla="*/ 4368685 w 7386137"/>
              <a:gd name="connsiteY14607" fmla="*/ 447017 h 688275"/>
              <a:gd name="connsiteX14608" fmla="*/ 4368901 w 7386137"/>
              <a:gd name="connsiteY14608" fmla="*/ 447017 h 688275"/>
              <a:gd name="connsiteX14609" fmla="*/ 4368686 w 7386137"/>
              <a:gd name="connsiteY14609" fmla="*/ 447268 h 688275"/>
              <a:gd name="connsiteX14610" fmla="*/ 4368901 w 7386137"/>
              <a:gd name="connsiteY14610" fmla="*/ 447268 h 688275"/>
              <a:gd name="connsiteX14611" fmla="*/ 4368685 w 7386137"/>
              <a:gd name="connsiteY14611" fmla="*/ 447520 h 688275"/>
              <a:gd name="connsiteX14612" fmla="*/ 4368901 w 7386137"/>
              <a:gd name="connsiteY14612" fmla="*/ 447520 h 688275"/>
              <a:gd name="connsiteX14613" fmla="*/ 4368686 w 7386137"/>
              <a:gd name="connsiteY14613" fmla="*/ 447771 h 688275"/>
              <a:gd name="connsiteX14614" fmla="*/ 4368901 w 7386137"/>
              <a:gd name="connsiteY14614" fmla="*/ 447771 h 688275"/>
              <a:gd name="connsiteX14615" fmla="*/ 4368685 w 7386137"/>
              <a:gd name="connsiteY14615" fmla="*/ 448023 h 688275"/>
              <a:gd name="connsiteX14616" fmla="*/ 4368901 w 7386137"/>
              <a:gd name="connsiteY14616" fmla="*/ 448023 h 688275"/>
              <a:gd name="connsiteX14617" fmla="*/ 4368686 w 7386137"/>
              <a:gd name="connsiteY14617" fmla="*/ 448274 h 688275"/>
              <a:gd name="connsiteX14618" fmla="*/ 4368901 w 7386137"/>
              <a:gd name="connsiteY14618" fmla="*/ 448274 h 688275"/>
              <a:gd name="connsiteX14619" fmla="*/ 4368685 w 7386137"/>
              <a:gd name="connsiteY14619" fmla="*/ 448526 h 688275"/>
              <a:gd name="connsiteX14620" fmla="*/ 4368901 w 7386137"/>
              <a:gd name="connsiteY14620" fmla="*/ 448526 h 688275"/>
              <a:gd name="connsiteX14621" fmla="*/ 4368686 w 7386137"/>
              <a:gd name="connsiteY14621" fmla="*/ 448777 h 688275"/>
              <a:gd name="connsiteX14622" fmla="*/ 4368901 w 7386137"/>
              <a:gd name="connsiteY14622" fmla="*/ 448777 h 688275"/>
              <a:gd name="connsiteX14623" fmla="*/ 4368685 w 7386137"/>
              <a:gd name="connsiteY14623" fmla="*/ 449029 h 688275"/>
              <a:gd name="connsiteX14624" fmla="*/ 4368901 w 7386137"/>
              <a:gd name="connsiteY14624" fmla="*/ 449029 h 688275"/>
              <a:gd name="connsiteX14625" fmla="*/ 4368686 w 7386137"/>
              <a:gd name="connsiteY14625" fmla="*/ 449280 h 688275"/>
              <a:gd name="connsiteX14626" fmla="*/ 4368901 w 7386137"/>
              <a:gd name="connsiteY14626" fmla="*/ 449280 h 688275"/>
              <a:gd name="connsiteX14627" fmla="*/ 4368685 w 7386137"/>
              <a:gd name="connsiteY14627" fmla="*/ 449532 h 688275"/>
              <a:gd name="connsiteX14628" fmla="*/ 4368901 w 7386137"/>
              <a:gd name="connsiteY14628" fmla="*/ 449532 h 688275"/>
              <a:gd name="connsiteX14629" fmla="*/ 4368686 w 7386137"/>
              <a:gd name="connsiteY14629" fmla="*/ 449783 h 688275"/>
              <a:gd name="connsiteX14630" fmla="*/ 4368901 w 7386137"/>
              <a:gd name="connsiteY14630" fmla="*/ 449783 h 688275"/>
              <a:gd name="connsiteX14631" fmla="*/ 4368685 w 7386137"/>
              <a:gd name="connsiteY14631" fmla="*/ 450035 h 688275"/>
              <a:gd name="connsiteX14632" fmla="*/ 4368901 w 7386137"/>
              <a:gd name="connsiteY14632" fmla="*/ 450035 h 688275"/>
              <a:gd name="connsiteX14633" fmla="*/ 4368685 w 7386137"/>
              <a:gd name="connsiteY14633" fmla="*/ 450287 h 688275"/>
              <a:gd name="connsiteX14634" fmla="*/ 4368901 w 7386137"/>
              <a:gd name="connsiteY14634" fmla="*/ 450287 h 688275"/>
              <a:gd name="connsiteX14635" fmla="*/ 4368686 w 7386137"/>
              <a:gd name="connsiteY14635" fmla="*/ 450538 h 688275"/>
              <a:gd name="connsiteX14636" fmla="*/ 4368901 w 7386137"/>
              <a:gd name="connsiteY14636" fmla="*/ 450538 h 688275"/>
              <a:gd name="connsiteX14637" fmla="*/ 4368685 w 7386137"/>
              <a:gd name="connsiteY14637" fmla="*/ 450790 h 688275"/>
              <a:gd name="connsiteX14638" fmla="*/ 4368901 w 7386137"/>
              <a:gd name="connsiteY14638" fmla="*/ 450790 h 688275"/>
              <a:gd name="connsiteX14639" fmla="*/ 4368686 w 7386137"/>
              <a:gd name="connsiteY14639" fmla="*/ 451041 h 688275"/>
              <a:gd name="connsiteX14640" fmla="*/ 4368901 w 7386137"/>
              <a:gd name="connsiteY14640" fmla="*/ 451041 h 688275"/>
              <a:gd name="connsiteX14641" fmla="*/ 4368685 w 7386137"/>
              <a:gd name="connsiteY14641" fmla="*/ 451293 h 688275"/>
              <a:gd name="connsiteX14642" fmla="*/ 4368901 w 7386137"/>
              <a:gd name="connsiteY14642" fmla="*/ 451293 h 688275"/>
              <a:gd name="connsiteX14643" fmla="*/ 4368686 w 7386137"/>
              <a:gd name="connsiteY14643" fmla="*/ 451544 h 688275"/>
              <a:gd name="connsiteX14644" fmla="*/ 4368901 w 7386137"/>
              <a:gd name="connsiteY14644" fmla="*/ 451544 h 688275"/>
              <a:gd name="connsiteX14645" fmla="*/ 4368685 w 7386137"/>
              <a:gd name="connsiteY14645" fmla="*/ 451796 h 688275"/>
              <a:gd name="connsiteX14646" fmla="*/ 4368901 w 7386137"/>
              <a:gd name="connsiteY14646" fmla="*/ 451796 h 688275"/>
              <a:gd name="connsiteX14647" fmla="*/ 4368686 w 7386137"/>
              <a:gd name="connsiteY14647" fmla="*/ 452047 h 688275"/>
              <a:gd name="connsiteX14648" fmla="*/ 4368901 w 7386137"/>
              <a:gd name="connsiteY14648" fmla="*/ 452047 h 688275"/>
              <a:gd name="connsiteX14649" fmla="*/ 4368685 w 7386137"/>
              <a:gd name="connsiteY14649" fmla="*/ 452299 h 688275"/>
              <a:gd name="connsiteX14650" fmla="*/ 4368901 w 7386137"/>
              <a:gd name="connsiteY14650" fmla="*/ 452299 h 688275"/>
              <a:gd name="connsiteX14651" fmla="*/ 4368685 w 7386137"/>
              <a:gd name="connsiteY14651" fmla="*/ 452551 h 688275"/>
              <a:gd name="connsiteX14652" fmla="*/ 4368901 w 7386137"/>
              <a:gd name="connsiteY14652" fmla="*/ 452551 h 688275"/>
              <a:gd name="connsiteX14653" fmla="*/ 4368686 w 7386137"/>
              <a:gd name="connsiteY14653" fmla="*/ 452802 h 688275"/>
              <a:gd name="connsiteX14654" fmla="*/ 4368901 w 7386137"/>
              <a:gd name="connsiteY14654" fmla="*/ 452802 h 688275"/>
              <a:gd name="connsiteX14655" fmla="*/ 4368685 w 7386137"/>
              <a:gd name="connsiteY14655" fmla="*/ 453054 h 688275"/>
              <a:gd name="connsiteX14656" fmla="*/ 4368901 w 7386137"/>
              <a:gd name="connsiteY14656" fmla="*/ 453054 h 688275"/>
              <a:gd name="connsiteX14657" fmla="*/ 4368686 w 7386137"/>
              <a:gd name="connsiteY14657" fmla="*/ 453305 h 688275"/>
              <a:gd name="connsiteX14658" fmla="*/ 4368901 w 7386137"/>
              <a:gd name="connsiteY14658" fmla="*/ 453305 h 688275"/>
              <a:gd name="connsiteX14659" fmla="*/ 4368685 w 7386137"/>
              <a:gd name="connsiteY14659" fmla="*/ 453557 h 688275"/>
              <a:gd name="connsiteX14660" fmla="*/ 4368901 w 7386137"/>
              <a:gd name="connsiteY14660" fmla="*/ 453557 h 688275"/>
              <a:gd name="connsiteX14661" fmla="*/ 4368686 w 7386137"/>
              <a:gd name="connsiteY14661" fmla="*/ 453808 h 688275"/>
              <a:gd name="connsiteX14662" fmla="*/ 4368901 w 7386137"/>
              <a:gd name="connsiteY14662" fmla="*/ 453808 h 688275"/>
              <a:gd name="connsiteX14663" fmla="*/ 4368685 w 7386137"/>
              <a:gd name="connsiteY14663" fmla="*/ 454060 h 688275"/>
              <a:gd name="connsiteX14664" fmla="*/ 4368901 w 7386137"/>
              <a:gd name="connsiteY14664" fmla="*/ 454060 h 688275"/>
              <a:gd name="connsiteX14665" fmla="*/ 4368686 w 7386137"/>
              <a:gd name="connsiteY14665" fmla="*/ 454311 h 688275"/>
              <a:gd name="connsiteX14666" fmla="*/ 4368901 w 7386137"/>
              <a:gd name="connsiteY14666" fmla="*/ 454311 h 688275"/>
              <a:gd name="connsiteX14667" fmla="*/ 4368685 w 7386137"/>
              <a:gd name="connsiteY14667" fmla="*/ 454563 h 688275"/>
              <a:gd name="connsiteX14668" fmla="*/ 4368901 w 7386137"/>
              <a:gd name="connsiteY14668" fmla="*/ 454563 h 688275"/>
              <a:gd name="connsiteX14669" fmla="*/ 4368686 w 7386137"/>
              <a:gd name="connsiteY14669" fmla="*/ 454814 h 688275"/>
              <a:gd name="connsiteX14670" fmla="*/ 4368901 w 7386137"/>
              <a:gd name="connsiteY14670" fmla="*/ 454814 h 688275"/>
              <a:gd name="connsiteX14671" fmla="*/ 4368685 w 7386137"/>
              <a:gd name="connsiteY14671" fmla="*/ 455066 h 688275"/>
              <a:gd name="connsiteX14672" fmla="*/ 4368901 w 7386137"/>
              <a:gd name="connsiteY14672" fmla="*/ 455066 h 688275"/>
              <a:gd name="connsiteX14673" fmla="*/ 4368686 w 7386137"/>
              <a:gd name="connsiteY14673" fmla="*/ 455317 h 688275"/>
              <a:gd name="connsiteX14674" fmla="*/ 4368901 w 7386137"/>
              <a:gd name="connsiteY14674" fmla="*/ 455317 h 688275"/>
              <a:gd name="connsiteX14675" fmla="*/ 4368685 w 7386137"/>
              <a:gd name="connsiteY14675" fmla="*/ 455569 h 688275"/>
              <a:gd name="connsiteX14676" fmla="*/ 4368901 w 7386137"/>
              <a:gd name="connsiteY14676" fmla="*/ 455569 h 688275"/>
              <a:gd name="connsiteX14677" fmla="*/ 4368686 w 7386137"/>
              <a:gd name="connsiteY14677" fmla="*/ 455820 h 688275"/>
              <a:gd name="connsiteX14678" fmla="*/ 4368901 w 7386137"/>
              <a:gd name="connsiteY14678" fmla="*/ 455820 h 688275"/>
              <a:gd name="connsiteX14679" fmla="*/ 4368685 w 7386137"/>
              <a:gd name="connsiteY14679" fmla="*/ 456072 h 688275"/>
              <a:gd name="connsiteX14680" fmla="*/ 4368901 w 7386137"/>
              <a:gd name="connsiteY14680" fmla="*/ 456072 h 688275"/>
              <a:gd name="connsiteX14681" fmla="*/ 4368685 w 7386137"/>
              <a:gd name="connsiteY14681" fmla="*/ 456324 h 688275"/>
              <a:gd name="connsiteX14682" fmla="*/ 4368901 w 7386137"/>
              <a:gd name="connsiteY14682" fmla="*/ 456324 h 688275"/>
              <a:gd name="connsiteX14683" fmla="*/ 4368686 w 7386137"/>
              <a:gd name="connsiteY14683" fmla="*/ 456575 h 688275"/>
              <a:gd name="connsiteX14684" fmla="*/ 4368901 w 7386137"/>
              <a:gd name="connsiteY14684" fmla="*/ 456575 h 688275"/>
              <a:gd name="connsiteX14685" fmla="*/ 4368685 w 7386137"/>
              <a:gd name="connsiteY14685" fmla="*/ 456827 h 688275"/>
              <a:gd name="connsiteX14686" fmla="*/ 4368901 w 7386137"/>
              <a:gd name="connsiteY14686" fmla="*/ 456827 h 688275"/>
              <a:gd name="connsiteX14687" fmla="*/ 4368686 w 7386137"/>
              <a:gd name="connsiteY14687" fmla="*/ 457078 h 688275"/>
              <a:gd name="connsiteX14688" fmla="*/ 4368901 w 7386137"/>
              <a:gd name="connsiteY14688" fmla="*/ 457078 h 688275"/>
              <a:gd name="connsiteX14689" fmla="*/ 4368685 w 7386137"/>
              <a:gd name="connsiteY14689" fmla="*/ 457330 h 688275"/>
              <a:gd name="connsiteX14690" fmla="*/ 4368901 w 7386137"/>
              <a:gd name="connsiteY14690" fmla="*/ 457330 h 688275"/>
              <a:gd name="connsiteX14691" fmla="*/ 4368686 w 7386137"/>
              <a:gd name="connsiteY14691" fmla="*/ 457581 h 688275"/>
              <a:gd name="connsiteX14692" fmla="*/ 4368901 w 7386137"/>
              <a:gd name="connsiteY14692" fmla="*/ 457581 h 688275"/>
              <a:gd name="connsiteX14693" fmla="*/ 4368685 w 7386137"/>
              <a:gd name="connsiteY14693" fmla="*/ 457833 h 688275"/>
              <a:gd name="connsiteX14694" fmla="*/ 4368901 w 7386137"/>
              <a:gd name="connsiteY14694" fmla="*/ 457833 h 688275"/>
              <a:gd name="connsiteX14695" fmla="*/ 4368686 w 7386137"/>
              <a:gd name="connsiteY14695" fmla="*/ 458084 h 688275"/>
              <a:gd name="connsiteX14696" fmla="*/ 4368901 w 7386137"/>
              <a:gd name="connsiteY14696" fmla="*/ 458084 h 688275"/>
              <a:gd name="connsiteX14697" fmla="*/ 4368685 w 7386137"/>
              <a:gd name="connsiteY14697" fmla="*/ 458336 h 688275"/>
              <a:gd name="connsiteX14698" fmla="*/ 4368901 w 7386137"/>
              <a:gd name="connsiteY14698" fmla="*/ 458336 h 688275"/>
              <a:gd name="connsiteX14699" fmla="*/ 4368685 w 7386137"/>
              <a:gd name="connsiteY14699" fmla="*/ 458588 h 688275"/>
              <a:gd name="connsiteX14700" fmla="*/ 4368901 w 7386137"/>
              <a:gd name="connsiteY14700" fmla="*/ 458588 h 688275"/>
              <a:gd name="connsiteX14701" fmla="*/ 4368686 w 7386137"/>
              <a:gd name="connsiteY14701" fmla="*/ 458839 h 688275"/>
              <a:gd name="connsiteX14702" fmla="*/ 4368901 w 7386137"/>
              <a:gd name="connsiteY14702" fmla="*/ 458839 h 688275"/>
              <a:gd name="connsiteX14703" fmla="*/ 4368685 w 7386137"/>
              <a:gd name="connsiteY14703" fmla="*/ 459091 h 688275"/>
              <a:gd name="connsiteX14704" fmla="*/ 4368901 w 7386137"/>
              <a:gd name="connsiteY14704" fmla="*/ 459091 h 688275"/>
              <a:gd name="connsiteX14705" fmla="*/ 4368686 w 7386137"/>
              <a:gd name="connsiteY14705" fmla="*/ 459342 h 688275"/>
              <a:gd name="connsiteX14706" fmla="*/ 4368901 w 7386137"/>
              <a:gd name="connsiteY14706" fmla="*/ 459342 h 688275"/>
              <a:gd name="connsiteX14707" fmla="*/ 4368685 w 7386137"/>
              <a:gd name="connsiteY14707" fmla="*/ 459594 h 688275"/>
              <a:gd name="connsiteX14708" fmla="*/ 4368901 w 7386137"/>
              <a:gd name="connsiteY14708" fmla="*/ 459594 h 688275"/>
              <a:gd name="connsiteX14709" fmla="*/ 4368686 w 7386137"/>
              <a:gd name="connsiteY14709" fmla="*/ 459845 h 688275"/>
              <a:gd name="connsiteX14710" fmla="*/ 4368901 w 7386137"/>
              <a:gd name="connsiteY14710" fmla="*/ 459845 h 688275"/>
              <a:gd name="connsiteX14711" fmla="*/ 4368685 w 7386137"/>
              <a:gd name="connsiteY14711" fmla="*/ 460097 h 688275"/>
              <a:gd name="connsiteX14712" fmla="*/ 4368901 w 7386137"/>
              <a:gd name="connsiteY14712" fmla="*/ 460097 h 688275"/>
              <a:gd name="connsiteX14713" fmla="*/ 4368686 w 7386137"/>
              <a:gd name="connsiteY14713" fmla="*/ 460348 h 688275"/>
              <a:gd name="connsiteX14714" fmla="*/ 4368901 w 7386137"/>
              <a:gd name="connsiteY14714" fmla="*/ 460348 h 688275"/>
              <a:gd name="connsiteX14715" fmla="*/ 4368685 w 7386137"/>
              <a:gd name="connsiteY14715" fmla="*/ 460600 h 688275"/>
              <a:gd name="connsiteX14716" fmla="*/ 4368901 w 7386137"/>
              <a:gd name="connsiteY14716" fmla="*/ 460600 h 688275"/>
              <a:gd name="connsiteX14717" fmla="*/ 4368686 w 7386137"/>
              <a:gd name="connsiteY14717" fmla="*/ 460851 h 688275"/>
              <a:gd name="connsiteX14718" fmla="*/ 4368901 w 7386137"/>
              <a:gd name="connsiteY14718" fmla="*/ 460851 h 688275"/>
              <a:gd name="connsiteX14719" fmla="*/ 4368685 w 7386137"/>
              <a:gd name="connsiteY14719" fmla="*/ 461103 h 688275"/>
              <a:gd name="connsiteX14720" fmla="*/ 4368901 w 7386137"/>
              <a:gd name="connsiteY14720" fmla="*/ 461103 h 688275"/>
              <a:gd name="connsiteX14721" fmla="*/ 4368686 w 7386137"/>
              <a:gd name="connsiteY14721" fmla="*/ 461354 h 688275"/>
              <a:gd name="connsiteX14722" fmla="*/ 4368901 w 7386137"/>
              <a:gd name="connsiteY14722" fmla="*/ 461354 h 688275"/>
              <a:gd name="connsiteX14723" fmla="*/ 4368685 w 7386137"/>
              <a:gd name="connsiteY14723" fmla="*/ 461606 h 688275"/>
              <a:gd name="connsiteX14724" fmla="*/ 4368901 w 7386137"/>
              <a:gd name="connsiteY14724" fmla="*/ 461606 h 688275"/>
              <a:gd name="connsiteX14725" fmla="*/ 4354794 w 7386137"/>
              <a:gd name="connsiteY14725" fmla="*/ 478063 h 688275"/>
              <a:gd name="connsiteX14726" fmla="*/ 4391025 w 7386137"/>
              <a:gd name="connsiteY14726" fmla="*/ 651203 h 688275"/>
              <a:gd name="connsiteX14727" fmla="*/ 4390972 w 7386137"/>
              <a:gd name="connsiteY14727" fmla="*/ 651203 h 688275"/>
              <a:gd name="connsiteX14728" fmla="*/ 4391024 w 7386137"/>
              <a:gd name="connsiteY14728" fmla="*/ 651455 h 688275"/>
              <a:gd name="connsiteX14729" fmla="*/ 4390972 w 7386137"/>
              <a:gd name="connsiteY14729" fmla="*/ 651455 h 688275"/>
              <a:gd name="connsiteX14730" fmla="*/ 4391024 w 7386137"/>
              <a:gd name="connsiteY14730" fmla="*/ 651706 h 688275"/>
              <a:gd name="connsiteX14731" fmla="*/ 4390972 w 7386137"/>
              <a:gd name="connsiteY14731" fmla="*/ 651706 h 688275"/>
              <a:gd name="connsiteX14732" fmla="*/ 4391024 w 7386137"/>
              <a:gd name="connsiteY14732" fmla="*/ 651958 h 688275"/>
              <a:gd name="connsiteX14733" fmla="*/ 4390972 w 7386137"/>
              <a:gd name="connsiteY14733" fmla="*/ 651958 h 688275"/>
              <a:gd name="connsiteX14734" fmla="*/ 4391024 w 7386137"/>
              <a:gd name="connsiteY14734" fmla="*/ 652209 h 688275"/>
              <a:gd name="connsiteX14735" fmla="*/ 4390972 w 7386137"/>
              <a:gd name="connsiteY14735" fmla="*/ 652209 h 688275"/>
              <a:gd name="connsiteX14736" fmla="*/ 4391024 w 7386137"/>
              <a:gd name="connsiteY14736" fmla="*/ 652461 h 688275"/>
              <a:gd name="connsiteX14737" fmla="*/ 4390972 w 7386137"/>
              <a:gd name="connsiteY14737" fmla="*/ 652461 h 688275"/>
              <a:gd name="connsiteX14738" fmla="*/ 4391024 w 7386137"/>
              <a:gd name="connsiteY14738" fmla="*/ 652712 h 688275"/>
              <a:gd name="connsiteX14739" fmla="*/ 4390972 w 7386137"/>
              <a:gd name="connsiteY14739" fmla="*/ 652712 h 688275"/>
              <a:gd name="connsiteX14740" fmla="*/ 4391024 w 7386137"/>
              <a:gd name="connsiteY14740" fmla="*/ 652964 h 688275"/>
              <a:gd name="connsiteX14741" fmla="*/ 4390972 w 7386137"/>
              <a:gd name="connsiteY14741" fmla="*/ 652964 h 688275"/>
              <a:gd name="connsiteX14742" fmla="*/ 4391024 w 7386137"/>
              <a:gd name="connsiteY14742" fmla="*/ 653215 h 688275"/>
              <a:gd name="connsiteX14743" fmla="*/ 4390972 w 7386137"/>
              <a:gd name="connsiteY14743" fmla="*/ 653215 h 688275"/>
              <a:gd name="connsiteX14744" fmla="*/ 4391024 w 7386137"/>
              <a:gd name="connsiteY14744" fmla="*/ 653467 h 688275"/>
              <a:gd name="connsiteX14745" fmla="*/ 4390972 w 7386137"/>
              <a:gd name="connsiteY14745" fmla="*/ 653467 h 688275"/>
              <a:gd name="connsiteX14746" fmla="*/ 4391024 w 7386137"/>
              <a:gd name="connsiteY14746" fmla="*/ 653718 h 688275"/>
              <a:gd name="connsiteX14747" fmla="*/ 4390972 w 7386137"/>
              <a:gd name="connsiteY14747" fmla="*/ 653718 h 688275"/>
              <a:gd name="connsiteX14748" fmla="*/ 4391024 w 7386137"/>
              <a:gd name="connsiteY14748" fmla="*/ 653970 h 688275"/>
              <a:gd name="connsiteX14749" fmla="*/ 4390972 w 7386137"/>
              <a:gd name="connsiteY14749" fmla="*/ 653970 h 688275"/>
              <a:gd name="connsiteX14750" fmla="*/ 4391024 w 7386137"/>
              <a:gd name="connsiteY14750" fmla="*/ 654221 h 688275"/>
              <a:gd name="connsiteX14751" fmla="*/ 4390972 w 7386137"/>
              <a:gd name="connsiteY14751" fmla="*/ 654221 h 688275"/>
              <a:gd name="connsiteX14752" fmla="*/ 4391024 w 7386137"/>
              <a:gd name="connsiteY14752" fmla="*/ 654473 h 688275"/>
              <a:gd name="connsiteX14753" fmla="*/ 4390972 w 7386137"/>
              <a:gd name="connsiteY14753" fmla="*/ 654473 h 688275"/>
              <a:gd name="connsiteX14754" fmla="*/ 4391024 w 7386137"/>
              <a:gd name="connsiteY14754" fmla="*/ 654725 h 688275"/>
              <a:gd name="connsiteX14755" fmla="*/ 4390972 w 7386137"/>
              <a:gd name="connsiteY14755" fmla="*/ 654725 h 688275"/>
              <a:gd name="connsiteX14756" fmla="*/ 4391024 w 7386137"/>
              <a:gd name="connsiteY14756" fmla="*/ 654976 h 688275"/>
              <a:gd name="connsiteX14757" fmla="*/ 4390972 w 7386137"/>
              <a:gd name="connsiteY14757" fmla="*/ 654976 h 688275"/>
              <a:gd name="connsiteX14758" fmla="*/ 4391024 w 7386137"/>
              <a:gd name="connsiteY14758" fmla="*/ 655228 h 688275"/>
              <a:gd name="connsiteX14759" fmla="*/ 4390972 w 7386137"/>
              <a:gd name="connsiteY14759" fmla="*/ 655228 h 688275"/>
              <a:gd name="connsiteX14760" fmla="*/ 4391024 w 7386137"/>
              <a:gd name="connsiteY14760" fmla="*/ 655479 h 688275"/>
              <a:gd name="connsiteX14761" fmla="*/ 4390972 w 7386137"/>
              <a:gd name="connsiteY14761" fmla="*/ 655479 h 688275"/>
              <a:gd name="connsiteX14762" fmla="*/ 4391024 w 7386137"/>
              <a:gd name="connsiteY14762" fmla="*/ 655731 h 688275"/>
              <a:gd name="connsiteX14763" fmla="*/ 4390972 w 7386137"/>
              <a:gd name="connsiteY14763" fmla="*/ 655731 h 688275"/>
              <a:gd name="connsiteX14764" fmla="*/ 4391024 w 7386137"/>
              <a:gd name="connsiteY14764" fmla="*/ 655982 h 688275"/>
              <a:gd name="connsiteX14765" fmla="*/ 4390972 w 7386137"/>
              <a:gd name="connsiteY14765" fmla="*/ 655982 h 688275"/>
              <a:gd name="connsiteX14766" fmla="*/ 4391024 w 7386137"/>
              <a:gd name="connsiteY14766" fmla="*/ 656234 h 688275"/>
              <a:gd name="connsiteX14767" fmla="*/ 4390972 w 7386137"/>
              <a:gd name="connsiteY14767" fmla="*/ 656234 h 688275"/>
              <a:gd name="connsiteX14768" fmla="*/ 4391024 w 7386137"/>
              <a:gd name="connsiteY14768" fmla="*/ 656485 h 688275"/>
              <a:gd name="connsiteX14769" fmla="*/ 4390972 w 7386137"/>
              <a:gd name="connsiteY14769" fmla="*/ 656485 h 688275"/>
              <a:gd name="connsiteX14770" fmla="*/ 4391024 w 7386137"/>
              <a:gd name="connsiteY14770" fmla="*/ 656737 h 688275"/>
              <a:gd name="connsiteX14771" fmla="*/ 4390972 w 7386137"/>
              <a:gd name="connsiteY14771" fmla="*/ 656737 h 688275"/>
              <a:gd name="connsiteX14772" fmla="*/ 4391024 w 7386137"/>
              <a:gd name="connsiteY14772" fmla="*/ 656989 h 688275"/>
              <a:gd name="connsiteX14773" fmla="*/ 4390972 w 7386137"/>
              <a:gd name="connsiteY14773" fmla="*/ 656989 h 688275"/>
              <a:gd name="connsiteX14774" fmla="*/ 4391024 w 7386137"/>
              <a:gd name="connsiteY14774" fmla="*/ 657240 h 688275"/>
              <a:gd name="connsiteX14775" fmla="*/ 4390972 w 7386137"/>
              <a:gd name="connsiteY14775" fmla="*/ 657240 h 688275"/>
              <a:gd name="connsiteX14776" fmla="*/ 4391024 w 7386137"/>
              <a:gd name="connsiteY14776" fmla="*/ 657492 h 688275"/>
              <a:gd name="connsiteX14777" fmla="*/ 4390972 w 7386137"/>
              <a:gd name="connsiteY14777" fmla="*/ 657492 h 688275"/>
              <a:gd name="connsiteX14778" fmla="*/ 4391024 w 7386137"/>
              <a:gd name="connsiteY14778" fmla="*/ 657743 h 688275"/>
              <a:gd name="connsiteX14779" fmla="*/ 4390972 w 7386137"/>
              <a:gd name="connsiteY14779" fmla="*/ 657743 h 688275"/>
              <a:gd name="connsiteX14780" fmla="*/ 4391024 w 7386137"/>
              <a:gd name="connsiteY14780" fmla="*/ 657995 h 688275"/>
              <a:gd name="connsiteX14781" fmla="*/ 4390972 w 7386137"/>
              <a:gd name="connsiteY14781" fmla="*/ 657995 h 688275"/>
              <a:gd name="connsiteX14782" fmla="*/ 4391024 w 7386137"/>
              <a:gd name="connsiteY14782" fmla="*/ 658246 h 688275"/>
              <a:gd name="connsiteX14783" fmla="*/ 4390972 w 7386137"/>
              <a:gd name="connsiteY14783" fmla="*/ 658246 h 688275"/>
              <a:gd name="connsiteX14784" fmla="*/ 4391024 w 7386137"/>
              <a:gd name="connsiteY14784" fmla="*/ 658498 h 688275"/>
              <a:gd name="connsiteX14785" fmla="*/ 4390972 w 7386137"/>
              <a:gd name="connsiteY14785" fmla="*/ 658498 h 688275"/>
              <a:gd name="connsiteX14786" fmla="*/ 4391024 w 7386137"/>
              <a:gd name="connsiteY14786" fmla="*/ 658749 h 688275"/>
              <a:gd name="connsiteX14787" fmla="*/ 4390972 w 7386137"/>
              <a:gd name="connsiteY14787" fmla="*/ 658749 h 688275"/>
              <a:gd name="connsiteX14788" fmla="*/ 4391024 w 7386137"/>
              <a:gd name="connsiteY14788" fmla="*/ 659001 h 688275"/>
              <a:gd name="connsiteX14789" fmla="*/ 4390972 w 7386137"/>
              <a:gd name="connsiteY14789" fmla="*/ 659001 h 688275"/>
              <a:gd name="connsiteX14790" fmla="*/ 4391024 w 7386137"/>
              <a:gd name="connsiteY14790" fmla="*/ 659252 h 688275"/>
              <a:gd name="connsiteX14791" fmla="*/ 4390972 w 7386137"/>
              <a:gd name="connsiteY14791" fmla="*/ 659252 h 688275"/>
              <a:gd name="connsiteX14792" fmla="*/ 4391024 w 7386137"/>
              <a:gd name="connsiteY14792" fmla="*/ 659504 h 688275"/>
              <a:gd name="connsiteX14793" fmla="*/ 4390972 w 7386137"/>
              <a:gd name="connsiteY14793" fmla="*/ 659504 h 688275"/>
              <a:gd name="connsiteX14794" fmla="*/ 4391024 w 7386137"/>
              <a:gd name="connsiteY14794" fmla="*/ 659755 h 688275"/>
              <a:gd name="connsiteX14795" fmla="*/ 4390972 w 7386137"/>
              <a:gd name="connsiteY14795" fmla="*/ 659755 h 688275"/>
              <a:gd name="connsiteX14796" fmla="*/ 4391024 w 7386137"/>
              <a:gd name="connsiteY14796" fmla="*/ 660007 h 688275"/>
              <a:gd name="connsiteX14797" fmla="*/ 4390972 w 7386137"/>
              <a:gd name="connsiteY14797" fmla="*/ 660007 h 688275"/>
              <a:gd name="connsiteX14798" fmla="*/ 4391024 w 7386137"/>
              <a:gd name="connsiteY14798" fmla="*/ 660259 h 688275"/>
              <a:gd name="connsiteX14799" fmla="*/ 4390972 w 7386137"/>
              <a:gd name="connsiteY14799" fmla="*/ 660259 h 688275"/>
              <a:gd name="connsiteX14800" fmla="*/ 4391024 w 7386137"/>
              <a:gd name="connsiteY14800" fmla="*/ 660510 h 688275"/>
              <a:gd name="connsiteX14801" fmla="*/ 4390972 w 7386137"/>
              <a:gd name="connsiteY14801" fmla="*/ 660510 h 688275"/>
              <a:gd name="connsiteX14802" fmla="*/ 4391024 w 7386137"/>
              <a:gd name="connsiteY14802" fmla="*/ 660762 h 688275"/>
              <a:gd name="connsiteX14803" fmla="*/ 4390972 w 7386137"/>
              <a:gd name="connsiteY14803" fmla="*/ 660762 h 688275"/>
              <a:gd name="connsiteX14804" fmla="*/ 4391024 w 7386137"/>
              <a:gd name="connsiteY14804" fmla="*/ 661013 h 688275"/>
              <a:gd name="connsiteX14805" fmla="*/ 4390972 w 7386137"/>
              <a:gd name="connsiteY14805" fmla="*/ 661013 h 688275"/>
              <a:gd name="connsiteX14806" fmla="*/ 4391024 w 7386137"/>
              <a:gd name="connsiteY14806" fmla="*/ 661265 h 688275"/>
              <a:gd name="connsiteX14807" fmla="*/ 4390972 w 7386137"/>
              <a:gd name="connsiteY14807" fmla="*/ 661265 h 688275"/>
              <a:gd name="connsiteX14808" fmla="*/ 4391024 w 7386137"/>
              <a:gd name="connsiteY14808" fmla="*/ 661516 h 688275"/>
              <a:gd name="connsiteX14809" fmla="*/ 4390972 w 7386137"/>
              <a:gd name="connsiteY14809" fmla="*/ 661516 h 688275"/>
              <a:gd name="connsiteX14810" fmla="*/ 4391024 w 7386137"/>
              <a:gd name="connsiteY14810" fmla="*/ 661768 h 688275"/>
              <a:gd name="connsiteX14811" fmla="*/ 4390972 w 7386137"/>
              <a:gd name="connsiteY14811" fmla="*/ 661768 h 688275"/>
              <a:gd name="connsiteX14812" fmla="*/ 4391024 w 7386137"/>
              <a:gd name="connsiteY14812" fmla="*/ 662019 h 688275"/>
              <a:gd name="connsiteX14813" fmla="*/ 4390972 w 7386137"/>
              <a:gd name="connsiteY14813" fmla="*/ 662019 h 688275"/>
              <a:gd name="connsiteX14814" fmla="*/ 4391024 w 7386137"/>
              <a:gd name="connsiteY14814" fmla="*/ 662271 h 688275"/>
              <a:gd name="connsiteX14815" fmla="*/ 4390972 w 7386137"/>
              <a:gd name="connsiteY14815" fmla="*/ 662271 h 688275"/>
              <a:gd name="connsiteX14816" fmla="*/ 4391024 w 7386137"/>
              <a:gd name="connsiteY14816" fmla="*/ 662523 h 688275"/>
              <a:gd name="connsiteX14817" fmla="*/ 4390972 w 7386137"/>
              <a:gd name="connsiteY14817" fmla="*/ 662523 h 688275"/>
              <a:gd name="connsiteX14818" fmla="*/ 4391024 w 7386137"/>
              <a:gd name="connsiteY14818" fmla="*/ 662774 h 688275"/>
              <a:gd name="connsiteX14819" fmla="*/ 4390972 w 7386137"/>
              <a:gd name="connsiteY14819" fmla="*/ 662774 h 688275"/>
              <a:gd name="connsiteX14820" fmla="*/ 4391024 w 7386137"/>
              <a:gd name="connsiteY14820" fmla="*/ 663026 h 688275"/>
              <a:gd name="connsiteX14821" fmla="*/ 4390972 w 7386137"/>
              <a:gd name="connsiteY14821" fmla="*/ 663026 h 688275"/>
              <a:gd name="connsiteX14822" fmla="*/ 4391024 w 7386137"/>
              <a:gd name="connsiteY14822" fmla="*/ 663277 h 688275"/>
              <a:gd name="connsiteX14823" fmla="*/ 4390972 w 7386137"/>
              <a:gd name="connsiteY14823" fmla="*/ 663277 h 688275"/>
              <a:gd name="connsiteX14824" fmla="*/ 4391024 w 7386137"/>
              <a:gd name="connsiteY14824" fmla="*/ 663529 h 688275"/>
              <a:gd name="connsiteX14825" fmla="*/ 4390972 w 7386137"/>
              <a:gd name="connsiteY14825" fmla="*/ 663529 h 688275"/>
              <a:gd name="connsiteX14826" fmla="*/ 4391024 w 7386137"/>
              <a:gd name="connsiteY14826" fmla="*/ 663780 h 688275"/>
              <a:gd name="connsiteX14827" fmla="*/ 4390972 w 7386137"/>
              <a:gd name="connsiteY14827" fmla="*/ 663780 h 688275"/>
              <a:gd name="connsiteX14828" fmla="*/ 4391024 w 7386137"/>
              <a:gd name="connsiteY14828" fmla="*/ 664032 h 688275"/>
              <a:gd name="connsiteX14829" fmla="*/ 4390972 w 7386137"/>
              <a:gd name="connsiteY14829" fmla="*/ 664032 h 688275"/>
              <a:gd name="connsiteX14830" fmla="*/ 4391024 w 7386137"/>
              <a:gd name="connsiteY14830" fmla="*/ 664283 h 688275"/>
              <a:gd name="connsiteX14831" fmla="*/ 4390972 w 7386137"/>
              <a:gd name="connsiteY14831" fmla="*/ 664283 h 688275"/>
              <a:gd name="connsiteX14832" fmla="*/ 4391024 w 7386137"/>
              <a:gd name="connsiteY14832" fmla="*/ 664535 h 688275"/>
              <a:gd name="connsiteX14833" fmla="*/ 4390972 w 7386137"/>
              <a:gd name="connsiteY14833" fmla="*/ 664535 h 688275"/>
              <a:gd name="connsiteX14834" fmla="*/ 4391024 w 7386137"/>
              <a:gd name="connsiteY14834" fmla="*/ 664786 h 688275"/>
              <a:gd name="connsiteX14835" fmla="*/ 4390972 w 7386137"/>
              <a:gd name="connsiteY14835" fmla="*/ 664786 h 688275"/>
              <a:gd name="connsiteX14836" fmla="*/ 4391024 w 7386137"/>
              <a:gd name="connsiteY14836" fmla="*/ 665038 h 688275"/>
              <a:gd name="connsiteX14837" fmla="*/ 4390972 w 7386137"/>
              <a:gd name="connsiteY14837" fmla="*/ 665038 h 688275"/>
              <a:gd name="connsiteX14838" fmla="*/ 4391024 w 7386137"/>
              <a:gd name="connsiteY14838" fmla="*/ 665289 h 688275"/>
              <a:gd name="connsiteX14839" fmla="*/ 4390972 w 7386137"/>
              <a:gd name="connsiteY14839" fmla="*/ 665289 h 688275"/>
              <a:gd name="connsiteX14840" fmla="*/ 4391024 w 7386137"/>
              <a:gd name="connsiteY14840" fmla="*/ 665541 h 688275"/>
              <a:gd name="connsiteX14841" fmla="*/ 4390972 w 7386137"/>
              <a:gd name="connsiteY14841" fmla="*/ 665541 h 688275"/>
              <a:gd name="connsiteX14842" fmla="*/ 4391024 w 7386137"/>
              <a:gd name="connsiteY14842" fmla="*/ 665792 h 688275"/>
              <a:gd name="connsiteX14843" fmla="*/ 4390972 w 7386137"/>
              <a:gd name="connsiteY14843" fmla="*/ 665792 h 688275"/>
              <a:gd name="connsiteX14844" fmla="*/ 4391024 w 7386137"/>
              <a:gd name="connsiteY14844" fmla="*/ 666044 h 688275"/>
              <a:gd name="connsiteX14845" fmla="*/ 4390972 w 7386137"/>
              <a:gd name="connsiteY14845" fmla="*/ 666044 h 688275"/>
              <a:gd name="connsiteX14846" fmla="*/ 4391024 w 7386137"/>
              <a:gd name="connsiteY14846" fmla="*/ 666296 h 688275"/>
              <a:gd name="connsiteX14847" fmla="*/ 4390972 w 7386137"/>
              <a:gd name="connsiteY14847" fmla="*/ 666296 h 688275"/>
              <a:gd name="connsiteX14848" fmla="*/ 4391024 w 7386137"/>
              <a:gd name="connsiteY14848" fmla="*/ 666547 h 688275"/>
              <a:gd name="connsiteX14849" fmla="*/ 4390972 w 7386137"/>
              <a:gd name="connsiteY14849" fmla="*/ 666547 h 688275"/>
              <a:gd name="connsiteX14850" fmla="*/ 4391024 w 7386137"/>
              <a:gd name="connsiteY14850" fmla="*/ 666799 h 688275"/>
              <a:gd name="connsiteX14851" fmla="*/ 4390972 w 7386137"/>
              <a:gd name="connsiteY14851" fmla="*/ 666799 h 688275"/>
              <a:gd name="connsiteX14852" fmla="*/ 4391024 w 7386137"/>
              <a:gd name="connsiteY14852" fmla="*/ 667050 h 688275"/>
              <a:gd name="connsiteX14853" fmla="*/ 4390972 w 7386137"/>
              <a:gd name="connsiteY14853" fmla="*/ 667050 h 688275"/>
              <a:gd name="connsiteX14854" fmla="*/ 4391024 w 7386137"/>
              <a:gd name="connsiteY14854" fmla="*/ 667302 h 688275"/>
              <a:gd name="connsiteX14855" fmla="*/ 4390972 w 7386137"/>
              <a:gd name="connsiteY14855" fmla="*/ 667302 h 688275"/>
              <a:gd name="connsiteX14856" fmla="*/ 4391024 w 7386137"/>
              <a:gd name="connsiteY14856" fmla="*/ 667553 h 688275"/>
              <a:gd name="connsiteX14857" fmla="*/ 4390972 w 7386137"/>
              <a:gd name="connsiteY14857" fmla="*/ 667553 h 688275"/>
              <a:gd name="connsiteX14858" fmla="*/ 4391024 w 7386137"/>
              <a:gd name="connsiteY14858" fmla="*/ 667805 h 688275"/>
              <a:gd name="connsiteX14859" fmla="*/ 4390972 w 7386137"/>
              <a:gd name="connsiteY14859" fmla="*/ 667805 h 688275"/>
              <a:gd name="connsiteX14860" fmla="*/ 4391024 w 7386137"/>
              <a:gd name="connsiteY14860" fmla="*/ 668056 h 688275"/>
              <a:gd name="connsiteX14861" fmla="*/ 4390972 w 7386137"/>
              <a:gd name="connsiteY14861" fmla="*/ 668056 h 688275"/>
              <a:gd name="connsiteX14862" fmla="*/ 4391024 w 7386137"/>
              <a:gd name="connsiteY14862" fmla="*/ 668308 h 688275"/>
              <a:gd name="connsiteX14863" fmla="*/ 4390972 w 7386137"/>
              <a:gd name="connsiteY14863" fmla="*/ 668308 h 688275"/>
              <a:gd name="connsiteX14864" fmla="*/ 4391024 w 7386137"/>
              <a:gd name="connsiteY14864" fmla="*/ 668560 h 688275"/>
              <a:gd name="connsiteX14865" fmla="*/ 4390972 w 7386137"/>
              <a:gd name="connsiteY14865" fmla="*/ 668560 h 688275"/>
              <a:gd name="connsiteX14866" fmla="*/ 4391024 w 7386137"/>
              <a:gd name="connsiteY14866" fmla="*/ 668811 h 688275"/>
              <a:gd name="connsiteX14867" fmla="*/ 4390972 w 7386137"/>
              <a:gd name="connsiteY14867" fmla="*/ 668811 h 688275"/>
              <a:gd name="connsiteX14868" fmla="*/ 4391024 w 7386137"/>
              <a:gd name="connsiteY14868" fmla="*/ 669063 h 688275"/>
              <a:gd name="connsiteX14869" fmla="*/ 4390972 w 7386137"/>
              <a:gd name="connsiteY14869" fmla="*/ 669063 h 688275"/>
              <a:gd name="connsiteX14870" fmla="*/ 4391024 w 7386137"/>
              <a:gd name="connsiteY14870" fmla="*/ 669314 h 688275"/>
              <a:gd name="connsiteX14871" fmla="*/ 4390972 w 7386137"/>
              <a:gd name="connsiteY14871" fmla="*/ 669314 h 688275"/>
              <a:gd name="connsiteX14872" fmla="*/ 4391024 w 7386137"/>
              <a:gd name="connsiteY14872" fmla="*/ 669566 h 688275"/>
              <a:gd name="connsiteX14873" fmla="*/ 4390972 w 7386137"/>
              <a:gd name="connsiteY14873" fmla="*/ 669566 h 688275"/>
              <a:gd name="connsiteX14874" fmla="*/ 4391024 w 7386137"/>
              <a:gd name="connsiteY14874" fmla="*/ 669817 h 688275"/>
              <a:gd name="connsiteX14875" fmla="*/ 4390972 w 7386137"/>
              <a:gd name="connsiteY14875" fmla="*/ 669817 h 688275"/>
              <a:gd name="connsiteX14876" fmla="*/ 4391024 w 7386137"/>
              <a:gd name="connsiteY14876" fmla="*/ 670069 h 688275"/>
              <a:gd name="connsiteX14877" fmla="*/ 4390972 w 7386137"/>
              <a:gd name="connsiteY14877" fmla="*/ 670069 h 688275"/>
              <a:gd name="connsiteX14878" fmla="*/ 4391024 w 7386137"/>
              <a:gd name="connsiteY14878" fmla="*/ 670320 h 688275"/>
              <a:gd name="connsiteX14879" fmla="*/ 4390972 w 7386137"/>
              <a:gd name="connsiteY14879" fmla="*/ 670320 h 688275"/>
              <a:gd name="connsiteX14880" fmla="*/ 4391024 w 7386137"/>
              <a:gd name="connsiteY14880" fmla="*/ 670572 h 688275"/>
              <a:gd name="connsiteX14881" fmla="*/ 4390972 w 7386137"/>
              <a:gd name="connsiteY14881" fmla="*/ 670572 h 688275"/>
              <a:gd name="connsiteX14882" fmla="*/ 4391024 w 7386137"/>
              <a:gd name="connsiteY14882" fmla="*/ 670823 h 688275"/>
              <a:gd name="connsiteX14883" fmla="*/ 4390972 w 7386137"/>
              <a:gd name="connsiteY14883" fmla="*/ 670823 h 688275"/>
              <a:gd name="connsiteX14884" fmla="*/ 4391024 w 7386137"/>
              <a:gd name="connsiteY14884" fmla="*/ 671075 h 688275"/>
              <a:gd name="connsiteX14885" fmla="*/ 4390972 w 7386137"/>
              <a:gd name="connsiteY14885" fmla="*/ 671075 h 688275"/>
              <a:gd name="connsiteX14886" fmla="*/ 4391024 w 7386137"/>
              <a:gd name="connsiteY14886" fmla="*/ 671326 h 688275"/>
              <a:gd name="connsiteX14887" fmla="*/ 4390972 w 7386137"/>
              <a:gd name="connsiteY14887" fmla="*/ 671326 h 688275"/>
              <a:gd name="connsiteX14888" fmla="*/ 4391024 w 7386137"/>
              <a:gd name="connsiteY14888" fmla="*/ 671578 h 688275"/>
              <a:gd name="connsiteX14889" fmla="*/ 4295013 w 7386137"/>
              <a:gd name="connsiteY14889" fmla="*/ 671578 h 688275"/>
              <a:gd name="connsiteX14890" fmla="*/ 4257027 w 7386137"/>
              <a:gd name="connsiteY14890" fmla="*/ 492914 h 688275"/>
              <a:gd name="connsiteX14891" fmla="*/ 4183975 w 7386137"/>
              <a:gd name="connsiteY14891" fmla="*/ 671578 h 688275"/>
              <a:gd name="connsiteX14892" fmla="*/ 4087547 w 7386137"/>
              <a:gd name="connsiteY14892" fmla="*/ 671578 h 688275"/>
              <a:gd name="connsiteX14893" fmla="*/ 4087647 w 7386137"/>
              <a:gd name="connsiteY14893" fmla="*/ 671326 h 688275"/>
              <a:gd name="connsiteX14894" fmla="*/ 4087547 w 7386137"/>
              <a:gd name="connsiteY14894" fmla="*/ 671326 h 688275"/>
              <a:gd name="connsiteX14895" fmla="*/ 4087646 w 7386137"/>
              <a:gd name="connsiteY14895" fmla="*/ 671075 h 688275"/>
              <a:gd name="connsiteX14896" fmla="*/ 4087547 w 7386137"/>
              <a:gd name="connsiteY14896" fmla="*/ 671075 h 688275"/>
              <a:gd name="connsiteX14897" fmla="*/ 4087647 w 7386137"/>
              <a:gd name="connsiteY14897" fmla="*/ 670823 h 688275"/>
              <a:gd name="connsiteX14898" fmla="*/ 4087547 w 7386137"/>
              <a:gd name="connsiteY14898" fmla="*/ 670823 h 688275"/>
              <a:gd name="connsiteX14899" fmla="*/ 4087646 w 7386137"/>
              <a:gd name="connsiteY14899" fmla="*/ 670572 h 688275"/>
              <a:gd name="connsiteX14900" fmla="*/ 4087547 w 7386137"/>
              <a:gd name="connsiteY14900" fmla="*/ 670572 h 688275"/>
              <a:gd name="connsiteX14901" fmla="*/ 4087647 w 7386137"/>
              <a:gd name="connsiteY14901" fmla="*/ 670320 h 688275"/>
              <a:gd name="connsiteX14902" fmla="*/ 4087547 w 7386137"/>
              <a:gd name="connsiteY14902" fmla="*/ 670320 h 688275"/>
              <a:gd name="connsiteX14903" fmla="*/ 4087646 w 7386137"/>
              <a:gd name="connsiteY14903" fmla="*/ 670069 h 688275"/>
              <a:gd name="connsiteX14904" fmla="*/ 4087547 w 7386137"/>
              <a:gd name="connsiteY14904" fmla="*/ 670069 h 688275"/>
              <a:gd name="connsiteX14905" fmla="*/ 4087647 w 7386137"/>
              <a:gd name="connsiteY14905" fmla="*/ 669817 h 688275"/>
              <a:gd name="connsiteX14906" fmla="*/ 4087547 w 7386137"/>
              <a:gd name="connsiteY14906" fmla="*/ 669817 h 688275"/>
              <a:gd name="connsiteX14907" fmla="*/ 4087646 w 7386137"/>
              <a:gd name="connsiteY14907" fmla="*/ 669566 h 688275"/>
              <a:gd name="connsiteX14908" fmla="*/ 4087547 w 7386137"/>
              <a:gd name="connsiteY14908" fmla="*/ 669566 h 688275"/>
              <a:gd name="connsiteX14909" fmla="*/ 4087647 w 7386137"/>
              <a:gd name="connsiteY14909" fmla="*/ 669314 h 688275"/>
              <a:gd name="connsiteX14910" fmla="*/ 4087547 w 7386137"/>
              <a:gd name="connsiteY14910" fmla="*/ 669314 h 688275"/>
              <a:gd name="connsiteX14911" fmla="*/ 4087646 w 7386137"/>
              <a:gd name="connsiteY14911" fmla="*/ 669063 h 688275"/>
              <a:gd name="connsiteX14912" fmla="*/ 4087547 w 7386137"/>
              <a:gd name="connsiteY14912" fmla="*/ 669063 h 688275"/>
              <a:gd name="connsiteX14913" fmla="*/ 4087647 w 7386137"/>
              <a:gd name="connsiteY14913" fmla="*/ 668811 h 688275"/>
              <a:gd name="connsiteX14914" fmla="*/ 4087547 w 7386137"/>
              <a:gd name="connsiteY14914" fmla="*/ 668811 h 688275"/>
              <a:gd name="connsiteX14915" fmla="*/ 4087646 w 7386137"/>
              <a:gd name="connsiteY14915" fmla="*/ 668560 h 688275"/>
              <a:gd name="connsiteX14916" fmla="*/ 4087547 w 7386137"/>
              <a:gd name="connsiteY14916" fmla="*/ 668560 h 688275"/>
              <a:gd name="connsiteX14917" fmla="*/ 4087647 w 7386137"/>
              <a:gd name="connsiteY14917" fmla="*/ 668308 h 688275"/>
              <a:gd name="connsiteX14918" fmla="*/ 4087547 w 7386137"/>
              <a:gd name="connsiteY14918" fmla="*/ 668308 h 688275"/>
              <a:gd name="connsiteX14919" fmla="*/ 4087647 w 7386137"/>
              <a:gd name="connsiteY14919" fmla="*/ 668056 h 688275"/>
              <a:gd name="connsiteX14920" fmla="*/ 4087547 w 7386137"/>
              <a:gd name="connsiteY14920" fmla="*/ 668056 h 688275"/>
              <a:gd name="connsiteX14921" fmla="*/ 4087646 w 7386137"/>
              <a:gd name="connsiteY14921" fmla="*/ 667805 h 688275"/>
              <a:gd name="connsiteX14922" fmla="*/ 4087547 w 7386137"/>
              <a:gd name="connsiteY14922" fmla="*/ 667805 h 688275"/>
              <a:gd name="connsiteX14923" fmla="*/ 4087647 w 7386137"/>
              <a:gd name="connsiteY14923" fmla="*/ 667553 h 688275"/>
              <a:gd name="connsiteX14924" fmla="*/ 4087547 w 7386137"/>
              <a:gd name="connsiteY14924" fmla="*/ 667553 h 688275"/>
              <a:gd name="connsiteX14925" fmla="*/ 4087646 w 7386137"/>
              <a:gd name="connsiteY14925" fmla="*/ 667302 h 688275"/>
              <a:gd name="connsiteX14926" fmla="*/ 4087547 w 7386137"/>
              <a:gd name="connsiteY14926" fmla="*/ 667302 h 688275"/>
              <a:gd name="connsiteX14927" fmla="*/ 4087647 w 7386137"/>
              <a:gd name="connsiteY14927" fmla="*/ 667050 h 688275"/>
              <a:gd name="connsiteX14928" fmla="*/ 4087547 w 7386137"/>
              <a:gd name="connsiteY14928" fmla="*/ 667050 h 688275"/>
              <a:gd name="connsiteX14929" fmla="*/ 4087646 w 7386137"/>
              <a:gd name="connsiteY14929" fmla="*/ 666799 h 688275"/>
              <a:gd name="connsiteX14930" fmla="*/ 4087547 w 7386137"/>
              <a:gd name="connsiteY14930" fmla="*/ 666799 h 688275"/>
              <a:gd name="connsiteX14931" fmla="*/ 4087647 w 7386137"/>
              <a:gd name="connsiteY14931" fmla="*/ 666547 h 688275"/>
              <a:gd name="connsiteX14932" fmla="*/ 4087547 w 7386137"/>
              <a:gd name="connsiteY14932" fmla="*/ 666547 h 688275"/>
              <a:gd name="connsiteX14933" fmla="*/ 4087646 w 7386137"/>
              <a:gd name="connsiteY14933" fmla="*/ 666296 h 688275"/>
              <a:gd name="connsiteX14934" fmla="*/ 4087547 w 7386137"/>
              <a:gd name="connsiteY14934" fmla="*/ 666296 h 688275"/>
              <a:gd name="connsiteX14935" fmla="*/ 4087647 w 7386137"/>
              <a:gd name="connsiteY14935" fmla="*/ 666044 h 688275"/>
              <a:gd name="connsiteX14936" fmla="*/ 4087547 w 7386137"/>
              <a:gd name="connsiteY14936" fmla="*/ 666044 h 688275"/>
              <a:gd name="connsiteX14937" fmla="*/ 4087647 w 7386137"/>
              <a:gd name="connsiteY14937" fmla="*/ 665792 h 688275"/>
              <a:gd name="connsiteX14938" fmla="*/ 4087547 w 7386137"/>
              <a:gd name="connsiteY14938" fmla="*/ 665792 h 688275"/>
              <a:gd name="connsiteX14939" fmla="*/ 4087646 w 7386137"/>
              <a:gd name="connsiteY14939" fmla="*/ 665541 h 688275"/>
              <a:gd name="connsiteX14940" fmla="*/ 4087547 w 7386137"/>
              <a:gd name="connsiteY14940" fmla="*/ 665541 h 688275"/>
              <a:gd name="connsiteX14941" fmla="*/ 4087647 w 7386137"/>
              <a:gd name="connsiteY14941" fmla="*/ 665289 h 688275"/>
              <a:gd name="connsiteX14942" fmla="*/ 4087547 w 7386137"/>
              <a:gd name="connsiteY14942" fmla="*/ 665289 h 688275"/>
              <a:gd name="connsiteX14943" fmla="*/ 4087646 w 7386137"/>
              <a:gd name="connsiteY14943" fmla="*/ 665038 h 688275"/>
              <a:gd name="connsiteX14944" fmla="*/ 4087547 w 7386137"/>
              <a:gd name="connsiteY14944" fmla="*/ 665038 h 688275"/>
              <a:gd name="connsiteX14945" fmla="*/ 4087647 w 7386137"/>
              <a:gd name="connsiteY14945" fmla="*/ 664786 h 688275"/>
              <a:gd name="connsiteX14946" fmla="*/ 4087547 w 7386137"/>
              <a:gd name="connsiteY14946" fmla="*/ 664786 h 688275"/>
              <a:gd name="connsiteX14947" fmla="*/ 4087646 w 7386137"/>
              <a:gd name="connsiteY14947" fmla="*/ 664535 h 688275"/>
              <a:gd name="connsiteX14948" fmla="*/ 4087547 w 7386137"/>
              <a:gd name="connsiteY14948" fmla="*/ 664535 h 688275"/>
              <a:gd name="connsiteX14949" fmla="*/ 4087647 w 7386137"/>
              <a:gd name="connsiteY14949" fmla="*/ 664283 h 688275"/>
              <a:gd name="connsiteX14950" fmla="*/ 4087547 w 7386137"/>
              <a:gd name="connsiteY14950" fmla="*/ 664283 h 688275"/>
              <a:gd name="connsiteX14951" fmla="*/ 4087646 w 7386137"/>
              <a:gd name="connsiteY14951" fmla="*/ 664032 h 688275"/>
              <a:gd name="connsiteX14952" fmla="*/ 4087547 w 7386137"/>
              <a:gd name="connsiteY14952" fmla="*/ 664032 h 688275"/>
              <a:gd name="connsiteX14953" fmla="*/ 4087647 w 7386137"/>
              <a:gd name="connsiteY14953" fmla="*/ 663780 h 688275"/>
              <a:gd name="connsiteX14954" fmla="*/ 4087547 w 7386137"/>
              <a:gd name="connsiteY14954" fmla="*/ 663780 h 688275"/>
              <a:gd name="connsiteX14955" fmla="*/ 4087646 w 7386137"/>
              <a:gd name="connsiteY14955" fmla="*/ 663529 h 688275"/>
              <a:gd name="connsiteX14956" fmla="*/ 4087547 w 7386137"/>
              <a:gd name="connsiteY14956" fmla="*/ 663529 h 688275"/>
              <a:gd name="connsiteX14957" fmla="*/ 4087647 w 7386137"/>
              <a:gd name="connsiteY14957" fmla="*/ 663277 h 688275"/>
              <a:gd name="connsiteX14958" fmla="*/ 4087547 w 7386137"/>
              <a:gd name="connsiteY14958" fmla="*/ 663277 h 688275"/>
              <a:gd name="connsiteX14959" fmla="*/ 4087646 w 7386137"/>
              <a:gd name="connsiteY14959" fmla="*/ 663026 h 688275"/>
              <a:gd name="connsiteX14960" fmla="*/ 4087547 w 7386137"/>
              <a:gd name="connsiteY14960" fmla="*/ 663026 h 688275"/>
              <a:gd name="connsiteX14961" fmla="*/ 4087647 w 7386137"/>
              <a:gd name="connsiteY14961" fmla="*/ 662774 h 688275"/>
              <a:gd name="connsiteX14962" fmla="*/ 4087547 w 7386137"/>
              <a:gd name="connsiteY14962" fmla="*/ 662774 h 688275"/>
              <a:gd name="connsiteX14963" fmla="*/ 4087646 w 7386137"/>
              <a:gd name="connsiteY14963" fmla="*/ 662523 h 688275"/>
              <a:gd name="connsiteX14964" fmla="*/ 4087547 w 7386137"/>
              <a:gd name="connsiteY14964" fmla="*/ 662523 h 688275"/>
              <a:gd name="connsiteX14965" fmla="*/ 4087647 w 7386137"/>
              <a:gd name="connsiteY14965" fmla="*/ 662271 h 688275"/>
              <a:gd name="connsiteX14966" fmla="*/ 4087547 w 7386137"/>
              <a:gd name="connsiteY14966" fmla="*/ 662271 h 688275"/>
              <a:gd name="connsiteX14967" fmla="*/ 4087647 w 7386137"/>
              <a:gd name="connsiteY14967" fmla="*/ 662019 h 688275"/>
              <a:gd name="connsiteX14968" fmla="*/ 4087547 w 7386137"/>
              <a:gd name="connsiteY14968" fmla="*/ 662019 h 688275"/>
              <a:gd name="connsiteX14969" fmla="*/ 4087646 w 7386137"/>
              <a:gd name="connsiteY14969" fmla="*/ 661768 h 688275"/>
              <a:gd name="connsiteX14970" fmla="*/ 4087547 w 7386137"/>
              <a:gd name="connsiteY14970" fmla="*/ 661768 h 688275"/>
              <a:gd name="connsiteX14971" fmla="*/ 4087647 w 7386137"/>
              <a:gd name="connsiteY14971" fmla="*/ 661516 h 688275"/>
              <a:gd name="connsiteX14972" fmla="*/ 4087547 w 7386137"/>
              <a:gd name="connsiteY14972" fmla="*/ 661516 h 688275"/>
              <a:gd name="connsiteX14973" fmla="*/ 4087646 w 7386137"/>
              <a:gd name="connsiteY14973" fmla="*/ 661265 h 688275"/>
              <a:gd name="connsiteX14974" fmla="*/ 4087547 w 7386137"/>
              <a:gd name="connsiteY14974" fmla="*/ 661265 h 688275"/>
              <a:gd name="connsiteX14975" fmla="*/ 4087647 w 7386137"/>
              <a:gd name="connsiteY14975" fmla="*/ 661013 h 688275"/>
              <a:gd name="connsiteX14976" fmla="*/ 4087547 w 7386137"/>
              <a:gd name="connsiteY14976" fmla="*/ 661013 h 688275"/>
              <a:gd name="connsiteX14977" fmla="*/ 4087646 w 7386137"/>
              <a:gd name="connsiteY14977" fmla="*/ 660762 h 688275"/>
              <a:gd name="connsiteX14978" fmla="*/ 4087547 w 7386137"/>
              <a:gd name="connsiteY14978" fmla="*/ 660762 h 688275"/>
              <a:gd name="connsiteX14979" fmla="*/ 4087647 w 7386137"/>
              <a:gd name="connsiteY14979" fmla="*/ 660510 h 688275"/>
              <a:gd name="connsiteX14980" fmla="*/ 4087547 w 7386137"/>
              <a:gd name="connsiteY14980" fmla="*/ 660510 h 688275"/>
              <a:gd name="connsiteX14981" fmla="*/ 4087646 w 7386137"/>
              <a:gd name="connsiteY14981" fmla="*/ 660259 h 688275"/>
              <a:gd name="connsiteX14982" fmla="*/ 4087547 w 7386137"/>
              <a:gd name="connsiteY14982" fmla="*/ 660259 h 688275"/>
              <a:gd name="connsiteX14983" fmla="*/ 4087647 w 7386137"/>
              <a:gd name="connsiteY14983" fmla="*/ 660007 h 688275"/>
              <a:gd name="connsiteX14984" fmla="*/ 4087547 w 7386137"/>
              <a:gd name="connsiteY14984" fmla="*/ 660007 h 688275"/>
              <a:gd name="connsiteX14985" fmla="*/ 4087647 w 7386137"/>
              <a:gd name="connsiteY14985" fmla="*/ 659755 h 688275"/>
              <a:gd name="connsiteX14986" fmla="*/ 4087547 w 7386137"/>
              <a:gd name="connsiteY14986" fmla="*/ 659755 h 688275"/>
              <a:gd name="connsiteX14987" fmla="*/ 4087646 w 7386137"/>
              <a:gd name="connsiteY14987" fmla="*/ 659504 h 688275"/>
              <a:gd name="connsiteX14988" fmla="*/ 4087547 w 7386137"/>
              <a:gd name="connsiteY14988" fmla="*/ 659504 h 688275"/>
              <a:gd name="connsiteX14989" fmla="*/ 4087647 w 7386137"/>
              <a:gd name="connsiteY14989" fmla="*/ 659252 h 688275"/>
              <a:gd name="connsiteX14990" fmla="*/ 4087547 w 7386137"/>
              <a:gd name="connsiteY14990" fmla="*/ 659252 h 688275"/>
              <a:gd name="connsiteX14991" fmla="*/ 4087646 w 7386137"/>
              <a:gd name="connsiteY14991" fmla="*/ 659001 h 688275"/>
              <a:gd name="connsiteX14992" fmla="*/ 4087547 w 7386137"/>
              <a:gd name="connsiteY14992" fmla="*/ 659001 h 688275"/>
              <a:gd name="connsiteX14993" fmla="*/ 4087647 w 7386137"/>
              <a:gd name="connsiteY14993" fmla="*/ 658749 h 688275"/>
              <a:gd name="connsiteX14994" fmla="*/ 4087547 w 7386137"/>
              <a:gd name="connsiteY14994" fmla="*/ 658749 h 688275"/>
              <a:gd name="connsiteX14995" fmla="*/ 4087646 w 7386137"/>
              <a:gd name="connsiteY14995" fmla="*/ 658498 h 688275"/>
              <a:gd name="connsiteX14996" fmla="*/ 4087547 w 7386137"/>
              <a:gd name="connsiteY14996" fmla="*/ 658498 h 688275"/>
              <a:gd name="connsiteX14997" fmla="*/ 4087647 w 7386137"/>
              <a:gd name="connsiteY14997" fmla="*/ 658246 h 688275"/>
              <a:gd name="connsiteX14998" fmla="*/ 4087547 w 7386137"/>
              <a:gd name="connsiteY14998" fmla="*/ 658246 h 688275"/>
              <a:gd name="connsiteX14999" fmla="*/ 4087646 w 7386137"/>
              <a:gd name="connsiteY14999" fmla="*/ 657995 h 688275"/>
              <a:gd name="connsiteX15000" fmla="*/ 4087547 w 7386137"/>
              <a:gd name="connsiteY15000" fmla="*/ 657995 h 688275"/>
              <a:gd name="connsiteX15001" fmla="*/ 4087647 w 7386137"/>
              <a:gd name="connsiteY15001" fmla="*/ 657743 h 688275"/>
              <a:gd name="connsiteX15002" fmla="*/ 4087547 w 7386137"/>
              <a:gd name="connsiteY15002" fmla="*/ 657743 h 688275"/>
              <a:gd name="connsiteX15003" fmla="*/ 4087646 w 7386137"/>
              <a:gd name="connsiteY15003" fmla="*/ 657492 h 688275"/>
              <a:gd name="connsiteX15004" fmla="*/ 4087547 w 7386137"/>
              <a:gd name="connsiteY15004" fmla="*/ 657492 h 688275"/>
              <a:gd name="connsiteX15005" fmla="*/ 4087647 w 7386137"/>
              <a:gd name="connsiteY15005" fmla="*/ 657240 h 688275"/>
              <a:gd name="connsiteX15006" fmla="*/ 4087547 w 7386137"/>
              <a:gd name="connsiteY15006" fmla="*/ 657240 h 688275"/>
              <a:gd name="connsiteX15007" fmla="*/ 4087646 w 7386137"/>
              <a:gd name="connsiteY15007" fmla="*/ 656989 h 688275"/>
              <a:gd name="connsiteX15008" fmla="*/ 4087547 w 7386137"/>
              <a:gd name="connsiteY15008" fmla="*/ 656989 h 688275"/>
              <a:gd name="connsiteX15009" fmla="*/ 4087647 w 7386137"/>
              <a:gd name="connsiteY15009" fmla="*/ 656737 h 688275"/>
              <a:gd name="connsiteX15010" fmla="*/ 4087547 w 7386137"/>
              <a:gd name="connsiteY15010" fmla="*/ 656737 h 688275"/>
              <a:gd name="connsiteX15011" fmla="*/ 4087647 w 7386137"/>
              <a:gd name="connsiteY15011" fmla="*/ 656485 h 688275"/>
              <a:gd name="connsiteX15012" fmla="*/ 4087547 w 7386137"/>
              <a:gd name="connsiteY15012" fmla="*/ 656485 h 688275"/>
              <a:gd name="connsiteX15013" fmla="*/ 4087646 w 7386137"/>
              <a:gd name="connsiteY15013" fmla="*/ 656234 h 688275"/>
              <a:gd name="connsiteX15014" fmla="*/ 4087547 w 7386137"/>
              <a:gd name="connsiteY15014" fmla="*/ 656234 h 688275"/>
              <a:gd name="connsiteX15015" fmla="*/ 4087647 w 7386137"/>
              <a:gd name="connsiteY15015" fmla="*/ 655982 h 688275"/>
              <a:gd name="connsiteX15016" fmla="*/ 4087547 w 7386137"/>
              <a:gd name="connsiteY15016" fmla="*/ 655982 h 688275"/>
              <a:gd name="connsiteX15017" fmla="*/ 4087646 w 7386137"/>
              <a:gd name="connsiteY15017" fmla="*/ 655731 h 688275"/>
              <a:gd name="connsiteX15018" fmla="*/ 4087547 w 7386137"/>
              <a:gd name="connsiteY15018" fmla="*/ 655731 h 688275"/>
              <a:gd name="connsiteX15019" fmla="*/ 4087647 w 7386137"/>
              <a:gd name="connsiteY15019" fmla="*/ 655479 h 688275"/>
              <a:gd name="connsiteX15020" fmla="*/ 4087547 w 7386137"/>
              <a:gd name="connsiteY15020" fmla="*/ 655479 h 688275"/>
              <a:gd name="connsiteX15021" fmla="*/ 4087646 w 7386137"/>
              <a:gd name="connsiteY15021" fmla="*/ 655228 h 688275"/>
              <a:gd name="connsiteX15022" fmla="*/ 4087547 w 7386137"/>
              <a:gd name="connsiteY15022" fmla="*/ 655228 h 688275"/>
              <a:gd name="connsiteX15023" fmla="*/ 4087647 w 7386137"/>
              <a:gd name="connsiteY15023" fmla="*/ 654976 h 688275"/>
              <a:gd name="connsiteX15024" fmla="*/ 4087547 w 7386137"/>
              <a:gd name="connsiteY15024" fmla="*/ 654976 h 688275"/>
              <a:gd name="connsiteX15025" fmla="*/ 4087646 w 7386137"/>
              <a:gd name="connsiteY15025" fmla="*/ 654725 h 688275"/>
              <a:gd name="connsiteX15026" fmla="*/ 4087547 w 7386137"/>
              <a:gd name="connsiteY15026" fmla="*/ 654725 h 688275"/>
              <a:gd name="connsiteX15027" fmla="*/ 4087647 w 7386137"/>
              <a:gd name="connsiteY15027" fmla="*/ 654473 h 688275"/>
              <a:gd name="connsiteX15028" fmla="*/ 4087547 w 7386137"/>
              <a:gd name="connsiteY15028" fmla="*/ 654473 h 688275"/>
              <a:gd name="connsiteX15029" fmla="*/ 4087647 w 7386137"/>
              <a:gd name="connsiteY15029" fmla="*/ 654221 h 688275"/>
              <a:gd name="connsiteX15030" fmla="*/ 4087547 w 7386137"/>
              <a:gd name="connsiteY15030" fmla="*/ 654221 h 688275"/>
              <a:gd name="connsiteX15031" fmla="*/ 4087646 w 7386137"/>
              <a:gd name="connsiteY15031" fmla="*/ 653970 h 688275"/>
              <a:gd name="connsiteX15032" fmla="*/ 4087547 w 7386137"/>
              <a:gd name="connsiteY15032" fmla="*/ 653970 h 688275"/>
              <a:gd name="connsiteX15033" fmla="*/ 4087647 w 7386137"/>
              <a:gd name="connsiteY15033" fmla="*/ 653718 h 688275"/>
              <a:gd name="connsiteX15034" fmla="*/ 4087547 w 7386137"/>
              <a:gd name="connsiteY15034" fmla="*/ 653718 h 688275"/>
              <a:gd name="connsiteX15035" fmla="*/ 4087646 w 7386137"/>
              <a:gd name="connsiteY15035" fmla="*/ 653467 h 688275"/>
              <a:gd name="connsiteX15036" fmla="*/ 4087547 w 7386137"/>
              <a:gd name="connsiteY15036" fmla="*/ 653467 h 688275"/>
              <a:gd name="connsiteX15037" fmla="*/ 4087647 w 7386137"/>
              <a:gd name="connsiteY15037" fmla="*/ 653215 h 688275"/>
              <a:gd name="connsiteX15038" fmla="*/ 4087547 w 7386137"/>
              <a:gd name="connsiteY15038" fmla="*/ 653215 h 688275"/>
              <a:gd name="connsiteX15039" fmla="*/ 4087646 w 7386137"/>
              <a:gd name="connsiteY15039" fmla="*/ 652964 h 688275"/>
              <a:gd name="connsiteX15040" fmla="*/ 4087547 w 7386137"/>
              <a:gd name="connsiteY15040" fmla="*/ 652964 h 688275"/>
              <a:gd name="connsiteX15041" fmla="*/ 4087647 w 7386137"/>
              <a:gd name="connsiteY15041" fmla="*/ 652712 h 688275"/>
              <a:gd name="connsiteX15042" fmla="*/ 4087547 w 7386137"/>
              <a:gd name="connsiteY15042" fmla="*/ 652712 h 688275"/>
              <a:gd name="connsiteX15043" fmla="*/ 4087646 w 7386137"/>
              <a:gd name="connsiteY15043" fmla="*/ 652461 h 688275"/>
              <a:gd name="connsiteX15044" fmla="*/ 4087547 w 7386137"/>
              <a:gd name="connsiteY15044" fmla="*/ 652461 h 688275"/>
              <a:gd name="connsiteX15045" fmla="*/ 4087647 w 7386137"/>
              <a:gd name="connsiteY15045" fmla="*/ 652209 h 688275"/>
              <a:gd name="connsiteX15046" fmla="*/ 4087547 w 7386137"/>
              <a:gd name="connsiteY15046" fmla="*/ 652209 h 688275"/>
              <a:gd name="connsiteX15047" fmla="*/ 4087646 w 7386137"/>
              <a:gd name="connsiteY15047" fmla="*/ 651958 h 688275"/>
              <a:gd name="connsiteX15048" fmla="*/ 4087547 w 7386137"/>
              <a:gd name="connsiteY15048" fmla="*/ 651958 h 688275"/>
              <a:gd name="connsiteX15049" fmla="*/ 4087647 w 7386137"/>
              <a:gd name="connsiteY15049" fmla="*/ 651706 h 688275"/>
              <a:gd name="connsiteX15050" fmla="*/ 4087547 w 7386137"/>
              <a:gd name="connsiteY15050" fmla="*/ 651706 h 688275"/>
              <a:gd name="connsiteX15051" fmla="*/ 4087646 w 7386137"/>
              <a:gd name="connsiteY15051" fmla="*/ 651455 h 688275"/>
              <a:gd name="connsiteX15052" fmla="*/ 4087547 w 7386137"/>
              <a:gd name="connsiteY15052" fmla="*/ 651455 h 688275"/>
              <a:gd name="connsiteX15053" fmla="*/ 4087647 w 7386137"/>
              <a:gd name="connsiteY15053" fmla="*/ 651203 h 688275"/>
              <a:gd name="connsiteX15054" fmla="*/ 4087547 w 7386137"/>
              <a:gd name="connsiteY15054" fmla="*/ 651203 h 688275"/>
              <a:gd name="connsiteX15055" fmla="*/ 4168849 w 7386137"/>
              <a:gd name="connsiteY15055" fmla="*/ 444909 h 688275"/>
              <a:gd name="connsiteX15056" fmla="*/ 4123447 w 7386137"/>
              <a:gd name="connsiteY15056" fmla="*/ 444909 h 688275"/>
              <a:gd name="connsiteX15057" fmla="*/ 4123484 w 7386137"/>
              <a:gd name="connsiteY15057" fmla="*/ 444657 h 688275"/>
              <a:gd name="connsiteX15058" fmla="*/ 4123447 w 7386137"/>
              <a:gd name="connsiteY15058" fmla="*/ 444657 h 688275"/>
              <a:gd name="connsiteX15059" fmla="*/ 4123484 w 7386137"/>
              <a:gd name="connsiteY15059" fmla="*/ 444406 h 688275"/>
              <a:gd name="connsiteX15060" fmla="*/ 4123447 w 7386137"/>
              <a:gd name="connsiteY15060" fmla="*/ 444406 h 688275"/>
              <a:gd name="connsiteX15061" fmla="*/ 4123484 w 7386137"/>
              <a:gd name="connsiteY15061" fmla="*/ 444154 h 688275"/>
              <a:gd name="connsiteX15062" fmla="*/ 4123447 w 7386137"/>
              <a:gd name="connsiteY15062" fmla="*/ 444154 h 688275"/>
              <a:gd name="connsiteX15063" fmla="*/ 4123484 w 7386137"/>
              <a:gd name="connsiteY15063" fmla="*/ 443903 h 688275"/>
              <a:gd name="connsiteX15064" fmla="*/ 4123447 w 7386137"/>
              <a:gd name="connsiteY15064" fmla="*/ 443903 h 688275"/>
              <a:gd name="connsiteX15065" fmla="*/ 4123484 w 7386137"/>
              <a:gd name="connsiteY15065" fmla="*/ 443651 h 688275"/>
              <a:gd name="connsiteX15066" fmla="*/ 4123447 w 7386137"/>
              <a:gd name="connsiteY15066" fmla="*/ 443651 h 688275"/>
              <a:gd name="connsiteX15067" fmla="*/ 4123484 w 7386137"/>
              <a:gd name="connsiteY15067" fmla="*/ 443400 h 688275"/>
              <a:gd name="connsiteX15068" fmla="*/ 4123447 w 7386137"/>
              <a:gd name="connsiteY15068" fmla="*/ 443400 h 688275"/>
              <a:gd name="connsiteX15069" fmla="*/ 4123484 w 7386137"/>
              <a:gd name="connsiteY15069" fmla="*/ 443148 h 688275"/>
              <a:gd name="connsiteX15070" fmla="*/ 4123447 w 7386137"/>
              <a:gd name="connsiteY15070" fmla="*/ 443148 h 688275"/>
              <a:gd name="connsiteX15071" fmla="*/ 4123484 w 7386137"/>
              <a:gd name="connsiteY15071" fmla="*/ 442897 h 688275"/>
              <a:gd name="connsiteX15072" fmla="*/ 4123447 w 7386137"/>
              <a:gd name="connsiteY15072" fmla="*/ 442897 h 688275"/>
              <a:gd name="connsiteX15073" fmla="*/ 4123484 w 7386137"/>
              <a:gd name="connsiteY15073" fmla="*/ 442645 h 688275"/>
              <a:gd name="connsiteX15074" fmla="*/ 4123447 w 7386137"/>
              <a:gd name="connsiteY15074" fmla="*/ 442645 h 688275"/>
              <a:gd name="connsiteX15075" fmla="*/ 4123484 w 7386137"/>
              <a:gd name="connsiteY15075" fmla="*/ 442394 h 688275"/>
              <a:gd name="connsiteX15076" fmla="*/ 4123447 w 7386137"/>
              <a:gd name="connsiteY15076" fmla="*/ 442394 h 688275"/>
              <a:gd name="connsiteX15077" fmla="*/ 4123484 w 7386137"/>
              <a:gd name="connsiteY15077" fmla="*/ 442142 h 688275"/>
              <a:gd name="connsiteX15078" fmla="*/ 4123447 w 7386137"/>
              <a:gd name="connsiteY15078" fmla="*/ 442142 h 688275"/>
              <a:gd name="connsiteX15079" fmla="*/ 4123484 w 7386137"/>
              <a:gd name="connsiteY15079" fmla="*/ 441891 h 688275"/>
              <a:gd name="connsiteX15080" fmla="*/ 4123447 w 7386137"/>
              <a:gd name="connsiteY15080" fmla="*/ 441891 h 688275"/>
              <a:gd name="connsiteX15081" fmla="*/ 4123484 w 7386137"/>
              <a:gd name="connsiteY15081" fmla="*/ 441639 h 688275"/>
              <a:gd name="connsiteX15082" fmla="*/ 4123447 w 7386137"/>
              <a:gd name="connsiteY15082" fmla="*/ 441639 h 688275"/>
              <a:gd name="connsiteX15083" fmla="*/ 4123484 w 7386137"/>
              <a:gd name="connsiteY15083" fmla="*/ 441387 h 688275"/>
              <a:gd name="connsiteX15084" fmla="*/ 4123447 w 7386137"/>
              <a:gd name="connsiteY15084" fmla="*/ 441387 h 688275"/>
              <a:gd name="connsiteX15085" fmla="*/ 4123484 w 7386137"/>
              <a:gd name="connsiteY15085" fmla="*/ 441136 h 688275"/>
              <a:gd name="connsiteX15086" fmla="*/ 4123447 w 7386137"/>
              <a:gd name="connsiteY15086" fmla="*/ 441136 h 688275"/>
              <a:gd name="connsiteX15087" fmla="*/ 4123484 w 7386137"/>
              <a:gd name="connsiteY15087" fmla="*/ 440884 h 688275"/>
              <a:gd name="connsiteX15088" fmla="*/ 4123447 w 7386137"/>
              <a:gd name="connsiteY15088" fmla="*/ 440884 h 688275"/>
              <a:gd name="connsiteX15089" fmla="*/ 4123484 w 7386137"/>
              <a:gd name="connsiteY15089" fmla="*/ 440633 h 688275"/>
              <a:gd name="connsiteX15090" fmla="*/ 4123447 w 7386137"/>
              <a:gd name="connsiteY15090" fmla="*/ 440633 h 688275"/>
              <a:gd name="connsiteX15091" fmla="*/ 4123484 w 7386137"/>
              <a:gd name="connsiteY15091" fmla="*/ 440381 h 688275"/>
              <a:gd name="connsiteX15092" fmla="*/ 4123447 w 7386137"/>
              <a:gd name="connsiteY15092" fmla="*/ 440381 h 688275"/>
              <a:gd name="connsiteX15093" fmla="*/ 4123484 w 7386137"/>
              <a:gd name="connsiteY15093" fmla="*/ 440130 h 688275"/>
              <a:gd name="connsiteX15094" fmla="*/ 4123447 w 7386137"/>
              <a:gd name="connsiteY15094" fmla="*/ 440130 h 688275"/>
              <a:gd name="connsiteX15095" fmla="*/ 4123484 w 7386137"/>
              <a:gd name="connsiteY15095" fmla="*/ 439878 h 688275"/>
              <a:gd name="connsiteX15096" fmla="*/ 4123447 w 7386137"/>
              <a:gd name="connsiteY15096" fmla="*/ 439878 h 688275"/>
              <a:gd name="connsiteX15097" fmla="*/ 4123484 w 7386137"/>
              <a:gd name="connsiteY15097" fmla="*/ 439627 h 688275"/>
              <a:gd name="connsiteX15098" fmla="*/ 4123447 w 7386137"/>
              <a:gd name="connsiteY15098" fmla="*/ 439627 h 688275"/>
              <a:gd name="connsiteX15099" fmla="*/ 4123484 w 7386137"/>
              <a:gd name="connsiteY15099" fmla="*/ 439375 h 688275"/>
              <a:gd name="connsiteX15100" fmla="*/ 4123447 w 7386137"/>
              <a:gd name="connsiteY15100" fmla="*/ 439375 h 688275"/>
              <a:gd name="connsiteX15101" fmla="*/ 4123484 w 7386137"/>
              <a:gd name="connsiteY15101" fmla="*/ 439123 h 688275"/>
              <a:gd name="connsiteX15102" fmla="*/ 4123447 w 7386137"/>
              <a:gd name="connsiteY15102" fmla="*/ 439123 h 688275"/>
              <a:gd name="connsiteX15103" fmla="*/ 4123484 w 7386137"/>
              <a:gd name="connsiteY15103" fmla="*/ 438872 h 688275"/>
              <a:gd name="connsiteX15104" fmla="*/ 4123447 w 7386137"/>
              <a:gd name="connsiteY15104" fmla="*/ 438872 h 688275"/>
              <a:gd name="connsiteX15105" fmla="*/ 4123484 w 7386137"/>
              <a:gd name="connsiteY15105" fmla="*/ 438620 h 688275"/>
              <a:gd name="connsiteX15106" fmla="*/ 4123447 w 7386137"/>
              <a:gd name="connsiteY15106" fmla="*/ 438620 h 688275"/>
              <a:gd name="connsiteX15107" fmla="*/ 4123484 w 7386137"/>
              <a:gd name="connsiteY15107" fmla="*/ 438369 h 688275"/>
              <a:gd name="connsiteX15108" fmla="*/ 4123447 w 7386137"/>
              <a:gd name="connsiteY15108" fmla="*/ 438369 h 688275"/>
              <a:gd name="connsiteX15109" fmla="*/ 4123484 w 7386137"/>
              <a:gd name="connsiteY15109" fmla="*/ 438117 h 688275"/>
              <a:gd name="connsiteX15110" fmla="*/ 4123447 w 7386137"/>
              <a:gd name="connsiteY15110" fmla="*/ 438117 h 688275"/>
              <a:gd name="connsiteX15111" fmla="*/ 4123484 w 7386137"/>
              <a:gd name="connsiteY15111" fmla="*/ 437866 h 688275"/>
              <a:gd name="connsiteX15112" fmla="*/ 4123447 w 7386137"/>
              <a:gd name="connsiteY15112" fmla="*/ 437866 h 688275"/>
              <a:gd name="connsiteX15113" fmla="*/ 4123484 w 7386137"/>
              <a:gd name="connsiteY15113" fmla="*/ 437614 h 688275"/>
              <a:gd name="connsiteX15114" fmla="*/ 4123447 w 7386137"/>
              <a:gd name="connsiteY15114" fmla="*/ 437614 h 688275"/>
              <a:gd name="connsiteX15115" fmla="*/ 4123484 w 7386137"/>
              <a:gd name="connsiteY15115" fmla="*/ 437363 h 688275"/>
              <a:gd name="connsiteX15116" fmla="*/ 4123447 w 7386137"/>
              <a:gd name="connsiteY15116" fmla="*/ 437363 h 688275"/>
              <a:gd name="connsiteX15117" fmla="*/ 4123484 w 7386137"/>
              <a:gd name="connsiteY15117" fmla="*/ 437111 h 688275"/>
              <a:gd name="connsiteX15118" fmla="*/ 4123447 w 7386137"/>
              <a:gd name="connsiteY15118" fmla="*/ 437111 h 688275"/>
              <a:gd name="connsiteX15119" fmla="*/ 4123484 w 7386137"/>
              <a:gd name="connsiteY15119" fmla="*/ 436860 h 688275"/>
              <a:gd name="connsiteX15120" fmla="*/ 4123447 w 7386137"/>
              <a:gd name="connsiteY15120" fmla="*/ 436860 h 688275"/>
              <a:gd name="connsiteX15121" fmla="*/ 4123484 w 7386137"/>
              <a:gd name="connsiteY15121" fmla="*/ 436608 h 688275"/>
              <a:gd name="connsiteX15122" fmla="*/ 4123447 w 7386137"/>
              <a:gd name="connsiteY15122" fmla="*/ 436608 h 688275"/>
              <a:gd name="connsiteX15123" fmla="*/ 4123484 w 7386137"/>
              <a:gd name="connsiteY15123" fmla="*/ 436357 h 688275"/>
              <a:gd name="connsiteX15124" fmla="*/ 4123447 w 7386137"/>
              <a:gd name="connsiteY15124" fmla="*/ 436357 h 688275"/>
              <a:gd name="connsiteX15125" fmla="*/ 4123484 w 7386137"/>
              <a:gd name="connsiteY15125" fmla="*/ 436105 h 688275"/>
              <a:gd name="connsiteX15126" fmla="*/ 4123447 w 7386137"/>
              <a:gd name="connsiteY15126" fmla="*/ 436105 h 688275"/>
              <a:gd name="connsiteX15127" fmla="*/ 4123484 w 7386137"/>
              <a:gd name="connsiteY15127" fmla="*/ 435854 h 688275"/>
              <a:gd name="connsiteX15128" fmla="*/ 4123447 w 7386137"/>
              <a:gd name="connsiteY15128" fmla="*/ 435854 h 688275"/>
              <a:gd name="connsiteX15129" fmla="*/ 4123484 w 7386137"/>
              <a:gd name="connsiteY15129" fmla="*/ 435602 h 688275"/>
              <a:gd name="connsiteX15130" fmla="*/ 4123447 w 7386137"/>
              <a:gd name="connsiteY15130" fmla="*/ 435602 h 688275"/>
              <a:gd name="connsiteX15131" fmla="*/ 4123484 w 7386137"/>
              <a:gd name="connsiteY15131" fmla="*/ 435350 h 688275"/>
              <a:gd name="connsiteX15132" fmla="*/ 4123447 w 7386137"/>
              <a:gd name="connsiteY15132" fmla="*/ 435350 h 688275"/>
              <a:gd name="connsiteX15133" fmla="*/ 4123484 w 7386137"/>
              <a:gd name="connsiteY15133" fmla="*/ 435099 h 688275"/>
              <a:gd name="connsiteX15134" fmla="*/ 4123447 w 7386137"/>
              <a:gd name="connsiteY15134" fmla="*/ 435099 h 688275"/>
              <a:gd name="connsiteX15135" fmla="*/ 4123484 w 7386137"/>
              <a:gd name="connsiteY15135" fmla="*/ 434847 h 688275"/>
              <a:gd name="connsiteX15136" fmla="*/ 4123447 w 7386137"/>
              <a:gd name="connsiteY15136" fmla="*/ 434847 h 688275"/>
              <a:gd name="connsiteX15137" fmla="*/ 4123484 w 7386137"/>
              <a:gd name="connsiteY15137" fmla="*/ 434596 h 688275"/>
              <a:gd name="connsiteX15138" fmla="*/ 4123447 w 7386137"/>
              <a:gd name="connsiteY15138" fmla="*/ 434596 h 688275"/>
              <a:gd name="connsiteX15139" fmla="*/ 4123484 w 7386137"/>
              <a:gd name="connsiteY15139" fmla="*/ 434344 h 688275"/>
              <a:gd name="connsiteX15140" fmla="*/ 4123447 w 7386137"/>
              <a:gd name="connsiteY15140" fmla="*/ 434344 h 688275"/>
              <a:gd name="connsiteX15141" fmla="*/ 4123484 w 7386137"/>
              <a:gd name="connsiteY15141" fmla="*/ 434093 h 688275"/>
              <a:gd name="connsiteX15142" fmla="*/ 4123447 w 7386137"/>
              <a:gd name="connsiteY15142" fmla="*/ 434093 h 688275"/>
              <a:gd name="connsiteX15143" fmla="*/ 4123484 w 7386137"/>
              <a:gd name="connsiteY15143" fmla="*/ 433841 h 688275"/>
              <a:gd name="connsiteX15144" fmla="*/ 4123447 w 7386137"/>
              <a:gd name="connsiteY15144" fmla="*/ 433841 h 688275"/>
              <a:gd name="connsiteX15145" fmla="*/ 4123484 w 7386137"/>
              <a:gd name="connsiteY15145" fmla="*/ 433590 h 688275"/>
              <a:gd name="connsiteX15146" fmla="*/ 4123447 w 7386137"/>
              <a:gd name="connsiteY15146" fmla="*/ 433590 h 688275"/>
              <a:gd name="connsiteX15147" fmla="*/ 4123484 w 7386137"/>
              <a:gd name="connsiteY15147" fmla="*/ 433338 h 688275"/>
              <a:gd name="connsiteX15148" fmla="*/ 4123447 w 7386137"/>
              <a:gd name="connsiteY15148" fmla="*/ 433338 h 688275"/>
              <a:gd name="connsiteX15149" fmla="*/ 4123484 w 7386137"/>
              <a:gd name="connsiteY15149" fmla="*/ 433086 h 688275"/>
              <a:gd name="connsiteX15150" fmla="*/ 4123447 w 7386137"/>
              <a:gd name="connsiteY15150" fmla="*/ 433086 h 688275"/>
              <a:gd name="connsiteX15151" fmla="*/ 4123484 w 7386137"/>
              <a:gd name="connsiteY15151" fmla="*/ 432835 h 688275"/>
              <a:gd name="connsiteX15152" fmla="*/ 4123447 w 7386137"/>
              <a:gd name="connsiteY15152" fmla="*/ 432835 h 688275"/>
              <a:gd name="connsiteX15153" fmla="*/ 4123484 w 7386137"/>
              <a:gd name="connsiteY15153" fmla="*/ 432583 h 688275"/>
              <a:gd name="connsiteX15154" fmla="*/ 4123447 w 7386137"/>
              <a:gd name="connsiteY15154" fmla="*/ 432583 h 688275"/>
              <a:gd name="connsiteX15155" fmla="*/ 4123484 w 7386137"/>
              <a:gd name="connsiteY15155" fmla="*/ 432332 h 688275"/>
              <a:gd name="connsiteX15156" fmla="*/ 4123447 w 7386137"/>
              <a:gd name="connsiteY15156" fmla="*/ 432332 h 688275"/>
              <a:gd name="connsiteX15157" fmla="*/ 4123484 w 7386137"/>
              <a:gd name="connsiteY15157" fmla="*/ 432080 h 688275"/>
              <a:gd name="connsiteX15158" fmla="*/ 4123447 w 7386137"/>
              <a:gd name="connsiteY15158" fmla="*/ 432080 h 688275"/>
              <a:gd name="connsiteX15159" fmla="*/ 4123484 w 7386137"/>
              <a:gd name="connsiteY15159" fmla="*/ 431829 h 688275"/>
              <a:gd name="connsiteX15160" fmla="*/ 4123447 w 7386137"/>
              <a:gd name="connsiteY15160" fmla="*/ 431829 h 688275"/>
              <a:gd name="connsiteX15161" fmla="*/ 4123484 w 7386137"/>
              <a:gd name="connsiteY15161" fmla="*/ 431577 h 688275"/>
              <a:gd name="connsiteX15162" fmla="*/ 4123447 w 7386137"/>
              <a:gd name="connsiteY15162" fmla="*/ 431577 h 688275"/>
              <a:gd name="connsiteX15163" fmla="*/ 4123484 w 7386137"/>
              <a:gd name="connsiteY15163" fmla="*/ 431326 h 688275"/>
              <a:gd name="connsiteX15164" fmla="*/ 4123447 w 7386137"/>
              <a:gd name="connsiteY15164" fmla="*/ 431326 h 688275"/>
              <a:gd name="connsiteX15165" fmla="*/ 4123484 w 7386137"/>
              <a:gd name="connsiteY15165" fmla="*/ 431074 h 688275"/>
              <a:gd name="connsiteX15166" fmla="*/ 4123447 w 7386137"/>
              <a:gd name="connsiteY15166" fmla="*/ 431074 h 688275"/>
              <a:gd name="connsiteX15167" fmla="*/ 4123484 w 7386137"/>
              <a:gd name="connsiteY15167" fmla="*/ 430823 h 688275"/>
              <a:gd name="connsiteX15168" fmla="*/ 4123447 w 7386137"/>
              <a:gd name="connsiteY15168" fmla="*/ 430823 h 688275"/>
              <a:gd name="connsiteX15169" fmla="*/ 4123484 w 7386137"/>
              <a:gd name="connsiteY15169" fmla="*/ 430571 h 688275"/>
              <a:gd name="connsiteX15170" fmla="*/ 4123447 w 7386137"/>
              <a:gd name="connsiteY15170" fmla="*/ 430571 h 688275"/>
              <a:gd name="connsiteX15171" fmla="*/ 4123484 w 7386137"/>
              <a:gd name="connsiteY15171" fmla="*/ 430320 h 688275"/>
              <a:gd name="connsiteX15172" fmla="*/ 4123447 w 7386137"/>
              <a:gd name="connsiteY15172" fmla="*/ 430320 h 688275"/>
              <a:gd name="connsiteX15173" fmla="*/ 4123484 w 7386137"/>
              <a:gd name="connsiteY15173" fmla="*/ 430068 h 688275"/>
              <a:gd name="connsiteX15174" fmla="*/ 4123447 w 7386137"/>
              <a:gd name="connsiteY15174" fmla="*/ 430068 h 688275"/>
              <a:gd name="connsiteX15175" fmla="*/ 4123484 w 7386137"/>
              <a:gd name="connsiteY15175" fmla="*/ 429816 h 688275"/>
              <a:gd name="connsiteX15176" fmla="*/ 4123447 w 7386137"/>
              <a:gd name="connsiteY15176" fmla="*/ 429816 h 688275"/>
              <a:gd name="connsiteX15177" fmla="*/ 4123484 w 7386137"/>
              <a:gd name="connsiteY15177" fmla="*/ 429565 h 688275"/>
              <a:gd name="connsiteX15178" fmla="*/ 4123447 w 7386137"/>
              <a:gd name="connsiteY15178" fmla="*/ 429565 h 688275"/>
              <a:gd name="connsiteX15179" fmla="*/ 4123484 w 7386137"/>
              <a:gd name="connsiteY15179" fmla="*/ 429313 h 688275"/>
              <a:gd name="connsiteX15180" fmla="*/ 4123447 w 7386137"/>
              <a:gd name="connsiteY15180" fmla="*/ 429313 h 688275"/>
              <a:gd name="connsiteX15181" fmla="*/ 4123484 w 7386137"/>
              <a:gd name="connsiteY15181" fmla="*/ 429062 h 688275"/>
              <a:gd name="connsiteX15182" fmla="*/ 4123447 w 7386137"/>
              <a:gd name="connsiteY15182" fmla="*/ 429062 h 688275"/>
              <a:gd name="connsiteX15183" fmla="*/ 4123484 w 7386137"/>
              <a:gd name="connsiteY15183" fmla="*/ 428810 h 688275"/>
              <a:gd name="connsiteX15184" fmla="*/ 4123447 w 7386137"/>
              <a:gd name="connsiteY15184" fmla="*/ 428810 h 688275"/>
              <a:gd name="connsiteX15185" fmla="*/ 4123484 w 7386137"/>
              <a:gd name="connsiteY15185" fmla="*/ 428559 h 688275"/>
              <a:gd name="connsiteX15186" fmla="*/ 4123447 w 7386137"/>
              <a:gd name="connsiteY15186" fmla="*/ 428559 h 688275"/>
              <a:gd name="connsiteX15187" fmla="*/ 4123484 w 7386137"/>
              <a:gd name="connsiteY15187" fmla="*/ 428307 h 688275"/>
              <a:gd name="connsiteX15188" fmla="*/ 4123447 w 7386137"/>
              <a:gd name="connsiteY15188" fmla="*/ 428307 h 688275"/>
              <a:gd name="connsiteX15189" fmla="*/ 4123484 w 7386137"/>
              <a:gd name="connsiteY15189" fmla="*/ 428056 h 688275"/>
              <a:gd name="connsiteX15190" fmla="*/ 4123447 w 7386137"/>
              <a:gd name="connsiteY15190" fmla="*/ 428056 h 688275"/>
              <a:gd name="connsiteX15191" fmla="*/ 4123484 w 7386137"/>
              <a:gd name="connsiteY15191" fmla="*/ 427804 h 688275"/>
              <a:gd name="connsiteX15192" fmla="*/ 4123447 w 7386137"/>
              <a:gd name="connsiteY15192" fmla="*/ 427804 h 688275"/>
              <a:gd name="connsiteX15193" fmla="*/ 4123484 w 7386137"/>
              <a:gd name="connsiteY15193" fmla="*/ 427552 h 688275"/>
              <a:gd name="connsiteX15194" fmla="*/ 4123447 w 7386137"/>
              <a:gd name="connsiteY15194" fmla="*/ 427552 h 688275"/>
              <a:gd name="connsiteX15195" fmla="*/ 4123484 w 7386137"/>
              <a:gd name="connsiteY15195" fmla="*/ 427301 h 688275"/>
              <a:gd name="connsiteX15196" fmla="*/ 4123447 w 7386137"/>
              <a:gd name="connsiteY15196" fmla="*/ 427301 h 688275"/>
              <a:gd name="connsiteX15197" fmla="*/ 4123484 w 7386137"/>
              <a:gd name="connsiteY15197" fmla="*/ 427049 h 688275"/>
              <a:gd name="connsiteX15198" fmla="*/ 4123447 w 7386137"/>
              <a:gd name="connsiteY15198" fmla="*/ 427049 h 688275"/>
              <a:gd name="connsiteX15199" fmla="*/ 4123484 w 7386137"/>
              <a:gd name="connsiteY15199" fmla="*/ 426798 h 688275"/>
              <a:gd name="connsiteX15200" fmla="*/ 4123447 w 7386137"/>
              <a:gd name="connsiteY15200" fmla="*/ 426798 h 688275"/>
              <a:gd name="connsiteX15201" fmla="*/ 4123484 w 7386137"/>
              <a:gd name="connsiteY15201" fmla="*/ 426546 h 688275"/>
              <a:gd name="connsiteX15202" fmla="*/ 4123447 w 7386137"/>
              <a:gd name="connsiteY15202" fmla="*/ 426546 h 688275"/>
              <a:gd name="connsiteX15203" fmla="*/ 4123484 w 7386137"/>
              <a:gd name="connsiteY15203" fmla="*/ 426295 h 688275"/>
              <a:gd name="connsiteX15204" fmla="*/ 4123447 w 7386137"/>
              <a:gd name="connsiteY15204" fmla="*/ 426295 h 688275"/>
              <a:gd name="connsiteX15205" fmla="*/ 4123484 w 7386137"/>
              <a:gd name="connsiteY15205" fmla="*/ 426043 h 688275"/>
              <a:gd name="connsiteX15206" fmla="*/ 4123447 w 7386137"/>
              <a:gd name="connsiteY15206" fmla="*/ 426043 h 688275"/>
              <a:gd name="connsiteX15207" fmla="*/ 4123484 w 7386137"/>
              <a:gd name="connsiteY15207" fmla="*/ 425792 h 688275"/>
              <a:gd name="connsiteX15208" fmla="*/ 4123447 w 7386137"/>
              <a:gd name="connsiteY15208" fmla="*/ 425792 h 688275"/>
              <a:gd name="connsiteX15209" fmla="*/ 4123484 w 7386137"/>
              <a:gd name="connsiteY15209" fmla="*/ 425540 h 688275"/>
              <a:gd name="connsiteX15210" fmla="*/ 4123447 w 7386137"/>
              <a:gd name="connsiteY15210" fmla="*/ 425540 h 688275"/>
              <a:gd name="connsiteX15211" fmla="*/ 4123484 w 7386137"/>
              <a:gd name="connsiteY15211" fmla="*/ 425289 h 688275"/>
              <a:gd name="connsiteX15212" fmla="*/ 4123447 w 7386137"/>
              <a:gd name="connsiteY15212" fmla="*/ 425289 h 688275"/>
              <a:gd name="connsiteX15213" fmla="*/ 4123484 w 7386137"/>
              <a:gd name="connsiteY15213" fmla="*/ 425037 h 688275"/>
              <a:gd name="connsiteX15214" fmla="*/ 4123447 w 7386137"/>
              <a:gd name="connsiteY15214" fmla="*/ 425037 h 688275"/>
              <a:gd name="connsiteX15215" fmla="*/ 4123484 w 7386137"/>
              <a:gd name="connsiteY15215" fmla="*/ 424786 h 688275"/>
              <a:gd name="connsiteX15216" fmla="*/ 4123447 w 7386137"/>
              <a:gd name="connsiteY15216" fmla="*/ 424786 h 688275"/>
              <a:gd name="connsiteX15217" fmla="*/ 4123484 w 7386137"/>
              <a:gd name="connsiteY15217" fmla="*/ 424534 h 688275"/>
              <a:gd name="connsiteX15218" fmla="*/ 4123447 w 7386137"/>
              <a:gd name="connsiteY15218" fmla="*/ 424534 h 688275"/>
              <a:gd name="connsiteX15219" fmla="*/ 4177811 w 7386137"/>
              <a:gd name="connsiteY15219" fmla="*/ 49224 h 688275"/>
              <a:gd name="connsiteX15220" fmla="*/ 4172287 w 7386137"/>
              <a:gd name="connsiteY15220" fmla="*/ 30811 h 688275"/>
              <a:gd name="connsiteX15221" fmla="*/ 4172363 w 7386137"/>
              <a:gd name="connsiteY15221" fmla="*/ 30811 h 688275"/>
              <a:gd name="connsiteX15222" fmla="*/ 4172287 w 7386137"/>
              <a:gd name="connsiteY15222" fmla="*/ 30559 h 688275"/>
              <a:gd name="connsiteX15223" fmla="*/ 4172363 w 7386137"/>
              <a:gd name="connsiteY15223" fmla="*/ 30559 h 688275"/>
              <a:gd name="connsiteX15224" fmla="*/ 4172287 w 7386137"/>
              <a:gd name="connsiteY15224" fmla="*/ 30308 h 688275"/>
              <a:gd name="connsiteX15225" fmla="*/ 4172363 w 7386137"/>
              <a:gd name="connsiteY15225" fmla="*/ 30308 h 688275"/>
              <a:gd name="connsiteX15226" fmla="*/ 4172287 w 7386137"/>
              <a:gd name="connsiteY15226" fmla="*/ 30056 h 688275"/>
              <a:gd name="connsiteX15227" fmla="*/ 4172363 w 7386137"/>
              <a:gd name="connsiteY15227" fmla="*/ 30056 h 688275"/>
              <a:gd name="connsiteX15228" fmla="*/ 4172287 w 7386137"/>
              <a:gd name="connsiteY15228" fmla="*/ 29805 h 688275"/>
              <a:gd name="connsiteX15229" fmla="*/ 4172363 w 7386137"/>
              <a:gd name="connsiteY15229" fmla="*/ 29805 h 688275"/>
              <a:gd name="connsiteX15230" fmla="*/ 4172287 w 7386137"/>
              <a:gd name="connsiteY15230" fmla="*/ 29553 h 688275"/>
              <a:gd name="connsiteX15231" fmla="*/ 4172363 w 7386137"/>
              <a:gd name="connsiteY15231" fmla="*/ 29553 h 688275"/>
              <a:gd name="connsiteX15232" fmla="*/ 4172287 w 7386137"/>
              <a:gd name="connsiteY15232" fmla="*/ 29302 h 688275"/>
              <a:gd name="connsiteX15233" fmla="*/ 4172363 w 7386137"/>
              <a:gd name="connsiteY15233" fmla="*/ 29302 h 688275"/>
              <a:gd name="connsiteX15234" fmla="*/ 4172287 w 7386137"/>
              <a:gd name="connsiteY15234" fmla="*/ 29050 h 688275"/>
              <a:gd name="connsiteX15235" fmla="*/ 4172363 w 7386137"/>
              <a:gd name="connsiteY15235" fmla="*/ 29050 h 688275"/>
              <a:gd name="connsiteX15236" fmla="*/ 4172287 w 7386137"/>
              <a:gd name="connsiteY15236" fmla="*/ 28799 h 688275"/>
              <a:gd name="connsiteX15237" fmla="*/ 4172363 w 7386137"/>
              <a:gd name="connsiteY15237" fmla="*/ 28799 h 688275"/>
              <a:gd name="connsiteX15238" fmla="*/ 4172287 w 7386137"/>
              <a:gd name="connsiteY15238" fmla="*/ 28547 h 688275"/>
              <a:gd name="connsiteX15239" fmla="*/ 4172363 w 7386137"/>
              <a:gd name="connsiteY15239" fmla="*/ 28547 h 688275"/>
              <a:gd name="connsiteX15240" fmla="*/ 4172287 w 7386137"/>
              <a:gd name="connsiteY15240" fmla="*/ 28296 h 688275"/>
              <a:gd name="connsiteX15241" fmla="*/ 4172363 w 7386137"/>
              <a:gd name="connsiteY15241" fmla="*/ 28296 h 688275"/>
              <a:gd name="connsiteX15242" fmla="*/ 4172287 w 7386137"/>
              <a:gd name="connsiteY15242" fmla="*/ 28044 h 688275"/>
              <a:gd name="connsiteX15243" fmla="*/ 4172363 w 7386137"/>
              <a:gd name="connsiteY15243" fmla="*/ 28044 h 688275"/>
              <a:gd name="connsiteX15244" fmla="*/ 4172287 w 7386137"/>
              <a:gd name="connsiteY15244" fmla="*/ 27793 h 688275"/>
              <a:gd name="connsiteX15245" fmla="*/ 4172363 w 7386137"/>
              <a:gd name="connsiteY15245" fmla="*/ 27793 h 688275"/>
              <a:gd name="connsiteX15246" fmla="*/ 4172287 w 7386137"/>
              <a:gd name="connsiteY15246" fmla="*/ 27541 h 688275"/>
              <a:gd name="connsiteX15247" fmla="*/ 4172363 w 7386137"/>
              <a:gd name="connsiteY15247" fmla="*/ 27541 h 688275"/>
              <a:gd name="connsiteX15248" fmla="*/ 4172287 w 7386137"/>
              <a:gd name="connsiteY15248" fmla="*/ 27289 h 688275"/>
              <a:gd name="connsiteX15249" fmla="*/ 4172363 w 7386137"/>
              <a:gd name="connsiteY15249" fmla="*/ 27289 h 688275"/>
              <a:gd name="connsiteX15250" fmla="*/ 4172287 w 7386137"/>
              <a:gd name="connsiteY15250" fmla="*/ 27038 h 688275"/>
              <a:gd name="connsiteX15251" fmla="*/ 4172363 w 7386137"/>
              <a:gd name="connsiteY15251" fmla="*/ 27038 h 688275"/>
              <a:gd name="connsiteX15252" fmla="*/ 4172287 w 7386137"/>
              <a:gd name="connsiteY15252" fmla="*/ 26786 h 688275"/>
              <a:gd name="connsiteX15253" fmla="*/ 4172363 w 7386137"/>
              <a:gd name="connsiteY15253" fmla="*/ 26786 h 688275"/>
              <a:gd name="connsiteX15254" fmla="*/ 4172287 w 7386137"/>
              <a:gd name="connsiteY15254" fmla="*/ 26535 h 688275"/>
              <a:gd name="connsiteX15255" fmla="*/ 4172363 w 7386137"/>
              <a:gd name="connsiteY15255" fmla="*/ 26535 h 688275"/>
              <a:gd name="connsiteX15256" fmla="*/ 4172287 w 7386137"/>
              <a:gd name="connsiteY15256" fmla="*/ 26283 h 688275"/>
              <a:gd name="connsiteX15257" fmla="*/ 4172363 w 7386137"/>
              <a:gd name="connsiteY15257" fmla="*/ 26283 h 688275"/>
              <a:gd name="connsiteX15258" fmla="*/ 4172287 w 7386137"/>
              <a:gd name="connsiteY15258" fmla="*/ 26032 h 688275"/>
              <a:gd name="connsiteX15259" fmla="*/ 4172363 w 7386137"/>
              <a:gd name="connsiteY15259" fmla="*/ 26032 h 688275"/>
              <a:gd name="connsiteX15260" fmla="*/ 4172287 w 7386137"/>
              <a:gd name="connsiteY15260" fmla="*/ 25780 h 688275"/>
              <a:gd name="connsiteX15261" fmla="*/ 4172363 w 7386137"/>
              <a:gd name="connsiteY15261" fmla="*/ 25780 h 688275"/>
              <a:gd name="connsiteX15262" fmla="*/ 4172287 w 7386137"/>
              <a:gd name="connsiteY15262" fmla="*/ 25529 h 688275"/>
              <a:gd name="connsiteX15263" fmla="*/ 4172363 w 7386137"/>
              <a:gd name="connsiteY15263" fmla="*/ 25529 h 688275"/>
              <a:gd name="connsiteX15264" fmla="*/ 4172287 w 7386137"/>
              <a:gd name="connsiteY15264" fmla="*/ 25277 h 688275"/>
              <a:gd name="connsiteX15265" fmla="*/ 4172363 w 7386137"/>
              <a:gd name="connsiteY15265" fmla="*/ 25277 h 688275"/>
              <a:gd name="connsiteX15266" fmla="*/ 4172287 w 7386137"/>
              <a:gd name="connsiteY15266" fmla="*/ 25025 h 688275"/>
              <a:gd name="connsiteX15267" fmla="*/ 4172363 w 7386137"/>
              <a:gd name="connsiteY15267" fmla="*/ 25025 h 688275"/>
              <a:gd name="connsiteX15268" fmla="*/ 4172287 w 7386137"/>
              <a:gd name="connsiteY15268" fmla="*/ 24774 h 688275"/>
              <a:gd name="connsiteX15269" fmla="*/ 4172363 w 7386137"/>
              <a:gd name="connsiteY15269" fmla="*/ 24774 h 688275"/>
              <a:gd name="connsiteX15270" fmla="*/ 4172287 w 7386137"/>
              <a:gd name="connsiteY15270" fmla="*/ 24522 h 688275"/>
              <a:gd name="connsiteX15271" fmla="*/ 4172363 w 7386137"/>
              <a:gd name="connsiteY15271" fmla="*/ 24522 h 688275"/>
              <a:gd name="connsiteX15272" fmla="*/ 4172287 w 7386137"/>
              <a:gd name="connsiteY15272" fmla="*/ 24271 h 688275"/>
              <a:gd name="connsiteX15273" fmla="*/ 4172363 w 7386137"/>
              <a:gd name="connsiteY15273" fmla="*/ 24271 h 688275"/>
              <a:gd name="connsiteX15274" fmla="*/ 4172287 w 7386137"/>
              <a:gd name="connsiteY15274" fmla="*/ 24019 h 688275"/>
              <a:gd name="connsiteX15275" fmla="*/ 4172363 w 7386137"/>
              <a:gd name="connsiteY15275" fmla="*/ 24019 h 688275"/>
              <a:gd name="connsiteX15276" fmla="*/ 4172287 w 7386137"/>
              <a:gd name="connsiteY15276" fmla="*/ 23768 h 688275"/>
              <a:gd name="connsiteX15277" fmla="*/ 4172363 w 7386137"/>
              <a:gd name="connsiteY15277" fmla="*/ 23768 h 688275"/>
              <a:gd name="connsiteX15278" fmla="*/ 4172287 w 7386137"/>
              <a:gd name="connsiteY15278" fmla="*/ 23516 h 688275"/>
              <a:gd name="connsiteX15279" fmla="*/ 4172363 w 7386137"/>
              <a:gd name="connsiteY15279" fmla="*/ 23516 h 688275"/>
              <a:gd name="connsiteX15280" fmla="*/ 4172287 w 7386137"/>
              <a:gd name="connsiteY15280" fmla="*/ 23265 h 688275"/>
              <a:gd name="connsiteX15281" fmla="*/ 4172363 w 7386137"/>
              <a:gd name="connsiteY15281" fmla="*/ 23265 h 688275"/>
              <a:gd name="connsiteX15282" fmla="*/ 4172287 w 7386137"/>
              <a:gd name="connsiteY15282" fmla="*/ 23013 h 688275"/>
              <a:gd name="connsiteX15283" fmla="*/ 4172363 w 7386137"/>
              <a:gd name="connsiteY15283" fmla="*/ 23013 h 688275"/>
              <a:gd name="connsiteX15284" fmla="*/ 4172287 w 7386137"/>
              <a:gd name="connsiteY15284" fmla="*/ 22762 h 688275"/>
              <a:gd name="connsiteX15285" fmla="*/ 4172363 w 7386137"/>
              <a:gd name="connsiteY15285" fmla="*/ 22762 h 688275"/>
              <a:gd name="connsiteX15286" fmla="*/ 4172287 w 7386137"/>
              <a:gd name="connsiteY15286" fmla="*/ 22510 h 688275"/>
              <a:gd name="connsiteX15287" fmla="*/ 4172363 w 7386137"/>
              <a:gd name="connsiteY15287" fmla="*/ 22510 h 688275"/>
              <a:gd name="connsiteX15288" fmla="*/ 4172287 w 7386137"/>
              <a:gd name="connsiteY15288" fmla="*/ 22259 h 688275"/>
              <a:gd name="connsiteX15289" fmla="*/ 4172363 w 7386137"/>
              <a:gd name="connsiteY15289" fmla="*/ 22259 h 688275"/>
              <a:gd name="connsiteX15290" fmla="*/ 4172287 w 7386137"/>
              <a:gd name="connsiteY15290" fmla="*/ 22007 h 688275"/>
              <a:gd name="connsiteX15291" fmla="*/ 4172363 w 7386137"/>
              <a:gd name="connsiteY15291" fmla="*/ 22007 h 688275"/>
              <a:gd name="connsiteX15292" fmla="*/ 4172287 w 7386137"/>
              <a:gd name="connsiteY15292" fmla="*/ 21756 h 688275"/>
              <a:gd name="connsiteX15293" fmla="*/ 4172363 w 7386137"/>
              <a:gd name="connsiteY15293" fmla="*/ 21756 h 688275"/>
              <a:gd name="connsiteX15294" fmla="*/ 4172287 w 7386137"/>
              <a:gd name="connsiteY15294" fmla="*/ 21504 h 688275"/>
              <a:gd name="connsiteX15295" fmla="*/ 4172363 w 7386137"/>
              <a:gd name="connsiteY15295" fmla="*/ 21504 h 688275"/>
              <a:gd name="connsiteX15296" fmla="*/ 4172287 w 7386137"/>
              <a:gd name="connsiteY15296" fmla="*/ 21252 h 688275"/>
              <a:gd name="connsiteX15297" fmla="*/ 4172363 w 7386137"/>
              <a:gd name="connsiteY15297" fmla="*/ 21252 h 688275"/>
              <a:gd name="connsiteX15298" fmla="*/ 4172287 w 7386137"/>
              <a:gd name="connsiteY15298" fmla="*/ 21001 h 688275"/>
              <a:gd name="connsiteX15299" fmla="*/ 4172363 w 7386137"/>
              <a:gd name="connsiteY15299" fmla="*/ 21001 h 688275"/>
              <a:gd name="connsiteX15300" fmla="*/ 4172287 w 7386137"/>
              <a:gd name="connsiteY15300" fmla="*/ 20749 h 688275"/>
              <a:gd name="connsiteX15301" fmla="*/ 4172363 w 7386137"/>
              <a:gd name="connsiteY15301" fmla="*/ 20749 h 688275"/>
              <a:gd name="connsiteX15302" fmla="*/ 4172287 w 7386137"/>
              <a:gd name="connsiteY15302" fmla="*/ 20498 h 688275"/>
              <a:gd name="connsiteX15303" fmla="*/ 4172363 w 7386137"/>
              <a:gd name="connsiteY15303" fmla="*/ 20498 h 688275"/>
              <a:gd name="connsiteX15304" fmla="*/ 4172287 w 7386137"/>
              <a:gd name="connsiteY15304" fmla="*/ 20246 h 688275"/>
              <a:gd name="connsiteX15305" fmla="*/ 4172363 w 7386137"/>
              <a:gd name="connsiteY15305" fmla="*/ 20246 h 688275"/>
              <a:gd name="connsiteX15306" fmla="*/ 4172287 w 7386137"/>
              <a:gd name="connsiteY15306" fmla="*/ 19995 h 688275"/>
              <a:gd name="connsiteX15307" fmla="*/ 4172363 w 7386137"/>
              <a:gd name="connsiteY15307" fmla="*/ 19995 h 688275"/>
              <a:gd name="connsiteX15308" fmla="*/ 4172287 w 7386137"/>
              <a:gd name="connsiteY15308" fmla="*/ 19743 h 688275"/>
              <a:gd name="connsiteX15309" fmla="*/ 4172363 w 7386137"/>
              <a:gd name="connsiteY15309" fmla="*/ 19743 h 688275"/>
              <a:gd name="connsiteX15310" fmla="*/ 4172287 w 7386137"/>
              <a:gd name="connsiteY15310" fmla="*/ 19492 h 688275"/>
              <a:gd name="connsiteX15311" fmla="*/ 4172363 w 7386137"/>
              <a:gd name="connsiteY15311" fmla="*/ 19492 h 688275"/>
              <a:gd name="connsiteX15312" fmla="*/ 4172287 w 7386137"/>
              <a:gd name="connsiteY15312" fmla="*/ 19240 h 688275"/>
              <a:gd name="connsiteX15313" fmla="*/ 4172363 w 7386137"/>
              <a:gd name="connsiteY15313" fmla="*/ 19240 h 688275"/>
              <a:gd name="connsiteX15314" fmla="*/ 4172287 w 7386137"/>
              <a:gd name="connsiteY15314" fmla="*/ 18988 h 688275"/>
              <a:gd name="connsiteX15315" fmla="*/ 4172363 w 7386137"/>
              <a:gd name="connsiteY15315" fmla="*/ 18988 h 688275"/>
              <a:gd name="connsiteX15316" fmla="*/ 4172287 w 7386137"/>
              <a:gd name="connsiteY15316" fmla="*/ 18737 h 688275"/>
              <a:gd name="connsiteX15317" fmla="*/ 4172363 w 7386137"/>
              <a:gd name="connsiteY15317" fmla="*/ 18737 h 688275"/>
              <a:gd name="connsiteX15318" fmla="*/ 4172287 w 7386137"/>
              <a:gd name="connsiteY15318" fmla="*/ 18485 h 688275"/>
              <a:gd name="connsiteX15319" fmla="*/ 4172363 w 7386137"/>
              <a:gd name="connsiteY15319" fmla="*/ 18485 h 688275"/>
              <a:gd name="connsiteX15320" fmla="*/ 4172287 w 7386137"/>
              <a:gd name="connsiteY15320" fmla="*/ 18234 h 688275"/>
              <a:gd name="connsiteX15321" fmla="*/ 4172363 w 7386137"/>
              <a:gd name="connsiteY15321" fmla="*/ 18234 h 688275"/>
              <a:gd name="connsiteX15322" fmla="*/ 4172287 w 7386137"/>
              <a:gd name="connsiteY15322" fmla="*/ 17982 h 688275"/>
              <a:gd name="connsiteX15323" fmla="*/ 4172363 w 7386137"/>
              <a:gd name="connsiteY15323" fmla="*/ 17982 h 688275"/>
              <a:gd name="connsiteX15324" fmla="*/ 4172287 w 7386137"/>
              <a:gd name="connsiteY15324" fmla="*/ 17731 h 688275"/>
              <a:gd name="connsiteX15325" fmla="*/ 4172363 w 7386137"/>
              <a:gd name="connsiteY15325" fmla="*/ 17731 h 688275"/>
              <a:gd name="connsiteX15326" fmla="*/ 4172287 w 7386137"/>
              <a:gd name="connsiteY15326" fmla="*/ 17479 h 688275"/>
              <a:gd name="connsiteX15327" fmla="*/ 4172363 w 7386137"/>
              <a:gd name="connsiteY15327" fmla="*/ 17479 h 688275"/>
              <a:gd name="connsiteX15328" fmla="*/ 4172287 w 7386137"/>
              <a:gd name="connsiteY15328" fmla="*/ 17228 h 688275"/>
              <a:gd name="connsiteX15329" fmla="*/ 4172363 w 7386137"/>
              <a:gd name="connsiteY15329" fmla="*/ 17228 h 688275"/>
              <a:gd name="connsiteX15330" fmla="*/ 4172287 w 7386137"/>
              <a:gd name="connsiteY15330" fmla="*/ 16976 h 688275"/>
              <a:gd name="connsiteX15331" fmla="*/ 4172363 w 7386137"/>
              <a:gd name="connsiteY15331" fmla="*/ 16976 h 688275"/>
              <a:gd name="connsiteX15332" fmla="*/ 4172287 w 7386137"/>
              <a:gd name="connsiteY15332" fmla="*/ 16725 h 688275"/>
              <a:gd name="connsiteX15333" fmla="*/ 4172363 w 7386137"/>
              <a:gd name="connsiteY15333" fmla="*/ 16725 h 688275"/>
              <a:gd name="connsiteX15334" fmla="*/ 4172287 w 7386137"/>
              <a:gd name="connsiteY15334" fmla="*/ 16473 h 688275"/>
              <a:gd name="connsiteX15335" fmla="*/ 4172363 w 7386137"/>
              <a:gd name="connsiteY15335" fmla="*/ 16473 h 688275"/>
              <a:gd name="connsiteX15336" fmla="*/ 4172287 w 7386137"/>
              <a:gd name="connsiteY15336" fmla="*/ 16222 h 688275"/>
              <a:gd name="connsiteX15337" fmla="*/ 4172363 w 7386137"/>
              <a:gd name="connsiteY15337" fmla="*/ 16222 h 688275"/>
              <a:gd name="connsiteX15338" fmla="*/ 4172287 w 7386137"/>
              <a:gd name="connsiteY15338" fmla="*/ 15970 h 688275"/>
              <a:gd name="connsiteX15339" fmla="*/ 4172363 w 7386137"/>
              <a:gd name="connsiteY15339" fmla="*/ 15970 h 688275"/>
              <a:gd name="connsiteX15340" fmla="*/ 4172287 w 7386137"/>
              <a:gd name="connsiteY15340" fmla="*/ 15718 h 688275"/>
              <a:gd name="connsiteX15341" fmla="*/ 4172363 w 7386137"/>
              <a:gd name="connsiteY15341" fmla="*/ 15718 h 688275"/>
              <a:gd name="connsiteX15342" fmla="*/ 4172287 w 7386137"/>
              <a:gd name="connsiteY15342" fmla="*/ 15467 h 688275"/>
              <a:gd name="connsiteX15343" fmla="*/ 4172363 w 7386137"/>
              <a:gd name="connsiteY15343" fmla="*/ 15467 h 688275"/>
              <a:gd name="connsiteX15344" fmla="*/ 4172287 w 7386137"/>
              <a:gd name="connsiteY15344" fmla="*/ 15215 h 688275"/>
              <a:gd name="connsiteX15345" fmla="*/ 4172363 w 7386137"/>
              <a:gd name="connsiteY15345" fmla="*/ 15215 h 688275"/>
              <a:gd name="connsiteX15346" fmla="*/ 4172287 w 7386137"/>
              <a:gd name="connsiteY15346" fmla="*/ 14964 h 688275"/>
              <a:gd name="connsiteX15347" fmla="*/ 4172363 w 7386137"/>
              <a:gd name="connsiteY15347" fmla="*/ 14964 h 688275"/>
              <a:gd name="connsiteX15348" fmla="*/ 4172287 w 7386137"/>
              <a:gd name="connsiteY15348" fmla="*/ 14712 h 688275"/>
              <a:gd name="connsiteX15349" fmla="*/ 4172363 w 7386137"/>
              <a:gd name="connsiteY15349" fmla="*/ 14712 h 688275"/>
              <a:gd name="connsiteX15350" fmla="*/ 4172287 w 7386137"/>
              <a:gd name="connsiteY15350" fmla="*/ 14461 h 688275"/>
              <a:gd name="connsiteX15351" fmla="*/ 4172363 w 7386137"/>
              <a:gd name="connsiteY15351" fmla="*/ 14461 h 688275"/>
              <a:gd name="connsiteX15352" fmla="*/ 4172287 w 7386137"/>
              <a:gd name="connsiteY15352" fmla="*/ 14209 h 688275"/>
              <a:gd name="connsiteX15353" fmla="*/ 4172363 w 7386137"/>
              <a:gd name="connsiteY15353" fmla="*/ 14209 h 688275"/>
              <a:gd name="connsiteX15354" fmla="*/ 4172287 w 7386137"/>
              <a:gd name="connsiteY15354" fmla="*/ 13958 h 688275"/>
              <a:gd name="connsiteX15355" fmla="*/ 4172363 w 7386137"/>
              <a:gd name="connsiteY15355" fmla="*/ 13958 h 688275"/>
              <a:gd name="connsiteX15356" fmla="*/ 4172287 w 7386137"/>
              <a:gd name="connsiteY15356" fmla="*/ 13706 h 688275"/>
              <a:gd name="connsiteX15357" fmla="*/ 4172363 w 7386137"/>
              <a:gd name="connsiteY15357" fmla="*/ 13706 h 688275"/>
              <a:gd name="connsiteX15358" fmla="*/ 4172287 w 7386137"/>
              <a:gd name="connsiteY15358" fmla="*/ 13454 h 688275"/>
              <a:gd name="connsiteX15359" fmla="*/ 4172363 w 7386137"/>
              <a:gd name="connsiteY15359" fmla="*/ 13454 h 688275"/>
              <a:gd name="connsiteX15360" fmla="*/ 4172287 w 7386137"/>
              <a:gd name="connsiteY15360" fmla="*/ 13203 h 688275"/>
              <a:gd name="connsiteX15361" fmla="*/ 4172363 w 7386137"/>
              <a:gd name="connsiteY15361" fmla="*/ 13203 h 688275"/>
              <a:gd name="connsiteX15362" fmla="*/ 4172287 w 7386137"/>
              <a:gd name="connsiteY15362" fmla="*/ 12951 h 688275"/>
              <a:gd name="connsiteX15363" fmla="*/ 4172363 w 7386137"/>
              <a:gd name="connsiteY15363" fmla="*/ 12951 h 688275"/>
              <a:gd name="connsiteX15364" fmla="*/ 4172287 w 7386137"/>
              <a:gd name="connsiteY15364" fmla="*/ 12700 h 688275"/>
              <a:gd name="connsiteX15365" fmla="*/ 4172363 w 7386137"/>
              <a:gd name="connsiteY15365" fmla="*/ 12700 h 688275"/>
              <a:gd name="connsiteX15366" fmla="*/ 4172287 w 7386137"/>
              <a:gd name="connsiteY15366" fmla="*/ 12448 h 688275"/>
              <a:gd name="connsiteX15367" fmla="*/ 4172363 w 7386137"/>
              <a:gd name="connsiteY15367" fmla="*/ 12448 h 688275"/>
              <a:gd name="connsiteX15368" fmla="*/ 4172287 w 7386137"/>
              <a:gd name="connsiteY15368" fmla="*/ 12197 h 688275"/>
              <a:gd name="connsiteX15369" fmla="*/ 4172363 w 7386137"/>
              <a:gd name="connsiteY15369" fmla="*/ 12197 h 688275"/>
              <a:gd name="connsiteX15370" fmla="*/ 4172287 w 7386137"/>
              <a:gd name="connsiteY15370" fmla="*/ 11945 h 688275"/>
              <a:gd name="connsiteX15371" fmla="*/ 4172363 w 7386137"/>
              <a:gd name="connsiteY15371" fmla="*/ 11945 h 688275"/>
              <a:gd name="connsiteX15372" fmla="*/ 4172287 w 7386137"/>
              <a:gd name="connsiteY15372" fmla="*/ 11694 h 688275"/>
              <a:gd name="connsiteX15373" fmla="*/ 4172363 w 7386137"/>
              <a:gd name="connsiteY15373" fmla="*/ 11694 h 688275"/>
              <a:gd name="connsiteX15374" fmla="*/ 4172287 w 7386137"/>
              <a:gd name="connsiteY15374" fmla="*/ 11442 h 688275"/>
              <a:gd name="connsiteX15375" fmla="*/ 4172363 w 7386137"/>
              <a:gd name="connsiteY15375" fmla="*/ 11442 h 688275"/>
              <a:gd name="connsiteX15376" fmla="*/ 4172287 w 7386137"/>
              <a:gd name="connsiteY15376" fmla="*/ 11191 h 688275"/>
              <a:gd name="connsiteX15377" fmla="*/ 4172363 w 7386137"/>
              <a:gd name="connsiteY15377" fmla="*/ 11191 h 688275"/>
              <a:gd name="connsiteX15378" fmla="*/ 4172287 w 7386137"/>
              <a:gd name="connsiteY15378" fmla="*/ 10939 h 688275"/>
              <a:gd name="connsiteX15379" fmla="*/ 4172363 w 7386137"/>
              <a:gd name="connsiteY15379" fmla="*/ 10939 h 688275"/>
              <a:gd name="connsiteX15380" fmla="*/ 4172287 w 7386137"/>
              <a:gd name="connsiteY15380" fmla="*/ 10688 h 688275"/>
              <a:gd name="connsiteX15381" fmla="*/ 4172363 w 7386137"/>
              <a:gd name="connsiteY15381" fmla="*/ 10688 h 688275"/>
              <a:gd name="connsiteX15382" fmla="*/ 5062681 w 7386137"/>
              <a:gd name="connsiteY15382" fmla="*/ 6679 h 688275"/>
              <a:gd name="connsiteX15383" fmla="*/ 5179147 w 7386137"/>
              <a:gd name="connsiteY15383" fmla="*/ 6679 h 688275"/>
              <a:gd name="connsiteX15384" fmla="*/ 5179005 w 7386137"/>
              <a:gd name="connsiteY15384" fmla="*/ 6931 h 688275"/>
              <a:gd name="connsiteX15385" fmla="*/ 5179147 w 7386137"/>
              <a:gd name="connsiteY15385" fmla="*/ 6931 h 688275"/>
              <a:gd name="connsiteX15386" fmla="*/ 5179006 w 7386137"/>
              <a:gd name="connsiteY15386" fmla="*/ 7182 h 688275"/>
              <a:gd name="connsiteX15387" fmla="*/ 5179147 w 7386137"/>
              <a:gd name="connsiteY15387" fmla="*/ 7182 h 688275"/>
              <a:gd name="connsiteX15388" fmla="*/ 5179005 w 7386137"/>
              <a:gd name="connsiteY15388" fmla="*/ 7434 h 688275"/>
              <a:gd name="connsiteX15389" fmla="*/ 5179147 w 7386137"/>
              <a:gd name="connsiteY15389" fmla="*/ 7434 h 688275"/>
              <a:gd name="connsiteX15390" fmla="*/ 5179006 w 7386137"/>
              <a:gd name="connsiteY15390" fmla="*/ 7685 h 688275"/>
              <a:gd name="connsiteX15391" fmla="*/ 5179147 w 7386137"/>
              <a:gd name="connsiteY15391" fmla="*/ 7685 h 688275"/>
              <a:gd name="connsiteX15392" fmla="*/ 5179005 w 7386137"/>
              <a:gd name="connsiteY15392" fmla="*/ 7937 h 688275"/>
              <a:gd name="connsiteX15393" fmla="*/ 5179147 w 7386137"/>
              <a:gd name="connsiteY15393" fmla="*/ 7937 h 688275"/>
              <a:gd name="connsiteX15394" fmla="*/ 5179006 w 7386137"/>
              <a:gd name="connsiteY15394" fmla="*/ 8188 h 688275"/>
              <a:gd name="connsiteX15395" fmla="*/ 5179147 w 7386137"/>
              <a:gd name="connsiteY15395" fmla="*/ 8188 h 688275"/>
              <a:gd name="connsiteX15396" fmla="*/ 5179005 w 7386137"/>
              <a:gd name="connsiteY15396" fmla="*/ 8440 h 688275"/>
              <a:gd name="connsiteX15397" fmla="*/ 5179147 w 7386137"/>
              <a:gd name="connsiteY15397" fmla="*/ 8440 h 688275"/>
              <a:gd name="connsiteX15398" fmla="*/ 5179006 w 7386137"/>
              <a:gd name="connsiteY15398" fmla="*/ 8691 h 688275"/>
              <a:gd name="connsiteX15399" fmla="*/ 5179147 w 7386137"/>
              <a:gd name="connsiteY15399" fmla="*/ 8691 h 688275"/>
              <a:gd name="connsiteX15400" fmla="*/ 5179005 w 7386137"/>
              <a:gd name="connsiteY15400" fmla="*/ 8943 h 688275"/>
              <a:gd name="connsiteX15401" fmla="*/ 5179147 w 7386137"/>
              <a:gd name="connsiteY15401" fmla="*/ 8943 h 688275"/>
              <a:gd name="connsiteX15402" fmla="*/ 5179006 w 7386137"/>
              <a:gd name="connsiteY15402" fmla="*/ 9194 h 688275"/>
              <a:gd name="connsiteX15403" fmla="*/ 5179147 w 7386137"/>
              <a:gd name="connsiteY15403" fmla="*/ 9194 h 688275"/>
              <a:gd name="connsiteX15404" fmla="*/ 5179005 w 7386137"/>
              <a:gd name="connsiteY15404" fmla="*/ 9446 h 688275"/>
              <a:gd name="connsiteX15405" fmla="*/ 5179147 w 7386137"/>
              <a:gd name="connsiteY15405" fmla="*/ 9446 h 688275"/>
              <a:gd name="connsiteX15406" fmla="*/ 5179006 w 7386137"/>
              <a:gd name="connsiteY15406" fmla="*/ 9697 h 688275"/>
              <a:gd name="connsiteX15407" fmla="*/ 5179147 w 7386137"/>
              <a:gd name="connsiteY15407" fmla="*/ 9697 h 688275"/>
              <a:gd name="connsiteX15408" fmla="*/ 5179005 w 7386137"/>
              <a:gd name="connsiteY15408" fmla="*/ 9949 h 688275"/>
              <a:gd name="connsiteX15409" fmla="*/ 5179147 w 7386137"/>
              <a:gd name="connsiteY15409" fmla="*/ 9949 h 688275"/>
              <a:gd name="connsiteX15410" fmla="*/ 5179005 w 7386137"/>
              <a:gd name="connsiteY15410" fmla="*/ 10201 h 688275"/>
              <a:gd name="connsiteX15411" fmla="*/ 5179147 w 7386137"/>
              <a:gd name="connsiteY15411" fmla="*/ 10201 h 688275"/>
              <a:gd name="connsiteX15412" fmla="*/ 5179006 w 7386137"/>
              <a:gd name="connsiteY15412" fmla="*/ 10452 h 688275"/>
              <a:gd name="connsiteX15413" fmla="*/ 5179147 w 7386137"/>
              <a:gd name="connsiteY15413" fmla="*/ 10452 h 688275"/>
              <a:gd name="connsiteX15414" fmla="*/ 5179005 w 7386137"/>
              <a:gd name="connsiteY15414" fmla="*/ 10704 h 688275"/>
              <a:gd name="connsiteX15415" fmla="*/ 5179147 w 7386137"/>
              <a:gd name="connsiteY15415" fmla="*/ 10704 h 688275"/>
              <a:gd name="connsiteX15416" fmla="*/ 5179006 w 7386137"/>
              <a:gd name="connsiteY15416" fmla="*/ 10955 h 688275"/>
              <a:gd name="connsiteX15417" fmla="*/ 5179147 w 7386137"/>
              <a:gd name="connsiteY15417" fmla="*/ 10955 h 688275"/>
              <a:gd name="connsiteX15418" fmla="*/ 5179005 w 7386137"/>
              <a:gd name="connsiteY15418" fmla="*/ 11207 h 688275"/>
              <a:gd name="connsiteX15419" fmla="*/ 5179147 w 7386137"/>
              <a:gd name="connsiteY15419" fmla="*/ 11207 h 688275"/>
              <a:gd name="connsiteX15420" fmla="*/ 5179006 w 7386137"/>
              <a:gd name="connsiteY15420" fmla="*/ 11458 h 688275"/>
              <a:gd name="connsiteX15421" fmla="*/ 5179147 w 7386137"/>
              <a:gd name="connsiteY15421" fmla="*/ 11458 h 688275"/>
              <a:gd name="connsiteX15422" fmla="*/ 5179005 w 7386137"/>
              <a:gd name="connsiteY15422" fmla="*/ 11710 h 688275"/>
              <a:gd name="connsiteX15423" fmla="*/ 5179147 w 7386137"/>
              <a:gd name="connsiteY15423" fmla="*/ 11710 h 688275"/>
              <a:gd name="connsiteX15424" fmla="*/ 5179006 w 7386137"/>
              <a:gd name="connsiteY15424" fmla="*/ 11961 h 688275"/>
              <a:gd name="connsiteX15425" fmla="*/ 5179147 w 7386137"/>
              <a:gd name="connsiteY15425" fmla="*/ 11961 h 688275"/>
              <a:gd name="connsiteX15426" fmla="*/ 5179005 w 7386137"/>
              <a:gd name="connsiteY15426" fmla="*/ 12213 h 688275"/>
              <a:gd name="connsiteX15427" fmla="*/ 5179147 w 7386137"/>
              <a:gd name="connsiteY15427" fmla="*/ 12213 h 688275"/>
              <a:gd name="connsiteX15428" fmla="*/ 5179005 w 7386137"/>
              <a:gd name="connsiteY15428" fmla="*/ 12465 h 688275"/>
              <a:gd name="connsiteX15429" fmla="*/ 5179147 w 7386137"/>
              <a:gd name="connsiteY15429" fmla="*/ 12465 h 688275"/>
              <a:gd name="connsiteX15430" fmla="*/ 5179006 w 7386137"/>
              <a:gd name="connsiteY15430" fmla="*/ 12716 h 688275"/>
              <a:gd name="connsiteX15431" fmla="*/ 5179147 w 7386137"/>
              <a:gd name="connsiteY15431" fmla="*/ 12716 h 688275"/>
              <a:gd name="connsiteX15432" fmla="*/ 5179005 w 7386137"/>
              <a:gd name="connsiteY15432" fmla="*/ 12968 h 688275"/>
              <a:gd name="connsiteX15433" fmla="*/ 5179147 w 7386137"/>
              <a:gd name="connsiteY15433" fmla="*/ 12968 h 688275"/>
              <a:gd name="connsiteX15434" fmla="*/ 5179006 w 7386137"/>
              <a:gd name="connsiteY15434" fmla="*/ 13219 h 688275"/>
              <a:gd name="connsiteX15435" fmla="*/ 5179147 w 7386137"/>
              <a:gd name="connsiteY15435" fmla="*/ 13219 h 688275"/>
              <a:gd name="connsiteX15436" fmla="*/ 5179005 w 7386137"/>
              <a:gd name="connsiteY15436" fmla="*/ 13471 h 688275"/>
              <a:gd name="connsiteX15437" fmla="*/ 5179147 w 7386137"/>
              <a:gd name="connsiteY15437" fmla="*/ 13471 h 688275"/>
              <a:gd name="connsiteX15438" fmla="*/ 5179006 w 7386137"/>
              <a:gd name="connsiteY15438" fmla="*/ 13722 h 688275"/>
              <a:gd name="connsiteX15439" fmla="*/ 5179147 w 7386137"/>
              <a:gd name="connsiteY15439" fmla="*/ 13722 h 688275"/>
              <a:gd name="connsiteX15440" fmla="*/ 5179005 w 7386137"/>
              <a:gd name="connsiteY15440" fmla="*/ 13974 h 688275"/>
              <a:gd name="connsiteX15441" fmla="*/ 5179147 w 7386137"/>
              <a:gd name="connsiteY15441" fmla="*/ 13974 h 688275"/>
              <a:gd name="connsiteX15442" fmla="*/ 5179006 w 7386137"/>
              <a:gd name="connsiteY15442" fmla="*/ 14225 h 688275"/>
              <a:gd name="connsiteX15443" fmla="*/ 5179147 w 7386137"/>
              <a:gd name="connsiteY15443" fmla="*/ 14225 h 688275"/>
              <a:gd name="connsiteX15444" fmla="*/ 5179005 w 7386137"/>
              <a:gd name="connsiteY15444" fmla="*/ 14477 h 688275"/>
              <a:gd name="connsiteX15445" fmla="*/ 5179147 w 7386137"/>
              <a:gd name="connsiteY15445" fmla="*/ 14477 h 688275"/>
              <a:gd name="connsiteX15446" fmla="*/ 5179006 w 7386137"/>
              <a:gd name="connsiteY15446" fmla="*/ 14728 h 688275"/>
              <a:gd name="connsiteX15447" fmla="*/ 5179147 w 7386137"/>
              <a:gd name="connsiteY15447" fmla="*/ 14728 h 688275"/>
              <a:gd name="connsiteX15448" fmla="*/ 5179005 w 7386137"/>
              <a:gd name="connsiteY15448" fmla="*/ 14980 h 688275"/>
              <a:gd name="connsiteX15449" fmla="*/ 5179147 w 7386137"/>
              <a:gd name="connsiteY15449" fmla="*/ 14980 h 688275"/>
              <a:gd name="connsiteX15450" fmla="*/ 5179006 w 7386137"/>
              <a:gd name="connsiteY15450" fmla="*/ 15231 h 688275"/>
              <a:gd name="connsiteX15451" fmla="*/ 5179147 w 7386137"/>
              <a:gd name="connsiteY15451" fmla="*/ 15231 h 688275"/>
              <a:gd name="connsiteX15452" fmla="*/ 5179005 w 7386137"/>
              <a:gd name="connsiteY15452" fmla="*/ 15483 h 688275"/>
              <a:gd name="connsiteX15453" fmla="*/ 5179147 w 7386137"/>
              <a:gd name="connsiteY15453" fmla="*/ 15483 h 688275"/>
              <a:gd name="connsiteX15454" fmla="*/ 5179005 w 7386137"/>
              <a:gd name="connsiteY15454" fmla="*/ 15735 h 688275"/>
              <a:gd name="connsiteX15455" fmla="*/ 5179147 w 7386137"/>
              <a:gd name="connsiteY15455" fmla="*/ 15735 h 688275"/>
              <a:gd name="connsiteX15456" fmla="*/ 5179006 w 7386137"/>
              <a:gd name="connsiteY15456" fmla="*/ 15986 h 688275"/>
              <a:gd name="connsiteX15457" fmla="*/ 5179147 w 7386137"/>
              <a:gd name="connsiteY15457" fmla="*/ 15986 h 688275"/>
              <a:gd name="connsiteX15458" fmla="*/ 5179005 w 7386137"/>
              <a:gd name="connsiteY15458" fmla="*/ 16238 h 688275"/>
              <a:gd name="connsiteX15459" fmla="*/ 5179147 w 7386137"/>
              <a:gd name="connsiteY15459" fmla="*/ 16238 h 688275"/>
              <a:gd name="connsiteX15460" fmla="*/ 5179006 w 7386137"/>
              <a:gd name="connsiteY15460" fmla="*/ 16489 h 688275"/>
              <a:gd name="connsiteX15461" fmla="*/ 5179147 w 7386137"/>
              <a:gd name="connsiteY15461" fmla="*/ 16489 h 688275"/>
              <a:gd name="connsiteX15462" fmla="*/ 5179005 w 7386137"/>
              <a:gd name="connsiteY15462" fmla="*/ 16741 h 688275"/>
              <a:gd name="connsiteX15463" fmla="*/ 5179147 w 7386137"/>
              <a:gd name="connsiteY15463" fmla="*/ 16741 h 688275"/>
              <a:gd name="connsiteX15464" fmla="*/ 5179006 w 7386137"/>
              <a:gd name="connsiteY15464" fmla="*/ 16992 h 688275"/>
              <a:gd name="connsiteX15465" fmla="*/ 5179147 w 7386137"/>
              <a:gd name="connsiteY15465" fmla="*/ 16992 h 688275"/>
              <a:gd name="connsiteX15466" fmla="*/ 5179005 w 7386137"/>
              <a:gd name="connsiteY15466" fmla="*/ 17244 h 688275"/>
              <a:gd name="connsiteX15467" fmla="*/ 5179147 w 7386137"/>
              <a:gd name="connsiteY15467" fmla="*/ 17244 h 688275"/>
              <a:gd name="connsiteX15468" fmla="*/ 5179006 w 7386137"/>
              <a:gd name="connsiteY15468" fmla="*/ 17495 h 688275"/>
              <a:gd name="connsiteX15469" fmla="*/ 5179147 w 7386137"/>
              <a:gd name="connsiteY15469" fmla="*/ 17495 h 688275"/>
              <a:gd name="connsiteX15470" fmla="*/ 5179005 w 7386137"/>
              <a:gd name="connsiteY15470" fmla="*/ 17747 h 688275"/>
              <a:gd name="connsiteX15471" fmla="*/ 5179147 w 7386137"/>
              <a:gd name="connsiteY15471" fmla="*/ 17747 h 688275"/>
              <a:gd name="connsiteX15472" fmla="*/ 5179005 w 7386137"/>
              <a:gd name="connsiteY15472" fmla="*/ 17999 h 688275"/>
              <a:gd name="connsiteX15473" fmla="*/ 5179147 w 7386137"/>
              <a:gd name="connsiteY15473" fmla="*/ 17999 h 688275"/>
              <a:gd name="connsiteX15474" fmla="*/ 5179006 w 7386137"/>
              <a:gd name="connsiteY15474" fmla="*/ 18250 h 688275"/>
              <a:gd name="connsiteX15475" fmla="*/ 5179147 w 7386137"/>
              <a:gd name="connsiteY15475" fmla="*/ 18250 h 688275"/>
              <a:gd name="connsiteX15476" fmla="*/ 5179005 w 7386137"/>
              <a:gd name="connsiteY15476" fmla="*/ 18502 h 688275"/>
              <a:gd name="connsiteX15477" fmla="*/ 5179147 w 7386137"/>
              <a:gd name="connsiteY15477" fmla="*/ 18502 h 688275"/>
              <a:gd name="connsiteX15478" fmla="*/ 5179006 w 7386137"/>
              <a:gd name="connsiteY15478" fmla="*/ 18753 h 688275"/>
              <a:gd name="connsiteX15479" fmla="*/ 5179147 w 7386137"/>
              <a:gd name="connsiteY15479" fmla="*/ 18753 h 688275"/>
              <a:gd name="connsiteX15480" fmla="*/ 5179005 w 7386137"/>
              <a:gd name="connsiteY15480" fmla="*/ 19005 h 688275"/>
              <a:gd name="connsiteX15481" fmla="*/ 5179147 w 7386137"/>
              <a:gd name="connsiteY15481" fmla="*/ 19005 h 688275"/>
              <a:gd name="connsiteX15482" fmla="*/ 5179006 w 7386137"/>
              <a:gd name="connsiteY15482" fmla="*/ 19256 h 688275"/>
              <a:gd name="connsiteX15483" fmla="*/ 5179147 w 7386137"/>
              <a:gd name="connsiteY15483" fmla="*/ 19256 h 688275"/>
              <a:gd name="connsiteX15484" fmla="*/ 5179005 w 7386137"/>
              <a:gd name="connsiteY15484" fmla="*/ 19508 h 688275"/>
              <a:gd name="connsiteX15485" fmla="*/ 5179147 w 7386137"/>
              <a:gd name="connsiteY15485" fmla="*/ 19508 h 688275"/>
              <a:gd name="connsiteX15486" fmla="*/ 5179006 w 7386137"/>
              <a:gd name="connsiteY15486" fmla="*/ 19759 h 688275"/>
              <a:gd name="connsiteX15487" fmla="*/ 5179147 w 7386137"/>
              <a:gd name="connsiteY15487" fmla="*/ 19759 h 688275"/>
              <a:gd name="connsiteX15488" fmla="*/ 5179005 w 7386137"/>
              <a:gd name="connsiteY15488" fmla="*/ 20011 h 688275"/>
              <a:gd name="connsiteX15489" fmla="*/ 5179147 w 7386137"/>
              <a:gd name="connsiteY15489" fmla="*/ 20011 h 688275"/>
              <a:gd name="connsiteX15490" fmla="*/ 5179006 w 7386137"/>
              <a:gd name="connsiteY15490" fmla="*/ 20262 h 688275"/>
              <a:gd name="connsiteX15491" fmla="*/ 5179147 w 7386137"/>
              <a:gd name="connsiteY15491" fmla="*/ 20262 h 688275"/>
              <a:gd name="connsiteX15492" fmla="*/ 5179005 w 7386137"/>
              <a:gd name="connsiteY15492" fmla="*/ 20514 h 688275"/>
              <a:gd name="connsiteX15493" fmla="*/ 5179147 w 7386137"/>
              <a:gd name="connsiteY15493" fmla="*/ 20514 h 688275"/>
              <a:gd name="connsiteX15494" fmla="*/ 5179006 w 7386137"/>
              <a:gd name="connsiteY15494" fmla="*/ 20765 h 688275"/>
              <a:gd name="connsiteX15495" fmla="*/ 5179147 w 7386137"/>
              <a:gd name="connsiteY15495" fmla="*/ 20765 h 688275"/>
              <a:gd name="connsiteX15496" fmla="*/ 5179005 w 7386137"/>
              <a:gd name="connsiteY15496" fmla="*/ 21017 h 688275"/>
              <a:gd name="connsiteX15497" fmla="*/ 5179147 w 7386137"/>
              <a:gd name="connsiteY15497" fmla="*/ 21017 h 688275"/>
              <a:gd name="connsiteX15498" fmla="*/ 5179006 w 7386137"/>
              <a:gd name="connsiteY15498" fmla="*/ 21268 h 688275"/>
              <a:gd name="connsiteX15499" fmla="*/ 5179147 w 7386137"/>
              <a:gd name="connsiteY15499" fmla="*/ 21268 h 688275"/>
              <a:gd name="connsiteX15500" fmla="*/ 5179005 w 7386137"/>
              <a:gd name="connsiteY15500" fmla="*/ 21520 h 688275"/>
              <a:gd name="connsiteX15501" fmla="*/ 5179147 w 7386137"/>
              <a:gd name="connsiteY15501" fmla="*/ 21520 h 688275"/>
              <a:gd name="connsiteX15502" fmla="*/ 5179005 w 7386137"/>
              <a:gd name="connsiteY15502" fmla="*/ 21772 h 688275"/>
              <a:gd name="connsiteX15503" fmla="*/ 5179147 w 7386137"/>
              <a:gd name="connsiteY15503" fmla="*/ 21772 h 688275"/>
              <a:gd name="connsiteX15504" fmla="*/ 5179006 w 7386137"/>
              <a:gd name="connsiteY15504" fmla="*/ 22023 h 688275"/>
              <a:gd name="connsiteX15505" fmla="*/ 5179147 w 7386137"/>
              <a:gd name="connsiteY15505" fmla="*/ 22023 h 688275"/>
              <a:gd name="connsiteX15506" fmla="*/ 5179005 w 7386137"/>
              <a:gd name="connsiteY15506" fmla="*/ 22275 h 688275"/>
              <a:gd name="connsiteX15507" fmla="*/ 5179147 w 7386137"/>
              <a:gd name="connsiteY15507" fmla="*/ 22275 h 688275"/>
              <a:gd name="connsiteX15508" fmla="*/ 5179006 w 7386137"/>
              <a:gd name="connsiteY15508" fmla="*/ 22526 h 688275"/>
              <a:gd name="connsiteX15509" fmla="*/ 5179147 w 7386137"/>
              <a:gd name="connsiteY15509" fmla="*/ 22526 h 688275"/>
              <a:gd name="connsiteX15510" fmla="*/ 5179005 w 7386137"/>
              <a:gd name="connsiteY15510" fmla="*/ 22778 h 688275"/>
              <a:gd name="connsiteX15511" fmla="*/ 5179147 w 7386137"/>
              <a:gd name="connsiteY15511" fmla="*/ 22778 h 688275"/>
              <a:gd name="connsiteX15512" fmla="*/ 5179006 w 7386137"/>
              <a:gd name="connsiteY15512" fmla="*/ 23029 h 688275"/>
              <a:gd name="connsiteX15513" fmla="*/ 5179147 w 7386137"/>
              <a:gd name="connsiteY15513" fmla="*/ 23029 h 688275"/>
              <a:gd name="connsiteX15514" fmla="*/ 5179005 w 7386137"/>
              <a:gd name="connsiteY15514" fmla="*/ 23281 h 688275"/>
              <a:gd name="connsiteX15515" fmla="*/ 5179147 w 7386137"/>
              <a:gd name="connsiteY15515" fmla="*/ 23281 h 688275"/>
              <a:gd name="connsiteX15516" fmla="*/ 5179006 w 7386137"/>
              <a:gd name="connsiteY15516" fmla="*/ 23532 h 688275"/>
              <a:gd name="connsiteX15517" fmla="*/ 5179147 w 7386137"/>
              <a:gd name="connsiteY15517" fmla="*/ 23532 h 688275"/>
              <a:gd name="connsiteX15518" fmla="*/ 5179005 w 7386137"/>
              <a:gd name="connsiteY15518" fmla="*/ 23784 h 688275"/>
              <a:gd name="connsiteX15519" fmla="*/ 5179147 w 7386137"/>
              <a:gd name="connsiteY15519" fmla="*/ 23784 h 688275"/>
              <a:gd name="connsiteX15520" fmla="*/ 5179005 w 7386137"/>
              <a:gd name="connsiteY15520" fmla="*/ 24036 h 688275"/>
              <a:gd name="connsiteX15521" fmla="*/ 5179147 w 7386137"/>
              <a:gd name="connsiteY15521" fmla="*/ 24036 h 688275"/>
              <a:gd name="connsiteX15522" fmla="*/ 5179006 w 7386137"/>
              <a:gd name="connsiteY15522" fmla="*/ 24287 h 688275"/>
              <a:gd name="connsiteX15523" fmla="*/ 5179147 w 7386137"/>
              <a:gd name="connsiteY15523" fmla="*/ 24287 h 688275"/>
              <a:gd name="connsiteX15524" fmla="*/ 5179005 w 7386137"/>
              <a:gd name="connsiteY15524" fmla="*/ 24539 h 688275"/>
              <a:gd name="connsiteX15525" fmla="*/ 5179147 w 7386137"/>
              <a:gd name="connsiteY15525" fmla="*/ 24539 h 688275"/>
              <a:gd name="connsiteX15526" fmla="*/ 5179006 w 7386137"/>
              <a:gd name="connsiteY15526" fmla="*/ 24790 h 688275"/>
              <a:gd name="connsiteX15527" fmla="*/ 5179147 w 7386137"/>
              <a:gd name="connsiteY15527" fmla="*/ 24790 h 688275"/>
              <a:gd name="connsiteX15528" fmla="*/ 5179005 w 7386137"/>
              <a:gd name="connsiteY15528" fmla="*/ 25042 h 688275"/>
              <a:gd name="connsiteX15529" fmla="*/ 5179147 w 7386137"/>
              <a:gd name="connsiteY15529" fmla="*/ 25042 h 688275"/>
              <a:gd name="connsiteX15530" fmla="*/ 5179006 w 7386137"/>
              <a:gd name="connsiteY15530" fmla="*/ 25293 h 688275"/>
              <a:gd name="connsiteX15531" fmla="*/ 5179147 w 7386137"/>
              <a:gd name="connsiteY15531" fmla="*/ 25293 h 688275"/>
              <a:gd name="connsiteX15532" fmla="*/ 5179005 w 7386137"/>
              <a:gd name="connsiteY15532" fmla="*/ 25545 h 688275"/>
              <a:gd name="connsiteX15533" fmla="*/ 5179147 w 7386137"/>
              <a:gd name="connsiteY15533" fmla="*/ 25545 h 688275"/>
              <a:gd name="connsiteX15534" fmla="*/ 5179006 w 7386137"/>
              <a:gd name="connsiteY15534" fmla="*/ 25796 h 688275"/>
              <a:gd name="connsiteX15535" fmla="*/ 5179147 w 7386137"/>
              <a:gd name="connsiteY15535" fmla="*/ 25796 h 688275"/>
              <a:gd name="connsiteX15536" fmla="*/ 5179005 w 7386137"/>
              <a:gd name="connsiteY15536" fmla="*/ 26048 h 688275"/>
              <a:gd name="connsiteX15537" fmla="*/ 5179147 w 7386137"/>
              <a:gd name="connsiteY15537" fmla="*/ 26048 h 688275"/>
              <a:gd name="connsiteX15538" fmla="*/ 5179006 w 7386137"/>
              <a:gd name="connsiteY15538" fmla="*/ 26299 h 688275"/>
              <a:gd name="connsiteX15539" fmla="*/ 5179147 w 7386137"/>
              <a:gd name="connsiteY15539" fmla="*/ 26299 h 688275"/>
              <a:gd name="connsiteX15540" fmla="*/ 5179005 w 7386137"/>
              <a:gd name="connsiteY15540" fmla="*/ 26551 h 688275"/>
              <a:gd name="connsiteX15541" fmla="*/ 5179147 w 7386137"/>
              <a:gd name="connsiteY15541" fmla="*/ 26551 h 688275"/>
              <a:gd name="connsiteX15542" fmla="*/ 5179006 w 7386137"/>
              <a:gd name="connsiteY15542" fmla="*/ 26802 h 688275"/>
              <a:gd name="connsiteX15543" fmla="*/ 5179147 w 7386137"/>
              <a:gd name="connsiteY15543" fmla="*/ 26802 h 688275"/>
              <a:gd name="connsiteX15544" fmla="*/ 5179005 w 7386137"/>
              <a:gd name="connsiteY15544" fmla="*/ 27054 h 688275"/>
              <a:gd name="connsiteX15545" fmla="*/ 5179147 w 7386137"/>
              <a:gd name="connsiteY15545" fmla="*/ 27054 h 688275"/>
              <a:gd name="connsiteX15546" fmla="*/ 5131352 w 7386137"/>
              <a:gd name="connsiteY15546" fmla="*/ 111873 h 688275"/>
              <a:gd name="connsiteX15547" fmla="*/ 5240782 w 7386137"/>
              <a:gd name="connsiteY15547" fmla="*/ 111873 h 688275"/>
              <a:gd name="connsiteX15548" fmla="*/ 5237171 w 7386137"/>
              <a:gd name="connsiteY15548" fmla="*/ 97600 h 688275"/>
              <a:gd name="connsiteX15549" fmla="*/ 5237235 w 7386137"/>
              <a:gd name="connsiteY15549" fmla="*/ 97600 h 688275"/>
              <a:gd name="connsiteX15550" fmla="*/ 5237171 w 7386137"/>
              <a:gd name="connsiteY15550" fmla="*/ 97348 h 688275"/>
              <a:gd name="connsiteX15551" fmla="*/ 5237235 w 7386137"/>
              <a:gd name="connsiteY15551" fmla="*/ 97348 h 688275"/>
              <a:gd name="connsiteX15552" fmla="*/ 5237171 w 7386137"/>
              <a:gd name="connsiteY15552" fmla="*/ 97097 h 688275"/>
              <a:gd name="connsiteX15553" fmla="*/ 5237235 w 7386137"/>
              <a:gd name="connsiteY15553" fmla="*/ 97097 h 688275"/>
              <a:gd name="connsiteX15554" fmla="*/ 5237171 w 7386137"/>
              <a:gd name="connsiteY15554" fmla="*/ 96845 h 688275"/>
              <a:gd name="connsiteX15555" fmla="*/ 5237235 w 7386137"/>
              <a:gd name="connsiteY15555" fmla="*/ 96845 h 688275"/>
              <a:gd name="connsiteX15556" fmla="*/ 5237171 w 7386137"/>
              <a:gd name="connsiteY15556" fmla="*/ 96594 h 688275"/>
              <a:gd name="connsiteX15557" fmla="*/ 5237235 w 7386137"/>
              <a:gd name="connsiteY15557" fmla="*/ 96594 h 688275"/>
              <a:gd name="connsiteX15558" fmla="*/ 5237171 w 7386137"/>
              <a:gd name="connsiteY15558" fmla="*/ 96342 h 688275"/>
              <a:gd name="connsiteX15559" fmla="*/ 5237235 w 7386137"/>
              <a:gd name="connsiteY15559" fmla="*/ 96342 h 688275"/>
              <a:gd name="connsiteX15560" fmla="*/ 5237171 w 7386137"/>
              <a:gd name="connsiteY15560" fmla="*/ 96091 h 688275"/>
              <a:gd name="connsiteX15561" fmla="*/ 5237235 w 7386137"/>
              <a:gd name="connsiteY15561" fmla="*/ 96091 h 688275"/>
              <a:gd name="connsiteX15562" fmla="*/ 5237171 w 7386137"/>
              <a:gd name="connsiteY15562" fmla="*/ 95839 h 688275"/>
              <a:gd name="connsiteX15563" fmla="*/ 5237235 w 7386137"/>
              <a:gd name="connsiteY15563" fmla="*/ 95839 h 688275"/>
              <a:gd name="connsiteX15564" fmla="*/ 5237171 w 7386137"/>
              <a:gd name="connsiteY15564" fmla="*/ 95588 h 688275"/>
              <a:gd name="connsiteX15565" fmla="*/ 5237235 w 7386137"/>
              <a:gd name="connsiteY15565" fmla="*/ 95588 h 688275"/>
              <a:gd name="connsiteX15566" fmla="*/ 5237171 w 7386137"/>
              <a:gd name="connsiteY15566" fmla="*/ 95336 h 688275"/>
              <a:gd name="connsiteX15567" fmla="*/ 5237235 w 7386137"/>
              <a:gd name="connsiteY15567" fmla="*/ 95336 h 688275"/>
              <a:gd name="connsiteX15568" fmla="*/ 5237171 w 7386137"/>
              <a:gd name="connsiteY15568" fmla="*/ 95085 h 688275"/>
              <a:gd name="connsiteX15569" fmla="*/ 5237235 w 7386137"/>
              <a:gd name="connsiteY15569" fmla="*/ 95085 h 688275"/>
              <a:gd name="connsiteX15570" fmla="*/ 5237171 w 7386137"/>
              <a:gd name="connsiteY15570" fmla="*/ 94833 h 688275"/>
              <a:gd name="connsiteX15571" fmla="*/ 5237235 w 7386137"/>
              <a:gd name="connsiteY15571" fmla="*/ 94833 h 688275"/>
              <a:gd name="connsiteX15572" fmla="*/ 5237171 w 7386137"/>
              <a:gd name="connsiteY15572" fmla="*/ 94582 h 688275"/>
              <a:gd name="connsiteX15573" fmla="*/ 5237235 w 7386137"/>
              <a:gd name="connsiteY15573" fmla="*/ 94582 h 688275"/>
              <a:gd name="connsiteX15574" fmla="*/ 5237171 w 7386137"/>
              <a:gd name="connsiteY15574" fmla="*/ 94330 h 688275"/>
              <a:gd name="connsiteX15575" fmla="*/ 5237235 w 7386137"/>
              <a:gd name="connsiteY15575" fmla="*/ 94330 h 688275"/>
              <a:gd name="connsiteX15576" fmla="*/ 5237171 w 7386137"/>
              <a:gd name="connsiteY15576" fmla="*/ 94078 h 688275"/>
              <a:gd name="connsiteX15577" fmla="*/ 5237235 w 7386137"/>
              <a:gd name="connsiteY15577" fmla="*/ 94078 h 688275"/>
              <a:gd name="connsiteX15578" fmla="*/ 5237171 w 7386137"/>
              <a:gd name="connsiteY15578" fmla="*/ 93827 h 688275"/>
              <a:gd name="connsiteX15579" fmla="*/ 5237235 w 7386137"/>
              <a:gd name="connsiteY15579" fmla="*/ 93827 h 688275"/>
              <a:gd name="connsiteX15580" fmla="*/ 5237171 w 7386137"/>
              <a:gd name="connsiteY15580" fmla="*/ 93575 h 688275"/>
              <a:gd name="connsiteX15581" fmla="*/ 5237235 w 7386137"/>
              <a:gd name="connsiteY15581" fmla="*/ 93575 h 688275"/>
              <a:gd name="connsiteX15582" fmla="*/ 5237171 w 7386137"/>
              <a:gd name="connsiteY15582" fmla="*/ 93324 h 688275"/>
              <a:gd name="connsiteX15583" fmla="*/ 5237235 w 7386137"/>
              <a:gd name="connsiteY15583" fmla="*/ 93324 h 688275"/>
              <a:gd name="connsiteX15584" fmla="*/ 5237171 w 7386137"/>
              <a:gd name="connsiteY15584" fmla="*/ 93072 h 688275"/>
              <a:gd name="connsiteX15585" fmla="*/ 5237235 w 7386137"/>
              <a:gd name="connsiteY15585" fmla="*/ 93072 h 688275"/>
              <a:gd name="connsiteX15586" fmla="*/ 5237171 w 7386137"/>
              <a:gd name="connsiteY15586" fmla="*/ 92821 h 688275"/>
              <a:gd name="connsiteX15587" fmla="*/ 5237235 w 7386137"/>
              <a:gd name="connsiteY15587" fmla="*/ 92821 h 688275"/>
              <a:gd name="connsiteX15588" fmla="*/ 5237171 w 7386137"/>
              <a:gd name="connsiteY15588" fmla="*/ 92569 h 688275"/>
              <a:gd name="connsiteX15589" fmla="*/ 5237235 w 7386137"/>
              <a:gd name="connsiteY15589" fmla="*/ 92569 h 688275"/>
              <a:gd name="connsiteX15590" fmla="*/ 5237171 w 7386137"/>
              <a:gd name="connsiteY15590" fmla="*/ 92318 h 688275"/>
              <a:gd name="connsiteX15591" fmla="*/ 5237235 w 7386137"/>
              <a:gd name="connsiteY15591" fmla="*/ 92318 h 688275"/>
              <a:gd name="connsiteX15592" fmla="*/ 5237171 w 7386137"/>
              <a:gd name="connsiteY15592" fmla="*/ 92066 h 688275"/>
              <a:gd name="connsiteX15593" fmla="*/ 5237235 w 7386137"/>
              <a:gd name="connsiteY15593" fmla="*/ 92066 h 688275"/>
              <a:gd name="connsiteX15594" fmla="*/ 5237171 w 7386137"/>
              <a:gd name="connsiteY15594" fmla="*/ 91814 h 688275"/>
              <a:gd name="connsiteX15595" fmla="*/ 5237235 w 7386137"/>
              <a:gd name="connsiteY15595" fmla="*/ 91814 h 688275"/>
              <a:gd name="connsiteX15596" fmla="*/ 5237171 w 7386137"/>
              <a:gd name="connsiteY15596" fmla="*/ 91563 h 688275"/>
              <a:gd name="connsiteX15597" fmla="*/ 5237235 w 7386137"/>
              <a:gd name="connsiteY15597" fmla="*/ 91563 h 688275"/>
              <a:gd name="connsiteX15598" fmla="*/ 5237171 w 7386137"/>
              <a:gd name="connsiteY15598" fmla="*/ 91311 h 688275"/>
              <a:gd name="connsiteX15599" fmla="*/ 5237235 w 7386137"/>
              <a:gd name="connsiteY15599" fmla="*/ 91311 h 688275"/>
              <a:gd name="connsiteX15600" fmla="*/ 5237171 w 7386137"/>
              <a:gd name="connsiteY15600" fmla="*/ 91060 h 688275"/>
              <a:gd name="connsiteX15601" fmla="*/ 5237235 w 7386137"/>
              <a:gd name="connsiteY15601" fmla="*/ 91060 h 688275"/>
              <a:gd name="connsiteX15602" fmla="*/ 5237171 w 7386137"/>
              <a:gd name="connsiteY15602" fmla="*/ 90808 h 688275"/>
              <a:gd name="connsiteX15603" fmla="*/ 5237235 w 7386137"/>
              <a:gd name="connsiteY15603" fmla="*/ 90808 h 688275"/>
              <a:gd name="connsiteX15604" fmla="*/ 5237171 w 7386137"/>
              <a:gd name="connsiteY15604" fmla="*/ 90557 h 688275"/>
              <a:gd name="connsiteX15605" fmla="*/ 5237235 w 7386137"/>
              <a:gd name="connsiteY15605" fmla="*/ 90557 h 688275"/>
              <a:gd name="connsiteX15606" fmla="*/ 5237171 w 7386137"/>
              <a:gd name="connsiteY15606" fmla="*/ 90305 h 688275"/>
              <a:gd name="connsiteX15607" fmla="*/ 5237235 w 7386137"/>
              <a:gd name="connsiteY15607" fmla="*/ 90305 h 688275"/>
              <a:gd name="connsiteX15608" fmla="*/ 5237171 w 7386137"/>
              <a:gd name="connsiteY15608" fmla="*/ 90054 h 688275"/>
              <a:gd name="connsiteX15609" fmla="*/ 5237235 w 7386137"/>
              <a:gd name="connsiteY15609" fmla="*/ 90054 h 688275"/>
              <a:gd name="connsiteX15610" fmla="*/ 5237171 w 7386137"/>
              <a:gd name="connsiteY15610" fmla="*/ 89802 h 688275"/>
              <a:gd name="connsiteX15611" fmla="*/ 5237235 w 7386137"/>
              <a:gd name="connsiteY15611" fmla="*/ 89802 h 688275"/>
              <a:gd name="connsiteX15612" fmla="*/ 5237171 w 7386137"/>
              <a:gd name="connsiteY15612" fmla="*/ 89551 h 688275"/>
              <a:gd name="connsiteX15613" fmla="*/ 5237235 w 7386137"/>
              <a:gd name="connsiteY15613" fmla="*/ 89551 h 688275"/>
              <a:gd name="connsiteX15614" fmla="*/ 5237171 w 7386137"/>
              <a:gd name="connsiteY15614" fmla="*/ 89299 h 688275"/>
              <a:gd name="connsiteX15615" fmla="*/ 5237235 w 7386137"/>
              <a:gd name="connsiteY15615" fmla="*/ 89299 h 688275"/>
              <a:gd name="connsiteX15616" fmla="*/ 5237171 w 7386137"/>
              <a:gd name="connsiteY15616" fmla="*/ 89048 h 688275"/>
              <a:gd name="connsiteX15617" fmla="*/ 5237235 w 7386137"/>
              <a:gd name="connsiteY15617" fmla="*/ 89048 h 688275"/>
              <a:gd name="connsiteX15618" fmla="*/ 5237171 w 7386137"/>
              <a:gd name="connsiteY15618" fmla="*/ 88796 h 688275"/>
              <a:gd name="connsiteX15619" fmla="*/ 5237235 w 7386137"/>
              <a:gd name="connsiteY15619" fmla="*/ 88796 h 688275"/>
              <a:gd name="connsiteX15620" fmla="*/ 5237171 w 7386137"/>
              <a:gd name="connsiteY15620" fmla="*/ 88545 h 688275"/>
              <a:gd name="connsiteX15621" fmla="*/ 5237235 w 7386137"/>
              <a:gd name="connsiteY15621" fmla="*/ 88545 h 688275"/>
              <a:gd name="connsiteX15622" fmla="*/ 5237171 w 7386137"/>
              <a:gd name="connsiteY15622" fmla="*/ 88293 h 688275"/>
              <a:gd name="connsiteX15623" fmla="*/ 5237235 w 7386137"/>
              <a:gd name="connsiteY15623" fmla="*/ 88293 h 688275"/>
              <a:gd name="connsiteX15624" fmla="*/ 5237171 w 7386137"/>
              <a:gd name="connsiteY15624" fmla="*/ 88041 h 688275"/>
              <a:gd name="connsiteX15625" fmla="*/ 5237235 w 7386137"/>
              <a:gd name="connsiteY15625" fmla="*/ 88041 h 688275"/>
              <a:gd name="connsiteX15626" fmla="*/ 5237171 w 7386137"/>
              <a:gd name="connsiteY15626" fmla="*/ 87790 h 688275"/>
              <a:gd name="connsiteX15627" fmla="*/ 5237235 w 7386137"/>
              <a:gd name="connsiteY15627" fmla="*/ 87790 h 688275"/>
              <a:gd name="connsiteX15628" fmla="*/ 5237171 w 7386137"/>
              <a:gd name="connsiteY15628" fmla="*/ 87538 h 688275"/>
              <a:gd name="connsiteX15629" fmla="*/ 5237235 w 7386137"/>
              <a:gd name="connsiteY15629" fmla="*/ 87538 h 688275"/>
              <a:gd name="connsiteX15630" fmla="*/ 5237171 w 7386137"/>
              <a:gd name="connsiteY15630" fmla="*/ 87287 h 688275"/>
              <a:gd name="connsiteX15631" fmla="*/ 5237235 w 7386137"/>
              <a:gd name="connsiteY15631" fmla="*/ 87287 h 688275"/>
              <a:gd name="connsiteX15632" fmla="*/ 5237171 w 7386137"/>
              <a:gd name="connsiteY15632" fmla="*/ 87035 h 688275"/>
              <a:gd name="connsiteX15633" fmla="*/ 5237235 w 7386137"/>
              <a:gd name="connsiteY15633" fmla="*/ 87035 h 688275"/>
              <a:gd name="connsiteX15634" fmla="*/ 5237171 w 7386137"/>
              <a:gd name="connsiteY15634" fmla="*/ 86784 h 688275"/>
              <a:gd name="connsiteX15635" fmla="*/ 5237235 w 7386137"/>
              <a:gd name="connsiteY15635" fmla="*/ 86784 h 688275"/>
              <a:gd name="connsiteX15636" fmla="*/ 5237171 w 7386137"/>
              <a:gd name="connsiteY15636" fmla="*/ 86532 h 688275"/>
              <a:gd name="connsiteX15637" fmla="*/ 5237235 w 7386137"/>
              <a:gd name="connsiteY15637" fmla="*/ 86532 h 688275"/>
              <a:gd name="connsiteX15638" fmla="*/ 5237171 w 7386137"/>
              <a:gd name="connsiteY15638" fmla="*/ 86281 h 688275"/>
              <a:gd name="connsiteX15639" fmla="*/ 5237235 w 7386137"/>
              <a:gd name="connsiteY15639" fmla="*/ 86281 h 688275"/>
              <a:gd name="connsiteX15640" fmla="*/ 5237171 w 7386137"/>
              <a:gd name="connsiteY15640" fmla="*/ 86029 h 688275"/>
              <a:gd name="connsiteX15641" fmla="*/ 5237235 w 7386137"/>
              <a:gd name="connsiteY15641" fmla="*/ 86029 h 688275"/>
              <a:gd name="connsiteX15642" fmla="*/ 5237171 w 7386137"/>
              <a:gd name="connsiteY15642" fmla="*/ 85777 h 688275"/>
              <a:gd name="connsiteX15643" fmla="*/ 5237235 w 7386137"/>
              <a:gd name="connsiteY15643" fmla="*/ 85777 h 688275"/>
              <a:gd name="connsiteX15644" fmla="*/ 5237171 w 7386137"/>
              <a:gd name="connsiteY15644" fmla="*/ 85526 h 688275"/>
              <a:gd name="connsiteX15645" fmla="*/ 5237235 w 7386137"/>
              <a:gd name="connsiteY15645" fmla="*/ 85526 h 688275"/>
              <a:gd name="connsiteX15646" fmla="*/ 5237171 w 7386137"/>
              <a:gd name="connsiteY15646" fmla="*/ 85274 h 688275"/>
              <a:gd name="connsiteX15647" fmla="*/ 5237235 w 7386137"/>
              <a:gd name="connsiteY15647" fmla="*/ 85274 h 688275"/>
              <a:gd name="connsiteX15648" fmla="*/ 5237171 w 7386137"/>
              <a:gd name="connsiteY15648" fmla="*/ 85023 h 688275"/>
              <a:gd name="connsiteX15649" fmla="*/ 5237235 w 7386137"/>
              <a:gd name="connsiteY15649" fmla="*/ 85023 h 688275"/>
              <a:gd name="connsiteX15650" fmla="*/ 5237171 w 7386137"/>
              <a:gd name="connsiteY15650" fmla="*/ 84771 h 688275"/>
              <a:gd name="connsiteX15651" fmla="*/ 5237235 w 7386137"/>
              <a:gd name="connsiteY15651" fmla="*/ 84771 h 688275"/>
              <a:gd name="connsiteX15652" fmla="*/ 5237171 w 7386137"/>
              <a:gd name="connsiteY15652" fmla="*/ 84520 h 688275"/>
              <a:gd name="connsiteX15653" fmla="*/ 5237235 w 7386137"/>
              <a:gd name="connsiteY15653" fmla="*/ 84520 h 688275"/>
              <a:gd name="connsiteX15654" fmla="*/ 5237171 w 7386137"/>
              <a:gd name="connsiteY15654" fmla="*/ 84268 h 688275"/>
              <a:gd name="connsiteX15655" fmla="*/ 5237235 w 7386137"/>
              <a:gd name="connsiteY15655" fmla="*/ 84268 h 688275"/>
              <a:gd name="connsiteX15656" fmla="*/ 5237171 w 7386137"/>
              <a:gd name="connsiteY15656" fmla="*/ 84017 h 688275"/>
              <a:gd name="connsiteX15657" fmla="*/ 5237235 w 7386137"/>
              <a:gd name="connsiteY15657" fmla="*/ 84017 h 688275"/>
              <a:gd name="connsiteX15658" fmla="*/ 5237171 w 7386137"/>
              <a:gd name="connsiteY15658" fmla="*/ 83765 h 688275"/>
              <a:gd name="connsiteX15659" fmla="*/ 5237235 w 7386137"/>
              <a:gd name="connsiteY15659" fmla="*/ 83765 h 688275"/>
              <a:gd name="connsiteX15660" fmla="*/ 5237171 w 7386137"/>
              <a:gd name="connsiteY15660" fmla="*/ 83514 h 688275"/>
              <a:gd name="connsiteX15661" fmla="*/ 5237235 w 7386137"/>
              <a:gd name="connsiteY15661" fmla="*/ 83514 h 688275"/>
              <a:gd name="connsiteX15662" fmla="*/ 5237171 w 7386137"/>
              <a:gd name="connsiteY15662" fmla="*/ 83262 h 688275"/>
              <a:gd name="connsiteX15663" fmla="*/ 5237235 w 7386137"/>
              <a:gd name="connsiteY15663" fmla="*/ 83262 h 688275"/>
              <a:gd name="connsiteX15664" fmla="*/ 5237171 w 7386137"/>
              <a:gd name="connsiteY15664" fmla="*/ 83011 h 688275"/>
              <a:gd name="connsiteX15665" fmla="*/ 5237235 w 7386137"/>
              <a:gd name="connsiteY15665" fmla="*/ 83011 h 688275"/>
              <a:gd name="connsiteX15666" fmla="*/ 5237171 w 7386137"/>
              <a:gd name="connsiteY15666" fmla="*/ 82759 h 688275"/>
              <a:gd name="connsiteX15667" fmla="*/ 5237235 w 7386137"/>
              <a:gd name="connsiteY15667" fmla="*/ 82759 h 688275"/>
              <a:gd name="connsiteX15668" fmla="*/ 5237171 w 7386137"/>
              <a:gd name="connsiteY15668" fmla="*/ 82507 h 688275"/>
              <a:gd name="connsiteX15669" fmla="*/ 5237235 w 7386137"/>
              <a:gd name="connsiteY15669" fmla="*/ 82507 h 688275"/>
              <a:gd name="connsiteX15670" fmla="*/ 5237171 w 7386137"/>
              <a:gd name="connsiteY15670" fmla="*/ 82256 h 688275"/>
              <a:gd name="connsiteX15671" fmla="*/ 5237235 w 7386137"/>
              <a:gd name="connsiteY15671" fmla="*/ 82256 h 688275"/>
              <a:gd name="connsiteX15672" fmla="*/ 5237171 w 7386137"/>
              <a:gd name="connsiteY15672" fmla="*/ 82004 h 688275"/>
              <a:gd name="connsiteX15673" fmla="*/ 5237235 w 7386137"/>
              <a:gd name="connsiteY15673" fmla="*/ 82004 h 688275"/>
              <a:gd name="connsiteX15674" fmla="*/ 5237171 w 7386137"/>
              <a:gd name="connsiteY15674" fmla="*/ 81753 h 688275"/>
              <a:gd name="connsiteX15675" fmla="*/ 5237235 w 7386137"/>
              <a:gd name="connsiteY15675" fmla="*/ 81753 h 688275"/>
              <a:gd name="connsiteX15676" fmla="*/ 5237171 w 7386137"/>
              <a:gd name="connsiteY15676" fmla="*/ 81501 h 688275"/>
              <a:gd name="connsiteX15677" fmla="*/ 5237235 w 7386137"/>
              <a:gd name="connsiteY15677" fmla="*/ 81501 h 688275"/>
              <a:gd name="connsiteX15678" fmla="*/ 5237171 w 7386137"/>
              <a:gd name="connsiteY15678" fmla="*/ 81250 h 688275"/>
              <a:gd name="connsiteX15679" fmla="*/ 5237235 w 7386137"/>
              <a:gd name="connsiteY15679" fmla="*/ 81250 h 688275"/>
              <a:gd name="connsiteX15680" fmla="*/ 5237171 w 7386137"/>
              <a:gd name="connsiteY15680" fmla="*/ 80998 h 688275"/>
              <a:gd name="connsiteX15681" fmla="*/ 5237235 w 7386137"/>
              <a:gd name="connsiteY15681" fmla="*/ 80998 h 688275"/>
              <a:gd name="connsiteX15682" fmla="*/ 5237171 w 7386137"/>
              <a:gd name="connsiteY15682" fmla="*/ 80747 h 688275"/>
              <a:gd name="connsiteX15683" fmla="*/ 5237235 w 7386137"/>
              <a:gd name="connsiteY15683" fmla="*/ 80747 h 688275"/>
              <a:gd name="connsiteX15684" fmla="*/ 5237171 w 7386137"/>
              <a:gd name="connsiteY15684" fmla="*/ 80495 h 688275"/>
              <a:gd name="connsiteX15685" fmla="*/ 5237235 w 7386137"/>
              <a:gd name="connsiteY15685" fmla="*/ 80495 h 688275"/>
              <a:gd name="connsiteX15686" fmla="*/ 5237171 w 7386137"/>
              <a:gd name="connsiteY15686" fmla="*/ 80243 h 688275"/>
              <a:gd name="connsiteX15687" fmla="*/ 5237235 w 7386137"/>
              <a:gd name="connsiteY15687" fmla="*/ 80243 h 688275"/>
              <a:gd name="connsiteX15688" fmla="*/ 5237171 w 7386137"/>
              <a:gd name="connsiteY15688" fmla="*/ 79992 h 688275"/>
              <a:gd name="connsiteX15689" fmla="*/ 5237235 w 7386137"/>
              <a:gd name="connsiteY15689" fmla="*/ 79992 h 688275"/>
              <a:gd name="connsiteX15690" fmla="*/ 5237171 w 7386137"/>
              <a:gd name="connsiteY15690" fmla="*/ 79740 h 688275"/>
              <a:gd name="connsiteX15691" fmla="*/ 5237235 w 7386137"/>
              <a:gd name="connsiteY15691" fmla="*/ 79740 h 688275"/>
              <a:gd name="connsiteX15692" fmla="*/ 5237171 w 7386137"/>
              <a:gd name="connsiteY15692" fmla="*/ 79489 h 688275"/>
              <a:gd name="connsiteX15693" fmla="*/ 5237235 w 7386137"/>
              <a:gd name="connsiteY15693" fmla="*/ 79489 h 688275"/>
              <a:gd name="connsiteX15694" fmla="*/ 5237171 w 7386137"/>
              <a:gd name="connsiteY15694" fmla="*/ 79237 h 688275"/>
              <a:gd name="connsiteX15695" fmla="*/ 5237235 w 7386137"/>
              <a:gd name="connsiteY15695" fmla="*/ 79237 h 688275"/>
              <a:gd name="connsiteX15696" fmla="*/ 5237171 w 7386137"/>
              <a:gd name="connsiteY15696" fmla="*/ 78986 h 688275"/>
              <a:gd name="connsiteX15697" fmla="*/ 5237235 w 7386137"/>
              <a:gd name="connsiteY15697" fmla="*/ 78986 h 688275"/>
              <a:gd name="connsiteX15698" fmla="*/ 5237171 w 7386137"/>
              <a:gd name="connsiteY15698" fmla="*/ 78734 h 688275"/>
              <a:gd name="connsiteX15699" fmla="*/ 5237235 w 7386137"/>
              <a:gd name="connsiteY15699" fmla="*/ 78734 h 688275"/>
              <a:gd name="connsiteX15700" fmla="*/ 5237171 w 7386137"/>
              <a:gd name="connsiteY15700" fmla="*/ 78483 h 688275"/>
              <a:gd name="connsiteX15701" fmla="*/ 5237235 w 7386137"/>
              <a:gd name="connsiteY15701" fmla="*/ 78483 h 688275"/>
              <a:gd name="connsiteX15702" fmla="*/ 5237171 w 7386137"/>
              <a:gd name="connsiteY15702" fmla="*/ 78231 h 688275"/>
              <a:gd name="connsiteX15703" fmla="*/ 5237235 w 7386137"/>
              <a:gd name="connsiteY15703" fmla="*/ 78231 h 688275"/>
              <a:gd name="connsiteX15704" fmla="*/ 5237171 w 7386137"/>
              <a:gd name="connsiteY15704" fmla="*/ 77980 h 688275"/>
              <a:gd name="connsiteX15705" fmla="*/ 5237235 w 7386137"/>
              <a:gd name="connsiteY15705" fmla="*/ 77980 h 688275"/>
              <a:gd name="connsiteX15706" fmla="*/ 5237171 w 7386137"/>
              <a:gd name="connsiteY15706" fmla="*/ 77728 h 688275"/>
              <a:gd name="connsiteX15707" fmla="*/ 5237235 w 7386137"/>
              <a:gd name="connsiteY15707" fmla="*/ 77728 h 688275"/>
              <a:gd name="connsiteX15708" fmla="*/ 5237171 w 7386137"/>
              <a:gd name="connsiteY15708" fmla="*/ 77477 h 688275"/>
              <a:gd name="connsiteX15709" fmla="*/ 5237235 w 7386137"/>
              <a:gd name="connsiteY15709" fmla="*/ 77477 h 688275"/>
              <a:gd name="connsiteX15710" fmla="*/ 5237171 w 7386137"/>
              <a:gd name="connsiteY15710" fmla="*/ 77225 h 688275"/>
              <a:gd name="connsiteX15711" fmla="*/ 5330676 w 7386137"/>
              <a:gd name="connsiteY15711" fmla="*/ 77225 h 688275"/>
              <a:gd name="connsiteX15712" fmla="*/ 5359897 w 7386137"/>
              <a:gd name="connsiteY15712" fmla="*/ 183254 h 688275"/>
              <a:gd name="connsiteX15713" fmla="*/ 5359828 w 7386137"/>
              <a:gd name="connsiteY15713" fmla="*/ 183254 h 688275"/>
              <a:gd name="connsiteX15714" fmla="*/ 5359897 w 7386137"/>
              <a:gd name="connsiteY15714" fmla="*/ 183506 h 688275"/>
              <a:gd name="connsiteX15715" fmla="*/ 5359828 w 7386137"/>
              <a:gd name="connsiteY15715" fmla="*/ 183506 h 688275"/>
              <a:gd name="connsiteX15716" fmla="*/ 5359897 w 7386137"/>
              <a:gd name="connsiteY15716" fmla="*/ 183757 h 688275"/>
              <a:gd name="connsiteX15717" fmla="*/ 5359828 w 7386137"/>
              <a:gd name="connsiteY15717" fmla="*/ 183757 h 688275"/>
              <a:gd name="connsiteX15718" fmla="*/ 5359897 w 7386137"/>
              <a:gd name="connsiteY15718" fmla="*/ 184009 h 688275"/>
              <a:gd name="connsiteX15719" fmla="*/ 5359828 w 7386137"/>
              <a:gd name="connsiteY15719" fmla="*/ 184009 h 688275"/>
              <a:gd name="connsiteX15720" fmla="*/ 5359897 w 7386137"/>
              <a:gd name="connsiteY15720" fmla="*/ 184260 h 688275"/>
              <a:gd name="connsiteX15721" fmla="*/ 5359828 w 7386137"/>
              <a:gd name="connsiteY15721" fmla="*/ 184260 h 688275"/>
              <a:gd name="connsiteX15722" fmla="*/ 5359897 w 7386137"/>
              <a:gd name="connsiteY15722" fmla="*/ 184512 h 688275"/>
              <a:gd name="connsiteX15723" fmla="*/ 5359828 w 7386137"/>
              <a:gd name="connsiteY15723" fmla="*/ 184512 h 688275"/>
              <a:gd name="connsiteX15724" fmla="*/ 5359897 w 7386137"/>
              <a:gd name="connsiteY15724" fmla="*/ 184763 h 688275"/>
              <a:gd name="connsiteX15725" fmla="*/ 5359828 w 7386137"/>
              <a:gd name="connsiteY15725" fmla="*/ 184763 h 688275"/>
              <a:gd name="connsiteX15726" fmla="*/ 5359897 w 7386137"/>
              <a:gd name="connsiteY15726" fmla="*/ 185015 h 688275"/>
              <a:gd name="connsiteX15727" fmla="*/ 5359828 w 7386137"/>
              <a:gd name="connsiteY15727" fmla="*/ 185015 h 688275"/>
              <a:gd name="connsiteX15728" fmla="*/ 5359897 w 7386137"/>
              <a:gd name="connsiteY15728" fmla="*/ 185266 h 688275"/>
              <a:gd name="connsiteX15729" fmla="*/ 5359828 w 7386137"/>
              <a:gd name="connsiteY15729" fmla="*/ 185266 h 688275"/>
              <a:gd name="connsiteX15730" fmla="*/ 5359897 w 7386137"/>
              <a:gd name="connsiteY15730" fmla="*/ 185518 h 688275"/>
              <a:gd name="connsiteX15731" fmla="*/ 5359828 w 7386137"/>
              <a:gd name="connsiteY15731" fmla="*/ 185518 h 688275"/>
              <a:gd name="connsiteX15732" fmla="*/ 5359897 w 7386137"/>
              <a:gd name="connsiteY15732" fmla="*/ 185769 h 688275"/>
              <a:gd name="connsiteX15733" fmla="*/ 5359828 w 7386137"/>
              <a:gd name="connsiteY15733" fmla="*/ 185769 h 688275"/>
              <a:gd name="connsiteX15734" fmla="*/ 5359897 w 7386137"/>
              <a:gd name="connsiteY15734" fmla="*/ 186021 h 688275"/>
              <a:gd name="connsiteX15735" fmla="*/ 5359828 w 7386137"/>
              <a:gd name="connsiteY15735" fmla="*/ 186021 h 688275"/>
              <a:gd name="connsiteX15736" fmla="*/ 5359897 w 7386137"/>
              <a:gd name="connsiteY15736" fmla="*/ 186272 h 688275"/>
              <a:gd name="connsiteX15737" fmla="*/ 5359828 w 7386137"/>
              <a:gd name="connsiteY15737" fmla="*/ 186272 h 688275"/>
              <a:gd name="connsiteX15738" fmla="*/ 5359897 w 7386137"/>
              <a:gd name="connsiteY15738" fmla="*/ 186524 h 688275"/>
              <a:gd name="connsiteX15739" fmla="*/ 5359828 w 7386137"/>
              <a:gd name="connsiteY15739" fmla="*/ 186524 h 688275"/>
              <a:gd name="connsiteX15740" fmla="*/ 5359897 w 7386137"/>
              <a:gd name="connsiteY15740" fmla="*/ 186776 h 688275"/>
              <a:gd name="connsiteX15741" fmla="*/ 5359828 w 7386137"/>
              <a:gd name="connsiteY15741" fmla="*/ 186776 h 688275"/>
              <a:gd name="connsiteX15742" fmla="*/ 5359897 w 7386137"/>
              <a:gd name="connsiteY15742" fmla="*/ 187027 h 688275"/>
              <a:gd name="connsiteX15743" fmla="*/ 5359828 w 7386137"/>
              <a:gd name="connsiteY15743" fmla="*/ 187027 h 688275"/>
              <a:gd name="connsiteX15744" fmla="*/ 5359897 w 7386137"/>
              <a:gd name="connsiteY15744" fmla="*/ 187279 h 688275"/>
              <a:gd name="connsiteX15745" fmla="*/ 5359828 w 7386137"/>
              <a:gd name="connsiteY15745" fmla="*/ 187279 h 688275"/>
              <a:gd name="connsiteX15746" fmla="*/ 5359897 w 7386137"/>
              <a:gd name="connsiteY15746" fmla="*/ 187530 h 688275"/>
              <a:gd name="connsiteX15747" fmla="*/ 5359828 w 7386137"/>
              <a:gd name="connsiteY15747" fmla="*/ 187530 h 688275"/>
              <a:gd name="connsiteX15748" fmla="*/ 5359897 w 7386137"/>
              <a:gd name="connsiteY15748" fmla="*/ 187782 h 688275"/>
              <a:gd name="connsiteX15749" fmla="*/ 5359828 w 7386137"/>
              <a:gd name="connsiteY15749" fmla="*/ 187782 h 688275"/>
              <a:gd name="connsiteX15750" fmla="*/ 5359897 w 7386137"/>
              <a:gd name="connsiteY15750" fmla="*/ 188033 h 688275"/>
              <a:gd name="connsiteX15751" fmla="*/ 5359828 w 7386137"/>
              <a:gd name="connsiteY15751" fmla="*/ 188033 h 688275"/>
              <a:gd name="connsiteX15752" fmla="*/ 5359897 w 7386137"/>
              <a:gd name="connsiteY15752" fmla="*/ 188285 h 688275"/>
              <a:gd name="connsiteX15753" fmla="*/ 5359828 w 7386137"/>
              <a:gd name="connsiteY15753" fmla="*/ 188285 h 688275"/>
              <a:gd name="connsiteX15754" fmla="*/ 5359897 w 7386137"/>
              <a:gd name="connsiteY15754" fmla="*/ 188536 h 688275"/>
              <a:gd name="connsiteX15755" fmla="*/ 5359828 w 7386137"/>
              <a:gd name="connsiteY15755" fmla="*/ 188536 h 688275"/>
              <a:gd name="connsiteX15756" fmla="*/ 5359897 w 7386137"/>
              <a:gd name="connsiteY15756" fmla="*/ 188788 h 688275"/>
              <a:gd name="connsiteX15757" fmla="*/ 5359828 w 7386137"/>
              <a:gd name="connsiteY15757" fmla="*/ 188788 h 688275"/>
              <a:gd name="connsiteX15758" fmla="*/ 5359897 w 7386137"/>
              <a:gd name="connsiteY15758" fmla="*/ 189040 h 688275"/>
              <a:gd name="connsiteX15759" fmla="*/ 5359828 w 7386137"/>
              <a:gd name="connsiteY15759" fmla="*/ 189040 h 688275"/>
              <a:gd name="connsiteX15760" fmla="*/ 5359897 w 7386137"/>
              <a:gd name="connsiteY15760" fmla="*/ 189291 h 688275"/>
              <a:gd name="connsiteX15761" fmla="*/ 5359828 w 7386137"/>
              <a:gd name="connsiteY15761" fmla="*/ 189291 h 688275"/>
              <a:gd name="connsiteX15762" fmla="*/ 5359897 w 7386137"/>
              <a:gd name="connsiteY15762" fmla="*/ 189543 h 688275"/>
              <a:gd name="connsiteX15763" fmla="*/ 5359828 w 7386137"/>
              <a:gd name="connsiteY15763" fmla="*/ 189543 h 688275"/>
              <a:gd name="connsiteX15764" fmla="*/ 5359897 w 7386137"/>
              <a:gd name="connsiteY15764" fmla="*/ 189794 h 688275"/>
              <a:gd name="connsiteX15765" fmla="*/ 5359828 w 7386137"/>
              <a:gd name="connsiteY15765" fmla="*/ 189794 h 688275"/>
              <a:gd name="connsiteX15766" fmla="*/ 5359897 w 7386137"/>
              <a:gd name="connsiteY15766" fmla="*/ 190046 h 688275"/>
              <a:gd name="connsiteX15767" fmla="*/ 5359828 w 7386137"/>
              <a:gd name="connsiteY15767" fmla="*/ 190046 h 688275"/>
              <a:gd name="connsiteX15768" fmla="*/ 5359897 w 7386137"/>
              <a:gd name="connsiteY15768" fmla="*/ 190297 h 688275"/>
              <a:gd name="connsiteX15769" fmla="*/ 5359828 w 7386137"/>
              <a:gd name="connsiteY15769" fmla="*/ 190297 h 688275"/>
              <a:gd name="connsiteX15770" fmla="*/ 5359897 w 7386137"/>
              <a:gd name="connsiteY15770" fmla="*/ 190549 h 688275"/>
              <a:gd name="connsiteX15771" fmla="*/ 5359828 w 7386137"/>
              <a:gd name="connsiteY15771" fmla="*/ 190549 h 688275"/>
              <a:gd name="connsiteX15772" fmla="*/ 5359897 w 7386137"/>
              <a:gd name="connsiteY15772" fmla="*/ 190800 h 688275"/>
              <a:gd name="connsiteX15773" fmla="*/ 5359828 w 7386137"/>
              <a:gd name="connsiteY15773" fmla="*/ 190800 h 688275"/>
              <a:gd name="connsiteX15774" fmla="*/ 5359897 w 7386137"/>
              <a:gd name="connsiteY15774" fmla="*/ 191052 h 688275"/>
              <a:gd name="connsiteX15775" fmla="*/ 5359828 w 7386137"/>
              <a:gd name="connsiteY15775" fmla="*/ 191052 h 688275"/>
              <a:gd name="connsiteX15776" fmla="*/ 5359897 w 7386137"/>
              <a:gd name="connsiteY15776" fmla="*/ 191303 h 688275"/>
              <a:gd name="connsiteX15777" fmla="*/ 5359828 w 7386137"/>
              <a:gd name="connsiteY15777" fmla="*/ 191303 h 688275"/>
              <a:gd name="connsiteX15778" fmla="*/ 5359897 w 7386137"/>
              <a:gd name="connsiteY15778" fmla="*/ 191555 h 688275"/>
              <a:gd name="connsiteX15779" fmla="*/ 5359828 w 7386137"/>
              <a:gd name="connsiteY15779" fmla="*/ 191555 h 688275"/>
              <a:gd name="connsiteX15780" fmla="*/ 5359897 w 7386137"/>
              <a:gd name="connsiteY15780" fmla="*/ 191806 h 688275"/>
              <a:gd name="connsiteX15781" fmla="*/ 5359828 w 7386137"/>
              <a:gd name="connsiteY15781" fmla="*/ 191806 h 688275"/>
              <a:gd name="connsiteX15782" fmla="*/ 5359897 w 7386137"/>
              <a:gd name="connsiteY15782" fmla="*/ 192058 h 688275"/>
              <a:gd name="connsiteX15783" fmla="*/ 5359828 w 7386137"/>
              <a:gd name="connsiteY15783" fmla="*/ 192058 h 688275"/>
              <a:gd name="connsiteX15784" fmla="*/ 5359897 w 7386137"/>
              <a:gd name="connsiteY15784" fmla="*/ 192310 h 688275"/>
              <a:gd name="connsiteX15785" fmla="*/ 5359828 w 7386137"/>
              <a:gd name="connsiteY15785" fmla="*/ 192310 h 688275"/>
              <a:gd name="connsiteX15786" fmla="*/ 5359897 w 7386137"/>
              <a:gd name="connsiteY15786" fmla="*/ 192561 h 688275"/>
              <a:gd name="connsiteX15787" fmla="*/ 5359828 w 7386137"/>
              <a:gd name="connsiteY15787" fmla="*/ 192561 h 688275"/>
              <a:gd name="connsiteX15788" fmla="*/ 5359897 w 7386137"/>
              <a:gd name="connsiteY15788" fmla="*/ 192813 h 688275"/>
              <a:gd name="connsiteX15789" fmla="*/ 5359828 w 7386137"/>
              <a:gd name="connsiteY15789" fmla="*/ 192813 h 688275"/>
              <a:gd name="connsiteX15790" fmla="*/ 5359897 w 7386137"/>
              <a:gd name="connsiteY15790" fmla="*/ 193064 h 688275"/>
              <a:gd name="connsiteX15791" fmla="*/ 5359828 w 7386137"/>
              <a:gd name="connsiteY15791" fmla="*/ 193064 h 688275"/>
              <a:gd name="connsiteX15792" fmla="*/ 5359897 w 7386137"/>
              <a:gd name="connsiteY15792" fmla="*/ 193316 h 688275"/>
              <a:gd name="connsiteX15793" fmla="*/ 5359828 w 7386137"/>
              <a:gd name="connsiteY15793" fmla="*/ 193316 h 688275"/>
              <a:gd name="connsiteX15794" fmla="*/ 5359897 w 7386137"/>
              <a:gd name="connsiteY15794" fmla="*/ 193567 h 688275"/>
              <a:gd name="connsiteX15795" fmla="*/ 5359828 w 7386137"/>
              <a:gd name="connsiteY15795" fmla="*/ 193567 h 688275"/>
              <a:gd name="connsiteX15796" fmla="*/ 5359897 w 7386137"/>
              <a:gd name="connsiteY15796" fmla="*/ 193819 h 688275"/>
              <a:gd name="connsiteX15797" fmla="*/ 5359828 w 7386137"/>
              <a:gd name="connsiteY15797" fmla="*/ 193819 h 688275"/>
              <a:gd name="connsiteX15798" fmla="*/ 5359897 w 7386137"/>
              <a:gd name="connsiteY15798" fmla="*/ 194070 h 688275"/>
              <a:gd name="connsiteX15799" fmla="*/ 5359828 w 7386137"/>
              <a:gd name="connsiteY15799" fmla="*/ 194070 h 688275"/>
              <a:gd name="connsiteX15800" fmla="*/ 5359897 w 7386137"/>
              <a:gd name="connsiteY15800" fmla="*/ 194322 h 688275"/>
              <a:gd name="connsiteX15801" fmla="*/ 5359828 w 7386137"/>
              <a:gd name="connsiteY15801" fmla="*/ 194322 h 688275"/>
              <a:gd name="connsiteX15802" fmla="*/ 5359897 w 7386137"/>
              <a:gd name="connsiteY15802" fmla="*/ 194574 h 688275"/>
              <a:gd name="connsiteX15803" fmla="*/ 5359828 w 7386137"/>
              <a:gd name="connsiteY15803" fmla="*/ 194574 h 688275"/>
              <a:gd name="connsiteX15804" fmla="*/ 5359897 w 7386137"/>
              <a:gd name="connsiteY15804" fmla="*/ 194825 h 688275"/>
              <a:gd name="connsiteX15805" fmla="*/ 5359828 w 7386137"/>
              <a:gd name="connsiteY15805" fmla="*/ 194825 h 688275"/>
              <a:gd name="connsiteX15806" fmla="*/ 5359897 w 7386137"/>
              <a:gd name="connsiteY15806" fmla="*/ 195077 h 688275"/>
              <a:gd name="connsiteX15807" fmla="*/ 5359828 w 7386137"/>
              <a:gd name="connsiteY15807" fmla="*/ 195077 h 688275"/>
              <a:gd name="connsiteX15808" fmla="*/ 5359897 w 7386137"/>
              <a:gd name="connsiteY15808" fmla="*/ 195328 h 688275"/>
              <a:gd name="connsiteX15809" fmla="*/ 5359828 w 7386137"/>
              <a:gd name="connsiteY15809" fmla="*/ 195328 h 688275"/>
              <a:gd name="connsiteX15810" fmla="*/ 5359897 w 7386137"/>
              <a:gd name="connsiteY15810" fmla="*/ 195580 h 688275"/>
              <a:gd name="connsiteX15811" fmla="*/ 5359828 w 7386137"/>
              <a:gd name="connsiteY15811" fmla="*/ 195580 h 688275"/>
              <a:gd name="connsiteX15812" fmla="*/ 5359897 w 7386137"/>
              <a:gd name="connsiteY15812" fmla="*/ 195831 h 688275"/>
              <a:gd name="connsiteX15813" fmla="*/ 5359828 w 7386137"/>
              <a:gd name="connsiteY15813" fmla="*/ 195831 h 688275"/>
              <a:gd name="connsiteX15814" fmla="*/ 5359897 w 7386137"/>
              <a:gd name="connsiteY15814" fmla="*/ 196083 h 688275"/>
              <a:gd name="connsiteX15815" fmla="*/ 5359828 w 7386137"/>
              <a:gd name="connsiteY15815" fmla="*/ 196083 h 688275"/>
              <a:gd name="connsiteX15816" fmla="*/ 5359897 w 7386137"/>
              <a:gd name="connsiteY15816" fmla="*/ 196334 h 688275"/>
              <a:gd name="connsiteX15817" fmla="*/ 5359828 w 7386137"/>
              <a:gd name="connsiteY15817" fmla="*/ 196334 h 688275"/>
              <a:gd name="connsiteX15818" fmla="*/ 5359897 w 7386137"/>
              <a:gd name="connsiteY15818" fmla="*/ 196586 h 688275"/>
              <a:gd name="connsiteX15819" fmla="*/ 5359828 w 7386137"/>
              <a:gd name="connsiteY15819" fmla="*/ 196586 h 688275"/>
              <a:gd name="connsiteX15820" fmla="*/ 5359897 w 7386137"/>
              <a:gd name="connsiteY15820" fmla="*/ 196837 h 688275"/>
              <a:gd name="connsiteX15821" fmla="*/ 5359828 w 7386137"/>
              <a:gd name="connsiteY15821" fmla="*/ 196837 h 688275"/>
              <a:gd name="connsiteX15822" fmla="*/ 5359897 w 7386137"/>
              <a:gd name="connsiteY15822" fmla="*/ 197089 h 688275"/>
              <a:gd name="connsiteX15823" fmla="*/ 5359828 w 7386137"/>
              <a:gd name="connsiteY15823" fmla="*/ 197089 h 688275"/>
              <a:gd name="connsiteX15824" fmla="*/ 5359897 w 7386137"/>
              <a:gd name="connsiteY15824" fmla="*/ 197340 h 688275"/>
              <a:gd name="connsiteX15825" fmla="*/ 5359828 w 7386137"/>
              <a:gd name="connsiteY15825" fmla="*/ 197340 h 688275"/>
              <a:gd name="connsiteX15826" fmla="*/ 5359897 w 7386137"/>
              <a:gd name="connsiteY15826" fmla="*/ 197592 h 688275"/>
              <a:gd name="connsiteX15827" fmla="*/ 5359828 w 7386137"/>
              <a:gd name="connsiteY15827" fmla="*/ 197592 h 688275"/>
              <a:gd name="connsiteX15828" fmla="*/ 5359897 w 7386137"/>
              <a:gd name="connsiteY15828" fmla="*/ 197843 h 688275"/>
              <a:gd name="connsiteX15829" fmla="*/ 5359828 w 7386137"/>
              <a:gd name="connsiteY15829" fmla="*/ 197843 h 688275"/>
              <a:gd name="connsiteX15830" fmla="*/ 5359897 w 7386137"/>
              <a:gd name="connsiteY15830" fmla="*/ 198095 h 688275"/>
              <a:gd name="connsiteX15831" fmla="*/ 5359828 w 7386137"/>
              <a:gd name="connsiteY15831" fmla="*/ 198095 h 688275"/>
              <a:gd name="connsiteX15832" fmla="*/ 5359897 w 7386137"/>
              <a:gd name="connsiteY15832" fmla="*/ 198347 h 688275"/>
              <a:gd name="connsiteX15833" fmla="*/ 5359828 w 7386137"/>
              <a:gd name="connsiteY15833" fmla="*/ 198347 h 688275"/>
              <a:gd name="connsiteX15834" fmla="*/ 5359897 w 7386137"/>
              <a:gd name="connsiteY15834" fmla="*/ 198598 h 688275"/>
              <a:gd name="connsiteX15835" fmla="*/ 5359828 w 7386137"/>
              <a:gd name="connsiteY15835" fmla="*/ 198598 h 688275"/>
              <a:gd name="connsiteX15836" fmla="*/ 5359897 w 7386137"/>
              <a:gd name="connsiteY15836" fmla="*/ 198850 h 688275"/>
              <a:gd name="connsiteX15837" fmla="*/ 5359828 w 7386137"/>
              <a:gd name="connsiteY15837" fmla="*/ 198850 h 688275"/>
              <a:gd name="connsiteX15838" fmla="*/ 5359897 w 7386137"/>
              <a:gd name="connsiteY15838" fmla="*/ 199101 h 688275"/>
              <a:gd name="connsiteX15839" fmla="*/ 5359828 w 7386137"/>
              <a:gd name="connsiteY15839" fmla="*/ 199101 h 688275"/>
              <a:gd name="connsiteX15840" fmla="*/ 5359897 w 7386137"/>
              <a:gd name="connsiteY15840" fmla="*/ 199353 h 688275"/>
              <a:gd name="connsiteX15841" fmla="*/ 5359828 w 7386137"/>
              <a:gd name="connsiteY15841" fmla="*/ 199353 h 688275"/>
              <a:gd name="connsiteX15842" fmla="*/ 5359897 w 7386137"/>
              <a:gd name="connsiteY15842" fmla="*/ 199604 h 688275"/>
              <a:gd name="connsiteX15843" fmla="*/ 5359828 w 7386137"/>
              <a:gd name="connsiteY15843" fmla="*/ 199604 h 688275"/>
              <a:gd name="connsiteX15844" fmla="*/ 5359897 w 7386137"/>
              <a:gd name="connsiteY15844" fmla="*/ 199856 h 688275"/>
              <a:gd name="connsiteX15845" fmla="*/ 5359828 w 7386137"/>
              <a:gd name="connsiteY15845" fmla="*/ 199856 h 688275"/>
              <a:gd name="connsiteX15846" fmla="*/ 5359897 w 7386137"/>
              <a:gd name="connsiteY15846" fmla="*/ 200107 h 688275"/>
              <a:gd name="connsiteX15847" fmla="*/ 5359828 w 7386137"/>
              <a:gd name="connsiteY15847" fmla="*/ 200107 h 688275"/>
              <a:gd name="connsiteX15848" fmla="*/ 5359897 w 7386137"/>
              <a:gd name="connsiteY15848" fmla="*/ 200359 h 688275"/>
              <a:gd name="connsiteX15849" fmla="*/ 5359828 w 7386137"/>
              <a:gd name="connsiteY15849" fmla="*/ 200359 h 688275"/>
              <a:gd name="connsiteX15850" fmla="*/ 5359897 w 7386137"/>
              <a:gd name="connsiteY15850" fmla="*/ 200611 h 688275"/>
              <a:gd name="connsiteX15851" fmla="*/ 5359828 w 7386137"/>
              <a:gd name="connsiteY15851" fmla="*/ 200611 h 688275"/>
              <a:gd name="connsiteX15852" fmla="*/ 5359897 w 7386137"/>
              <a:gd name="connsiteY15852" fmla="*/ 200862 h 688275"/>
              <a:gd name="connsiteX15853" fmla="*/ 5359828 w 7386137"/>
              <a:gd name="connsiteY15853" fmla="*/ 200862 h 688275"/>
              <a:gd name="connsiteX15854" fmla="*/ 5359897 w 7386137"/>
              <a:gd name="connsiteY15854" fmla="*/ 201114 h 688275"/>
              <a:gd name="connsiteX15855" fmla="*/ 5359828 w 7386137"/>
              <a:gd name="connsiteY15855" fmla="*/ 201114 h 688275"/>
              <a:gd name="connsiteX15856" fmla="*/ 5359897 w 7386137"/>
              <a:gd name="connsiteY15856" fmla="*/ 201365 h 688275"/>
              <a:gd name="connsiteX15857" fmla="*/ 5359828 w 7386137"/>
              <a:gd name="connsiteY15857" fmla="*/ 201365 h 688275"/>
              <a:gd name="connsiteX15858" fmla="*/ 5359897 w 7386137"/>
              <a:gd name="connsiteY15858" fmla="*/ 201617 h 688275"/>
              <a:gd name="connsiteX15859" fmla="*/ 5359828 w 7386137"/>
              <a:gd name="connsiteY15859" fmla="*/ 201617 h 688275"/>
              <a:gd name="connsiteX15860" fmla="*/ 5359897 w 7386137"/>
              <a:gd name="connsiteY15860" fmla="*/ 201868 h 688275"/>
              <a:gd name="connsiteX15861" fmla="*/ 5359828 w 7386137"/>
              <a:gd name="connsiteY15861" fmla="*/ 201868 h 688275"/>
              <a:gd name="connsiteX15862" fmla="*/ 5359897 w 7386137"/>
              <a:gd name="connsiteY15862" fmla="*/ 202120 h 688275"/>
              <a:gd name="connsiteX15863" fmla="*/ 5359828 w 7386137"/>
              <a:gd name="connsiteY15863" fmla="*/ 202120 h 688275"/>
              <a:gd name="connsiteX15864" fmla="*/ 5359897 w 7386137"/>
              <a:gd name="connsiteY15864" fmla="*/ 202371 h 688275"/>
              <a:gd name="connsiteX15865" fmla="*/ 5359828 w 7386137"/>
              <a:gd name="connsiteY15865" fmla="*/ 202371 h 688275"/>
              <a:gd name="connsiteX15866" fmla="*/ 5359897 w 7386137"/>
              <a:gd name="connsiteY15866" fmla="*/ 202623 h 688275"/>
              <a:gd name="connsiteX15867" fmla="*/ 5359828 w 7386137"/>
              <a:gd name="connsiteY15867" fmla="*/ 202623 h 688275"/>
              <a:gd name="connsiteX15868" fmla="*/ 5359897 w 7386137"/>
              <a:gd name="connsiteY15868" fmla="*/ 202874 h 688275"/>
              <a:gd name="connsiteX15869" fmla="*/ 5359828 w 7386137"/>
              <a:gd name="connsiteY15869" fmla="*/ 202874 h 688275"/>
              <a:gd name="connsiteX15870" fmla="*/ 5359897 w 7386137"/>
              <a:gd name="connsiteY15870" fmla="*/ 203126 h 688275"/>
              <a:gd name="connsiteX15871" fmla="*/ 5359828 w 7386137"/>
              <a:gd name="connsiteY15871" fmla="*/ 203126 h 688275"/>
              <a:gd name="connsiteX15872" fmla="*/ 5359897 w 7386137"/>
              <a:gd name="connsiteY15872" fmla="*/ 203377 h 688275"/>
              <a:gd name="connsiteX15873" fmla="*/ 5359828 w 7386137"/>
              <a:gd name="connsiteY15873" fmla="*/ 203377 h 688275"/>
              <a:gd name="connsiteX15874" fmla="*/ 5359897 w 7386137"/>
              <a:gd name="connsiteY15874" fmla="*/ 203629 h 688275"/>
              <a:gd name="connsiteX15875" fmla="*/ 4977107 w 7386137"/>
              <a:gd name="connsiteY15875" fmla="*/ 203629 h 688275"/>
              <a:gd name="connsiteX15876" fmla="*/ 4977264 w 7386137"/>
              <a:gd name="connsiteY15876" fmla="*/ 203377 h 688275"/>
              <a:gd name="connsiteX15877" fmla="*/ 4977107 w 7386137"/>
              <a:gd name="connsiteY15877" fmla="*/ 203377 h 688275"/>
              <a:gd name="connsiteX15878" fmla="*/ 4977263 w 7386137"/>
              <a:gd name="connsiteY15878" fmla="*/ 203126 h 688275"/>
              <a:gd name="connsiteX15879" fmla="*/ 4977107 w 7386137"/>
              <a:gd name="connsiteY15879" fmla="*/ 203126 h 688275"/>
              <a:gd name="connsiteX15880" fmla="*/ 4977264 w 7386137"/>
              <a:gd name="connsiteY15880" fmla="*/ 202874 h 688275"/>
              <a:gd name="connsiteX15881" fmla="*/ 4977107 w 7386137"/>
              <a:gd name="connsiteY15881" fmla="*/ 202874 h 688275"/>
              <a:gd name="connsiteX15882" fmla="*/ 4977263 w 7386137"/>
              <a:gd name="connsiteY15882" fmla="*/ 202623 h 688275"/>
              <a:gd name="connsiteX15883" fmla="*/ 4977107 w 7386137"/>
              <a:gd name="connsiteY15883" fmla="*/ 202623 h 688275"/>
              <a:gd name="connsiteX15884" fmla="*/ 4977264 w 7386137"/>
              <a:gd name="connsiteY15884" fmla="*/ 202371 h 688275"/>
              <a:gd name="connsiteX15885" fmla="*/ 4977107 w 7386137"/>
              <a:gd name="connsiteY15885" fmla="*/ 202371 h 688275"/>
              <a:gd name="connsiteX15886" fmla="*/ 4977263 w 7386137"/>
              <a:gd name="connsiteY15886" fmla="*/ 202120 h 688275"/>
              <a:gd name="connsiteX15887" fmla="*/ 4977107 w 7386137"/>
              <a:gd name="connsiteY15887" fmla="*/ 202120 h 688275"/>
              <a:gd name="connsiteX15888" fmla="*/ 4977264 w 7386137"/>
              <a:gd name="connsiteY15888" fmla="*/ 201868 h 688275"/>
              <a:gd name="connsiteX15889" fmla="*/ 4977107 w 7386137"/>
              <a:gd name="connsiteY15889" fmla="*/ 201868 h 688275"/>
              <a:gd name="connsiteX15890" fmla="*/ 4977263 w 7386137"/>
              <a:gd name="connsiteY15890" fmla="*/ 201617 h 688275"/>
              <a:gd name="connsiteX15891" fmla="*/ 4977107 w 7386137"/>
              <a:gd name="connsiteY15891" fmla="*/ 201617 h 688275"/>
              <a:gd name="connsiteX15892" fmla="*/ 4977264 w 7386137"/>
              <a:gd name="connsiteY15892" fmla="*/ 201365 h 688275"/>
              <a:gd name="connsiteX15893" fmla="*/ 4977107 w 7386137"/>
              <a:gd name="connsiteY15893" fmla="*/ 201365 h 688275"/>
              <a:gd name="connsiteX15894" fmla="*/ 4977263 w 7386137"/>
              <a:gd name="connsiteY15894" fmla="*/ 201114 h 688275"/>
              <a:gd name="connsiteX15895" fmla="*/ 4977107 w 7386137"/>
              <a:gd name="connsiteY15895" fmla="*/ 201114 h 688275"/>
              <a:gd name="connsiteX15896" fmla="*/ 4977264 w 7386137"/>
              <a:gd name="connsiteY15896" fmla="*/ 200862 h 688275"/>
              <a:gd name="connsiteX15897" fmla="*/ 4977107 w 7386137"/>
              <a:gd name="connsiteY15897" fmla="*/ 200862 h 688275"/>
              <a:gd name="connsiteX15898" fmla="*/ 4977263 w 7386137"/>
              <a:gd name="connsiteY15898" fmla="*/ 200611 h 688275"/>
              <a:gd name="connsiteX15899" fmla="*/ 4977107 w 7386137"/>
              <a:gd name="connsiteY15899" fmla="*/ 200611 h 688275"/>
              <a:gd name="connsiteX15900" fmla="*/ 4977264 w 7386137"/>
              <a:gd name="connsiteY15900" fmla="*/ 200359 h 688275"/>
              <a:gd name="connsiteX15901" fmla="*/ 4977107 w 7386137"/>
              <a:gd name="connsiteY15901" fmla="*/ 200359 h 688275"/>
              <a:gd name="connsiteX15902" fmla="*/ 4977264 w 7386137"/>
              <a:gd name="connsiteY15902" fmla="*/ 200107 h 688275"/>
              <a:gd name="connsiteX15903" fmla="*/ 4977107 w 7386137"/>
              <a:gd name="connsiteY15903" fmla="*/ 200107 h 688275"/>
              <a:gd name="connsiteX15904" fmla="*/ 4977263 w 7386137"/>
              <a:gd name="connsiteY15904" fmla="*/ 199856 h 688275"/>
              <a:gd name="connsiteX15905" fmla="*/ 4977107 w 7386137"/>
              <a:gd name="connsiteY15905" fmla="*/ 199856 h 688275"/>
              <a:gd name="connsiteX15906" fmla="*/ 4977264 w 7386137"/>
              <a:gd name="connsiteY15906" fmla="*/ 199604 h 688275"/>
              <a:gd name="connsiteX15907" fmla="*/ 4977107 w 7386137"/>
              <a:gd name="connsiteY15907" fmla="*/ 199604 h 688275"/>
              <a:gd name="connsiteX15908" fmla="*/ 4977263 w 7386137"/>
              <a:gd name="connsiteY15908" fmla="*/ 199353 h 688275"/>
              <a:gd name="connsiteX15909" fmla="*/ 4977107 w 7386137"/>
              <a:gd name="connsiteY15909" fmla="*/ 199353 h 688275"/>
              <a:gd name="connsiteX15910" fmla="*/ 4977264 w 7386137"/>
              <a:gd name="connsiteY15910" fmla="*/ 199101 h 688275"/>
              <a:gd name="connsiteX15911" fmla="*/ 4977107 w 7386137"/>
              <a:gd name="connsiteY15911" fmla="*/ 199101 h 688275"/>
              <a:gd name="connsiteX15912" fmla="*/ 4977263 w 7386137"/>
              <a:gd name="connsiteY15912" fmla="*/ 198850 h 688275"/>
              <a:gd name="connsiteX15913" fmla="*/ 4977107 w 7386137"/>
              <a:gd name="connsiteY15913" fmla="*/ 198850 h 688275"/>
              <a:gd name="connsiteX15914" fmla="*/ 4977264 w 7386137"/>
              <a:gd name="connsiteY15914" fmla="*/ 198598 h 688275"/>
              <a:gd name="connsiteX15915" fmla="*/ 4977107 w 7386137"/>
              <a:gd name="connsiteY15915" fmla="*/ 198598 h 688275"/>
              <a:gd name="connsiteX15916" fmla="*/ 4977263 w 7386137"/>
              <a:gd name="connsiteY15916" fmla="*/ 198347 h 688275"/>
              <a:gd name="connsiteX15917" fmla="*/ 4977107 w 7386137"/>
              <a:gd name="connsiteY15917" fmla="*/ 198347 h 688275"/>
              <a:gd name="connsiteX15918" fmla="*/ 4977264 w 7386137"/>
              <a:gd name="connsiteY15918" fmla="*/ 198095 h 688275"/>
              <a:gd name="connsiteX15919" fmla="*/ 4977107 w 7386137"/>
              <a:gd name="connsiteY15919" fmla="*/ 198095 h 688275"/>
              <a:gd name="connsiteX15920" fmla="*/ 4977264 w 7386137"/>
              <a:gd name="connsiteY15920" fmla="*/ 197843 h 688275"/>
              <a:gd name="connsiteX15921" fmla="*/ 4977107 w 7386137"/>
              <a:gd name="connsiteY15921" fmla="*/ 197843 h 688275"/>
              <a:gd name="connsiteX15922" fmla="*/ 4977263 w 7386137"/>
              <a:gd name="connsiteY15922" fmla="*/ 197592 h 688275"/>
              <a:gd name="connsiteX15923" fmla="*/ 4977107 w 7386137"/>
              <a:gd name="connsiteY15923" fmla="*/ 197592 h 688275"/>
              <a:gd name="connsiteX15924" fmla="*/ 4977264 w 7386137"/>
              <a:gd name="connsiteY15924" fmla="*/ 197340 h 688275"/>
              <a:gd name="connsiteX15925" fmla="*/ 4977107 w 7386137"/>
              <a:gd name="connsiteY15925" fmla="*/ 197340 h 688275"/>
              <a:gd name="connsiteX15926" fmla="*/ 4977263 w 7386137"/>
              <a:gd name="connsiteY15926" fmla="*/ 197089 h 688275"/>
              <a:gd name="connsiteX15927" fmla="*/ 4977107 w 7386137"/>
              <a:gd name="connsiteY15927" fmla="*/ 197089 h 688275"/>
              <a:gd name="connsiteX15928" fmla="*/ 4977264 w 7386137"/>
              <a:gd name="connsiteY15928" fmla="*/ 196837 h 688275"/>
              <a:gd name="connsiteX15929" fmla="*/ 4977107 w 7386137"/>
              <a:gd name="connsiteY15929" fmla="*/ 196837 h 688275"/>
              <a:gd name="connsiteX15930" fmla="*/ 4977263 w 7386137"/>
              <a:gd name="connsiteY15930" fmla="*/ 196586 h 688275"/>
              <a:gd name="connsiteX15931" fmla="*/ 4977107 w 7386137"/>
              <a:gd name="connsiteY15931" fmla="*/ 196586 h 688275"/>
              <a:gd name="connsiteX15932" fmla="*/ 4977264 w 7386137"/>
              <a:gd name="connsiteY15932" fmla="*/ 196334 h 688275"/>
              <a:gd name="connsiteX15933" fmla="*/ 4977107 w 7386137"/>
              <a:gd name="connsiteY15933" fmla="*/ 196334 h 688275"/>
              <a:gd name="connsiteX15934" fmla="*/ 4977263 w 7386137"/>
              <a:gd name="connsiteY15934" fmla="*/ 196083 h 688275"/>
              <a:gd name="connsiteX15935" fmla="*/ 4977107 w 7386137"/>
              <a:gd name="connsiteY15935" fmla="*/ 196083 h 688275"/>
              <a:gd name="connsiteX15936" fmla="*/ 4977264 w 7386137"/>
              <a:gd name="connsiteY15936" fmla="*/ 195831 h 688275"/>
              <a:gd name="connsiteX15937" fmla="*/ 4977107 w 7386137"/>
              <a:gd name="connsiteY15937" fmla="*/ 195831 h 688275"/>
              <a:gd name="connsiteX15938" fmla="*/ 4977263 w 7386137"/>
              <a:gd name="connsiteY15938" fmla="*/ 195580 h 688275"/>
              <a:gd name="connsiteX15939" fmla="*/ 4977107 w 7386137"/>
              <a:gd name="connsiteY15939" fmla="*/ 195580 h 688275"/>
              <a:gd name="connsiteX15940" fmla="*/ 4977264 w 7386137"/>
              <a:gd name="connsiteY15940" fmla="*/ 195328 h 688275"/>
              <a:gd name="connsiteX15941" fmla="*/ 4977107 w 7386137"/>
              <a:gd name="connsiteY15941" fmla="*/ 195328 h 688275"/>
              <a:gd name="connsiteX15942" fmla="*/ 4977263 w 7386137"/>
              <a:gd name="connsiteY15942" fmla="*/ 195077 h 688275"/>
              <a:gd name="connsiteX15943" fmla="*/ 4977107 w 7386137"/>
              <a:gd name="connsiteY15943" fmla="*/ 195077 h 688275"/>
              <a:gd name="connsiteX15944" fmla="*/ 4977264 w 7386137"/>
              <a:gd name="connsiteY15944" fmla="*/ 194825 h 688275"/>
              <a:gd name="connsiteX15945" fmla="*/ 4977107 w 7386137"/>
              <a:gd name="connsiteY15945" fmla="*/ 194825 h 688275"/>
              <a:gd name="connsiteX15946" fmla="*/ 4977263 w 7386137"/>
              <a:gd name="connsiteY15946" fmla="*/ 194574 h 688275"/>
              <a:gd name="connsiteX15947" fmla="*/ 4977107 w 7386137"/>
              <a:gd name="connsiteY15947" fmla="*/ 194574 h 688275"/>
              <a:gd name="connsiteX15948" fmla="*/ 4977264 w 7386137"/>
              <a:gd name="connsiteY15948" fmla="*/ 194322 h 688275"/>
              <a:gd name="connsiteX15949" fmla="*/ 4977107 w 7386137"/>
              <a:gd name="connsiteY15949" fmla="*/ 194322 h 688275"/>
              <a:gd name="connsiteX15950" fmla="*/ 4977264 w 7386137"/>
              <a:gd name="connsiteY15950" fmla="*/ 194070 h 688275"/>
              <a:gd name="connsiteX15951" fmla="*/ 4977107 w 7386137"/>
              <a:gd name="connsiteY15951" fmla="*/ 194070 h 688275"/>
              <a:gd name="connsiteX15952" fmla="*/ 4977263 w 7386137"/>
              <a:gd name="connsiteY15952" fmla="*/ 193819 h 688275"/>
              <a:gd name="connsiteX15953" fmla="*/ 4977107 w 7386137"/>
              <a:gd name="connsiteY15953" fmla="*/ 193819 h 688275"/>
              <a:gd name="connsiteX15954" fmla="*/ 4977264 w 7386137"/>
              <a:gd name="connsiteY15954" fmla="*/ 193567 h 688275"/>
              <a:gd name="connsiteX15955" fmla="*/ 4977107 w 7386137"/>
              <a:gd name="connsiteY15955" fmla="*/ 193567 h 688275"/>
              <a:gd name="connsiteX15956" fmla="*/ 4977263 w 7386137"/>
              <a:gd name="connsiteY15956" fmla="*/ 193316 h 688275"/>
              <a:gd name="connsiteX15957" fmla="*/ 4977107 w 7386137"/>
              <a:gd name="connsiteY15957" fmla="*/ 193316 h 688275"/>
              <a:gd name="connsiteX15958" fmla="*/ 4977264 w 7386137"/>
              <a:gd name="connsiteY15958" fmla="*/ 193064 h 688275"/>
              <a:gd name="connsiteX15959" fmla="*/ 4977107 w 7386137"/>
              <a:gd name="connsiteY15959" fmla="*/ 193064 h 688275"/>
              <a:gd name="connsiteX15960" fmla="*/ 4977263 w 7386137"/>
              <a:gd name="connsiteY15960" fmla="*/ 192813 h 688275"/>
              <a:gd name="connsiteX15961" fmla="*/ 4977107 w 7386137"/>
              <a:gd name="connsiteY15961" fmla="*/ 192813 h 688275"/>
              <a:gd name="connsiteX15962" fmla="*/ 4977264 w 7386137"/>
              <a:gd name="connsiteY15962" fmla="*/ 192561 h 688275"/>
              <a:gd name="connsiteX15963" fmla="*/ 4977107 w 7386137"/>
              <a:gd name="connsiteY15963" fmla="*/ 192561 h 688275"/>
              <a:gd name="connsiteX15964" fmla="*/ 4977263 w 7386137"/>
              <a:gd name="connsiteY15964" fmla="*/ 192310 h 688275"/>
              <a:gd name="connsiteX15965" fmla="*/ 4977107 w 7386137"/>
              <a:gd name="connsiteY15965" fmla="*/ 192310 h 688275"/>
              <a:gd name="connsiteX15966" fmla="*/ 4977264 w 7386137"/>
              <a:gd name="connsiteY15966" fmla="*/ 192058 h 688275"/>
              <a:gd name="connsiteX15967" fmla="*/ 4977107 w 7386137"/>
              <a:gd name="connsiteY15967" fmla="*/ 192058 h 688275"/>
              <a:gd name="connsiteX15968" fmla="*/ 4977264 w 7386137"/>
              <a:gd name="connsiteY15968" fmla="*/ 191806 h 688275"/>
              <a:gd name="connsiteX15969" fmla="*/ 4977107 w 7386137"/>
              <a:gd name="connsiteY15969" fmla="*/ 191806 h 688275"/>
              <a:gd name="connsiteX15970" fmla="*/ 4977263 w 7386137"/>
              <a:gd name="connsiteY15970" fmla="*/ 191555 h 688275"/>
              <a:gd name="connsiteX15971" fmla="*/ 4977107 w 7386137"/>
              <a:gd name="connsiteY15971" fmla="*/ 191555 h 688275"/>
              <a:gd name="connsiteX15972" fmla="*/ 4977264 w 7386137"/>
              <a:gd name="connsiteY15972" fmla="*/ 191303 h 688275"/>
              <a:gd name="connsiteX15973" fmla="*/ 4977107 w 7386137"/>
              <a:gd name="connsiteY15973" fmla="*/ 191303 h 688275"/>
              <a:gd name="connsiteX15974" fmla="*/ 4977263 w 7386137"/>
              <a:gd name="connsiteY15974" fmla="*/ 191052 h 688275"/>
              <a:gd name="connsiteX15975" fmla="*/ 4977107 w 7386137"/>
              <a:gd name="connsiteY15975" fmla="*/ 191052 h 688275"/>
              <a:gd name="connsiteX15976" fmla="*/ 4977264 w 7386137"/>
              <a:gd name="connsiteY15976" fmla="*/ 190800 h 688275"/>
              <a:gd name="connsiteX15977" fmla="*/ 4977107 w 7386137"/>
              <a:gd name="connsiteY15977" fmla="*/ 190800 h 688275"/>
              <a:gd name="connsiteX15978" fmla="*/ 4977263 w 7386137"/>
              <a:gd name="connsiteY15978" fmla="*/ 190549 h 688275"/>
              <a:gd name="connsiteX15979" fmla="*/ 4977107 w 7386137"/>
              <a:gd name="connsiteY15979" fmla="*/ 190549 h 688275"/>
              <a:gd name="connsiteX15980" fmla="*/ 4977264 w 7386137"/>
              <a:gd name="connsiteY15980" fmla="*/ 190297 h 688275"/>
              <a:gd name="connsiteX15981" fmla="*/ 4977107 w 7386137"/>
              <a:gd name="connsiteY15981" fmla="*/ 190297 h 688275"/>
              <a:gd name="connsiteX15982" fmla="*/ 4977263 w 7386137"/>
              <a:gd name="connsiteY15982" fmla="*/ 190046 h 688275"/>
              <a:gd name="connsiteX15983" fmla="*/ 4977107 w 7386137"/>
              <a:gd name="connsiteY15983" fmla="*/ 190046 h 688275"/>
              <a:gd name="connsiteX15984" fmla="*/ 4977264 w 7386137"/>
              <a:gd name="connsiteY15984" fmla="*/ 189794 h 688275"/>
              <a:gd name="connsiteX15985" fmla="*/ 4977107 w 7386137"/>
              <a:gd name="connsiteY15985" fmla="*/ 189794 h 688275"/>
              <a:gd name="connsiteX15986" fmla="*/ 4977263 w 7386137"/>
              <a:gd name="connsiteY15986" fmla="*/ 189543 h 688275"/>
              <a:gd name="connsiteX15987" fmla="*/ 4977107 w 7386137"/>
              <a:gd name="connsiteY15987" fmla="*/ 189543 h 688275"/>
              <a:gd name="connsiteX15988" fmla="*/ 4977264 w 7386137"/>
              <a:gd name="connsiteY15988" fmla="*/ 189291 h 688275"/>
              <a:gd name="connsiteX15989" fmla="*/ 4977107 w 7386137"/>
              <a:gd name="connsiteY15989" fmla="*/ 189291 h 688275"/>
              <a:gd name="connsiteX15990" fmla="*/ 4977263 w 7386137"/>
              <a:gd name="connsiteY15990" fmla="*/ 189040 h 688275"/>
              <a:gd name="connsiteX15991" fmla="*/ 4977107 w 7386137"/>
              <a:gd name="connsiteY15991" fmla="*/ 189040 h 688275"/>
              <a:gd name="connsiteX15992" fmla="*/ 4977264 w 7386137"/>
              <a:gd name="connsiteY15992" fmla="*/ 188788 h 688275"/>
              <a:gd name="connsiteX15993" fmla="*/ 4977107 w 7386137"/>
              <a:gd name="connsiteY15993" fmla="*/ 188788 h 688275"/>
              <a:gd name="connsiteX15994" fmla="*/ 4977264 w 7386137"/>
              <a:gd name="connsiteY15994" fmla="*/ 188536 h 688275"/>
              <a:gd name="connsiteX15995" fmla="*/ 4977107 w 7386137"/>
              <a:gd name="connsiteY15995" fmla="*/ 188536 h 688275"/>
              <a:gd name="connsiteX15996" fmla="*/ 4977263 w 7386137"/>
              <a:gd name="connsiteY15996" fmla="*/ 188285 h 688275"/>
              <a:gd name="connsiteX15997" fmla="*/ 4977107 w 7386137"/>
              <a:gd name="connsiteY15997" fmla="*/ 188285 h 688275"/>
              <a:gd name="connsiteX15998" fmla="*/ 4977264 w 7386137"/>
              <a:gd name="connsiteY15998" fmla="*/ 188033 h 688275"/>
              <a:gd name="connsiteX15999" fmla="*/ 4977107 w 7386137"/>
              <a:gd name="connsiteY15999" fmla="*/ 188033 h 688275"/>
              <a:gd name="connsiteX16000" fmla="*/ 4977263 w 7386137"/>
              <a:gd name="connsiteY16000" fmla="*/ 187782 h 688275"/>
              <a:gd name="connsiteX16001" fmla="*/ 4977107 w 7386137"/>
              <a:gd name="connsiteY16001" fmla="*/ 187782 h 688275"/>
              <a:gd name="connsiteX16002" fmla="*/ 4977264 w 7386137"/>
              <a:gd name="connsiteY16002" fmla="*/ 187530 h 688275"/>
              <a:gd name="connsiteX16003" fmla="*/ 4977107 w 7386137"/>
              <a:gd name="connsiteY16003" fmla="*/ 187530 h 688275"/>
              <a:gd name="connsiteX16004" fmla="*/ 4977263 w 7386137"/>
              <a:gd name="connsiteY16004" fmla="*/ 187279 h 688275"/>
              <a:gd name="connsiteX16005" fmla="*/ 4977107 w 7386137"/>
              <a:gd name="connsiteY16005" fmla="*/ 187279 h 688275"/>
              <a:gd name="connsiteX16006" fmla="*/ 4977264 w 7386137"/>
              <a:gd name="connsiteY16006" fmla="*/ 187027 h 688275"/>
              <a:gd name="connsiteX16007" fmla="*/ 4977107 w 7386137"/>
              <a:gd name="connsiteY16007" fmla="*/ 187027 h 688275"/>
              <a:gd name="connsiteX16008" fmla="*/ 4977263 w 7386137"/>
              <a:gd name="connsiteY16008" fmla="*/ 186776 h 688275"/>
              <a:gd name="connsiteX16009" fmla="*/ 4977107 w 7386137"/>
              <a:gd name="connsiteY16009" fmla="*/ 186776 h 688275"/>
              <a:gd name="connsiteX16010" fmla="*/ 4977264 w 7386137"/>
              <a:gd name="connsiteY16010" fmla="*/ 186524 h 688275"/>
              <a:gd name="connsiteX16011" fmla="*/ 4977107 w 7386137"/>
              <a:gd name="connsiteY16011" fmla="*/ 186524 h 688275"/>
              <a:gd name="connsiteX16012" fmla="*/ 4977264 w 7386137"/>
              <a:gd name="connsiteY16012" fmla="*/ 186272 h 688275"/>
              <a:gd name="connsiteX16013" fmla="*/ 4977107 w 7386137"/>
              <a:gd name="connsiteY16013" fmla="*/ 186272 h 688275"/>
              <a:gd name="connsiteX16014" fmla="*/ 4977263 w 7386137"/>
              <a:gd name="connsiteY16014" fmla="*/ 186021 h 688275"/>
              <a:gd name="connsiteX16015" fmla="*/ 4977107 w 7386137"/>
              <a:gd name="connsiteY16015" fmla="*/ 186021 h 688275"/>
              <a:gd name="connsiteX16016" fmla="*/ 4977264 w 7386137"/>
              <a:gd name="connsiteY16016" fmla="*/ 185769 h 688275"/>
              <a:gd name="connsiteX16017" fmla="*/ 4977107 w 7386137"/>
              <a:gd name="connsiteY16017" fmla="*/ 185769 h 688275"/>
              <a:gd name="connsiteX16018" fmla="*/ 4977263 w 7386137"/>
              <a:gd name="connsiteY16018" fmla="*/ 185518 h 688275"/>
              <a:gd name="connsiteX16019" fmla="*/ 4977107 w 7386137"/>
              <a:gd name="connsiteY16019" fmla="*/ 185518 h 688275"/>
              <a:gd name="connsiteX16020" fmla="*/ 4977264 w 7386137"/>
              <a:gd name="connsiteY16020" fmla="*/ 185266 h 688275"/>
              <a:gd name="connsiteX16021" fmla="*/ 4977107 w 7386137"/>
              <a:gd name="connsiteY16021" fmla="*/ 185266 h 688275"/>
              <a:gd name="connsiteX16022" fmla="*/ 4977263 w 7386137"/>
              <a:gd name="connsiteY16022" fmla="*/ 185015 h 688275"/>
              <a:gd name="connsiteX16023" fmla="*/ 4977107 w 7386137"/>
              <a:gd name="connsiteY16023" fmla="*/ 185015 h 688275"/>
              <a:gd name="connsiteX16024" fmla="*/ 4977264 w 7386137"/>
              <a:gd name="connsiteY16024" fmla="*/ 184763 h 688275"/>
              <a:gd name="connsiteX16025" fmla="*/ 4977107 w 7386137"/>
              <a:gd name="connsiteY16025" fmla="*/ 184763 h 688275"/>
              <a:gd name="connsiteX16026" fmla="*/ 4977263 w 7386137"/>
              <a:gd name="connsiteY16026" fmla="*/ 184512 h 688275"/>
              <a:gd name="connsiteX16027" fmla="*/ 4977107 w 7386137"/>
              <a:gd name="connsiteY16027" fmla="*/ 184512 h 688275"/>
              <a:gd name="connsiteX16028" fmla="*/ 4977264 w 7386137"/>
              <a:gd name="connsiteY16028" fmla="*/ 184260 h 688275"/>
              <a:gd name="connsiteX16029" fmla="*/ 4977107 w 7386137"/>
              <a:gd name="connsiteY16029" fmla="*/ 184260 h 688275"/>
              <a:gd name="connsiteX16030" fmla="*/ 4977263 w 7386137"/>
              <a:gd name="connsiteY16030" fmla="*/ 184009 h 688275"/>
              <a:gd name="connsiteX16031" fmla="*/ 4977107 w 7386137"/>
              <a:gd name="connsiteY16031" fmla="*/ 184009 h 688275"/>
              <a:gd name="connsiteX16032" fmla="*/ 4977264 w 7386137"/>
              <a:gd name="connsiteY16032" fmla="*/ 183757 h 688275"/>
              <a:gd name="connsiteX16033" fmla="*/ 4977107 w 7386137"/>
              <a:gd name="connsiteY16033" fmla="*/ 183757 h 688275"/>
              <a:gd name="connsiteX16034" fmla="*/ 4977263 w 7386137"/>
              <a:gd name="connsiteY16034" fmla="*/ 183506 h 688275"/>
              <a:gd name="connsiteX16035" fmla="*/ 4977107 w 7386137"/>
              <a:gd name="connsiteY16035" fmla="*/ 183506 h 688275"/>
              <a:gd name="connsiteX16036" fmla="*/ 4977264 w 7386137"/>
              <a:gd name="connsiteY16036" fmla="*/ 183254 h 688275"/>
              <a:gd name="connsiteX16037" fmla="*/ 4977107 w 7386137"/>
              <a:gd name="connsiteY16037" fmla="*/ 183254 h 688275"/>
              <a:gd name="connsiteX16038" fmla="*/ 5068006 w 7386137"/>
              <a:gd name="connsiteY16038" fmla="*/ 36719 h 688275"/>
              <a:gd name="connsiteX16039" fmla="*/ 5062680 w 7386137"/>
              <a:gd name="connsiteY16039" fmla="*/ 27054 h 688275"/>
              <a:gd name="connsiteX16040" fmla="*/ 5062819 w 7386137"/>
              <a:gd name="connsiteY16040" fmla="*/ 27054 h 688275"/>
              <a:gd name="connsiteX16041" fmla="*/ 5062680 w 7386137"/>
              <a:gd name="connsiteY16041" fmla="*/ 26802 h 688275"/>
              <a:gd name="connsiteX16042" fmla="*/ 5062819 w 7386137"/>
              <a:gd name="connsiteY16042" fmla="*/ 26802 h 688275"/>
              <a:gd name="connsiteX16043" fmla="*/ 5062680 w 7386137"/>
              <a:gd name="connsiteY16043" fmla="*/ 26551 h 688275"/>
              <a:gd name="connsiteX16044" fmla="*/ 5062819 w 7386137"/>
              <a:gd name="connsiteY16044" fmla="*/ 26551 h 688275"/>
              <a:gd name="connsiteX16045" fmla="*/ 5062680 w 7386137"/>
              <a:gd name="connsiteY16045" fmla="*/ 26299 h 688275"/>
              <a:gd name="connsiteX16046" fmla="*/ 5062819 w 7386137"/>
              <a:gd name="connsiteY16046" fmla="*/ 26299 h 688275"/>
              <a:gd name="connsiteX16047" fmla="*/ 5062680 w 7386137"/>
              <a:gd name="connsiteY16047" fmla="*/ 26048 h 688275"/>
              <a:gd name="connsiteX16048" fmla="*/ 5062819 w 7386137"/>
              <a:gd name="connsiteY16048" fmla="*/ 26048 h 688275"/>
              <a:gd name="connsiteX16049" fmla="*/ 5062680 w 7386137"/>
              <a:gd name="connsiteY16049" fmla="*/ 25796 h 688275"/>
              <a:gd name="connsiteX16050" fmla="*/ 5062819 w 7386137"/>
              <a:gd name="connsiteY16050" fmla="*/ 25796 h 688275"/>
              <a:gd name="connsiteX16051" fmla="*/ 5062680 w 7386137"/>
              <a:gd name="connsiteY16051" fmla="*/ 25545 h 688275"/>
              <a:gd name="connsiteX16052" fmla="*/ 5062819 w 7386137"/>
              <a:gd name="connsiteY16052" fmla="*/ 25545 h 688275"/>
              <a:gd name="connsiteX16053" fmla="*/ 5062680 w 7386137"/>
              <a:gd name="connsiteY16053" fmla="*/ 25293 h 688275"/>
              <a:gd name="connsiteX16054" fmla="*/ 5062819 w 7386137"/>
              <a:gd name="connsiteY16054" fmla="*/ 25293 h 688275"/>
              <a:gd name="connsiteX16055" fmla="*/ 5062680 w 7386137"/>
              <a:gd name="connsiteY16055" fmla="*/ 25042 h 688275"/>
              <a:gd name="connsiteX16056" fmla="*/ 5062819 w 7386137"/>
              <a:gd name="connsiteY16056" fmla="*/ 25042 h 688275"/>
              <a:gd name="connsiteX16057" fmla="*/ 5062680 w 7386137"/>
              <a:gd name="connsiteY16057" fmla="*/ 24790 h 688275"/>
              <a:gd name="connsiteX16058" fmla="*/ 5062819 w 7386137"/>
              <a:gd name="connsiteY16058" fmla="*/ 24790 h 688275"/>
              <a:gd name="connsiteX16059" fmla="*/ 5062680 w 7386137"/>
              <a:gd name="connsiteY16059" fmla="*/ 24539 h 688275"/>
              <a:gd name="connsiteX16060" fmla="*/ 5062819 w 7386137"/>
              <a:gd name="connsiteY16060" fmla="*/ 24539 h 688275"/>
              <a:gd name="connsiteX16061" fmla="*/ 5062680 w 7386137"/>
              <a:gd name="connsiteY16061" fmla="*/ 24287 h 688275"/>
              <a:gd name="connsiteX16062" fmla="*/ 5062819 w 7386137"/>
              <a:gd name="connsiteY16062" fmla="*/ 24287 h 688275"/>
              <a:gd name="connsiteX16063" fmla="*/ 5062680 w 7386137"/>
              <a:gd name="connsiteY16063" fmla="*/ 24036 h 688275"/>
              <a:gd name="connsiteX16064" fmla="*/ 5062819 w 7386137"/>
              <a:gd name="connsiteY16064" fmla="*/ 24036 h 688275"/>
              <a:gd name="connsiteX16065" fmla="*/ 5062680 w 7386137"/>
              <a:gd name="connsiteY16065" fmla="*/ 23784 h 688275"/>
              <a:gd name="connsiteX16066" fmla="*/ 5062819 w 7386137"/>
              <a:gd name="connsiteY16066" fmla="*/ 23784 h 688275"/>
              <a:gd name="connsiteX16067" fmla="*/ 5062680 w 7386137"/>
              <a:gd name="connsiteY16067" fmla="*/ 23532 h 688275"/>
              <a:gd name="connsiteX16068" fmla="*/ 5062819 w 7386137"/>
              <a:gd name="connsiteY16068" fmla="*/ 23532 h 688275"/>
              <a:gd name="connsiteX16069" fmla="*/ 5062680 w 7386137"/>
              <a:gd name="connsiteY16069" fmla="*/ 23281 h 688275"/>
              <a:gd name="connsiteX16070" fmla="*/ 5062819 w 7386137"/>
              <a:gd name="connsiteY16070" fmla="*/ 23281 h 688275"/>
              <a:gd name="connsiteX16071" fmla="*/ 5062680 w 7386137"/>
              <a:gd name="connsiteY16071" fmla="*/ 23029 h 688275"/>
              <a:gd name="connsiteX16072" fmla="*/ 5062819 w 7386137"/>
              <a:gd name="connsiteY16072" fmla="*/ 23029 h 688275"/>
              <a:gd name="connsiteX16073" fmla="*/ 5062680 w 7386137"/>
              <a:gd name="connsiteY16073" fmla="*/ 22778 h 688275"/>
              <a:gd name="connsiteX16074" fmla="*/ 5062819 w 7386137"/>
              <a:gd name="connsiteY16074" fmla="*/ 22778 h 688275"/>
              <a:gd name="connsiteX16075" fmla="*/ 5062680 w 7386137"/>
              <a:gd name="connsiteY16075" fmla="*/ 22526 h 688275"/>
              <a:gd name="connsiteX16076" fmla="*/ 5062819 w 7386137"/>
              <a:gd name="connsiteY16076" fmla="*/ 22526 h 688275"/>
              <a:gd name="connsiteX16077" fmla="*/ 5062680 w 7386137"/>
              <a:gd name="connsiteY16077" fmla="*/ 22275 h 688275"/>
              <a:gd name="connsiteX16078" fmla="*/ 5062819 w 7386137"/>
              <a:gd name="connsiteY16078" fmla="*/ 22275 h 688275"/>
              <a:gd name="connsiteX16079" fmla="*/ 5062680 w 7386137"/>
              <a:gd name="connsiteY16079" fmla="*/ 22023 h 688275"/>
              <a:gd name="connsiteX16080" fmla="*/ 5062819 w 7386137"/>
              <a:gd name="connsiteY16080" fmla="*/ 22023 h 688275"/>
              <a:gd name="connsiteX16081" fmla="*/ 5062680 w 7386137"/>
              <a:gd name="connsiteY16081" fmla="*/ 21772 h 688275"/>
              <a:gd name="connsiteX16082" fmla="*/ 5062819 w 7386137"/>
              <a:gd name="connsiteY16082" fmla="*/ 21772 h 688275"/>
              <a:gd name="connsiteX16083" fmla="*/ 5062680 w 7386137"/>
              <a:gd name="connsiteY16083" fmla="*/ 21520 h 688275"/>
              <a:gd name="connsiteX16084" fmla="*/ 5062819 w 7386137"/>
              <a:gd name="connsiteY16084" fmla="*/ 21520 h 688275"/>
              <a:gd name="connsiteX16085" fmla="*/ 5062680 w 7386137"/>
              <a:gd name="connsiteY16085" fmla="*/ 21268 h 688275"/>
              <a:gd name="connsiteX16086" fmla="*/ 5062819 w 7386137"/>
              <a:gd name="connsiteY16086" fmla="*/ 21268 h 688275"/>
              <a:gd name="connsiteX16087" fmla="*/ 5062680 w 7386137"/>
              <a:gd name="connsiteY16087" fmla="*/ 21017 h 688275"/>
              <a:gd name="connsiteX16088" fmla="*/ 5062819 w 7386137"/>
              <a:gd name="connsiteY16088" fmla="*/ 21017 h 688275"/>
              <a:gd name="connsiteX16089" fmla="*/ 5062680 w 7386137"/>
              <a:gd name="connsiteY16089" fmla="*/ 20765 h 688275"/>
              <a:gd name="connsiteX16090" fmla="*/ 5062819 w 7386137"/>
              <a:gd name="connsiteY16090" fmla="*/ 20765 h 688275"/>
              <a:gd name="connsiteX16091" fmla="*/ 5062680 w 7386137"/>
              <a:gd name="connsiteY16091" fmla="*/ 20514 h 688275"/>
              <a:gd name="connsiteX16092" fmla="*/ 5062819 w 7386137"/>
              <a:gd name="connsiteY16092" fmla="*/ 20514 h 688275"/>
              <a:gd name="connsiteX16093" fmla="*/ 5062680 w 7386137"/>
              <a:gd name="connsiteY16093" fmla="*/ 20262 h 688275"/>
              <a:gd name="connsiteX16094" fmla="*/ 5062819 w 7386137"/>
              <a:gd name="connsiteY16094" fmla="*/ 20262 h 688275"/>
              <a:gd name="connsiteX16095" fmla="*/ 5062680 w 7386137"/>
              <a:gd name="connsiteY16095" fmla="*/ 20011 h 688275"/>
              <a:gd name="connsiteX16096" fmla="*/ 5062819 w 7386137"/>
              <a:gd name="connsiteY16096" fmla="*/ 20011 h 688275"/>
              <a:gd name="connsiteX16097" fmla="*/ 5062680 w 7386137"/>
              <a:gd name="connsiteY16097" fmla="*/ 19759 h 688275"/>
              <a:gd name="connsiteX16098" fmla="*/ 5062819 w 7386137"/>
              <a:gd name="connsiteY16098" fmla="*/ 19759 h 688275"/>
              <a:gd name="connsiteX16099" fmla="*/ 5062680 w 7386137"/>
              <a:gd name="connsiteY16099" fmla="*/ 19508 h 688275"/>
              <a:gd name="connsiteX16100" fmla="*/ 5062819 w 7386137"/>
              <a:gd name="connsiteY16100" fmla="*/ 19508 h 688275"/>
              <a:gd name="connsiteX16101" fmla="*/ 5062680 w 7386137"/>
              <a:gd name="connsiteY16101" fmla="*/ 19256 h 688275"/>
              <a:gd name="connsiteX16102" fmla="*/ 5062819 w 7386137"/>
              <a:gd name="connsiteY16102" fmla="*/ 19256 h 688275"/>
              <a:gd name="connsiteX16103" fmla="*/ 5062680 w 7386137"/>
              <a:gd name="connsiteY16103" fmla="*/ 19005 h 688275"/>
              <a:gd name="connsiteX16104" fmla="*/ 5062819 w 7386137"/>
              <a:gd name="connsiteY16104" fmla="*/ 19005 h 688275"/>
              <a:gd name="connsiteX16105" fmla="*/ 5062680 w 7386137"/>
              <a:gd name="connsiteY16105" fmla="*/ 18753 h 688275"/>
              <a:gd name="connsiteX16106" fmla="*/ 5062819 w 7386137"/>
              <a:gd name="connsiteY16106" fmla="*/ 18753 h 688275"/>
              <a:gd name="connsiteX16107" fmla="*/ 5062680 w 7386137"/>
              <a:gd name="connsiteY16107" fmla="*/ 18502 h 688275"/>
              <a:gd name="connsiteX16108" fmla="*/ 5062819 w 7386137"/>
              <a:gd name="connsiteY16108" fmla="*/ 18502 h 688275"/>
              <a:gd name="connsiteX16109" fmla="*/ 5062680 w 7386137"/>
              <a:gd name="connsiteY16109" fmla="*/ 18250 h 688275"/>
              <a:gd name="connsiteX16110" fmla="*/ 5062819 w 7386137"/>
              <a:gd name="connsiteY16110" fmla="*/ 18250 h 688275"/>
              <a:gd name="connsiteX16111" fmla="*/ 5062680 w 7386137"/>
              <a:gd name="connsiteY16111" fmla="*/ 17999 h 688275"/>
              <a:gd name="connsiteX16112" fmla="*/ 5062819 w 7386137"/>
              <a:gd name="connsiteY16112" fmla="*/ 17999 h 688275"/>
              <a:gd name="connsiteX16113" fmla="*/ 5062680 w 7386137"/>
              <a:gd name="connsiteY16113" fmla="*/ 17747 h 688275"/>
              <a:gd name="connsiteX16114" fmla="*/ 5062819 w 7386137"/>
              <a:gd name="connsiteY16114" fmla="*/ 17747 h 688275"/>
              <a:gd name="connsiteX16115" fmla="*/ 5062680 w 7386137"/>
              <a:gd name="connsiteY16115" fmla="*/ 17495 h 688275"/>
              <a:gd name="connsiteX16116" fmla="*/ 5062819 w 7386137"/>
              <a:gd name="connsiteY16116" fmla="*/ 17495 h 688275"/>
              <a:gd name="connsiteX16117" fmla="*/ 5062680 w 7386137"/>
              <a:gd name="connsiteY16117" fmla="*/ 17244 h 688275"/>
              <a:gd name="connsiteX16118" fmla="*/ 5062819 w 7386137"/>
              <a:gd name="connsiteY16118" fmla="*/ 17244 h 688275"/>
              <a:gd name="connsiteX16119" fmla="*/ 5062680 w 7386137"/>
              <a:gd name="connsiteY16119" fmla="*/ 16992 h 688275"/>
              <a:gd name="connsiteX16120" fmla="*/ 5062819 w 7386137"/>
              <a:gd name="connsiteY16120" fmla="*/ 16992 h 688275"/>
              <a:gd name="connsiteX16121" fmla="*/ 5062680 w 7386137"/>
              <a:gd name="connsiteY16121" fmla="*/ 16741 h 688275"/>
              <a:gd name="connsiteX16122" fmla="*/ 5062819 w 7386137"/>
              <a:gd name="connsiteY16122" fmla="*/ 16741 h 688275"/>
              <a:gd name="connsiteX16123" fmla="*/ 5062680 w 7386137"/>
              <a:gd name="connsiteY16123" fmla="*/ 16489 h 688275"/>
              <a:gd name="connsiteX16124" fmla="*/ 5062819 w 7386137"/>
              <a:gd name="connsiteY16124" fmla="*/ 16489 h 688275"/>
              <a:gd name="connsiteX16125" fmla="*/ 5062680 w 7386137"/>
              <a:gd name="connsiteY16125" fmla="*/ 16238 h 688275"/>
              <a:gd name="connsiteX16126" fmla="*/ 5062819 w 7386137"/>
              <a:gd name="connsiteY16126" fmla="*/ 16238 h 688275"/>
              <a:gd name="connsiteX16127" fmla="*/ 5062680 w 7386137"/>
              <a:gd name="connsiteY16127" fmla="*/ 15986 h 688275"/>
              <a:gd name="connsiteX16128" fmla="*/ 5062819 w 7386137"/>
              <a:gd name="connsiteY16128" fmla="*/ 15986 h 688275"/>
              <a:gd name="connsiteX16129" fmla="*/ 5062680 w 7386137"/>
              <a:gd name="connsiteY16129" fmla="*/ 15735 h 688275"/>
              <a:gd name="connsiteX16130" fmla="*/ 5062819 w 7386137"/>
              <a:gd name="connsiteY16130" fmla="*/ 15735 h 688275"/>
              <a:gd name="connsiteX16131" fmla="*/ 5062680 w 7386137"/>
              <a:gd name="connsiteY16131" fmla="*/ 15483 h 688275"/>
              <a:gd name="connsiteX16132" fmla="*/ 5062819 w 7386137"/>
              <a:gd name="connsiteY16132" fmla="*/ 15483 h 688275"/>
              <a:gd name="connsiteX16133" fmla="*/ 5062680 w 7386137"/>
              <a:gd name="connsiteY16133" fmla="*/ 15231 h 688275"/>
              <a:gd name="connsiteX16134" fmla="*/ 5062819 w 7386137"/>
              <a:gd name="connsiteY16134" fmla="*/ 15231 h 688275"/>
              <a:gd name="connsiteX16135" fmla="*/ 5062680 w 7386137"/>
              <a:gd name="connsiteY16135" fmla="*/ 14980 h 688275"/>
              <a:gd name="connsiteX16136" fmla="*/ 5062819 w 7386137"/>
              <a:gd name="connsiteY16136" fmla="*/ 14980 h 688275"/>
              <a:gd name="connsiteX16137" fmla="*/ 5062680 w 7386137"/>
              <a:gd name="connsiteY16137" fmla="*/ 14728 h 688275"/>
              <a:gd name="connsiteX16138" fmla="*/ 5062819 w 7386137"/>
              <a:gd name="connsiteY16138" fmla="*/ 14728 h 688275"/>
              <a:gd name="connsiteX16139" fmla="*/ 5062680 w 7386137"/>
              <a:gd name="connsiteY16139" fmla="*/ 14477 h 688275"/>
              <a:gd name="connsiteX16140" fmla="*/ 5062819 w 7386137"/>
              <a:gd name="connsiteY16140" fmla="*/ 14477 h 688275"/>
              <a:gd name="connsiteX16141" fmla="*/ 5062680 w 7386137"/>
              <a:gd name="connsiteY16141" fmla="*/ 14225 h 688275"/>
              <a:gd name="connsiteX16142" fmla="*/ 5062819 w 7386137"/>
              <a:gd name="connsiteY16142" fmla="*/ 14225 h 688275"/>
              <a:gd name="connsiteX16143" fmla="*/ 5062680 w 7386137"/>
              <a:gd name="connsiteY16143" fmla="*/ 13974 h 688275"/>
              <a:gd name="connsiteX16144" fmla="*/ 5062819 w 7386137"/>
              <a:gd name="connsiteY16144" fmla="*/ 13974 h 688275"/>
              <a:gd name="connsiteX16145" fmla="*/ 5062680 w 7386137"/>
              <a:gd name="connsiteY16145" fmla="*/ 13722 h 688275"/>
              <a:gd name="connsiteX16146" fmla="*/ 5062819 w 7386137"/>
              <a:gd name="connsiteY16146" fmla="*/ 13722 h 688275"/>
              <a:gd name="connsiteX16147" fmla="*/ 5062680 w 7386137"/>
              <a:gd name="connsiteY16147" fmla="*/ 13471 h 688275"/>
              <a:gd name="connsiteX16148" fmla="*/ 5062819 w 7386137"/>
              <a:gd name="connsiteY16148" fmla="*/ 13471 h 688275"/>
              <a:gd name="connsiteX16149" fmla="*/ 5062680 w 7386137"/>
              <a:gd name="connsiteY16149" fmla="*/ 13219 h 688275"/>
              <a:gd name="connsiteX16150" fmla="*/ 5062819 w 7386137"/>
              <a:gd name="connsiteY16150" fmla="*/ 13219 h 688275"/>
              <a:gd name="connsiteX16151" fmla="*/ 5062680 w 7386137"/>
              <a:gd name="connsiteY16151" fmla="*/ 12968 h 688275"/>
              <a:gd name="connsiteX16152" fmla="*/ 5062819 w 7386137"/>
              <a:gd name="connsiteY16152" fmla="*/ 12968 h 688275"/>
              <a:gd name="connsiteX16153" fmla="*/ 5062680 w 7386137"/>
              <a:gd name="connsiteY16153" fmla="*/ 12716 h 688275"/>
              <a:gd name="connsiteX16154" fmla="*/ 5062819 w 7386137"/>
              <a:gd name="connsiteY16154" fmla="*/ 12716 h 688275"/>
              <a:gd name="connsiteX16155" fmla="*/ 5062680 w 7386137"/>
              <a:gd name="connsiteY16155" fmla="*/ 12465 h 688275"/>
              <a:gd name="connsiteX16156" fmla="*/ 5062819 w 7386137"/>
              <a:gd name="connsiteY16156" fmla="*/ 12465 h 688275"/>
              <a:gd name="connsiteX16157" fmla="*/ 5062680 w 7386137"/>
              <a:gd name="connsiteY16157" fmla="*/ 12213 h 688275"/>
              <a:gd name="connsiteX16158" fmla="*/ 5062819 w 7386137"/>
              <a:gd name="connsiteY16158" fmla="*/ 12213 h 688275"/>
              <a:gd name="connsiteX16159" fmla="*/ 5062680 w 7386137"/>
              <a:gd name="connsiteY16159" fmla="*/ 11961 h 688275"/>
              <a:gd name="connsiteX16160" fmla="*/ 5062819 w 7386137"/>
              <a:gd name="connsiteY16160" fmla="*/ 11961 h 688275"/>
              <a:gd name="connsiteX16161" fmla="*/ 5062680 w 7386137"/>
              <a:gd name="connsiteY16161" fmla="*/ 11710 h 688275"/>
              <a:gd name="connsiteX16162" fmla="*/ 5062819 w 7386137"/>
              <a:gd name="connsiteY16162" fmla="*/ 11710 h 688275"/>
              <a:gd name="connsiteX16163" fmla="*/ 5062680 w 7386137"/>
              <a:gd name="connsiteY16163" fmla="*/ 11458 h 688275"/>
              <a:gd name="connsiteX16164" fmla="*/ 5062819 w 7386137"/>
              <a:gd name="connsiteY16164" fmla="*/ 11458 h 688275"/>
              <a:gd name="connsiteX16165" fmla="*/ 5062680 w 7386137"/>
              <a:gd name="connsiteY16165" fmla="*/ 11207 h 688275"/>
              <a:gd name="connsiteX16166" fmla="*/ 5062819 w 7386137"/>
              <a:gd name="connsiteY16166" fmla="*/ 11207 h 688275"/>
              <a:gd name="connsiteX16167" fmla="*/ 5062680 w 7386137"/>
              <a:gd name="connsiteY16167" fmla="*/ 10955 h 688275"/>
              <a:gd name="connsiteX16168" fmla="*/ 5062819 w 7386137"/>
              <a:gd name="connsiteY16168" fmla="*/ 10955 h 688275"/>
              <a:gd name="connsiteX16169" fmla="*/ 5062680 w 7386137"/>
              <a:gd name="connsiteY16169" fmla="*/ 10704 h 688275"/>
              <a:gd name="connsiteX16170" fmla="*/ 5062819 w 7386137"/>
              <a:gd name="connsiteY16170" fmla="*/ 10704 h 688275"/>
              <a:gd name="connsiteX16171" fmla="*/ 5062680 w 7386137"/>
              <a:gd name="connsiteY16171" fmla="*/ 10452 h 688275"/>
              <a:gd name="connsiteX16172" fmla="*/ 5062819 w 7386137"/>
              <a:gd name="connsiteY16172" fmla="*/ 10452 h 688275"/>
              <a:gd name="connsiteX16173" fmla="*/ 5062680 w 7386137"/>
              <a:gd name="connsiteY16173" fmla="*/ 10201 h 688275"/>
              <a:gd name="connsiteX16174" fmla="*/ 5062819 w 7386137"/>
              <a:gd name="connsiteY16174" fmla="*/ 10201 h 688275"/>
              <a:gd name="connsiteX16175" fmla="*/ 5062680 w 7386137"/>
              <a:gd name="connsiteY16175" fmla="*/ 9949 h 688275"/>
              <a:gd name="connsiteX16176" fmla="*/ 5062819 w 7386137"/>
              <a:gd name="connsiteY16176" fmla="*/ 9949 h 688275"/>
              <a:gd name="connsiteX16177" fmla="*/ 5062680 w 7386137"/>
              <a:gd name="connsiteY16177" fmla="*/ 9697 h 688275"/>
              <a:gd name="connsiteX16178" fmla="*/ 5062819 w 7386137"/>
              <a:gd name="connsiteY16178" fmla="*/ 9697 h 688275"/>
              <a:gd name="connsiteX16179" fmla="*/ 5062680 w 7386137"/>
              <a:gd name="connsiteY16179" fmla="*/ 9446 h 688275"/>
              <a:gd name="connsiteX16180" fmla="*/ 5062819 w 7386137"/>
              <a:gd name="connsiteY16180" fmla="*/ 9446 h 688275"/>
              <a:gd name="connsiteX16181" fmla="*/ 5062680 w 7386137"/>
              <a:gd name="connsiteY16181" fmla="*/ 9194 h 688275"/>
              <a:gd name="connsiteX16182" fmla="*/ 5062819 w 7386137"/>
              <a:gd name="connsiteY16182" fmla="*/ 9194 h 688275"/>
              <a:gd name="connsiteX16183" fmla="*/ 5062680 w 7386137"/>
              <a:gd name="connsiteY16183" fmla="*/ 8943 h 688275"/>
              <a:gd name="connsiteX16184" fmla="*/ 5062819 w 7386137"/>
              <a:gd name="connsiteY16184" fmla="*/ 8943 h 688275"/>
              <a:gd name="connsiteX16185" fmla="*/ 5062680 w 7386137"/>
              <a:gd name="connsiteY16185" fmla="*/ 8691 h 688275"/>
              <a:gd name="connsiteX16186" fmla="*/ 5062819 w 7386137"/>
              <a:gd name="connsiteY16186" fmla="*/ 8691 h 688275"/>
              <a:gd name="connsiteX16187" fmla="*/ 5062680 w 7386137"/>
              <a:gd name="connsiteY16187" fmla="*/ 8440 h 688275"/>
              <a:gd name="connsiteX16188" fmla="*/ 5062819 w 7386137"/>
              <a:gd name="connsiteY16188" fmla="*/ 8440 h 688275"/>
              <a:gd name="connsiteX16189" fmla="*/ 5062680 w 7386137"/>
              <a:gd name="connsiteY16189" fmla="*/ 8188 h 688275"/>
              <a:gd name="connsiteX16190" fmla="*/ 5062819 w 7386137"/>
              <a:gd name="connsiteY16190" fmla="*/ 8188 h 688275"/>
              <a:gd name="connsiteX16191" fmla="*/ 5062680 w 7386137"/>
              <a:gd name="connsiteY16191" fmla="*/ 7937 h 688275"/>
              <a:gd name="connsiteX16192" fmla="*/ 5062819 w 7386137"/>
              <a:gd name="connsiteY16192" fmla="*/ 7937 h 688275"/>
              <a:gd name="connsiteX16193" fmla="*/ 5062680 w 7386137"/>
              <a:gd name="connsiteY16193" fmla="*/ 7685 h 688275"/>
              <a:gd name="connsiteX16194" fmla="*/ 5062819 w 7386137"/>
              <a:gd name="connsiteY16194" fmla="*/ 7685 h 688275"/>
              <a:gd name="connsiteX16195" fmla="*/ 5062680 w 7386137"/>
              <a:gd name="connsiteY16195" fmla="*/ 7434 h 688275"/>
              <a:gd name="connsiteX16196" fmla="*/ 5062819 w 7386137"/>
              <a:gd name="connsiteY16196" fmla="*/ 7434 h 688275"/>
              <a:gd name="connsiteX16197" fmla="*/ 5062680 w 7386137"/>
              <a:gd name="connsiteY16197" fmla="*/ 7182 h 688275"/>
              <a:gd name="connsiteX16198" fmla="*/ 5062819 w 7386137"/>
              <a:gd name="connsiteY16198" fmla="*/ 7182 h 688275"/>
              <a:gd name="connsiteX16199" fmla="*/ 5062680 w 7386137"/>
              <a:gd name="connsiteY16199" fmla="*/ 6931 h 688275"/>
              <a:gd name="connsiteX16200" fmla="*/ 5062820 w 7386137"/>
              <a:gd name="connsiteY16200" fmla="*/ 6931 h 688275"/>
              <a:gd name="connsiteX16201" fmla="*/ 887470 w 7386137"/>
              <a:gd name="connsiteY16201" fmla="*/ 4592 h 688275"/>
              <a:gd name="connsiteX16202" fmla="*/ 999344 w 7386137"/>
              <a:gd name="connsiteY16202" fmla="*/ 4592 h 688275"/>
              <a:gd name="connsiteX16203" fmla="*/ 1019798 w 7386137"/>
              <a:gd name="connsiteY16203" fmla="*/ 170314 h 688275"/>
              <a:gd name="connsiteX16204" fmla="*/ 1019767 w 7386137"/>
              <a:gd name="connsiteY16204" fmla="*/ 170314 h 688275"/>
              <a:gd name="connsiteX16205" fmla="*/ 1019798 w 7386137"/>
              <a:gd name="connsiteY16205" fmla="*/ 170566 h 688275"/>
              <a:gd name="connsiteX16206" fmla="*/ 1019767 w 7386137"/>
              <a:gd name="connsiteY16206" fmla="*/ 170566 h 688275"/>
              <a:gd name="connsiteX16207" fmla="*/ 1019798 w 7386137"/>
              <a:gd name="connsiteY16207" fmla="*/ 170817 h 688275"/>
              <a:gd name="connsiteX16208" fmla="*/ 1019767 w 7386137"/>
              <a:gd name="connsiteY16208" fmla="*/ 170817 h 688275"/>
              <a:gd name="connsiteX16209" fmla="*/ 1019798 w 7386137"/>
              <a:gd name="connsiteY16209" fmla="*/ 171069 h 688275"/>
              <a:gd name="connsiteX16210" fmla="*/ 1019768 w 7386137"/>
              <a:gd name="connsiteY16210" fmla="*/ 171069 h 688275"/>
              <a:gd name="connsiteX16211" fmla="*/ 1019798 w 7386137"/>
              <a:gd name="connsiteY16211" fmla="*/ 171320 h 688275"/>
              <a:gd name="connsiteX16212" fmla="*/ 1019767 w 7386137"/>
              <a:gd name="connsiteY16212" fmla="*/ 171320 h 688275"/>
              <a:gd name="connsiteX16213" fmla="*/ 1019798 w 7386137"/>
              <a:gd name="connsiteY16213" fmla="*/ 171572 h 688275"/>
              <a:gd name="connsiteX16214" fmla="*/ 1019767 w 7386137"/>
              <a:gd name="connsiteY16214" fmla="*/ 171572 h 688275"/>
              <a:gd name="connsiteX16215" fmla="*/ 1019798 w 7386137"/>
              <a:gd name="connsiteY16215" fmla="*/ 171823 h 688275"/>
              <a:gd name="connsiteX16216" fmla="*/ 1019767 w 7386137"/>
              <a:gd name="connsiteY16216" fmla="*/ 171823 h 688275"/>
              <a:gd name="connsiteX16217" fmla="*/ 1019798 w 7386137"/>
              <a:gd name="connsiteY16217" fmla="*/ 172075 h 688275"/>
              <a:gd name="connsiteX16218" fmla="*/ 1019768 w 7386137"/>
              <a:gd name="connsiteY16218" fmla="*/ 172075 h 688275"/>
              <a:gd name="connsiteX16219" fmla="*/ 1019798 w 7386137"/>
              <a:gd name="connsiteY16219" fmla="*/ 172326 h 688275"/>
              <a:gd name="connsiteX16220" fmla="*/ 1019767 w 7386137"/>
              <a:gd name="connsiteY16220" fmla="*/ 172326 h 688275"/>
              <a:gd name="connsiteX16221" fmla="*/ 1019798 w 7386137"/>
              <a:gd name="connsiteY16221" fmla="*/ 172578 h 688275"/>
              <a:gd name="connsiteX16222" fmla="*/ 1019768 w 7386137"/>
              <a:gd name="connsiteY16222" fmla="*/ 172578 h 688275"/>
              <a:gd name="connsiteX16223" fmla="*/ 1019798 w 7386137"/>
              <a:gd name="connsiteY16223" fmla="*/ 172829 h 688275"/>
              <a:gd name="connsiteX16224" fmla="*/ 1019767 w 7386137"/>
              <a:gd name="connsiteY16224" fmla="*/ 172829 h 688275"/>
              <a:gd name="connsiteX16225" fmla="*/ 1019798 w 7386137"/>
              <a:gd name="connsiteY16225" fmla="*/ 173081 h 688275"/>
              <a:gd name="connsiteX16226" fmla="*/ 1019767 w 7386137"/>
              <a:gd name="connsiteY16226" fmla="*/ 173081 h 688275"/>
              <a:gd name="connsiteX16227" fmla="*/ 1019798 w 7386137"/>
              <a:gd name="connsiteY16227" fmla="*/ 173332 h 688275"/>
              <a:gd name="connsiteX16228" fmla="*/ 1019767 w 7386137"/>
              <a:gd name="connsiteY16228" fmla="*/ 173332 h 688275"/>
              <a:gd name="connsiteX16229" fmla="*/ 1019798 w 7386137"/>
              <a:gd name="connsiteY16229" fmla="*/ 173584 h 688275"/>
              <a:gd name="connsiteX16230" fmla="*/ 1019767 w 7386137"/>
              <a:gd name="connsiteY16230" fmla="*/ 173584 h 688275"/>
              <a:gd name="connsiteX16231" fmla="*/ 1019798 w 7386137"/>
              <a:gd name="connsiteY16231" fmla="*/ 173836 h 688275"/>
              <a:gd name="connsiteX16232" fmla="*/ 1019768 w 7386137"/>
              <a:gd name="connsiteY16232" fmla="*/ 173836 h 688275"/>
              <a:gd name="connsiteX16233" fmla="*/ 1019798 w 7386137"/>
              <a:gd name="connsiteY16233" fmla="*/ 174087 h 688275"/>
              <a:gd name="connsiteX16234" fmla="*/ 1019767 w 7386137"/>
              <a:gd name="connsiteY16234" fmla="*/ 174087 h 688275"/>
              <a:gd name="connsiteX16235" fmla="*/ 1019798 w 7386137"/>
              <a:gd name="connsiteY16235" fmla="*/ 174339 h 688275"/>
              <a:gd name="connsiteX16236" fmla="*/ 1019767 w 7386137"/>
              <a:gd name="connsiteY16236" fmla="*/ 174339 h 688275"/>
              <a:gd name="connsiteX16237" fmla="*/ 1019798 w 7386137"/>
              <a:gd name="connsiteY16237" fmla="*/ 174590 h 688275"/>
              <a:gd name="connsiteX16238" fmla="*/ 1019767 w 7386137"/>
              <a:gd name="connsiteY16238" fmla="*/ 174590 h 688275"/>
              <a:gd name="connsiteX16239" fmla="*/ 1019798 w 7386137"/>
              <a:gd name="connsiteY16239" fmla="*/ 174842 h 688275"/>
              <a:gd name="connsiteX16240" fmla="*/ 1019768 w 7386137"/>
              <a:gd name="connsiteY16240" fmla="*/ 174842 h 688275"/>
              <a:gd name="connsiteX16241" fmla="*/ 1019798 w 7386137"/>
              <a:gd name="connsiteY16241" fmla="*/ 175093 h 688275"/>
              <a:gd name="connsiteX16242" fmla="*/ 1019767 w 7386137"/>
              <a:gd name="connsiteY16242" fmla="*/ 175093 h 688275"/>
              <a:gd name="connsiteX16243" fmla="*/ 1019798 w 7386137"/>
              <a:gd name="connsiteY16243" fmla="*/ 175345 h 688275"/>
              <a:gd name="connsiteX16244" fmla="*/ 1019768 w 7386137"/>
              <a:gd name="connsiteY16244" fmla="*/ 175345 h 688275"/>
              <a:gd name="connsiteX16245" fmla="*/ 1019798 w 7386137"/>
              <a:gd name="connsiteY16245" fmla="*/ 175596 h 688275"/>
              <a:gd name="connsiteX16246" fmla="*/ 1019767 w 7386137"/>
              <a:gd name="connsiteY16246" fmla="*/ 175596 h 688275"/>
              <a:gd name="connsiteX16247" fmla="*/ 1019798 w 7386137"/>
              <a:gd name="connsiteY16247" fmla="*/ 175848 h 688275"/>
              <a:gd name="connsiteX16248" fmla="*/ 1019767 w 7386137"/>
              <a:gd name="connsiteY16248" fmla="*/ 175848 h 688275"/>
              <a:gd name="connsiteX16249" fmla="*/ 1019798 w 7386137"/>
              <a:gd name="connsiteY16249" fmla="*/ 176100 h 688275"/>
              <a:gd name="connsiteX16250" fmla="*/ 1019767 w 7386137"/>
              <a:gd name="connsiteY16250" fmla="*/ 176100 h 688275"/>
              <a:gd name="connsiteX16251" fmla="*/ 1019798 w 7386137"/>
              <a:gd name="connsiteY16251" fmla="*/ 176351 h 688275"/>
              <a:gd name="connsiteX16252" fmla="*/ 1019767 w 7386137"/>
              <a:gd name="connsiteY16252" fmla="*/ 176351 h 688275"/>
              <a:gd name="connsiteX16253" fmla="*/ 1019798 w 7386137"/>
              <a:gd name="connsiteY16253" fmla="*/ 176603 h 688275"/>
              <a:gd name="connsiteX16254" fmla="*/ 1019768 w 7386137"/>
              <a:gd name="connsiteY16254" fmla="*/ 176603 h 688275"/>
              <a:gd name="connsiteX16255" fmla="*/ 1019798 w 7386137"/>
              <a:gd name="connsiteY16255" fmla="*/ 176854 h 688275"/>
              <a:gd name="connsiteX16256" fmla="*/ 1019767 w 7386137"/>
              <a:gd name="connsiteY16256" fmla="*/ 176854 h 688275"/>
              <a:gd name="connsiteX16257" fmla="*/ 1019798 w 7386137"/>
              <a:gd name="connsiteY16257" fmla="*/ 177106 h 688275"/>
              <a:gd name="connsiteX16258" fmla="*/ 1019767 w 7386137"/>
              <a:gd name="connsiteY16258" fmla="*/ 177106 h 688275"/>
              <a:gd name="connsiteX16259" fmla="*/ 1019798 w 7386137"/>
              <a:gd name="connsiteY16259" fmla="*/ 177357 h 688275"/>
              <a:gd name="connsiteX16260" fmla="*/ 1019767 w 7386137"/>
              <a:gd name="connsiteY16260" fmla="*/ 177357 h 688275"/>
              <a:gd name="connsiteX16261" fmla="*/ 1019798 w 7386137"/>
              <a:gd name="connsiteY16261" fmla="*/ 177609 h 688275"/>
              <a:gd name="connsiteX16262" fmla="*/ 1019767 w 7386137"/>
              <a:gd name="connsiteY16262" fmla="*/ 177609 h 688275"/>
              <a:gd name="connsiteX16263" fmla="*/ 1019798 w 7386137"/>
              <a:gd name="connsiteY16263" fmla="*/ 177860 h 688275"/>
              <a:gd name="connsiteX16264" fmla="*/ 1019767 w 7386137"/>
              <a:gd name="connsiteY16264" fmla="*/ 177860 h 688275"/>
              <a:gd name="connsiteX16265" fmla="*/ 1019798 w 7386137"/>
              <a:gd name="connsiteY16265" fmla="*/ 178112 h 688275"/>
              <a:gd name="connsiteX16266" fmla="*/ 1019768 w 7386137"/>
              <a:gd name="connsiteY16266" fmla="*/ 178112 h 688275"/>
              <a:gd name="connsiteX16267" fmla="*/ 1019798 w 7386137"/>
              <a:gd name="connsiteY16267" fmla="*/ 178363 h 688275"/>
              <a:gd name="connsiteX16268" fmla="*/ 1019767 w 7386137"/>
              <a:gd name="connsiteY16268" fmla="*/ 178363 h 688275"/>
              <a:gd name="connsiteX16269" fmla="*/ 1019798 w 7386137"/>
              <a:gd name="connsiteY16269" fmla="*/ 178615 h 688275"/>
              <a:gd name="connsiteX16270" fmla="*/ 1019767 w 7386137"/>
              <a:gd name="connsiteY16270" fmla="*/ 178615 h 688275"/>
              <a:gd name="connsiteX16271" fmla="*/ 1019798 w 7386137"/>
              <a:gd name="connsiteY16271" fmla="*/ 178866 h 688275"/>
              <a:gd name="connsiteX16272" fmla="*/ 1019767 w 7386137"/>
              <a:gd name="connsiteY16272" fmla="*/ 178866 h 688275"/>
              <a:gd name="connsiteX16273" fmla="*/ 1019798 w 7386137"/>
              <a:gd name="connsiteY16273" fmla="*/ 179118 h 688275"/>
              <a:gd name="connsiteX16274" fmla="*/ 1019767 w 7386137"/>
              <a:gd name="connsiteY16274" fmla="*/ 179118 h 688275"/>
              <a:gd name="connsiteX16275" fmla="*/ 1019798 w 7386137"/>
              <a:gd name="connsiteY16275" fmla="*/ 179370 h 688275"/>
              <a:gd name="connsiteX16276" fmla="*/ 1019768 w 7386137"/>
              <a:gd name="connsiteY16276" fmla="*/ 179370 h 688275"/>
              <a:gd name="connsiteX16277" fmla="*/ 1019798 w 7386137"/>
              <a:gd name="connsiteY16277" fmla="*/ 179621 h 688275"/>
              <a:gd name="connsiteX16278" fmla="*/ 1019767 w 7386137"/>
              <a:gd name="connsiteY16278" fmla="*/ 179621 h 688275"/>
              <a:gd name="connsiteX16279" fmla="*/ 1019798 w 7386137"/>
              <a:gd name="connsiteY16279" fmla="*/ 179873 h 688275"/>
              <a:gd name="connsiteX16280" fmla="*/ 1019767 w 7386137"/>
              <a:gd name="connsiteY16280" fmla="*/ 179873 h 688275"/>
              <a:gd name="connsiteX16281" fmla="*/ 1019798 w 7386137"/>
              <a:gd name="connsiteY16281" fmla="*/ 180124 h 688275"/>
              <a:gd name="connsiteX16282" fmla="*/ 1019767 w 7386137"/>
              <a:gd name="connsiteY16282" fmla="*/ 180124 h 688275"/>
              <a:gd name="connsiteX16283" fmla="*/ 1019798 w 7386137"/>
              <a:gd name="connsiteY16283" fmla="*/ 180376 h 688275"/>
              <a:gd name="connsiteX16284" fmla="*/ 1019767 w 7386137"/>
              <a:gd name="connsiteY16284" fmla="*/ 180376 h 688275"/>
              <a:gd name="connsiteX16285" fmla="*/ 1019798 w 7386137"/>
              <a:gd name="connsiteY16285" fmla="*/ 180627 h 688275"/>
              <a:gd name="connsiteX16286" fmla="*/ 1019767 w 7386137"/>
              <a:gd name="connsiteY16286" fmla="*/ 180627 h 688275"/>
              <a:gd name="connsiteX16287" fmla="*/ 1019798 w 7386137"/>
              <a:gd name="connsiteY16287" fmla="*/ 180879 h 688275"/>
              <a:gd name="connsiteX16288" fmla="*/ 1019768 w 7386137"/>
              <a:gd name="connsiteY16288" fmla="*/ 180879 h 688275"/>
              <a:gd name="connsiteX16289" fmla="*/ 1019798 w 7386137"/>
              <a:gd name="connsiteY16289" fmla="*/ 181130 h 688275"/>
              <a:gd name="connsiteX16290" fmla="*/ 1019767 w 7386137"/>
              <a:gd name="connsiteY16290" fmla="*/ 181130 h 688275"/>
              <a:gd name="connsiteX16291" fmla="*/ 1019798 w 7386137"/>
              <a:gd name="connsiteY16291" fmla="*/ 181382 h 688275"/>
              <a:gd name="connsiteX16292" fmla="*/ 1019767 w 7386137"/>
              <a:gd name="connsiteY16292" fmla="*/ 181382 h 688275"/>
              <a:gd name="connsiteX16293" fmla="*/ 1019798 w 7386137"/>
              <a:gd name="connsiteY16293" fmla="*/ 181634 h 688275"/>
              <a:gd name="connsiteX16294" fmla="*/ 1019767 w 7386137"/>
              <a:gd name="connsiteY16294" fmla="*/ 181634 h 688275"/>
              <a:gd name="connsiteX16295" fmla="*/ 1019798 w 7386137"/>
              <a:gd name="connsiteY16295" fmla="*/ 181885 h 688275"/>
              <a:gd name="connsiteX16296" fmla="*/ 1019767 w 7386137"/>
              <a:gd name="connsiteY16296" fmla="*/ 181885 h 688275"/>
              <a:gd name="connsiteX16297" fmla="*/ 1019798 w 7386137"/>
              <a:gd name="connsiteY16297" fmla="*/ 182137 h 688275"/>
              <a:gd name="connsiteX16298" fmla="*/ 1019767 w 7386137"/>
              <a:gd name="connsiteY16298" fmla="*/ 182137 h 688275"/>
              <a:gd name="connsiteX16299" fmla="*/ 1019798 w 7386137"/>
              <a:gd name="connsiteY16299" fmla="*/ 182388 h 688275"/>
              <a:gd name="connsiteX16300" fmla="*/ 1019767 w 7386137"/>
              <a:gd name="connsiteY16300" fmla="*/ 182388 h 688275"/>
              <a:gd name="connsiteX16301" fmla="*/ 1019798 w 7386137"/>
              <a:gd name="connsiteY16301" fmla="*/ 182640 h 688275"/>
              <a:gd name="connsiteX16302" fmla="*/ 1019767 w 7386137"/>
              <a:gd name="connsiteY16302" fmla="*/ 182640 h 688275"/>
              <a:gd name="connsiteX16303" fmla="*/ 1019798 w 7386137"/>
              <a:gd name="connsiteY16303" fmla="*/ 182891 h 688275"/>
              <a:gd name="connsiteX16304" fmla="*/ 1019767 w 7386137"/>
              <a:gd name="connsiteY16304" fmla="*/ 182891 h 688275"/>
              <a:gd name="connsiteX16305" fmla="*/ 1019798 w 7386137"/>
              <a:gd name="connsiteY16305" fmla="*/ 183143 h 688275"/>
              <a:gd name="connsiteX16306" fmla="*/ 1019767 w 7386137"/>
              <a:gd name="connsiteY16306" fmla="*/ 183143 h 688275"/>
              <a:gd name="connsiteX16307" fmla="*/ 1019798 w 7386137"/>
              <a:gd name="connsiteY16307" fmla="*/ 183394 h 688275"/>
              <a:gd name="connsiteX16308" fmla="*/ 1019767 w 7386137"/>
              <a:gd name="connsiteY16308" fmla="*/ 183394 h 688275"/>
              <a:gd name="connsiteX16309" fmla="*/ 1019798 w 7386137"/>
              <a:gd name="connsiteY16309" fmla="*/ 183646 h 688275"/>
              <a:gd name="connsiteX16310" fmla="*/ 1019767 w 7386137"/>
              <a:gd name="connsiteY16310" fmla="*/ 183646 h 688275"/>
              <a:gd name="connsiteX16311" fmla="*/ 1019798 w 7386137"/>
              <a:gd name="connsiteY16311" fmla="*/ 183897 h 688275"/>
              <a:gd name="connsiteX16312" fmla="*/ 1019767 w 7386137"/>
              <a:gd name="connsiteY16312" fmla="*/ 183897 h 688275"/>
              <a:gd name="connsiteX16313" fmla="*/ 1019798 w 7386137"/>
              <a:gd name="connsiteY16313" fmla="*/ 184149 h 688275"/>
              <a:gd name="connsiteX16314" fmla="*/ 1019767 w 7386137"/>
              <a:gd name="connsiteY16314" fmla="*/ 184149 h 688275"/>
              <a:gd name="connsiteX16315" fmla="*/ 1019798 w 7386137"/>
              <a:gd name="connsiteY16315" fmla="*/ 184400 h 688275"/>
              <a:gd name="connsiteX16316" fmla="*/ 1019767 w 7386137"/>
              <a:gd name="connsiteY16316" fmla="*/ 184400 h 688275"/>
              <a:gd name="connsiteX16317" fmla="*/ 1019798 w 7386137"/>
              <a:gd name="connsiteY16317" fmla="*/ 184652 h 688275"/>
              <a:gd name="connsiteX16318" fmla="*/ 1019767 w 7386137"/>
              <a:gd name="connsiteY16318" fmla="*/ 184652 h 688275"/>
              <a:gd name="connsiteX16319" fmla="*/ 1019798 w 7386137"/>
              <a:gd name="connsiteY16319" fmla="*/ 184903 h 688275"/>
              <a:gd name="connsiteX16320" fmla="*/ 1019767 w 7386137"/>
              <a:gd name="connsiteY16320" fmla="*/ 184903 h 688275"/>
              <a:gd name="connsiteX16321" fmla="*/ 1019798 w 7386137"/>
              <a:gd name="connsiteY16321" fmla="*/ 185155 h 688275"/>
              <a:gd name="connsiteX16322" fmla="*/ 1019767 w 7386137"/>
              <a:gd name="connsiteY16322" fmla="*/ 185155 h 688275"/>
              <a:gd name="connsiteX16323" fmla="*/ 1019798 w 7386137"/>
              <a:gd name="connsiteY16323" fmla="*/ 185407 h 688275"/>
              <a:gd name="connsiteX16324" fmla="*/ 1019767 w 7386137"/>
              <a:gd name="connsiteY16324" fmla="*/ 185407 h 688275"/>
              <a:gd name="connsiteX16325" fmla="*/ 1019798 w 7386137"/>
              <a:gd name="connsiteY16325" fmla="*/ 185658 h 688275"/>
              <a:gd name="connsiteX16326" fmla="*/ 1019767 w 7386137"/>
              <a:gd name="connsiteY16326" fmla="*/ 185658 h 688275"/>
              <a:gd name="connsiteX16327" fmla="*/ 1019798 w 7386137"/>
              <a:gd name="connsiteY16327" fmla="*/ 185910 h 688275"/>
              <a:gd name="connsiteX16328" fmla="*/ 1019767 w 7386137"/>
              <a:gd name="connsiteY16328" fmla="*/ 185910 h 688275"/>
              <a:gd name="connsiteX16329" fmla="*/ 1019798 w 7386137"/>
              <a:gd name="connsiteY16329" fmla="*/ 186161 h 688275"/>
              <a:gd name="connsiteX16330" fmla="*/ 1019767 w 7386137"/>
              <a:gd name="connsiteY16330" fmla="*/ 186161 h 688275"/>
              <a:gd name="connsiteX16331" fmla="*/ 1019798 w 7386137"/>
              <a:gd name="connsiteY16331" fmla="*/ 186413 h 688275"/>
              <a:gd name="connsiteX16332" fmla="*/ 1019767 w 7386137"/>
              <a:gd name="connsiteY16332" fmla="*/ 186413 h 688275"/>
              <a:gd name="connsiteX16333" fmla="*/ 1019798 w 7386137"/>
              <a:gd name="connsiteY16333" fmla="*/ 186664 h 688275"/>
              <a:gd name="connsiteX16334" fmla="*/ 1019767 w 7386137"/>
              <a:gd name="connsiteY16334" fmla="*/ 186664 h 688275"/>
              <a:gd name="connsiteX16335" fmla="*/ 1019798 w 7386137"/>
              <a:gd name="connsiteY16335" fmla="*/ 186916 h 688275"/>
              <a:gd name="connsiteX16336" fmla="*/ 1019767 w 7386137"/>
              <a:gd name="connsiteY16336" fmla="*/ 186916 h 688275"/>
              <a:gd name="connsiteX16337" fmla="*/ 1019798 w 7386137"/>
              <a:gd name="connsiteY16337" fmla="*/ 187167 h 688275"/>
              <a:gd name="connsiteX16338" fmla="*/ 1019767 w 7386137"/>
              <a:gd name="connsiteY16338" fmla="*/ 187167 h 688275"/>
              <a:gd name="connsiteX16339" fmla="*/ 1019798 w 7386137"/>
              <a:gd name="connsiteY16339" fmla="*/ 187419 h 688275"/>
              <a:gd name="connsiteX16340" fmla="*/ 1019767 w 7386137"/>
              <a:gd name="connsiteY16340" fmla="*/ 187419 h 688275"/>
              <a:gd name="connsiteX16341" fmla="*/ 1019798 w 7386137"/>
              <a:gd name="connsiteY16341" fmla="*/ 187671 h 688275"/>
              <a:gd name="connsiteX16342" fmla="*/ 1019767 w 7386137"/>
              <a:gd name="connsiteY16342" fmla="*/ 187671 h 688275"/>
              <a:gd name="connsiteX16343" fmla="*/ 1019798 w 7386137"/>
              <a:gd name="connsiteY16343" fmla="*/ 187922 h 688275"/>
              <a:gd name="connsiteX16344" fmla="*/ 1019767 w 7386137"/>
              <a:gd name="connsiteY16344" fmla="*/ 187922 h 688275"/>
              <a:gd name="connsiteX16345" fmla="*/ 1019798 w 7386137"/>
              <a:gd name="connsiteY16345" fmla="*/ 188174 h 688275"/>
              <a:gd name="connsiteX16346" fmla="*/ 1019767 w 7386137"/>
              <a:gd name="connsiteY16346" fmla="*/ 188174 h 688275"/>
              <a:gd name="connsiteX16347" fmla="*/ 1019798 w 7386137"/>
              <a:gd name="connsiteY16347" fmla="*/ 188425 h 688275"/>
              <a:gd name="connsiteX16348" fmla="*/ 1019767 w 7386137"/>
              <a:gd name="connsiteY16348" fmla="*/ 188425 h 688275"/>
              <a:gd name="connsiteX16349" fmla="*/ 1019798 w 7386137"/>
              <a:gd name="connsiteY16349" fmla="*/ 188677 h 688275"/>
              <a:gd name="connsiteX16350" fmla="*/ 1019767 w 7386137"/>
              <a:gd name="connsiteY16350" fmla="*/ 188677 h 688275"/>
              <a:gd name="connsiteX16351" fmla="*/ 1019798 w 7386137"/>
              <a:gd name="connsiteY16351" fmla="*/ 188928 h 688275"/>
              <a:gd name="connsiteX16352" fmla="*/ 1019767 w 7386137"/>
              <a:gd name="connsiteY16352" fmla="*/ 188928 h 688275"/>
              <a:gd name="connsiteX16353" fmla="*/ 1019798 w 7386137"/>
              <a:gd name="connsiteY16353" fmla="*/ 189180 h 688275"/>
              <a:gd name="connsiteX16354" fmla="*/ 1019767 w 7386137"/>
              <a:gd name="connsiteY16354" fmla="*/ 189180 h 688275"/>
              <a:gd name="connsiteX16355" fmla="*/ 1019798 w 7386137"/>
              <a:gd name="connsiteY16355" fmla="*/ 189431 h 688275"/>
              <a:gd name="connsiteX16356" fmla="*/ 1019767 w 7386137"/>
              <a:gd name="connsiteY16356" fmla="*/ 189431 h 688275"/>
              <a:gd name="connsiteX16357" fmla="*/ 1019798 w 7386137"/>
              <a:gd name="connsiteY16357" fmla="*/ 189683 h 688275"/>
              <a:gd name="connsiteX16358" fmla="*/ 1019767 w 7386137"/>
              <a:gd name="connsiteY16358" fmla="*/ 189683 h 688275"/>
              <a:gd name="connsiteX16359" fmla="*/ 1019798 w 7386137"/>
              <a:gd name="connsiteY16359" fmla="*/ 189934 h 688275"/>
              <a:gd name="connsiteX16360" fmla="*/ 1019767 w 7386137"/>
              <a:gd name="connsiteY16360" fmla="*/ 189934 h 688275"/>
              <a:gd name="connsiteX16361" fmla="*/ 1019798 w 7386137"/>
              <a:gd name="connsiteY16361" fmla="*/ 190186 h 688275"/>
              <a:gd name="connsiteX16362" fmla="*/ 1019767 w 7386137"/>
              <a:gd name="connsiteY16362" fmla="*/ 190186 h 688275"/>
              <a:gd name="connsiteX16363" fmla="*/ 1019798 w 7386137"/>
              <a:gd name="connsiteY16363" fmla="*/ 190437 h 688275"/>
              <a:gd name="connsiteX16364" fmla="*/ 1019767 w 7386137"/>
              <a:gd name="connsiteY16364" fmla="*/ 190437 h 688275"/>
              <a:gd name="connsiteX16365" fmla="*/ 1019798 w 7386137"/>
              <a:gd name="connsiteY16365" fmla="*/ 190689 h 688275"/>
              <a:gd name="connsiteX16366" fmla="*/ 941760 w 7386137"/>
              <a:gd name="connsiteY16366" fmla="*/ 190689 h 688275"/>
              <a:gd name="connsiteX16367" fmla="*/ 958435 w 7386137"/>
              <a:gd name="connsiteY16367" fmla="*/ 325183 h 688275"/>
              <a:gd name="connsiteX16368" fmla="*/ 958405 w 7386137"/>
              <a:gd name="connsiteY16368" fmla="*/ 325183 h 688275"/>
              <a:gd name="connsiteX16369" fmla="*/ 958436 w 7386137"/>
              <a:gd name="connsiteY16369" fmla="*/ 325435 h 688275"/>
              <a:gd name="connsiteX16370" fmla="*/ 958405 w 7386137"/>
              <a:gd name="connsiteY16370" fmla="*/ 325435 h 688275"/>
              <a:gd name="connsiteX16371" fmla="*/ 958436 w 7386137"/>
              <a:gd name="connsiteY16371" fmla="*/ 325686 h 688275"/>
              <a:gd name="connsiteX16372" fmla="*/ 958405 w 7386137"/>
              <a:gd name="connsiteY16372" fmla="*/ 325686 h 688275"/>
              <a:gd name="connsiteX16373" fmla="*/ 958436 w 7386137"/>
              <a:gd name="connsiteY16373" fmla="*/ 325938 h 688275"/>
              <a:gd name="connsiteX16374" fmla="*/ 958405 w 7386137"/>
              <a:gd name="connsiteY16374" fmla="*/ 325938 h 688275"/>
              <a:gd name="connsiteX16375" fmla="*/ 958436 w 7386137"/>
              <a:gd name="connsiteY16375" fmla="*/ 326189 h 688275"/>
              <a:gd name="connsiteX16376" fmla="*/ 958405 w 7386137"/>
              <a:gd name="connsiteY16376" fmla="*/ 326189 h 688275"/>
              <a:gd name="connsiteX16377" fmla="*/ 958436 w 7386137"/>
              <a:gd name="connsiteY16377" fmla="*/ 326441 h 688275"/>
              <a:gd name="connsiteX16378" fmla="*/ 958405 w 7386137"/>
              <a:gd name="connsiteY16378" fmla="*/ 326441 h 688275"/>
              <a:gd name="connsiteX16379" fmla="*/ 958436 w 7386137"/>
              <a:gd name="connsiteY16379" fmla="*/ 326692 h 688275"/>
              <a:gd name="connsiteX16380" fmla="*/ 958405 w 7386137"/>
              <a:gd name="connsiteY16380" fmla="*/ 326692 h 688275"/>
              <a:gd name="connsiteX16381" fmla="*/ 958436 w 7386137"/>
              <a:gd name="connsiteY16381" fmla="*/ 326944 h 688275"/>
              <a:gd name="connsiteX16382" fmla="*/ 958405 w 7386137"/>
              <a:gd name="connsiteY16382" fmla="*/ 326944 h 688275"/>
              <a:gd name="connsiteX16383" fmla="*/ 958436 w 7386137"/>
              <a:gd name="connsiteY16383" fmla="*/ 327195 h 688275"/>
              <a:gd name="connsiteX16384" fmla="*/ 958405 w 7386137"/>
              <a:gd name="connsiteY16384" fmla="*/ 327195 h 688275"/>
              <a:gd name="connsiteX16385" fmla="*/ 958436 w 7386137"/>
              <a:gd name="connsiteY16385" fmla="*/ 327447 h 688275"/>
              <a:gd name="connsiteX16386" fmla="*/ 958405 w 7386137"/>
              <a:gd name="connsiteY16386" fmla="*/ 327447 h 688275"/>
              <a:gd name="connsiteX16387" fmla="*/ 958436 w 7386137"/>
              <a:gd name="connsiteY16387" fmla="*/ 327698 h 688275"/>
              <a:gd name="connsiteX16388" fmla="*/ 958405 w 7386137"/>
              <a:gd name="connsiteY16388" fmla="*/ 327698 h 688275"/>
              <a:gd name="connsiteX16389" fmla="*/ 958436 w 7386137"/>
              <a:gd name="connsiteY16389" fmla="*/ 327950 h 688275"/>
              <a:gd name="connsiteX16390" fmla="*/ 958405 w 7386137"/>
              <a:gd name="connsiteY16390" fmla="*/ 327950 h 688275"/>
              <a:gd name="connsiteX16391" fmla="*/ 958436 w 7386137"/>
              <a:gd name="connsiteY16391" fmla="*/ 328201 h 688275"/>
              <a:gd name="connsiteX16392" fmla="*/ 958405 w 7386137"/>
              <a:gd name="connsiteY16392" fmla="*/ 328201 h 688275"/>
              <a:gd name="connsiteX16393" fmla="*/ 958436 w 7386137"/>
              <a:gd name="connsiteY16393" fmla="*/ 328453 h 688275"/>
              <a:gd name="connsiteX16394" fmla="*/ 958405 w 7386137"/>
              <a:gd name="connsiteY16394" fmla="*/ 328453 h 688275"/>
              <a:gd name="connsiteX16395" fmla="*/ 958436 w 7386137"/>
              <a:gd name="connsiteY16395" fmla="*/ 328705 h 688275"/>
              <a:gd name="connsiteX16396" fmla="*/ 958405 w 7386137"/>
              <a:gd name="connsiteY16396" fmla="*/ 328705 h 688275"/>
              <a:gd name="connsiteX16397" fmla="*/ 958436 w 7386137"/>
              <a:gd name="connsiteY16397" fmla="*/ 328956 h 688275"/>
              <a:gd name="connsiteX16398" fmla="*/ 958405 w 7386137"/>
              <a:gd name="connsiteY16398" fmla="*/ 328956 h 688275"/>
              <a:gd name="connsiteX16399" fmla="*/ 958436 w 7386137"/>
              <a:gd name="connsiteY16399" fmla="*/ 329208 h 688275"/>
              <a:gd name="connsiteX16400" fmla="*/ 958405 w 7386137"/>
              <a:gd name="connsiteY16400" fmla="*/ 329208 h 688275"/>
              <a:gd name="connsiteX16401" fmla="*/ 958436 w 7386137"/>
              <a:gd name="connsiteY16401" fmla="*/ 329459 h 688275"/>
              <a:gd name="connsiteX16402" fmla="*/ 958405 w 7386137"/>
              <a:gd name="connsiteY16402" fmla="*/ 329459 h 688275"/>
              <a:gd name="connsiteX16403" fmla="*/ 958436 w 7386137"/>
              <a:gd name="connsiteY16403" fmla="*/ 329711 h 688275"/>
              <a:gd name="connsiteX16404" fmla="*/ 958405 w 7386137"/>
              <a:gd name="connsiteY16404" fmla="*/ 329711 h 688275"/>
              <a:gd name="connsiteX16405" fmla="*/ 958436 w 7386137"/>
              <a:gd name="connsiteY16405" fmla="*/ 329962 h 688275"/>
              <a:gd name="connsiteX16406" fmla="*/ 958405 w 7386137"/>
              <a:gd name="connsiteY16406" fmla="*/ 329962 h 688275"/>
              <a:gd name="connsiteX16407" fmla="*/ 958436 w 7386137"/>
              <a:gd name="connsiteY16407" fmla="*/ 330214 h 688275"/>
              <a:gd name="connsiteX16408" fmla="*/ 958405 w 7386137"/>
              <a:gd name="connsiteY16408" fmla="*/ 330214 h 688275"/>
              <a:gd name="connsiteX16409" fmla="*/ 958436 w 7386137"/>
              <a:gd name="connsiteY16409" fmla="*/ 330465 h 688275"/>
              <a:gd name="connsiteX16410" fmla="*/ 958405 w 7386137"/>
              <a:gd name="connsiteY16410" fmla="*/ 330465 h 688275"/>
              <a:gd name="connsiteX16411" fmla="*/ 958436 w 7386137"/>
              <a:gd name="connsiteY16411" fmla="*/ 330717 h 688275"/>
              <a:gd name="connsiteX16412" fmla="*/ 958405 w 7386137"/>
              <a:gd name="connsiteY16412" fmla="*/ 330717 h 688275"/>
              <a:gd name="connsiteX16413" fmla="*/ 958436 w 7386137"/>
              <a:gd name="connsiteY16413" fmla="*/ 330969 h 688275"/>
              <a:gd name="connsiteX16414" fmla="*/ 958405 w 7386137"/>
              <a:gd name="connsiteY16414" fmla="*/ 330969 h 688275"/>
              <a:gd name="connsiteX16415" fmla="*/ 958436 w 7386137"/>
              <a:gd name="connsiteY16415" fmla="*/ 331220 h 688275"/>
              <a:gd name="connsiteX16416" fmla="*/ 958405 w 7386137"/>
              <a:gd name="connsiteY16416" fmla="*/ 331220 h 688275"/>
              <a:gd name="connsiteX16417" fmla="*/ 958436 w 7386137"/>
              <a:gd name="connsiteY16417" fmla="*/ 331472 h 688275"/>
              <a:gd name="connsiteX16418" fmla="*/ 958405 w 7386137"/>
              <a:gd name="connsiteY16418" fmla="*/ 331472 h 688275"/>
              <a:gd name="connsiteX16419" fmla="*/ 958436 w 7386137"/>
              <a:gd name="connsiteY16419" fmla="*/ 331723 h 688275"/>
              <a:gd name="connsiteX16420" fmla="*/ 958405 w 7386137"/>
              <a:gd name="connsiteY16420" fmla="*/ 331723 h 688275"/>
              <a:gd name="connsiteX16421" fmla="*/ 958436 w 7386137"/>
              <a:gd name="connsiteY16421" fmla="*/ 331975 h 688275"/>
              <a:gd name="connsiteX16422" fmla="*/ 958405 w 7386137"/>
              <a:gd name="connsiteY16422" fmla="*/ 331975 h 688275"/>
              <a:gd name="connsiteX16423" fmla="*/ 958436 w 7386137"/>
              <a:gd name="connsiteY16423" fmla="*/ 332226 h 688275"/>
              <a:gd name="connsiteX16424" fmla="*/ 958405 w 7386137"/>
              <a:gd name="connsiteY16424" fmla="*/ 332226 h 688275"/>
              <a:gd name="connsiteX16425" fmla="*/ 958436 w 7386137"/>
              <a:gd name="connsiteY16425" fmla="*/ 332478 h 688275"/>
              <a:gd name="connsiteX16426" fmla="*/ 958405 w 7386137"/>
              <a:gd name="connsiteY16426" fmla="*/ 332478 h 688275"/>
              <a:gd name="connsiteX16427" fmla="*/ 958436 w 7386137"/>
              <a:gd name="connsiteY16427" fmla="*/ 332729 h 688275"/>
              <a:gd name="connsiteX16428" fmla="*/ 958405 w 7386137"/>
              <a:gd name="connsiteY16428" fmla="*/ 332729 h 688275"/>
              <a:gd name="connsiteX16429" fmla="*/ 958436 w 7386137"/>
              <a:gd name="connsiteY16429" fmla="*/ 332981 h 688275"/>
              <a:gd name="connsiteX16430" fmla="*/ 958405 w 7386137"/>
              <a:gd name="connsiteY16430" fmla="*/ 332981 h 688275"/>
              <a:gd name="connsiteX16431" fmla="*/ 958436 w 7386137"/>
              <a:gd name="connsiteY16431" fmla="*/ 333232 h 688275"/>
              <a:gd name="connsiteX16432" fmla="*/ 958405 w 7386137"/>
              <a:gd name="connsiteY16432" fmla="*/ 333232 h 688275"/>
              <a:gd name="connsiteX16433" fmla="*/ 958436 w 7386137"/>
              <a:gd name="connsiteY16433" fmla="*/ 333484 h 688275"/>
              <a:gd name="connsiteX16434" fmla="*/ 958405 w 7386137"/>
              <a:gd name="connsiteY16434" fmla="*/ 333484 h 688275"/>
              <a:gd name="connsiteX16435" fmla="*/ 958436 w 7386137"/>
              <a:gd name="connsiteY16435" fmla="*/ 333735 h 688275"/>
              <a:gd name="connsiteX16436" fmla="*/ 958405 w 7386137"/>
              <a:gd name="connsiteY16436" fmla="*/ 333735 h 688275"/>
              <a:gd name="connsiteX16437" fmla="*/ 958436 w 7386137"/>
              <a:gd name="connsiteY16437" fmla="*/ 333987 h 688275"/>
              <a:gd name="connsiteX16438" fmla="*/ 958405 w 7386137"/>
              <a:gd name="connsiteY16438" fmla="*/ 333987 h 688275"/>
              <a:gd name="connsiteX16439" fmla="*/ 958436 w 7386137"/>
              <a:gd name="connsiteY16439" fmla="*/ 334239 h 688275"/>
              <a:gd name="connsiteX16440" fmla="*/ 958405 w 7386137"/>
              <a:gd name="connsiteY16440" fmla="*/ 334239 h 688275"/>
              <a:gd name="connsiteX16441" fmla="*/ 958436 w 7386137"/>
              <a:gd name="connsiteY16441" fmla="*/ 334490 h 688275"/>
              <a:gd name="connsiteX16442" fmla="*/ 958405 w 7386137"/>
              <a:gd name="connsiteY16442" fmla="*/ 334490 h 688275"/>
              <a:gd name="connsiteX16443" fmla="*/ 958436 w 7386137"/>
              <a:gd name="connsiteY16443" fmla="*/ 334742 h 688275"/>
              <a:gd name="connsiteX16444" fmla="*/ 958405 w 7386137"/>
              <a:gd name="connsiteY16444" fmla="*/ 334742 h 688275"/>
              <a:gd name="connsiteX16445" fmla="*/ 958436 w 7386137"/>
              <a:gd name="connsiteY16445" fmla="*/ 334993 h 688275"/>
              <a:gd name="connsiteX16446" fmla="*/ 958405 w 7386137"/>
              <a:gd name="connsiteY16446" fmla="*/ 334993 h 688275"/>
              <a:gd name="connsiteX16447" fmla="*/ 958436 w 7386137"/>
              <a:gd name="connsiteY16447" fmla="*/ 335245 h 688275"/>
              <a:gd name="connsiteX16448" fmla="*/ 958405 w 7386137"/>
              <a:gd name="connsiteY16448" fmla="*/ 335245 h 688275"/>
              <a:gd name="connsiteX16449" fmla="*/ 958436 w 7386137"/>
              <a:gd name="connsiteY16449" fmla="*/ 335496 h 688275"/>
              <a:gd name="connsiteX16450" fmla="*/ 958405 w 7386137"/>
              <a:gd name="connsiteY16450" fmla="*/ 335496 h 688275"/>
              <a:gd name="connsiteX16451" fmla="*/ 958436 w 7386137"/>
              <a:gd name="connsiteY16451" fmla="*/ 335748 h 688275"/>
              <a:gd name="connsiteX16452" fmla="*/ 958405 w 7386137"/>
              <a:gd name="connsiteY16452" fmla="*/ 335748 h 688275"/>
              <a:gd name="connsiteX16453" fmla="*/ 958436 w 7386137"/>
              <a:gd name="connsiteY16453" fmla="*/ 335999 h 688275"/>
              <a:gd name="connsiteX16454" fmla="*/ 958405 w 7386137"/>
              <a:gd name="connsiteY16454" fmla="*/ 335999 h 688275"/>
              <a:gd name="connsiteX16455" fmla="*/ 958436 w 7386137"/>
              <a:gd name="connsiteY16455" fmla="*/ 336251 h 688275"/>
              <a:gd name="connsiteX16456" fmla="*/ 958405 w 7386137"/>
              <a:gd name="connsiteY16456" fmla="*/ 336251 h 688275"/>
              <a:gd name="connsiteX16457" fmla="*/ 958436 w 7386137"/>
              <a:gd name="connsiteY16457" fmla="*/ 336503 h 688275"/>
              <a:gd name="connsiteX16458" fmla="*/ 958405 w 7386137"/>
              <a:gd name="connsiteY16458" fmla="*/ 336503 h 688275"/>
              <a:gd name="connsiteX16459" fmla="*/ 958436 w 7386137"/>
              <a:gd name="connsiteY16459" fmla="*/ 336754 h 688275"/>
              <a:gd name="connsiteX16460" fmla="*/ 958405 w 7386137"/>
              <a:gd name="connsiteY16460" fmla="*/ 336754 h 688275"/>
              <a:gd name="connsiteX16461" fmla="*/ 958436 w 7386137"/>
              <a:gd name="connsiteY16461" fmla="*/ 337006 h 688275"/>
              <a:gd name="connsiteX16462" fmla="*/ 958405 w 7386137"/>
              <a:gd name="connsiteY16462" fmla="*/ 337006 h 688275"/>
              <a:gd name="connsiteX16463" fmla="*/ 958436 w 7386137"/>
              <a:gd name="connsiteY16463" fmla="*/ 337257 h 688275"/>
              <a:gd name="connsiteX16464" fmla="*/ 958405 w 7386137"/>
              <a:gd name="connsiteY16464" fmla="*/ 337257 h 688275"/>
              <a:gd name="connsiteX16465" fmla="*/ 958436 w 7386137"/>
              <a:gd name="connsiteY16465" fmla="*/ 337509 h 688275"/>
              <a:gd name="connsiteX16466" fmla="*/ 958405 w 7386137"/>
              <a:gd name="connsiteY16466" fmla="*/ 337509 h 688275"/>
              <a:gd name="connsiteX16467" fmla="*/ 958436 w 7386137"/>
              <a:gd name="connsiteY16467" fmla="*/ 337760 h 688275"/>
              <a:gd name="connsiteX16468" fmla="*/ 958405 w 7386137"/>
              <a:gd name="connsiteY16468" fmla="*/ 337760 h 688275"/>
              <a:gd name="connsiteX16469" fmla="*/ 958436 w 7386137"/>
              <a:gd name="connsiteY16469" fmla="*/ 338012 h 688275"/>
              <a:gd name="connsiteX16470" fmla="*/ 958405 w 7386137"/>
              <a:gd name="connsiteY16470" fmla="*/ 338012 h 688275"/>
              <a:gd name="connsiteX16471" fmla="*/ 958436 w 7386137"/>
              <a:gd name="connsiteY16471" fmla="*/ 338263 h 688275"/>
              <a:gd name="connsiteX16472" fmla="*/ 958405 w 7386137"/>
              <a:gd name="connsiteY16472" fmla="*/ 338263 h 688275"/>
              <a:gd name="connsiteX16473" fmla="*/ 958436 w 7386137"/>
              <a:gd name="connsiteY16473" fmla="*/ 338515 h 688275"/>
              <a:gd name="connsiteX16474" fmla="*/ 958405 w 7386137"/>
              <a:gd name="connsiteY16474" fmla="*/ 338515 h 688275"/>
              <a:gd name="connsiteX16475" fmla="*/ 958436 w 7386137"/>
              <a:gd name="connsiteY16475" fmla="*/ 338766 h 688275"/>
              <a:gd name="connsiteX16476" fmla="*/ 958405 w 7386137"/>
              <a:gd name="connsiteY16476" fmla="*/ 338766 h 688275"/>
              <a:gd name="connsiteX16477" fmla="*/ 958436 w 7386137"/>
              <a:gd name="connsiteY16477" fmla="*/ 339018 h 688275"/>
              <a:gd name="connsiteX16478" fmla="*/ 958405 w 7386137"/>
              <a:gd name="connsiteY16478" fmla="*/ 339018 h 688275"/>
              <a:gd name="connsiteX16479" fmla="*/ 958436 w 7386137"/>
              <a:gd name="connsiteY16479" fmla="*/ 339269 h 688275"/>
              <a:gd name="connsiteX16480" fmla="*/ 958405 w 7386137"/>
              <a:gd name="connsiteY16480" fmla="*/ 339269 h 688275"/>
              <a:gd name="connsiteX16481" fmla="*/ 958436 w 7386137"/>
              <a:gd name="connsiteY16481" fmla="*/ 339521 h 688275"/>
              <a:gd name="connsiteX16482" fmla="*/ 958405 w 7386137"/>
              <a:gd name="connsiteY16482" fmla="*/ 339521 h 688275"/>
              <a:gd name="connsiteX16483" fmla="*/ 958436 w 7386137"/>
              <a:gd name="connsiteY16483" fmla="*/ 339772 h 688275"/>
              <a:gd name="connsiteX16484" fmla="*/ 958405 w 7386137"/>
              <a:gd name="connsiteY16484" fmla="*/ 339772 h 688275"/>
              <a:gd name="connsiteX16485" fmla="*/ 958436 w 7386137"/>
              <a:gd name="connsiteY16485" fmla="*/ 340024 h 688275"/>
              <a:gd name="connsiteX16486" fmla="*/ 958405 w 7386137"/>
              <a:gd name="connsiteY16486" fmla="*/ 340024 h 688275"/>
              <a:gd name="connsiteX16487" fmla="*/ 958436 w 7386137"/>
              <a:gd name="connsiteY16487" fmla="*/ 340276 h 688275"/>
              <a:gd name="connsiteX16488" fmla="*/ 958405 w 7386137"/>
              <a:gd name="connsiteY16488" fmla="*/ 340276 h 688275"/>
              <a:gd name="connsiteX16489" fmla="*/ 958436 w 7386137"/>
              <a:gd name="connsiteY16489" fmla="*/ 340527 h 688275"/>
              <a:gd name="connsiteX16490" fmla="*/ 958405 w 7386137"/>
              <a:gd name="connsiteY16490" fmla="*/ 340527 h 688275"/>
              <a:gd name="connsiteX16491" fmla="*/ 958436 w 7386137"/>
              <a:gd name="connsiteY16491" fmla="*/ 340779 h 688275"/>
              <a:gd name="connsiteX16492" fmla="*/ 958405 w 7386137"/>
              <a:gd name="connsiteY16492" fmla="*/ 340779 h 688275"/>
              <a:gd name="connsiteX16493" fmla="*/ 958436 w 7386137"/>
              <a:gd name="connsiteY16493" fmla="*/ 341030 h 688275"/>
              <a:gd name="connsiteX16494" fmla="*/ 958405 w 7386137"/>
              <a:gd name="connsiteY16494" fmla="*/ 341030 h 688275"/>
              <a:gd name="connsiteX16495" fmla="*/ 958436 w 7386137"/>
              <a:gd name="connsiteY16495" fmla="*/ 341282 h 688275"/>
              <a:gd name="connsiteX16496" fmla="*/ 958405 w 7386137"/>
              <a:gd name="connsiteY16496" fmla="*/ 341282 h 688275"/>
              <a:gd name="connsiteX16497" fmla="*/ 958436 w 7386137"/>
              <a:gd name="connsiteY16497" fmla="*/ 341533 h 688275"/>
              <a:gd name="connsiteX16498" fmla="*/ 958405 w 7386137"/>
              <a:gd name="connsiteY16498" fmla="*/ 341533 h 688275"/>
              <a:gd name="connsiteX16499" fmla="*/ 958436 w 7386137"/>
              <a:gd name="connsiteY16499" fmla="*/ 341785 h 688275"/>
              <a:gd name="connsiteX16500" fmla="*/ 958405 w 7386137"/>
              <a:gd name="connsiteY16500" fmla="*/ 341785 h 688275"/>
              <a:gd name="connsiteX16501" fmla="*/ 958436 w 7386137"/>
              <a:gd name="connsiteY16501" fmla="*/ 342036 h 688275"/>
              <a:gd name="connsiteX16502" fmla="*/ 958405 w 7386137"/>
              <a:gd name="connsiteY16502" fmla="*/ 342036 h 688275"/>
              <a:gd name="connsiteX16503" fmla="*/ 958436 w 7386137"/>
              <a:gd name="connsiteY16503" fmla="*/ 342288 h 688275"/>
              <a:gd name="connsiteX16504" fmla="*/ 958405 w 7386137"/>
              <a:gd name="connsiteY16504" fmla="*/ 342288 h 688275"/>
              <a:gd name="connsiteX16505" fmla="*/ 958436 w 7386137"/>
              <a:gd name="connsiteY16505" fmla="*/ 342540 h 688275"/>
              <a:gd name="connsiteX16506" fmla="*/ 958405 w 7386137"/>
              <a:gd name="connsiteY16506" fmla="*/ 342540 h 688275"/>
              <a:gd name="connsiteX16507" fmla="*/ 958436 w 7386137"/>
              <a:gd name="connsiteY16507" fmla="*/ 342791 h 688275"/>
              <a:gd name="connsiteX16508" fmla="*/ 958405 w 7386137"/>
              <a:gd name="connsiteY16508" fmla="*/ 342791 h 688275"/>
              <a:gd name="connsiteX16509" fmla="*/ 958436 w 7386137"/>
              <a:gd name="connsiteY16509" fmla="*/ 343043 h 688275"/>
              <a:gd name="connsiteX16510" fmla="*/ 958405 w 7386137"/>
              <a:gd name="connsiteY16510" fmla="*/ 343043 h 688275"/>
              <a:gd name="connsiteX16511" fmla="*/ 958436 w 7386137"/>
              <a:gd name="connsiteY16511" fmla="*/ 343294 h 688275"/>
              <a:gd name="connsiteX16512" fmla="*/ 958405 w 7386137"/>
              <a:gd name="connsiteY16512" fmla="*/ 343294 h 688275"/>
              <a:gd name="connsiteX16513" fmla="*/ 958436 w 7386137"/>
              <a:gd name="connsiteY16513" fmla="*/ 343546 h 688275"/>
              <a:gd name="connsiteX16514" fmla="*/ 958405 w 7386137"/>
              <a:gd name="connsiteY16514" fmla="*/ 343546 h 688275"/>
              <a:gd name="connsiteX16515" fmla="*/ 958436 w 7386137"/>
              <a:gd name="connsiteY16515" fmla="*/ 343797 h 688275"/>
              <a:gd name="connsiteX16516" fmla="*/ 958405 w 7386137"/>
              <a:gd name="connsiteY16516" fmla="*/ 343797 h 688275"/>
              <a:gd name="connsiteX16517" fmla="*/ 958436 w 7386137"/>
              <a:gd name="connsiteY16517" fmla="*/ 344049 h 688275"/>
              <a:gd name="connsiteX16518" fmla="*/ 958405 w 7386137"/>
              <a:gd name="connsiteY16518" fmla="*/ 344049 h 688275"/>
              <a:gd name="connsiteX16519" fmla="*/ 958436 w 7386137"/>
              <a:gd name="connsiteY16519" fmla="*/ 344300 h 688275"/>
              <a:gd name="connsiteX16520" fmla="*/ 958405 w 7386137"/>
              <a:gd name="connsiteY16520" fmla="*/ 344300 h 688275"/>
              <a:gd name="connsiteX16521" fmla="*/ 958436 w 7386137"/>
              <a:gd name="connsiteY16521" fmla="*/ 344552 h 688275"/>
              <a:gd name="connsiteX16522" fmla="*/ 958405 w 7386137"/>
              <a:gd name="connsiteY16522" fmla="*/ 344552 h 688275"/>
              <a:gd name="connsiteX16523" fmla="*/ 958436 w 7386137"/>
              <a:gd name="connsiteY16523" fmla="*/ 344803 h 688275"/>
              <a:gd name="connsiteX16524" fmla="*/ 958405 w 7386137"/>
              <a:gd name="connsiteY16524" fmla="*/ 344803 h 688275"/>
              <a:gd name="connsiteX16525" fmla="*/ 958436 w 7386137"/>
              <a:gd name="connsiteY16525" fmla="*/ 345055 h 688275"/>
              <a:gd name="connsiteX16526" fmla="*/ 958405 w 7386137"/>
              <a:gd name="connsiteY16526" fmla="*/ 345055 h 688275"/>
              <a:gd name="connsiteX16527" fmla="*/ 958436 w 7386137"/>
              <a:gd name="connsiteY16527" fmla="*/ 345306 h 688275"/>
              <a:gd name="connsiteX16528" fmla="*/ 958405 w 7386137"/>
              <a:gd name="connsiteY16528" fmla="*/ 345306 h 688275"/>
              <a:gd name="connsiteX16529" fmla="*/ 958436 w 7386137"/>
              <a:gd name="connsiteY16529" fmla="*/ 345558 h 688275"/>
              <a:gd name="connsiteX16530" fmla="*/ 856998 w 7386137"/>
              <a:gd name="connsiteY16530" fmla="*/ 345558 h 688275"/>
              <a:gd name="connsiteX16531" fmla="*/ 838214 w 7386137"/>
              <a:gd name="connsiteY16531" fmla="*/ 200290 h 688275"/>
              <a:gd name="connsiteX16532" fmla="*/ 826524 w 7386137"/>
              <a:gd name="connsiteY16532" fmla="*/ 179835 h 688275"/>
              <a:gd name="connsiteX16533" fmla="*/ 826668 w 7386137"/>
              <a:gd name="connsiteY16533" fmla="*/ 179835 h 688275"/>
              <a:gd name="connsiteX16534" fmla="*/ 826524 w 7386137"/>
              <a:gd name="connsiteY16534" fmla="*/ 179583 h 688275"/>
              <a:gd name="connsiteX16535" fmla="*/ 826668 w 7386137"/>
              <a:gd name="connsiteY16535" fmla="*/ 179583 h 688275"/>
              <a:gd name="connsiteX16536" fmla="*/ 826524 w 7386137"/>
              <a:gd name="connsiteY16536" fmla="*/ 179332 h 688275"/>
              <a:gd name="connsiteX16537" fmla="*/ 826668 w 7386137"/>
              <a:gd name="connsiteY16537" fmla="*/ 179332 h 688275"/>
              <a:gd name="connsiteX16538" fmla="*/ 826524 w 7386137"/>
              <a:gd name="connsiteY16538" fmla="*/ 179080 h 688275"/>
              <a:gd name="connsiteX16539" fmla="*/ 826668 w 7386137"/>
              <a:gd name="connsiteY16539" fmla="*/ 179080 h 688275"/>
              <a:gd name="connsiteX16540" fmla="*/ 826524 w 7386137"/>
              <a:gd name="connsiteY16540" fmla="*/ 178829 h 688275"/>
              <a:gd name="connsiteX16541" fmla="*/ 826668 w 7386137"/>
              <a:gd name="connsiteY16541" fmla="*/ 178829 h 688275"/>
              <a:gd name="connsiteX16542" fmla="*/ 826524 w 7386137"/>
              <a:gd name="connsiteY16542" fmla="*/ 178577 h 688275"/>
              <a:gd name="connsiteX16543" fmla="*/ 826668 w 7386137"/>
              <a:gd name="connsiteY16543" fmla="*/ 178577 h 688275"/>
              <a:gd name="connsiteX16544" fmla="*/ 826524 w 7386137"/>
              <a:gd name="connsiteY16544" fmla="*/ 178326 h 688275"/>
              <a:gd name="connsiteX16545" fmla="*/ 826668 w 7386137"/>
              <a:gd name="connsiteY16545" fmla="*/ 178326 h 688275"/>
              <a:gd name="connsiteX16546" fmla="*/ 826524 w 7386137"/>
              <a:gd name="connsiteY16546" fmla="*/ 178074 h 688275"/>
              <a:gd name="connsiteX16547" fmla="*/ 826668 w 7386137"/>
              <a:gd name="connsiteY16547" fmla="*/ 178074 h 688275"/>
              <a:gd name="connsiteX16548" fmla="*/ 826524 w 7386137"/>
              <a:gd name="connsiteY16548" fmla="*/ 177823 h 688275"/>
              <a:gd name="connsiteX16549" fmla="*/ 826668 w 7386137"/>
              <a:gd name="connsiteY16549" fmla="*/ 177823 h 688275"/>
              <a:gd name="connsiteX16550" fmla="*/ 826524 w 7386137"/>
              <a:gd name="connsiteY16550" fmla="*/ 177571 h 688275"/>
              <a:gd name="connsiteX16551" fmla="*/ 826668 w 7386137"/>
              <a:gd name="connsiteY16551" fmla="*/ 177571 h 688275"/>
              <a:gd name="connsiteX16552" fmla="*/ 826524 w 7386137"/>
              <a:gd name="connsiteY16552" fmla="*/ 177320 h 688275"/>
              <a:gd name="connsiteX16553" fmla="*/ 826668 w 7386137"/>
              <a:gd name="connsiteY16553" fmla="*/ 177320 h 688275"/>
              <a:gd name="connsiteX16554" fmla="*/ 826524 w 7386137"/>
              <a:gd name="connsiteY16554" fmla="*/ 177068 h 688275"/>
              <a:gd name="connsiteX16555" fmla="*/ 826668 w 7386137"/>
              <a:gd name="connsiteY16555" fmla="*/ 177068 h 688275"/>
              <a:gd name="connsiteX16556" fmla="*/ 826524 w 7386137"/>
              <a:gd name="connsiteY16556" fmla="*/ 176817 h 688275"/>
              <a:gd name="connsiteX16557" fmla="*/ 826668 w 7386137"/>
              <a:gd name="connsiteY16557" fmla="*/ 176817 h 688275"/>
              <a:gd name="connsiteX16558" fmla="*/ 826524 w 7386137"/>
              <a:gd name="connsiteY16558" fmla="*/ 176565 h 688275"/>
              <a:gd name="connsiteX16559" fmla="*/ 826668 w 7386137"/>
              <a:gd name="connsiteY16559" fmla="*/ 176565 h 688275"/>
              <a:gd name="connsiteX16560" fmla="*/ 826524 w 7386137"/>
              <a:gd name="connsiteY16560" fmla="*/ 176313 h 688275"/>
              <a:gd name="connsiteX16561" fmla="*/ 826668 w 7386137"/>
              <a:gd name="connsiteY16561" fmla="*/ 176313 h 688275"/>
              <a:gd name="connsiteX16562" fmla="*/ 826524 w 7386137"/>
              <a:gd name="connsiteY16562" fmla="*/ 176062 h 688275"/>
              <a:gd name="connsiteX16563" fmla="*/ 826668 w 7386137"/>
              <a:gd name="connsiteY16563" fmla="*/ 176062 h 688275"/>
              <a:gd name="connsiteX16564" fmla="*/ 826524 w 7386137"/>
              <a:gd name="connsiteY16564" fmla="*/ 175810 h 688275"/>
              <a:gd name="connsiteX16565" fmla="*/ 826668 w 7386137"/>
              <a:gd name="connsiteY16565" fmla="*/ 175810 h 688275"/>
              <a:gd name="connsiteX16566" fmla="*/ 826524 w 7386137"/>
              <a:gd name="connsiteY16566" fmla="*/ 175559 h 688275"/>
              <a:gd name="connsiteX16567" fmla="*/ 826668 w 7386137"/>
              <a:gd name="connsiteY16567" fmla="*/ 175559 h 688275"/>
              <a:gd name="connsiteX16568" fmla="*/ 826524 w 7386137"/>
              <a:gd name="connsiteY16568" fmla="*/ 175307 h 688275"/>
              <a:gd name="connsiteX16569" fmla="*/ 826668 w 7386137"/>
              <a:gd name="connsiteY16569" fmla="*/ 175307 h 688275"/>
              <a:gd name="connsiteX16570" fmla="*/ 826524 w 7386137"/>
              <a:gd name="connsiteY16570" fmla="*/ 175056 h 688275"/>
              <a:gd name="connsiteX16571" fmla="*/ 826668 w 7386137"/>
              <a:gd name="connsiteY16571" fmla="*/ 175056 h 688275"/>
              <a:gd name="connsiteX16572" fmla="*/ 826524 w 7386137"/>
              <a:gd name="connsiteY16572" fmla="*/ 174804 h 688275"/>
              <a:gd name="connsiteX16573" fmla="*/ 826668 w 7386137"/>
              <a:gd name="connsiteY16573" fmla="*/ 174804 h 688275"/>
              <a:gd name="connsiteX16574" fmla="*/ 826524 w 7386137"/>
              <a:gd name="connsiteY16574" fmla="*/ 174553 h 688275"/>
              <a:gd name="connsiteX16575" fmla="*/ 826668 w 7386137"/>
              <a:gd name="connsiteY16575" fmla="*/ 174553 h 688275"/>
              <a:gd name="connsiteX16576" fmla="*/ 826524 w 7386137"/>
              <a:gd name="connsiteY16576" fmla="*/ 174301 h 688275"/>
              <a:gd name="connsiteX16577" fmla="*/ 826668 w 7386137"/>
              <a:gd name="connsiteY16577" fmla="*/ 174301 h 688275"/>
              <a:gd name="connsiteX16578" fmla="*/ 826524 w 7386137"/>
              <a:gd name="connsiteY16578" fmla="*/ 174049 h 688275"/>
              <a:gd name="connsiteX16579" fmla="*/ 826668 w 7386137"/>
              <a:gd name="connsiteY16579" fmla="*/ 174049 h 688275"/>
              <a:gd name="connsiteX16580" fmla="*/ 826524 w 7386137"/>
              <a:gd name="connsiteY16580" fmla="*/ 173798 h 688275"/>
              <a:gd name="connsiteX16581" fmla="*/ 826668 w 7386137"/>
              <a:gd name="connsiteY16581" fmla="*/ 173798 h 688275"/>
              <a:gd name="connsiteX16582" fmla="*/ 826524 w 7386137"/>
              <a:gd name="connsiteY16582" fmla="*/ 173546 h 688275"/>
              <a:gd name="connsiteX16583" fmla="*/ 826668 w 7386137"/>
              <a:gd name="connsiteY16583" fmla="*/ 173546 h 688275"/>
              <a:gd name="connsiteX16584" fmla="*/ 826524 w 7386137"/>
              <a:gd name="connsiteY16584" fmla="*/ 173295 h 688275"/>
              <a:gd name="connsiteX16585" fmla="*/ 826668 w 7386137"/>
              <a:gd name="connsiteY16585" fmla="*/ 173295 h 688275"/>
              <a:gd name="connsiteX16586" fmla="*/ 826524 w 7386137"/>
              <a:gd name="connsiteY16586" fmla="*/ 173043 h 688275"/>
              <a:gd name="connsiteX16587" fmla="*/ 826668 w 7386137"/>
              <a:gd name="connsiteY16587" fmla="*/ 173043 h 688275"/>
              <a:gd name="connsiteX16588" fmla="*/ 826524 w 7386137"/>
              <a:gd name="connsiteY16588" fmla="*/ 172792 h 688275"/>
              <a:gd name="connsiteX16589" fmla="*/ 826668 w 7386137"/>
              <a:gd name="connsiteY16589" fmla="*/ 172792 h 688275"/>
              <a:gd name="connsiteX16590" fmla="*/ 826524 w 7386137"/>
              <a:gd name="connsiteY16590" fmla="*/ 172540 h 688275"/>
              <a:gd name="connsiteX16591" fmla="*/ 826668 w 7386137"/>
              <a:gd name="connsiteY16591" fmla="*/ 172540 h 688275"/>
              <a:gd name="connsiteX16592" fmla="*/ 826524 w 7386137"/>
              <a:gd name="connsiteY16592" fmla="*/ 172289 h 688275"/>
              <a:gd name="connsiteX16593" fmla="*/ 826668 w 7386137"/>
              <a:gd name="connsiteY16593" fmla="*/ 172289 h 688275"/>
              <a:gd name="connsiteX16594" fmla="*/ 826524 w 7386137"/>
              <a:gd name="connsiteY16594" fmla="*/ 172037 h 688275"/>
              <a:gd name="connsiteX16595" fmla="*/ 826668 w 7386137"/>
              <a:gd name="connsiteY16595" fmla="*/ 172037 h 688275"/>
              <a:gd name="connsiteX16596" fmla="*/ 826524 w 7386137"/>
              <a:gd name="connsiteY16596" fmla="*/ 171786 h 688275"/>
              <a:gd name="connsiteX16597" fmla="*/ 826668 w 7386137"/>
              <a:gd name="connsiteY16597" fmla="*/ 171786 h 688275"/>
              <a:gd name="connsiteX16598" fmla="*/ 826524 w 7386137"/>
              <a:gd name="connsiteY16598" fmla="*/ 171534 h 688275"/>
              <a:gd name="connsiteX16599" fmla="*/ 826668 w 7386137"/>
              <a:gd name="connsiteY16599" fmla="*/ 171534 h 688275"/>
              <a:gd name="connsiteX16600" fmla="*/ 826524 w 7386137"/>
              <a:gd name="connsiteY16600" fmla="*/ 171283 h 688275"/>
              <a:gd name="connsiteX16601" fmla="*/ 826668 w 7386137"/>
              <a:gd name="connsiteY16601" fmla="*/ 171283 h 688275"/>
              <a:gd name="connsiteX16602" fmla="*/ 826524 w 7386137"/>
              <a:gd name="connsiteY16602" fmla="*/ 171031 h 688275"/>
              <a:gd name="connsiteX16603" fmla="*/ 826668 w 7386137"/>
              <a:gd name="connsiteY16603" fmla="*/ 171031 h 688275"/>
              <a:gd name="connsiteX16604" fmla="*/ 826524 w 7386137"/>
              <a:gd name="connsiteY16604" fmla="*/ 170780 h 688275"/>
              <a:gd name="connsiteX16605" fmla="*/ 826668 w 7386137"/>
              <a:gd name="connsiteY16605" fmla="*/ 170780 h 688275"/>
              <a:gd name="connsiteX16606" fmla="*/ 826524 w 7386137"/>
              <a:gd name="connsiteY16606" fmla="*/ 170528 h 688275"/>
              <a:gd name="connsiteX16607" fmla="*/ 826668 w 7386137"/>
              <a:gd name="connsiteY16607" fmla="*/ 170528 h 688275"/>
              <a:gd name="connsiteX16608" fmla="*/ 826524 w 7386137"/>
              <a:gd name="connsiteY16608" fmla="*/ 170276 h 688275"/>
              <a:gd name="connsiteX16609" fmla="*/ 826668 w 7386137"/>
              <a:gd name="connsiteY16609" fmla="*/ 170276 h 688275"/>
              <a:gd name="connsiteX16610" fmla="*/ 826524 w 7386137"/>
              <a:gd name="connsiteY16610" fmla="*/ 170025 h 688275"/>
              <a:gd name="connsiteX16611" fmla="*/ 826668 w 7386137"/>
              <a:gd name="connsiteY16611" fmla="*/ 170025 h 688275"/>
              <a:gd name="connsiteX16612" fmla="*/ 826524 w 7386137"/>
              <a:gd name="connsiteY16612" fmla="*/ 169773 h 688275"/>
              <a:gd name="connsiteX16613" fmla="*/ 826668 w 7386137"/>
              <a:gd name="connsiteY16613" fmla="*/ 169773 h 688275"/>
              <a:gd name="connsiteX16614" fmla="*/ 826524 w 7386137"/>
              <a:gd name="connsiteY16614" fmla="*/ 169522 h 688275"/>
              <a:gd name="connsiteX16615" fmla="*/ 826668 w 7386137"/>
              <a:gd name="connsiteY16615" fmla="*/ 169522 h 688275"/>
              <a:gd name="connsiteX16616" fmla="*/ 826524 w 7386137"/>
              <a:gd name="connsiteY16616" fmla="*/ 169270 h 688275"/>
              <a:gd name="connsiteX16617" fmla="*/ 826668 w 7386137"/>
              <a:gd name="connsiteY16617" fmla="*/ 169270 h 688275"/>
              <a:gd name="connsiteX16618" fmla="*/ 826524 w 7386137"/>
              <a:gd name="connsiteY16618" fmla="*/ 169019 h 688275"/>
              <a:gd name="connsiteX16619" fmla="*/ 826668 w 7386137"/>
              <a:gd name="connsiteY16619" fmla="*/ 169019 h 688275"/>
              <a:gd name="connsiteX16620" fmla="*/ 826524 w 7386137"/>
              <a:gd name="connsiteY16620" fmla="*/ 168767 h 688275"/>
              <a:gd name="connsiteX16621" fmla="*/ 826668 w 7386137"/>
              <a:gd name="connsiteY16621" fmla="*/ 168767 h 688275"/>
              <a:gd name="connsiteX16622" fmla="*/ 826524 w 7386137"/>
              <a:gd name="connsiteY16622" fmla="*/ 168516 h 688275"/>
              <a:gd name="connsiteX16623" fmla="*/ 826668 w 7386137"/>
              <a:gd name="connsiteY16623" fmla="*/ 168516 h 688275"/>
              <a:gd name="connsiteX16624" fmla="*/ 826524 w 7386137"/>
              <a:gd name="connsiteY16624" fmla="*/ 168264 h 688275"/>
              <a:gd name="connsiteX16625" fmla="*/ 826668 w 7386137"/>
              <a:gd name="connsiteY16625" fmla="*/ 168264 h 688275"/>
              <a:gd name="connsiteX16626" fmla="*/ 826524 w 7386137"/>
              <a:gd name="connsiteY16626" fmla="*/ 168012 h 688275"/>
              <a:gd name="connsiteX16627" fmla="*/ 826668 w 7386137"/>
              <a:gd name="connsiteY16627" fmla="*/ 168012 h 688275"/>
              <a:gd name="connsiteX16628" fmla="*/ 826524 w 7386137"/>
              <a:gd name="connsiteY16628" fmla="*/ 167761 h 688275"/>
              <a:gd name="connsiteX16629" fmla="*/ 826668 w 7386137"/>
              <a:gd name="connsiteY16629" fmla="*/ 167761 h 688275"/>
              <a:gd name="connsiteX16630" fmla="*/ 826524 w 7386137"/>
              <a:gd name="connsiteY16630" fmla="*/ 167509 h 688275"/>
              <a:gd name="connsiteX16631" fmla="*/ 826668 w 7386137"/>
              <a:gd name="connsiteY16631" fmla="*/ 167509 h 688275"/>
              <a:gd name="connsiteX16632" fmla="*/ 826524 w 7386137"/>
              <a:gd name="connsiteY16632" fmla="*/ 167258 h 688275"/>
              <a:gd name="connsiteX16633" fmla="*/ 826668 w 7386137"/>
              <a:gd name="connsiteY16633" fmla="*/ 167258 h 688275"/>
              <a:gd name="connsiteX16634" fmla="*/ 826524 w 7386137"/>
              <a:gd name="connsiteY16634" fmla="*/ 167006 h 688275"/>
              <a:gd name="connsiteX16635" fmla="*/ 826668 w 7386137"/>
              <a:gd name="connsiteY16635" fmla="*/ 167006 h 688275"/>
              <a:gd name="connsiteX16636" fmla="*/ 826524 w 7386137"/>
              <a:gd name="connsiteY16636" fmla="*/ 166755 h 688275"/>
              <a:gd name="connsiteX16637" fmla="*/ 826668 w 7386137"/>
              <a:gd name="connsiteY16637" fmla="*/ 166755 h 688275"/>
              <a:gd name="connsiteX16638" fmla="*/ 826524 w 7386137"/>
              <a:gd name="connsiteY16638" fmla="*/ 166503 h 688275"/>
              <a:gd name="connsiteX16639" fmla="*/ 826668 w 7386137"/>
              <a:gd name="connsiteY16639" fmla="*/ 166503 h 688275"/>
              <a:gd name="connsiteX16640" fmla="*/ 826524 w 7386137"/>
              <a:gd name="connsiteY16640" fmla="*/ 166252 h 688275"/>
              <a:gd name="connsiteX16641" fmla="*/ 826668 w 7386137"/>
              <a:gd name="connsiteY16641" fmla="*/ 166252 h 688275"/>
              <a:gd name="connsiteX16642" fmla="*/ 826524 w 7386137"/>
              <a:gd name="connsiteY16642" fmla="*/ 166000 h 688275"/>
              <a:gd name="connsiteX16643" fmla="*/ 826668 w 7386137"/>
              <a:gd name="connsiteY16643" fmla="*/ 166000 h 688275"/>
              <a:gd name="connsiteX16644" fmla="*/ 826524 w 7386137"/>
              <a:gd name="connsiteY16644" fmla="*/ 165749 h 688275"/>
              <a:gd name="connsiteX16645" fmla="*/ 826668 w 7386137"/>
              <a:gd name="connsiteY16645" fmla="*/ 165749 h 688275"/>
              <a:gd name="connsiteX16646" fmla="*/ 826524 w 7386137"/>
              <a:gd name="connsiteY16646" fmla="*/ 165497 h 688275"/>
              <a:gd name="connsiteX16647" fmla="*/ 826668 w 7386137"/>
              <a:gd name="connsiteY16647" fmla="*/ 165497 h 688275"/>
              <a:gd name="connsiteX16648" fmla="*/ 826524 w 7386137"/>
              <a:gd name="connsiteY16648" fmla="*/ 165246 h 688275"/>
              <a:gd name="connsiteX16649" fmla="*/ 826668 w 7386137"/>
              <a:gd name="connsiteY16649" fmla="*/ 165246 h 688275"/>
              <a:gd name="connsiteX16650" fmla="*/ 826524 w 7386137"/>
              <a:gd name="connsiteY16650" fmla="*/ 164994 h 688275"/>
              <a:gd name="connsiteX16651" fmla="*/ 826668 w 7386137"/>
              <a:gd name="connsiteY16651" fmla="*/ 164994 h 688275"/>
              <a:gd name="connsiteX16652" fmla="*/ 826524 w 7386137"/>
              <a:gd name="connsiteY16652" fmla="*/ 164742 h 688275"/>
              <a:gd name="connsiteX16653" fmla="*/ 826668 w 7386137"/>
              <a:gd name="connsiteY16653" fmla="*/ 164742 h 688275"/>
              <a:gd name="connsiteX16654" fmla="*/ 826524 w 7386137"/>
              <a:gd name="connsiteY16654" fmla="*/ 164491 h 688275"/>
              <a:gd name="connsiteX16655" fmla="*/ 826668 w 7386137"/>
              <a:gd name="connsiteY16655" fmla="*/ 164491 h 688275"/>
              <a:gd name="connsiteX16656" fmla="*/ 826524 w 7386137"/>
              <a:gd name="connsiteY16656" fmla="*/ 164239 h 688275"/>
              <a:gd name="connsiteX16657" fmla="*/ 826668 w 7386137"/>
              <a:gd name="connsiteY16657" fmla="*/ 164239 h 688275"/>
              <a:gd name="connsiteX16658" fmla="*/ 826524 w 7386137"/>
              <a:gd name="connsiteY16658" fmla="*/ 163988 h 688275"/>
              <a:gd name="connsiteX16659" fmla="*/ 826668 w 7386137"/>
              <a:gd name="connsiteY16659" fmla="*/ 163988 h 688275"/>
              <a:gd name="connsiteX16660" fmla="*/ 826524 w 7386137"/>
              <a:gd name="connsiteY16660" fmla="*/ 163736 h 688275"/>
              <a:gd name="connsiteX16661" fmla="*/ 826668 w 7386137"/>
              <a:gd name="connsiteY16661" fmla="*/ 163736 h 688275"/>
              <a:gd name="connsiteX16662" fmla="*/ 826524 w 7386137"/>
              <a:gd name="connsiteY16662" fmla="*/ 163485 h 688275"/>
              <a:gd name="connsiteX16663" fmla="*/ 826668 w 7386137"/>
              <a:gd name="connsiteY16663" fmla="*/ 163485 h 688275"/>
              <a:gd name="connsiteX16664" fmla="*/ 826524 w 7386137"/>
              <a:gd name="connsiteY16664" fmla="*/ 163233 h 688275"/>
              <a:gd name="connsiteX16665" fmla="*/ 826668 w 7386137"/>
              <a:gd name="connsiteY16665" fmla="*/ 163233 h 688275"/>
              <a:gd name="connsiteX16666" fmla="*/ 826524 w 7386137"/>
              <a:gd name="connsiteY16666" fmla="*/ 162982 h 688275"/>
              <a:gd name="connsiteX16667" fmla="*/ 826668 w 7386137"/>
              <a:gd name="connsiteY16667" fmla="*/ 162982 h 688275"/>
              <a:gd name="connsiteX16668" fmla="*/ 826524 w 7386137"/>
              <a:gd name="connsiteY16668" fmla="*/ 162730 h 688275"/>
              <a:gd name="connsiteX16669" fmla="*/ 826668 w 7386137"/>
              <a:gd name="connsiteY16669" fmla="*/ 162730 h 688275"/>
              <a:gd name="connsiteX16670" fmla="*/ 826524 w 7386137"/>
              <a:gd name="connsiteY16670" fmla="*/ 162478 h 688275"/>
              <a:gd name="connsiteX16671" fmla="*/ 826668 w 7386137"/>
              <a:gd name="connsiteY16671" fmla="*/ 162478 h 688275"/>
              <a:gd name="connsiteX16672" fmla="*/ 826524 w 7386137"/>
              <a:gd name="connsiteY16672" fmla="*/ 162227 h 688275"/>
              <a:gd name="connsiteX16673" fmla="*/ 826668 w 7386137"/>
              <a:gd name="connsiteY16673" fmla="*/ 162227 h 688275"/>
              <a:gd name="connsiteX16674" fmla="*/ 826524 w 7386137"/>
              <a:gd name="connsiteY16674" fmla="*/ 161975 h 688275"/>
              <a:gd name="connsiteX16675" fmla="*/ 826668 w 7386137"/>
              <a:gd name="connsiteY16675" fmla="*/ 161975 h 688275"/>
              <a:gd name="connsiteX16676" fmla="*/ 826524 w 7386137"/>
              <a:gd name="connsiteY16676" fmla="*/ 161724 h 688275"/>
              <a:gd name="connsiteX16677" fmla="*/ 826668 w 7386137"/>
              <a:gd name="connsiteY16677" fmla="*/ 161724 h 688275"/>
              <a:gd name="connsiteX16678" fmla="*/ 826524 w 7386137"/>
              <a:gd name="connsiteY16678" fmla="*/ 161472 h 688275"/>
              <a:gd name="connsiteX16679" fmla="*/ 826668 w 7386137"/>
              <a:gd name="connsiteY16679" fmla="*/ 161472 h 688275"/>
              <a:gd name="connsiteX16680" fmla="*/ 826524 w 7386137"/>
              <a:gd name="connsiteY16680" fmla="*/ 161221 h 688275"/>
              <a:gd name="connsiteX16681" fmla="*/ 826668 w 7386137"/>
              <a:gd name="connsiteY16681" fmla="*/ 161221 h 688275"/>
              <a:gd name="connsiteX16682" fmla="*/ 826524 w 7386137"/>
              <a:gd name="connsiteY16682" fmla="*/ 160969 h 688275"/>
              <a:gd name="connsiteX16683" fmla="*/ 826668 w 7386137"/>
              <a:gd name="connsiteY16683" fmla="*/ 160969 h 688275"/>
              <a:gd name="connsiteX16684" fmla="*/ 826524 w 7386137"/>
              <a:gd name="connsiteY16684" fmla="*/ 160718 h 688275"/>
              <a:gd name="connsiteX16685" fmla="*/ 826668 w 7386137"/>
              <a:gd name="connsiteY16685" fmla="*/ 160718 h 688275"/>
              <a:gd name="connsiteX16686" fmla="*/ 826524 w 7386137"/>
              <a:gd name="connsiteY16686" fmla="*/ 160466 h 688275"/>
              <a:gd name="connsiteX16687" fmla="*/ 826668 w 7386137"/>
              <a:gd name="connsiteY16687" fmla="*/ 160466 h 688275"/>
              <a:gd name="connsiteX16688" fmla="*/ 826524 w 7386137"/>
              <a:gd name="connsiteY16688" fmla="*/ 160215 h 688275"/>
              <a:gd name="connsiteX16689" fmla="*/ 826668 w 7386137"/>
              <a:gd name="connsiteY16689" fmla="*/ 160215 h 688275"/>
              <a:gd name="connsiteX16690" fmla="*/ 826524 w 7386137"/>
              <a:gd name="connsiteY16690" fmla="*/ 159963 h 688275"/>
              <a:gd name="connsiteX16691" fmla="*/ 826668 w 7386137"/>
              <a:gd name="connsiteY16691" fmla="*/ 159963 h 688275"/>
              <a:gd name="connsiteX16692" fmla="*/ 826524 w 7386137"/>
              <a:gd name="connsiteY16692" fmla="*/ 159712 h 688275"/>
              <a:gd name="connsiteX16693" fmla="*/ 826669 w 7386137"/>
              <a:gd name="connsiteY16693" fmla="*/ 159712 h 688275"/>
              <a:gd name="connsiteX16694" fmla="*/ 826524 w 7386137"/>
              <a:gd name="connsiteY16694" fmla="*/ 159460 h 688275"/>
              <a:gd name="connsiteX16695" fmla="*/ 913389 w 7386137"/>
              <a:gd name="connsiteY16695" fmla="*/ 159460 h 688275"/>
              <a:gd name="connsiteX16696" fmla="*/ 899576 w 7386137"/>
              <a:gd name="connsiteY16696" fmla="*/ 45420 h 688275"/>
              <a:gd name="connsiteX16697" fmla="*/ 887470 w 7386137"/>
              <a:gd name="connsiteY16697" fmla="*/ 24967 h 688275"/>
              <a:gd name="connsiteX16698" fmla="*/ 887619 w 7386137"/>
              <a:gd name="connsiteY16698" fmla="*/ 24967 h 688275"/>
              <a:gd name="connsiteX16699" fmla="*/ 887470 w 7386137"/>
              <a:gd name="connsiteY16699" fmla="*/ 24715 h 688275"/>
              <a:gd name="connsiteX16700" fmla="*/ 887619 w 7386137"/>
              <a:gd name="connsiteY16700" fmla="*/ 24715 h 688275"/>
              <a:gd name="connsiteX16701" fmla="*/ 887470 w 7386137"/>
              <a:gd name="connsiteY16701" fmla="*/ 24464 h 688275"/>
              <a:gd name="connsiteX16702" fmla="*/ 887619 w 7386137"/>
              <a:gd name="connsiteY16702" fmla="*/ 24464 h 688275"/>
              <a:gd name="connsiteX16703" fmla="*/ 887470 w 7386137"/>
              <a:gd name="connsiteY16703" fmla="*/ 24212 h 688275"/>
              <a:gd name="connsiteX16704" fmla="*/ 887619 w 7386137"/>
              <a:gd name="connsiteY16704" fmla="*/ 24212 h 688275"/>
              <a:gd name="connsiteX16705" fmla="*/ 887470 w 7386137"/>
              <a:gd name="connsiteY16705" fmla="*/ 23961 h 688275"/>
              <a:gd name="connsiteX16706" fmla="*/ 887619 w 7386137"/>
              <a:gd name="connsiteY16706" fmla="*/ 23961 h 688275"/>
              <a:gd name="connsiteX16707" fmla="*/ 887470 w 7386137"/>
              <a:gd name="connsiteY16707" fmla="*/ 23709 h 688275"/>
              <a:gd name="connsiteX16708" fmla="*/ 887619 w 7386137"/>
              <a:gd name="connsiteY16708" fmla="*/ 23709 h 688275"/>
              <a:gd name="connsiteX16709" fmla="*/ 887470 w 7386137"/>
              <a:gd name="connsiteY16709" fmla="*/ 23458 h 688275"/>
              <a:gd name="connsiteX16710" fmla="*/ 887619 w 7386137"/>
              <a:gd name="connsiteY16710" fmla="*/ 23458 h 688275"/>
              <a:gd name="connsiteX16711" fmla="*/ 887470 w 7386137"/>
              <a:gd name="connsiteY16711" fmla="*/ 23206 h 688275"/>
              <a:gd name="connsiteX16712" fmla="*/ 887619 w 7386137"/>
              <a:gd name="connsiteY16712" fmla="*/ 23206 h 688275"/>
              <a:gd name="connsiteX16713" fmla="*/ 887470 w 7386137"/>
              <a:gd name="connsiteY16713" fmla="*/ 22955 h 688275"/>
              <a:gd name="connsiteX16714" fmla="*/ 887619 w 7386137"/>
              <a:gd name="connsiteY16714" fmla="*/ 22955 h 688275"/>
              <a:gd name="connsiteX16715" fmla="*/ 887470 w 7386137"/>
              <a:gd name="connsiteY16715" fmla="*/ 22703 h 688275"/>
              <a:gd name="connsiteX16716" fmla="*/ 887619 w 7386137"/>
              <a:gd name="connsiteY16716" fmla="*/ 22703 h 688275"/>
              <a:gd name="connsiteX16717" fmla="*/ 887470 w 7386137"/>
              <a:gd name="connsiteY16717" fmla="*/ 22452 h 688275"/>
              <a:gd name="connsiteX16718" fmla="*/ 887619 w 7386137"/>
              <a:gd name="connsiteY16718" fmla="*/ 22452 h 688275"/>
              <a:gd name="connsiteX16719" fmla="*/ 887470 w 7386137"/>
              <a:gd name="connsiteY16719" fmla="*/ 22200 h 688275"/>
              <a:gd name="connsiteX16720" fmla="*/ 887619 w 7386137"/>
              <a:gd name="connsiteY16720" fmla="*/ 22200 h 688275"/>
              <a:gd name="connsiteX16721" fmla="*/ 887470 w 7386137"/>
              <a:gd name="connsiteY16721" fmla="*/ 21949 h 688275"/>
              <a:gd name="connsiteX16722" fmla="*/ 887619 w 7386137"/>
              <a:gd name="connsiteY16722" fmla="*/ 21949 h 688275"/>
              <a:gd name="connsiteX16723" fmla="*/ 887470 w 7386137"/>
              <a:gd name="connsiteY16723" fmla="*/ 21697 h 688275"/>
              <a:gd name="connsiteX16724" fmla="*/ 887619 w 7386137"/>
              <a:gd name="connsiteY16724" fmla="*/ 21697 h 688275"/>
              <a:gd name="connsiteX16725" fmla="*/ 887470 w 7386137"/>
              <a:gd name="connsiteY16725" fmla="*/ 21445 h 688275"/>
              <a:gd name="connsiteX16726" fmla="*/ 887619 w 7386137"/>
              <a:gd name="connsiteY16726" fmla="*/ 21445 h 688275"/>
              <a:gd name="connsiteX16727" fmla="*/ 887470 w 7386137"/>
              <a:gd name="connsiteY16727" fmla="*/ 21194 h 688275"/>
              <a:gd name="connsiteX16728" fmla="*/ 887619 w 7386137"/>
              <a:gd name="connsiteY16728" fmla="*/ 21194 h 688275"/>
              <a:gd name="connsiteX16729" fmla="*/ 887470 w 7386137"/>
              <a:gd name="connsiteY16729" fmla="*/ 20942 h 688275"/>
              <a:gd name="connsiteX16730" fmla="*/ 887619 w 7386137"/>
              <a:gd name="connsiteY16730" fmla="*/ 20942 h 688275"/>
              <a:gd name="connsiteX16731" fmla="*/ 887470 w 7386137"/>
              <a:gd name="connsiteY16731" fmla="*/ 20691 h 688275"/>
              <a:gd name="connsiteX16732" fmla="*/ 887619 w 7386137"/>
              <a:gd name="connsiteY16732" fmla="*/ 20691 h 688275"/>
              <a:gd name="connsiteX16733" fmla="*/ 887470 w 7386137"/>
              <a:gd name="connsiteY16733" fmla="*/ 20439 h 688275"/>
              <a:gd name="connsiteX16734" fmla="*/ 887619 w 7386137"/>
              <a:gd name="connsiteY16734" fmla="*/ 20439 h 688275"/>
              <a:gd name="connsiteX16735" fmla="*/ 887470 w 7386137"/>
              <a:gd name="connsiteY16735" fmla="*/ 20188 h 688275"/>
              <a:gd name="connsiteX16736" fmla="*/ 887619 w 7386137"/>
              <a:gd name="connsiteY16736" fmla="*/ 20188 h 688275"/>
              <a:gd name="connsiteX16737" fmla="*/ 887470 w 7386137"/>
              <a:gd name="connsiteY16737" fmla="*/ 19936 h 688275"/>
              <a:gd name="connsiteX16738" fmla="*/ 887619 w 7386137"/>
              <a:gd name="connsiteY16738" fmla="*/ 19936 h 688275"/>
              <a:gd name="connsiteX16739" fmla="*/ 887470 w 7386137"/>
              <a:gd name="connsiteY16739" fmla="*/ 19685 h 688275"/>
              <a:gd name="connsiteX16740" fmla="*/ 887619 w 7386137"/>
              <a:gd name="connsiteY16740" fmla="*/ 19685 h 688275"/>
              <a:gd name="connsiteX16741" fmla="*/ 887470 w 7386137"/>
              <a:gd name="connsiteY16741" fmla="*/ 19433 h 688275"/>
              <a:gd name="connsiteX16742" fmla="*/ 887619 w 7386137"/>
              <a:gd name="connsiteY16742" fmla="*/ 19433 h 688275"/>
              <a:gd name="connsiteX16743" fmla="*/ 887470 w 7386137"/>
              <a:gd name="connsiteY16743" fmla="*/ 19181 h 688275"/>
              <a:gd name="connsiteX16744" fmla="*/ 887619 w 7386137"/>
              <a:gd name="connsiteY16744" fmla="*/ 19181 h 688275"/>
              <a:gd name="connsiteX16745" fmla="*/ 887470 w 7386137"/>
              <a:gd name="connsiteY16745" fmla="*/ 18930 h 688275"/>
              <a:gd name="connsiteX16746" fmla="*/ 887619 w 7386137"/>
              <a:gd name="connsiteY16746" fmla="*/ 18930 h 688275"/>
              <a:gd name="connsiteX16747" fmla="*/ 887470 w 7386137"/>
              <a:gd name="connsiteY16747" fmla="*/ 18678 h 688275"/>
              <a:gd name="connsiteX16748" fmla="*/ 887619 w 7386137"/>
              <a:gd name="connsiteY16748" fmla="*/ 18678 h 688275"/>
              <a:gd name="connsiteX16749" fmla="*/ 887470 w 7386137"/>
              <a:gd name="connsiteY16749" fmla="*/ 18427 h 688275"/>
              <a:gd name="connsiteX16750" fmla="*/ 887619 w 7386137"/>
              <a:gd name="connsiteY16750" fmla="*/ 18427 h 688275"/>
              <a:gd name="connsiteX16751" fmla="*/ 887470 w 7386137"/>
              <a:gd name="connsiteY16751" fmla="*/ 18175 h 688275"/>
              <a:gd name="connsiteX16752" fmla="*/ 887619 w 7386137"/>
              <a:gd name="connsiteY16752" fmla="*/ 18175 h 688275"/>
              <a:gd name="connsiteX16753" fmla="*/ 887470 w 7386137"/>
              <a:gd name="connsiteY16753" fmla="*/ 17924 h 688275"/>
              <a:gd name="connsiteX16754" fmla="*/ 887619 w 7386137"/>
              <a:gd name="connsiteY16754" fmla="*/ 17924 h 688275"/>
              <a:gd name="connsiteX16755" fmla="*/ 887470 w 7386137"/>
              <a:gd name="connsiteY16755" fmla="*/ 17672 h 688275"/>
              <a:gd name="connsiteX16756" fmla="*/ 887619 w 7386137"/>
              <a:gd name="connsiteY16756" fmla="*/ 17672 h 688275"/>
              <a:gd name="connsiteX16757" fmla="*/ 887470 w 7386137"/>
              <a:gd name="connsiteY16757" fmla="*/ 17421 h 688275"/>
              <a:gd name="connsiteX16758" fmla="*/ 887619 w 7386137"/>
              <a:gd name="connsiteY16758" fmla="*/ 17421 h 688275"/>
              <a:gd name="connsiteX16759" fmla="*/ 887470 w 7386137"/>
              <a:gd name="connsiteY16759" fmla="*/ 17169 h 688275"/>
              <a:gd name="connsiteX16760" fmla="*/ 887619 w 7386137"/>
              <a:gd name="connsiteY16760" fmla="*/ 17169 h 688275"/>
              <a:gd name="connsiteX16761" fmla="*/ 887470 w 7386137"/>
              <a:gd name="connsiteY16761" fmla="*/ 16918 h 688275"/>
              <a:gd name="connsiteX16762" fmla="*/ 887619 w 7386137"/>
              <a:gd name="connsiteY16762" fmla="*/ 16918 h 688275"/>
              <a:gd name="connsiteX16763" fmla="*/ 887470 w 7386137"/>
              <a:gd name="connsiteY16763" fmla="*/ 16666 h 688275"/>
              <a:gd name="connsiteX16764" fmla="*/ 887619 w 7386137"/>
              <a:gd name="connsiteY16764" fmla="*/ 16666 h 688275"/>
              <a:gd name="connsiteX16765" fmla="*/ 887470 w 7386137"/>
              <a:gd name="connsiteY16765" fmla="*/ 16415 h 688275"/>
              <a:gd name="connsiteX16766" fmla="*/ 887619 w 7386137"/>
              <a:gd name="connsiteY16766" fmla="*/ 16415 h 688275"/>
              <a:gd name="connsiteX16767" fmla="*/ 887470 w 7386137"/>
              <a:gd name="connsiteY16767" fmla="*/ 16163 h 688275"/>
              <a:gd name="connsiteX16768" fmla="*/ 887619 w 7386137"/>
              <a:gd name="connsiteY16768" fmla="*/ 16163 h 688275"/>
              <a:gd name="connsiteX16769" fmla="*/ 887470 w 7386137"/>
              <a:gd name="connsiteY16769" fmla="*/ 15912 h 688275"/>
              <a:gd name="connsiteX16770" fmla="*/ 887619 w 7386137"/>
              <a:gd name="connsiteY16770" fmla="*/ 15912 h 688275"/>
              <a:gd name="connsiteX16771" fmla="*/ 887470 w 7386137"/>
              <a:gd name="connsiteY16771" fmla="*/ 15660 h 688275"/>
              <a:gd name="connsiteX16772" fmla="*/ 887619 w 7386137"/>
              <a:gd name="connsiteY16772" fmla="*/ 15660 h 688275"/>
              <a:gd name="connsiteX16773" fmla="*/ 887470 w 7386137"/>
              <a:gd name="connsiteY16773" fmla="*/ 15408 h 688275"/>
              <a:gd name="connsiteX16774" fmla="*/ 887619 w 7386137"/>
              <a:gd name="connsiteY16774" fmla="*/ 15408 h 688275"/>
              <a:gd name="connsiteX16775" fmla="*/ 887470 w 7386137"/>
              <a:gd name="connsiteY16775" fmla="*/ 15157 h 688275"/>
              <a:gd name="connsiteX16776" fmla="*/ 887619 w 7386137"/>
              <a:gd name="connsiteY16776" fmla="*/ 15157 h 688275"/>
              <a:gd name="connsiteX16777" fmla="*/ 887470 w 7386137"/>
              <a:gd name="connsiteY16777" fmla="*/ 14905 h 688275"/>
              <a:gd name="connsiteX16778" fmla="*/ 887619 w 7386137"/>
              <a:gd name="connsiteY16778" fmla="*/ 14905 h 688275"/>
              <a:gd name="connsiteX16779" fmla="*/ 887470 w 7386137"/>
              <a:gd name="connsiteY16779" fmla="*/ 14654 h 688275"/>
              <a:gd name="connsiteX16780" fmla="*/ 887619 w 7386137"/>
              <a:gd name="connsiteY16780" fmla="*/ 14654 h 688275"/>
              <a:gd name="connsiteX16781" fmla="*/ 887470 w 7386137"/>
              <a:gd name="connsiteY16781" fmla="*/ 14402 h 688275"/>
              <a:gd name="connsiteX16782" fmla="*/ 887619 w 7386137"/>
              <a:gd name="connsiteY16782" fmla="*/ 14402 h 688275"/>
              <a:gd name="connsiteX16783" fmla="*/ 887470 w 7386137"/>
              <a:gd name="connsiteY16783" fmla="*/ 14151 h 688275"/>
              <a:gd name="connsiteX16784" fmla="*/ 887619 w 7386137"/>
              <a:gd name="connsiteY16784" fmla="*/ 14151 h 688275"/>
              <a:gd name="connsiteX16785" fmla="*/ 887470 w 7386137"/>
              <a:gd name="connsiteY16785" fmla="*/ 13899 h 688275"/>
              <a:gd name="connsiteX16786" fmla="*/ 887619 w 7386137"/>
              <a:gd name="connsiteY16786" fmla="*/ 13899 h 688275"/>
              <a:gd name="connsiteX16787" fmla="*/ 887470 w 7386137"/>
              <a:gd name="connsiteY16787" fmla="*/ 13648 h 688275"/>
              <a:gd name="connsiteX16788" fmla="*/ 887619 w 7386137"/>
              <a:gd name="connsiteY16788" fmla="*/ 13648 h 688275"/>
              <a:gd name="connsiteX16789" fmla="*/ 887470 w 7386137"/>
              <a:gd name="connsiteY16789" fmla="*/ 13396 h 688275"/>
              <a:gd name="connsiteX16790" fmla="*/ 887619 w 7386137"/>
              <a:gd name="connsiteY16790" fmla="*/ 13396 h 688275"/>
              <a:gd name="connsiteX16791" fmla="*/ 887470 w 7386137"/>
              <a:gd name="connsiteY16791" fmla="*/ 13144 h 688275"/>
              <a:gd name="connsiteX16792" fmla="*/ 887619 w 7386137"/>
              <a:gd name="connsiteY16792" fmla="*/ 13144 h 688275"/>
              <a:gd name="connsiteX16793" fmla="*/ 887470 w 7386137"/>
              <a:gd name="connsiteY16793" fmla="*/ 12893 h 688275"/>
              <a:gd name="connsiteX16794" fmla="*/ 887619 w 7386137"/>
              <a:gd name="connsiteY16794" fmla="*/ 12893 h 688275"/>
              <a:gd name="connsiteX16795" fmla="*/ 887470 w 7386137"/>
              <a:gd name="connsiteY16795" fmla="*/ 12641 h 688275"/>
              <a:gd name="connsiteX16796" fmla="*/ 887619 w 7386137"/>
              <a:gd name="connsiteY16796" fmla="*/ 12641 h 688275"/>
              <a:gd name="connsiteX16797" fmla="*/ 887470 w 7386137"/>
              <a:gd name="connsiteY16797" fmla="*/ 12390 h 688275"/>
              <a:gd name="connsiteX16798" fmla="*/ 887619 w 7386137"/>
              <a:gd name="connsiteY16798" fmla="*/ 12390 h 688275"/>
              <a:gd name="connsiteX16799" fmla="*/ 887470 w 7386137"/>
              <a:gd name="connsiteY16799" fmla="*/ 12138 h 688275"/>
              <a:gd name="connsiteX16800" fmla="*/ 887619 w 7386137"/>
              <a:gd name="connsiteY16800" fmla="*/ 12138 h 688275"/>
              <a:gd name="connsiteX16801" fmla="*/ 887470 w 7386137"/>
              <a:gd name="connsiteY16801" fmla="*/ 11887 h 688275"/>
              <a:gd name="connsiteX16802" fmla="*/ 887619 w 7386137"/>
              <a:gd name="connsiteY16802" fmla="*/ 11887 h 688275"/>
              <a:gd name="connsiteX16803" fmla="*/ 887470 w 7386137"/>
              <a:gd name="connsiteY16803" fmla="*/ 11635 h 688275"/>
              <a:gd name="connsiteX16804" fmla="*/ 887619 w 7386137"/>
              <a:gd name="connsiteY16804" fmla="*/ 11635 h 688275"/>
              <a:gd name="connsiteX16805" fmla="*/ 887470 w 7386137"/>
              <a:gd name="connsiteY16805" fmla="*/ 11384 h 688275"/>
              <a:gd name="connsiteX16806" fmla="*/ 887619 w 7386137"/>
              <a:gd name="connsiteY16806" fmla="*/ 11384 h 688275"/>
              <a:gd name="connsiteX16807" fmla="*/ 887470 w 7386137"/>
              <a:gd name="connsiteY16807" fmla="*/ 11132 h 688275"/>
              <a:gd name="connsiteX16808" fmla="*/ 887619 w 7386137"/>
              <a:gd name="connsiteY16808" fmla="*/ 11132 h 688275"/>
              <a:gd name="connsiteX16809" fmla="*/ 887470 w 7386137"/>
              <a:gd name="connsiteY16809" fmla="*/ 10881 h 688275"/>
              <a:gd name="connsiteX16810" fmla="*/ 887619 w 7386137"/>
              <a:gd name="connsiteY16810" fmla="*/ 10881 h 688275"/>
              <a:gd name="connsiteX16811" fmla="*/ 887470 w 7386137"/>
              <a:gd name="connsiteY16811" fmla="*/ 10629 h 688275"/>
              <a:gd name="connsiteX16812" fmla="*/ 887619 w 7386137"/>
              <a:gd name="connsiteY16812" fmla="*/ 10629 h 688275"/>
              <a:gd name="connsiteX16813" fmla="*/ 887470 w 7386137"/>
              <a:gd name="connsiteY16813" fmla="*/ 10378 h 688275"/>
              <a:gd name="connsiteX16814" fmla="*/ 887619 w 7386137"/>
              <a:gd name="connsiteY16814" fmla="*/ 10378 h 688275"/>
              <a:gd name="connsiteX16815" fmla="*/ 887470 w 7386137"/>
              <a:gd name="connsiteY16815" fmla="*/ 10126 h 688275"/>
              <a:gd name="connsiteX16816" fmla="*/ 887619 w 7386137"/>
              <a:gd name="connsiteY16816" fmla="*/ 10126 h 688275"/>
              <a:gd name="connsiteX16817" fmla="*/ 887470 w 7386137"/>
              <a:gd name="connsiteY16817" fmla="*/ 9874 h 688275"/>
              <a:gd name="connsiteX16818" fmla="*/ 887619 w 7386137"/>
              <a:gd name="connsiteY16818" fmla="*/ 9874 h 688275"/>
              <a:gd name="connsiteX16819" fmla="*/ 887470 w 7386137"/>
              <a:gd name="connsiteY16819" fmla="*/ 9623 h 688275"/>
              <a:gd name="connsiteX16820" fmla="*/ 887619 w 7386137"/>
              <a:gd name="connsiteY16820" fmla="*/ 9623 h 688275"/>
              <a:gd name="connsiteX16821" fmla="*/ 887470 w 7386137"/>
              <a:gd name="connsiteY16821" fmla="*/ 9371 h 688275"/>
              <a:gd name="connsiteX16822" fmla="*/ 887619 w 7386137"/>
              <a:gd name="connsiteY16822" fmla="*/ 9371 h 688275"/>
              <a:gd name="connsiteX16823" fmla="*/ 887470 w 7386137"/>
              <a:gd name="connsiteY16823" fmla="*/ 9120 h 688275"/>
              <a:gd name="connsiteX16824" fmla="*/ 887619 w 7386137"/>
              <a:gd name="connsiteY16824" fmla="*/ 9120 h 688275"/>
              <a:gd name="connsiteX16825" fmla="*/ 887470 w 7386137"/>
              <a:gd name="connsiteY16825" fmla="*/ 8868 h 688275"/>
              <a:gd name="connsiteX16826" fmla="*/ 887619 w 7386137"/>
              <a:gd name="connsiteY16826" fmla="*/ 8868 h 688275"/>
              <a:gd name="connsiteX16827" fmla="*/ 887470 w 7386137"/>
              <a:gd name="connsiteY16827" fmla="*/ 8617 h 688275"/>
              <a:gd name="connsiteX16828" fmla="*/ 887619 w 7386137"/>
              <a:gd name="connsiteY16828" fmla="*/ 8617 h 688275"/>
              <a:gd name="connsiteX16829" fmla="*/ 887470 w 7386137"/>
              <a:gd name="connsiteY16829" fmla="*/ 8365 h 688275"/>
              <a:gd name="connsiteX16830" fmla="*/ 887619 w 7386137"/>
              <a:gd name="connsiteY16830" fmla="*/ 8365 h 688275"/>
              <a:gd name="connsiteX16831" fmla="*/ 887470 w 7386137"/>
              <a:gd name="connsiteY16831" fmla="*/ 8114 h 688275"/>
              <a:gd name="connsiteX16832" fmla="*/ 887619 w 7386137"/>
              <a:gd name="connsiteY16832" fmla="*/ 8114 h 688275"/>
              <a:gd name="connsiteX16833" fmla="*/ 887470 w 7386137"/>
              <a:gd name="connsiteY16833" fmla="*/ 7862 h 688275"/>
              <a:gd name="connsiteX16834" fmla="*/ 887619 w 7386137"/>
              <a:gd name="connsiteY16834" fmla="*/ 7862 h 688275"/>
              <a:gd name="connsiteX16835" fmla="*/ 887470 w 7386137"/>
              <a:gd name="connsiteY16835" fmla="*/ 7610 h 688275"/>
              <a:gd name="connsiteX16836" fmla="*/ 887619 w 7386137"/>
              <a:gd name="connsiteY16836" fmla="*/ 7610 h 688275"/>
              <a:gd name="connsiteX16837" fmla="*/ 887470 w 7386137"/>
              <a:gd name="connsiteY16837" fmla="*/ 7359 h 688275"/>
              <a:gd name="connsiteX16838" fmla="*/ 887619 w 7386137"/>
              <a:gd name="connsiteY16838" fmla="*/ 7359 h 688275"/>
              <a:gd name="connsiteX16839" fmla="*/ 887470 w 7386137"/>
              <a:gd name="connsiteY16839" fmla="*/ 7107 h 688275"/>
              <a:gd name="connsiteX16840" fmla="*/ 887619 w 7386137"/>
              <a:gd name="connsiteY16840" fmla="*/ 7107 h 688275"/>
              <a:gd name="connsiteX16841" fmla="*/ 887470 w 7386137"/>
              <a:gd name="connsiteY16841" fmla="*/ 6856 h 688275"/>
              <a:gd name="connsiteX16842" fmla="*/ 887619 w 7386137"/>
              <a:gd name="connsiteY16842" fmla="*/ 6856 h 688275"/>
              <a:gd name="connsiteX16843" fmla="*/ 887470 w 7386137"/>
              <a:gd name="connsiteY16843" fmla="*/ 6604 h 688275"/>
              <a:gd name="connsiteX16844" fmla="*/ 887619 w 7386137"/>
              <a:gd name="connsiteY16844" fmla="*/ 6604 h 688275"/>
              <a:gd name="connsiteX16845" fmla="*/ 887470 w 7386137"/>
              <a:gd name="connsiteY16845" fmla="*/ 6353 h 688275"/>
              <a:gd name="connsiteX16846" fmla="*/ 887619 w 7386137"/>
              <a:gd name="connsiteY16846" fmla="*/ 6353 h 688275"/>
              <a:gd name="connsiteX16847" fmla="*/ 887470 w 7386137"/>
              <a:gd name="connsiteY16847" fmla="*/ 6101 h 688275"/>
              <a:gd name="connsiteX16848" fmla="*/ 887619 w 7386137"/>
              <a:gd name="connsiteY16848" fmla="*/ 6101 h 688275"/>
              <a:gd name="connsiteX16849" fmla="*/ 887470 w 7386137"/>
              <a:gd name="connsiteY16849" fmla="*/ 5850 h 688275"/>
              <a:gd name="connsiteX16850" fmla="*/ 887619 w 7386137"/>
              <a:gd name="connsiteY16850" fmla="*/ 5850 h 688275"/>
              <a:gd name="connsiteX16851" fmla="*/ 887470 w 7386137"/>
              <a:gd name="connsiteY16851" fmla="*/ 5598 h 688275"/>
              <a:gd name="connsiteX16852" fmla="*/ 887619 w 7386137"/>
              <a:gd name="connsiteY16852" fmla="*/ 5598 h 688275"/>
              <a:gd name="connsiteX16853" fmla="*/ 887470 w 7386137"/>
              <a:gd name="connsiteY16853" fmla="*/ 5347 h 688275"/>
              <a:gd name="connsiteX16854" fmla="*/ 887619 w 7386137"/>
              <a:gd name="connsiteY16854" fmla="*/ 5347 h 688275"/>
              <a:gd name="connsiteX16855" fmla="*/ 887470 w 7386137"/>
              <a:gd name="connsiteY16855" fmla="*/ 5095 h 688275"/>
              <a:gd name="connsiteX16856" fmla="*/ 887619 w 7386137"/>
              <a:gd name="connsiteY16856" fmla="*/ 5095 h 688275"/>
              <a:gd name="connsiteX16857" fmla="*/ 887470 w 7386137"/>
              <a:gd name="connsiteY16857" fmla="*/ 4844 h 688275"/>
              <a:gd name="connsiteX16858" fmla="*/ 887620 w 7386137"/>
              <a:gd name="connsiteY16858" fmla="*/ 4844 h 688275"/>
              <a:gd name="connsiteX16859" fmla="*/ 6688182 w 7386137"/>
              <a:gd name="connsiteY16859" fmla="*/ 3339 h 688275"/>
              <a:gd name="connsiteX16860" fmla="*/ 7386137 w 7386137"/>
              <a:gd name="connsiteY16860" fmla="*/ 3339 h 688275"/>
              <a:gd name="connsiteX16861" fmla="*/ 7386100 w 7386137"/>
              <a:gd name="connsiteY16861" fmla="*/ 3591 h 688275"/>
              <a:gd name="connsiteX16862" fmla="*/ 7386137 w 7386137"/>
              <a:gd name="connsiteY16862" fmla="*/ 3591 h 688275"/>
              <a:gd name="connsiteX16863" fmla="*/ 7386101 w 7386137"/>
              <a:gd name="connsiteY16863" fmla="*/ 3842 h 688275"/>
              <a:gd name="connsiteX16864" fmla="*/ 7386137 w 7386137"/>
              <a:gd name="connsiteY16864" fmla="*/ 3842 h 688275"/>
              <a:gd name="connsiteX16865" fmla="*/ 7386101 w 7386137"/>
              <a:gd name="connsiteY16865" fmla="*/ 4094 h 688275"/>
              <a:gd name="connsiteX16866" fmla="*/ 7386137 w 7386137"/>
              <a:gd name="connsiteY16866" fmla="*/ 4094 h 688275"/>
              <a:gd name="connsiteX16867" fmla="*/ 7386101 w 7386137"/>
              <a:gd name="connsiteY16867" fmla="*/ 4345 h 688275"/>
              <a:gd name="connsiteX16868" fmla="*/ 7386137 w 7386137"/>
              <a:gd name="connsiteY16868" fmla="*/ 4345 h 688275"/>
              <a:gd name="connsiteX16869" fmla="*/ 7386101 w 7386137"/>
              <a:gd name="connsiteY16869" fmla="*/ 4597 h 688275"/>
              <a:gd name="connsiteX16870" fmla="*/ 7386137 w 7386137"/>
              <a:gd name="connsiteY16870" fmla="*/ 4597 h 688275"/>
              <a:gd name="connsiteX16871" fmla="*/ 7386101 w 7386137"/>
              <a:gd name="connsiteY16871" fmla="*/ 4848 h 688275"/>
              <a:gd name="connsiteX16872" fmla="*/ 7386137 w 7386137"/>
              <a:gd name="connsiteY16872" fmla="*/ 4848 h 688275"/>
              <a:gd name="connsiteX16873" fmla="*/ 7386101 w 7386137"/>
              <a:gd name="connsiteY16873" fmla="*/ 5100 h 688275"/>
              <a:gd name="connsiteX16874" fmla="*/ 7386137 w 7386137"/>
              <a:gd name="connsiteY16874" fmla="*/ 5100 h 688275"/>
              <a:gd name="connsiteX16875" fmla="*/ 7386101 w 7386137"/>
              <a:gd name="connsiteY16875" fmla="*/ 5351 h 688275"/>
              <a:gd name="connsiteX16876" fmla="*/ 7386137 w 7386137"/>
              <a:gd name="connsiteY16876" fmla="*/ 5351 h 688275"/>
              <a:gd name="connsiteX16877" fmla="*/ 7386101 w 7386137"/>
              <a:gd name="connsiteY16877" fmla="*/ 5603 h 688275"/>
              <a:gd name="connsiteX16878" fmla="*/ 7386137 w 7386137"/>
              <a:gd name="connsiteY16878" fmla="*/ 5603 h 688275"/>
              <a:gd name="connsiteX16879" fmla="*/ 7386101 w 7386137"/>
              <a:gd name="connsiteY16879" fmla="*/ 5854 h 688275"/>
              <a:gd name="connsiteX16880" fmla="*/ 7386137 w 7386137"/>
              <a:gd name="connsiteY16880" fmla="*/ 5854 h 688275"/>
              <a:gd name="connsiteX16881" fmla="*/ 7386101 w 7386137"/>
              <a:gd name="connsiteY16881" fmla="*/ 6106 h 688275"/>
              <a:gd name="connsiteX16882" fmla="*/ 7386137 w 7386137"/>
              <a:gd name="connsiteY16882" fmla="*/ 6106 h 688275"/>
              <a:gd name="connsiteX16883" fmla="*/ 7386101 w 7386137"/>
              <a:gd name="connsiteY16883" fmla="*/ 6357 h 688275"/>
              <a:gd name="connsiteX16884" fmla="*/ 7386137 w 7386137"/>
              <a:gd name="connsiteY16884" fmla="*/ 6357 h 688275"/>
              <a:gd name="connsiteX16885" fmla="*/ 7386101 w 7386137"/>
              <a:gd name="connsiteY16885" fmla="*/ 6609 h 688275"/>
              <a:gd name="connsiteX16886" fmla="*/ 7386137 w 7386137"/>
              <a:gd name="connsiteY16886" fmla="*/ 6609 h 688275"/>
              <a:gd name="connsiteX16887" fmla="*/ 7386101 w 7386137"/>
              <a:gd name="connsiteY16887" fmla="*/ 6861 h 688275"/>
              <a:gd name="connsiteX16888" fmla="*/ 7386137 w 7386137"/>
              <a:gd name="connsiteY16888" fmla="*/ 6861 h 688275"/>
              <a:gd name="connsiteX16889" fmla="*/ 7386101 w 7386137"/>
              <a:gd name="connsiteY16889" fmla="*/ 7112 h 688275"/>
              <a:gd name="connsiteX16890" fmla="*/ 7386137 w 7386137"/>
              <a:gd name="connsiteY16890" fmla="*/ 7112 h 688275"/>
              <a:gd name="connsiteX16891" fmla="*/ 7386101 w 7386137"/>
              <a:gd name="connsiteY16891" fmla="*/ 7364 h 688275"/>
              <a:gd name="connsiteX16892" fmla="*/ 7386137 w 7386137"/>
              <a:gd name="connsiteY16892" fmla="*/ 7364 h 688275"/>
              <a:gd name="connsiteX16893" fmla="*/ 7386101 w 7386137"/>
              <a:gd name="connsiteY16893" fmla="*/ 7615 h 688275"/>
              <a:gd name="connsiteX16894" fmla="*/ 7386137 w 7386137"/>
              <a:gd name="connsiteY16894" fmla="*/ 7615 h 688275"/>
              <a:gd name="connsiteX16895" fmla="*/ 7386101 w 7386137"/>
              <a:gd name="connsiteY16895" fmla="*/ 7867 h 688275"/>
              <a:gd name="connsiteX16896" fmla="*/ 7386137 w 7386137"/>
              <a:gd name="connsiteY16896" fmla="*/ 7867 h 688275"/>
              <a:gd name="connsiteX16897" fmla="*/ 7386101 w 7386137"/>
              <a:gd name="connsiteY16897" fmla="*/ 8118 h 688275"/>
              <a:gd name="connsiteX16898" fmla="*/ 7386137 w 7386137"/>
              <a:gd name="connsiteY16898" fmla="*/ 8118 h 688275"/>
              <a:gd name="connsiteX16899" fmla="*/ 7386101 w 7386137"/>
              <a:gd name="connsiteY16899" fmla="*/ 8370 h 688275"/>
              <a:gd name="connsiteX16900" fmla="*/ 7386137 w 7386137"/>
              <a:gd name="connsiteY16900" fmla="*/ 8370 h 688275"/>
              <a:gd name="connsiteX16901" fmla="*/ 7386101 w 7386137"/>
              <a:gd name="connsiteY16901" fmla="*/ 8621 h 688275"/>
              <a:gd name="connsiteX16902" fmla="*/ 7386137 w 7386137"/>
              <a:gd name="connsiteY16902" fmla="*/ 8621 h 688275"/>
              <a:gd name="connsiteX16903" fmla="*/ 7386101 w 7386137"/>
              <a:gd name="connsiteY16903" fmla="*/ 8873 h 688275"/>
              <a:gd name="connsiteX16904" fmla="*/ 7386137 w 7386137"/>
              <a:gd name="connsiteY16904" fmla="*/ 8873 h 688275"/>
              <a:gd name="connsiteX16905" fmla="*/ 7386101 w 7386137"/>
              <a:gd name="connsiteY16905" fmla="*/ 9125 h 688275"/>
              <a:gd name="connsiteX16906" fmla="*/ 7386137 w 7386137"/>
              <a:gd name="connsiteY16906" fmla="*/ 9125 h 688275"/>
              <a:gd name="connsiteX16907" fmla="*/ 7386101 w 7386137"/>
              <a:gd name="connsiteY16907" fmla="*/ 9376 h 688275"/>
              <a:gd name="connsiteX16908" fmla="*/ 7386137 w 7386137"/>
              <a:gd name="connsiteY16908" fmla="*/ 9376 h 688275"/>
              <a:gd name="connsiteX16909" fmla="*/ 7386101 w 7386137"/>
              <a:gd name="connsiteY16909" fmla="*/ 9628 h 688275"/>
              <a:gd name="connsiteX16910" fmla="*/ 7386137 w 7386137"/>
              <a:gd name="connsiteY16910" fmla="*/ 9628 h 688275"/>
              <a:gd name="connsiteX16911" fmla="*/ 7386101 w 7386137"/>
              <a:gd name="connsiteY16911" fmla="*/ 9879 h 688275"/>
              <a:gd name="connsiteX16912" fmla="*/ 7386137 w 7386137"/>
              <a:gd name="connsiteY16912" fmla="*/ 9879 h 688275"/>
              <a:gd name="connsiteX16913" fmla="*/ 7386101 w 7386137"/>
              <a:gd name="connsiteY16913" fmla="*/ 10131 h 688275"/>
              <a:gd name="connsiteX16914" fmla="*/ 7386137 w 7386137"/>
              <a:gd name="connsiteY16914" fmla="*/ 10131 h 688275"/>
              <a:gd name="connsiteX16915" fmla="*/ 7386101 w 7386137"/>
              <a:gd name="connsiteY16915" fmla="*/ 10382 h 688275"/>
              <a:gd name="connsiteX16916" fmla="*/ 7386137 w 7386137"/>
              <a:gd name="connsiteY16916" fmla="*/ 10382 h 688275"/>
              <a:gd name="connsiteX16917" fmla="*/ 7386101 w 7386137"/>
              <a:gd name="connsiteY16917" fmla="*/ 10634 h 688275"/>
              <a:gd name="connsiteX16918" fmla="*/ 7386137 w 7386137"/>
              <a:gd name="connsiteY16918" fmla="*/ 10634 h 688275"/>
              <a:gd name="connsiteX16919" fmla="*/ 7386101 w 7386137"/>
              <a:gd name="connsiteY16919" fmla="*/ 10885 h 688275"/>
              <a:gd name="connsiteX16920" fmla="*/ 7386137 w 7386137"/>
              <a:gd name="connsiteY16920" fmla="*/ 10885 h 688275"/>
              <a:gd name="connsiteX16921" fmla="*/ 7386101 w 7386137"/>
              <a:gd name="connsiteY16921" fmla="*/ 11137 h 688275"/>
              <a:gd name="connsiteX16922" fmla="*/ 7386137 w 7386137"/>
              <a:gd name="connsiteY16922" fmla="*/ 11137 h 688275"/>
              <a:gd name="connsiteX16923" fmla="*/ 7386101 w 7386137"/>
              <a:gd name="connsiteY16923" fmla="*/ 11388 h 688275"/>
              <a:gd name="connsiteX16924" fmla="*/ 7386137 w 7386137"/>
              <a:gd name="connsiteY16924" fmla="*/ 11388 h 688275"/>
              <a:gd name="connsiteX16925" fmla="*/ 7386101 w 7386137"/>
              <a:gd name="connsiteY16925" fmla="*/ 11640 h 688275"/>
              <a:gd name="connsiteX16926" fmla="*/ 7386137 w 7386137"/>
              <a:gd name="connsiteY16926" fmla="*/ 11640 h 688275"/>
              <a:gd name="connsiteX16927" fmla="*/ 7386101 w 7386137"/>
              <a:gd name="connsiteY16927" fmla="*/ 11891 h 688275"/>
              <a:gd name="connsiteX16928" fmla="*/ 7386137 w 7386137"/>
              <a:gd name="connsiteY16928" fmla="*/ 11891 h 688275"/>
              <a:gd name="connsiteX16929" fmla="*/ 7386101 w 7386137"/>
              <a:gd name="connsiteY16929" fmla="*/ 12143 h 688275"/>
              <a:gd name="connsiteX16930" fmla="*/ 7386137 w 7386137"/>
              <a:gd name="connsiteY16930" fmla="*/ 12143 h 688275"/>
              <a:gd name="connsiteX16931" fmla="*/ 7386101 w 7386137"/>
              <a:gd name="connsiteY16931" fmla="*/ 12395 h 688275"/>
              <a:gd name="connsiteX16932" fmla="*/ 7386137 w 7386137"/>
              <a:gd name="connsiteY16932" fmla="*/ 12395 h 688275"/>
              <a:gd name="connsiteX16933" fmla="*/ 7386101 w 7386137"/>
              <a:gd name="connsiteY16933" fmla="*/ 12646 h 688275"/>
              <a:gd name="connsiteX16934" fmla="*/ 7386137 w 7386137"/>
              <a:gd name="connsiteY16934" fmla="*/ 12646 h 688275"/>
              <a:gd name="connsiteX16935" fmla="*/ 7386101 w 7386137"/>
              <a:gd name="connsiteY16935" fmla="*/ 12898 h 688275"/>
              <a:gd name="connsiteX16936" fmla="*/ 7386137 w 7386137"/>
              <a:gd name="connsiteY16936" fmla="*/ 12898 h 688275"/>
              <a:gd name="connsiteX16937" fmla="*/ 7386101 w 7386137"/>
              <a:gd name="connsiteY16937" fmla="*/ 13149 h 688275"/>
              <a:gd name="connsiteX16938" fmla="*/ 7386137 w 7386137"/>
              <a:gd name="connsiteY16938" fmla="*/ 13149 h 688275"/>
              <a:gd name="connsiteX16939" fmla="*/ 7386101 w 7386137"/>
              <a:gd name="connsiteY16939" fmla="*/ 13401 h 688275"/>
              <a:gd name="connsiteX16940" fmla="*/ 7386137 w 7386137"/>
              <a:gd name="connsiteY16940" fmla="*/ 13401 h 688275"/>
              <a:gd name="connsiteX16941" fmla="*/ 7386101 w 7386137"/>
              <a:gd name="connsiteY16941" fmla="*/ 13652 h 688275"/>
              <a:gd name="connsiteX16942" fmla="*/ 7386137 w 7386137"/>
              <a:gd name="connsiteY16942" fmla="*/ 13652 h 688275"/>
              <a:gd name="connsiteX16943" fmla="*/ 7386101 w 7386137"/>
              <a:gd name="connsiteY16943" fmla="*/ 13904 h 688275"/>
              <a:gd name="connsiteX16944" fmla="*/ 7386137 w 7386137"/>
              <a:gd name="connsiteY16944" fmla="*/ 13904 h 688275"/>
              <a:gd name="connsiteX16945" fmla="*/ 7386101 w 7386137"/>
              <a:gd name="connsiteY16945" fmla="*/ 14155 h 688275"/>
              <a:gd name="connsiteX16946" fmla="*/ 7386137 w 7386137"/>
              <a:gd name="connsiteY16946" fmla="*/ 14155 h 688275"/>
              <a:gd name="connsiteX16947" fmla="*/ 7386101 w 7386137"/>
              <a:gd name="connsiteY16947" fmla="*/ 14407 h 688275"/>
              <a:gd name="connsiteX16948" fmla="*/ 7386137 w 7386137"/>
              <a:gd name="connsiteY16948" fmla="*/ 14407 h 688275"/>
              <a:gd name="connsiteX16949" fmla="*/ 7386101 w 7386137"/>
              <a:gd name="connsiteY16949" fmla="*/ 14659 h 688275"/>
              <a:gd name="connsiteX16950" fmla="*/ 7386137 w 7386137"/>
              <a:gd name="connsiteY16950" fmla="*/ 14659 h 688275"/>
              <a:gd name="connsiteX16951" fmla="*/ 7386101 w 7386137"/>
              <a:gd name="connsiteY16951" fmla="*/ 14910 h 688275"/>
              <a:gd name="connsiteX16952" fmla="*/ 7386137 w 7386137"/>
              <a:gd name="connsiteY16952" fmla="*/ 14910 h 688275"/>
              <a:gd name="connsiteX16953" fmla="*/ 7386101 w 7386137"/>
              <a:gd name="connsiteY16953" fmla="*/ 15162 h 688275"/>
              <a:gd name="connsiteX16954" fmla="*/ 7386137 w 7386137"/>
              <a:gd name="connsiteY16954" fmla="*/ 15162 h 688275"/>
              <a:gd name="connsiteX16955" fmla="*/ 7386101 w 7386137"/>
              <a:gd name="connsiteY16955" fmla="*/ 15413 h 688275"/>
              <a:gd name="connsiteX16956" fmla="*/ 7386137 w 7386137"/>
              <a:gd name="connsiteY16956" fmla="*/ 15413 h 688275"/>
              <a:gd name="connsiteX16957" fmla="*/ 7386101 w 7386137"/>
              <a:gd name="connsiteY16957" fmla="*/ 15665 h 688275"/>
              <a:gd name="connsiteX16958" fmla="*/ 7386137 w 7386137"/>
              <a:gd name="connsiteY16958" fmla="*/ 15665 h 688275"/>
              <a:gd name="connsiteX16959" fmla="*/ 7386101 w 7386137"/>
              <a:gd name="connsiteY16959" fmla="*/ 15916 h 688275"/>
              <a:gd name="connsiteX16960" fmla="*/ 7386137 w 7386137"/>
              <a:gd name="connsiteY16960" fmla="*/ 15916 h 688275"/>
              <a:gd name="connsiteX16961" fmla="*/ 7386101 w 7386137"/>
              <a:gd name="connsiteY16961" fmla="*/ 16168 h 688275"/>
              <a:gd name="connsiteX16962" fmla="*/ 7386137 w 7386137"/>
              <a:gd name="connsiteY16962" fmla="*/ 16168 h 688275"/>
              <a:gd name="connsiteX16963" fmla="*/ 7386101 w 7386137"/>
              <a:gd name="connsiteY16963" fmla="*/ 16419 h 688275"/>
              <a:gd name="connsiteX16964" fmla="*/ 7386137 w 7386137"/>
              <a:gd name="connsiteY16964" fmla="*/ 16419 h 688275"/>
              <a:gd name="connsiteX16965" fmla="*/ 7386101 w 7386137"/>
              <a:gd name="connsiteY16965" fmla="*/ 16671 h 688275"/>
              <a:gd name="connsiteX16966" fmla="*/ 7386137 w 7386137"/>
              <a:gd name="connsiteY16966" fmla="*/ 16671 h 688275"/>
              <a:gd name="connsiteX16967" fmla="*/ 7386101 w 7386137"/>
              <a:gd name="connsiteY16967" fmla="*/ 16922 h 688275"/>
              <a:gd name="connsiteX16968" fmla="*/ 7386137 w 7386137"/>
              <a:gd name="connsiteY16968" fmla="*/ 16922 h 688275"/>
              <a:gd name="connsiteX16969" fmla="*/ 7386101 w 7386137"/>
              <a:gd name="connsiteY16969" fmla="*/ 17174 h 688275"/>
              <a:gd name="connsiteX16970" fmla="*/ 7386137 w 7386137"/>
              <a:gd name="connsiteY16970" fmla="*/ 17174 h 688275"/>
              <a:gd name="connsiteX16971" fmla="*/ 7386101 w 7386137"/>
              <a:gd name="connsiteY16971" fmla="*/ 17425 h 688275"/>
              <a:gd name="connsiteX16972" fmla="*/ 7386137 w 7386137"/>
              <a:gd name="connsiteY16972" fmla="*/ 17425 h 688275"/>
              <a:gd name="connsiteX16973" fmla="*/ 7386101 w 7386137"/>
              <a:gd name="connsiteY16973" fmla="*/ 17677 h 688275"/>
              <a:gd name="connsiteX16974" fmla="*/ 7386137 w 7386137"/>
              <a:gd name="connsiteY16974" fmla="*/ 17677 h 688275"/>
              <a:gd name="connsiteX16975" fmla="*/ 7386101 w 7386137"/>
              <a:gd name="connsiteY16975" fmla="*/ 17928 h 688275"/>
              <a:gd name="connsiteX16976" fmla="*/ 7386137 w 7386137"/>
              <a:gd name="connsiteY16976" fmla="*/ 17928 h 688275"/>
              <a:gd name="connsiteX16977" fmla="*/ 7386101 w 7386137"/>
              <a:gd name="connsiteY16977" fmla="*/ 18180 h 688275"/>
              <a:gd name="connsiteX16978" fmla="*/ 7386137 w 7386137"/>
              <a:gd name="connsiteY16978" fmla="*/ 18180 h 688275"/>
              <a:gd name="connsiteX16979" fmla="*/ 7386101 w 7386137"/>
              <a:gd name="connsiteY16979" fmla="*/ 18432 h 688275"/>
              <a:gd name="connsiteX16980" fmla="*/ 7386137 w 7386137"/>
              <a:gd name="connsiteY16980" fmla="*/ 18432 h 688275"/>
              <a:gd name="connsiteX16981" fmla="*/ 7386101 w 7386137"/>
              <a:gd name="connsiteY16981" fmla="*/ 18683 h 688275"/>
              <a:gd name="connsiteX16982" fmla="*/ 7386137 w 7386137"/>
              <a:gd name="connsiteY16982" fmla="*/ 18683 h 688275"/>
              <a:gd name="connsiteX16983" fmla="*/ 7386101 w 7386137"/>
              <a:gd name="connsiteY16983" fmla="*/ 18935 h 688275"/>
              <a:gd name="connsiteX16984" fmla="*/ 7386137 w 7386137"/>
              <a:gd name="connsiteY16984" fmla="*/ 18935 h 688275"/>
              <a:gd name="connsiteX16985" fmla="*/ 7386101 w 7386137"/>
              <a:gd name="connsiteY16985" fmla="*/ 19186 h 688275"/>
              <a:gd name="connsiteX16986" fmla="*/ 7386137 w 7386137"/>
              <a:gd name="connsiteY16986" fmla="*/ 19186 h 688275"/>
              <a:gd name="connsiteX16987" fmla="*/ 7386101 w 7386137"/>
              <a:gd name="connsiteY16987" fmla="*/ 19438 h 688275"/>
              <a:gd name="connsiteX16988" fmla="*/ 7386137 w 7386137"/>
              <a:gd name="connsiteY16988" fmla="*/ 19438 h 688275"/>
              <a:gd name="connsiteX16989" fmla="*/ 7386101 w 7386137"/>
              <a:gd name="connsiteY16989" fmla="*/ 19689 h 688275"/>
              <a:gd name="connsiteX16990" fmla="*/ 7386137 w 7386137"/>
              <a:gd name="connsiteY16990" fmla="*/ 19689 h 688275"/>
              <a:gd name="connsiteX16991" fmla="*/ 7386101 w 7386137"/>
              <a:gd name="connsiteY16991" fmla="*/ 19941 h 688275"/>
              <a:gd name="connsiteX16992" fmla="*/ 7386137 w 7386137"/>
              <a:gd name="connsiteY16992" fmla="*/ 19941 h 688275"/>
              <a:gd name="connsiteX16993" fmla="*/ 7386101 w 7386137"/>
              <a:gd name="connsiteY16993" fmla="*/ 20192 h 688275"/>
              <a:gd name="connsiteX16994" fmla="*/ 7386137 w 7386137"/>
              <a:gd name="connsiteY16994" fmla="*/ 20192 h 688275"/>
              <a:gd name="connsiteX16995" fmla="*/ 7386101 w 7386137"/>
              <a:gd name="connsiteY16995" fmla="*/ 20444 h 688275"/>
              <a:gd name="connsiteX16996" fmla="*/ 7386137 w 7386137"/>
              <a:gd name="connsiteY16996" fmla="*/ 20444 h 688275"/>
              <a:gd name="connsiteX16997" fmla="*/ 7386101 w 7386137"/>
              <a:gd name="connsiteY16997" fmla="*/ 20696 h 688275"/>
              <a:gd name="connsiteX16998" fmla="*/ 7386137 w 7386137"/>
              <a:gd name="connsiteY16998" fmla="*/ 20696 h 688275"/>
              <a:gd name="connsiteX16999" fmla="*/ 7386101 w 7386137"/>
              <a:gd name="connsiteY16999" fmla="*/ 20947 h 688275"/>
              <a:gd name="connsiteX17000" fmla="*/ 7386137 w 7386137"/>
              <a:gd name="connsiteY17000" fmla="*/ 20947 h 688275"/>
              <a:gd name="connsiteX17001" fmla="*/ 7386101 w 7386137"/>
              <a:gd name="connsiteY17001" fmla="*/ 21199 h 688275"/>
              <a:gd name="connsiteX17002" fmla="*/ 7386137 w 7386137"/>
              <a:gd name="connsiteY17002" fmla="*/ 21199 h 688275"/>
              <a:gd name="connsiteX17003" fmla="*/ 7386101 w 7386137"/>
              <a:gd name="connsiteY17003" fmla="*/ 21450 h 688275"/>
              <a:gd name="connsiteX17004" fmla="*/ 7386137 w 7386137"/>
              <a:gd name="connsiteY17004" fmla="*/ 21450 h 688275"/>
              <a:gd name="connsiteX17005" fmla="*/ 7386101 w 7386137"/>
              <a:gd name="connsiteY17005" fmla="*/ 21702 h 688275"/>
              <a:gd name="connsiteX17006" fmla="*/ 7386137 w 7386137"/>
              <a:gd name="connsiteY17006" fmla="*/ 21702 h 688275"/>
              <a:gd name="connsiteX17007" fmla="*/ 7386101 w 7386137"/>
              <a:gd name="connsiteY17007" fmla="*/ 21953 h 688275"/>
              <a:gd name="connsiteX17008" fmla="*/ 7386137 w 7386137"/>
              <a:gd name="connsiteY17008" fmla="*/ 21953 h 688275"/>
              <a:gd name="connsiteX17009" fmla="*/ 7386101 w 7386137"/>
              <a:gd name="connsiteY17009" fmla="*/ 22205 h 688275"/>
              <a:gd name="connsiteX17010" fmla="*/ 7386137 w 7386137"/>
              <a:gd name="connsiteY17010" fmla="*/ 22205 h 688275"/>
              <a:gd name="connsiteX17011" fmla="*/ 7386101 w 7386137"/>
              <a:gd name="connsiteY17011" fmla="*/ 22456 h 688275"/>
              <a:gd name="connsiteX17012" fmla="*/ 7386137 w 7386137"/>
              <a:gd name="connsiteY17012" fmla="*/ 22456 h 688275"/>
              <a:gd name="connsiteX17013" fmla="*/ 7386101 w 7386137"/>
              <a:gd name="connsiteY17013" fmla="*/ 22708 h 688275"/>
              <a:gd name="connsiteX17014" fmla="*/ 7386137 w 7386137"/>
              <a:gd name="connsiteY17014" fmla="*/ 22708 h 688275"/>
              <a:gd name="connsiteX17015" fmla="*/ 7386101 w 7386137"/>
              <a:gd name="connsiteY17015" fmla="*/ 22959 h 688275"/>
              <a:gd name="connsiteX17016" fmla="*/ 7386137 w 7386137"/>
              <a:gd name="connsiteY17016" fmla="*/ 22959 h 688275"/>
              <a:gd name="connsiteX17017" fmla="*/ 7386101 w 7386137"/>
              <a:gd name="connsiteY17017" fmla="*/ 23211 h 688275"/>
              <a:gd name="connsiteX17018" fmla="*/ 7386137 w 7386137"/>
              <a:gd name="connsiteY17018" fmla="*/ 23211 h 688275"/>
              <a:gd name="connsiteX17019" fmla="*/ 7386101 w 7386137"/>
              <a:gd name="connsiteY17019" fmla="*/ 23462 h 688275"/>
              <a:gd name="connsiteX17020" fmla="*/ 7386137 w 7386137"/>
              <a:gd name="connsiteY17020" fmla="*/ 23462 h 688275"/>
              <a:gd name="connsiteX17021" fmla="*/ 7386101 w 7386137"/>
              <a:gd name="connsiteY17021" fmla="*/ 23714 h 688275"/>
              <a:gd name="connsiteX17022" fmla="*/ 7386137 w 7386137"/>
              <a:gd name="connsiteY17022" fmla="*/ 23714 h 688275"/>
              <a:gd name="connsiteX17023" fmla="*/ 7290544 w 7386137"/>
              <a:gd name="connsiteY17023" fmla="*/ 684935 h 688275"/>
              <a:gd name="connsiteX17024" fmla="*/ 7280107 w 7386137"/>
              <a:gd name="connsiteY17024" fmla="*/ 668655 h 688275"/>
              <a:gd name="connsiteX17025" fmla="*/ 7268419 w 7386137"/>
              <a:gd name="connsiteY17025" fmla="*/ 665315 h 688275"/>
              <a:gd name="connsiteX17026" fmla="*/ 7085582 w 7386137"/>
              <a:gd name="connsiteY17026" fmla="*/ 665315 h 688275"/>
              <a:gd name="connsiteX17027" fmla="*/ 7085618 w 7386137"/>
              <a:gd name="connsiteY17027" fmla="*/ 665063 h 688275"/>
              <a:gd name="connsiteX17028" fmla="*/ 7085582 w 7386137"/>
              <a:gd name="connsiteY17028" fmla="*/ 665063 h 688275"/>
              <a:gd name="connsiteX17029" fmla="*/ 7085618 w 7386137"/>
              <a:gd name="connsiteY17029" fmla="*/ 664812 h 688275"/>
              <a:gd name="connsiteX17030" fmla="*/ 7085582 w 7386137"/>
              <a:gd name="connsiteY17030" fmla="*/ 664812 h 688275"/>
              <a:gd name="connsiteX17031" fmla="*/ 7085618 w 7386137"/>
              <a:gd name="connsiteY17031" fmla="*/ 664560 h 688275"/>
              <a:gd name="connsiteX17032" fmla="*/ 7085582 w 7386137"/>
              <a:gd name="connsiteY17032" fmla="*/ 664560 h 688275"/>
              <a:gd name="connsiteX17033" fmla="*/ 7085618 w 7386137"/>
              <a:gd name="connsiteY17033" fmla="*/ 664309 h 688275"/>
              <a:gd name="connsiteX17034" fmla="*/ 7085582 w 7386137"/>
              <a:gd name="connsiteY17034" fmla="*/ 664309 h 688275"/>
              <a:gd name="connsiteX17035" fmla="*/ 7085618 w 7386137"/>
              <a:gd name="connsiteY17035" fmla="*/ 664057 h 688275"/>
              <a:gd name="connsiteX17036" fmla="*/ 7085582 w 7386137"/>
              <a:gd name="connsiteY17036" fmla="*/ 664057 h 688275"/>
              <a:gd name="connsiteX17037" fmla="*/ 7085618 w 7386137"/>
              <a:gd name="connsiteY17037" fmla="*/ 663806 h 688275"/>
              <a:gd name="connsiteX17038" fmla="*/ 7085582 w 7386137"/>
              <a:gd name="connsiteY17038" fmla="*/ 663806 h 688275"/>
              <a:gd name="connsiteX17039" fmla="*/ 7085618 w 7386137"/>
              <a:gd name="connsiteY17039" fmla="*/ 663554 h 688275"/>
              <a:gd name="connsiteX17040" fmla="*/ 7085582 w 7386137"/>
              <a:gd name="connsiteY17040" fmla="*/ 663554 h 688275"/>
              <a:gd name="connsiteX17041" fmla="*/ 7085618 w 7386137"/>
              <a:gd name="connsiteY17041" fmla="*/ 663303 h 688275"/>
              <a:gd name="connsiteX17042" fmla="*/ 7085582 w 7386137"/>
              <a:gd name="connsiteY17042" fmla="*/ 663303 h 688275"/>
              <a:gd name="connsiteX17043" fmla="*/ 7085618 w 7386137"/>
              <a:gd name="connsiteY17043" fmla="*/ 663051 h 688275"/>
              <a:gd name="connsiteX17044" fmla="*/ 7085582 w 7386137"/>
              <a:gd name="connsiteY17044" fmla="*/ 663051 h 688275"/>
              <a:gd name="connsiteX17045" fmla="*/ 7085618 w 7386137"/>
              <a:gd name="connsiteY17045" fmla="*/ 662800 h 688275"/>
              <a:gd name="connsiteX17046" fmla="*/ 7085582 w 7386137"/>
              <a:gd name="connsiteY17046" fmla="*/ 662800 h 688275"/>
              <a:gd name="connsiteX17047" fmla="*/ 7085618 w 7386137"/>
              <a:gd name="connsiteY17047" fmla="*/ 662548 h 688275"/>
              <a:gd name="connsiteX17048" fmla="*/ 7085582 w 7386137"/>
              <a:gd name="connsiteY17048" fmla="*/ 662548 h 688275"/>
              <a:gd name="connsiteX17049" fmla="*/ 7085618 w 7386137"/>
              <a:gd name="connsiteY17049" fmla="*/ 662297 h 688275"/>
              <a:gd name="connsiteX17050" fmla="*/ 7085582 w 7386137"/>
              <a:gd name="connsiteY17050" fmla="*/ 662297 h 688275"/>
              <a:gd name="connsiteX17051" fmla="*/ 7085618 w 7386137"/>
              <a:gd name="connsiteY17051" fmla="*/ 662045 h 688275"/>
              <a:gd name="connsiteX17052" fmla="*/ 7085582 w 7386137"/>
              <a:gd name="connsiteY17052" fmla="*/ 662045 h 688275"/>
              <a:gd name="connsiteX17053" fmla="*/ 7085618 w 7386137"/>
              <a:gd name="connsiteY17053" fmla="*/ 661793 h 688275"/>
              <a:gd name="connsiteX17054" fmla="*/ 7085582 w 7386137"/>
              <a:gd name="connsiteY17054" fmla="*/ 661793 h 688275"/>
              <a:gd name="connsiteX17055" fmla="*/ 7085618 w 7386137"/>
              <a:gd name="connsiteY17055" fmla="*/ 661542 h 688275"/>
              <a:gd name="connsiteX17056" fmla="*/ 7085582 w 7386137"/>
              <a:gd name="connsiteY17056" fmla="*/ 661542 h 688275"/>
              <a:gd name="connsiteX17057" fmla="*/ 7085618 w 7386137"/>
              <a:gd name="connsiteY17057" fmla="*/ 661290 h 688275"/>
              <a:gd name="connsiteX17058" fmla="*/ 7085582 w 7386137"/>
              <a:gd name="connsiteY17058" fmla="*/ 661290 h 688275"/>
              <a:gd name="connsiteX17059" fmla="*/ 7085618 w 7386137"/>
              <a:gd name="connsiteY17059" fmla="*/ 661039 h 688275"/>
              <a:gd name="connsiteX17060" fmla="*/ 7085582 w 7386137"/>
              <a:gd name="connsiteY17060" fmla="*/ 661039 h 688275"/>
              <a:gd name="connsiteX17061" fmla="*/ 7085618 w 7386137"/>
              <a:gd name="connsiteY17061" fmla="*/ 660787 h 688275"/>
              <a:gd name="connsiteX17062" fmla="*/ 7085582 w 7386137"/>
              <a:gd name="connsiteY17062" fmla="*/ 660787 h 688275"/>
              <a:gd name="connsiteX17063" fmla="*/ 7085618 w 7386137"/>
              <a:gd name="connsiteY17063" fmla="*/ 660536 h 688275"/>
              <a:gd name="connsiteX17064" fmla="*/ 7085582 w 7386137"/>
              <a:gd name="connsiteY17064" fmla="*/ 660536 h 688275"/>
              <a:gd name="connsiteX17065" fmla="*/ 7085618 w 7386137"/>
              <a:gd name="connsiteY17065" fmla="*/ 660284 h 688275"/>
              <a:gd name="connsiteX17066" fmla="*/ 7085582 w 7386137"/>
              <a:gd name="connsiteY17066" fmla="*/ 660284 h 688275"/>
              <a:gd name="connsiteX17067" fmla="*/ 7085618 w 7386137"/>
              <a:gd name="connsiteY17067" fmla="*/ 660033 h 688275"/>
              <a:gd name="connsiteX17068" fmla="*/ 7085582 w 7386137"/>
              <a:gd name="connsiteY17068" fmla="*/ 660033 h 688275"/>
              <a:gd name="connsiteX17069" fmla="*/ 7085618 w 7386137"/>
              <a:gd name="connsiteY17069" fmla="*/ 659781 h 688275"/>
              <a:gd name="connsiteX17070" fmla="*/ 7085582 w 7386137"/>
              <a:gd name="connsiteY17070" fmla="*/ 659781 h 688275"/>
              <a:gd name="connsiteX17071" fmla="*/ 7085618 w 7386137"/>
              <a:gd name="connsiteY17071" fmla="*/ 659529 h 688275"/>
              <a:gd name="connsiteX17072" fmla="*/ 7085582 w 7386137"/>
              <a:gd name="connsiteY17072" fmla="*/ 659529 h 688275"/>
              <a:gd name="connsiteX17073" fmla="*/ 7085618 w 7386137"/>
              <a:gd name="connsiteY17073" fmla="*/ 659278 h 688275"/>
              <a:gd name="connsiteX17074" fmla="*/ 7085582 w 7386137"/>
              <a:gd name="connsiteY17074" fmla="*/ 659278 h 688275"/>
              <a:gd name="connsiteX17075" fmla="*/ 7085618 w 7386137"/>
              <a:gd name="connsiteY17075" fmla="*/ 659026 h 688275"/>
              <a:gd name="connsiteX17076" fmla="*/ 7085582 w 7386137"/>
              <a:gd name="connsiteY17076" fmla="*/ 659026 h 688275"/>
              <a:gd name="connsiteX17077" fmla="*/ 7085618 w 7386137"/>
              <a:gd name="connsiteY17077" fmla="*/ 658775 h 688275"/>
              <a:gd name="connsiteX17078" fmla="*/ 7085582 w 7386137"/>
              <a:gd name="connsiteY17078" fmla="*/ 658775 h 688275"/>
              <a:gd name="connsiteX17079" fmla="*/ 7085618 w 7386137"/>
              <a:gd name="connsiteY17079" fmla="*/ 658523 h 688275"/>
              <a:gd name="connsiteX17080" fmla="*/ 7085582 w 7386137"/>
              <a:gd name="connsiteY17080" fmla="*/ 658523 h 688275"/>
              <a:gd name="connsiteX17081" fmla="*/ 7085618 w 7386137"/>
              <a:gd name="connsiteY17081" fmla="*/ 658272 h 688275"/>
              <a:gd name="connsiteX17082" fmla="*/ 7085582 w 7386137"/>
              <a:gd name="connsiteY17082" fmla="*/ 658272 h 688275"/>
              <a:gd name="connsiteX17083" fmla="*/ 7085618 w 7386137"/>
              <a:gd name="connsiteY17083" fmla="*/ 658020 h 688275"/>
              <a:gd name="connsiteX17084" fmla="*/ 7085582 w 7386137"/>
              <a:gd name="connsiteY17084" fmla="*/ 658020 h 688275"/>
              <a:gd name="connsiteX17085" fmla="*/ 7085618 w 7386137"/>
              <a:gd name="connsiteY17085" fmla="*/ 657769 h 688275"/>
              <a:gd name="connsiteX17086" fmla="*/ 7085582 w 7386137"/>
              <a:gd name="connsiteY17086" fmla="*/ 657769 h 688275"/>
              <a:gd name="connsiteX17087" fmla="*/ 7085618 w 7386137"/>
              <a:gd name="connsiteY17087" fmla="*/ 657517 h 688275"/>
              <a:gd name="connsiteX17088" fmla="*/ 7085582 w 7386137"/>
              <a:gd name="connsiteY17088" fmla="*/ 657517 h 688275"/>
              <a:gd name="connsiteX17089" fmla="*/ 7085618 w 7386137"/>
              <a:gd name="connsiteY17089" fmla="*/ 657266 h 688275"/>
              <a:gd name="connsiteX17090" fmla="*/ 7085582 w 7386137"/>
              <a:gd name="connsiteY17090" fmla="*/ 657266 h 688275"/>
              <a:gd name="connsiteX17091" fmla="*/ 7085618 w 7386137"/>
              <a:gd name="connsiteY17091" fmla="*/ 657014 h 688275"/>
              <a:gd name="connsiteX17092" fmla="*/ 7085582 w 7386137"/>
              <a:gd name="connsiteY17092" fmla="*/ 657014 h 688275"/>
              <a:gd name="connsiteX17093" fmla="*/ 7085618 w 7386137"/>
              <a:gd name="connsiteY17093" fmla="*/ 656763 h 688275"/>
              <a:gd name="connsiteX17094" fmla="*/ 7085582 w 7386137"/>
              <a:gd name="connsiteY17094" fmla="*/ 656763 h 688275"/>
              <a:gd name="connsiteX17095" fmla="*/ 7085618 w 7386137"/>
              <a:gd name="connsiteY17095" fmla="*/ 656511 h 688275"/>
              <a:gd name="connsiteX17096" fmla="*/ 7085582 w 7386137"/>
              <a:gd name="connsiteY17096" fmla="*/ 656511 h 688275"/>
              <a:gd name="connsiteX17097" fmla="*/ 7085618 w 7386137"/>
              <a:gd name="connsiteY17097" fmla="*/ 656260 h 688275"/>
              <a:gd name="connsiteX17098" fmla="*/ 7085582 w 7386137"/>
              <a:gd name="connsiteY17098" fmla="*/ 656260 h 688275"/>
              <a:gd name="connsiteX17099" fmla="*/ 7085618 w 7386137"/>
              <a:gd name="connsiteY17099" fmla="*/ 656008 h 688275"/>
              <a:gd name="connsiteX17100" fmla="*/ 7085582 w 7386137"/>
              <a:gd name="connsiteY17100" fmla="*/ 656008 h 688275"/>
              <a:gd name="connsiteX17101" fmla="*/ 7085618 w 7386137"/>
              <a:gd name="connsiteY17101" fmla="*/ 655756 h 688275"/>
              <a:gd name="connsiteX17102" fmla="*/ 7085582 w 7386137"/>
              <a:gd name="connsiteY17102" fmla="*/ 655756 h 688275"/>
              <a:gd name="connsiteX17103" fmla="*/ 7085618 w 7386137"/>
              <a:gd name="connsiteY17103" fmla="*/ 655505 h 688275"/>
              <a:gd name="connsiteX17104" fmla="*/ 7085582 w 7386137"/>
              <a:gd name="connsiteY17104" fmla="*/ 655505 h 688275"/>
              <a:gd name="connsiteX17105" fmla="*/ 7085618 w 7386137"/>
              <a:gd name="connsiteY17105" fmla="*/ 655253 h 688275"/>
              <a:gd name="connsiteX17106" fmla="*/ 7085582 w 7386137"/>
              <a:gd name="connsiteY17106" fmla="*/ 655253 h 688275"/>
              <a:gd name="connsiteX17107" fmla="*/ 7085618 w 7386137"/>
              <a:gd name="connsiteY17107" fmla="*/ 655002 h 688275"/>
              <a:gd name="connsiteX17108" fmla="*/ 7085582 w 7386137"/>
              <a:gd name="connsiteY17108" fmla="*/ 655002 h 688275"/>
              <a:gd name="connsiteX17109" fmla="*/ 7085618 w 7386137"/>
              <a:gd name="connsiteY17109" fmla="*/ 654750 h 688275"/>
              <a:gd name="connsiteX17110" fmla="*/ 7085582 w 7386137"/>
              <a:gd name="connsiteY17110" fmla="*/ 654750 h 688275"/>
              <a:gd name="connsiteX17111" fmla="*/ 7085618 w 7386137"/>
              <a:gd name="connsiteY17111" fmla="*/ 654499 h 688275"/>
              <a:gd name="connsiteX17112" fmla="*/ 7085582 w 7386137"/>
              <a:gd name="connsiteY17112" fmla="*/ 654499 h 688275"/>
              <a:gd name="connsiteX17113" fmla="*/ 7085618 w 7386137"/>
              <a:gd name="connsiteY17113" fmla="*/ 654247 h 688275"/>
              <a:gd name="connsiteX17114" fmla="*/ 7085582 w 7386137"/>
              <a:gd name="connsiteY17114" fmla="*/ 654247 h 688275"/>
              <a:gd name="connsiteX17115" fmla="*/ 7085618 w 7386137"/>
              <a:gd name="connsiteY17115" fmla="*/ 653996 h 688275"/>
              <a:gd name="connsiteX17116" fmla="*/ 7085582 w 7386137"/>
              <a:gd name="connsiteY17116" fmla="*/ 653996 h 688275"/>
              <a:gd name="connsiteX17117" fmla="*/ 7085618 w 7386137"/>
              <a:gd name="connsiteY17117" fmla="*/ 653744 h 688275"/>
              <a:gd name="connsiteX17118" fmla="*/ 7085582 w 7386137"/>
              <a:gd name="connsiteY17118" fmla="*/ 653744 h 688275"/>
              <a:gd name="connsiteX17119" fmla="*/ 7085618 w 7386137"/>
              <a:gd name="connsiteY17119" fmla="*/ 653492 h 688275"/>
              <a:gd name="connsiteX17120" fmla="*/ 7085582 w 7386137"/>
              <a:gd name="connsiteY17120" fmla="*/ 653492 h 688275"/>
              <a:gd name="connsiteX17121" fmla="*/ 7085618 w 7386137"/>
              <a:gd name="connsiteY17121" fmla="*/ 653241 h 688275"/>
              <a:gd name="connsiteX17122" fmla="*/ 7085582 w 7386137"/>
              <a:gd name="connsiteY17122" fmla="*/ 653241 h 688275"/>
              <a:gd name="connsiteX17123" fmla="*/ 7085618 w 7386137"/>
              <a:gd name="connsiteY17123" fmla="*/ 652989 h 688275"/>
              <a:gd name="connsiteX17124" fmla="*/ 7085582 w 7386137"/>
              <a:gd name="connsiteY17124" fmla="*/ 652989 h 688275"/>
              <a:gd name="connsiteX17125" fmla="*/ 7085618 w 7386137"/>
              <a:gd name="connsiteY17125" fmla="*/ 652738 h 688275"/>
              <a:gd name="connsiteX17126" fmla="*/ 7085582 w 7386137"/>
              <a:gd name="connsiteY17126" fmla="*/ 652738 h 688275"/>
              <a:gd name="connsiteX17127" fmla="*/ 7085618 w 7386137"/>
              <a:gd name="connsiteY17127" fmla="*/ 652486 h 688275"/>
              <a:gd name="connsiteX17128" fmla="*/ 7085582 w 7386137"/>
              <a:gd name="connsiteY17128" fmla="*/ 652486 h 688275"/>
              <a:gd name="connsiteX17129" fmla="*/ 7085618 w 7386137"/>
              <a:gd name="connsiteY17129" fmla="*/ 652235 h 688275"/>
              <a:gd name="connsiteX17130" fmla="*/ 7085582 w 7386137"/>
              <a:gd name="connsiteY17130" fmla="*/ 652235 h 688275"/>
              <a:gd name="connsiteX17131" fmla="*/ 7085618 w 7386137"/>
              <a:gd name="connsiteY17131" fmla="*/ 651983 h 688275"/>
              <a:gd name="connsiteX17132" fmla="*/ 7085582 w 7386137"/>
              <a:gd name="connsiteY17132" fmla="*/ 651983 h 688275"/>
              <a:gd name="connsiteX17133" fmla="*/ 7085618 w 7386137"/>
              <a:gd name="connsiteY17133" fmla="*/ 651732 h 688275"/>
              <a:gd name="connsiteX17134" fmla="*/ 7085582 w 7386137"/>
              <a:gd name="connsiteY17134" fmla="*/ 651732 h 688275"/>
              <a:gd name="connsiteX17135" fmla="*/ 7085618 w 7386137"/>
              <a:gd name="connsiteY17135" fmla="*/ 651480 h 688275"/>
              <a:gd name="connsiteX17136" fmla="*/ 7085582 w 7386137"/>
              <a:gd name="connsiteY17136" fmla="*/ 651480 h 688275"/>
              <a:gd name="connsiteX17137" fmla="*/ 7085618 w 7386137"/>
              <a:gd name="connsiteY17137" fmla="*/ 651229 h 688275"/>
              <a:gd name="connsiteX17138" fmla="*/ 7085582 w 7386137"/>
              <a:gd name="connsiteY17138" fmla="*/ 651229 h 688275"/>
              <a:gd name="connsiteX17139" fmla="*/ 7085618 w 7386137"/>
              <a:gd name="connsiteY17139" fmla="*/ 650977 h 688275"/>
              <a:gd name="connsiteX17140" fmla="*/ 7085582 w 7386137"/>
              <a:gd name="connsiteY17140" fmla="*/ 650977 h 688275"/>
              <a:gd name="connsiteX17141" fmla="*/ 7085618 w 7386137"/>
              <a:gd name="connsiteY17141" fmla="*/ 650726 h 688275"/>
              <a:gd name="connsiteX17142" fmla="*/ 7085582 w 7386137"/>
              <a:gd name="connsiteY17142" fmla="*/ 650726 h 688275"/>
              <a:gd name="connsiteX17143" fmla="*/ 7085618 w 7386137"/>
              <a:gd name="connsiteY17143" fmla="*/ 650474 h 688275"/>
              <a:gd name="connsiteX17144" fmla="*/ 7085582 w 7386137"/>
              <a:gd name="connsiteY17144" fmla="*/ 650474 h 688275"/>
              <a:gd name="connsiteX17145" fmla="*/ 7085618 w 7386137"/>
              <a:gd name="connsiteY17145" fmla="*/ 650222 h 688275"/>
              <a:gd name="connsiteX17146" fmla="*/ 7085582 w 7386137"/>
              <a:gd name="connsiteY17146" fmla="*/ 650222 h 688275"/>
              <a:gd name="connsiteX17147" fmla="*/ 7085618 w 7386137"/>
              <a:gd name="connsiteY17147" fmla="*/ 649971 h 688275"/>
              <a:gd name="connsiteX17148" fmla="*/ 7085582 w 7386137"/>
              <a:gd name="connsiteY17148" fmla="*/ 649971 h 688275"/>
              <a:gd name="connsiteX17149" fmla="*/ 7085618 w 7386137"/>
              <a:gd name="connsiteY17149" fmla="*/ 649719 h 688275"/>
              <a:gd name="connsiteX17150" fmla="*/ 7085582 w 7386137"/>
              <a:gd name="connsiteY17150" fmla="*/ 649719 h 688275"/>
              <a:gd name="connsiteX17151" fmla="*/ 7085618 w 7386137"/>
              <a:gd name="connsiteY17151" fmla="*/ 649468 h 688275"/>
              <a:gd name="connsiteX17152" fmla="*/ 7085582 w 7386137"/>
              <a:gd name="connsiteY17152" fmla="*/ 649468 h 688275"/>
              <a:gd name="connsiteX17153" fmla="*/ 7085618 w 7386137"/>
              <a:gd name="connsiteY17153" fmla="*/ 649216 h 688275"/>
              <a:gd name="connsiteX17154" fmla="*/ 7085582 w 7386137"/>
              <a:gd name="connsiteY17154" fmla="*/ 649216 h 688275"/>
              <a:gd name="connsiteX17155" fmla="*/ 7085618 w 7386137"/>
              <a:gd name="connsiteY17155" fmla="*/ 648965 h 688275"/>
              <a:gd name="connsiteX17156" fmla="*/ 7085582 w 7386137"/>
              <a:gd name="connsiteY17156" fmla="*/ 648965 h 688275"/>
              <a:gd name="connsiteX17157" fmla="*/ 7085618 w 7386137"/>
              <a:gd name="connsiteY17157" fmla="*/ 648713 h 688275"/>
              <a:gd name="connsiteX17158" fmla="*/ 7085582 w 7386137"/>
              <a:gd name="connsiteY17158" fmla="*/ 648713 h 688275"/>
              <a:gd name="connsiteX17159" fmla="*/ 7085618 w 7386137"/>
              <a:gd name="connsiteY17159" fmla="*/ 648462 h 688275"/>
              <a:gd name="connsiteX17160" fmla="*/ 7085582 w 7386137"/>
              <a:gd name="connsiteY17160" fmla="*/ 648462 h 688275"/>
              <a:gd name="connsiteX17161" fmla="*/ 7085618 w 7386137"/>
              <a:gd name="connsiteY17161" fmla="*/ 648210 h 688275"/>
              <a:gd name="connsiteX17162" fmla="*/ 7085582 w 7386137"/>
              <a:gd name="connsiteY17162" fmla="*/ 648210 h 688275"/>
              <a:gd name="connsiteX17163" fmla="*/ 7085618 w 7386137"/>
              <a:gd name="connsiteY17163" fmla="*/ 647958 h 688275"/>
              <a:gd name="connsiteX17164" fmla="*/ 7085582 w 7386137"/>
              <a:gd name="connsiteY17164" fmla="*/ 647958 h 688275"/>
              <a:gd name="connsiteX17165" fmla="*/ 7085618 w 7386137"/>
              <a:gd name="connsiteY17165" fmla="*/ 647707 h 688275"/>
              <a:gd name="connsiteX17166" fmla="*/ 7085582 w 7386137"/>
              <a:gd name="connsiteY17166" fmla="*/ 647707 h 688275"/>
              <a:gd name="connsiteX17167" fmla="*/ 7085618 w 7386137"/>
              <a:gd name="connsiteY17167" fmla="*/ 647455 h 688275"/>
              <a:gd name="connsiteX17168" fmla="*/ 7085582 w 7386137"/>
              <a:gd name="connsiteY17168" fmla="*/ 647455 h 688275"/>
              <a:gd name="connsiteX17169" fmla="*/ 7085618 w 7386137"/>
              <a:gd name="connsiteY17169" fmla="*/ 647204 h 688275"/>
              <a:gd name="connsiteX17170" fmla="*/ 7085582 w 7386137"/>
              <a:gd name="connsiteY17170" fmla="*/ 647204 h 688275"/>
              <a:gd name="connsiteX17171" fmla="*/ 7085618 w 7386137"/>
              <a:gd name="connsiteY17171" fmla="*/ 646952 h 688275"/>
              <a:gd name="connsiteX17172" fmla="*/ 7085582 w 7386137"/>
              <a:gd name="connsiteY17172" fmla="*/ 646952 h 688275"/>
              <a:gd name="connsiteX17173" fmla="*/ 7085618 w 7386137"/>
              <a:gd name="connsiteY17173" fmla="*/ 646701 h 688275"/>
              <a:gd name="connsiteX17174" fmla="*/ 7085582 w 7386137"/>
              <a:gd name="connsiteY17174" fmla="*/ 646701 h 688275"/>
              <a:gd name="connsiteX17175" fmla="*/ 7085618 w 7386137"/>
              <a:gd name="connsiteY17175" fmla="*/ 646449 h 688275"/>
              <a:gd name="connsiteX17176" fmla="*/ 7085582 w 7386137"/>
              <a:gd name="connsiteY17176" fmla="*/ 646449 h 688275"/>
              <a:gd name="connsiteX17177" fmla="*/ 7085618 w 7386137"/>
              <a:gd name="connsiteY17177" fmla="*/ 646198 h 688275"/>
              <a:gd name="connsiteX17178" fmla="*/ 7085582 w 7386137"/>
              <a:gd name="connsiteY17178" fmla="*/ 646198 h 688275"/>
              <a:gd name="connsiteX17179" fmla="*/ 7085618 w 7386137"/>
              <a:gd name="connsiteY17179" fmla="*/ 645946 h 688275"/>
              <a:gd name="connsiteX17180" fmla="*/ 7085582 w 7386137"/>
              <a:gd name="connsiteY17180" fmla="*/ 645946 h 688275"/>
              <a:gd name="connsiteX17181" fmla="*/ 7085618 w 7386137"/>
              <a:gd name="connsiteY17181" fmla="*/ 645695 h 688275"/>
              <a:gd name="connsiteX17182" fmla="*/ 7085582 w 7386137"/>
              <a:gd name="connsiteY17182" fmla="*/ 645695 h 688275"/>
              <a:gd name="connsiteX17183" fmla="*/ 7085618 w 7386137"/>
              <a:gd name="connsiteY17183" fmla="*/ 645443 h 688275"/>
              <a:gd name="connsiteX17184" fmla="*/ 7085582 w 7386137"/>
              <a:gd name="connsiteY17184" fmla="*/ 645443 h 688275"/>
              <a:gd name="connsiteX17185" fmla="*/ 7085618 w 7386137"/>
              <a:gd name="connsiteY17185" fmla="*/ 645192 h 688275"/>
              <a:gd name="connsiteX17186" fmla="*/ 7085582 w 7386137"/>
              <a:gd name="connsiteY17186" fmla="*/ 645192 h 688275"/>
              <a:gd name="connsiteX17187" fmla="*/ 7085618 w 7386137"/>
              <a:gd name="connsiteY17187" fmla="*/ 644940 h 688275"/>
              <a:gd name="connsiteX17188" fmla="*/ 7085582 w 7386137"/>
              <a:gd name="connsiteY17188" fmla="*/ 644940 h 688275"/>
              <a:gd name="connsiteX17189" fmla="*/ 7098940 w 7386137"/>
              <a:gd name="connsiteY17189" fmla="*/ 551852 h 688275"/>
              <a:gd name="connsiteX17190" fmla="*/ 7121064 w 7386137"/>
              <a:gd name="connsiteY17190" fmla="*/ 570219 h 688275"/>
              <a:gd name="connsiteX17191" fmla="*/ 7200795 w 7386137"/>
              <a:gd name="connsiteY17191" fmla="*/ 570219 h 688275"/>
              <a:gd name="connsiteX17192" fmla="*/ 7213307 w 7386137"/>
              <a:gd name="connsiteY17192" fmla="*/ 483313 h 688275"/>
              <a:gd name="connsiteX17193" fmla="*/ 7022131 w 7386137"/>
              <a:gd name="connsiteY17193" fmla="*/ 483313 h 688275"/>
              <a:gd name="connsiteX17194" fmla="*/ 6995833 w 7386137"/>
              <a:gd name="connsiteY17194" fmla="*/ 665315 h 688275"/>
              <a:gd name="connsiteX17195" fmla="*/ 6893560 w 7386137"/>
              <a:gd name="connsiteY17195" fmla="*/ 665315 h 688275"/>
              <a:gd name="connsiteX17196" fmla="*/ 6893596 w 7386137"/>
              <a:gd name="connsiteY17196" fmla="*/ 665063 h 688275"/>
              <a:gd name="connsiteX17197" fmla="*/ 6893560 w 7386137"/>
              <a:gd name="connsiteY17197" fmla="*/ 665063 h 688275"/>
              <a:gd name="connsiteX17198" fmla="*/ 6893596 w 7386137"/>
              <a:gd name="connsiteY17198" fmla="*/ 664812 h 688275"/>
              <a:gd name="connsiteX17199" fmla="*/ 6893560 w 7386137"/>
              <a:gd name="connsiteY17199" fmla="*/ 664812 h 688275"/>
              <a:gd name="connsiteX17200" fmla="*/ 6893596 w 7386137"/>
              <a:gd name="connsiteY17200" fmla="*/ 664560 h 688275"/>
              <a:gd name="connsiteX17201" fmla="*/ 6893560 w 7386137"/>
              <a:gd name="connsiteY17201" fmla="*/ 664560 h 688275"/>
              <a:gd name="connsiteX17202" fmla="*/ 6893596 w 7386137"/>
              <a:gd name="connsiteY17202" fmla="*/ 664309 h 688275"/>
              <a:gd name="connsiteX17203" fmla="*/ 6893560 w 7386137"/>
              <a:gd name="connsiteY17203" fmla="*/ 664309 h 688275"/>
              <a:gd name="connsiteX17204" fmla="*/ 6893596 w 7386137"/>
              <a:gd name="connsiteY17204" fmla="*/ 664057 h 688275"/>
              <a:gd name="connsiteX17205" fmla="*/ 6893560 w 7386137"/>
              <a:gd name="connsiteY17205" fmla="*/ 664057 h 688275"/>
              <a:gd name="connsiteX17206" fmla="*/ 6893596 w 7386137"/>
              <a:gd name="connsiteY17206" fmla="*/ 663806 h 688275"/>
              <a:gd name="connsiteX17207" fmla="*/ 6893560 w 7386137"/>
              <a:gd name="connsiteY17207" fmla="*/ 663806 h 688275"/>
              <a:gd name="connsiteX17208" fmla="*/ 6893596 w 7386137"/>
              <a:gd name="connsiteY17208" fmla="*/ 663554 h 688275"/>
              <a:gd name="connsiteX17209" fmla="*/ 6893560 w 7386137"/>
              <a:gd name="connsiteY17209" fmla="*/ 663554 h 688275"/>
              <a:gd name="connsiteX17210" fmla="*/ 6893596 w 7386137"/>
              <a:gd name="connsiteY17210" fmla="*/ 663303 h 688275"/>
              <a:gd name="connsiteX17211" fmla="*/ 6893560 w 7386137"/>
              <a:gd name="connsiteY17211" fmla="*/ 663303 h 688275"/>
              <a:gd name="connsiteX17212" fmla="*/ 6893596 w 7386137"/>
              <a:gd name="connsiteY17212" fmla="*/ 663051 h 688275"/>
              <a:gd name="connsiteX17213" fmla="*/ 6893560 w 7386137"/>
              <a:gd name="connsiteY17213" fmla="*/ 663051 h 688275"/>
              <a:gd name="connsiteX17214" fmla="*/ 6893596 w 7386137"/>
              <a:gd name="connsiteY17214" fmla="*/ 662800 h 688275"/>
              <a:gd name="connsiteX17215" fmla="*/ 6893560 w 7386137"/>
              <a:gd name="connsiteY17215" fmla="*/ 662800 h 688275"/>
              <a:gd name="connsiteX17216" fmla="*/ 6893596 w 7386137"/>
              <a:gd name="connsiteY17216" fmla="*/ 662548 h 688275"/>
              <a:gd name="connsiteX17217" fmla="*/ 6893560 w 7386137"/>
              <a:gd name="connsiteY17217" fmla="*/ 662548 h 688275"/>
              <a:gd name="connsiteX17218" fmla="*/ 6893596 w 7386137"/>
              <a:gd name="connsiteY17218" fmla="*/ 662297 h 688275"/>
              <a:gd name="connsiteX17219" fmla="*/ 6893560 w 7386137"/>
              <a:gd name="connsiteY17219" fmla="*/ 662297 h 688275"/>
              <a:gd name="connsiteX17220" fmla="*/ 6893596 w 7386137"/>
              <a:gd name="connsiteY17220" fmla="*/ 662045 h 688275"/>
              <a:gd name="connsiteX17221" fmla="*/ 6893560 w 7386137"/>
              <a:gd name="connsiteY17221" fmla="*/ 662045 h 688275"/>
              <a:gd name="connsiteX17222" fmla="*/ 6893596 w 7386137"/>
              <a:gd name="connsiteY17222" fmla="*/ 661793 h 688275"/>
              <a:gd name="connsiteX17223" fmla="*/ 6893560 w 7386137"/>
              <a:gd name="connsiteY17223" fmla="*/ 661793 h 688275"/>
              <a:gd name="connsiteX17224" fmla="*/ 6893596 w 7386137"/>
              <a:gd name="connsiteY17224" fmla="*/ 661542 h 688275"/>
              <a:gd name="connsiteX17225" fmla="*/ 6893560 w 7386137"/>
              <a:gd name="connsiteY17225" fmla="*/ 661542 h 688275"/>
              <a:gd name="connsiteX17226" fmla="*/ 6893596 w 7386137"/>
              <a:gd name="connsiteY17226" fmla="*/ 661290 h 688275"/>
              <a:gd name="connsiteX17227" fmla="*/ 6893560 w 7386137"/>
              <a:gd name="connsiteY17227" fmla="*/ 661290 h 688275"/>
              <a:gd name="connsiteX17228" fmla="*/ 6893596 w 7386137"/>
              <a:gd name="connsiteY17228" fmla="*/ 661039 h 688275"/>
              <a:gd name="connsiteX17229" fmla="*/ 6893560 w 7386137"/>
              <a:gd name="connsiteY17229" fmla="*/ 661039 h 688275"/>
              <a:gd name="connsiteX17230" fmla="*/ 6893596 w 7386137"/>
              <a:gd name="connsiteY17230" fmla="*/ 660787 h 688275"/>
              <a:gd name="connsiteX17231" fmla="*/ 6893560 w 7386137"/>
              <a:gd name="connsiteY17231" fmla="*/ 660787 h 688275"/>
              <a:gd name="connsiteX17232" fmla="*/ 6893596 w 7386137"/>
              <a:gd name="connsiteY17232" fmla="*/ 660536 h 688275"/>
              <a:gd name="connsiteX17233" fmla="*/ 6893560 w 7386137"/>
              <a:gd name="connsiteY17233" fmla="*/ 660536 h 688275"/>
              <a:gd name="connsiteX17234" fmla="*/ 6893596 w 7386137"/>
              <a:gd name="connsiteY17234" fmla="*/ 660284 h 688275"/>
              <a:gd name="connsiteX17235" fmla="*/ 6893560 w 7386137"/>
              <a:gd name="connsiteY17235" fmla="*/ 660284 h 688275"/>
              <a:gd name="connsiteX17236" fmla="*/ 6893596 w 7386137"/>
              <a:gd name="connsiteY17236" fmla="*/ 660033 h 688275"/>
              <a:gd name="connsiteX17237" fmla="*/ 6893560 w 7386137"/>
              <a:gd name="connsiteY17237" fmla="*/ 660033 h 688275"/>
              <a:gd name="connsiteX17238" fmla="*/ 6893596 w 7386137"/>
              <a:gd name="connsiteY17238" fmla="*/ 659781 h 688275"/>
              <a:gd name="connsiteX17239" fmla="*/ 6893560 w 7386137"/>
              <a:gd name="connsiteY17239" fmla="*/ 659781 h 688275"/>
              <a:gd name="connsiteX17240" fmla="*/ 6893596 w 7386137"/>
              <a:gd name="connsiteY17240" fmla="*/ 659529 h 688275"/>
              <a:gd name="connsiteX17241" fmla="*/ 6893560 w 7386137"/>
              <a:gd name="connsiteY17241" fmla="*/ 659529 h 688275"/>
              <a:gd name="connsiteX17242" fmla="*/ 6893596 w 7386137"/>
              <a:gd name="connsiteY17242" fmla="*/ 659278 h 688275"/>
              <a:gd name="connsiteX17243" fmla="*/ 6893560 w 7386137"/>
              <a:gd name="connsiteY17243" fmla="*/ 659278 h 688275"/>
              <a:gd name="connsiteX17244" fmla="*/ 6893596 w 7386137"/>
              <a:gd name="connsiteY17244" fmla="*/ 659026 h 688275"/>
              <a:gd name="connsiteX17245" fmla="*/ 6893560 w 7386137"/>
              <a:gd name="connsiteY17245" fmla="*/ 659026 h 688275"/>
              <a:gd name="connsiteX17246" fmla="*/ 6893596 w 7386137"/>
              <a:gd name="connsiteY17246" fmla="*/ 658775 h 688275"/>
              <a:gd name="connsiteX17247" fmla="*/ 6893560 w 7386137"/>
              <a:gd name="connsiteY17247" fmla="*/ 658775 h 688275"/>
              <a:gd name="connsiteX17248" fmla="*/ 6893596 w 7386137"/>
              <a:gd name="connsiteY17248" fmla="*/ 658523 h 688275"/>
              <a:gd name="connsiteX17249" fmla="*/ 6893560 w 7386137"/>
              <a:gd name="connsiteY17249" fmla="*/ 658523 h 688275"/>
              <a:gd name="connsiteX17250" fmla="*/ 6893596 w 7386137"/>
              <a:gd name="connsiteY17250" fmla="*/ 658272 h 688275"/>
              <a:gd name="connsiteX17251" fmla="*/ 6893560 w 7386137"/>
              <a:gd name="connsiteY17251" fmla="*/ 658272 h 688275"/>
              <a:gd name="connsiteX17252" fmla="*/ 6893596 w 7386137"/>
              <a:gd name="connsiteY17252" fmla="*/ 658020 h 688275"/>
              <a:gd name="connsiteX17253" fmla="*/ 6893560 w 7386137"/>
              <a:gd name="connsiteY17253" fmla="*/ 658020 h 688275"/>
              <a:gd name="connsiteX17254" fmla="*/ 6893596 w 7386137"/>
              <a:gd name="connsiteY17254" fmla="*/ 657769 h 688275"/>
              <a:gd name="connsiteX17255" fmla="*/ 6893560 w 7386137"/>
              <a:gd name="connsiteY17255" fmla="*/ 657769 h 688275"/>
              <a:gd name="connsiteX17256" fmla="*/ 6893596 w 7386137"/>
              <a:gd name="connsiteY17256" fmla="*/ 657517 h 688275"/>
              <a:gd name="connsiteX17257" fmla="*/ 6893560 w 7386137"/>
              <a:gd name="connsiteY17257" fmla="*/ 657517 h 688275"/>
              <a:gd name="connsiteX17258" fmla="*/ 6893596 w 7386137"/>
              <a:gd name="connsiteY17258" fmla="*/ 657266 h 688275"/>
              <a:gd name="connsiteX17259" fmla="*/ 6893560 w 7386137"/>
              <a:gd name="connsiteY17259" fmla="*/ 657266 h 688275"/>
              <a:gd name="connsiteX17260" fmla="*/ 6893596 w 7386137"/>
              <a:gd name="connsiteY17260" fmla="*/ 657014 h 688275"/>
              <a:gd name="connsiteX17261" fmla="*/ 6893560 w 7386137"/>
              <a:gd name="connsiteY17261" fmla="*/ 657014 h 688275"/>
              <a:gd name="connsiteX17262" fmla="*/ 6893596 w 7386137"/>
              <a:gd name="connsiteY17262" fmla="*/ 656763 h 688275"/>
              <a:gd name="connsiteX17263" fmla="*/ 6893560 w 7386137"/>
              <a:gd name="connsiteY17263" fmla="*/ 656763 h 688275"/>
              <a:gd name="connsiteX17264" fmla="*/ 6893596 w 7386137"/>
              <a:gd name="connsiteY17264" fmla="*/ 656511 h 688275"/>
              <a:gd name="connsiteX17265" fmla="*/ 6893560 w 7386137"/>
              <a:gd name="connsiteY17265" fmla="*/ 656511 h 688275"/>
              <a:gd name="connsiteX17266" fmla="*/ 6893596 w 7386137"/>
              <a:gd name="connsiteY17266" fmla="*/ 656260 h 688275"/>
              <a:gd name="connsiteX17267" fmla="*/ 6893560 w 7386137"/>
              <a:gd name="connsiteY17267" fmla="*/ 656260 h 688275"/>
              <a:gd name="connsiteX17268" fmla="*/ 6893596 w 7386137"/>
              <a:gd name="connsiteY17268" fmla="*/ 656008 h 688275"/>
              <a:gd name="connsiteX17269" fmla="*/ 6893560 w 7386137"/>
              <a:gd name="connsiteY17269" fmla="*/ 656008 h 688275"/>
              <a:gd name="connsiteX17270" fmla="*/ 6893596 w 7386137"/>
              <a:gd name="connsiteY17270" fmla="*/ 655756 h 688275"/>
              <a:gd name="connsiteX17271" fmla="*/ 6893560 w 7386137"/>
              <a:gd name="connsiteY17271" fmla="*/ 655756 h 688275"/>
              <a:gd name="connsiteX17272" fmla="*/ 6893596 w 7386137"/>
              <a:gd name="connsiteY17272" fmla="*/ 655505 h 688275"/>
              <a:gd name="connsiteX17273" fmla="*/ 6893560 w 7386137"/>
              <a:gd name="connsiteY17273" fmla="*/ 655505 h 688275"/>
              <a:gd name="connsiteX17274" fmla="*/ 6893596 w 7386137"/>
              <a:gd name="connsiteY17274" fmla="*/ 655253 h 688275"/>
              <a:gd name="connsiteX17275" fmla="*/ 6893560 w 7386137"/>
              <a:gd name="connsiteY17275" fmla="*/ 655253 h 688275"/>
              <a:gd name="connsiteX17276" fmla="*/ 6893596 w 7386137"/>
              <a:gd name="connsiteY17276" fmla="*/ 655002 h 688275"/>
              <a:gd name="connsiteX17277" fmla="*/ 6893560 w 7386137"/>
              <a:gd name="connsiteY17277" fmla="*/ 655002 h 688275"/>
              <a:gd name="connsiteX17278" fmla="*/ 6893596 w 7386137"/>
              <a:gd name="connsiteY17278" fmla="*/ 654750 h 688275"/>
              <a:gd name="connsiteX17279" fmla="*/ 6893560 w 7386137"/>
              <a:gd name="connsiteY17279" fmla="*/ 654750 h 688275"/>
              <a:gd name="connsiteX17280" fmla="*/ 6893596 w 7386137"/>
              <a:gd name="connsiteY17280" fmla="*/ 654499 h 688275"/>
              <a:gd name="connsiteX17281" fmla="*/ 6893560 w 7386137"/>
              <a:gd name="connsiteY17281" fmla="*/ 654499 h 688275"/>
              <a:gd name="connsiteX17282" fmla="*/ 6893596 w 7386137"/>
              <a:gd name="connsiteY17282" fmla="*/ 654247 h 688275"/>
              <a:gd name="connsiteX17283" fmla="*/ 6893560 w 7386137"/>
              <a:gd name="connsiteY17283" fmla="*/ 654247 h 688275"/>
              <a:gd name="connsiteX17284" fmla="*/ 6893596 w 7386137"/>
              <a:gd name="connsiteY17284" fmla="*/ 653996 h 688275"/>
              <a:gd name="connsiteX17285" fmla="*/ 6893560 w 7386137"/>
              <a:gd name="connsiteY17285" fmla="*/ 653996 h 688275"/>
              <a:gd name="connsiteX17286" fmla="*/ 6893596 w 7386137"/>
              <a:gd name="connsiteY17286" fmla="*/ 653744 h 688275"/>
              <a:gd name="connsiteX17287" fmla="*/ 6893560 w 7386137"/>
              <a:gd name="connsiteY17287" fmla="*/ 653744 h 688275"/>
              <a:gd name="connsiteX17288" fmla="*/ 6893596 w 7386137"/>
              <a:gd name="connsiteY17288" fmla="*/ 653492 h 688275"/>
              <a:gd name="connsiteX17289" fmla="*/ 6893560 w 7386137"/>
              <a:gd name="connsiteY17289" fmla="*/ 653492 h 688275"/>
              <a:gd name="connsiteX17290" fmla="*/ 6893596 w 7386137"/>
              <a:gd name="connsiteY17290" fmla="*/ 653241 h 688275"/>
              <a:gd name="connsiteX17291" fmla="*/ 6893560 w 7386137"/>
              <a:gd name="connsiteY17291" fmla="*/ 653241 h 688275"/>
              <a:gd name="connsiteX17292" fmla="*/ 6893596 w 7386137"/>
              <a:gd name="connsiteY17292" fmla="*/ 652989 h 688275"/>
              <a:gd name="connsiteX17293" fmla="*/ 6893560 w 7386137"/>
              <a:gd name="connsiteY17293" fmla="*/ 652989 h 688275"/>
              <a:gd name="connsiteX17294" fmla="*/ 6893596 w 7386137"/>
              <a:gd name="connsiteY17294" fmla="*/ 652738 h 688275"/>
              <a:gd name="connsiteX17295" fmla="*/ 6893560 w 7386137"/>
              <a:gd name="connsiteY17295" fmla="*/ 652738 h 688275"/>
              <a:gd name="connsiteX17296" fmla="*/ 6893596 w 7386137"/>
              <a:gd name="connsiteY17296" fmla="*/ 652486 h 688275"/>
              <a:gd name="connsiteX17297" fmla="*/ 6893560 w 7386137"/>
              <a:gd name="connsiteY17297" fmla="*/ 652486 h 688275"/>
              <a:gd name="connsiteX17298" fmla="*/ 6893596 w 7386137"/>
              <a:gd name="connsiteY17298" fmla="*/ 652235 h 688275"/>
              <a:gd name="connsiteX17299" fmla="*/ 6893560 w 7386137"/>
              <a:gd name="connsiteY17299" fmla="*/ 652235 h 688275"/>
              <a:gd name="connsiteX17300" fmla="*/ 6893596 w 7386137"/>
              <a:gd name="connsiteY17300" fmla="*/ 651983 h 688275"/>
              <a:gd name="connsiteX17301" fmla="*/ 6893560 w 7386137"/>
              <a:gd name="connsiteY17301" fmla="*/ 651983 h 688275"/>
              <a:gd name="connsiteX17302" fmla="*/ 6893596 w 7386137"/>
              <a:gd name="connsiteY17302" fmla="*/ 651732 h 688275"/>
              <a:gd name="connsiteX17303" fmla="*/ 6893560 w 7386137"/>
              <a:gd name="connsiteY17303" fmla="*/ 651732 h 688275"/>
              <a:gd name="connsiteX17304" fmla="*/ 6893596 w 7386137"/>
              <a:gd name="connsiteY17304" fmla="*/ 651480 h 688275"/>
              <a:gd name="connsiteX17305" fmla="*/ 6893560 w 7386137"/>
              <a:gd name="connsiteY17305" fmla="*/ 651480 h 688275"/>
              <a:gd name="connsiteX17306" fmla="*/ 6893596 w 7386137"/>
              <a:gd name="connsiteY17306" fmla="*/ 651229 h 688275"/>
              <a:gd name="connsiteX17307" fmla="*/ 6893560 w 7386137"/>
              <a:gd name="connsiteY17307" fmla="*/ 651229 h 688275"/>
              <a:gd name="connsiteX17308" fmla="*/ 6893596 w 7386137"/>
              <a:gd name="connsiteY17308" fmla="*/ 650977 h 688275"/>
              <a:gd name="connsiteX17309" fmla="*/ 6893560 w 7386137"/>
              <a:gd name="connsiteY17309" fmla="*/ 650977 h 688275"/>
              <a:gd name="connsiteX17310" fmla="*/ 6893596 w 7386137"/>
              <a:gd name="connsiteY17310" fmla="*/ 650726 h 688275"/>
              <a:gd name="connsiteX17311" fmla="*/ 6893560 w 7386137"/>
              <a:gd name="connsiteY17311" fmla="*/ 650726 h 688275"/>
              <a:gd name="connsiteX17312" fmla="*/ 6893596 w 7386137"/>
              <a:gd name="connsiteY17312" fmla="*/ 650474 h 688275"/>
              <a:gd name="connsiteX17313" fmla="*/ 6893560 w 7386137"/>
              <a:gd name="connsiteY17313" fmla="*/ 650474 h 688275"/>
              <a:gd name="connsiteX17314" fmla="*/ 6893596 w 7386137"/>
              <a:gd name="connsiteY17314" fmla="*/ 650222 h 688275"/>
              <a:gd name="connsiteX17315" fmla="*/ 6893560 w 7386137"/>
              <a:gd name="connsiteY17315" fmla="*/ 650222 h 688275"/>
              <a:gd name="connsiteX17316" fmla="*/ 6893596 w 7386137"/>
              <a:gd name="connsiteY17316" fmla="*/ 649971 h 688275"/>
              <a:gd name="connsiteX17317" fmla="*/ 6893560 w 7386137"/>
              <a:gd name="connsiteY17317" fmla="*/ 649971 h 688275"/>
              <a:gd name="connsiteX17318" fmla="*/ 6893596 w 7386137"/>
              <a:gd name="connsiteY17318" fmla="*/ 649719 h 688275"/>
              <a:gd name="connsiteX17319" fmla="*/ 6893560 w 7386137"/>
              <a:gd name="connsiteY17319" fmla="*/ 649719 h 688275"/>
              <a:gd name="connsiteX17320" fmla="*/ 6893596 w 7386137"/>
              <a:gd name="connsiteY17320" fmla="*/ 649468 h 688275"/>
              <a:gd name="connsiteX17321" fmla="*/ 6893560 w 7386137"/>
              <a:gd name="connsiteY17321" fmla="*/ 649468 h 688275"/>
              <a:gd name="connsiteX17322" fmla="*/ 6893596 w 7386137"/>
              <a:gd name="connsiteY17322" fmla="*/ 649216 h 688275"/>
              <a:gd name="connsiteX17323" fmla="*/ 6893560 w 7386137"/>
              <a:gd name="connsiteY17323" fmla="*/ 649216 h 688275"/>
              <a:gd name="connsiteX17324" fmla="*/ 6893596 w 7386137"/>
              <a:gd name="connsiteY17324" fmla="*/ 648965 h 688275"/>
              <a:gd name="connsiteX17325" fmla="*/ 6893560 w 7386137"/>
              <a:gd name="connsiteY17325" fmla="*/ 648965 h 688275"/>
              <a:gd name="connsiteX17326" fmla="*/ 6893596 w 7386137"/>
              <a:gd name="connsiteY17326" fmla="*/ 648713 h 688275"/>
              <a:gd name="connsiteX17327" fmla="*/ 6893560 w 7386137"/>
              <a:gd name="connsiteY17327" fmla="*/ 648713 h 688275"/>
              <a:gd name="connsiteX17328" fmla="*/ 6893596 w 7386137"/>
              <a:gd name="connsiteY17328" fmla="*/ 648462 h 688275"/>
              <a:gd name="connsiteX17329" fmla="*/ 6893560 w 7386137"/>
              <a:gd name="connsiteY17329" fmla="*/ 648462 h 688275"/>
              <a:gd name="connsiteX17330" fmla="*/ 6893596 w 7386137"/>
              <a:gd name="connsiteY17330" fmla="*/ 648210 h 688275"/>
              <a:gd name="connsiteX17331" fmla="*/ 6893560 w 7386137"/>
              <a:gd name="connsiteY17331" fmla="*/ 648210 h 688275"/>
              <a:gd name="connsiteX17332" fmla="*/ 6893596 w 7386137"/>
              <a:gd name="connsiteY17332" fmla="*/ 647958 h 688275"/>
              <a:gd name="connsiteX17333" fmla="*/ 6893560 w 7386137"/>
              <a:gd name="connsiteY17333" fmla="*/ 647958 h 688275"/>
              <a:gd name="connsiteX17334" fmla="*/ 6893596 w 7386137"/>
              <a:gd name="connsiteY17334" fmla="*/ 647707 h 688275"/>
              <a:gd name="connsiteX17335" fmla="*/ 6893560 w 7386137"/>
              <a:gd name="connsiteY17335" fmla="*/ 647707 h 688275"/>
              <a:gd name="connsiteX17336" fmla="*/ 6893596 w 7386137"/>
              <a:gd name="connsiteY17336" fmla="*/ 647455 h 688275"/>
              <a:gd name="connsiteX17337" fmla="*/ 6893560 w 7386137"/>
              <a:gd name="connsiteY17337" fmla="*/ 647455 h 688275"/>
              <a:gd name="connsiteX17338" fmla="*/ 6893596 w 7386137"/>
              <a:gd name="connsiteY17338" fmla="*/ 647204 h 688275"/>
              <a:gd name="connsiteX17339" fmla="*/ 6893560 w 7386137"/>
              <a:gd name="connsiteY17339" fmla="*/ 647204 h 688275"/>
              <a:gd name="connsiteX17340" fmla="*/ 6893596 w 7386137"/>
              <a:gd name="connsiteY17340" fmla="*/ 646952 h 688275"/>
              <a:gd name="connsiteX17341" fmla="*/ 6893560 w 7386137"/>
              <a:gd name="connsiteY17341" fmla="*/ 646952 h 688275"/>
              <a:gd name="connsiteX17342" fmla="*/ 6893596 w 7386137"/>
              <a:gd name="connsiteY17342" fmla="*/ 646701 h 688275"/>
              <a:gd name="connsiteX17343" fmla="*/ 6893560 w 7386137"/>
              <a:gd name="connsiteY17343" fmla="*/ 646701 h 688275"/>
              <a:gd name="connsiteX17344" fmla="*/ 6893597 w 7386137"/>
              <a:gd name="connsiteY17344" fmla="*/ 646449 h 688275"/>
              <a:gd name="connsiteX17345" fmla="*/ 6893560 w 7386137"/>
              <a:gd name="connsiteY17345" fmla="*/ 646449 h 688275"/>
              <a:gd name="connsiteX17346" fmla="*/ 6893596 w 7386137"/>
              <a:gd name="connsiteY17346" fmla="*/ 646198 h 688275"/>
              <a:gd name="connsiteX17347" fmla="*/ 6893560 w 7386137"/>
              <a:gd name="connsiteY17347" fmla="*/ 646198 h 688275"/>
              <a:gd name="connsiteX17348" fmla="*/ 6893596 w 7386137"/>
              <a:gd name="connsiteY17348" fmla="*/ 645946 h 688275"/>
              <a:gd name="connsiteX17349" fmla="*/ 6893560 w 7386137"/>
              <a:gd name="connsiteY17349" fmla="*/ 645946 h 688275"/>
              <a:gd name="connsiteX17350" fmla="*/ 6893596 w 7386137"/>
              <a:gd name="connsiteY17350" fmla="*/ 645695 h 688275"/>
              <a:gd name="connsiteX17351" fmla="*/ 6893560 w 7386137"/>
              <a:gd name="connsiteY17351" fmla="*/ 645695 h 688275"/>
              <a:gd name="connsiteX17352" fmla="*/ 6893596 w 7386137"/>
              <a:gd name="connsiteY17352" fmla="*/ 645443 h 688275"/>
              <a:gd name="connsiteX17353" fmla="*/ 6893560 w 7386137"/>
              <a:gd name="connsiteY17353" fmla="*/ 645443 h 688275"/>
              <a:gd name="connsiteX17354" fmla="*/ 6893596 w 7386137"/>
              <a:gd name="connsiteY17354" fmla="*/ 645192 h 688275"/>
              <a:gd name="connsiteX17355" fmla="*/ 6893560 w 7386137"/>
              <a:gd name="connsiteY17355" fmla="*/ 645192 h 688275"/>
              <a:gd name="connsiteX17356" fmla="*/ 6893596 w 7386137"/>
              <a:gd name="connsiteY17356" fmla="*/ 644940 h 688275"/>
              <a:gd name="connsiteX17357" fmla="*/ 6893560 w 7386137"/>
              <a:gd name="connsiteY17357" fmla="*/ 644940 h 688275"/>
              <a:gd name="connsiteX17358" fmla="*/ 6916916 w 7386137"/>
              <a:gd name="connsiteY17358" fmla="*/ 483313 h 688275"/>
              <a:gd name="connsiteX17359" fmla="*/ 6738692 w 7386137"/>
              <a:gd name="connsiteY17359" fmla="*/ 483313 h 688275"/>
              <a:gd name="connsiteX17360" fmla="*/ 6706967 w 7386137"/>
              <a:gd name="connsiteY17360" fmla="*/ 664480 h 688275"/>
              <a:gd name="connsiteX17361" fmla="*/ 6596763 w 7386137"/>
              <a:gd name="connsiteY17361" fmla="*/ 664480 h 688275"/>
              <a:gd name="connsiteX17362" fmla="*/ 6596807 w 7386137"/>
              <a:gd name="connsiteY17362" fmla="*/ 664228 h 688275"/>
              <a:gd name="connsiteX17363" fmla="*/ 6596763 w 7386137"/>
              <a:gd name="connsiteY17363" fmla="*/ 664228 h 688275"/>
              <a:gd name="connsiteX17364" fmla="*/ 6596807 w 7386137"/>
              <a:gd name="connsiteY17364" fmla="*/ 663977 h 688275"/>
              <a:gd name="connsiteX17365" fmla="*/ 6596763 w 7386137"/>
              <a:gd name="connsiteY17365" fmla="*/ 663977 h 688275"/>
              <a:gd name="connsiteX17366" fmla="*/ 6596807 w 7386137"/>
              <a:gd name="connsiteY17366" fmla="*/ 663725 h 688275"/>
              <a:gd name="connsiteX17367" fmla="*/ 6596763 w 7386137"/>
              <a:gd name="connsiteY17367" fmla="*/ 663725 h 688275"/>
              <a:gd name="connsiteX17368" fmla="*/ 6596807 w 7386137"/>
              <a:gd name="connsiteY17368" fmla="*/ 663474 h 688275"/>
              <a:gd name="connsiteX17369" fmla="*/ 6596763 w 7386137"/>
              <a:gd name="connsiteY17369" fmla="*/ 663474 h 688275"/>
              <a:gd name="connsiteX17370" fmla="*/ 6596807 w 7386137"/>
              <a:gd name="connsiteY17370" fmla="*/ 663222 h 688275"/>
              <a:gd name="connsiteX17371" fmla="*/ 6596763 w 7386137"/>
              <a:gd name="connsiteY17371" fmla="*/ 663222 h 688275"/>
              <a:gd name="connsiteX17372" fmla="*/ 6596807 w 7386137"/>
              <a:gd name="connsiteY17372" fmla="*/ 662971 h 688275"/>
              <a:gd name="connsiteX17373" fmla="*/ 6596763 w 7386137"/>
              <a:gd name="connsiteY17373" fmla="*/ 662971 h 688275"/>
              <a:gd name="connsiteX17374" fmla="*/ 6596807 w 7386137"/>
              <a:gd name="connsiteY17374" fmla="*/ 662719 h 688275"/>
              <a:gd name="connsiteX17375" fmla="*/ 6596763 w 7386137"/>
              <a:gd name="connsiteY17375" fmla="*/ 662719 h 688275"/>
              <a:gd name="connsiteX17376" fmla="*/ 6596807 w 7386137"/>
              <a:gd name="connsiteY17376" fmla="*/ 662468 h 688275"/>
              <a:gd name="connsiteX17377" fmla="*/ 6596763 w 7386137"/>
              <a:gd name="connsiteY17377" fmla="*/ 662468 h 688275"/>
              <a:gd name="connsiteX17378" fmla="*/ 6596807 w 7386137"/>
              <a:gd name="connsiteY17378" fmla="*/ 662216 h 688275"/>
              <a:gd name="connsiteX17379" fmla="*/ 6596763 w 7386137"/>
              <a:gd name="connsiteY17379" fmla="*/ 662216 h 688275"/>
              <a:gd name="connsiteX17380" fmla="*/ 6596807 w 7386137"/>
              <a:gd name="connsiteY17380" fmla="*/ 661965 h 688275"/>
              <a:gd name="connsiteX17381" fmla="*/ 6596763 w 7386137"/>
              <a:gd name="connsiteY17381" fmla="*/ 661965 h 688275"/>
              <a:gd name="connsiteX17382" fmla="*/ 6596807 w 7386137"/>
              <a:gd name="connsiteY17382" fmla="*/ 661713 h 688275"/>
              <a:gd name="connsiteX17383" fmla="*/ 6596763 w 7386137"/>
              <a:gd name="connsiteY17383" fmla="*/ 661713 h 688275"/>
              <a:gd name="connsiteX17384" fmla="*/ 6596807 w 7386137"/>
              <a:gd name="connsiteY17384" fmla="*/ 661462 h 688275"/>
              <a:gd name="connsiteX17385" fmla="*/ 6596763 w 7386137"/>
              <a:gd name="connsiteY17385" fmla="*/ 661462 h 688275"/>
              <a:gd name="connsiteX17386" fmla="*/ 6596807 w 7386137"/>
              <a:gd name="connsiteY17386" fmla="*/ 661210 h 688275"/>
              <a:gd name="connsiteX17387" fmla="*/ 6596763 w 7386137"/>
              <a:gd name="connsiteY17387" fmla="*/ 661210 h 688275"/>
              <a:gd name="connsiteX17388" fmla="*/ 6596807 w 7386137"/>
              <a:gd name="connsiteY17388" fmla="*/ 660958 h 688275"/>
              <a:gd name="connsiteX17389" fmla="*/ 6596763 w 7386137"/>
              <a:gd name="connsiteY17389" fmla="*/ 660958 h 688275"/>
              <a:gd name="connsiteX17390" fmla="*/ 6596807 w 7386137"/>
              <a:gd name="connsiteY17390" fmla="*/ 660707 h 688275"/>
              <a:gd name="connsiteX17391" fmla="*/ 6596763 w 7386137"/>
              <a:gd name="connsiteY17391" fmla="*/ 660707 h 688275"/>
              <a:gd name="connsiteX17392" fmla="*/ 6596807 w 7386137"/>
              <a:gd name="connsiteY17392" fmla="*/ 660455 h 688275"/>
              <a:gd name="connsiteX17393" fmla="*/ 6596763 w 7386137"/>
              <a:gd name="connsiteY17393" fmla="*/ 660455 h 688275"/>
              <a:gd name="connsiteX17394" fmla="*/ 6596807 w 7386137"/>
              <a:gd name="connsiteY17394" fmla="*/ 660204 h 688275"/>
              <a:gd name="connsiteX17395" fmla="*/ 6596763 w 7386137"/>
              <a:gd name="connsiteY17395" fmla="*/ 660204 h 688275"/>
              <a:gd name="connsiteX17396" fmla="*/ 6596807 w 7386137"/>
              <a:gd name="connsiteY17396" fmla="*/ 659952 h 688275"/>
              <a:gd name="connsiteX17397" fmla="*/ 6596763 w 7386137"/>
              <a:gd name="connsiteY17397" fmla="*/ 659952 h 688275"/>
              <a:gd name="connsiteX17398" fmla="*/ 6596807 w 7386137"/>
              <a:gd name="connsiteY17398" fmla="*/ 659701 h 688275"/>
              <a:gd name="connsiteX17399" fmla="*/ 6596763 w 7386137"/>
              <a:gd name="connsiteY17399" fmla="*/ 659701 h 688275"/>
              <a:gd name="connsiteX17400" fmla="*/ 6596807 w 7386137"/>
              <a:gd name="connsiteY17400" fmla="*/ 659449 h 688275"/>
              <a:gd name="connsiteX17401" fmla="*/ 6596763 w 7386137"/>
              <a:gd name="connsiteY17401" fmla="*/ 659449 h 688275"/>
              <a:gd name="connsiteX17402" fmla="*/ 6596807 w 7386137"/>
              <a:gd name="connsiteY17402" fmla="*/ 659198 h 688275"/>
              <a:gd name="connsiteX17403" fmla="*/ 6596763 w 7386137"/>
              <a:gd name="connsiteY17403" fmla="*/ 659198 h 688275"/>
              <a:gd name="connsiteX17404" fmla="*/ 6596807 w 7386137"/>
              <a:gd name="connsiteY17404" fmla="*/ 658946 h 688275"/>
              <a:gd name="connsiteX17405" fmla="*/ 6596763 w 7386137"/>
              <a:gd name="connsiteY17405" fmla="*/ 658946 h 688275"/>
              <a:gd name="connsiteX17406" fmla="*/ 6596807 w 7386137"/>
              <a:gd name="connsiteY17406" fmla="*/ 658694 h 688275"/>
              <a:gd name="connsiteX17407" fmla="*/ 6596763 w 7386137"/>
              <a:gd name="connsiteY17407" fmla="*/ 658694 h 688275"/>
              <a:gd name="connsiteX17408" fmla="*/ 6596807 w 7386137"/>
              <a:gd name="connsiteY17408" fmla="*/ 658443 h 688275"/>
              <a:gd name="connsiteX17409" fmla="*/ 6596763 w 7386137"/>
              <a:gd name="connsiteY17409" fmla="*/ 658443 h 688275"/>
              <a:gd name="connsiteX17410" fmla="*/ 6596807 w 7386137"/>
              <a:gd name="connsiteY17410" fmla="*/ 658191 h 688275"/>
              <a:gd name="connsiteX17411" fmla="*/ 6596763 w 7386137"/>
              <a:gd name="connsiteY17411" fmla="*/ 658191 h 688275"/>
              <a:gd name="connsiteX17412" fmla="*/ 6596807 w 7386137"/>
              <a:gd name="connsiteY17412" fmla="*/ 657940 h 688275"/>
              <a:gd name="connsiteX17413" fmla="*/ 6596763 w 7386137"/>
              <a:gd name="connsiteY17413" fmla="*/ 657940 h 688275"/>
              <a:gd name="connsiteX17414" fmla="*/ 6596807 w 7386137"/>
              <a:gd name="connsiteY17414" fmla="*/ 657688 h 688275"/>
              <a:gd name="connsiteX17415" fmla="*/ 6596763 w 7386137"/>
              <a:gd name="connsiteY17415" fmla="*/ 657688 h 688275"/>
              <a:gd name="connsiteX17416" fmla="*/ 6596807 w 7386137"/>
              <a:gd name="connsiteY17416" fmla="*/ 657437 h 688275"/>
              <a:gd name="connsiteX17417" fmla="*/ 6596763 w 7386137"/>
              <a:gd name="connsiteY17417" fmla="*/ 657437 h 688275"/>
              <a:gd name="connsiteX17418" fmla="*/ 6596807 w 7386137"/>
              <a:gd name="connsiteY17418" fmla="*/ 657185 h 688275"/>
              <a:gd name="connsiteX17419" fmla="*/ 6596763 w 7386137"/>
              <a:gd name="connsiteY17419" fmla="*/ 657185 h 688275"/>
              <a:gd name="connsiteX17420" fmla="*/ 6596807 w 7386137"/>
              <a:gd name="connsiteY17420" fmla="*/ 656934 h 688275"/>
              <a:gd name="connsiteX17421" fmla="*/ 6596763 w 7386137"/>
              <a:gd name="connsiteY17421" fmla="*/ 656934 h 688275"/>
              <a:gd name="connsiteX17422" fmla="*/ 6596807 w 7386137"/>
              <a:gd name="connsiteY17422" fmla="*/ 656682 h 688275"/>
              <a:gd name="connsiteX17423" fmla="*/ 6596763 w 7386137"/>
              <a:gd name="connsiteY17423" fmla="*/ 656682 h 688275"/>
              <a:gd name="connsiteX17424" fmla="*/ 6596807 w 7386137"/>
              <a:gd name="connsiteY17424" fmla="*/ 656431 h 688275"/>
              <a:gd name="connsiteX17425" fmla="*/ 6596763 w 7386137"/>
              <a:gd name="connsiteY17425" fmla="*/ 656431 h 688275"/>
              <a:gd name="connsiteX17426" fmla="*/ 6596807 w 7386137"/>
              <a:gd name="connsiteY17426" fmla="*/ 656179 h 688275"/>
              <a:gd name="connsiteX17427" fmla="*/ 6596763 w 7386137"/>
              <a:gd name="connsiteY17427" fmla="*/ 656179 h 688275"/>
              <a:gd name="connsiteX17428" fmla="*/ 6596807 w 7386137"/>
              <a:gd name="connsiteY17428" fmla="*/ 655928 h 688275"/>
              <a:gd name="connsiteX17429" fmla="*/ 6596763 w 7386137"/>
              <a:gd name="connsiteY17429" fmla="*/ 655928 h 688275"/>
              <a:gd name="connsiteX17430" fmla="*/ 6596807 w 7386137"/>
              <a:gd name="connsiteY17430" fmla="*/ 655676 h 688275"/>
              <a:gd name="connsiteX17431" fmla="*/ 6596763 w 7386137"/>
              <a:gd name="connsiteY17431" fmla="*/ 655676 h 688275"/>
              <a:gd name="connsiteX17432" fmla="*/ 6596807 w 7386137"/>
              <a:gd name="connsiteY17432" fmla="*/ 655425 h 688275"/>
              <a:gd name="connsiteX17433" fmla="*/ 6596763 w 7386137"/>
              <a:gd name="connsiteY17433" fmla="*/ 655425 h 688275"/>
              <a:gd name="connsiteX17434" fmla="*/ 6596807 w 7386137"/>
              <a:gd name="connsiteY17434" fmla="*/ 655173 h 688275"/>
              <a:gd name="connsiteX17435" fmla="*/ 6596763 w 7386137"/>
              <a:gd name="connsiteY17435" fmla="*/ 655173 h 688275"/>
              <a:gd name="connsiteX17436" fmla="*/ 6596807 w 7386137"/>
              <a:gd name="connsiteY17436" fmla="*/ 654921 h 688275"/>
              <a:gd name="connsiteX17437" fmla="*/ 6596763 w 7386137"/>
              <a:gd name="connsiteY17437" fmla="*/ 654921 h 688275"/>
              <a:gd name="connsiteX17438" fmla="*/ 6596807 w 7386137"/>
              <a:gd name="connsiteY17438" fmla="*/ 654670 h 688275"/>
              <a:gd name="connsiteX17439" fmla="*/ 6596763 w 7386137"/>
              <a:gd name="connsiteY17439" fmla="*/ 654670 h 688275"/>
              <a:gd name="connsiteX17440" fmla="*/ 6596807 w 7386137"/>
              <a:gd name="connsiteY17440" fmla="*/ 654418 h 688275"/>
              <a:gd name="connsiteX17441" fmla="*/ 6596763 w 7386137"/>
              <a:gd name="connsiteY17441" fmla="*/ 654418 h 688275"/>
              <a:gd name="connsiteX17442" fmla="*/ 6596807 w 7386137"/>
              <a:gd name="connsiteY17442" fmla="*/ 654167 h 688275"/>
              <a:gd name="connsiteX17443" fmla="*/ 6596763 w 7386137"/>
              <a:gd name="connsiteY17443" fmla="*/ 654167 h 688275"/>
              <a:gd name="connsiteX17444" fmla="*/ 6596807 w 7386137"/>
              <a:gd name="connsiteY17444" fmla="*/ 653915 h 688275"/>
              <a:gd name="connsiteX17445" fmla="*/ 6596763 w 7386137"/>
              <a:gd name="connsiteY17445" fmla="*/ 653915 h 688275"/>
              <a:gd name="connsiteX17446" fmla="*/ 6596807 w 7386137"/>
              <a:gd name="connsiteY17446" fmla="*/ 653664 h 688275"/>
              <a:gd name="connsiteX17447" fmla="*/ 6596763 w 7386137"/>
              <a:gd name="connsiteY17447" fmla="*/ 653664 h 688275"/>
              <a:gd name="connsiteX17448" fmla="*/ 6596807 w 7386137"/>
              <a:gd name="connsiteY17448" fmla="*/ 653412 h 688275"/>
              <a:gd name="connsiteX17449" fmla="*/ 6596763 w 7386137"/>
              <a:gd name="connsiteY17449" fmla="*/ 653412 h 688275"/>
              <a:gd name="connsiteX17450" fmla="*/ 6596807 w 7386137"/>
              <a:gd name="connsiteY17450" fmla="*/ 653161 h 688275"/>
              <a:gd name="connsiteX17451" fmla="*/ 6596763 w 7386137"/>
              <a:gd name="connsiteY17451" fmla="*/ 653161 h 688275"/>
              <a:gd name="connsiteX17452" fmla="*/ 6596807 w 7386137"/>
              <a:gd name="connsiteY17452" fmla="*/ 652909 h 688275"/>
              <a:gd name="connsiteX17453" fmla="*/ 6596763 w 7386137"/>
              <a:gd name="connsiteY17453" fmla="*/ 652909 h 688275"/>
              <a:gd name="connsiteX17454" fmla="*/ 6596807 w 7386137"/>
              <a:gd name="connsiteY17454" fmla="*/ 652657 h 688275"/>
              <a:gd name="connsiteX17455" fmla="*/ 6596763 w 7386137"/>
              <a:gd name="connsiteY17455" fmla="*/ 652657 h 688275"/>
              <a:gd name="connsiteX17456" fmla="*/ 6596807 w 7386137"/>
              <a:gd name="connsiteY17456" fmla="*/ 652406 h 688275"/>
              <a:gd name="connsiteX17457" fmla="*/ 6596763 w 7386137"/>
              <a:gd name="connsiteY17457" fmla="*/ 652406 h 688275"/>
              <a:gd name="connsiteX17458" fmla="*/ 6596807 w 7386137"/>
              <a:gd name="connsiteY17458" fmla="*/ 652154 h 688275"/>
              <a:gd name="connsiteX17459" fmla="*/ 6596763 w 7386137"/>
              <a:gd name="connsiteY17459" fmla="*/ 652154 h 688275"/>
              <a:gd name="connsiteX17460" fmla="*/ 6596807 w 7386137"/>
              <a:gd name="connsiteY17460" fmla="*/ 651903 h 688275"/>
              <a:gd name="connsiteX17461" fmla="*/ 6596763 w 7386137"/>
              <a:gd name="connsiteY17461" fmla="*/ 651903 h 688275"/>
              <a:gd name="connsiteX17462" fmla="*/ 6596807 w 7386137"/>
              <a:gd name="connsiteY17462" fmla="*/ 651651 h 688275"/>
              <a:gd name="connsiteX17463" fmla="*/ 6596763 w 7386137"/>
              <a:gd name="connsiteY17463" fmla="*/ 651651 h 688275"/>
              <a:gd name="connsiteX17464" fmla="*/ 6596807 w 7386137"/>
              <a:gd name="connsiteY17464" fmla="*/ 651400 h 688275"/>
              <a:gd name="connsiteX17465" fmla="*/ 6596763 w 7386137"/>
              <a:gd name="connsiteY17465" fmla="*/ 651400 h 688275"/>
              <a:gd name="connsiteX17466" fmla="*/ 6596807 w 7386137"/>
              <a:gd name="connsiteY17466" fmla="*/ 651148 h 688275"/>
              <a:gd name="connsiteX17467" fmla="*/ 6596763 w 7386137"/>
              <a:gd name="connsiteY17467" fmla="*/ 651148 h 688275"/>
              <a:gd name="connsiteX17468" fmla="*/ 6596807 w 7386137"/>
              <a:gd name="connsiteY17468" fmla="*/ 650897 h 688275"/>
              <a:gd name="connsiteX17469" fmla="*/ 6596763 w 7386137"/>
              <a:gd name="connsiteY17469" fmla="*/ 650897 h 688275"/>
              <a:gd name="connsiteX17470" fmla="*/ 6596807 w 7386137"/>
              <a:gd name="connsiteY17470" fmla="*/ 650645 h 688275"/>
              <a:gd name="connsiteX17471" fmla="*/ 6596763 w 7386137"/>
              <a:gd name="connsiteY17471" fmla="*/ 650645 h 688275"/>
              <a:gd name="connsiteX17472" fmla="*/ 6596807 w 7386137"/>
              <a:gd name="connsiteY17472" fmla="*/ 650394 h 688275"/>
              <a:gd name="connsiteX17473" fmla="*/ 6596763 w 7386137"/>
              <a:gd name="connsiteY17473" fmla="*/ 650394 h 688275"/>
              <a:gd name="connsiteX17474" fmla="*/ 6596807 w 7386137"/>
              <a:gd name="connsiteY17474" fmla="*/ 650142 h 688275"/>
              <a:gd name="connsiteX17475" fmla="*/ 6596763 w 7386137"/>
              <a:gd name="connsiteY17475" fmla="*/ 650142 h 688275"/>
              <a:gd name="connsiteX17476" fmla="*/ 6596807 w 7386137"/>
              <a:gd name="connsiteY17476" fmla="*/ 649891 h 688275"/>
              <a:gd name="connsiteX17477" fmla="*/ 6596763 w 7386137"/>
              <a:gd name="connsiteY17477" fmla="*/ 649891 h 688275"/>
              <a:gd name="connsiteX17478" fmla="*/ 6596807 w 7386137"/>
              <a:gd name="connsiteY17478" fmla="*/ 649639 h 688275"/>
              <a:gd name="connsiteX17479" fmla="*/ 6596763 w 7386137"/>
              <a:gd name="connsiteY17479" fmla="*/ 649639 h 688275"/>
              <a:gd name="connsiteX17480" fmla="*/ 6596807 w 7386137"/>
              <a:gd name="connsiteY17480" fmla="*/ 649387 h 688275"/>
              <a:gd name="connsiteX17481" fmla="*/ 6596763 w 7386137"/>
              <a:gd name="connsiteY17481" fmla="*/ 649387 h 688275"/>
              <a:gd name="connsiteX17482" fmla="*/ 6596807 w 7386137"/>
              <a:gd name="connsiteY17482" fmla="*/ 649136 h 688275"/>
              <a:gd name="connsiteX17483" fmla="*/ 6596763 w 7386137"/>
              <a:gd name="connsiteY17483" fmla="*/ 649136 h 688275"/>
              <a:gd name="connsiteX17484" fmla="*/ 6596807 w 7386137"/>
              <a:gd name="connsiteY17484" fmla="*/ 648884 h 688275"/>
              <a:gd name="connsiteX17485" fmla="*/ 6596763 w 7386137"/>
              <a:gd name="connsiteY17485" fmla="*/ 648884 h 688275"/>
              <a:gd name="connsiteX17486" fmla="*/ 6596807 w 7386137"/>
              <a:gd name="connsiteY17486" fmla="*/ 648633 h 688275"/>
              <a:gd name="connsiteX17487" fmla="*/ 6596763 w 7386137"/>
              <a:gd name="connsiteY17487" fmla="*/ 648633 h 688275"/>
              <a:gd name="connsiteX17488" fmla="*/ 6596807 w 7386137"/>
              <a:gd name="connsiteY17488" fmla="*/ 648381 h 688275"/>
              <a:gd name="connsiteX17489" fmla="*/ 6596763 w 7386137"/>
              <a:gd name="connsiteY17489" fmla="*/ 648381 h 688275"/>
              <a:gd name="connsiteX17490" fmla="*/ 6596807 w 7386137"/>
              <a:gd name="connsiteY17490" fmla="*/ 648130 h 688275"/>
              <a:gd name="connsiteX17491" fmla="*/ 6596763 w 7386137"/>
              <a:gd name="connsiteY17491" fmla="*/ 648130 h 688275"/>
              <a:gd name="connsiteX17492" fmla="*/ 6596807 w 7386137"/>
              <a:gd name="connsiteY17492" fmla="*/ 647878 h 688275"/>
              <a:gd name="connsiteX17493" fmla="*/ 6596763 w 7386137"/>
              <a:gd name="connsiteY17493" fmla="*/ 647878 h 688275"/>
              <a:gd name="connsiteX17494" fmla="*/ 6596807 w 7386137"/>
              <a:gd name="connsiteY17494" fmla="*/ 647627 h 688275"/>
              <a:gd name="connsiteX17495" fmla="*/ 6596763 w 7386137"/>
              <a:gd name="connsiteY17495" fmla="*/ 647627 h 688275"/>
              <a:gd name="connsiteX17496" fmla="*/ 6596807 w 7386137"/>
              <a:gd name="connsiteY17496" fmla="*/ 647375 h 688275"/>
              <a:gd name="connsiteX17497" fmla="*/ 6596763 w 7386137"/>
              <a:gd name="connsiteY17497" fmla="*/ 647375 h 688275"/>
              <a:gd name="connsiteX17498" fmla="*/ 6596807 w 7386137"/>
              <a:gd name="connsiteY17498" fmla="*/ 647123 h 688275"/>
              <a:gd name="connsiteX17499" fmla="*/ 6596763 w 7386137"/>
              <a:gd name="connsiteY17499" fmla="*/ 647123 h 688275"/>
              <a:gd name="connsiteX17500" fmla="*/ 6596807 w 7386137"/>
              <a:gd name="connsiteY17500" fmla="*/ 646872 h 688275"/>
              <a:gd name="connsiteX17501" fmla="*/ 6596763 w 7386137"/>
              <a:gd name="connsiteY17501" fmla="*/ 646872 h 688275"/>
              <a:gd name="connsiteX17502" fmla="*/ 6596807 w 7386137"/>
              <a:gd name="connsiteY17502" fmla="*/ 646620 h 688275"/>
              <a:gd name="connsiteX17503" fmla="*/ 6596763 w 7386137"/>
              <a:gd name="connsiteY17503" fmla="*/ 646620 h 688275"/>
              <a:gd name="connsiteX17504" fmla="*/ 6596807 w 7386137"/>
              <a:gd name="connsiteY17504" fmla="*/ 646369 h 688275"/>
              <a:gd name="connsiteX17505" fmla="*/ 6596763 w 7386137"/>
              <a:gd name="connsiteY17505" fmla="*/ 646369 h 688275"/>
              <a:gd name="connsiteX17506" fmla="*/ 6596807 w 7386137"/>
              <a:gd name="connsiteY17506" fmla="*/ 646117 h 688275"/>
              <a:gd name="connsiteX17507" fmla="*/ 6596763 w 7386137"/>
              <a:gd name="connsiteY17507" fmla="*/ 646117 h 688275"/>
              <a:gd name="connsiteX17508" fmla="*/ 6596807 w 7386137"/>
              <a:gd name="connsiteY17508" fmla="*/ 645866 h 688275"/>
              <a:gd name="connsiteX17509" fmla="*/ 6596763 w 7386137"/>
              <a:gd name="connsiteY17509" fmla="*/ 645866 h 688275"/>
              <a:gd name="connsiteX17510" fmla="*/ 6596807 w 7386137"/>
              <a:gd name="connsiteY17510" fmla="*/ 645614 h 688275"/>
              <a:gd name="connsiteX17511" fmla="*/ 6596763 w 7386137"/>
              <a:gd name="connsiteY17511" fmla="*/ 645614 h 688275"/>
              <a:gd name="connsiteX17512" fmla="*/ 6596807 w 7386137"/>
              <a:gd name="connsiteY17512" fmla="*/ 645363 h 688275"/>
              <a:gd name="connsiteX17513" fmla="*/ 6596763 w 7386137"/>
              <a:gd name="connsiteY17513" fmla="*/ 645363 h 688275"/>
              <a:gd name="connsiteX17514" fmla="*/ 6596807 w 7386137"/>
              <a:gd name="connsiteY17514" fmla="*/ 645111 h 688275"/>
              <a:gd name="connsiteX17515" fmla="*/ 6596763 w 7386137"/>
              <a:gd name="connsiteY17515" fmla="*/ 645111 h 688275"/>
              <a:gd name="connsiteX17516" fmla="*/ 6596807 w 7386137"/>
              <a:gd name="connsiteY17516" fmla="*/ 644860 h 688275"/>
              <a:gd name="connsiteX17517" fmla="*/ 6596763 w 7386137"/>
              <a:gd name="connsiteY17517" fmla="*/ 644860 h 688275"/>
              <a:gd name="connsiteX17518" fmla="*/ 6596807 w 7386137"/>
              <a:gd name="connsiteY17518" fmla="*/ 644608 h 688275"/>
              <a:gd name="connsiteX17519" fmla="*/ 6596763 w 7386137"/>
              <a:gd name="connsiteY17519" fmla="*/ 644608 h 688275"/>
              <a:gd name="connsiteX17520" fmla="*/ 6596807 w 7386137"/>
              <a:gd name="connsiteY17520" fmla="*/ 644357 h 688275"/>
              <a:gd name="connsiteX17521" fmla="*/ 6596763 w 7386137"/>
              <a:gd name="connsiteY17521" fmla="*/ 644357 h 688275"/>
              <a:gd name="connsiteX17522" fmla="*/ 6596807 w 7386137"/>
              <a:gd name="connsiteY17522" fmla="*/ 644105 h 688275"/>
              <a:gd name="connsiteX17523" fmla="*/ 6596763 w 7386137"/>
              <a:gd name="connsiteY17523" fmla="*/ 644105 h 688275"/>
              <a:gd name="connsiteX17524" fmla="*/ 6701343 w 7386137"/>
              <a:gd name="connsiteY17524" fmla="*/ 47959 h 688275"/>
              <a:gd name="connsiteX17525" fmla="*/ 6688182 w 7386137"/>
              <a:gd name="connsiteY17525" fmla="*/ 23714 h 688275"/>
              <a:gd name="connsiteX17526" fmla="*/ 6688319 w 7386137"/>
              <a:gd name="connsiteY17526" fmla="*/ 23714 h 688275"/>
              <a:gd name="connsiteX17527" fmla="*/ 6688182 w 7386137"/>
              <a:gd name="connsiteY17527" fmla="*/ 23462 h 688275"/>
              <a:gd name="connsiteX17528" fmla="*/ 6688318 w 7386137"/>
              <a:gd name="connsiteY17528" fmla="*/ 23462 h 688275"/>
              <a:gd name="connsiteX17529" fmla="*/ 6688182 w 7386137"/>
              <a:gd name="connsiteY17529" fmla="*/ 23211 h 688275"/>
              <a:gd name="connsiteX17530" fmla="*/ 6688319 w 7386137"/>
              <a:gd name="connsiteY17530" fmla="*/ 23211 h 688275"/>
              <a:gd name="connsiteX17531" fmla="*/ 6688182 w 7386137"/>
              <a:gd name="connsiteY17531" fmla="*/ 22959 h 688275"/>
              <a:gd name="connsiteX17532" fmla="*/ 6688318 w 7386137"/>
              <a:gd name="connsiteY17532" fmla="*/ 22959 h 688275"/>
              <a:gd name="connsiteX17533" fmla="*/ 6688182 w 7386137"/>
              <a:gd name="connsiteY17533" fmla="*/ 22708 h 688275"/>
              <a:gd name="connsiteX17534" fmla="*/ 6688319 w 7386137"/>
              <a:gd name="connsiteY17534" fmla="*/ 22708 h 688275"/>
              <a:gd name="connsiteX17535" fmla="*/ 6688182 w 7386137"/>
              <a:gd name="connsiteY17535" fmla="*/ 22456 h 688275"/>
              <a:gd name="connsiteX17536" fmla="*/ 6688318 w 7386137"/>
              <a:gd name="connsiteY17536" fmla="*/ 22456 h 688275"/>
              <a:gd name="connsiteX17537" fmla="*/ 6688182 w 7386137"/>
              <a:gd name="connsiteY17537" fmla="*/ 22205 h 688275"/>
              <a:gd name="connsiteX17538" fmla="*/ 6688319 w 7386137"/>
              <a:gd name="connsiteY17538" fmla="*/ 22205 h 688275"/>
              <a:gd name="connsiteX17539" fmla="*/ 6688182 w 7386137"/>
              <a:gd name="connsiteY17539" fmla="*/ 21953 h 688275"/>
              <a:gd name="connsiteX17540" fmla="*/ 6688318 w 7386137"/>
              <a:gd name="connsiteY17540" fmla="*/ 21953 h 688275"/>
              <a:gd name="connsiteX17541" fmla="*/ 6688182 w 7386137"/>
              <a:gd name="connsiteY17541" fmla="*/ 21702 h 688275"/>
              <a:gd name="connsiteX17542" fmla="*/ 6688319 w 7386137"/>
              <a:gd name="connsiteY17542" fmla="*/ 21702 h 688275"/>
              <a:gd name="connsiteX17543" fmla="*/ 6688182 w 7386137"/>
              <a:gd name="connsiteY17543" fmla="*/ 21450 h 688275"/>
              <a:gd name="connsiteX17544" fmla="*/ 6688318 w 7386137"/>
              <a:gd name="connsiteY17544" fmla="*/ 21450 h 688275"/>
              <a:gd name="connsiteX17545" fmla="*/ 6688182 w 7386137"/>
              <a:gd name="connsiteY17545" fmla="*/ 21199 h 688275"/>
              <a:gd name="connsiteX17546" fmla="*/ 6688319 w 7386137"/>
              <a:gd name="connsiteY17546" fmla="*/ 21199 h 688275"/>
              <a:gd name="connsiteX17547" fmla="*/ 6688182 w 7386137"/>
              <a:gd name="connsiteY17547" fmla="*/ 20947 h 688275"/>
              <a:gd name="connsiteX17548" fmla="*/ 6688318 w 7386137"/>
              <a:gd name="connsiteY17548" fmla="*/ 20947 h 688275"/>
              <a:gd name="connsiteX17549" fmla="*/ 6688182 w 7386137"/>
              <a:gd name="connsiteY17549" fmla="*/ 20696 h 688275"/>
              <a:gd name="connsiteX17550" fmla="*/ 6688319 w 7386137"/>
              <a:gd name="connsiteY17550" fmla="*/ 20696 h 688275"/>
              <a:gd name="connsiteX17551" fmla="*/ 6688182 w 7386137"/>
              <a:gd name="connsiteY17551" fmla="*/ 20444 h 688275"/>
              <a:gd name="connsiteX17552" fmla="*/ 6688319 w 7386137"/>
              <a:gd name="connsiteY17552" fmla="*/ 20444 h 688275"/>
              <a:gd name="connsiteX17553" fmla="*/ 6688182 w 7386137"/>
              <a:gd name="connsiteY17553" fmla="*/ 20192 h 688275"/>
              <a:gd name="connsiteX17554" fmla="*/ 6688318 w 7386137"/>
              <a:gd name="connsiteY17554" fmla="*/ 20192 h 688275"/>
              <a:gd name="connsiteX17555" fmla="*/ 6688182 w 7386137"/>
              <a:gd name="connsiteY17555" fmla="*/ 19941 h 688275"/>
              <a:gd name="connsiteX17556" fmla="*/ 6688319 w 7386137"/>
              <a:gd name="connsiteY17556" fmla="*/ 19941 h 688275"/>
              <a:gd name="connsiteX17557" fmla="*/ 6688182 w 7386137"/>
              <a:gd name="connsiteY17557" fmla="*/ 19689 h 688275"/>
              <a:gd name="connsiteX17558" fmla="*/ 6688318 w 7386137"/>
              <a:gd name="connsiteY17558" fmla="*/ 19689 h 688275"/>
              <a:gd name="connsiteX17559" fmla="*/ 6688182 w 7386137"/>
              <a:gd name="connsiteY17559" fmla="*/ 19438 h 688275"/>
              <a:gd name="connsiteX17560" fmla="*/ 6688319 w 7386137"/>
              <a:gd name="connsiteY17560" fmla="*/ 19438 h 688275"/>
              <a:gd name="connsiteX17561" fmla="*/ 6688182 w 7386137"/>
              <a:gd name="connsiteY17561" fmla="*/ 19186 h 688275"/>
              <a:gd name="connsiteX17562" fmla="*/ 6688318 w 7386137"/>
              <a:gd name="connsiteY17562" fmla="*/ 19186 h 688275"/>
              <a:gd name="connsiteX17563" fmla="*/ 6688182 w 7386137"/>
              <a:gd name="connsiteY17563" fmla="*/ 18935 h 688275"/>
              <a:gd name="connsiteX17564" fmla="*/ 6688319 w 7386137"/>
              <a:gd name="connsiteY17564" fmla="*/ 18935 h 688275"/>
              <a:gd name="connsiteX17565" fmla="*/ 6688182 w 7386137"/>
              <a:gd name="connsiteY17565" fmla="*/ 18683 h 688275"/>
              <a:gd name="connsiteX17566" fmla="*/ 6688318 w 7386137"/>
              <a:gd name="connsiteY17566" fmla="*/ 18683 h 688275"/>
              <a:gd name="connsiteX17567" fmla="*/ 6688182 w 7386137"/>
              <a:gd name="connsiteY17567" fmla="*/ 18432 h 688275"/>
              <a:gd name="connsiteX17568" fmla="*/ 6688319 w 7386137"/>
              <a:gd name="connsiteY17568" fmla="*/ 18432 h 688275"/>
              <a:gd name="connsiteX17569" fmla="*/ 6688182 w 7386137"/>
              <a:gd name="connsiteY17569" fmla="*/ 18180 h 688275"/>
              <a:gd name="connsiteX17570" fmla="*/ 6688319 w 7386137"/>
              <a:gd name="connsiteY17570" fmla="*/ 18180 h 688275"/>
              <a:gd name="connsiteX17571" fmla="*/ 6688182 w 7386137"/>
              <a:gd name="connsiteY17571" fmla="*/ 17928 h 688275"/>
              <a:gd name="connsiteX17572" fmla="*/ 6688318 w 7386137"/>
              <a:gd name="connsiteY17572" fmla="*/ 17928 h 688275"/>
              <a:gd name="connsiteX17573" fmla="*/ 6688182 w 7386137"/>
              <a:gd name="connsiteY17573" fmla="*/ 17677 h 688275"/>
              <a:gd name="connsiteX17574" fmla="*/ 6688319 w 7386137"/>
              <a:gd name="connsiteY17574" fmla="*/ 17677 h 688275"/>
              <a:gd name="connsiteX17575" fmla="*/ 6688182 w 7386137"/>
              <a:gd name="connsiteY17575" fmla="*/ 17425 h 688275"/>
              <a:gd name="connsiteX17576" fmla="*/ 6688318 w 7386137"/>
              <a:gd name="connsiteY17576" fmla="*/ 17425 h 688275"/>
              <a:gd name="connsiteX17577" fmla="*/ 6688182 w 7386137"/>
              <a:gd name="connsiteY17577" fmla="*/ 17174 h 688275"/>
              <a:gd name="connsiteX17578" fmla="*/ 6688319 w 7386137"/>
              <a:gd name="connsiteY17578" fmla="*/ 17174 h 688275"/>
              <a:gd name="connsiteX17579" fmla="*/ 6688182 w 7386137"/>
              <a:gd name="connsiteY17579" fmla="*/ 16922 h 688275"/>
              <a:gd name="connsiteX17580" fmla="*/ 6688318 w 7386137"/>
              <a:gd name="connsiteY17580" fmla="*/ 16922 h 688275"/>
              <a:gd name="connsiteX17581" fmla="*/ 6688182 w 7386137"/>
              <a:gd name="connsiteY17581" fmla="*/ 16671 h 688275"/>
              <a:gd name="connsiteX17582" fmla="*/ 6688319 w 7386137"/>
              <a:gd name="connsiteY17582" fmla="*/ 16671 h 688275"/>
              <a:gd name="connsiteX17583" fmla="*/ 6688182 w 7386137"/>
              <a:gd name="connsiteY17583" fmla="*/ 16419 h 688275"/>
              <a:gd name="connsiteX17584" fmla="*/ 6688318 w 7386137"/>
              <a:gd name="connsiteY17584" fmla="*/ 16419 h 688275"/>
              <a:gd name="connsiteX17585" fmla="*/ 6688182 w 7386137"/>
              <a:gd name="connsiteY17585" fmla="*/ 16168 h 688275"/>
              <a:gd name="connsiteX17586" fmla="*/ 6688319 w 7386137"/>
              <a:gd name="connsiteY17586" fmla="*/ 16168 h 688275"/>
              <a:gd name="connsiteX17587" fmla="*/ 6688182 w 7386137"/>
              <a:gd name="connsiteY17587" fmla="*/ 15916 h 688275"/>
              <a:gd name="connsiteX17588" fmla="*/ 6688318 w 7386137"/>
              <a:gd name="connsiteY17588" fmla="*/ 15916 h 688275"/>
              <a:gd name="connsiteX17589" fmla="*/ 6688182 w 7386137"/>
              <a:gd name="connsiteY17589" fmla="*/ 15665 h 688275"/>
              <a:gd name="connsiteX17590" fmla="*/ 6688319 w 7386137"/>
              <a:gd name="connsiteY17590" fmla="*/ 15665 h 688275"/>
              <a:gd name="connsiteX17591" fmla="*/ 6688182 w 7386137"/>
              <a:gd name="connsiteY17591" fmla="*/ 15413 h 688275"/>
              <a:gd name="connsiteX17592" fmla="*/ 6688318 w 7386137"/>
              <a:gd name="connsiteY17592" fmla="*/ 15413 h 688275"/>
              <a:gd name="connsiteX17593" fmla="*/ 6688182 w 7386137"/>
              <a:gd name="connsiteY17593" fmla="*/ 15162 h 688275"/>
              <a:gd name="connsiteX17594" fmla="*/ 6688319 w 7386137"/>
              <a:gd name="connsiteY17594" fmla="*/ 15162 h 688275"/>
              <a:gd name="connsiteX17595" fmla="*/ 6688182 w 7386137"/>
              <a:gd name="connsiteY17595" fmla="*/ 14910 h 688275"/>
              <a:gd name="connsiteX17596" fmla="*/ 6688318 w 7386137"/>
              <a:gd name="connsiteY17596" fmla="*/ 14910 h 688275"/>
              <a:gd name="connsiteX17597" fmla="*/ 6688182 w 7386137"/>
              <a:gd name="connsiteY17597" fmla="*/ 14659 h 688275"/>
              <a:gd name="connsiteX17598" fmla="*/ 6688319 w 7386137"/>
              <a:gd name="connsiteY17598" fmla="*/ 14659 h 688275"/>
              <a:gd name="connsiteX17599" fmla="*/ 6688182 w 7386137"/>
              <a:gd name="connsiteY17599" fmla="*/ 14407 h 688275"/>
              <a:gd name="connsiteX17600" fmla="*/ 6688319 w 7386137"/>
              <a:gd name="connsiteY17600" fmla="*/ 14407 h 688275"/>
              <a:gd name="connsiteX17601" fmla="*/ 6688182 w 7386137"/>
              <a:gd name="connsiteY17601" fmla="*/ 14155 h 688275"/>
              <a:gd name="connsiteX17602" fmla="*/ 6688318 w 7386137"/>
              <a:gd name="connsiteY17602" fmla="*/ 14155 h 688275"/>
              <a:gd name="connsiteX17603" fmla="*/ 6688182 w 7386137"/>
              <a:gd name="connsiteY17603" fmla="*/ 13904 h 688275"/>
              <a:gd name="connsiteX17604" fmla="*/ 6688319 w 7386137"/>
              <a:gd name="connsiteY17604" fmla="*/ 13904 h 688275"/>
              <a:gd name="connsiteX17605" fmla="*/ 6688182 w 7386137"/>
              <a:gd name="connsiteY17605" fmla="*/ 13652 h 688275"/>
              <a:gd name="connsiteX17606" fmla="*/ 6688318 w 7386137"/>
              <a:gd name="connsiteY17606" fmla="*/ 13652 h 688275"/>
              <a:gd name="connsiteX17607" fmla="*/ 6688182 w 7386137"/>
              <a:gd name="connsiteY17607" fmla="*/ 13401 h 688275"/>
              <a:gd name="connsiteX17608" fmla="*/ 6688319 w 7386137"/>
              <a:gd name="connsiteY17608" fmla="*/ 13401 h 688275"/>
              <a:gd name="connsiteX17609" fmla="*/ 6688182 w 7386137"/>
              <a:gd name="connsiteY17609" fmla="*/ 13149 h 688275"/>
              <a:gd name="connsiteX17610" fmla="*/ 6688318 w 7386137"/>
              <a:gd name="connsiteY17610" fmla="*/ 13149 h 688275"/>
              <a:gd name="connsiteX17611" fmla="*/ 6688182 w 7386137"/>
              <a:gd name="connsiteY17611" fmla="*/ 12898 h 688275"/>
              <a:gd name="connsiteX17612" fmla="*/ 6688319 w 7386137"/>
              <a:gd name="connsiteY17612" fmla="*/ 12898 h 688275"/>
              <a:gd name="connsiteX17613" fmla="*/ 6688182 w 7386137"/>
              <a:gd name="connsiteY17613" fmla="*/ 12646 h 688275"/>
              <a:gd name="connsiteX17614" fmla="*/ 6688318 w 7386137"/>
              <a:gd name="connsiteY17614" fmla="*/ 12646 h 688275"/>
              <a:gd name="connsiteX17615" fmla="*/ 6688182 w 7386137"/>
              <a:gd name="connsiteY17615" fmla="*/ 12395 h 688275"/>
              <a:gd name="connsiteX17616" fmla="*/ 6688319 w 7386137"/>
              <a:gd name="connsiteY17616" fmla="*/ 12395 h 688275"/>
              <a:gd name="connsiteX17617" fmla="*/ 6688182 w 7386137"/>
              <a:gd name="connsiteY17617" fmla="*/ 12143 h 688275"/>
              <a:gd name="connsiteX17618" fmla="*/ 6688319 w 7386137"/>
              <a:gd name="connsiteY17618" fmla="*/ 12143 h 688275"/>
              <a:gd name="connsiteX17619" fmla="*/ 6688182 w 7386137"/>
              <a:gd name="connsiteY17619" fmla="*/ 11891 h 688275"/>
              <a:gd name="connsiteX17620" fmla="*/ 6688318 w 7386137"/>
              <a:gd name="connsiteY17620" fmla="*/ 11891 h 688275"/>
              <a:gd name="connsiteX17621" fmla="*/ 6688182 w 7386137"/>
              <a:gd name="connsiteY17621" fmla="*/ 11640 h 688275"/>
              <a:gd name="connsiteX17622" fmla="*/ 6688319 w 7386137"/>
              <a:gd name="connsiteY17622" fmla="*/ 11640 h 688275"/>
              <a:gd name="connsiteX17623" fmla="*/ 6688182 w 7386137"/>
              <a:gd name="connsiteY17623" fmla="*/ 11388 h 688275"/>
              <a:gd name="connsiteX17624" fmla="*/ 6688318 w 7386137"/>
              <a:gd name="connsiteY17624" fmla="*/ 11388 h 688275"/>
              <a:gd name="connsiteX17625" fmla="*/ 6688182 w 7386137"/>
              <a:gd name="connsiteY17625" fmla="*/ 11137 h 688275"/>
              <a:gd name="connsiteX17626" fmla="*/ 6688319 w 7386137"/>
              <a:gd name="connsiteY17626" fmla="*/ 11137 h 688275"/>
              <a:gd name="connsiteX17627" fmla="*/ 6688182 w 7386137"/>
              <a:gd name="connsiteY17627" fmla="*/ 10885 h 688275"/>
              <a:gd name="connsiteX17628" fmla="*/ 6688318 w 7386137"/>
              <a:gd name="connsiteY17628" fmla="*/ 10885 h 688275"/>
              <a:gd name="connsiteX17629" fmla="*/ 6688182 w 7386137"/>
              <a:gd name="connsiteY17629" fmla="*/ 10634 h 688275"/>
              <a:gd name="connsiteX17630" fmla="*/ 6688319 w 7386137"/>
              <a:gd name="connsiteY17630" fmla="*/ 10634 h 688275"/>
              <a:gd name="connsiteX17631" fmla="*/ 6688182 w 7386137"/>
              <a:gd name="connsiteY17631" fmla="*/ 10382 h 688275"/>
              <a:gd name="connsiteX17632" fmla="*/ 6688318 w 7386137"/>
              <a:gd name="connsiteY17632" fmla="*/ 10382 h 688275"/>
              <a:gd name="connsiteX17633" fmla="*/ 6688182 w 7386137"/>
              <a:gd name="connsiteY17633" fmla="*/ 10131 h 688275"/>
              <a:gd name="connsiteX17634" fmla="*/ 6688319 w 7386137"/>
              <a:gd name="connsiteY17634" fmla="*/ 10131 h 688275"/>
              <a:gd name="connsiteX17635" fmla="*/ 6688182 w 7386137"/>
              <a:gd name="connsiteY17635" fmla="*/ 9879 h 688275"/>
              <a:gd name="connsiteX17636" fmla="*/ 6688318 w 7386137"/>
              <a:gd name="connsiteY17636" fmla="*/ 9879 h 688275"/>
              <a:gd name="connsiteX17637" fmla="*/ 6688182 w 7386137"/>
              <a:gd name="connsiteY17637" fmla="*/ 9628 h 688275"/>
              <a:gd name="connsiteX17638" fmla="*/ 6688319 w 7386137"/>
              <a:gd name="connsiteY17638" fmla="*/ 9628 h 688275"/>
              <a:gd name="connsiteX17639" fmla="*/ 6688182 w 7386137"/>
              <a:gd name="connsiteY17639" fmla="*/ 9376 h 688275"/>
              <a:gd name="connsiteX17640" fmla="*/ 6688318 w 7386137"/>
              <a:gd name="connsiteY17640" fmla="*/ 9376 h 688275"/>
              <a:gd name="connsiteX17641" fmla="*/ 6688182 w 7386137"/>
              <a:gd name="connsiteY17641" fmla="*/ 9125 h 688275"/>
              <a:gd name="connsiteX17642" fmla="*/ 6688319 w 7386137"/>
              <a:gd name="connsiteY17642" fmla="*/ 9125 h 688275"/>
              <a:gd name="connsiteX17643" fmla="*/ 6688182 w 7386137"/>
              <a:gd name="connsiteY17643" fmla="*/ 8873 h 688275"/>
              <a:gd name="connsiteX17644" fmla="*/ 6688319 w 7386137"/>
              <a:gd name="connsiteY17644" fmla="*/ 8873 h 688275"/>
              <a:gd name="connsiteX17645" fmla="*/ 6688182 w 7386137"/>
              <a:gd name="connsiteY17645" fmla="*/ 8621 h 688275"/>
              <a:gd name="connsiteX17646" fmla="*/ 6688318 w 7386137"/>
              <a:gd name="connsiteY17646" fmla="*/ 8621 h 688275"/>
              <a:gd name="connsiteX17647" fmla="*/ 6688182 w 7386137"/>
              <a:gd name="connsiteY17647" fmla="*/ 8370 h 688275"/>
              <a:gd name="connsiteX17648" fmla="*/ 6688319 w 7386137"/>
              <a:gd name="connsiteY17648" fmla="*/ 8370 h 688275"/>
              <a:gd name="connsiteX17649" fmla="*/ 6688182 w 7386137"/>
              <a:gd name="connsiteY17649" fmla="*/ 8118 h 688275"/>
              <a:gd name="connsiteX17650" fmla="*/ 6688318 w 7386137"/>
              <a:gd name="connsiteY17650" fmla="*/ 8118 h 688275"/>
              <a:gd name="connsiteX17651" fmla="*/ 6688182 w 7386137"/>
              <a:gd name="connsiteY17651" fmla="*/ 7867 h 688275"/>
              <a:gd name="connsiteX17652" fmla="*/ 6688319 w 7386137"/>
              <a:gd name="connsiteY17652" fmla="*/ 7867 h 688275"/>
              <a:gd name="connsiteX17653" fmla="*/ 6688182 w 7386137"/>
              <a:gd name="connsiteY17653" fmla="*/ 7615 h 688275"/>
              <a:gd name="connsiteX17654" fmla="*/ 6688318 w 7386137"/>
              <a:gd name="connsiteY17654" fmla="*/ 7615 h 688275"/>
              <a:gd name="connsiteX17655" fmla="*/ 6688182 w 7386137"/>
              <a:gd name="connsiteY17655" fmla="*/ 7364 h 688275"/>
              <a:gd name="connsiteX17656" fmla="*/ 6688319 w 7386137"/>
              <a:gd name="connsiteY17656" fmla="*/ 7364 h 688275"/>
              <a:gd name="connsiteX17657" fmla="*/ 6688182 w 7386137"/>
              <a:gd name="connsiteY17657" fmla="*/ 7112 h 688275"/>
              <a:gd name="connsiteX17658" fmla="*/ 6688318 w 7386137"/>
              <a:gd name="connsiteY17658" fmla="*/ 7112 h 688275"/>
              <a:gd name="connsiteX17659" fmla="*/ 6688182 w 7386137"/>
              <a:gd name="connsiteY17659" fmla="*/ 6861 h 688275"/>
              <a:gd name="connsiteX17660" fmla="*/ 6688319 w 7386137"/>
              <a:gd name="connsiteY17660" fmla="*/ 6861 h 688275"/>
              <a:gd name="connsiteX17661" fmla="*/ 6688182 w 7386137"/>
              <a:gd name="connsiteY17661" fmla="*/ 6609 h 688275"/>
              <a:gd name="connsiteX17662" fmla="*/ 6688319 w 7386137"/>
              <a:gd name="connsiteY17662" fmla="*/ 6609 h 688275"/>
              <a:gd name="connsiteX17663" fmla="*/ 6688182 w 7386137"/>
              <a:gd name="connsiteY17663" fmla="*/ 6357 h 688275"/>
              <a:gd name="connsiteX17664" fmla="*/ 6688318 w 7386137"/>
              <a:gd name="connsiteY17664" fmla="*/ 6357 h 688275"/>
              <a:gd name="connsiteX17665" fmla="*/ 6688182 w 7386137"/>
              <a:gd name="connsiteY17665" fmla="*/ 6106 h 688275"/>
              <a:gd name="connsiteX17666" fmla="*/ 6688319 w 7386137"/>
              <a:gd name="connsiteY17666" fmla="*/ 6106 h 688275"/>
              <a:gd name="connsiteX17667" fmla="*/ 6688182 w 7386137"/>
              <a:gd name="connsiteY17667" fmla="*/ 5854 h 688275"/>
              <a:gd name="connsiteX17668" fmla="*/ 6688318 w 7386137"/>
              <a:gd name="connsiteY17668" fmla="*/ 5854 h 688275"/>
              <a:gd name="connsiteX17669" fmla="*/ 6688182 w 7386137"/>
              <a:gd name="connsiteY17669" fmla="*/ 5603 h 688275"/>
              <a:gd name="connsiteX17670" fmla="*/ 6688319 w 7386137"/>
              <a:gd name="connsiteY17670" fmla="*/ 5603 h 688275"/>
              <a:gd name="connsiteX17671" fmla="*/ 6688182 w 7386137"/>
              <a:gd name="connsiteY17671" fmla="*/ 5351 h 688275"/>
              <a:gd name="connsiteX17672" fmla="*/ 6688318 w 7386137"/>
              <a:gd name="connsiteY17672" fmla="*/ 5351 h 688275"/>
              <a:gd name="connsiteX17673" fmla="*/ 6688182 w 7386137"/>
              <a:gd name="connsiteY17673" fmla="*/ 5100 h 688275"/>
              <a:gd name="connsiteX17674" fmla="*/ 6688319 w 7386137"/>
              <a:gd name="connsiteY17674" fmla="*/ 5100 h 688275"/>
              <a:gd name="connsiteX17675" fmla="*/ 6688182 w 7386137"/>
              <a:gd name="connsiteY17675" fmla="*/ 4848 h 688275"/>
              <a:gd name="connsiteX17676" fmla="*/ 6688318 w 7386137"/>
              <a:gd name="connsiteY17676" fmla="*/ 4848 h 688275"/>
              <a:gd name="connsiteX17677" fmla="*/ 6688182 w 7386137"/>
              <a:gd name="connsiteY17677" fmla="*/ 4597 h 688275"/>
              <a:gd name="connsiteX17678" fmla="*/ 6688319 w 7386137"/>
              <a:gd name="connsiteY17678" fmla="*/ 4597 h 688275"/>
              <a:gd name="connsiteX17679" fmla="*/ 6688182 w 7386137"/>
              <a:gd name="connsiteY17679" fmla="*/ 4345 h 688275"/>
              <a:gd name="connsiteX17680" fmla="*/ 6688318 w 7386137"/>
              <a:gd name="connsiteY17680" fmla="*/ 4345 h 688275"/>
              <a:gd name="connsiteX17681" fmla="*/ 6688182 w 7386137"/>
              <a:gd name="connsiteY17681" fmla="*/ 4094 h 688275"/>
              <a:gd name="connsiteX17682" fmla="*/ 6688319 w 7386137"/>
              <a:gd name="connsiteY17682" fmla="*/ 4094 h 688275"/>
              <a:gd name="connsiteX17683" fmla="*/ 6688182 w 7386137"/>
              <a:gd name="connsiteY17683" fmla="*/ 3842 h 688275"/>
              <a:gd name="connsiteX17684" fmla="*/ 6688318 w 7386137"/>
              <a:gd name="connsiteY17684" fmla="*/ 3842 h 688275"/>
              <a:gd name="connsiteX17685" fmla="*/ 6688182 w 7386137"/>
              <a:gd name="connsiteY17685" fmla="*/ 3591 h 688275"/>
              <a:gd name="connsiteX17686" fmla="*/ 6688319 w 7386137"/>
              <a:gd name="connsiteY17686" fmla="*/ 3591 h 688275"/>
              <a:gd name="connsiteX17687" fmla="*/ 5405815 w 7386137"/>
              <a:gd name="connsiteY17687" fmla="*/ 3339 h 688275"/>
              <a:gd name="connsiteX17688" fmla="*/ 5522280 w 7386137"/>
              <a:gd name="connsiteY17688" fmla="*/ 3339 h 688275"/>
              <a:gd name="connsiteX17689" fmla="*/ 5522244 w 7386137"/>
              <a:gd name="connsiteY17689" fmla="*/ 3591 h 688275"/>
              <a:gd name="connsiteX17690" fmla="*/ 5522280 w 7386137"/>
              <a:gd name="connsiteY17690" fmla="*/ 3591 h 688275"/>
              <a:gd name="connsiteX17691" fmla="*/ 5522244 w 7386137"/>
              <a:gd name="connsiteY17691" fmla="*/ 3842 h 688275"/>
              <a:gd name="connsiteX17692" fmla="*/ 5522280 w 7386137"/>
              <a:gd name="connsiteY17692" fmla="*/ 3842 h 688275"/>
              <a:gd name="connsiteX17693" fmla="*/ 5522244 w 7386137"/>
              <a:gd name="connsiteY17693" fmla="*/ 4094 h 688275"/>
              <a:gd name="connsiteX17694" fmla="*/ 5522280 w 7386137"/>
              <a:gd name="connsiteY17694" fmla="*/ 4094 h 688275"/>
              <a:gd name="connsiteX17695" fmla="*/ 5522244 w 7386137"/>
              <a:gd name="connsiteY17695" fmla="*/ 4345 h 688275"/>
              <a:gd name="connsiteX17696" fmla="*/ 5522280 w 7386137"/>
              <a:gd name="connsiteY17696" fmla="*/ 4345 h 688275"/>
              <a:gd name="connsiteX17697" fmla="*/ 5522244 w 7386137"/>
              <a:gd name="connsiteY17697" fmla="*/ 4597 h 688275"/>
              <a:gd name="connsiteX17698" fmla="*/ 5522280 w 7386137"/>
              <a:gd name="connsiteY17698" fmla="*/ 4597 h 688275"/>
              <a:gd name="connsiteX17699" fmla="*/ 5522244 w 7386137"/>
              <a:gd name="connsiteY17699" fmla="*/ 4848 h 688275"/>
              <a:gd name="connsiteX17700" fmla="*/ 5522280 w 7386137"/>
              <a:gd name="connsiteY17700" fmla="*/ 4848 h 688275"/>
              <a:gd name="connsiteX17701" fmla="*/ 5522244 w 7386137"/>
              <a:gd name="connsiteY17701" fmla="*/ 5100 h 688275"/>
              <a:gd name="connsiteX17702" fmla="*/ 5522280 w 7386137"/>
              <a:gd name="connsiteY17702" fmla="*/ 5100 h 688275"/>
              <a:gd name="connsiteX17703" fmla="*/ 5522244 w 7386137"/>
              <a:gd name="connsiteY17703" fmla="*/ 5351 h 688275"/>
              <a:gd name="connsiteX17704" fmla="*/ 5522280 w 7386137"/>
              <a:gd name="connsiteY17704" fmla="*/ 5351 h 688275"/>
              <a:gd name="connsiteX17705" fmla="*/ 5522244 w 7386137"/>
              <a:gd name="connsiteY17705" fmla="*/ 5603 h 688275"/>
              <a:gd name="connsiteX17706" fmla="*/ 5522280 w 7386137"/>
              <a:gd name="connsiteY17706" fmla="*/ 5603 h 688275"/>
              <a:gd name="connsiteX17707" fmla="*/ 5522244 w 7386137"/>
              <a:gd name="connsiteY17707" fmla="*/ 5854 h 688275"/>
              <a:gd name="connsiteX17708" fmla="*/ 5522280 w 7386137"/>
              <a:gd name="connsiteY17708" fmla="*/ 5854 h 688275"/>
              <a:gd name="connsiteX17709" fmla="*/ 5522244 w 7386137"/>
              <a:gd name="connsiteY17709" fmla="*/ 6106 h 688275"/>
              <a:gd name="connsiteX17710" fmla="*/ 5522280 w 7386137"/>
              <a:gd name="connsiteY17710" fmla="*/ 6106 h 688275"/>
              <a:gd name="connsiteX17711" fmla="*/ 5522244 w 7386137"/>
              <a:gd name="connsiteY17711" fmla="*/ 6357 h 688275"/>
              <a:gd name="connsiteX17712" fmla="*/ 5522280 w 7386137"/>
              <a:gd name="connsiteY17712" fmla="*/ 6357 h 688275"/>
              <a:gd name="connsiteX17713" fmla="*/ 5522244 w 7386137"/>
              <a:gd name="connsiteY17713" fmla="*/ 6609 h 688275"/>
              <a:gd name="connsiteX17714" fmla="*/ 5522280 w 7386137"/>
              <a:gd name="connsiteY17714" fmla="*/ 6609 h 688275"/>
              <a:gd name="connsiteX17715" fmla="*/ 5522244 w 7386137"/>
              <a:gd name="connsiteY17715" fmla="*/ 6861 h 688275"/>
              <a:gd name="connsiteX17716" fmla="*/ 5522280 w 7386137"/>
              <a:gd name="connsiteY17716" fmla="*/ 6861 h 688275"/>
              <a:gd name="connsiteX17717" fmla="*/ 5522244 w 7386137"/>
              <a:gd name="connsiteY17717" fmla="*/ 7112 h 688275"/>
              <a:gd name="connsiteX17718" fmla="*/ 5522280 w 7386137"/>
              <a:gd name="connsiteY17718" fmla="*/ 7112 h 688275"/>
              <a:gd name="connsiteX17719" fmla="*/ 5522244 w 7386137"/>
              <a:gd name="connsiteY17719" fmla="*/ 7364 h 688275"/>
              <a:gd name="connsiteX17720" fmla="*/ 5522280 w 7386137"/>
              <a:gd name="connsiteY17720" fmla="*/ 7364 h 688275"/>
              <a:gd name="connsiteX17721" fmla="*/ 5522244 w 7386137"/>
              <a:gd name="connsiteY17721" fmla="*/ 7615 h 688275"/>
              <a:gd name="connsiteX17722" fmla="*/ 5522280 w 7386137"/>
              <a:gd name="connsiteY17722" fmla="*/ 7615 h 688275"/>
              <a:gd name="connsiteX17723" fmla="*/ 5522244 w 7386137"/>
              <a:gd name="connsiteY17723" fmla="*/ 7867 h 688275"/>
              <a:gd name="connsiteX17724" fmla="*/ 5522280 w 7386137"/>
              <a:gd name="connsiteY17724" fmla="*/ 7867 h 688275"/>
              <a:gd name="connsiteX17725" fmla="*/ 5522244 w 7386137"/>
              <a:gd name="connsiteY17725" fmla="*/ 8118 h 688275"/>
              <a:gd name="connsiteX17726" fmla="*/ 5522280 w 7386137"/>
              <a:gd name="connsiteY17726" fmla="*/ 8118 h 688275"/>
              <a:gd name="connsiteX17727" fmla="*/ 5522244 w 7386137"/>
              <a:gd name="connsiteY17727" fmla="*/ 8370 h 688275"/>
              <a:gd name="connsiteX17728" fmla="*/ 5522280 w 7386137"/>
              <a:gd name="connsiteY17728" fmla="*/ 8370 h 688275"/>
              <a:gd name="connsiteX17729" fmla="*/ 5522244 w 7386137"/>
              <a:gd name="connsiteY17729" fmla="*/ 8621 h 688275"/>
              <a:gd name="connsiteX17730" fmla="*/ 5522280 w 7386137"/>
              <a:gd name="connsiteY17730" fmla="*/ 8621 h 688275"/>
              <a:gd name="connsiteX17731" fmla="*/ 5522244 w 7386137"/>
              <a:gd name="connsiteY17731" fmla="*/ 8873 h 688275"/>
              <a:gd name="connsiteX17732" fmla="*/ 5522280 w 7386137"/>
              <a:gd name="connsiteY17732" fmla="*/ 8873 h 688275"/>
              <a:gd name="connsiteX17733" fmla="*/ 5522244 w 7386137"/>
              <a:gd name="connsiteY17733" fmla="*/ 9125 h 688275"/>
              <a:gd name="connsiteX17734" fmla="*/ 5522280 w 7386137"/>
              <a:gd name="connsiteY17734" fmla="*/ 9125 h 688275"/>
              <a:gd name="connsiteX17735" fmla="*/ 5522244 w 7386137"/>
              <a:gd name="connsiteY17735" fmla="*/ 9376 h 688275"/>
              <a:gd name="connsiteX17736" fmla="*/ 5522280 w 7386137"/>
              <a:gd name="connsiteY17736" fmla="*/ 9376 h 688275"/>
              <a:gd name="connsiteX17737" fmla="*/ 5522244 w 7386137"/>
              <a:gd name="connsiteY17737" fmla="*/ 9628 h 688275"/>
              <a:gd name="connsiteX17738" fmla="*/ 5522280 w 7386137"/>
              <a:gd name="connsiteY17738" fmla="*/ 9628 h 688275"/>
              <a:gd name="connsiteX17739" fmla="*/ 5522244 w 7386137"/>
              <a:gd name="connsiteY17739" fmla="*/ 9879 h 688275"/>
              <a:gd name="connsiteX17740" fmla="*/ 5522280 w 7386137"/>
              <a:gd name="connsiteY17740" fmla="*/ 9879 h 688275"/>
              <a:gd name="connsiteX17741" fmla="*/ 5522244 w 7386137"/>
              <a:gd name="connsiteY17741" fmla="*/ 10131 h 688275"/>
              <a:gd name="connsiteX17742" fmla="*/ 5522280 w 7386137"/>
              <a:gd name="connsiteY17742" fmla="*/ 10131 h 688275"/>
              <a:gd name="connsiteX17743" fmla="*/ 5522244 w 7386137"/>
              <a:gd name="connsiteY17743" fmla="*/ 10382 h 688275"/>
              <a:gd name="connsiteX17744" fmla="*/ 5522280 w 7386137"/>
              <a:gd name="connsiteY17744" fmla="*/ 10382 h 688275"/>
              <a:gd name="connsiteX17745" fmla="*/ 5522244 w 7386137"/>
              <a:gd name="connsiteY17745" fmla="*/ 10634 h 688275"/>
              <a:gd name="connsiteX17746" fmla="*/ 5522280 w 7386137"/>
              <a:gd name="connsiteY17746" fmla="*/ 10634 h 688275"/>
              <a:gd name="connsiteX17747" fmla="*/ 5522244 w 7386137"/>
              <a:gd name="connsiteY17747" fmla="*/ 10885 h 688275"/>
              <a:gd name="connsiteX17748" fmla="*/ 5522280 w 7386137"/>
              <a:gd name="connsiteY17748" fmla="*/ 10885 h 688275"/>
              <a:gd name="connsiteX17749" fmla="*/ 5522244 w 7386137"/>
              <a:gd name="connsiteY17749" fmla="*/ 11137 h 688275"/>
              <a:gd name="connsiteX17750" fmla="*/ 5522280 w 7386137"/>
              <a:gd name="connsiteY17750" fmla="*/ 11137 h 688275"/>
              <a:gd name="connsiteX17751" fmla="*/ 5522244 w 7386137"/>
              <a:gd name="connsiteY17751" fmla="*/ 11388 h 688275"/>
              <a:gd name="connsiteX17752" fmla="*/ 5522280 w 7386137"/>
              <a:gd name="connsiteY17752" fmla="*/ 11388 h 688275"/>
              <a:gd name="connsiteX17753" fmla="*/ 5522244 w 7386137"/>
              <a:gd name="connsiteY17753" fmla="*/ 11640 h 688275"/>
              <a:gd name="connsiteX17754" fmla="*/ 5522280 w 7386137"/>
              <a:gd name="connsiteY17754" fmla="*/ 11640 h 688275"/>
              <a:gd name="connsiteX17755" fmla="*/ 5522244 w 7386137"/>
              <a:gd name="connsiteY17755" fmla="*/ 11891 h 688275"/>
              <a:gd name="connsiteX17756" fmla="*/ 5522280 w 7386137"/>
              <a:gd name="connsiteY17756" fmla="*/ 11891 h 688275"/>
              <a:gd name="connsiteX17757" fmla="*/ 5522244 w 7386137"/>
              <a:gd name="connsiteY17757" fmla="*/ 12143 h 688275"/>
              <a:gd name="connsiteX17758" fmla="*/ 5522280 w 7386137"/>
              <a:gd name="connsiteY17758" fmla="*/ 12143 h 688275"/>
              <a:gd name="connsiteX17759" fmla="*/ 5522244 w 7386137"/>
              <a:gd name="connsiteY17759" fmla="*/ 12395 h 688275"/>
              <a:gd name="connsiteX17760" fmla="*/ 5522280 w 7386137"/>
              <a:gd name="connsiteY17760" fmla="*/ 12395 h 688275"/>
              <a:gd name="connsiteX17761" fmla="*/ 5522244 w 7386137"/>
              <a:gd name="connsiteY17761" fmla="*/ 12646 h 688275"/>
              <a:gd name="connsiteX17762" fmla="*/ 5522280 w 7386137"/>
              <a:gd name="connsiteY17762" fmla="*/ 12646 h 688275"/>
              <a:gd name="connsiteX17763" fmla="*/ 5522244 w 7386137"/>
              <a:gd name="connsiteY17763" fmla="*/ 12898 h 688275"/>
              <a:gd name="connsiteX17764" fmla="*/ 5522280 w 7386137"/>
              <a:gd name="connsiteY17764" fmla="*/ 12898 h 688275"/>
              <a:gd name="connsiteX17765" fmla="*/ 5522244 w 7386137"/>
              <a:gd name="connsiteY17765" fmla="*/ 13149 h 688275"/>
              <a:gd name="connsiteX17766" fmla="*/ 5522280 w 7386137"/>
              <a:gd name="connsiteY17766" fmla="*/ 13149 h 688275"/>
              <a:gd name="connsiteX17767" fmla="*/ 5522244 w 7386137"/>
              <a:gd name="connsiteY17767" fmla="*/ 13401 h 688275"/>
              <a:gd name="connsiteX17768" fmla="*/ 5522280 w 7386137"/>
              <a:gd name="connsiteY17768" fmla="*/ 13401 h 688275"/>
              <a:gd name="connsiteX17769" fmla="*/ 5522244 w 7386137"/>
              <a:gd name="connsiteY17769" fmla="*/ 13652 h 688275"/>
              <a:gd name="connsiteX17770" fmla="*/ 5522280 w 7386137"/>
              <a:gd name="connsiteY17770" fmla="*/ 13652 h 688275"/>
              <a:gd name="connsiteX17771" fmla="*/ 5522244 w 7386137"/>
              <a:gd name="connsiteY17771" fmla="*/ 13904 h 688275"/>
              <a:gd name="connsiteX17772" fmla="*/ 5522280 w 7386137"/>
              <a:gd name="connsiteY17772" fmla="*/ 13904 h 688275"/>
              <a:gd name="connsiteX17773" fmla="*/ 5522244 w 7386137"/>
              <a:gd name="connsiteY17773" fmla="*/ 14155 h 688275"/>
              <a:gd name="connsiteX17774" fmla="*/ 5522280 w 7386137"/>
              <a:gd name="connsiteY17774" fmla="*/ 14155 h 688275"/>
              <a:gd name="connsiteX17775" fmla="*/ 5522244 w 7386137"/>
              <a:gd name="connsiteY17775" fmla="*/ 14407 h 688275"/>
              <a:gd name="connsiteX17776" fmla="*/ 5522280 w 7386137"/>
              <a:gd name="connsiteY17776" fmla="*/ 14407 h 688275"/>
              <a:gd name="connsiteX17777" fmla="*/ 5522244 w 7386137"/>
              <a:gd name="connsiteY17777" fmla="*/ 14659 h 688275"/>
              <a:gd name="connsiteX17778" fmla="*/ 5522280 w 7386137"/>
              <a:gd name="connsiteY17778" fmla="*/ 14659 h 688275"/>
              <a:gd name="connsiteX17779" fmla="*/ 5522244 w 7386137"/>
              <a:gd name="connsiteY17779" fmla="*/ 14910 h 688275"/>
              <a:gd name="connsiteX17780" fmla="*/ 5522280 w 7386137"/>
              <a:gd name="connsiteY17780" fmla="*/ 14910 h 688275"/>
              <a:gd name="connsiteX17781" fmla="*/ 5522244 w 7386137"/>
              <a:gd name="connsiteY17781" fmla="*/ 15162 h 688275"/>
              <a:gd name="connsiteX17782" fmla="*/ 5522280 w 7386137"/>
              <a:gd name="connsiteY17782" fmla="*/ 15162 h 688275"/>
              <a:gd name="connsiteX17783" fmla="*/ 5522244 w 7386137"/>
              <a:gd name="connsiteY17783" fmla="*/ 15413 h 688275"/>
              <a:gd name="connsiteX17784" fmla="*/ 5522280 w 7386137"/>
              <a:gd name="connsiteY17784" fmla="*/ 15413 h 688275"/>
              <a:gd name="connsiteX17785" fmla="*/ 5522244 w 7386137"/>
              <a:gd name="connsiteY17785" fmla="*/ 15665 h 688275"/>
              <a:gd name="connsiteX17786" fmla="*/ 5522280 w 7386137"/>
              <a:gd name="connsiteY17786" fmla="*/ 15665 h 688275"/>
              <a:gd name="connsiteX17787" fmla="*/ 5522244 w 7386137"/>
              <a:gd name="connsiteY17787" fmla="*/ 15916 h 688275"/>
              <a:gd name="connsiteX17788" fmla="*/ 5522280 w 7386137"/>
              <a:gd name="connsiteY17788" fmla="*/ 15916 h 688275"/>
              <a:gd name="connsiteX17789" fmla="*/ 5522244 w 7386137"/>
              <a:gd name="connsiteY17789" fmla="*/ 16168 h 688275"/>
              <a:gd name="connsiteX17790" fmla="*/ 5522280 w 7386137"/>
              <a:gd name="connsiteY17790" fmla="*/ 16168 h 688275"/>
              <a:gd name="connsiteX17791" fmla="*/ 5522244 w 7386137"/>
              <a:gd name="connsiteY17791" fmla="*/ 16419 h 688275"/>
              <a:gd name="connsiteX17792" fmla="*/ 5522280 w 7386137"/>
              <a:gd name="connsiteY17792" fmla="*/ 16419 h 688275"/>
              <a:gd name="connsiteX17793" fmla="*/ 5522244 w 7386137"/>
              <a:gd name="connsiteY17793" fmla="*/ 16671 h 688275"/>
              <a:gd name="connsiteX17794" fmla="*/ 5522280 w 7386137"/>
              <a:gd name="connsiteY17794" fmla="*/ 16671 h 688275"/>
              <a:gd name="connsiteX17795" fmla="*/ 5522244 w 7386137"/>
              <a:gd name="connsiteY17795" fmla="*/ 16922 h 688275"/>
              <a:gd name="connsiteX17796" fmla="*/ 5522280 w 7386137"/>
              <a:gd name="connsiteY17796" fmla="*/ 16922 h 688275"/>
              <a:gd name="connsiteX17797" fmla="*/ 5522244 w 7386137"/>
              <a:gd name="connsiteY17797" fmla="*/ 17174 h 688275"/>
              <a:gd name="connsiteX17798" fmla="*/ 5522280 w 7386137"/>
              <a:gd name="connsiteY17798" fmla="*/ 17174 h 688275"/>
              <a:gd name="connsiteX17799" fmla="*/ 5522244 w 7386137"/>
              <a:gd name="connsiteY17799" fmla="*/ 17425 h 688275"/>
              <a:gd name="connsiteX17800" fmla="*/ 5522280 w 7386137"/>
              <a:gd name="connsiteY17800" fmla="*/ 17425 h 688275"/>
              <a:gd name="connsiteX17801" fmla="*/ 5522244 w 7386137"/>
              <a:gd name="connsiteY17801" fmla="*/ 17677 h 688275"/>
              <a:gd name="connsiteX17802" fmla="*/ 5522280 w 7386137"/>
              <a:gd name="connsiteY17802" fmla="*/ 17677 h 688275"/>
              <a:gd name="connsiteX17803" fmla="*/ 5522244 w 7386137"/>
              <a:gd name="connsiteY17803" fmla="*/ 17928 h 688275"/>
              <a:gd name="connsiteX17804" fmla="*/ 5522280 w 7386137"/>
              <a:gd name="connsiteY17804" fmla="*/ 17928 h 688275"/>
              <a:gd name="connsiteX17805" fmla="*/ 5522244 w 7386137"/>
              <a:gd name="connsiteY17805" fmla="*/ 18180 h 688275"/>
              <a:gd name="connsiteX17806" fmla="*/ 5522280 w 7386137"/>
              <a:gd name="connsiteY17806" fmla="*/ 18180 h 688275"/>
              <a:gd name="connsiteX17807" fmla="*/ 5522244 w 7386137"/>
              <a:gd name="connsiteY17807" fmla="*/ 18432 h 688275"/>
              <a:gd name="connsiteX17808" fmla="*/ 5522280 w 7386137"/>
              <a:gd name="connsiteY17808" fmla="*/ 18432 h 688275"/>
              <a:gd name="connsiteX17809" fmla="*/ 5522244 w 7386137"/>
              <a:gd name="connsiteY17809" fmla="*/ 18683 h 688275"/>
              <a:gd name="connsiteX17810" fmla="*/ 5522280 w 7386137"/>
              <a:gd name="connsiteY17810" fmla="*/ 18683 h 688275"/>
              <a:gd name="connsiteX17811" fmla="*/ 5522244 w 7386137"/>
              <a:gd name="connsiteY17811" fmla="*/ 18935 h 688275"/>
              <a:gd name="connsiteX17812" fmla="*/ 5522280 w 7386137"/>
              <a:gd name="connsiteY17812" fmla="*/ 18935 h 688275"/>
              <a:gd name="connsiteX17813" fmla="*/ 5522244 w 7386137"/>
              <a:gd name="connsiteY17813" fmla="*/ 19186 h 688275"/>
              <a:gd name="connsiteX17814" fmla="*/ 5522280 w 7386137"/>
              <a:gd name="connsiteY17814" fmla="*/ 19186 h 688275"/>
              <a:gd name="connsiteX17815" fmla="*/ 5522244 w 7386137"/>
              <a:gd name="connsiteY17815" fmla="*/ 19438 h 688275"/>
              <a:gd name="connsiteX17816" fmla="*/ 5522280 w 7386137"/>
              <a:gd name="connsiteY17816" fmla="*/ 19438 h 688275"/>
              <a:gd name="connsiteX17817" fmla="*/ 5522244 w 7386137"/>
              <a:gd name="connsiteY17817" fmla="*/ 19689 h 688275"/>
              <a:gd name="connsiteX17818" fmla="*/ 5522280 w 7386137"/>
              <a:gd name="connsiteY17818" fmla="*/ 19689 h 688275"/>
              <a:gd name="connsiteX17819" fmla="*/ 5522244 w 7386137"/>
              <a:gd name="connsiteY17819" fmla="*/ 19941 h 688275"/>
              <a:gd name="connsiteX17820" fmla="*/ 5522280 w 7386137"/>
              <a:gd name="connsiteY17820" fmla="*/ 19941 h 688275"/>
              <a:gd name="connsiteX17821" fmla="*/ 5522244 w 7386137"/>
              <a:gd name="connsiteY17821" fmla="*/ 20192 h 688275"/>
              <a:gd name="connsiteX17822" fmla="*/ 5522280 w 7386137"/>
              <a:gd name="connsiteY17822" fmla="*/ 20192 h 688275"/>
              <a:gd name="connsiteX17823" fmla="*/ 5522244 w 7386137"/>
              <a:gd name="connsiteY17823" fmla="*/ 20444 h 688275"/>
              <a:gd name="connsiteX17824" fmla="*/ 5522280 w 7386137"/>
              <a:gd name="connsiteY17824" fmla="*/ 20444 h 688275"/>
              <a:gd name="connsiteX17825" fmla="*/ 5522244 w 7386137"/>
              <a:gd name="connsiteY17825" fmla="*/ 20696 h 688275"/>
              <a:gd name="connsiteX17826" fmla="*/ 5522280 w 7386137"/>
              <a:gd name="connsiteY17826" fmla="*/ 20696 h 688275"/>
              <a:gd name="connsiteX17827" fmla="*/ 5522244 w 7386137"/>
              <a:gd name="connsiteY17827" fmla="*/ 20947 h 688275"/>
              <a:gd name="connsiteX17828" fmla="*/ 5522280 w 7386137"/>
              <a:gd name="connsiteY17828" fmla="*/ 20947 h 688275"/>
              <a:gd name="connsiteX17829" fmla="*/ 5522244 w 7386137"/>
              <a:gd name="connsiteY17829" fmla="*/ 21199 h 688275"/>
              <a:gd name="connsiteX17830" fmla="*/ 5522280 w 7386137"/>
              <a:gd name="connsiteY17830" fmla="*/ 21199 h 688275"/>
              <a:gd name="connsiteX17831" fmla="*/ 5522244 w 7386137"/>
              <a:gd name="connsiteY17831" fmla="*/ 21450 h 688275"/>
              <a:gd name="connsiteX17832" fmla="*/ 5522280 w 7386137"/>
              <a:gd name="connsiteY17832" fmla="*/ 21450 h 688275"/>
              <a:gd name="connsiteX17833" fmla="*/ 5522244 w 7386137"/>
              <a:gd name="connsiteY17833" fmla="*/ 21702 h 688275"/>
              <a:gd name="connsiteX17834" fmla="*/ 5522280 w 7386137"/>
              <a:gd name="connsiteY17834" fmla="*/ 21702 h 688275"/>
              <a:gd name="connsiteX17835" fmla="*/ 5522244 w 7386137"/>
              <a:gd name="connsiteY17835" fmla="*/ 21953 h 688275"/>
              <a:gd name="connsiteX17836" fmla="*/ 5522280 w 7386137"/>
              <a:gd name="connsiteY17836" fmla="*/ 21953 h 688275"/>
              <a:gd name="connsiteX17837" fmla="*/ 5522244 w 7386137"/>
              <a:gd name="connsiteY17837" fmla="*/ 22205 h 688275"/>
              <a:gd name="connsiteX17838" fmla="*/ 5522280 w 7386137"/>
              <a:gd name="connsiteY17838" fmla="*/ 22205 h 688275"/>
              <a:gd name="connsiteX17839" fmla="*/ 5522244 w 7386137"/>
              <a:gd name="connsiteY17839" fmla="*/ 22456 h 688275"/>
              <a:gd name="connsiteX17840" fmla="*/ 5522280 w 7386137"/>
              <a:gd name="connsiteY17840" fmla="*/ 22456 h 688275"/>
              <a:gd name="connsiteX17841" fmla="*/ 5522244 w 7386137"/>
              <a:gd name="connsiteY17841" fmla="*/ 22708 h 688275"/>
              <a:gd name="connsiteX17842" fmla="*/ 5522280 w 7386137"/>
              <a:gd name="connsiteY17842" fmla="*/ 22708 h 688275"/>
              <a:gd name="connsiteX17843" fmla="*/ 5522244 w 7386137"/>
              <a:gd name="connsiteY17843" fmla="*/ 22959 h 688275"/>
              <a:gd name="connsiteX17844" fmla="*/ 5522280 w 7386137"/>
              <a:gd name="connsiteY17844" fmla="*/ 22959 h 688275"/>
              <a:gd name="connsiteX17845" fmla="*/ 5522244 w 7386137"/>
              <a:gd name="connsiteY17845" fmla="*/ 23211 h 688275"/>
              <a:gd name="connsiteX17846" fmla="*/ 5522280 w 7386137"/>
              <a:gd name="connsiteY17846" fmla="*/ 23211 h 688275"/>
              <a:gd name="connsiteX17847" fmla="*/ 5522244 w 7386137"/>
              <a:gd name="connsiteY17847" fmla="*/ 23462 h 688275"/>
              <a:gd name="connsiteX17848" fmla="*/ 5522280 w 7386137"/>
              <a:gd name="connsiteY17848" fmla="*/ 23462 h 688275"/>
              <a:gd name="connsiteX17849" fmla="*/ 5522244 w 7386137"/>
              <a:gd name="connsiteY17849" fmla="*/ 23714 h 688275"/>
              <a:gd name="connsiteX17850" fmla="*/ 5522280 w 7386137"/>
              <a:gd name="connsiteY17850" fmla="*/ 23714 h 688275"/>
              <a:gd name="connsiteX17851" fmla="*/ 5511491 w 7386137"/>
              <a:gd name="connsiteY17851" fmla="*/ 99243 h 688275"/>
              <a:gd name="connsiteX17852" fmla="*/ 5693848 w 7386137"/>
              <a:gd name="connsiteY17852" fmla="*/ 67207 h 688275"/>
              <a:gd name="connsiteX17853" fmla="*/ 5720981 w 7386137"/>
              <a:gd name="connsiteY17853" fmla="*/ 38822 h 688275"/>
              <a:gd name="connsiteX17854" fmla="*/ 5720938 w 7386137"/>
              <a:gd name="connsiteY17854" fmla="*/ 39119 h 688275"/>
              <a:gd name="connsiteX17855" fmla="*/ 5720981 w 7386137"/>
              <a:gd name="connsiteY17855" fmla="*/ 39074 h 688275"/>
              <a:gd name="connsiteX17856" fmla="*/ 5720938 w 7386137"/>
              <a:gd name="connsiteY17856" fmla="*/ 39370 h 688275"/>
              <a:gd name="connsiteX17857" fmla="*/ 5720981 w 7386137"/>
              <a:gd name="connsiteY17857" fmla="*/ 39325 h 688275"/>
              <a:gd name="connsiteX17858" fmla="*/ 5720938 w 7386137"/>
              <a:gd name="connsiteY17858" fmla="*/ 39622 h 688275"/>
              <a:gd name="connsiteX17859" fmla="*/ 5720981 w 7386137"/>
              <a:gd name="connsiteY17859" fmla="*/ 39577 h 688275"/>
              <a:gd name="connsiteX17860" fmla="*/ 5720938 w 7386137"/>
              <a:gd name="connsiteY17860" fmla="*/ 39873 h 688275"/>
              <a:gd name="connsiteX17861" fmla="*/ 5720981 w 7386137"/>
              <a:gd name="connsiteY17861" fmla="*/ 39828 h 688275"/>
              <a:gd name="connsiteX17862" fmla="*/ 5720938 w 7386137"/>
              <a:gd name="connsiteY17862" fmla="*/ 40125 h 688275"/>
              <a:gd name="connsiteX17863" fmla="*/ 5720981 w 7386137"/>
              <a:gd name="connsiteY17863" fmla="*/ 40080 h 688275"/>
              <a:gd name="connsiteX17864" fmla="*/ 5720938 w 7386137"/>
              <a:gd name="connsiteY17864" fmla="*/ 40376 h 688275"/>
              <a:gd name="connsiteX17865" fmla="*/ 5720981 w 7386137"/>
              <a:gd name="connsiteY17865" fmla="*/ 40331 h 688275"/>
              <a:gd name="connsiteX17866" fmla="*/ 5720938 w 7386137"/>
              <a:gd name="connsiteY17866" fmla="*/ 40628 h 688275"/>
              <a:gd name="connsiteX17867" fmla="*/ 5720981 w 7386137"/>
              <a:gd name="connsiteY17867" fmla="*/ 40583 h 688275"/>
              <a:gd name="connsiteX17868" fmla="*/ 5720938 w 7386137"/>
              <a:gd name="connsiteY17868" fmla="*/ 40879 h 688275"/>
              <a:gd name="connsiteX17869" fmla="*/ 5720981 w 7386137"/>
              <a:gd name="connsiteY17869" fmla="*/ 40834 h 688275"/>
              <a:gd name="connsiteX17870" fmla="*/ 5720938 w 7386137"/>
              <a:gd name="connsiteY17870" fmla="*/ 41131 h 688275"/>
              <a:gd name="connsiteX17871" fmla="*/ 5720981 w 7386137"/>
              <a:gd name="connsiteY17871" fmla="*/ 41086 h 688275"/>
              <a:gd name="connsiteX17872" fmla="*/ 5720938 w 7386137"/>
              <a:gd name="connsiteY17872" fmla="*/ 41382 h 688275"/>
              <a:gd name="connsiteX17873" fmla="*/ 5720981 w 7386137"/>
              <a:gd name="connsiteY17873" fmla="*/ 41337 h 688275"/>
              <a:gd name="connsiteX17874" fmla="*/ 5720938 w 7386137"/>
              <a:gd name="connsiteY17874" fmla="*/ 41634 h 688275"/>
              <a:gd name="connsiteX17875" fmla="*/ 5720981 w 7386137"/>
              <a:gd name="connsiteY17875" fmla="*/ 41589 h 688275"/>
              <a:gd name="connsiteX17876" fmla="*/ 5720938 w 7386137"/>
              <a:gd name="connsiteY17876" fmla="*/ 41885 h 688275"/>
              <a:gd name="connsiteX17877" fmla="*/ 5720981 w 7386137"/>
              <a:gd name="connsiteY17877" fmla="*/ 41840 h 688275"/>
              <a:gd name="connsiteX17878" fmla="*/ 5720938 w 7386137"/>
              <a:gd name="connsiteY17878" fmla="*/ 42137 h 688275"/>
              <a:gd name="connsiteX17879" fmla="*/ 5720981 w 7386137"/>
              <a:gd name="connsiteY17879" fmla="*/ 42092 h 688275"/>
              <a:gd name="connsiteX17880" fmla="*/ 5720938 w 7386137"/>
              <a:gd name="connsiteY17880" fmla="*/ 42389 h 688275"/>
              <a:gd name="connsiteX17881" fmla="*/ 5720981 w 7386137"/>
              <a:gd name="connsiteY17881" fmla="*/ 42344 h 688275"/>
              <a:gd name="connsiteX17882" fmla="*/ 5720938 w 7386137"/>
              <a:gd name="connsiteY17882" fmla="*/ 42640 h 688275"/>
              <a:gd name="connsiteX17883" fmla="*/ 5720981 w 7386137"/>
              <a:gd name="connsiteY17883" fmla="*/ 42595 h 688275"/>
              <a:gd name="connsiteX17884" fmla="*/ 5720938 w 7386137"/>
              <a:gd name="connsiteY17884" fmla="*/ 42892 h 688275"/>
              <a:gd name="connsiteX17885" fmla="*/ 5720981 w 7386137"/>
              <a:gd name="connsiteY17885" fmla="*/ 42847 h 688275"/>
              <a:gd name="connsiteX17886" fmla="*/ 5720938 w 7386137"/>
              <a:gd name="connsiteY17886" fmla="*/ 43143 h 688275"/>
              <a:gd name="connsiteX17887" fmla="*/ 5720981 w 7386137"/>
              <a:gd name="connsiteY17887" fmla="*/ 43098 h 688275"/>
              <a:gd name="connsiteX17888" fmla="*/ 5720938 w 7386137"/>
              <a:gd name="connsiteY17888" fmla="*/ 43395 h 688275"/>
              <a:gd name="connsiteX17889" fmla="*/ 5720981 w 7386137"/>
              <a:gd name="connsiteY17889" fmla="*/ 43350 h 688275"/>
              <a:gd name="connsiteX17890" fmla="*/ 5720938 w 7386137"/>
              <a:gd name="connsiteY17890" fmla="*/ 43646 h 688275"/>
              <a:gd name="connsiteX17891" fmla="*/ 5720981 w 7386137"/>
              <a:gd name="connsiteY17891" fmla="*/ 43601 h 688275"/>
              <a:gd name="connsiteX17892" fmla="*/ 5720938 w 7386137"/>
              <a:gd name="connsiteY17892" fmla="*/ 43898 h 688275"/>
              <a:gd name="connsiteX17893" fmla="*/ 5720981 w 7386137"/>
              <a:gd name="connsiteY17893" fmla="*/ 43853 h 688275"/>
              <a:gd name="connsiteX17894" fmla="*/ 5720938 w 7386137"/>
              <a:gd name="connsiteY17894" fmla="*/ 44149 h 688275"/>
              <a:gd name="connsiteX17895" fmla="*/ 5720981 w 7386137"/>
              <a:gd name="connsiteY17895" fmla="*/ 44104 h 688275"/>
              <a:gd name="connsiteX17896" fmla="*/ 5720938 w 7386137"/>
              <a:gd name="connsiteY17896" fmla="*/ 44401 h 688275"/>
              <a:gd name="connsiteX17897" fmla="*/ 5720981 w 7386137"/>
              <a:gd name="connsiteY17897" fmla="*/ 44356 h 688275"/>
              <a:gd name="connsiteX17898" fmla="*/ 5720938 w 7386137"/>
              <a:gd name="connsiteY17898" fmla="*/ 44653 h 688275"/>
              <a:gd name="connsiteX17899" fmla="*/ 5720981 w 7386137"/>
              <a:gd name="connsiteY17899" fmla="*/ 44608 h 688275"/>
              <a:gd name="connsiteX17900" fmla="*/ 5720938 w 7386137"/>
              <a:gd name="connsiteY17900" fmla="*/ 44904 h 688275"/>
              <a:gd name="connsiteX17901" fmla="*/ 5720981 w 7386137"/>
              <a:gd name="connsiteY17901" fmla="*/ 44859 h 688275"/>
              <a:gd name="connsiteX17902" fmla="*/ 5720938 w 7386137"/>
              <a:gd name="connsiteY17902" fmla="*/ 45156 h 688275"/>
              <a:gd name="connsiteX17903" fmla="*/ 5720981 w 7386137"/>
              <a:gd name="connsiteY17903" fmla="*/ 45111 h 688275"/>
              <a:gd name="connsiteX17904" fmla="*/ 5720938 w 7386137"/>
              <a:gd name="connsiteY17904" fmla="*/ 45407 h 688275"/>
              <a:gd name="connsiteX17905" fmla="*/ 5720981 w 7386137"/>
              <a:gd name="connsiteY17905" fmla="*/ 45362 h 688275"/>
              <a:gd name="connsiteX17906" fmla="*/ 5720938 w 7386137"/>
              <a:gd name="connsiteY17906" fmla="*/ 45659 h 688275"/>
              <a:gd name="connsiteX17907" fmla="*/ 5720981 w 7386137"/>
              <a:gd name="connsiteY17907" fmla="*/ 45614 h 688275"/>
              <a:gd name="connsiteX17908" fmla="*/ 5720938 w 7386137"/>
              <a:gd name="connsiteY17908" fmla="*/ 45910 h 688275"/>
              <a:gd name="connsiteX17909" fmla="*/ 5720981 w 7386137"/>
              <a:gd name="connsiteY17909" fmla="*/ 45865 h 688275"/>
              <a:gd name="connsiteX17910" fmla="*/ 5720938 w 7386137"/>
              <a:gd name="connsiteY17910" fmla="*/ 46162 h 688275"/>
              <a:gd name="connsiteX17911" fmla="*/ 5720981 w 7386137"/>
              <a:gd name="connsiteY17911" fmla="*/ 46117 h 688275"/>
              <a:gd name="connsiteX17912" fmla="*/ 5720938 w 7386137"/>
              <a:gd name="connsiteY17912" fmla="*/ 46413 h 688275"/>
              <a:gd name="connsiteX17913" fmla="*/ 5720981 w 7386137"/>
              <a:gd name="connsiteY17913" fmla="*/ 46368 h 688275"/>
              <a:gd name="connsiteX17914" fmla="*/ 5720938 w 7386137"/>
              <a:gd name="connsiteY17914" fmla="*/ 46665 h 688275"/>
              <a:gd name="connsiteX17915" fmla="*/ 5720981 w 7386137"/>
              <a:gd name="connsiteY17915" fmla="*/ 46620 h 688275"/>
              <a:gd name="connsiteX17916" fmla="*/ 5720938 w 7386137"/>
              <a:gd name="connsiteY17916" fmla="*/ 46916 h 688275"/>
              <a:gd name="connsiteX17917" fmla="*/ 5720981 w 7386137"/>
              <a:gd name="connsiteY17917" fmla="*/ 46871 h 688275"/>
              <a:gd name="connsiteX17918" fmla="*/ 5720938 w 7386137"/>
              <a:gd name="connsiteY17918" fmla="*/ 47168 h 688275"/>
              <a:gd name="connsiteX17919" fmla="*/ 5720981 w 7386137"/>
              <a:gd name="connsiteY17919" fmla="*/ 47123 h 688275"/>
              <a:gd name="connsiteX17920" fmla="*/ 5720938 w 7386137"/>
              <a:gd name="connsiteY17920" fmla="*/ 47419 h 688275"/>
              <a:gd name="connsiteX17921" fmla="*/ 5720981 w 7386137"/>
              <a:gd name="connsiteY17921" fmla="*/ 47374 h 688275"/>
              <a:gd name="connsiteX17922" fmla="*/ 5720938 w 7386137"/>
              <a:gd name="connsiteY17922" fmla="*/ 47671 h 688275"/>
              <a:gd name="connsiteX17923" fmla="*/ 5720981 w 7386137"/>
              <a:gd name="connsiteY17923" fmla="*/ 47626 h 688275"/>
              <a:gd name="connsiteX17924" fmla="*/ 5720938 w 7386137"/>
              <a:gd name="connsiteY17924" fmla="*/ 47923 h 688275"/>
              <a:gd name="connsiteX17925" fmla="*/ 5720981 w 7386137"/>
              <a:gd name="connsiteY17925" fmla="*/ 47878 h 688275"/>
              <a:gd name="connsiteX17926" fmla="*/ 5720938 w 7386137"/>
              <a:gd name="connsiteY17926" fmla="*/ 48174 h 688275"/>
              <a:gd name="connsiteX17927" fmla="*/ 5720981 w 7386137"/>
              <a:gd name="connsiteY17927" fmla="*/ 48129 h 688275"/>
              <a:gd name="connsiteX17928" fmla="*/ 5720938 w 7386137"/>
              <a:gd name="connsiteY17928" fmla="*/ 48426 h 688275"/>
              <a:gd name="connsiteX17929" fmla="*/ 5720981 w 7386137"/>
              <a:gd name="connsiteY17929" fmla="*/ 48381 h 688275"/>
              <a:gd name="connsiteX17930" fmla="*/ 5720938 w 7386137"/>
              <a:gd name="connsiteY17930" fmla="*/ 48677 h 688275"/>
              <a:gd name="connsiteX17931" fmla="*/ 5720981 w 7386137"/>
              <a:gd name="connsiteY17931" fmla="*/ 48632 h 688275"/>
              <a:gd name="connsiteX17932" fmla="*/ 5720938 w 7386137"/>
              <a:gd name="connsiteY17932" fmla="*/ 48929 h 688275"/>
              <a:gd name="connsiteX17933" fmla="*/ 5720981 w 7386137"/>
              <a:gd name="connsiteY17933" fmla="*/ 48884 h 688275"/>
              <a:gd name="connsiteX17934" fmla="*/ 5720938 w 7386137"/>
              <a:gd name="connsiteY17934" fmla="*/ 49180 h 688275"/>
              <a:gd name="connsiteX17935" fmla="*/ 5720981 w 7386137"/>
              <a:gd name="connsiteY17935" fmla="*/ 49135 h 688275"/>
              <a:gd name="connsiteX17936" fmla="*/ 5720938 w 7386137"/>
              <a:gd name="connsiteY17936" fmla="*/ 49432 h 688275"/>
              <a:gd name="connsiteX17937" fmla="*/ 5720981 w 7386137"/>
              <a:gd name="connsiteY17937" fmla="*/ 49387 h 688275"/>
              <a:gd name="connsiteX17938" fmla="*/ 5720938 w 7386137"/>
              <a:gd name="connsiteY17938" fmla="*/ 49683 h 688275"/>
              <a:gd name="connsiteX17939" fmla="*/ 5720981 w 7386137"/>
              <a:gd name="connsiteY17939" fmla="*/ 49638 h 688275"/>
              <a:gd name="connsiteX17940" fmla="*/ 5720938 w 7386137"/>
              <a:gd name="connsiteY17940" fmla="*/ 49935 h 688275"/>
              <a:gd name="connsiteX17941" fmla="*/ 5720981 w 7386137"/>
              <a:gd name="connsiteY17941" fmla="*/ 49890 h 688275"/>
              <a:gd name="connsiteX17942" fmla="*/ 5720938 w 7386137"/>
              <a:gd name="connsiteY17942" fmla="*/ 50187 h 688275"/>
              <a:gd name="connsiteX17943" fmla="*/ 5720981 w 7386137"/>
              <a:gd name="connsiteY17943" fmla="*/ 50142 h 688275"/>
              <a:gd name="connsiteX17944" fmla="*/ 5720938 w 7386137"/>
              <a:gd name="connsiteY17944" fmla="*/ 50438 h 688275"/>
              <a:gd name="connsiteX17945" fmla="*/ 5720981 w 7386137"/>
              <a:gd name="connsiteY17945" fmla="*/ 50393 h 688275"/>
              <a:gd name="connsiteX17946" fmla="*/ 5720938 w 7386137"/>
              <a:gd name="connsiteY17946" fmla="*/ 50690 h 688275"/>
              <a:gd name="connsiteX17947" fmla="*/ 5720981 w 7386137"/>
              <a:gd name="connsiteY17947" fmla="*/ 50645 h 688275"/>
              <a:gd name="connsiteX17948" fmla="*/ 5720938 w 7386137"/>
              <a:gd name="connsiteY17948" fmla="*/ 50941 h 688275"/>
              <a:gd name="connsiteX17949" fmla="*/ 5720981 w 7386137"/>
              <a:gd name="connsiteY17949" fmla="*/ 50896 h 688275"/>
              <a:gd name="connsiteX17950" fmla="*/ 5720938 w 7386137"/>
              <a:gd name="connsiteY17950" fmla="*/ 51193 h 688275"/>
              <a:gd name="connsiteX17951" fmla="*/ 5720981 w 7386137"/>
              <a:gd name="connsiteY17951" fmla="*/ 51148 h 688275"/>
              <a:gd name="connsiteX17952" fmla="*/ 5720938 w 7386137"/>
              <a:gd name="connsiteY17952" fmla="*/ 51444 h 688275"/>
              <a:gd name="connsiteX17953" fmla="*/ 5720981 w 7386137"/>
              <a:gd name="connsiteY17953" fmla="*/ 51399 h 688275"/>
              <a:gd name="connsiteX17954" fmla="*/ 5720938 w 7386137"/>
              <a:gd name="connsiteY17954" fmla="*/ 51696 h 688275"/>
              <a:gd name="connsiteX17955" fmla="*/ 5720981 w 7386137"/>
              <a:gd name="connsiteY17955" fmla="*/ 51651 h 688275"/>
              <a:gd name="connsiteX17956" fmla="*/ 5720938 w 7386137"/>
              <a:gd name="connsiteY17956" fmla="*/ 51947 h 688275"/>
              <a:gd name="connsiteX17957" fmla="*/ 5720981 w 7386137"/>
              <a:gd name="connsiteY17957" fmla="*/ 51902 h 688275"/>
              <a:gd name="connsiteX17958" fmla="*/ 5720938 w 7386137"/>
              <a:gd name="connsiteY17958" fmla="*/ 52199 h 688275"/>
              <a:gd name="connsiteX17959" fmla="*/ 5720981 w 7386137"/>
              <a:gd name="connsiteY17959" fmla="*/ 52154 h 688275"/>
              <a:gd name="connsiteX17960" fmla="*/ 5720938 w 7386137"/>
              <a:gd name="connsiteY17960" fmla="*/ 52450 h 688275"/>
              <a:gd name="connsiteX17961" fmla="*/ 5720981 w 7386137"/>
              <a:gd name="connsiteY17961" fmla="*/ 52405 h 688275"/>
              <a:gd name="connsiteX17962" fmla="*/ 5720938 w 7386137"/>
              <a:gd name="connsiteY17962" fmla="*/ 52702 h 688275"/>
              <a:gd name="connsiteX17963" fmla="*/ 5720981 w 7386137"/>
              <a:gd name="connsiteY17963" fmla="*/ 52657 h 688275"/>
              <a:gd name="connsiteX17964" fmla="*/ 5720938 w 7386137"/>
              <a:gd name="connsiteY17964" fmla="*/ 52953 h 688275"/>
              <a:gd name="connsiteX17965" fmla="*/ 5720981 w 7386137"/>
              <a:gd name="connsiteY17965" fmla="*/ 52908 h 688275"/>
              <a:gd name="connsiteX17966" fmla="*/ 5720938 w 7386137"/>
              <a:gd name="connsiteY17966" fmla="*/ 53205 h 688275"/>
              <a:gd name="connsiteX17967" fmla="*/ 5720981 w 7386137"/>
              <a:gd name="connsiteY17967" fmla="*/ 53160 h 688275"/>
              <a:gd name="connsiteX17968" fmla="*/ 5720938 w 7386137"/>
              <a:gd name="connsiteY17968" fmla="*/ 53456 h 688275"/>
              <a:gd name="connsiteX17969" fmla="*/ 5720981 w 7386137"/>
              <a:gd name="connsiteY17969" fmla="*/ 53411 h 688275"/>
              <a:gd name="connsiteX17970" fmla="*/ 5720938 w 7386137"/>
              <a:gd name="connsiteY17970" fmla="*/ 53708 h 688275"/>
              <a:gd name="connsiteX17971" fmla="*/ 5720981 w 7386137"/>
              <a:gd name="connsiteY17971" fmla="*/ 53663 h 688275"/>
              <a:gd name="connsiteX17972" fmla="*/ 5720938 w 7386137"/>
              <a:gd name="connsiteY17972" fmla="*/ 53960 h 688275"/>
              <a:gd name="connsiteX17973" fmla="*/ 5720981 w 7386137"/>
              <a:gd name="connsiteY17973" fmla="*/ 53915 h 688275"/>
              <a:gd name="connsiteX17974" fmla="*/ 5720938 w 7386137"/>
              <a:gd name="connsiteY17974" fmla="*/ 54211 h 688275"/>
              <a:gd name="connsiteX17975" fmla="*/ 5720981 w 7386137"/>
              <a:gd name="connsiteY17975" fmla="*/ 54166 h 688275"/>
              <a:gd name="connsiteX17976" fmla="*/ 5720938 w 7386137"/>
              <a:gd name="connsiteY17976" fmla="*/ 54463 h 688275"/>
              <a:gd name="connsiteX17977" fmla="*/ 5720981 w 7386137"/>
              <a:gd name="connsiteY17977" fmla="*/ 54418 h 688275"/>
              <a:gd name="connsiteX17978" fmla="*/ 5720938 w 7386137"/>
              <a:gd name="connsiteY17978" fmla="*/ 54714 h 688275"/>
              <a:gd name="connsiteX17979" fmla="*/ 5720981 w 7386137"/>
              <a:gd name="connsiteY17979" fmla="*/ 54669 h 688275"/>
              <a:gd name="connsiteX17980" fmla="*/ 5720938 w 7386137"/>
              <a:gd name="connsiteY17980" fmla="*/ 54966 h 688275"/>
              <a:gd name="connsiteX17981" fmla="*/ 5720981 w 7386137"/>
              <a:gd name="connsiteY17981" fmla="*/ 54921 h 688275"/>
              <a:gd name="connsiteX17982" fmla="*/ 5720938 w 7386137"/>
              <a:gd name="connsiteY17982" fmla="*/ 55217 h 688275"/>
              <a:gd name="connsiteX17983" fmla="*/ 5720981 w 7386137"/>
              <a:gd name="connsiteY17983" fmla="*/ 55172 h 688275"/>
              <a:gd name="connsiteX17984" fmla="*/ 5720938 w 7386137"/>
              <a:gd name="connsiteY17984" fmla="*/ 55469 h 688275"/>
              <a:gd name="connsiteX17985" fmla="*/ 5720981 w 7386137"/>
              <a:gd name="connsiteY17985" fmla="*/ 55424 h 688275"/>
              <a:gd name="connsiteX17986" fmla="*/ 5720938 w 7386137"/>
              <a:gd name="connsiteY17986" fmla="*/ 55720 h 688275"/>
              <a:gd name="connsiteX17987" fmla="*/ 5720981 w 7386137"/>
              <a:gd name="connsiteY17987" fmla="*/ 55675 h 688275"/>
              <a:gd name="connsiteX17988" fmla="*/ 5720938 w 7386137"/>
              <a:gd name="connsiteY17988" fmla="*/ 55972 h 688275"/>
              <a:gd name="connsiteX17989" fmla="*/ 5720981 w 7386137"/>
              <a:gd name="connsiteY17989" fmla="*/ 55927 h 688275"/>
              <a:gd name="connsiteX17990" fmla="*/ 5720938 w 7386137"/>
              <a:gd name="connsiteY17990" fmla="*/ 56224 h 688275"/>
              <a:gd name="connsiteX17991" fmla="*/ 5720981 w 7386137"/>
              <a:gd name="connsiteY17991" fmla="*/ 56179 h 688275"/>
              <a:gd name="connsiteX17992" fmla="*/ 5720938 w 7386137"/>
              <a:gd name="connsiteY17992" fmla="*/ 56475 h 688275"/>
              <a:gd name="connsiteX17993" fmla="*/ 5720981 w 7386137"/>
              <a:gd name="connsiteY17993" fmla="*/ 56430 h 688275"/>
              <a:gd name="connsiteX17994" fmla="*/ 5720938 w 7386137"/>
              <a:gd name="connsiteY17994" fmla="*/ 56727 h 688275"/>
              <a:gd name="connsiteX17995" fmla="*/ 5720981 w 7386137"/>
              <a:gd name="connsiteY17995" fmla="*/ 56682 h 688275"/>
              <a:gd name="connsiteX17996" fmla="*/ 5720938 w 7386137"/>
              <a:gd name="connsiteY17996" fmla="*/ 56978 h 688275"/>
              <a:gd name="connsiteX17997" fmla="*/ 5720981 w 7386137"/>
              <a:gd name="connsiteY17997" fmla="*/ 56933 h 688275"/>
              <a:gd name="connsiteX17998" fmla="*/ 5720938 w 7386137"/>
              <a:gd name="connsiteY17998" fmla="*/ 57230 h 688275"/>
              <a:gd name="connsiteX17999" fmla="*/ 5720981 w 7386137"/>
              <a:gd name="connsiteY17999" fmla="*/ 57185 h 688275"/>
              <a:gd name="connsiteX18000" fmla="*/ 5720938 w 7386137"/>
              <a:gd name="connsiteY18000" fmla="*/ 57481 h 688275"/>
              <a:gd name="connsiteX18001" fmla="*/ 5720981 w 7386137"/>
              <a:gd name="connsiteY18001" fmla="*/ 57436 h 688275"/>
              <a:gd name="connsiteX18002" fmla="*/ 5720938 w 7386137"/>
              <a:gd name="connsiteY18002" fmla="*/ 57733 h 688275"/>
              <a:gd name="connsiteX18003" fmla="*/ 5720981 w 7386137"/>
              <a:gd name="connsiteY18003" fmla="*/ 57688 h 688275"/>
              <a:gd name="connsiteX18004" fmla="*/ 5720938 w 7386137"/>
              <a:gd name="connsiteY18004" fmla="*/ 57984 h 688275"/>
              <a:gd name="connsiteX18005" fmla="*/ 5720981 w 7386137"/>
              <a:gd name="connsiteY18005" fmla="*/ 57939 h 688275"/>
              <a:gd name="connsiteX18006" fmla="*/ 5720938 w 7386137"/>
              <a:gd name="connsiteY18006" fmla="*/ 58236 h 688275"/>
              <a:gd name="connsiteX18007" fmla="*/ 5720981 w 7386137"/>
              <a:gd name="connsiteY18007" fmla="*/ 58191 h 688275"/>
              <a:gd name="connsiteX18008" fmla="*/ 5720938 w 7386137"/>
              <a:gd name="connsiteY18008" fmla="*/ 58487 h 688275"/>
              <a:gd name="connsiteX18009" fmla="*/ 5720981 w 7386137"/>
              <a:gd name="connsiteY18009" fmla="*/ 58442 h 688275"/>
              <a:gd name="connsiteX18010" fmla="*/ 5720938 w 7386137"/>
              <a:gd name="connsiteY18010" fmla="*/ 58739 h 688275"/>
              <a:gd name="connsiteX18011" fmla="*/ 5720981 w 7386137"/>
              <a:gd name="connsiteY18011" fmla="*/ 58694 h 688275"/>
              <a:gd name="connsiteX18012" fmla="*/ 5720938 w 7386137"/>
              <a:gd name="connsiteY18012" fmla="*/ 58990 h 688275"/>
              <a:gd name="connsiteX18013" fmla="*/ 5720981 w 7386137"/>
              <a:gd name="connsiteY18013" fmla="*/ 58945 h 688275"/>
              <a:gd name="connsiteX18014" fmla="*/ 5720938 w 7386137"/>
              <a:gd name="connsiteY18014" fmla="*/ 59242 h 688275"/>
              <a:gd name="connsiteX18015" fmla="*/ 5720981 w 7386137"/>
              <a:gd name="connsiteY18015" fmla="*/ 59197 h 688275"/>
              <a:gd name="connsiteX18016" fmla="*/ 5705535 w 7386137"/>
              <a:gd name="connsiteY18016" fmla="*/ 165225 h 688275"/>
              <a:gd name="connsiteX18017" fmla="*/ 5497234 w 7386137"/>
              <a:gd name="connsiteY18017" fmla="*/ 197785 h 688275"/>
              <a:gd name="connsiteX18018" fmla="*/ 5491839 w 7386137"/>
              <a:gd name="connsiteY18018" fmla="*/ 235017 h 688275"/>
              <a:gd name="connsiteX18019" fmla="*/ 5719729 w 7386137"/>
              <a:gd name="connsiteY18019" fmla="*/ 235017 h 688275"/>
              <a:gd name="connsiteX18020" fmla="*/ 5719693 w 7386137"/>
              <a:gd name="connsiteY18020" fmla="*/ 235269 h 688275"/>
              <a:gd name="connsiteX18021" fmla="*/ 5719728 w 7386137"/>
              <a:gd name="connsiteY18021" fmla="*/ 235269 h 688275"/>
              <a:gd name="connsiteX18022" fmla="*/ 5719692 w 7386137"/>
              <a:gd name="connsiteY18022" fmla="*/ 235520 h 688275"/>
              <a:gd name="connsiteX18023" fmla="*/ 5719728 w 7386137"/>
              <a:gd name="connsiteY18023" fmla="*/ 235520 h 688275"/>
              <a:gd name="connsiteX18024" fmla="*/ 5719692 w 7386137"/>
              <a:gd name="connsiteY18024" fmla="*/ 235772 h 688275"/>
              <a:gd name="connsiteX18025" fmla="*/ 5719728 w 7386137"/>
              <a:gd name="connsiteY18025" fmla="*/ 235772 h 688275"/>
              <a:gd name="connsiteX18026" fmla="*/ 5719692 w 7386137"/>
              <a:gd name="connsiteY18026" fmla="*/ 236023 h 688275"/>
              <a:gd name="connsiteX18027" fmla="*/ 5719728 w 7386137"/>
              <a:gd name="connsiteY18027" fmla="*/ 236023 h 688275"/>
              <a:gd name="connsiteX18028" fmla="*/ 5719692 w 7386137"/>
              <a:gd name="connsiteY18028" fmla="*/ 236275 h 688275"/>
              <a:gd name="connsiteX18029" fmla="*/ 5719728 w 7386137"/>
              <a:gd name="connsiteY18029" fmla="*/ 236275 h 688275"/>
              <a:gd name="connsiteX18030" fmla="*/ 5719692 w 7386137"/>
              <a:gd name="connsiteY18030" fmla="*/ 236526 h 688275"/>
              <a:gd name="connsiteX18031" fmla="*/ 5719728 w 7386137"/>
              <a:gd name="connsiteY18031" fmla="*/ 236526 h 688275"/>
              <a:gd name="connsiteX18032" fmla="*/ 5719692 w 7386137"/>
              <a:gd name="connsiteY18032" fmla="*/ 236778 h 688275"/>
              <a:gd name="connsiteX18033" fmla="*/ 5719728 w 7386137"/>
              <a:gd name="connsiteY18033" fmla="*/ 236778 h 688275"/>
              <a:gd name="connsiteX18034" fmla="*/ 5719692 w 7386137"/>
              <a:gd name="connsiteY18034" fmla="*/ 237029 h 688275"/>
              <a:gd name="connsiteX18035" fmla="*/ 5719728 w 7386137"/>
              <a:gd name="connsiteY18035" fmla="*/ 237029 h 688275"/>
              <a:gd name="connsiteX18036" fmla="*/ 5719692 w 7386137"/>
              <a:gd name="connsiteY18036" fmla="*/ 237281 h 688275"/>
              <a:gd name="connsiteX18037" fmla="*/ 5719728 w 7386137"/>
              <a:gd name="connsiteY18037" fmla="*/ 237281 h 688275"/>
              <a:gd name="connsiteX18038" fmla="*/ 5719692 w 7386137"/>
              <a:gd name="connsiteY18038" fmla="*/ 237532 h 688275"/>
              <a:gd name="connsiteX18039" fmla="*/ 5719728 w 7386137"/>
              <a:gd name="connsiteY18039" fmla="*/ 237532 h 688275"/>
              <a:gd name="connsiteX18040" fmla="*/ 5719692 w 7386137"/>
              <a:gd name="connsiteY18040" fmla="*/ 237784 h 688275"/>
              <a:gd name="connsiteX18041" fmla="*/ 5719728 w 7386137"/>
              <a:gd name="connsiteY18041" fmla="*/ 237784 h 688275"/>
              <a:gd name="connsiteX18042" fmla="*/ 5719692 w 7386137"/>
              <a:gd name="connsiteY18042" fmla="*/ 238035 h 688275"/>
              <a:gd name="connsiteX18043" fmla="*/ 5719728 w 7386137"/>
              <a:gd name="connsiteY18043" fmla="*/ 238035 h 688275"/>
              <a:gd name="connsiteX18044" fmla="*/ 5719692 w 7386137"/>
              <a:gd name="connsiteY18044" fmla="*/ 238287 h 688275"/>
              <a:gd name="connsiteX18045" fmla="*/ 5719728 w 7386137"/>
              <a:gd name="connsiteY18045" fmla="*/ 238287 h 688275"/>
              <a:gd name="connsiteX18046" fmla="*/ 5719692 w 7386137"/>
              <a:gd name="connsiteY18046" fmla="*/ 238539 h 688275"/>
              <a:gd name="connsiteX18047" fmla="*/ 5719728 w 7386137"/>
              <a:gd name="connsiteY18047" fmla="*/ 238539 h 688275"/>
              <a:gd name="connsiteX18048" fmla="*/ 5719692 w 7386137"/>
              <a:gd name="connsiteY18048" fmla="*/ 238790 h 688275"/>
              <a:gd name="connsiteX18049" fmla="*/ 5719728 w 7386137"/>
              <a:gd name="connsiteY18049" fmla="*/ 238790 h 688275"/>
              <a:gd name="connsiteX18050" fmla="*/ 5719692 w 7386137"/>
              <a:gd name="connsiteY18050" fmla="*/ 239042 h 688275"/>
              <a:gd name="connsiteX18051" fmla="*/ 5719728 w 7386137"/>
              <a:gd name="connsiteY18051" fmla="*/ 239042 h 688275"/>
              <a:gd name="connsiteX18052" fmla="*/ 5719692 w 7386137"/>
              <a:gd name="connsiteY18052" fmla="*/ 239293 h 688275"/>
              <a:gd name="connsiteX18053" fmla="*/ 5719728 w 7386137"/>
              <a:gd name="connsiteY18053" fmla="*/ 239293 h 688275"/>
              <a:gd name="connsiteX18054" fmla="*/ 5719692 w 7386137"/>
              <a:gd name="connsiteY18054" fmla="*/ 239545 h 688275"/>
              <a:gd name="connsiteX18055" fmla="*/ 5719728 w 7386137"/>
              <a:gd name="connsiteY18055" fmla="*/ 239545 h 688275"/>
              <a:gd name="connsiteX18056" fmla="*/ 5719692 w 7386137"/>
              <a:gd name="connsiteY18056" fmla="*/ 239796 h 688275"/>
              <a:gd name="connsiteX18057" fmla="*/ 5719728 w 7386137"/>
              <a:gd name="connsiteY18057" fmla="*/ 239796 h 688275"/>
              <a:gd name="connsiteX18058" fmla="*/ 5719692 w 7386137"/>
              <a:gd name="connsiteY18058" fmla="*/ 240048 h 688275"/>
              <a:gd name="connsiteX18059" fmla="*/ 5719728 w 7386137"/>
              <a:gd name="connsiteY18059" fmla="*/ 240048 h 688275"/>
              <a:gd name="connsiteX18060" fmla="*/ 5719692 w 7386137"/>
              <a:gd name="connsiteY18060" fmla="*/ 240299 h 688275"/>
              <a:gd name="connsiteX18061" fmla="*/ 5719728 w 7386137"/>
              <a:gd name="connsiteY18061" fmla="*/ 240299 h 688275"/>
              <a:gd name="connsiteX18062" fmla="*/ 5719692 w 7386137"/>
              <a:gd name="connsiteY18062" fmla="*/ 240551 h 688275"/>
              <a:gd name="connsiteX18063" fmla="*/ 5719728 w 7386137"/>
              <a:gd name="connsiteY18063" fmla="*/ 240551 h 688275"/>
              <a:gd name="connsiteX18064" fmla="*/ 5719692 w 7386137"/>
              <a:gd name="connsiteY18064" fmla="*/ 240803 h 688275"/>
              <a:gd name="connsiteX18065" fmla="*/ 5719728 w 7386137"/>
              <a:gd name="connsiteY18065" fmla="*/ 240803 h 688275"/>
              <a:gd name="connsiteX18066" fmla="*/ 5719692 w 7386137"/>
              <a:gd name="connsiteY18066" fmla="*/ 241054 h 688275"/>
              <a:gd name="connsiteX18067" fmla="*/ 5719728 w 7386137"/>
              <a:gd name="connsiteY18067" fmla="*/ 241054 h 688275"/>
              <a:gd name="connsiteX18068" fmla="*/ 5719692 w 7386137"/>
              <a:gd name="connsiteY18068" fmla="*/ 241306 h 688275"/>
              <a:gd name="connsiteX18069" fmla="*/ 5719728 w 7386137"/>
              <a:gd name="connsiteY18069" fmla="*/ 241306 h 688275"/>
              <a:gd name="connsiteX18070" fmla="*/ 5719692 w 7386137"/>
              <a:gd name="connsiteY18070" fmla="*/ 241557 h 688275"/>
              <a:gd name="connsiteX18071" fmla="*/ 5719728 w 7386137"/>
              <a:gd name="connsiteY18071" fmla="*/ 241557 h 688275"/>
              <a:gd name="connsiteX18072" fmla="*/ 5719692 w 7386137"/>
              <a:gd name="connsiteY18072" fmla="*/ 241809 h 688275"/>
              <a:gd name="connsiteX18073" fmla="*/ 5719728 w 7386137"/>
              <a:gd name="connsiteY18073" fmla="*/ 241809 h 688275"/>
              <a:gd name="connsiteX18074" fmla="*/ 5719692 w 7386137"/>
              <a:gd name="connsiteY18074" fmla="*/ 242060 h 688275"/>
              <a:gd name="connsiteX18075" fmla="*/ 5719728 w 7386137"/>
              <a:gd name="connsiteY18075" fmla="*/ 242060 h 688275"/>
              <a:gd name="connsiteX18076" fmla="*/ 5719692 w 7386137"/>
              <a:gd name="connsiteY18076" fmla="*/ 242312 h 688275"/>
              <a:gd name="connsiteX18077" fmla="*/ 5719728 w 7386137"/>
              <a:gd name="connsiteY18077" fmla="*/ 242312 h 688275"/>
              <a:gd name="connsiteX18078" fmla="*/ 5719692 w 7386137"/>
              <a:gd name="connsiteY18078" fmla="*/ 242563 h 688275"/>
              <a:gd name="connsiteX18079" fmla="*/ 5719728 w 7386137"/>
              <a:gd name="connsiteY18079" fmla="*/ 242563 h 688275"/>
              <a:gd name="connsiteX18080" fmla="*/ 5719692 w 7386137"/>
              <a:gd name="connsiteY18080" fmla="*/ 242815 h 688275"/>
              <a:gd name="connsiteX18081" fmla="*/ 5719728 w 7386137"/>
              <a:gd name="connsiteY18081" fmla="*/ 242815 h 688275"/>
              <a:gd name="connsiteX18082" fmla="*/ 5719692 w 7386137"/>
              <a:gd name="connsiteY18082" fmla="*/ 243066 h 688275"/>
              <a:gd name="connsiteX18083" fmla="*/ 5719728 w 7386137"/>
              <a:gd name="connsiteY18083" fmla="*/ 243066 h 688275"/>
              <a:gd name="connsiteX18084" fmla="*/ 5719692 w 7386137"/>
              <a:gd name="connsiteY18084" fmla="*/ 243318 h 688275"/>
              <a:gd name="connsiteX18085" fmla="*/ 5719728 w 7386137"/>
              <a:gd name="connsiteY18085" fmla="*/ 243318 h 688275"/>
              <a:gd name="connsiteX18086" fmla="*/ 5719692 w 7386137"/>
              <a:gd name="connsiteY18086" fmla="*/ 243569 h 688275"/>
              <a:gd name="connsiteX18087" fmla="*/ 5719728 w 7386137"/>
              <a:gd name="connsiteY18087" fmla="*/ 243569 h 688275"/>
              <a:gd name="connsiteX18088" fmla="*/ 5719692 w 7386137"/>
              <a:gd name="connsiteY18088" fmla="*/ 243821 h 688275"/>
              <a:gd name="connsiteX18089" fmla="*/ 5719728 w 7386137"/>
              <a:gd name="connsiteY18089" fmla="*/ 243821 h 688275"/>
              <a:gd name="connsiteX18090" fmla="*/ 5719692 w 7386137"/>
              <a:gd name="connsiteY18090" fmla="*/ 244073 h 688275"/>
              <a:gd name="connsiteX18091" fmla="*/ 5719728 w 7386137"/>
              <a:gd name="connsiteY18091" fmla="*/ 244073 h 688275"/>
              <a:gd name="connsiteX18092" fmla="*/ 5719692 w 7386137"/>
              <a:gd name="connsiteY18092" fmla="*/ 244324 h 688275"/>
              <a:gd name="connsiteX18093" fmla="*/ 5719728 w 7386137"/>
              <a:gd name="connsiteY18093" fmla="*/ 244324 h 688275"/>
              <a:gd name="connsiteX18094" fmla="*/ 5719692 w 7386137"/>
              <a:gd name="connsiteY18094" fmla="*/ 244576 h 688275"/>
              <a:gd name="connsiteX18095" fmla="*/ 5719728 w 7386137"/>
              <a:gd name="connsiteY18095" fmla="*/ 244576 h 688275"/>
              <a:gd name="connsiteX18096" fmla="*/ 5719692 w 7386137"/>
              <a:gd name="connsiteY18096" fmla="*/ 244827 h 688275"/>
              <a:gd name="connsiteX18097" fmla="*/ 5719728 w 7386137"/>
              <a:gd name="connsiteY18097" fmla="*/ 244827 h 688275"/>
              <a:gd name="connsiteX18098" fmla="*/ 5719692 w 7386137"/>
              <a:gd name="connsiteY18098" fmla="*/ 245079 h 688275"/>
              <a:gd name="connsiteX18099" fmla="*/ 5719728 w 7386137"/>
              <a:gd name="connsiteY18099" fmla="*/ 245079 h 688275"/>
              <a:gd name="connsiteX18100" fmla="*/ 5719692 w 7386137"/>
              <a:gd name="connsiteY18100" fmla="*/ 245330 h 688275"/>
              <a:gd name="connsiteX18101" fmla="*/ 5719728 w 7386137"/>
              <a:gd name="connsiteY18101" fmla="*/ 245330 h 688275"/>
              <a:gd name="connsiteX18102" fmla="*/ 5719692 w 7386137"/>
              <a:gd name="connsiteY18102" fmla="*/ 245582 h 688275"/>
              <a:gd name="connsiteX18103" fmla="*/ 5719728 w 7386137"/>
              <a:gd name="connsiteY18103" fmla="*/ 245582 h 688275"/>
              <a:gd name="connsiteX18104" fmla="*/ 5719692 w 7386137"/>
              <a:gd name="connsiteY18104" fmla="*/ 245833 h 688275"/>
              <a:gd name="connsiteX18105" fmla="*/ 5719728 w 7386137"/>
              <a:gd name="connsiteY18105" fmla="*/ 245833 h 688275"/>
              <a:gd name="connsiteX18106" fmla="*/ 5719692 w 7386137"/>
              <a:gd name="connsiteY18106" fmla="*/ 246085 h 688275"/>
              <a:gd name="connsiteX18107" fmla="*/ 5719728 w 7386137"/>
              <a:gd name="connsiteY18107" fmla="*/ 246085 h 688275"/>
              <a:gd name="connsiteX18108" fmla="*/ 5719692 w 7386137"/>
              <a:gd name="connsiteY18108" fmla="*/ 246337 h 688275"/>
              <a:gd name="connsiteX18109" fmla="*/ 5719728 w 7386137"/>
              <a:gd name="connsiteY18109" fmla="*/ 246337 h 688275"/>
              <a:gd name="connsiteX18110" fmla="*/ 5719692 w 7386137"/>
              <a:gd name="connsiteY18110" fmla="*/ 246588 h 688275"/>
              <a:gd name="connsiteX18111" fmla="*/ 5719728 w 7386137"/>
              <a:gd name="connsiteY18111" fmla="*/ 246588 h 688275"/>
              <a:gd name="connsiteX18112" fmla="*/ 5719692 w 7386137"/>
              <a:gd name="connsiteY18112" fmla="*/ 246840 h 688275"/>
              <a:gd name="connsiteX18113" fmla="*/ 5719728 w 7386137"/>
              <a:gd name="connsiteY18113" fmla="*/ 246840 h 688275"/>
              <a:gd name="connsiteX18114" fmla="*/ 5719692 w 7386137"/>
              <a:gd name="connsiteY18114" fmla="*/ 247091 h 688275"/>
              <a:gd name="connsiteX18115" fmla="*/ 5719728 w 7386137"/>
              <a:gd name="connsiteY18115" fmla="*/ 247091 h 688275"/>
              <a:gd name="connsiteX18116" fmla="*/ 5719692 w 7386137"/>
              <a:gd name="connsiteY18116" fmla="*/ 247343 h 688275"/>
              <a:gd name="connsiteX18117" fmla="*/ 5719728 w 7386137"/>
              <a:gd name="connsiteY18117" fmla="*/ 247343 h 688275"/>
              <a:gd name="connsiteX18118" fmla="*/ 5719692 w 7386137"/>
              <a:gd name="connsiteY18118" fmla="*/ 247594 h 688275"/>
              <a:gd name="connsiteX18119" fmla="*/ 5719728 w 7386137"/>
              <a:gd name="connsiteY18119" fmla="*/ 247594 h 688275"/>
              <a:gd name="connsiteX18120" fmla="*/ 5719692 w 7386137"/>
              <a:gd name="connsiteY18120" fmla="*/ 247846 h 688275"/>
              <a:gd name="connsiteX18121" fmla="*/ 5719728 w 7386137"/>
              <a:gd name="connsiteY18121" fmla="*/ 247846 h 688275"/>
              <a:gd name="connsiteX18122" fmla="*/ 5719692 w 7386137"/>
              <a:gd name="connsiteY18122" fmla="*/ 248097 h 688275"/>
              <a:gd name="connsiteX18123" fmla="*/ 5719728 w 7386137"/>
              <a:gd name="connsiteY18123" fmla="*/ 248097 h 688275"/>
              <a:gd name="connsiteX18124" fmla="*/ 5719692 w 7386137"/>
              <a:gd name="connsiteY18124" fmla="*/ 248349 h 688275"/>
              <a:gd name="connsiteX18125" fmla="*/ 5719728 w 7386137"/>
              <a:gd name="connsiteY18125" fmla="*/ 248349 h 688275"/>
              <a:gd name="connsiteX18126" fmla="*/ 5719692 w 7386137"/>
              <a:gd name="connsiteY18126" fmla="*/ 248600 h 688275"/>
              <a:gd name="connsiteX18127" fmla="*/ 5719728 w 7386137"/>
              <a:gd name="connsiteY18127" fmla="*/ 248600 h 688275"/>
              <a:gd name="connsiteX18128" fmla="*/ 5719692 w 7386137"/>
              <a:gd name="connsiteY18128" fmla="*/ 248852 h 688275"/>
              <a:gd name="connsiteX18129" fmla="*/ 5719728 w 7386137"/>
              <a:gd name="connsiteY18129" fmla="*/ 248852 h 688275"/>
              <a:gd name="connsiteX18130" fmla="*/ 5719692 w 7386137"/>
              <a:gd name="connsiteY18130" fmla="*/ 249103 h 688275"/>
              <a:gd name="connsiteX18131" fmla="*/ 5719728 w 7386137"/>
              <a:gd name="connsiteY18131" fmla="*/ 249103 h 688275"/>
              <a:gd name="connsiteX18132" fmla="*/ 5719692 w 7386137"/>
              <a:gd name="connsiteY18132" fmla="*/ 249355 h 688275"/>
              <a:gd name="connsiteX18133" fmla="*/ 5719728 w 7386137"/>
              <a:gd name="connsiteY18133" fmla="*/ 249355 h 688275"/>
              <a:gd name="connsiteX18134" fmla="*/ 5719692 w 7386137"/>
              <a:gd name="connsiteY18134" fmla="*/ 249606 h 688275"/>
              <a:gd name="connsiteX18135" fmla="*/ 5719728 w 7386137"/>
              <a:gd name="connsiteY18135" fmla="*/ 249606 h 688275"/>
              <a:gd name="connsiteX18136" fmla="*/ 5719692 w 7386137"/>
              <a:gd name="connsiteY18136" fmla="*/ 249858 h 688275"/>
              <a:gd name="connsiteX18137" fmla="*/ 5719728 w 7386137"/>
              <a:gd name="connsiteY18137" fmla="*/ 249858 h 688275"/>
              <a:gd name="connsiteX18138" fmla="*/ 5719692 w 7386137"/>
              <a:gd name="connsiteY18138" fmla="*/ 250110 h 688275"/>
              <a:gd name="connsiteX18139" fmla="*/ 5719728 w 7386137"/>
              <a:gd name="connsiteY18139" fmla="*/ 250110 h 688275"/>
              <a:gd name="connsiteX18140" fmla="*/ 5719692 w 7386137"/>
              <a:gd name="connsiteY18140" fmla="*/ 250361 h 688275"/>
              <a:gd name="connsiteX18141" fmla="*/ 5719728 w 7386137"/>
              <a:gd name="connsiteY18141" fmla="*/ 250361 h 688275"/>
              <a:gd name="connsiteX18142" fmla="*/ 5719692 w 7386137"/>
              <a:gd name="connsiteY18142" fmla="*/ 250613 h 688275"/>
              <a:gd name="connsiteX18143" fmla="*/ 5719728 w 7386137"/>
              <a:gd name="connsiteY18143" fmla="*/ 250613 h 688275"/>
              <a:gd name="connsiteX18144" fmla="*/ 5719692 w 7386137"/>
              <a:gd name="connsiteY18144" fmla="*/ 250864 h 688275"/>
              <a:gd name="connsiteX18145" fmla="*/ 5719728 w 7386137"/>
              <a:gd name="connsiteY18145" fmla="*/ 250864 h 688275"/>
              <a:gd name="connsiteX18146" fmla="*/ 5719692 w 7386137"/>
              <a:gd name="connsiteY18146" fmla="*/ 251116 h 688275"/>
              <a:gd name="connsiteX18147" fmla="*/ 5719728 w 7386137"/>
              <a:gd name="connsiteY18147" fmla="*/ 251116 h 688275"/>
              <a:gd name="connsiteX18148" fmla="*/ 5719692 w 7386137"/>
              <a:gd name="connsiteY18148" fmla="*/ 251367 h 688275"/>
              <a:gd name="connsiteX18149" fmla="*/ 5719728 w 7386137"/>
              <a:gd name="connsiteY18149" fmla="*/ 251367 h 688275"/>
              <a:gd name="connsiteX18150" fmla="*/ 5719692 w 7386137"/>
              <a:gd name="connsiteY18150" fmla="*/ 251619 h 688275"/>
              <a:gd name="connsiteX18151" fmla="*/ 5719728 w 7386137"/>
              <a:gd name="connsiteY18151" fmla="*/ 251619 h 688275"/>
              <a:gd name="connsiteX18152" fmla="*/ 5719692 w 7386137"/>
              <a:gd name="connsiteY18152" fmla="*/ 251870 h 688275"/>
              <a:gd name="connsiteX18153" fmla="*/ 5719728 w 7386137"/>
              <a:gd name="connsiteY18153" fmla="*/ 251870 h 688275"/>
              <a:gd name="connsiteX18154" fmla="*/ 5719692 w 7386137"/>
              <a:gd name="connsiteY18154" fmla="*/ 252122 h 688275"/>
              <a:gd name="connsiteX18155" fmla="*/ 5719728 w 7386137"/>
              <a:gd name="connsiteY18155" fmla="*/ 252122 h 688275"/>
              <a:gd name="connsiteX18156" fmla="*/ 5719692 w 7386137"/>
              <a:gd name="connsiteY18156" fmla="*/ 252374 h 688275"/>
              <a:gd name="connsiteX18157" fmla="*/ 5719728 w 7386137"/>
              <a:gd name="connsiteY18157" fmla="*/ 252374 h 688275"/>
              <a:gd name="connsiteX18158" fmla="*/ 5719692 w 7386137"/>
              <a:gd name="connsiteY18158" fmla="*/ 252625 h 688275"/>
              <a:gd name="connsiteX18159" fmla="*/ 5719728 w 7386137"/>
              <a:gd name="connsiteY18159" fmla="*/ 252625 h 688275"/>
              <a:gd name="connsiteX18160" fmla="*/ 5719692 w 7386137"/>
              <a:gd name="connsiteY18160" fmla="*/ 252877 h 688275"/>
              <a:gd name="connsiteX18161" fmla="*/ 5719728 w 7386137"/>
              <a:gd name="connsiteY18161" fmla="*/ 252877 h 688275"/>
              <a:gd name="connsiteX18162" fmla="*/ 5719692 w 7386137"/>
              <a:gd name="connsiteY18162" fmla="*/ 253128 h 688275"/>
              <a:gd name="connsiteX18163" fmla="*/ 5719728 w 7386137"/>
              <a:gd name="connsiteY18163" fmla="*/ 253128 h 688275"/>
              <a:gd name="connsiteX18164" fmla="*/ 5719692 w 7386137"/>
              <a:gd name="connsiteY18164" fmla="*/ 253380 h 688275"/>
              <a:gd name="connsiteX18165" fmla="*/ 5719728 w 7386137"/>
              <a:gd name="connsiteY18165" fmla="*/ 253380 h 688275"/>
              <a:gd name="connsiteX18166" fmla="*/ 5719692 w 7386137"/>
              <a:gd name="connsiteY18166" fmla="*/ 253631 h 688275"/>
              <a:gd name="connsiteX18167" fmla="*/ 5719728 w 7386137"/>
              <a:gd name="connsiteY18167" fmla="*/ 253631 h 688275"/>
              <a:gd name="connsiteX18168" fmla="*/ 5719692 w 7386137"/>
              <a:gd name="connsiteY18168" fmla="*/ 253883 h 688275"/>
              <a:gd name="connsiteX18169" fmla="*/ 5719728 w 7386137"/>
              <a:gd name="connsiteY18169" fmla="*/ 253883 h 688275"/>
              <a:gd name="connsiteX18170" fmla="*/ 5719692 w 7386137"/>
              <a:gd name="connsiteY18170" fmla="*/ 254134 h 688275"/>
              <a:gd name="connsiteX18171" fmla="*/ 5719728 w 7386137"/>
              <a:gd name="connsiteY18171" fmla="*/ 254134 h 688275"/>
              <a:gd name="connsiteX18172" fmla="*/ 5719692 w 7386137"/>
              <a:gd name="connsiteY18172" fmla="*/ 254386 h 688275"/>
              <a:gd name="connsiteX18173" fmla="*/ 5719728 w 7386137"/>
              <a:gd name="connsiteY18173" fmla="*/ 254386 h 688275"/>
              <a:gd name="connsiteX18174" fmla="*/ 5719692 w 7386137"/>
              <a:gd name="connsiteY18174" fmla="*/ 254637 h 688275"/>
              <a:gd name="connsiteX18175" fmla="*/ 5719728 w 7386137"/>
              <a:gd name="connsiteY18175" fmla="*/ 254637 h 688275"/>
              <a:gd name="connsiteX18176" fmla="*/ 5719692 w 7386137"/>
              <a:gd name="connsiteY18176" fmla="*/ 254889 h 688275"/>
              <a:gd name="connsiteX18177" fmla="*/ 5719728 w 7386137"/>
              <a:gd name="connsiteY18177" fmla="*/ 254889 h 688275"/>
              <a:gd name="connsiteX18178" fmla="*/ 5719692 w 7386137"/>
              <a:gd name="connsiteY18178" fmla="*/ 255140 h 688275"/>
              <a:gd name="connsiteX18179" fmla="*/ 5719728 w 7386137"/>
              <a:gd name="connsiteY18179" fmla="*/ 255140 h 688275"/>
              <a:gd name="connsiteX18180" fmla="*/ 5719692 w 7386137"/>
              <a:gd name="connsiteY18180" fmla="*/ 255392 h 688275"/>
              <a:gd name="connsiteX18181" fmla="*/ 5719728 w 7386137"/>
              <a:gd name="connsiteY18181" fmla="*/ 255392 h 688275"/>
              <a:gd name="connsiteX18182" fmla="*/ 5705953 w 7386137"/>
              <a:gd name="connsiteY18182" fmla="*/ 351820 h 688275"/>
              <a:gd name="connsiteX18183" fmla="*/ 5695935 w 7386137"/>
              <a:gd name="connsiteY18183" fmla="*/ 334288 h 688275"/>
              <a:gd name="connsiteX18184" fmla="*/ 5680906 w 7386137"/>
              <a:gd name="connsiteY18184" fmla="*/ 330530 h 688275"/>
              <a:gd name="connsiteX18185" fmla="*/ 5375759 w 7386137"/>
              <a:gd name="connsiteY18185" fmla="*/ 330530 h 688275"/>
              <a:gd name="connsiteX18186" fmla="*/ 5375796 w 7386137"/>
              <a:gd name="connsiteY18186" fmla="*/ 330278 h 688275"/>
              <a:gd name="connsiteX18187" fmla="*/ 5375759 w 7386137"/>
              <a:gd name="connsiteY18187" fmla="*/ 330278 h 688275"/>
              <a:gd name="connsiteX18188" fmla="*/ 5375795 w 7386137"/>
              <a:gd name="connsiteY18188" fmla="*/ 330027 h 688275"/>
              <a:gd name="connsiteX18189" fmla="*/ 5375759 w 7386137"/>
              <a:gd name="connsiteY18189" fmla="*/ 330027 h 688275"/>
              <a:gd name="connsiteX18190" fmla="*/ 5375796 w 7386137"/>
              <a:gd name="connsiteY18190" fmla="*/ 329775 h 688275"/>
              <a:gd name="connsiteX18191" fmla="*/ 5375759 w 7386137"/>
              <a:gd name="connsiteY18191" fmla="*/ 329775 h 688275"/>
              <a:gd name="connsiteX18192" fmla="*/ 5375795 w 7386137"/>
              <a:gd name="connsiteY18192" fmla="*/ 329524 h 688275"/>
              <a:gd name="connsiteX18193" fmla="*/ 5375759 w 7386137"/>
              <a:gd name="connsiteY18193" fmla="*/ 329524 h 688275"/>
              <a:gd name="connsiteX18194" fmla="*/ 5375796 w 7386137"/>
              <a:gd name="connsiteY18194" fmla="*/ 329272 h 688275"/>
              <a:gd name="connsiteX18195" fmla="*/ 5375759 w 7386137"/>
              <a:gd name="connsiteY18195" fmla="*/ 329272 h 688275"/>
              <a:gd name="connsiteX18196" fmla="*/ 5375795 w 7386137"/>
              <a:gd name="connsiteY18196" fmla="*/ 329021 h 688275"/>
              <a:gd name="connsiteX18197" fmla="*/ 5375759 w 7386137"/>
              <a:gd name="connsiteY18197" fmla="*/ 329021 h 688275"/>
              <a:gd name="connsiteX18198" fmla="*/ 5375796 w 7386137"/>
              <a:gd name="connsiteY18198" fmla="*/ 328769 h 688275"/>
              <a:gd name="connsiteX18199" fmla="*/ 5375759 w 7386137"/>
              <a:gd name="connsiteY18199" fmla="*/ 328769 h 688275"/>
              <a:gd name="connsiteX18200" fmla="*/ 5375795 w 7386137"/>
              <a:gd name="connsiteY18200" fmla="*/ 328518 h 688275"/>
              <a:gd name="connsiteX18201" fmla="*/ 5375759 w 7386137"/>
              <a:gd name="connsiteY18201" fmla="*/ 328518 h 688275"/>
              <a:gd name="connsiteX18202" fmla="*/ 5375796 w 7386137"/>
              <a:gd name="connsiteY18202" fmla="*/ 328266 h 688275"/>
              <a:gd name="connsiteX18203" fmla="*/ 5375759 w 7386137"/>
              <a:gd name="connsiteY18203" fmla="*/ 328266 h 688275"/>
              <a:gd name="connsiteX18204" fmla="*/ 5375795 w 7386137"/>
              <a:gd name="connsiteY18204" fmla="*/ 328015 h 688275"/>
              <a:gd name="connsiteX18205" fmla="*/ 5375759 w 7386137"/>
              <a:gd name="connsiteY18205" fmla="*/ 328015 h 688275"/>
              <a:gd name="connsiteX18206" fmla="*/ 5375796 w 7386137"/>
              <a:gd name="connsiteY18206" fmla="*/ 327763 h 688275"/>
              <a:gd name="connsiteX18207" fmla="*/ 5375759 w 7386137"/>
              <a:gd name="connsiteY18207" fmla="*/ 327763 h 688275"/>
              <a:gd name="connsiteX18208" fmla="*/ 5375795 w 7386137"/>
              <a:gd name="connsiteY18208" fmla="*/ 327512 h 688275"/>
              <a:gd name="connsiteX18209" fmla="*/ 5375759 w 7386137"/>
              <a:gd name="connsiteY18209" fmla="*/ 327512 h 688275"/>
              <a:gd name="connsiteX18210" fmla="*/ 5375796 w 7386137"/>
              <a:gd name="connsiteY18210" fmla="*/ 327260 h 688275"/>
              <a:gd name="connsiteX18211" fmla="*/ 5375759 w 7386137"/>
              <a:gd name="connsiteY18211" fmla="*/ 327260 h 688275"/>
              <a:gd name="connsiteX18212" fmla="*/ 5375796 w 7386137"/>
              <a:gd name="connsiteY18212" fmla="*/ 327008 h 688275"/>
              <a:gd name="connsiteX18213" fmla="*/ 5375759 w 7386137"/>
              <a:gd name="connsiteY18213" fmla="*/ 327008 h 688275"/>
              <a:gd name="connsiteX18214" fmla="*/ 5375795 w 7386137"/>
              <a:gd name="connsiteY18214" fmla="*/ 326757 h 688275"/>
              <a:gd name="connsiteX18215" fmla="*/ 5375759 w 7386137"/>
              <a:gd name="connsiteY18215" fmla="*/ 326757 h 688275"/>
              <a:gd name="connsiteX18216" fmla="*/ 5375796 w 7386137"/>
              <a:gd name="connsiteY18216" fmla="*/ 326505 h 688275"/>
              <a:gd name="connsiteX18217" fmla="*/ 5375759 w 7386137"/>
              <a:gd name="connsiteY18217" fmla="*/ 326505 h 688275"/>
              <a:gd name="connsiteX18218" fmla="*/ 5375795 w 7386137"/>
              <a:gd name="connsiteY18218" fmla="*/ 326254 h 688275"/>
              <a:gd name="connsiteX18219" fmla="*/ 5375759 w 7386137"/>
              <a:gd name="connsiteY18219" fmla="*/ 326254 h 688275"/>
              <a:gd name="connsiteX18220" fmla="*/ 5375796 w 7386137"/>
              <a:gd name="connsiteY18220" fmla="*/ 326002 h 688275"/>
              <a:gd name="connsiteX18221" fmla="*/ 5375759 w 7386137"/>
              <a:gd name="connsiteY18221" fmla="*/ 326002 h 688275"/>
              <a:gd name="connsiteX18222" fmla="*/ 5375795 w 7386137"/>
              <a:gd name="connsiteY18222" fmla="*/ 325751 h 688275"/>
              <a:gd name="connsiteX18223" fmla="*/ 5375759 w 7386137"/>
              <a:gd name="connsiteY18223" fmla="*/ 325751 h 688275"/>
              <a:gd name="connsiteX18224" fmla="*/ 5375796 w 7386137"/>
              <a:gd name="connsiteY18224" fmla="*/ 325499 h 688275"/>
              <a:gd name="connsiteX18225" fmla="*/ 5375759 w 7386137"/>
              <a:gd name="connsiteY18225" fmla="*/ 325499 h 688275"/>
              <a:gd name="connsiteX18226" fmla="*/ 5375795 w 7386137"/>
              <a:gd name="connsiteY18226" fmla="*/ 325248 h 688275"/>
              <a:gd name="connsiteX18227" fmla="*/ 5375759 w 7386137"/>
              <a:gd name="connsiteY18227" fmla="*/ 325248 h 688275"/>
              <a:gd name="connsiteX18228" fmla="*/ 5375796 w 7386137"/>
              <a:gd name="connsiteY18228" fmla="*/ 324996 h 688275"/>
              <a:gd name="connsiteX18229" fmla="*/ 5375759 w 7386137"/>
              <a:gd name="connsiteY18229" fmla="*/ 324996 h 688275"/>
              <a:gd name="connsiteX18230" fmla="*/ 5375796 w 7386137"/>
              <a:gd name="connsiteY18230" fmla="*/ 324744 h 688275"/>
              <a:gd name="connsiteX18231" fmla="*/ 5375759 w 7386137"/>
              <a:gd name="connsiteY18231" fmla="*/ 324744 h 688275"/>
              <a:gd name="connsiteX18232" fmla="*/ 5375795 w 7386137"/>
              <a:gd name="connsiteY18232" fmla="*/ 324493 h 688275"/>
              <a:gd name="connsiteX18233" fmla="*/ 5375759 w 7386137"/>
              <a:gd name="connsiteY18233" fmla="*/ 324493 h 688275"/>
              <a:gd name="connsiteX18234" fmla="*/ 5375796 w 7386137"/>
              <a:gd name="connsiteY18234" fmla="*/ 324241 h 688275"/>
              <a:gd name="connsiteX18235" fmla="*/ 5375759 w 7386137"/>
              <a:gd name="connsiteY18235" fmla="*/ 324241 h 688275"/>
              <a:gd name="connsiteX18236" fmla="*/ 5375795 w 7386137"/>
              <a:gd name="connsiteY18236" fmla="*/ 323990 h 688275"/>
              <a:gd name="connsiteX18237" fmla="*/ 5375759 w 7386137"/>
              <a:gd name="connsiteY18237" fmla="*/ 323990 h 688275"/>
              <a:gd name="connsiteX18238" fmla="*/ 5375796 w 7386137"/>
              <a:gd name="connsiteY18238" fmla="*/ 323738 h 688275"/>
              <a:gd name="connsiteX18239" fmla="*/ 5375759 w 7386137"/>
              <a:gd name="connsiteY18239" fmla="*/ 323738 h 688275"/>
              <a:gd name="connsiteX18240" fmla="*/ 5375795 w 7386137"/>
              <a:gd name="connsiteY18240" fmla="*/ 323487 h 688275"/>
              <a:gd name="connsiteX18241" fmla="*/ 5375759 w 7386137"/>
              <a:gd name="connsiteY18241" fmla="*/ 323487 h 688275"/>
              <a:gd name="connsiteX18242" fmla="*/ 5375796 w 7386137"/>
              <a:gd name="connsiteY18242" fmla="*/ 323235 h 688275"/>
              <a:gd name="connsiteX18243" fmla="*/ 5375759 w 7386137"/>
              <a:gd name="connsiteY18243" fmla="*/ 323235 h 688275"/>
              <a:gd name="connsiteX18244" fmla="*/ 5375795 w 7386137"/>
              <a:gd name="connsiteY18244" fmla="*/ 322984 h 688275"/>
              <a:gd name="connsiteX18245" fmla="*/ 5375759 w 7386137"/>
              <a:gd name="connsiteY18245" fmla="*/ 322984 h 688275"/>
              <a:gd name="connsiteX18246" fmla="*/ 5375796 w 7386137"/>
              <a:gd name="connsiteY18246" fmla="*/ 322732 h 688275"/>
              <a:gd name="connsiteX18247" fmla="*/ 5375759 w 7386137"/>
              <a:gd name="connsiteY18247" fmla="*/ 322732 h 688275"/>
              <a:gd name="connsiteX18248" fmla="*/ 5375795 w 7386137"/>
              <a:gd name="connsiteY18248" fmla="*/ 322481 h 688275"/>
              <a:gd name="connsiteX18249" fmla="*/ 5375759 w 7386137"/>
              <a:gd name="connsiteY18249" fmla="*/ 322481 h 688275"/>
              <a:gd name="connsiteX18250" fmla="*/ 5375796 w 7386137"/>
              <a:gd name="connsiteY18250" fmla="*/ 322229 h 688275"/>
              <a:gd name="connsiteX18251" fmla="*/ 5375759 w 7386137"/>
              <a:gd name="connsiteY18251" fmla="*/ 322229 h 688275"/>
              <a:gd name="connsiteX18252" fmla="*/ 5375795 w 7386137"/>
              <a:gd name="connsiteY18252" fmla="*/ 321978 h 688275"/>
              <a:gd name="connsiteX18253" fmla="*/ 5375759 w 7386137"/>
              <a:gd name="connsiteY18253" fmla="*/ 321978 h 688275"/>
              <a:gd name="connsiteX18254" fmla="*/ 5375796 w 7386137"/>
              <a:gd name="connsiteY18254" fmla="*/ 321726 h 688275"/>
              <a:gd name="connsiteX18255" fmla="*/ 5375759 w 7386137"/>
              <a:gd name="connsiteY18255" fmla="*/ 321726 h 688275"/>
              <a:gd name="connsiteX18256" fmla="*/ 5375795 w 7386137"/>
              <a:gd name="connsiteY18256" fmla="*/ 321475 h 688275"/>
              <a:gd name="connsiteX18257" fmla="*/ 5375759 w 7386137"/>
              <a:gd name="connsiteY18257" fmla="*/ 321475 h 688275"/>
              <a:gd name="connsiteX18258" fmla="*/ 5375796 w 7386137"/>
              <a:gd name="connsiteY18258" fmla="*/ 321223 h 688275"/>
              <a:gd name="connsiteX18259" fmla="*/ 5375759 w 7386137"/>
              <a:gd name="connsiteY18259" fmla="*/ 321223 h 688275"/>
              <a:gd name="connsiteX18260" fmla="*/ 5375796 w 7386137"/>
              <a:gd name="connsiteY18260" fmla="*/ 320971 h 688275"/>
              <a:gd name="connsiteX18261" fmla="*/ 5375759 w 7386137"/>
              <a:gd name="connsiteY18261" fmla="*/ 320971 h 688275"/>
              <a:gd name="connsiteX18262" fmla="*/ 5375795 w 7386137"/>
              <a:gd name="connsiteY18262" fmla="*/ 320720 h 688275"/>
              <a:gd name="connsiteX18263" fmla="*/ 5375759 w 7386137"/>
              <a:gd name="connsiteY18263" fmla="*/ 320720 h 688275"/>
              <a:gd name="connsiteX18264" fmla="*/ 5375796 w 7386137"/>
              <a:gd name="connsiteY18264" fmla="*/ 320468 h 688275"/>
              <a:gd name="connsiteX18265" fmla="*/ 5375759 w 7386137"/>
              <a:gd name="connsiteY18265" fmla="*/ 320468 h 688275"/>
              <a:gd name="connsiteX18266" fmla="*/ 5375795 w 7386137"/>
              <a:gd name="connsiteY18266" fmla="*/ 320217 h 688275"/>
              <a:gd name="connsiteX18267" fmla="*/ 5375759 w 7386137"/>
              <a:gd name="connsiteY18267" fmla="*/ 320217 h 688275"/>
              <a:gd name="connsiteX18268" fmla="*/ 5375796 w 7386137"/>
              <a:gd name="connsiteY18268" fmla="*/ 319965 h 688275"/>
              <a:gd name="connsiteX18269" fmla="*/ 5375759 w 7386137"/>
              <a:gd name="connsiteY18269" fmla="*/ 319965 h 688275"/>
              <a:gd name="connsiteX18270" fmla="*/ 5375795 w 7386137"/>
              <a:gd name="connsiteY18270" fmla="*/ 319714 h 688275"/>
              <a:gd name="connsiteX18271" fmla="*/ 5375759 w 7386137"/>
              <a:gd name="connsiteY18271" fmla="*/ 319714 h 688275"/>
              <a:gd name="connsiteX18272" fmla="*/ 5375796 w 7386137"/>
              <a:gd name="connsiteY18272" fmla="*/ 319462 h 688275"/>
              <a:gd name="connsiteX18273" fmla="*/ 5375759 w 7386137"/>
              <a:gd name="connsiteY18273" fmla="*/ 319462 h 688275"/>
              <a:gd name="connsiteX18274" fmla="*/ 5375795 w 7386137"/>
              <a:gd name="connsiteY18274" fmla="*/ 319211 h 688275"/>
              <a:gd name="connsiteX18275" fmla="*/ 5375759 w 7386137"/>
              <a:gd name="connsiteY18275" fmla="*/ 319211 h 688275"/>
              <a:gd name="connsiteX18276" fmla="*/ 5375796 w 7386137"/>
              <a:gd name="connsiteY18276" fmla="*/ 318959 h 688275"/>
              <a:gd name="connsiteX18277" fmla="*/ 5375759 w 7386137"/>
              <a:gd name="connsiteY18277" fmla="*/ 318959 h 688275"/>
              <a:gd name="connsiteX18278" fmla="*/ 5375796 w 7386137"/>
              <a:gd name="connsiteY18278" fmla="*/ 318707 h 688275"/>
              <a:gd name="connsiteX18279" fmla="*/ 5375759 w 7386137"/>
              <a:gd name="connsiteY18279" fmla="*/ 318707 h 688275"/>
              <a:gd name="connsiteX18280" fmla="*/ 5375795 w 7386137"/>
              <a:gd name="connsiteY18280" fmla="*/ 318456 h 688275"/>
              <a:gd name="connsiteX18281" fmla="*/ 5375759 w 7386137"/>
              <a:gd name="connsiteY18281" fmla="*/ 318456 h 688275"/>
              <a:gd name="connsiteX18282" fmla="*/ 5375796 w 7386137"/>
              <a:gd name="connsiteY18282" fmla="*/ 318204 h 688275"/>
              <a:gd name="connsiteX18283" fmla="*/ 5375759 w 7386137"/>
              <a:gd name="connsiteY18283" fmla="*/ 318204 h 688275"/>
              <a:gd name="connsiteX18284" fmla="*/ 5375795 w 7386137"/>
              <a:gd name="connsiteY18284" fmla="*/ 317953 h 688275"/>
              <a:gd name="connsiteX18285" fmla="*/ 5375759 w 7386137"/>
              <a:gd name="connsiteY18285" fmla="*/ 317953 h 688275"/>
              <a:gd name="connsiteX18286" fmla="*/ 5375796 w 7386137"/>
              <a:gd name="connsiteY18286" fmla="*/ 317701 h 688275"/>
              <a:gd name="connsiteX18287" fmla="*/ 5375759 w 7386137"/>
              <a:gd name="connsiteY18287" fmla="*/ 317701 h 688275"/>
              <a:gd name="connsiteX18288" fmla="*/ 5375795 w 7386137"/>
              <a:gd name="connsiteY18288" fmla="*/ 317450 h 688275"/>
              <a:gd name="connsiteX18289" fmla="*/ 5375759 w 7386137"/>
              <a:gd name="connsiteY18289" fmla="*/ 317450 h 688275"/>
              <a:gd name="connsiteX18290" fmla="*/ 5375796 w 7386137"/>
              <a:gd name="connsiteY18290" fmla="*/ 317198 h 688275"/>
              <a:gd name="connsiteX18291" fmla="*/ 5375759 w 7386137"/>
              <a:gd name="connsiteY18291" fmla="*/ 317198 h 688275"/>
              <a:gd name="connsiteX18292" fmla="*/ 5375795 w 7386137"/>
              <a:gd name="connsiteY18292" fmla="*/ 316947 h 688275"/>
              <a:gd name="connsiteX18293" fmla="*/ 5375759 w 7386137"/>
              <a:gd name="connsiteY18293" fmla="*/ 316947 h 688275"/>
              <a:gd name="connsiteX18294" fmla="*/ 5375796 w 7386137"/>
              <a:gd name="connsiteY18294" fmla="*/ 316695 h 688275"/>
              <a:gd name="connsiteX18295" fmla="*/ 5375759 w 7386137"/>
              <a:gd name="connsiteY18295" fmla="*/ 316695 h 688275"/>
              <a:gd name="connsiteX18296" fmla="*/ 5375795 w 7386137"/>
              <a:gd name="connsiteY18296" fmla="*/ 316444 h 688275"/>
              <a:gd name="connsiteX18297" fmla="*/ 5375759 w 7386137"/>
              <a:gd name="connsiteY18297" fmla="*/ 316444 h 688275"/>
              <a:gd name="connsiteX18298" fmla="*/ 5375796 w 7386137"/>
              <a:gd name="connsiteY18298" fmla="*/ 316192 h 688275"/>
              <a:gd name="connsiteX18299" fmla="*/ 5375759 w 7386137"/>
              <a:gd name="connsiteY18299" fmla="*/ 316192 h 688275"/>
              <a:gd name="connsiteX18300" fmla="*/ 5375796 w 7386137"/>
              <a:gd name="connsiteY18300" fmla="*/ 315941 h 688275"/>
              <a:gd name="connsiteX18301" fmla="*/ 5375759 w 7386137"/>
              <a:gd name="connsiteY18301" fmla="*/ 315941 h 688275"/>
              <a:gd name="connsiteX18302" fmla="*/ 5375796 w 7386137"/>
              <a:gd name="connsiteY18302" fmla="*/ 315689 h 688275"/>
              <a:gd name="connsiteX18303" fmla="*/ 5375759 w 7386137"/>
              <a:gd name="connsiteY18303" fmla="*/ 315689 h 688275"/>
              <a:gd name="connsiteX18304" fmla="*/ 5375796 w 7386137"/>
              <a:gd name="connsiteY18304" fmla="*/ 315437 h 688275"/>
              <a:gd name="connsiteX18305" fmla="*/ 5375759 w 7386137"/>
              <a:gd name="connsiteY18305" fmla="*/ 315437 h 688275"/>
              <a:gd name="connsiteX18306" fmla="*/ 5375796 w 7386137"/>
              <a:gd name="connsiteY18306" fmla="*/ 315186 h 688275"/>
              <a:gd name="connsiteX18307" fmla="*/ 5375759 w 7386137"/>
              <a:gd name="connsiteY18307" fmla="*/ 315186 h 688275"/>
              <a:gd name="connsiteX18308" fmla="*/ 5375796 w 7386137"/>
              <a:gd name="connsiteY18308" fmla="*/ 314934 h 688275"/>
              <a:gd name="connsiteX18309" fmla="*/ 5375759 w 7386137"/>
              <a:gd name="connsiteY18309" fmla="*/ 314934 h 688275"/>
              <a:gd name="connsiteX18310" fmla="*/ 5375795 w 7386137"/>
              <a:gd name="connsiteY18310" fmla="*/ 314683 h 688275"/>
              <a:gd name="connsiteX18311" fmla="*/ 5375759 w 7386137"/>
              <a:gd name="connsiteY18311" fmla="*/ 314683 h 688275"/>
              <a:gd name="connsiteX18312" fmla="*/ 5375796 w 7386137"/>
              <a:gd name="connsiteY18312" fmla="*/ 314431 h 688275"/>
              <a:gd name="connsiteX18313" fmla="*/ 5375759 w 7386137"/>
              <a:gd name="connsiteY18313" fmla="*/ 314431 h 688275"/>
              <a:gd name="connsiteX18314" fmla="*/ 5375795 w 7386137"/>
              <a:gd name="connsiteY18314" fmla="*/ 314180 h 688275"/>
              <a:gd name="connsiteX18315" fmla="*/ 5375759 w 7386137"/>
              <a:gd name="connsiteY18315" fmla="*/ 314180 h 688275"/>
              <a:gd name="connsiteX18316" fmla="*/ 5375796 w 7386137"/>
              <a:gd name="connsiteY18316" fmla="*/ 313928 h 688275"/>
              <a:gd name="connsiteX18317" fmla="*/ 5375759 w 7386137"/>
              <a:gd name="connsiteY18317" fmla="*/ 313928 h 688275"/>
              <a:gd name="connsiteX18318" fmla="*/ 5375795 w 7386137"/>
              <a:gd name="connsiteY18318" fmla="*/ 313677 h 688275"/>
              <a:gd name="connsiteX18319" fmla="*/ 5375759 w 7386137"/>
              <a:gd name="connsiteY18319" fmla="*/ 313677 h 688275"/>
              <a:gd name="connsiteX18320" fmla="*/ 5375796 w 7386137"/>
              <a:gd name="connsiteY18320" fmla="*/ 313425 h 688275"/>
              <a:gd name="connsiteX18321" fmla="*/ 5375759 w 7386137"/>
              <a:gd name="connsiteY18321" fmla="*/ 313425 h 688275"/>
              <a:gd name="connsiteX18322" fmla="*/ 5375796 w 7386137"/>
              <a:gd name="connsiteY18322" fmla="*/ 313173 h 688275"/>
              <a:gd name="connsiteX18323" fmla="*/ 5375759 w 7386137"/>
              <a:gd name="connsiteY18323" fmla="*/ 313173 h 688275"/>
              <a:gd name="connsiteX18324" fmla="*/ 5375795 w 7386137"/>
              <a:gd name="connsiteY18324" fmla="*/ 312922 h 688275"/>
              <a:gd name="connsiteX18325" fmla="*/ 5375759 w 7386137"/>
              <a:gd name="connsiteY18325" fmla="*/ 312922 h 688275"/>
              <a:gd name="connsiteX18326" fmla="*/ 5375796 w 7386137"/>
              <a:gd name="connsiteY18326" fmla="*/ 312670 h 688275"/>
              <a:gd name="connsiteX18327" fmla="*/ 5375759 w 7386137"/>
              <a:gd name="connsiteY18327" fmla="*/ 312670 h 688275"/>
              <a:gd name="connsiteX18328" fmla="*/ 5375795 w 7386137"/>
              <a:gd name="connsiteY18328" fmla="*/ 312419 h 688275"/>
              <a:gd name="connsiteX18329" fmla="*/ 5375759 w 7386137"/>
              <a:gd name="connsiteY18329" fmla="*/ 312419 h 688275"/>
              <a:gd name="connsiteX18330" fmla="*/ 5375796 w 7386137"/>
              <a:gd name="connsiteY18330" fmla="*/ 312167 h 688275"/>
              <a:gd name="connsiteX18331" fmla="*/ 5375759 w 7386137"/>
              <a:gd name="connsiteY18331" fmla="*/ 312167 h 688275"/>
              <a:gd name="connsiteX18332" fmla="*/ 5375796 w 7386137"/>
              <a:gd name="connsiteY18332" fmla="*/ 311916 h 688275"/>
              <a:gd name="connsiteX18333" fmla="*/ 5375759 w 7386137"/>
              <a:gd name="connsiteY18333" fmla="*/ 311916 h 688275"/>
              <a:gd name="connsiteX18334" fmla="*/ 5375796 w 7386137"/>
              <a:gd name="connsiteY18334" fmla="*/ 311664 h 688275"/>
              <a:gd name="connsiteX18335" fmla="*/ 5375759 w 7386137"/>
              <a:gd name="connsiteY18335" fmla="*/ 311664 h 688275"/>
              <a:gd name="connsiteX18336" fmla="*/ 5375796 w 7386137"/>
              <a:gd name="connsiteY18336" fmla="*/ 311413 h 688275"/>
              <a:gd name="connsiteX18337" fmla="*/ 5375759 w 7386137"/>
              <a:gd name="connsiteY18337" fmla="*/ 311413 h 688275"/>
              <a:gd name="connsiteX18338" fmla="*/ 5375796 w 7386137"/>
              <a:gd name="connsiteY18338" fmla="*/ 311161 h 688275"/>
              <a:gd name="connsiteX18339" fmla="*/ 5375759 w 7386137"/>
              <a:gd name="connsiteY18339" fmla="*/ 311161 h 688275"/>
              <a:gd name="connsiteX18340" fmla="*/ 5375795 w 7386137"/>
              <a:gd name="connsiteY18340" fmla="*/ 310910 h 688275"/>
              <a:gd name="connsiteX18341" fmla="*/ 5375759 w 7386137"/>
              <a:gd name="connsiteY18341" fmla="*/ 310910 h 688275"/>
              <a:gd name="connsiteX18342" fmla="*/ 5375796 w 7386137"/>
              <a:gd name="connsiteY18342" fmla="*/ 310658 h 688275"/>
              <a:gd name="connsiteX18343" fmla="*/ 5375759 w 7386137"/>
              <a:gd name="connsiteY18343" fmla="*/ 310658 h 688275"/>
              <a:gd name="connsiteX18344" fmla="*/ 5375795 w 7386137"/>
              <a:gd name="connsiteY18344" fmla="*/ 310407 h 688275"/>
              <a:gd name="connsiteX18345" fmla="*/ 5375759 w 7386137"/>
              <a:gd name="connsiteY18345" fmla="*/ 310407 h 688275"/>
              <a:gd name="connsiteX18346" fmla="*/ 5375796 w 7386137"/>
              <a:gd name="connsiteY18346" fmla="*/ 310155 h 688275"/>
              <a:gd name="connsiteX18347" fmla="*/ 5375760 w 7386137"/>
              <a:gd name="connsiteY18347" fmla="*/ 310155 h 688275"/>
              <a:gd name="connsiteX18348" fmla="*/ 5414756 w 7386137"/>
              <a:gd name="connsiteY18348" fmla="*/ 39941 h 688275"/>
              <a:gd name="connsiteX18349" fmla="*/ 5405814 w 7386137"/>
              <a:gd name="connsiteY18349" fmla="*/ 23714 h 688275"/>
              <a:gd name="connsiteX18350" fmla="*/ 5405953 w 7386137"/>
              <a:gd name="connsiteY18350" fmla="*/ 23714 h 688275"/>
              <a:gd name="connsiteX18351" fmla="*/ 5405814 w 7386137"/>
              <a:gd name="connsiteY18351" fmla="*/ 23462 h 688275"/>
              <a:gd name="connsiteX18352" fmla="*/ 5405953 w 7386137"/>
              <a:gd name="connsiteY18352" fmla="*/ 23462 h 688275"/>
              <a:gd name="connsiteX18353" fmla="*/ 5405814 w 7386137"/>
              <a:gd name="connsiteY18353" fmla="*/ 23211 h 688275"/>
              <a:gd name="connsiteX18354" fmla="*/ 5405953 w 7386137"/>
              <a:gd name="connsiteY18354" fmla="*/ 23211 h 688275"/>
              <a:gd name="connsiteX18355" fmla="*/ 5405814 w 7386137"/>
              <a:gd name="connsiteY18355" fmla="*/ 22959 h 688275"/>
              <a:gd name="connsiteX18356" fmla="*/ 5405953 w 7386137"/>
              <a:gd name="connsiteY18356" fmla="*/ 22959 h 688275"/>
              <a:gd name="connsiteX18357" fmla="*/ 5405814 w 7386137"/>
              <a:gd name="connsiteY18357" fmla="*/ 22708 h 688275"/>
              <a:gd name="connsiteX18358" fmla="*/ 5405953 w 7386137"/>
              <a:gd name="connsiteY18358" fmla="*/ 22708 h 688275"/>
              <a:gd name="connsiteX18359" fmla="*/ 5405814 w 7386137"/>
              <a:gd name="connsiteY18359" fmla="*/ 22456 h 688275"/>
              <a:gd name="connsiteX18360" fmla="*/ 5405953 w 7386137"/>
              <a:gd name="connsiteY18360" fmla="*/ 22456 h 688275"/>
              <a:gd name="connsiteX18361" fmla="*/ 5405814 w 7386137"/>
              <a:gd name="connsiteY18361" fmla="*/ 22205 h 688275"/>
              <a:gd name="connsiteX18362" fmla="*/ 5405953 w 7386137"/>
              <a:gd name="connsiteY18362" fmla="*/ 22205 h 688275"/>
              <a:gd name="connsiteX18363" fmla="*/ 5405814 w 7386137"/>
              <a:gd name="connsiteY18363" fmla="*/ 21953 h 688275"/>
              <a:gd name="connsiteX18364" fmla="*/ 5405953 w 7386137"/>
              <a:gd name="connsiteY18364" fmla="*/ 21953 h 688275"/>
              <a:gd name="connsiteX18365" fmla="*/ 5405814 w 7386137"/>
              <a:gd name="connsiteY18365" fmla="*/ 21702 h 688275"/>
              <a:gd name="connsiteX18366" fmla="*/ 5405953 w 7386137"/>
              <a:gd name="connsiteY18366" fmla="*/ 21702 h 688275"/>
              <a:gd name="connsiteX18367" fmla="*/ 5405814 w 7386137"/>
              <a:gd name="connsiteY18367" fmla="*/ 21450 h 688275"/>
              <a:gd name="connsiteX18368" fmla="*/ 5405953 w 7386137"/>
              <a:gd name="connsiteY18368" fmla="*/ 21450 h 688275"/>
              <a:gd name="connsiteX18369" fmla="*/ 5405814 w 7386137"/>
              <a:gd name="connsiteY18369" fmla="*/ 21199 h 688275"/>
              <a:gd name="connsiteX18370" fmla="*/ 5405953 w 7386137"/>
              <a:gd name="connsiteY18370" fmla="*/ 21199 h 688275"/>
              <a:gd name="connsiteX18371" fmla="*/ 5405814 w 7386137"/>
              <a:gd name="connsiteY18371" fmla="*/ 20947 h 688275"/>
              <a:gd name="connsiteX18372" fmla="*/ 5405953 w 7386137"/>
              <a:gd name="connsiteY18372" fmla="*/ 20947 h 688275"/>
              <a:gd name="connsiteX18373" fmla="*/ 5405814 w 7386137"/>
              <a:gd name="connsiteY18373" fmla="*/ 20696 h 688275"/>
              <a:gd name="connsiteX18374" fmla="*/ 5405953 w 7386137"/>
              <a:gd name="connsiteY18374" fmla="*/ 20696 h 688275"/>
              <a:gd name="connsiteX18375" fmla="*/ 5405814 w 7386137"/>
              <a:gd name="connsiteY18375" fmla="*/ 20444 h 688275"/>
              <a:gd name="connsiteX18376" fmla="*/ 5405953 w 7386137"/>
              <a:gd name="connsiteY18376" fmla="*/ 20444 h 688275"/>
              <a:gd name="connsiteX18377" fmla="*/ 5405814 w 7386137"/>
              <a:gd name="connsiteY18377" fmla="*/ 20192 h 688275"/>
              <a:gd name="connsiteX18378" fmla="*/ 5405953 w 7386137"/>
              <a:gd name="connsiteY18378" fmla="*/ 20192 h 688275"/>
              <a:gd name="connsiteX18379" fmla="*/ 5405814 w 7386137"/>
              <a:gd name="connsiteY18379" fmla="*/ 19941 h 688275"/>
              <a:gd name="connsiteX18380" fmla="*/ 5405953 w 7386137"/>
              <a:gd name="connsiteY18380" fmla="*/ 19941 h 688275"/>
              <a:gd name="connsiteX18381" fmla="*/ 5405814 w 7386137"/>
              <a:gd name="connsiteY18381" fmla="*/ 19689 h 688275"/>
              <a:gd name="connsiteX18382" fmla="*/ 5405953 w 7386137"/>
              <a:gd name="connsiteY18382" fmla="*/ 19689 h 688275"/>
              <a:gd name="connsiteX18383" fmla="*/ 5405814 w 7386137"/>
              <a:gd name="connsiteY18383" fmla="*/ 19438 h 688275"/>
              <a:gd name="connsiteX18384" fmla="*/ 5405953 w 7386137"/>
              <a:gd name="connsiteY18384" fmla="*/ 19438 h 688275"/>
              <a:gd name="connsiteX18385" fmla="*/ 5405814 w 7386137"/>
              <a:gd name="connsiteY18385" fmla="*/ 19186 h 688275"/>
              <a:gd name="connsiteX18386" fmla="*/ 5405953 w 7386137"/>
              <a:gd name="connsiteY18386" fmla="*/ 19186 h 688275"/>
              <a:gd name="connsiteX18387" fmla="*/ 5405814 w 7386137"/>
              <a:gd name="connsiteY18387" fmla="*/ 18935 h 688275"/>
              <a:gd name="connsiteX18388" fmla="*/ 5405953 w 7386137"/>
              <a:gd name="connsiteY18388" fmla="*/ 18935 h 688275"/>
              <a:gd name="connsiteX18389" fmla="*/ 5405814 w 7386137"/>
              <a:gd name="connsiteY18389" fmla="*/ 18683 h 688275"/>
              <a:gd name="connsiteX18390" fmla="*/ 5405953 w 7386137"/>
              <a:gd name="connsiteY18390" fmla="*/ 18683 h 688275"/>
              <a:gd name="connsiteX18391" fmla="*/ 5405814 w 7386137"/>
              <a:gd name="connsiteY18391" fmla="*/ 18432 h 688275"/>
              <a:gd name="connsiteX18392" fmla="*/ 5405953 w 7386137"/>
              <a:gd name="connsiteY18392" fmla="*/ 18432 h 688275"/>
              <a:gd name="connsiteX18393" fmla="*/ 5405814 w 7386137"/>
              <a:gd name="connsiteY18393" fmla="*/ 18180 h 688275"/>
              <a:gd name="connsiteX18394" fmla="*/ 5405953 w 7386137"/>
              <a:gd name="connsiteY18394" fmla="*/ 18180 h 688275"/>
              <a:gd name="connsiteX18395" fmla="*/ 5405814 w 7386137"/>
              <a:gd name="connsiteY18395" fmla="*/ 17928 h 688275"/>
              <a:gd name="connsiteX18396" fmla="*/ 5405953 w 7386137"/>
              <a:gd name="connsiteY18396" fmla="*/ 17928 h 688275"/>
              <a:gd name="connsiteX18397" fmla="*/ 5405814 w 7386137"/>
              <a:gd name="connsiteY18397" fmla="*/ 17677 h 688275"/>
              <a:gd name="connsiteX18398" fmla="*/ 5405953 w 7386137"/>
              <a:gd name="connsiteY18398" fmla="*/ 17677 h 688275"/>
              <a:gd name="connsiteX18399" fmla="*/ 5405814 w 7386137"/>
              <a:gd name="connsiteY18399" fmla="*/ 17425 h 688275"/>
              <a:gd name="connsiteX18400" fmla="*/ 5405953 w 7386137"/>
              <a:gd name="connsiteY18400" fmla="*/ 17425 h 688275"/>
              <a:gd name="connsiteX18401" fmla="*/ 5405814 w 7386137"/>
              <a:gd name="connsiteY18401" fmla="*/ 17174 h 688275"/>
              <a:gd name="connsiteX18402" fmla="*/ 5405953 w 7386137"/>
              <a:gd name="connsiteY18402" fmla="*/ 17174 h 688275"/>
              <a:gd name="connsiteX18403" fmla="*/ 5405814 w 7386137"/>
              <a:gd name="connsiteY18403" fmla="*/ 16922 h 688275"/>
              <a:gd name="connsiteX18404" fmla="*/ 5405953 w 7386137"/>
              <a:gd name="connsiteY18404" fmla="*/ 16922 h 688275"/>
              <a:gd name="connsiteX18405" fmla="*/ 5405814 w 7386137"/>
              <a:gd name="connsiteY18405" fmla="*/ 16671 h 688275"/>
              <a:gd name="connsiteX18406" fmla="*/ 5405953 w 7386137"/>
              <a:gd name="connsiteY18406" fmla="*/ 16671 h 688275"/>
              <a:gd name="connsiteX18407" fmla="*/ 5405814 w 7386137"/>
              <a:gd name="connsiteY18407" fmla="*/ 16419 h 688275"/>
              <a:gd name="connsiteX18408" fmla="*/ 5405953 w 7386137"/>
              <a:gd name="connsiteY18408" fmla="*/ 16419 h 688275"/>
              <a:gd name="connsiteX18409" fmla="*/ 5405814 w 7386137"/>
              <a:gd name="connsiteY18409" fmla="*/ 16168 h 688275"/>
              <a:gd name="connsiteX18410" fmla="*/ 5405953 w 7386137"/>
              <a:gd name="connsiteY18410" fmla="*/ 16168 h 688275"/>
              <a:gd name="connsiteX18411" fmla="*/ 5405814 w 7386137"/>
              <a:gd name="connsiteY18411" fmla="*/ 15916 h 688275"/>
              <a:gd name="connsiteX18412" fmla="*/ 5405953 w 7386137"/>
              <a:gd name="connsiteY18412" fmla="*/ 15916 h 688275"/>
              <a:gd name="connsiteX18413" fmla="*/ 5405814 w 7386137"/>
              <a:gd name="connsiteY18413" fmla="*/ 15665 h 688275"/>
              <a:gd name="connsiteX18414" fmla="*/ 5405953 w 7386137"/>
              <a:gd name="connsiteY18414" fmla="*/ 15665 h 688275"/>
              <a:gd name="connsiteX18415" fmla="*/ 5405814 w 7386137"/>
              <a:gd name="connsiteY18415" fmla="*/ 15413 h 688275"/>
              <a:gd name="connsiteX18416" fmla="*/ 5405953 w 7386137"/>
              <a:gd name="connsiteY18416" fmla="*/ 15413 h 688275"/>
              <a:gd name="connsiteX18417" fmla="*/ 5405814 w 7386137"/>
              <a:gd name="connsiteY18417" fmla="*/ 15162 h 688275"/>
              <a:gd name="connsiteX18418" fmla="*/ 5405953 w 7386137"/>
              <a:gd name="connsiteY18418" fmla="*/ 15162 h 688275"/>
              <a:gd name="connsiteX18419" fmla="*/ 5405814 w 7386137"/>
              <a:gd name="connsiteY18419" fmla="*/ 14910 h 688275"/>
              <a:gd name="connsiteX18420" fmla="*/ 5405953 w 7386137"/>
              <a:gd name="connsiteY18420" fmla="*/ 14910 h 688275"/>
              <a:gd name="connsiteX18421" fmla="*/ 5405814 w 7386137"/>
              <a:gd name="connsiteY18421" fmla="*/ 14659 h 688275"/>
              <a:gd name="connsiteX18422" fmla="*/ 5405953 w 7386137"/>
              <a:gd name="connsiteY18422" fmla="*/ 14659 h 688275"/>
              <a:gd name="connsiteX18423" fmla="*/ 5405814 w 7386137"/>
              <a:gd name="connsiteY18423" fmla="*/ 14407 h 688275"/>
              <a:gd name="connsiteX18424" fmla="*/ 5405953 w 7386137"/>
              <a:gd name="connsiteY18424" fmla="*/ 14407 h 688275"/>
              <a:gd name="connsiteX18425" fmla="*/ 5405814 w 7386137"/>
              <a:gd name="connsiteY18425" fmla="*/ 14155 h 688275"/>
              <a:gd name="connsiteX18426" fmla="*/ 5405953 w 7386137"/>
              <a:gd name="connsiteY18426" fmla="*/ 14155 h 688275"/>
              <a:gd name="connsiteX18427" fmla="*/ 5405814 w 7386137"/>
              <a:gd name="connsiteY18427" fmla="*/ 13904 h 688275"/>
              <a:gd name="connsiteX18428" fmla="*/ 5405953 w 7386137"/>
              <a:gd name="connsiteY18428" fmla="*/ 13904 h 688275"/>
              <a:gd name="connsiteX18429" fmla="*/ 5405814 w 7386137"/>
              <a:gd name="connsiteY18429" fmla="*/ 13652 h 688275"/>
              <a:gd name="connsiteX18430" fmla="*/ 5405953 w 7386137"/>
              <a:gd name="connsiteY18430" fmla="*/ 13652 h 688275"/>
              <a:gd name="connsiteX18431" fmla="*/ 5405814 w 7386137"/>
              <a:gd name="connsiteY18431" fmla="*/ 13401 h 688275"/>
              <a:gd name="connsiteX18432" fmla="*/ 5405953 w 7386137"/>
              <a:gd name="connsiteY18432" fmla="*/ 13401 h 688275"/>
              <a:gd name="connsiteX18433" fmla="*/ 5405814 w 7386137"/>
              <a:gd name="connsiteY18433" fmla="*/ 13149 h 688275"/>
              <a:gd name="connsiteX18434" fmla="*/ 5405953 w 7386137"/>
              <a:gd name="connsiteY18434" fmla="*/ 13149 h 688275"/>
              <a:gd name="connsiteX18435" fmla="*/ 5405814 w 7386137"/>
              <a:gd name="connsiteY18435" fmla="*/ 12898 h 688275"/>
              <a:gd name="connsiteX18436" fmla="*/ 5405953 w 7386137"/>
              <a:gd name="connsiteY18436" fmla="*/ 12898 h 688275"/>
              <a:gd name="connsiteX18437" fmla="*/ 5405814 w 7386137"/>
              <a:gd name="connsiteY18437" fmla="*/ 12646 h 688275"/>
              <a:gd name="connsiteX18438" fmla="*/ 5405953 w 7386137"/>
              <a:gd name="connsiteY18438" fmla="*/ 12646 h 688275"/>
              <a:gd name="connsiteX18439" fmla="*/ 5405814 w 7386137"/>
              <a:gd name="connsiteY18439" fmla="*/ 12395 h 688275"/>
              <a:gd name="connsiteX18440" fmla="*/ 5405953 w 7386137"/>
              <a:gd name="connsiteY18440" fmla="*/ 12395 h 688275"/>
              <a:gd name="connsiteX18441" fmla="*/ 5405814 w 7386137"/>
              <a:gd name="connsiteY18441" fmla="*/ 12143 h 688275"/>
              <a:gd name="connsiteX18442" fmla="*/ 5405953 w 7386137"/>
              <a:gd name="connsiteY18442" fmla="*/ 12143 h 688275"/>
              <a:gd name="connsiteX18443" fmla="*/ 5405814 w 7386137"/>
              <a:gd name="connsiteY18443" fmla="*/ 11891 h 688275"/>
              <a:gd name="connsiteX18444" fmla="*/ 5405953 w 7386137"/>
              <a:gd name="connsiteY18444" fmla="*/ 11891 h 688275"/>
              <a:gd name="connsiteX18445" fmla="*/ 5405814 w 7386137"/>
              <a:gd name="connsiteY18445" fmla="*/ 11640 h 688275"/>
              <a:gd name="connsiteX18446" fmla="*/ 5405953 w 7386137"/>
              <a:gd name="connsiteY18446" fmla="*/ 11640 h 688275"/>
              <a:gd name="connsiteX18447" fmla="*/ 5405814 w 7386137"/>
              <a:gd name="connsiteY18447" fmla="*/ 11388 h 688275"/>
              <a:gd name="connsiteX18448" fmla="*/ 5405953 w 7386137"/>
              <a:gd name="connsiteY18448" fmla="*/ 11388 h 688275"/>
              <a:gd name="connsiteX18449" fmla="*/ 5405814 w 7386137"/>
              <a:gd name="connsiteY18449" fmla="*/ 11137 h 688275"/>
              <a:gd name="connsiteX18450" fmla="*/ 5405953 w 7386137"/>
              <a:gd name="connsiteY18450" fmla="*/ 11137 h 688275"/>
              <a:gd name="connsiteX18451" fmla="*/ 5405814 w 7386137"/>
              <a:gd name="connsiteY18451" fmla="*/ 10885 h 688275"/>
              <a:gd name="connsiteX18452" fmla="*/ 5405953 w 7386137"/>
              <a:gd name="connsiteY18452" fmla="*/ 10885 h 688275"/>
              <a:gd name="connsiteX18453" fmla="*/ 5405814 w 7386137"/>
              <a:gd name="connsiteY18453" fmla="*/ 10634 h 688275"/>
              <a:gd name="connsiteX18454" fmla="*/ 5405953 w 7386137"/>
              <a:gd name="connsiteY18454" fmla="*/ 10634 h 688275"/>
              <a:gd name="connsiteX18455" fmla="*/ 5405814 w 7386137"/>
              <a:gd name="connsiteY18455" fmla="*/ 10382 h 688275"/>
              <a:gd name="connsiteX18456" fmla="*/ 5405953 w 7386137"/>
              <a:gd name="connsiteY18456" fmla="*/ 10382 h 688275"/>
              <a:gd name="connsiteX18457" fmla="*/ 5405814 w 7386137"/>
              <a:gd name="connsiteY18457" fmla="*/ 10131 h 688275"/>
              <a:gd name="connsiteX18458" fmla="*/ 5405953 w 7386137"/>
              <a:gd name="connsiteY18458" fmla="*/ 10131 h 688275"/>
              <a:gd name="connsiteX18459" fmla="*/ 5405814 w 7386137"/>
              <a:gd name="connsiteY18459" fmla="*/ 9879 h 688275"/>
              <a:gd name="connsiteX18460" fmla="*/ 5405953 w 7386137"/>
              <a:gd name="connsiteY18460" fmla="*/ 9879 h 688275"/>
              <a:gd name="connsiteX18461" fmla="*/ 5405814 w 7386137"/>
              <a:gd name="connsiteY18461" fmla="*/ 9628 h 688275"/>
              <a:gd name="connsiteX18462" fmla="*/ 5405953 w 7386137"/>
              <a:gd name="connsiteY18462" fmla="*/ 9628 h 688275"/>
              <a:gd name="connsiteX18463" fmla="*/ 5405814 w 7386137"/>
              <a:gd name="connsiteY18463" fmla="*/ 9376 h 688275"/>
              <a:gd name="connsiteX18464" fmla="*/ 5405953 w 7386137"/>
              <a:gd name="connsiteY18464" fmla="*/ 9376 h 688275"/>
              <a:gd name="connsiteX18465" fmla="*/ 5405814 w 7386137"/>
              <a:gd name="connsiteY18465" fmla="*/ 9125 h 688275"/>
              <a:gd name="connsiteX18466" fmla="*/ 5405953 w 7386137"/>
              <a:gd name="connsiteY18466" fmla="*/ 9125 h 688275"/>
              <a:gd name="connsiteX18467" fmla="*/ 5405814 w 7386137"/>
              <a:gd name="connsiteY18467" fmla="*/ 8873 h 688275"/>
              <a:gd name="connsiteX18468" fmla="*/ 5405953 w 7386137"/>
              <a:gd name="connsiteY18468" fmla="*/ 8873 h 688275"/>
              <a:gd name="connsiteX18469" fmla="*/ 5405814 w 7386137"/>
              <a:gd name="connsiteY18469" fmla="*/ 8621 h 688275"/>
              <a:gd name="connsiteX18470" fmla="*/ 5405953 w 7386137"/>
              <a:gd name="connsiteY18470" fmla="*/ 8621 h 688275"/>
              <a:gd name="connsiteX18471" fmla="*/ 5405814 w 7386137"/>
              <a:gd name="connsiteY18471" fmla="*/ 8370 h 688275"/>
              <a:gd name="connsiteX18472" fmla="*/ 5405953 w 7386137"/>
              <a:gd name="connsiteY18472" fmla="*/ 8370 h 688275"/>
              <a:gd name="connsiteX18473" fmla="*/ 5405814 w 7386137"/>
              <a:gd name="connsiteY18473" fmla="*/ 8118 h 688275"/>
              <a:gd name="connsiteX18474" fmla="*/ 5405953 w 7386137"/>
              <a:gd name="connsiteY18474" fmla="*/ 8118 h 688275"/>
              <a:gd name="connsiteX18475" fmla="*/ 5405814 w 7386137"/>
              <a:gd name="connsiteY18475" fmla="*/ 7867 h 688275"/>
              <a:gd name="connsiteX18476" fmla="*/ 5405953 w 7386137"/>
              <a:gd name="connsiteY18476" fmla="*/ 7867 h 688275"/>
              <a:gd name="connsiteX18477" fmla="*/ 5405814 w 7386137"/>
              <a:gd name="connsiteY18477" fmla="*/ 7615 h 688275"/>
              <a:gd name="connsiteX18478" fmla="*/ 5405953 w 7386137"/>
              <a:gd name="connsiteY18478" fmla="*/ 7615 h 688275"/>
              <a:gd name="connsiteX18479" fmla="*/ 5405814 w 7386137"/>
              <a:gd name="connsiteY18479" fmla="*/ 7364 h 688275"/>
              <a:gd name="connsiteX18480" fmla="*/ 5405953 w 7386137"/>
              <a:gd name="connsiteY18480" fmla="*/ 7364 h 688275"/>
              <a:gd name="connsiteX18481" fmla="*/ 5405814 w 7386137"/>
              <a:gd name="connsiteY18481" fmla="*/ 7112 h 688275"/>
              <a:gd name="connsiteX18482" fmla="*/ 5405953 w 7386137"/>
              <a:gd name="connsiteY18482" fmla="*/ 7112 h 688275"/>
              <a:gd name="connsiteX18483" fmla="*/ 5405814 w 7386137"/>
              <a:gd name="connsiteY18483" fmla="*/ 6861 h 688275"/>
              <a:gd name="connsiteX18484" fmla="*/ 5405953 w 7386137"/>
              <a:gd name="connsiteY18484" fmla="*/ 6861 h 688275"/>
              <a:gd name="connsiteX18485" fmla="*/ 5405814 w 7386137"/>
              <a:gd name="connsiteY18485" fmla="*/ 6609 h 688275"/>
              <a:gd name="connsiteX18486" fmla="*/ 5405953 w 7386137"/>
              <a:gd name="connsiteY18486" fmla="*/ 6609 h 688275"/>
              <a:gd name="connsiteX18487" fmla="*/ 5405814 w 7386137"/>
              <a:gd name="connsiteY18487" fmla="*/ 6357 h 688275"/>
              <a:gd name="connsiteX18488" fmla="*/ 5405953 w 7386137"/>
              <a:gd name="connsiteY18488" fmla="*/ 6357 h 688275"/>
              <a:gd name="connsiteX18489" fmla="*/ 5405814 w 7386137"/>
              <a:gd name="connsiteY18489" fmla="*/ 6106 h 688275"/>
              <a:gd name="connsiteX18490" fmla="*/ 5405953 w 7386137"/>
              <a:gd name="connsiteY18490" fmla="*/ 6106 h 688275"/>
              <a:gd name="connsiteX18491" fmla="*/ 5405814 w 7386137"/>
              <a:gd name="connsiteY18491" fmla="*/ 5854 h 688275"/>
              <a:gd name="connsiteX18492" fmla="*/ 5405953 w 7386137"/>
              <a:gd name="connsiteY18492" fmla="*/ 5854 h 688275"/>
              <a:gd name="connsiteX18493" fmla="*/ 5405814 w 7386137"/>
              <a:gd name="connsiteY18493" fmla="*/ 5603 h 688275"/>
              <a:gd name="connsiteX18494" fmla="*/ 5405953 w 7386137"/>
              <a:gd name="connsiteY18494" fmla="*/ 5603 h 688275"/>
              <a:gd name="connsiteX18495" fmla="*/ 5405814 w 7386137"/>
              <a:gd name="connsiteY18495" fmla="*/ 5351 h 688275"/>
              <a:gd name="connsiteX18496" fmla="*/ 5405953 w 7386137"/>
              <a:gd name="connsiteY18496" fmla="*/ 5351 h 688275"/>
              <a:gd name="connsiteX18497" fmla="*/ 5405814 w 7386137"/>
              <a:gd name="connsiteY18497" fmla="*/ 5100 h 688275"/>
              <a:gd name="connsiteX18498" fmla="*/ 5405953 w 7386137"/>
              <a:gd name="connsiteY18498" fmla="*/ 5100 h 688275"/>
              <a:gd name="connsiteX18499" fmla="*/ 5405814 w 7386137"/>
              <a:gd name="connsiteY18499" fmla="*/ 4848 h 688275"/>
              <a:gd name="connsiteX18500" fmla="*/ 5405953 w 7386137"/>
              <a:gd name="connsiteY18500" fmla="*/ 4848 h 688275"/>
              <a:gd name="connsiteX18501" fmla="*/ 5405814 w 7386137"/>
              <a:gd name="connsiteY18501" fmla="*/ 4597 h 688275"/>
              <a:gd name="connsiteX18502" fmla="*/ 5405953 w 7386137"/>
              <a:gd name="connsiteY18502" fmla="*/ 4597 h 688275"/>
              <a:gd name="connsiteX18503" fmla="*/ 5405814 w 7386137"/>
              <a:gd name="connsiteY18503" fmla="*/ 4345 h 688275"/>
              <a:gd name="connsiteX18504" fmla="*/ 5405953 w 7386137"/>
              <a:gd name="connsiteY18504" fmla="*/ 4345 h 688275"/>
              <a:gd name="connsiteX18505" fmla="*/ 5405814 w 7386137"/>
              <a:gd name="connsiteY18505" fmla="*/ 4094 h 688275"/>
              <a:gd name="connsiteX18506" fmla="*/ 5405953 w 7386137"/>
              <a:gd name="connsiteY18506" fmla="*/ 4094 h 688275"/>
              <a:gd name="connsiteX18507" fmla="*/ 5405814 w 7386137"/>
              <a:gd name="connsiteY18507" fmla="*/ 3842 h 688275"/>
              <a:gd name="connsiteX18508" fmla="*/ 5405953 w 7386137"/>
              <a:gd name="connsiteY18508" fmla="*/ 3842 h 688275"/>
              <a:gd name="connsiteX18509" fmla="*/ 5405814 w 7386137"/>
              <a:gd name="connsiteY18509" fmla="*/ 3591 h 688275"/>
              <a:gd name="connsiteX18510" fmla="*/ 5405954 w 7386137"/>
              <a:gd name="connsiteY18510" fmla="*/ 3591 h 688275"/>
              <a:gd name="connsiteX18511" fmla="*/ 298050 w 7386137"/>
              <a:gd name="connsiteY18511" fmla="*/ 2504 h 688275"/>
              <a:gd name="connsiteX18512" fmla="*/ 416185 w 7386137"/>
              <a:gd name="connsiteY18512" fmla="*/ 2504 h 688275"/>
              <a:gd name="connsiteX18513" fmla="*/ 416029 w 7386137"/>
              <a:gd name="connsiteY18513" fmla="*/ 2756 h 688275"/>
              <a:gd name="connsiteX18514" fmla="*/ 416185 w 7386137"/>
              <a:gd name="connsiteY18514" fmla="*/ 2756 h 688275"/>
              <a:gd name="connsiteX18515" fmla="*/ 416029 w 7386137"/>
              <a:gd name="connsiteY18515" fmla="*/ 3007 h 688275"/>
              <a:gd name="connsiteX18516" fmla="*/ 416185 w 7386137"/>
              <a:gd name="connsiteY18516" fmla="*/ 3007 h 688275"/>
              <a:gd name="connsiteX18517" fmla="*/ 416028 w 7386137"/>
              <a:gd name="connsiteY18517" fmla="*/ 3259 h 688275"/>
              <a:gd name="connsiteX18518" fmla="*/ 416185 w 7386137"/>
              <a:gd name="connsiteY18518" fmla="*/ 3259 h 688275"/>
              <a:gd name="connsiteX18519" fmla="*/ 416029 w 7386137"/>
              <a:gd name="connsiteY18519" fmla="*/ 3510 h 688275"/>
              <a:gd name="connsiteX18520" fmla="*/ 416185 w 7386137"/>
              <a:gd name="connsiteY18520" fmla="*/ 3510 h 688275"/>
              <a:gd name="connsiteX18521" fmla="*/ 416028 w 7386137"/>
              <a:gd name="connsiteY18521" fmla="*/ 3762 h 688275"/>
              <a:gd name="connsiteX18522" fmla="*/ 416185 w 7386137"/>
              <a:gd name="connsiteY18522" fmla="*/ 3762 h 688275"/>
              <a:gd name="connsiteX18523" fmla="*/ 416029 w 7386137"/>
              <a:gd name="connsiteY18523" fmla="*/ 4013 h 688275"/>
              <a:gd name="connsiteX18524" fmla="*/ 416185 w 7386137"/>
              <a:gd name="connsiteY18524" fmla="*/ 4013 h 688275"/>
              <a:gd name="connsiteX18525" fmla="*/ 416028 w 7386137"/>
              <a:gd name="connsiteY18525" fmla="*/ 4265 h 688275"/>
              <a:gd name="connsiteX18526" fmla="*/ 416185 w 7386137"/>
              <a:gd name="connsiteY18526" fmla="*/ 4265 h 688275"/>
              <a:gd name="connsiteX18527" fmla="*/ 416029 w 7386137"/>
              <a:gd name="connsiteY18527" fmla="*/ 4516 h 688275"/>
              <a:gd name="connsiteX18528" fmla="*/ 416185 w 7386137"/>
              <a:gd name="connsiteY18528" fmla="*/ 4516 h 688275"/>
              <a:gd name="connsiteX18529" fmla="*/ 416028 w 7386137"/>
              <a:gd name="connsiteY18529" fmla="*/ 4768 h 688275"/>
              <a:gd name="connsiteX18530" fmla="*/ 416185 w 7386137"/>
              <a:gd name="connsiteY18530" fmla="*/ 4768 h 688275"/>
              <a:gd name="connsiteX18531" fmla="*/ 416029 w 7386137"/>
              <a:gd name="connsiteY18531" fmla="*/ 5019 h 688275"/>
              <a:gd name="connsiteX18532" fmla="*/ 416185 w 7386137"/>
              <a:gd name="connsiteY18532" fmla="*/ 5019 h 688275"/>
              <a:gd name="connsiteX18533" fmla="*/ 416028 w 7386137"/>
              <a:gd name="connsiteY18533" fmla="*/ 5271 h 688275"/>
              <a:gd name="connsiteX18534" fmla="*/ 416185 w 7386137"/>
              <a:gd name="connsiteY18534" fmla="*/ 5271 h 688275"/>
              <a:gd name="connsiteX18535" fmla="*/ 416029 w 7386137"/>
              <a:gd name="connsiteY18535" fmla="*/ 5522 h 688275"/>
              <a:gd name="connsiteX18536" fmla="*/ 416185 w 7386137"/>
              <a:gd name="connsiteY18536" fmla="*/ 5522 h 688275"/>
              <a:gd name="connsiteX18537" fmla="*/ 416028 w 7386137"/>
              <a:gd name="connsiteY18537" fmla="*/ 5774 h 688275"/>
              <a:gd name="connsiteX18538" fmla="*/ 416185 w 7386137"/>
              <a:gd name="connsiteY18538" fmla="*/ 5774 h 688275"/>
              <a:gd name="connsiteX18539" fmla="*/ 416028 w 7386137"/>
              <a:gd name="connsiteY18539" fmla="*/ 6026 h 688275"/>
              <a:gd name="connsiteX18540" fmla="*/ 416185 w 7386137"/>
              <a:gd name="connsiteY18540" fmla="*/ 6026 h 688275"/>
              <a:gd name="connsiteX18541" fmla="*/ 416029 w 7386137"/>
              <a:gd name="connsiteY18541" fmla="*/ 6277 h 688275"/>
              <a:gd name="connsiteX18542" fmla="*/ 416185 w 7386137"/>
              <a:gd name="connsiteY18542" fmla="*/ 6277 h 688275"/>
              <a:gd name="connsiteX18543" fmla="*/ 416028 w 7386137"/>
              <a:gd name="connsiteY18543" fmla="*/ 6529 h 688275"/>
              <a:gd name="connsiteX18544" fmla="*/ 416185 w 7386137"/>
              <a:gd name="connsiteY18544" fmla="*/ 6529 h 688275"/>
              <a:gd name="connsiteX18545" fmla="*/ 416029 w 7386137"/>
              <a:gd name="connsiteY18545" fmla="*/ 6780 h 688275"/>
              <a:gd name="connsiteX18546" fmla="*/ 416185 w 7386137"/>
              <a:gd name="connsiteY18546" fmla="*/ 6780 h 688275"/>
              <a:gd name="connsiteX18547" fmla="*/ 416028 w 7386137"/>
              <a:gd name="connsiteY18547" fmla="*/ 7032 h 688275"/>
              <a:gd name="connsiteX18548" fmla="*/ 416185 w 7386137"/>
              <a:gd name="connsiteY18548" fmla="*/ 7032 h 688275"/>
              <a:gd name="connsiteX18549" fmla="*/ 416029 w 7386137"/>
              <a:gd name="connsiteY18549" fmla="*/ 7283 h 688275"/>
              <a:gd name="connsiteX18550" fmla="*/ 416185 w 7386137"/>
              <a:gd name="connsiteY18550" fmla="*/ 7283 h 688275"/>
              <a:gd name="connsiteX18551" fmla="*/ 416028 w 7386137"/>
              <a:gd name="connsiteY18551" fmla="*/ 7535 h 688275"/>
              <a:gd name="connsiteX18552" fmla="*/ 416185 w 7386137"/>
              <a:gd name="connsiteY18552" fmla="*/ 7535 h 688275"/>
              <a:gd name="connsiteX18553" fmla="*/ 416029 w 7386137"/>
              <a:gd name="connsiteY18553" fmla="*/ 7786 h 688275"/>
              <a:gd name="connsiteX18554" fmla="*/ 416185 w 7386137"/>
              <a:gd name="connsiteY18554" fmla="*/ 7786 h 688275"/>
              <a:gd name="connsiteX18555" fmla="*/ 416028 w 7386137"/>
              <a:gd name="connsiteY18555" fmla="*/ 8038 h 688275"/>
              <a:gd name="connsiteX18556" fmla="*/ 416185 w 7386137"/>
              <a:gd name="connsiteY18556" fmla="*/ 8038 h 688275"/>
              <a:gd name="connsiteX18557" fmla="*/ 416028 w 7386137"/>
              <a:gd name="connsiteY18557" fmla="*/ 8290 h 688275"/>
              <a:gd name="connsiteX18558" fmla="*/ 416185 w 7386137"/>
              <a:gd name="connsiteY18558" fmla="*/ 8290 h 688275"/>
              <a:gd name="connsiteX18559" fmla="*/ 416029 w 7386137"/>
              <a:gd name="connsiteY18559" fmla="*/ 8541 h 688275"/>
              <a:gd name="connsiteX18560" fmla="*/ 416185 w 7386137"/>
              <a:gd name="connsiteY18560" fmla="*/ 8541 h 688275"/>
              <a:gd name="connsiteX18561" fmla="*/ 416028 w 7386137"/>
              <a:gd name="connsiteY18561" fmla="*/ 8793 h 688275"/>
              <a:gd name="connsiteX18562" fmla="*/ 416185 w 7386137"/>
              <a:gd name="connsiteY18562" fmla="*/ 8793 h 688275"/>
              <a:gd name="connsiteX18563" fmla="*/ 416029 w 7386137"/>
              <a:gd name="connsiteY18563" fmla="*/ 9044 h 688275"/>
              <a:gd name="connsiteX18564" fmla="*/ 416185 w 7386137"/>
              <a:gd name="connsiteY18564" fmla="*/ 9044 h 688275"/>
              <a:gd name="connsiteX18565" fmla="*/ 416028 w 7386137"/>
              <a:gd name="connsiteY18565" fmla="*/ 9296 h 688275"/>
              <a:gd name="connsiteX18566" fmla="*/ 416185 w 7386137"/>
              <a:gd name="connsiteY18566" fmla="*/ 9296 h 688275"/>
              <a:gd name="connsiteX18567" fmla="*/ 416029 w 7386137"/>
              <a:gd name="connsiteY18567" fmla="*/ 9547 h 688275"/>
              <a:gd name="connsiteX18568" fmla="*/ 416185 w 7386137"/>
              <a:gd name="connsiteY18568" fmla="*/ 9547 h 688275"/>
              <a:gd name="connsiteX18569" fmla="*/ 416028 w 7386137"/>
              <a:gd name="connsiteY18569" fmla="*/ 9799 h 688275"/>
              <a:gd name="connsiteX18570" fmla="*/ 416185 w 7386137"/>
              <a:gd name="connsiteY18570" fmla="*/ 9799 h 688275"/>
              <a:gd name="connsiteX18571" fmla="*/ 416029 w 7386137"/>
              <a:gd name="connsiteY18571" fmla="*/ 10050 h 688275"/>
              <a:gd name="connsiteX18572" fmla="*/ 416185 w 7386137"/>
              <a:gd name="connsiteY18572" fmla="*/ 10050 h 688275"/>
              <a:gd name="connsiteX18573" fmla="*/ 416028 w 7386137"/>
              <a:gd name="connsiteY18573" fmla="*/ 10302 h 688275"/>
              <a:gd name="connsiteX18574" fmla="*/ 416185 w 7386137"/>
              <a:gd name="connsiteY18574" fmla="*/ 10302 h 688275"/>
              <a:gd name="connsiteX18575" fmla="*/ 416029 w 7386137"/>
              <a:gd name="connsiteY18575" fmla="*/ 10553 h 688275"/>
              <a:gd name="connsiteX18576" fmla="*/ 416185 w 7386137"/>
              <a:gd name="connsiteY18576" fmla="*/ 10553 h 688275"/>
              <a:gd name="connsiteX18577" fmla="*/ 416028 w 7386137"/>
              <a:gd name="connsiteY18577" fmla="*/ 10805 h 688275"/>
              <a:gd name="connsiteX18578" fmla="*/ 416185 w 7386137"/>
              <a:gd name="connsiteY18578" fmla="*/ 10805 h 688275"/>
              <a:gd name="connsiteX18579" fmla="*/ 416029 w 7386137"/>
              <a:gd name="connsiteY18579" fmla="*/ 11056 h 688275"/>
              <a:gd name="connsiteX18580" fmla="*/ 416185 w 7386137"/>
              <a:gd name="connsiteY18580" fmla="*/ 11056 h 688275"/>
              <a:gd name="connsiteX18581" fmla="*/ 416028 w 7386137"/>
              <a:gd name="connsiteY18581" fmla="*/ 11308 h 688275"/>
              <a:gd name="connsiteX18582" fmla="*/ 416185 w 7386137"/>
              <a:gd name="connsiteY18582" fmla="*/ 11308 h 688275"/>
              <a:gd name="connsiteX18583" fmla="*/ 416028 w 7386137"/>
              <a:gd name="connsiteY18583" fmla="*/ 11560 h 688275"/>
              <a:gd name="connsiteX18584" fmla="*/ 416185 w 7386137"/>
              <a:gd name="connsiteY18584" fmla="*/ 11560 h 688275"/>
              <a:gd name="connsiteX18585" fmla="*/ 416029 w 7386137"/>
              <a:gd name="connsiteY18585" fmla="*/ 11811 h 688275"/>
              <a:gd name="connsiteX18586" fmla="*/ 416185 w 7386137"/>
              <a:gd name="connsiteY18586" fmla="*/ 11811 h 688275"/>
              <a:gd name="connsiteX18587" fmla="*/ 416028 w 7386137"/>
              <a:gd name="connsiteY18587" fmla="*/ 12063 h 688275"/>
              <a:gd name="connsiteX18588" fmla="*/ 416185 w 7386137"/>
              <a:gd name="connsiteY18588" fmla="*/ 12063 h 688275"/>
              <a:gd name="connsiteX18589" fmla="*/ 416029 w 7386137"/>
              <a:gd name="connsiteY18589" fmla="*/ 12314 h 688275"/>
              <a:gd name="connsiteX18590" fmla="*/ 416185 w 7386137"/>
              <a:gd name="connsiteY18590" fmla="*/ 12314 h 688275"/>
              <a:gd name="connsiteX18591" fmla="*/ 416028 w 7386137"/>
              <a:gd name="connsiteY18591" fmla="*/ 12566 h 688275"/>
              <a:gd name="connsiteX18592" fmla="*/ 416185 w 7386137"/>
              <a:gd name="connsiteY18592" fmla="*/ 12566 h 688275"/>
              <a:gd name="connsiteX18593" fmla="*/ 416029 w 7386137"/>
              <a:gd name="connsiteY18593" fmla="*/ 12817 h 688275"/>
              <a:gd name="connsiteX18594" fmla="*/ 416185 w 7386137"/>
              <a:gd name="connsiteY18594" fmla="*/ 12817 h 688275"/>
              <a:gd name="connsiteX18595" fmla="*/ 416028 w 7386137"/>
              <a:gd name="connsiteY18595" fmla="*/ 13069 h 688275"/>
              <a:gd name="connsiteX18596" fmla="*/ 416185 w 7386137"/>
              <a:gd name="connsiteY18596" fmla="*/ 13069 h 688275"/>
              <a:gd name="connsiteX18597" fmla="*/ 416029 w 7386137"/>
              <a:gd name="connsiteY18597" fmla="*/ 13320 h 688275"/>
              <a:gd name="connsiteX18598" fmla="*/ 416185 w 7386137"/>
              <a:gd name="connsiteY18598" fmla="*/ 13320 h 688275"/>
              <a:gd name="connsiteX18599" fmla="*/ 416028 w 7386137"/>
              <a:gd name="connsiteY18599" fmla="*/ 13572 h 688275"/>
              <a:gd name="connsiteX18600" fmla="*/ 416185 w 7386137"/>
              <a:gd name="connsiteY18600" fmla="*/ 13572 h 688275"/>
              <a:gd name="connsiteX18601" fmla="*/ 416028 w 7386137"/>
              <a:gd name="connsiteY18601" fmla="*/ 13824 h 688275"/>
              <a:gd name="connsiteX18602" fmla="*/ 416185 w 7386137"/>
              <a:gd name="connsiteY18602" fmla="*/ 13824 h 688275"/>
              <a:gd name="connsiteX18603" fmla="*/ 416029 w 7386137"/>
              <a:gd name="connsiteY18603" fmla="*/ 14075 h 688275"/>
              <a:gd name="connsiteX18604" fmla="*/ 416185 w 7386137"/>
              <a:gd name="connsiteY18604" fmla="*/ 14075 h 688275"/>
              <a:gd name="connsiteX18605" fmla="*/ 416028 w 7386137"/>
              <a:gd name="connsiteY18605" fmla="*/ 14327 h 688275"/>
              <a:gd name="connsiteX18606" fmla="*/ 416185 w 7386137"/>
              <a:gd name="connsiteY18606" fmla="*/ 14327 h 688275"/>
              <a:gd name="connsiteX18607" fmla="*/ 416029 w 7386137"/>
              <a:gd name="connsiteY18607" fmla="*/ 14578 h 688275"/>
              <a:gd name="connsiteX18608" fmla="*/ 416185 w 7386137"/>
              <a:gd name="connsiteY18608" fmla="*/ 14578 h 688275"/>
              <a:gd name="connsiteX18609" fmla="*/ 416028 w 7386137"/>
              <a:gd name="connsiteY18609" fmla="*/ 14830 h 688275"/>
              <a:gd name="connsiteX18610" fmla="*/ 416185 w 7386137"/>
              <a:gd name="connsiteY18610" fmla="*/ 14830 h 688275"/>
              <a:gd name="connsiteX18611" fmla="*/ 416029 w 7386137"/>
              <a:gd name="connsiteY18611" fmla="*/ 15081 h 688275"/>
              <a:gd name="connsiteX18612" fmla="*/ 416185 w 7386137"/>
              <a:gd name="connsiteY18612" fmla="*/ 15081 h 688275"/>
              <a:gd name="connsiteX18613" fmla="*/ 416028 w 7386137"/>
              <a:gd name="connsiteY18613" fmla="*/ 15333 h 688275"/>
              <a:gd name="connsiteX18614" fmla="*/ 416185 w 7386137"/>
              <a:gd name="connsiteY18614" fmla="*/ 15333 h 688275"/>
              <a:gd name="connsiteX18615" fmla="*/ 416029 w 7386137"/>
              <a:gd name="connsiteY18615" fmla="*/ 15584 h 688275"/>
              <a:gd name="connsiteX18616" fmla="*/ 416185 w 7386137"/>
              <a:gd name="connsiteY18616" fmla="*/ 15584 h 688275"/>
              <a:gd name="connsiteX18617" fmla="*/ 416028 w 7386137"/>
              <a:gd name="connsiteY18617" fmla="*/ 15836 h 688275"/>
              <a:gd name="connsiteX18618" fmla="*/ 416185 w 7386137"/>
              <a:gd name="connsiteY18618" fmla="*/ 15836 h 688275"/>
              <a:gd name="connsiteX18619" fmla="*/ 416029 w 7386137"/>
              <a:gd name="connsiteY18619" fmla="*/ 16087 h 688275"/>
              <a:gd name="connsiteX18620" fmla="*/ 416185 w 7386137"/>
              <a:gd name="connsiteY18620" fmla="*/ 16087 h 688275"/>
              <a:gd name="connsiteX18621" fmla="*/ 416028 w 7386137"/>
              <a:gd name="connsiteY18621" fmla="*/ 16339 h 688275"/>
              <a:gd name="connsiteX18622" fmla="*/ 416185 w 7386137"/>
              <a:gd name="connsiteY18622" fmla="*/ 16339 h 688275"/>
              <a:gd name="connsiteX18623" fmla="*/ 416029 w 7386137"/>
              <a:gd name="connsiteY18623" fmla="*/ 16590 h 688275"/>
              <a:gd name="connsiteX18624" fmla="*/ 416185 w 7386137"/>
              <a:gd name="connsiteY18624" fmla="*/ 16590 h 688275"/>
              <a:gd name="connsiteX18625" fmla="*/ 416028 w 7386137"/>
              <a:gd name="connsiteY18625" fmla="*/ 16842 h 688275"/>
              <a:gd name="connsiteX18626" fmla="*/ 416185 w 7386137"/>
              <a:gd name="connsiteY18626" fmla="*/ 16842 h 688275"/>
              <a:gd name="connsiteX18627" fmla="*/ 416029 w 7386137"/>
              <a:gd name="connsiteY18627" fmla="*/ 17093 h 688275"/>
              <a:gd name="connsiteX18628" fmla="*/ 416185 w 7386137"/>
              <a:gd name="connsiteY18628" fmla="*/ 17093 h 688275"/>
              <a:gd name="connsiteX18629" fmla="*/ 416028 w 7386137"/>
              <a:gd name="connsiteY18629" fmla="*/ 17345 h 688275"/>
              <a:gd name="connsiteX18630" fmla="*/ 416185 w 7386137"/>
              <a:gd name="connsiteY18630" fmla="*/ 17345 h 688275"/>
              <a:gd name="connsiteX18631" fmla="*/ 416028 w 7386137"/>
              <a:gd name="connsiteY18631" fmla="*/ 17597 h 688275"/>
              <a:gd name="connsiteX18632" fmla="*/ 416185 w 7386137"/>
              <a:gd name="connsiteY18632" fmla="*/ 17597 h 688275"/>
              <a:gd name="connsiteX18633" fmla="*/ 416029 w 7386137"/>
              <a:gd name="connsiteY18633" fmla="*/ 17848 h 688275"/>
              <a:gd name="connsiteX18634" fmla="*/ 416185 w 7386137"/>
              <a:gd name="connsiteY18634" fmla="*/ 17848 h 688275"/>
              <a:gd name="connsiteX18635" fmla="*/ 416028 w 7386137"/>
              <a:gd name="connsiteY18635" fmla="*/ 18100 h 688275"/>
              <a:gd name="connsiteX18636" fmla="*/ 416185 w 7386137"/>
              <a:gd name="connsiteY18636" fmla="*/ 18100 h 688275"/>
              <a:gd name="connsiteX18637" fmla="*/ 416029 w 7386137"/>
              <a:gd name="connsiteY18637" fmla="*/ 18351 h 688275"/>
              <a:gd name="connsiteX18638" fmla="*/ 416185 w 7386137"/>
              <a:gd name="connsiteY18638" fmla="*/ 18351 h 688275"/>
              <a:gd name="connsiteX18639" fmla="*/ 416028 w 7386137"/>
              <a:gd name="connsiteY18639" fmla="*/ 18603 h 688275"/>
              <a:gd name="connsiteX18640" fmla="*/ 416185 w 7386137"/>
              <a:gd name="connsiteY18640" fmla="*/ 18603 h 688275"/>
              <a:gd name="connsiteX18641" fmla="*/ 416029 w 7386137"/>
              <a:gd name="connsiteY18641" fmla="*/ 18854 h 688275"/>
              <a:gd name="connsiteX18642" fmla="*/ 416185 w 7386137"/>
              <a:gd name="connsiteY18642" fmla="*/ 18854 h 688275"/>
              <a:gd name="connsiteX18643" fmla="*/ 416028 w 7386137"/>
              <a:gd name="connsiteY18643" fmla="*/ 19106 h 688275"/>
              <a:gd name="connsiteX18644" fmla="*/ 416185 w 7386137"/>
              <a:gd name="connsiteY18644" fmla="*/ 19106 h 688275"/>
              <a:gd name="connsiteX18645" fmla="*/ 416029 w 7386137"/>
              <a:gd name="connsiteY18645" fmla="*/ 19357 h 688275"/>
              <a:gd name="connsiteX18646" fmla="*/ 416185 w 7386137"/>
              <a:gd name="connsiteY18646" fmla="*/ 19357 h 688275"/>
              <a:gd name="connsiteX18647" fmla="*/ 416028 w 7386137"/>
              <a:gd name="connsiteY18647" fmla="*/ 19609 h 688275"/>
              <a:gd name="connsiteX18648" fmla="*/ 416185 w 7386137"/>
              <a:gd name="connsiteY18648" fmla="*/ 19609 h 688275"/>
              <a:gd name="connsiteX18649" fmla="*/ 416028 w 7386137"/>
              <a:gd name="connsiteY18649" fmla="*/ 19861 h 688275"/>
              <a:gd name="connsiteX18650" fmla="*/ 416185 w 7386137"/>
              <a:gd name="connsiteY18650" fmla="*/ 19861 h 688275"/>
              <a:gd name="connsiteX18651" fmla="*/ 416029 w 7386137"/>
              <a:gd name="connsiteY18651" fmla="*/ 20112 h 688275"/>
              <a:gd name="connsiteX18652" fmla="*/ 416185 w 7386137"/>
              <a:gd name="connsiteY18652" fmla="*/ 20112 h 688275"/>
              <a:gd name="connsiteX18653" fmla="*/ 416028 w 7386137"/>
              <a:gd name="connsiteY18653" fmla="*/ 20364 h 688275"/>
              <a:gd name="connsiteX18654" fmla="*/ 416185 w 7386137"/>
              <a:gd name="connsiteY18654" fmla="*/ 20364 h 688275"/>
              <a:gd name="connsiteX18655" fmla="*/ 416029 w 7386137"/>
              <a:gd name="connsiteY18655" fmla="*/ 20615 h 688275"/>
              <a:gd name="connsiteX18656" fmla="*/ 416185 w 7386137"/>
              <a:gd name="connsiteY18656" fmla="*/ 20615 h 688275"/>
              <a:gd name="connsiteX18657" fmla="*/ 416028 w 7386137"/>
              <a:gd name="connsiteY18657" fmla="*/ 20867 h 688275"/>
              <a:gd name="connsiteX18658" fmla="*/ 416185 w 7386137"/>
              <a:gd name="connsiteY18658" fmla="*/ 20867 h 688275"/>
              <a:gd name="connsiteX18659" fmla="*/ 416029 w 7386137"/>
              <a:gd name="connsiteY18659" fmla="*/ 21118 h 688275"/>
              <a:gd name="connsiteX18660" fmla="*/ 416185 w 7386137"/>
              <a:gd name="connsiteY18660" fmla="*/ 21118 h 688275"/>
              <a:gd name="connsiteX18661" fmla="*/ 416028 w 7386137"/>
              <a:gd name="connsiteY18661" fmla="*/ 21370 h 688275"/>
              <a:gd name="connsiteX18662" fmla="*/ 416185 w 7386137"/>
              <a:gd name="connsiteY18662" fmla="*/ 21370 h 688275"/>
              <a:gd name="connsiteX18663" fmla="*/ 416029 w 7386137"/>
              <a:gd name="connsiteY18663" fmla="*/ 21621 h 688275"/>
              <a:gd name="connsiteX18664" fmla="*/ 416185 w 7386137"/>
              <a:gd name="connsiteY18664" fmla="*/ 21621 h 688275"/>
              <a:gd name="connsiteX18665" fmla="*/ 416028 w 7386137"/>
              <a:gd name="connsiteY18665" fmla="*/ 21873 h 688275"/>
              <a:gd name="connsiteX18666" fmla="*/ 416185 w 7386137"/>
              <a:gd name="connsiteY18666" fmla="*/ 21873 h 688275"/>
              <a:gd name="connsiteX18667" fmla="*/ 416029 w 7386137"/>
              <a:gd name="connsiteY18667" fmla="*/ 22124 h 688275"/>
              <a:gd name="connsiteX18668" fmla="*/ 416185 w 7386137"/>
              <a:gd name="connsiteY18668" fmla="*/ 22124 h 688275"/>
              <a:gd name="connsiteX18669" fmla="*/ 416028 w 7386137"/>
              <a:gd name="connsiteY18669" fmla="*/ 22376 h 688275"/>
              <a:gd name="connsiteX18670" fmla="*/ 416185 w 7386137"/>
              <a:gd name="connsiteY18670" fmla="*/ 22376 h 688275"/>
              <a:gd name="connsiteX18671" fmla="*/ 416029 w 7386137"/>
              <a:gd name="connsiteY18671" fmla="*/ 22627 h 688275"/>
              <a:gd name="connsiteX18672" fmla="*/ 416185 w 7386137"/>
              <a:gd name="connsiteY18672" fmla="*/ 22627 h 688275"/>
              <a:gd name="connsiteX18673" fmla="*/ 416028 w 7386137"/>
              <a:gd name="connsiteY18673" fmla="*/ 22879 h 688275"/>
              <a:gd name="connsiteX18674" fmla="*/ 416185 w 7386137"/>
              <a:gd name="connsiteY18674" fmla="*/ 22879 h 688275"/>
              <a:gd name="connsiteX18675" fmla="*/ 403404 w 7386137"/>
              <a:gd name="connsiteY18675" fmla="*/ 43413 h 688275"/>
              <a:gd name="connsiteX18676" fmla="*/ 726341 w 7386137"/>
              <a:gd name="connsiteY18676" fmla="*/ 43413 h 688275"/>
              <a:gd name="connsiteX18677" fmla="*/ 726306 w 7386137"/>
              <a:gd name="connsiteY18677" fmla="*/ 43665 h 688275"/>
              <a:gd name="connsiteX18678" fmla="*/ 726341 w 7386137"/>
              <a:gd name="connsiteY18678" fmla="*/ 43665 h 688275"/>
              <a:gd name="connsiteX18679" fmla="*/ 726305 w 7386137"/>
              <a:gd name="connsiteY18679" fmla="*/ 43916 h 688275"/>
              <a:gd name="connsiteX18680" fmla="*/ 726341 w 7386137"/>
              <a:gd name="connsiteY18680" fmla="*/ 43916 h 688275"/>
              <a:gd name="connsiteX18681" fmla="*/ 726305 w 7386137"/>
              <a:gd name="connsiteY18681" fmla="*/ 44168 h 688275"/>
              <a:gd name="connsiteX18682" fmla="*/ 726341 w 7386137"/>
              <a:gd name="connsiteY18682" fmla="*/ 44168 h 688275"/>
              <a:gd name="connsiteX18683" fmla="*/ 726306 w 7386137"/>
              <a:gd name="connsiteY18683" fmla="*/ 44419 h 688275"/>
              <a:gd name="connsiteX18684" fmla="*/ 726341 w 7386137"/>
              <a:gd name="connsiteY18684" fmla="*/ 44419 h 688275"/>
              <a:gd name="connsiteX18685" fmla="*/ 726305 w 7386137"/>
              <a:gd name="connsiteY18685" fmla="*/ 44671 h 688275"/>
              <a:gd name="connsiteX18686" fmla="*/ 726341 w 7386137"/>
              <a:gd name="connsiteY18686" fmla="*/ 44671 h 688275"/>
              <a:gd name="connsiteX18687" fmla="*/ 726306 w 7386137"/>
              <a:gd name="connsiteY18687" fmla="*/ 44922 h 688275"/>
              <a:gd name="connsiteX18688" fmla="*/ 726341 w 7386137"/>
              <a:gd name="connsiteY18688" fmla="*/ 44922 h 688275"/>
              <a:gd name="connsiteX18689" fmla="*/ 726305 w 7386137"/>
              <a:gd name="connsiteY18689" fmla="*/ 45174 h 688275"/>
              <a:gd name="connsiteX18690" fmla="*/ 726341 w 7386137"/>
              <a:gd name="connsiteY18690" fmla="*/ 45174 h 688275"/>
              <a:gd name="connsiteX18691" fmla="*/ 726306 w 7386137"/>
              <a:gd name="connsiteY18691" fmla="*/ 45425 h 688275"/>
              <a:gd name="connsiteX18692" fmla="*/ 726341 w 7386137"/>
              <a:gd name="connsiteY18692" fmla="*/ 45425 h 688275"/>
              <a:gd name="connsiteX18693" fmla="*/ 726305 w 7386137"/>
              <a:gd name="connsiteY18693" fmla="*/ 45677 h 688275"/>
              <a:gd name="connsiteX18694" fmla="*/ 726341 w 7386137"/>
              <a:gd name="connsiteY18694" fmla="*/ 45677 h 688275"/>
              <a:gd name="connsiteX18695" fmla="*/ 726306 w 7386137"/>
              <a:gd name="connsiteY18695" fmla="*/ 45928 h 688275"/>
              <a:gd name="connsiteX18696" fmla="*/ 726341 w 7386137"/>
              <a:gd name="connsiteY18696" fmla="*/ 45928 h 688275"/>
              <a:gd name="connsiteX18697" fmla="*/ 726305 w 7386137"/>
              <a:gd name="connsiteY18697" fmla="*/ 46180 h 688275"/>
              <a:gd name="connsiteX18698" fmla="*/ 726341 w 7386137"/>
              <a:gd name="connsiteY18698" fmla="*/ 46180 h 688275"/>
              <a:gd name="connsiteX18699" fmla="*/ 726306 w 7386137"/>
              <a:gd name="connsiteY18699" fmla="*/ 46431 h 688275"/>
              <a:gd name="connsiteX18700" fmla="*/ 726341 w 7386137"/>
              <a:gd name="connsiteY18700" fmla="*/ 46431 h 688275"/>
              <a:gd name="connsiteX18701" fmla="*/ 726305 w 7386137"/>
              <a:gd name="connsiteY18701" fmla="*/ 46683 h 688275"/>
              <a:gd name="connsiteX18702" fmla="*/ 726341 w 7386137"/>
              <a:gd name="connsiteY18702" fmla="*/ 46683 h 688275"/>
              <a:gd name="connsiteX18703" fmla="*/ 726305 w 7386137"/>
              <a:gd name="connsiteY18703" fmla="*/ 46935 h 688275"/>
              <a:gd name="connsiteX18704" fmla="*/ 726341 w 7386137"/>
              <a:gd name="connsiteY18704" fmla="*/ 46935 h 688275"/>
              <a:gd name="connsiteX18705" fmla="*/ 726306 w 7386137"/>
              <a:gd name="connsiteY18705" fmla="*/ 47186 h 688275"/>
              <a:gd name="connsiteX18706" fmla="*/ 726341 w 7386137"/>
              <a:gd name="connsiteY18706" fmla="*/ 47186 h 688275"/>
              <a:gd name="connsiteX18707" fmla="*/ 726305 w 7386137"/>
              <a:gd name="connsiteY18707" fmla="*/ 47438 h 688275"/>
              <a:gd name="connsiteX18708" fmla="*/ 726341 w 7386137"/>
              <a:gd name="connsiteY18708" fmla="*/ 47438 h 688275"/>
              <a:gd name="connsiteX18709" fmla="*/ 726306 w 7386137"/>
              <a:gd name="connsiteY18709" fmla="*/ 47689 h 688275"/>
              <a:gd name="connsiteX18710" fmla="*/ 726341 w 7386137"/>
              <a:gd name="connsiteY18710" fmla="*/ 47689 h 688275"/>
              <a:gd name="connsiteX18711" fmla="*/ 726305 w 7386137"/>
              <a:gd name="connsiteY18711" fmla="*/ 47941 h 688275"/>
              <a:gd name="connsiteX18712" fmla="*/ 726341 w 7386137"/>
              <a:gd name="connsiteY18712" fmla="*/ 47941 h 688275"/>
              <a:gd name="connsiteX18713" fmla="*/ 726306 w 7386137"/>
              <a:gd name="connsiteY18713" fmla="*/ 48192 h 688275"/>
              <a:gd name="connsiteX18714" fmla="*/ 726341 w 7386137"/>
              <a:gd name="connsiteY18714" fmla="*/ 48192 h 688275"/>
              <a:gd name="connsiteX18715" fmla="*/ 726305 w 7386137"/>
              <a:gd name="connsiteY18715" fmla="*/ 48444 h 688275"/>
              <a:gd name="connsiteX18716" fmla="*/ 726341 w 7386137"/>
              <a:gd name="connsiteY18716" fmla="*/ 48444 h 688275"/>
              <a:gd name="connsiteX18717" fmla="*/ 726306 w 7386137"/>
              <a:gd name="connsiteY18717" fmla="*/ 48695 h 688275"/>
              <a:gd name="connsiteX18718" fmla="*/ 726341 w 7386137"/>
              <a:gd name="connsiteY18718" fmla="*/ 48695 h 688275"/>
              <a:gd name="connsiteX18719" fmla="*/ 726305 w 7386137"/>
              <a:gd name="connsiteY18719" fmla="*/ 48947 h 688275"/>
              <a:gd name="connsiteX18720" fmla="*/ 726341 w 7386137"/>
              <a:gd name="connsiteY18720" fmla="*/ 48947 h 688275"/>
              <a:gd name="connsiteX18721" fmla="*/ 726305 w 7386137"/>
              <a:gd name="connsiteY18721" fmla="*/ 49199 h 688275"/>
              <a:gd name="connsiteX18722" fmla="*/ 726341 w 7386137"/>
              <a:gd name="connsiteY18722" fmla="*/ 49199 h 688275"/>
              <a:gd name="connsiteX18723" fmla="*/ 726306 w 7386137"/>
              <a:gd name="connsiteY18723" fmla="*/ 49450 h 688275"/>
              <a:gd name="connsiteX18724" fmla="*/ 726341 w 7386137"/>
              <a:gd name="connsiteY18724" fmla="*/ 49450 h 688275"/>
              <a:gd name="connsiteX18725" fmla="*/ 726305 w 7386137"/>
              <a:gd name="connsiteY18725" fmla="*/ 49702 h 688275"/>
              <a:gd name="connsiteX18726" fmla="*/ 726341 w 7386137"/>
              <a:gd name="connsiteY18726" fmla="*/ 49702 h 688275"/>
              <a:gd name="connsiteX18727" fmla="*/ 726306 w 7386137"/>
              <a:gd name="connsiteY18727" fmla="*/ 49953 h 688275"/>
              <a:gd name="connsiteX18728" fmla="*/ 726341 w 7386137"/>
              <a:gd name="connsiteY18728" fmla="*/ 49953 h 688275"/>
              <a:gd name="connsiteX18729" fmla="*/ 726305 w 7386137"/>
              <a:gd name="connsiteY18729" fmla="*/ 50205 h 688275"/>
              <a:gd name="connsiteX18730" fmla="*/ 726341 w 7386137"/>
              <a:gd name="connsiteY18730" fmla="*/ 50205 h 688275"/>
              <a:gd name="connsiteX18731" fmla="*/ 726306 w 7386137"/>
              <a:gd name="connsiteY18731" fmla="*/ 50456 h 688275"/>
              <a:gd name="connsiteX18732" fmla="*/ 726341 w 7386137"/>
              <a:gd name="connsiteY18732" fmla="*/ 50456 h 688275"/>
              <a:gd name="connsiteX18733" fmla="*/ 726305 w 7386137"/>
              <a:gd name="connsiteY18733" fmla="*/ 50708 h 688275"/>
              <a:gd name="connsiteX18734" fmla="*/ 726341 w 7386137"/>
              <a:gd name="connsiteY18734" fmla="*/ 50708 h 688275"/>
              <a:gd name="connsiteX18735" fmla="*/ 726306 w 7386137"/>
              <a:gd name="connsiteY18735" fmla="*/ 50959 h 688275"/>
              <a:gd name="connsiteX18736" fmla="*/ 726341 w 7386137"/>
              <a:gd name="connsiteY18736" fmla="*/ 50959 h 688275"/>
              <a:gd name="connsiteX18737" fmla="*/ 726305 w 7386137"/>
              <a:gd name="connsiteY18737" fmla="*/ 51211 h 688275"/>
              <a:gd name="connsiteX18738" fmla="*/ 726341 w 7386137"/>
              <a:gd name="connsiteY18738" fmla="*/ 51211 h 688275"/>
              <a:gd name="connsiteX18739" fmla="*/ 726306 w 7386137"/>
              <a:gd name="connsiteY18739" fmla="*/ 51462 h 688275"/>
              <a:gd name="connsiteX18740" fmla="*/ 726341 w 7386137"/>
              <a:gd name="connsiteY18740" fmla="*/ 51462 h 688275"/>
              <a:gd name="connsiteX18741" fmla="*/ 726305 w 7386137"/>
              <a:gd name="connsiteY18741" fmla="*/ 51714 h 688275"/>
              <a:gd name="connsiteX18742" fmla="*/ 726341 w 7386137"/>
              <a:gd name="connsiteY18742" fmla="*/ 51714 h 688275"/>
              <a:gd name="connsiteX18743" fmla="*/ 726306 w 7386137"/>
              <a:gd name="connsiteY18743" fmla="*/ 51965 h 688275"/>
              <a:gd name="connsiteX18744" fmla="*/ 726341 w 7386137"/>
              <a:gd name="connsiteY18744" fmla="*/ 51965 h 688275"/>
              <a:gd name="connsiteX18745" fmla="*/ 726305 w 7386137"/>
              <a:gd name="connsiteY18745" fmla="*/ 52217 h 688275"/>
              <a:gd name="connsiteX18746" fmla="*/ 726341 w 7386137"/>
              <a:gd name="connsiteY18746" fmla="*/ 52217 h 688275"/>
              <a:gd name="connsiteX18747" fmla="*/ 726305 w 7386137"/>
              <a:gd name="connsiteY18747" fmla="*/ 52469 h 688275"/>
              <a:gd name="connsiteX18748" fmla="*/ 726341 w 7386137"/>
              <a:gd name="connsiteY18748" fmla="*/ 52469 h 688275"/>
              <a:gd name="connsiteX18749" fmla="*/ 726306 w 7386137"/>
              <a:gd name="connsiteY18749" fmla="*/ 52720 h 688275"/>
              <a:gd name="connsiteX18750" fmla="*/ 726341 w 7386137"/>
              <a:gd name="connsiteY18750" fmla="*/ 52720 h 688275"/>
              <a:gd name="connsiteX18751" fmla="*/ 726305 w 7386137"/>
              <a:gd name="connsiteY18751" fmla="*/ 52972 h 688275"/>
              <a:gd name="connsiteX18752" fmla="*/ 726341 w 7386137"/>
              <a:gd name="connsiteY18752" fmla="*/ 52972 h 688275"/>
              <a:gd name="connsiteX18753" fmla="*/ 726306 w 7386137"/>
              <a:gd name="connsiteY18753" fmla="*/ 53223 h 688275"/>
              <a:gd name="connsiteX18754" fmla="*/ 726341 w 7386137"/>
              <a:gd name="connsiteY18754" fmla="*/ 53223 h 688275"/>
              <a:gd name="connsiteX18755" fmla="*/ 726305 w 7386137"/>
              <a:gd name="connsiteY18755" fmla="*/ 53475 h 688275"/>
              <a:gd name="connsiteX18756" fmla="*/ 726341 w 7386137"/>
              <a:gd name="connsiteY18756" fmla="*/ 53475 h 688275"/>
              <a:gd name="connsiteX18757" fmla="*/ 726306 w 7386137"/>
              <a:gd name="connsiteY18757" fmla="*/ 53726 h 688275"/>
              <a:gd name="connsiteX18758" fmla="*/ 726341 w 7386137"/>
              <a:gd name="connsiteY18758" fmla="*/ 53726 h 688275"/>
              <a:gd name="connsiteX18759" fmla="*/ 726305 w 7386137"/>
              <a:gd name="connsiteY18759" fmla="*/ 53978 h 688275"/>
              <a:gd name="connsiteX18760" fmla="*/ 726341 w 7386137"/>
              <a:gd name="connsiteY18760" fmla="*/ 53978 h 688275"/>
              <a:gd name="connsiteX18761" fmla="*/ 726306 w 7386137"/>
              <a:gd name="connsiteY18761" fmla="*/ 54229 h 688275"/>
              <a:gd name="connsiteX18762" fmla="*/ 726341 w 7386137"/>
              <a:gd name="connsiteY18762" fmla="*/ 54229 h 688275"/>
              <a:gd name="connsiteX18763" fmla="*/ 726305 w 7386137"/>
              <a:gd name="connsiteY18763" fmla="*/ 54481 h 688275"/>
              <a:gd name="connsiteX18764" fmla="*/ 726341 w 7386137"/>
              <a:gd name="connsiteY18764" fmla="*/ 54481 h 688275"/>
              <a:gd name="connsiteX18765" fmla="*/ 726305 w 7386137"/>
              <a:gd name="connsiteY18765" fmla="*/ 54733 h 688275"/>
              <a:gd name="connsiteX18766" fmla="*/ 726341 w 7386137"/>
              <a:gd name="connsiteY18766" fmla="*/ 54733 h 688275"/>
              <a:gd name="connsiteX18767" fmla="*/ 726306 w 7386137"/>
              <a:gd name="connsiteY18767" fmla="*/ 54984 h 688275"/>
              <a:gd name="connsiteX18768" fmla="*/ 726341 w 7386137"/>
              <a:gd name="connsiteY18768" fmla="*/ 54984 h 688275"/>
              <a:gd name="connsiteX18769" fmla="*/ 726305 w 7386137"/>
              <a:gd name="connsiteY18769" fmla="*/ 55236 h 688275"/>
              <a:gd name="connsiteX18770" fmla="*/ 726341 w 7386137"/>
              <a:gd name="connsiteY18770" fmla="*/ 55236 h 688275"/>
              <a:gd name="connsiteX18771" fmla="*/ 726306 w 7386137"/>
              <a:gd name="connsiteY18771" fmla="*/ 55487 h 688275"/>
              <a:gd name="connsiteX18772" fmla="*/ 726341 w 7386137"/>
              <a:gd name="connsiteY18772" fmla="*/ 55487 h 688275"/>
              <a:gd name="connsiteX18773" fmla="*/ 726305 w 7386137"/>
              <a:gd name="connsiteY18773" fmla="*/ 55739 h 688275"/>
              <a:gd name="connsiteX18774" fmla="*/ 726341 w 7386137"/>
              <a:gd name="connsiteY18774" fmla="*/ 55739 h 688275"/>
              <a:gd name="connsiteX18775" fmla="*/ 726306 w 7386137"/>
              <a:gd name="connsiteY18775" fmla="*/ 55990 h 688275"/>
              <a:gd name="connsiteX18776" fmla="*/ 726341 w 7386137"/>
              <a:gd name="connsiteY18776" fmla="*/ 55990 h 688275"/>
              <a:gd name="connsiteX18777" fmla="*/ 726305 w 7386137"/>
              <a:gd name="connsiteY18777" fmla="*/ 56242 h 688275"/>
              <a:gd name="connsiteX18778" fmla="*/ 726341 w 7386137"/>
              <a:gd name="connsiteY18778" fmla="*/ 56242 h 688275"/>
              <a:gd name="connsiteX18779" fmla="*/ 726306 w 7386137"/>
              <a:gd name="connsiteY18779" fmla="*/ 56493 h 688275"/>
              <a:gd name="connsiteX18780" fmla="*/ 726341 w 7386137"/>
              <a:gd name="connsiteY18780" fmla="*/ 56493 h 688275"/>
              <a:gd name="connsiteX18781" fmla="*/ 726305 w 7386137"/>
              <a:gd name="connsiteY18781" fmla="*/ 56745 h 688275"/>
              <a:gd name="connsiteX18782" fmla="*/ 726341 w 7386137"/>
              <a:gd name="connsiteY18782" fmla="*/ 56745 h 688275"/>
              <a:gd name="connsiteX18783" fmla="*/ 726306 w 7386137"/>
              <a:gd name="connsiteY18783" fmla="*/ 56996 h 688275"/>
              <a:gd name="connsiteX18784" fmla="*/ 726341 w 7386137"/>
              <a:gd name="connsiteY18784" fmla="*/ 56996 h 688275"/>
              <a:gd name="connsiteX18785" fmla="*/ 726305 w 7386137"/>
              <a:gd name="connsiteY18785" fmla="*/ 57248 h 688275"/>
              <a:gd name="connsiteX18786" fmla="*/ 726341 w 7386137"/>
              <a:gd name="connsiteY18786" fmla="*/ 57248 h 688275"/>
              <a:gd name="connsiteX18787" fmla="*/ 726306 w 7386137"/>
              <a:gd name="connsiteY18787" fmla="*/ 57499 h 688275"/>
              <a:gd name="connsiteX18788" fmla="*/ 726341 w 7386137"/>
              <a:gd name="connsiteY18788" fmla="*/ 57499 h 688275"/>
              <a:gd name="connsiteX18789" fmla="*/ 726305 w 7386137"/>
              <a:gd name="connsiteY18789" fmla="*/ 57751 h 688275"/>
              <a:gd name="connsiteX18790" fmla="*/ 726341 w 7386137"/>
              <a:gd name="connsiteY18790" fmla="*/ 57751 h 688275"/>
              <a:gd name="connsiteX18791" fmla="*/ 726306 w 7386137"/>
              <a:gd name="connsiteY18791" fmla="*/ 58002 h 688275"/>
              <a:gd name="connsiteX18792" fmla="*/ 726341 w 7386137"/>
              <a:gd name="connsiteY18792" fmla="*/ 58002 h 688275"/>
              <a:gd name="connsiteX18793" fmla="*/ 726305 w 7386137"/>
              <a:gd name="connsiteY18793" fmla="*/ 58254 h 688275"/>
              <a:gd name="connsiteX18794" fmla="*/ 726341 w 7386137"/>
              <a:gd name="connsiteY18794" fmla="*/ 58254 h 688275"/>
              <a:gd name="connsiteX18795" fmla="*/ 726305 w 7386137"/>
              <a:gd name="connsiteY18795" fmla="*/ 58506 h 688275"/>
              <a:gd name="connsiteX18796" fmla="*/ 726341 w 7386137"/>
              <a:gd name="connsiteY18796" fmla="*/ 58506 h 688275"/>
              <a:gd name="connsiteX18797" fmla="*/ 726306 w 7386137"/>
              <a:gd name="connsiteY18797" fmla="*/ 58757 h 688275"/>
              <a:gd name="connsiteX18798" fmla="*/ 726341 w 7386137"/>
              <a:gd name="connsiteY18798" fmla="*/ 58757 h 688275"/>
              <a:gd name="connsiteX18799" fmla="*/ 726305 w 7386137"/>
              <a:gd name="connsiteY18799" fmla="*/ 59009 h 688275"/>
              <a:gd name="connsiteX18800" fmla="*/ 726341 w 7386137"/>
              <a:gd name="connsiteY18800" fmla="*/ 59009 h 688275"/>
              <a:gd name="connsiteX18801" fmla="*/ 726306 w 7386137"/>
              <a:gd name="connsiteY18801" fmla="*/ 59260 h 688275"/>
              <a:gd name="connsiteX18802" fmla="*/ 726341 w 7386137"/>
              <a:gd name="connsiteY18802" fmla="*/ 59260 h 688275"/>
              <a:gd name="connsiteX18803" fmla="*/ 726305 w 7386137"/>
              <a:gd name="connsiteY18803" fmla="*/ 59512 h 688275"/>
              <a:gd name="connsiteX18804" fmla="*/ 726341 w 7386137"/>
              <a:gd name="connsiteY18804" fmla="*/ 59512 h 688275"/>
              <a:gd name="connsiteX18805" fmla="*/ 726306 w 7386137"/>
              <a:gd name="connsiteY18805" fmla="*/ 59763 h 688275"/>
              <a:gd name="connsiteX18806" fmla="*/ 726341 w 7386137"/>
              <a:gd name="connsiteY18806" fmla="*/ 59763 h 688275"/>
              <a:gd name="connsiteX18807" fmla="*/ 726305 w 7386137"/>
              <a:gd name="connsiteY18807" fmla="*/ 60015 h 688275"/>
              <a:gd name="connsiteX18808" fmla="*/ 726341 w 7386137"/>
              <a:gd name="connsiteY18808" fmla="*/ 60015 h 688275"/>
              <a:gd name="connsiteX18809" fmla="*/ 726306 w 7386137"/>
              <a:gd name="connsiteY18809" fmla="*/ 60266 h 688275"/>
              <a:gd name="connsiteX18810" fmla="*/ 726341 w 7386137"/>
              <a:gd name="connsiteY18810" fmla="*/ 60266 h 688275"/>
              <a:gd name="connsiteX18811" fmla="*/ 726305 w 7386137"/>
              <a:gd name="connsiteY18811" fmla="*/ 60518 h 688275"/>
              <a:gd name="connsiteX18812" fmla="*/ 726341 w 7386137"/>
              <a:gd name="connsiteY18812" fmla="*/ 60518 h 688275"/>
              <a:gd name="connsiteX18813" fmla="*/ 726305 w 7386137"/>
              <a:gd name="connsiteY18813" fmla="*/ 60770 h 688275"/>
              <a:gd name="connsiteX18814" fmla="*/ 726341 w 7386137"/>
              <a:gd name="connsiteY18814" fmla="*/ 60770 h 688275"/>
              <a:gd name="connsiteX18815" fmla="*/ 726306 w 7386137"/>
              <a:gd name="connsiteY18815" fmla="*/ 61021 h 688275"/>
              <a:gd name="connsiteX18816" fmla="*/ 726341 w 7386137"/>
              <a:gd name="connsiteY18816" fmla="*/ 61021 h 688275"/>
              <a:gd name="connsiteX18817" fmla="*/ 726305 w 7386137"/>
              <a:gd name="connsiteY18817" fmla="*/ 61273 h 688275"/>
              <a:gd name="connsiteX18818" fmla="*/ 726341 w 7386137"/>
              <a:gd name="connsiteY18818" fmla="*/ 61273 h 688275"/>
              <a:gd name="connsiteX18819" fmla="*/ 726306 w 7386137"/>
              <a:gd name="connsiteY18819" fmla="*/ 61524 h 688275"/>
              <a:gd name="connsiteX18820" fmla="*/ 726341 w 7386137"/>
              <a:gd name="connsiteY18820" fmla="*/ 61524 h 688275"/>
              <a:gd name="connsiteX18821" fmla="*/ 726305 w 7386137"/>
              <a:gd name="connsiteY18821" fmla="*/ 61776 h 688275"/>
              <a:gd name="connsiteX18822" fmla="*/ 726341 w 7386137"/>
              <a:gd name="connsiteY18822" fmla="*/ 61776 h 688275"/>
              <a:gd name="connsiteX18823" fmla="*/ 726306 w 7386137"/>
              <a:gd name="connsiteY18823" fmla="*/ 62027 h 688275"/>
              <a:gd name="connsiteX18824" fmla="*/ 726341 w 7386137"/>
              <a:gd name="connsiteY18824" fmla="*/ 62027 h 688275"/>
              <a:gd name="connsiteX18825" fmla="*/ 726305 w 7386137"/>
              <a:gd name="connsiteY18825" fmla="*/ 62279 h 688275"/>
              <a:gd name="connsiteX18826" fmla="*/ 726341 w 7386137"/>
              <a:gd name="connsiteY18826" fmla="*/ 62279 h 688275"/>
              <a:gd name="connsiteX18827" fmla="*/ 726306 w 7386137"/>
              <a:gd name="connsiteY18827" fmla="*/ 62530 h 688275"/>
              <a:gd name="connsiteX18828" fmla="*/ 726341 w 7386137"/>
              <a:gd name="connsiteY18828" fmla="*/ 62530 h 688275"/>
              <a:gd name="connsiteX18829" fmla="*/ 726305 w 7386137"/>
              <a:gd name="connsiteY18829" fmla="*/ 62782 h 688275"/>
              <a:gd name="connsiteX18830" fmla="*/ 726341 w 7386137"/>
              <a:gd name="connsiteY18830" fmla="*/ 62782 h 688275"/>
              <a:gd name="connsiteX18831" fmla="*/ 726306 w 7386137"/>
              <a:gd name="connsiteY18831" fmla="*/ 63033 h 688275"/>
              <a:gd name="connsiteX18832" fmla="*/ 726341 w 7386137"/>
              <a:gd name="connsiteY18832" fmla="*/ 63033 h 688275"/>
              <a:gd name="connsiteX18833" fmla="*/ 726305 w 7386137"/>
              <a:gd name="connsiteY18833" fmla="*/ 63285 h 688275"/>
              <a:gd name="connsiteX18834" fmla="*/ 726341 w 7386137"/>
              <a:gd name="connsiteY18834" fmla="*/ 63285 h 688275"/>
              <a:gd name="connsiteX18835" fmla="*/ 726306 w 7386137"/>
              <a:gd name="connsiteY18835" fmla="*/ 63536 h 688275"/>
              <a:gd name="connsiteX18836" fmla="*/ 726341 w 7386137"/>
              <a:gd name="connsiteY18836" fmla="*/ 63536 h 688275"/>
              <a:gd name="connsiteX18837" fmla="*/ 726305 w 7386137"/>
              <a:gd name="connsiteY18837" fmla="*/ 63788 h 688275"/>
              <a:gd name="connsiteX18838" fmla="*/ 726341 w 7386137"/>
              <a:gd name="connsiteY18838" fmla="*/ 63788 h 688275"/>
              <a:gd name="connsiteX18839" fmla="*/ 712566 w 7386137"/>
              <a:gd name="connsiteY18839" fmla="*/ 160217 h 688275"/>
              <a:gd name="connsiteX18840" fmla="*/ 702548 w 7386137"/>
              <a:gd name="connsiteY18840" fmla="*/ 143519 h 688275"/>
              <a:gd name="connsiteX18841" fmla="*/ 687520 w 7386137"/>
              <a:gd name="connsiteY18841" fmla="*/ 139762 h 688275"/>
              <a:gd name="connsiteX18842" fmla="*/ 343969 w 7386137"/>
              <a:gd name="connsiteY18842" fmla="*/ 139762 h 688275"/>
              <a:gd name="connsiteX18843" fmla="*/ 308015 w 7386137"/>
              <a:gd name="connsiteY18843" fmla="*/ 196613 h 688275"/>
              <a:gd name="connsiteX18844" fmla="*/ 719245 w 7386137"/>
              <a:gd name="connsiteY18844" fmla="*/ 196613 h 688275"/>
              <a:gd name="connsiteX18845" fmla="*/ 719210 w 7386137"/>
              <a:gd name="connsiteY18845" fmla="*/ 196865 h 688275"/>
              <a:gd name="connsiteX18846" fmla="*/ 719245 w 7386137"/>
              <a:gd name="connsiteY18846" fmla="*/ 196865 h 688275"/>
              <a:gd name="connsiteX18847" fmla="*/ 719209 w 7386137"/>
              <a:gd name="connsiteY18847" fmla="*/ 197116 h 688275"/>
              <a:gd name="connsiteX18848" fmla="*/ 719245 w 7386137"/>
              <a:gd name="connsiteY18848" fmla="*/ 197116 h 688275"/>
              <a:gd name="connsiteX18849" fmla="*/ 719209 w 7386137"/>
              <a:gd name="connsiteY18849" fmla="*/ 197368 h 688275"/>
              <a:gd name="connsiteX18850" fmla="*/ 719245 w 7386137"/>
              <a:gd name="connsiteY18850" fmla="*/ 197368 h 688275"/>
              <a:gd name="connsiteX18851" fmla="*/ 719209 w 7386137"/>
              <a:gd name="connsiteY18851" fmla="*/ 197619 h 688275"/>
              <a:gd name="connsiteX18852" fmla="*/ 719245 w 7386137"/>
              <a:gd name="connsiteY18852" fmla="*/ 197619 h 688275"/>
              <a:gd name="connsiteX18853" fmla="*/ 719209 w 7386137"/>
              <a:gd name="connsiteY18853" fmla="*/ 197871 h 688275"/>
              <a:gd name="connsiteX18854" fmla="*/ 719245 w 7386137"/>
              <a:gd name="connsiteY18854" fmla="*/ 197871 h 688275"/>
              <a:gd name="connsiteX18855" fmla="*/ 719209 w 7386137"/>
              <a:gd name="connsiteY18855" fmla="*/ 198122 h 688275"/>
              <a:gd name="connsiteX18856" fmla="*/ 719245 w 7386137"/>
              <a:gd name="connsiteY18856" fmla="*/ 198122 h 688275"/>
              <a:gd name="connsiteX18857" fmla="*/ 719209 w 7386137"/>
              <a:gd name="connsiteY18857" fmla="*/ 198374 h 688275"/>
              <a:gd name="connsiteX18858" fmla="*/ 719245 w 7386137"/>
              <a:gd name="connsiteY18858" fmla="*/ 198374 h 688275"/>
              <a:gd name="connsiteX18859" fmla="*/ 719209 w 7386137"/>
              <a:gd name="connsiteY18859" fmla="*/ 198625 h 688275"/>
              <a:gd name="connsiteX18860" fmla="*/ 719245 w 7386137"/>
              <a:gd name="connsiteY18860" fmla="*/ 198625 h 688275"/>
              <a:gd name="connsiteX18861" fmla="*/ 719209 w 7386137"/>
              <a:gd name="connsiteY18861" fmla="*/ 198877 h 688275"/>
              <a:gd name="connsiteX18862" fmla="*/ 719245 w 7386137"/>
              <a:gd name="connsiteY18862" fmla="*/ 198877 h 688275"/>
              <a:gd name="connsiteX18863" fmla="*/ 719209 w 7386137"/>
              <a:gd name="connsiteY18863" fmla="*/ 199128 h 688275"/>
              <a:gd name="connsiteX18864" fmla="*/ 719245 w 7386137"/>
              <a:gd name="connsiteY18864" fmla="*/ 199128 h 688275"/>
              <a:gd name="connsiteX18865" fmla="*/ 719209 w 7386137"/>
              <a:gd name="connsiteY18865" fmla="*/ 199380 h 688275"/>
              <a:gd name="connsiteX18866" fmla="*/ 719245 w 7386137"/>
              <a:gd name="connsiteY18866" fmla="*/ 199380 h 688275"/>
              <a:gd name="connsiteX18867" fmla="*/ 719209 w 7386137"/>
              <a:gd name="connsiteY18867" fmla="*/ 199631 h 688275"/>
              <a:gd name="connsiteX18868" fmla="*/ 719245 w 7386137"/>
              <a:gd name="connsiteY18868" fmla="*/ 199631 h 688275"/>
              <a:gd name="connsiteX18869" fmla="*/ 719209 w 7386137"/>
              <a:gd name="connsiteY18869" fmla="*/ 199883 h 688275"/>
              <a:gd name="connsiteX18870" fmla="*/ 719245 w 7386137"/>
              <a:gd name="connsiteY18870" fmla="*/ 199883 h 688275"/>
              <a:gd name="connsiteX18871" fmla="*/ 719209 w 7386137"/>
              <a:gd name="connsiteY18871" fmla="*/ 200135 h 688275"/>
              <a:gd name="connsiteX18872" fmla="*/ 719245 w 7386137"/>
              <a:gd name="connsiteY18872" fmla="*/ 200135 h 688275"/>
              <a:gd name="connsiteX18873" fmla="*/ 719209 w 7386137"/>
              <a:gd name="connsiteY18873" fmla="*/ 200386 h 688275"/>
              <a:gd name="connsiteX18874" fmla="*/ 719245 w 7386137"/>
              <a:gd name="connsiteY18874" fmla="*/ 200386 h 688275"/>
              <a:gd name="connsiteX18875" fmla="*/ 719209 w 7386137"/>
              <a:gd name="connsiteY18875" fmla="*/ 200638 h 688275"/>
              <a:gd name="connsiteX18876" fmla="*/ 719245 w 7386137"/>
              <a:gd name="connsiteY18876" fmla="*/ 200638 h 688275"/>
              <a:gd name="connsiteX18877" fmla="*/ 719209 w 7386137"/>
              <a:gd name="connsiteY18877" fmla="*/ 200889 h 688275"/>
              <a:gd name="connsiteX18878" fmla="*/ 719245 w 7386137"/>
              <a:gd name="connsiteY18878" fmla="*/ 200889 h 688275"/>
              <a:gd name="connsiteX18879" fmla="*/ 719209 w 7386137"/>
              <a:gd name="connsiteY18879" fmla="*/ 201141 h 688275"/>
              <a:gd name="connsiteX18880" fmla="*/ 719245 w 7386137"/>
              <a:gd name="connsiteY18880" fmla="*/ 201141 h 688275"/>
              <a:gd name="connsiteX18881" fmla="*/ 719209 w 7386137"/>
              <a:gd name="connsiteY18881" fmla="*/ 201392 h 688275"/>
              <a:gd name="connsiteX18882" fmla="*/ 719245 w 7386137"/>
              <a:gd name="connsiteY18882" fmla="*/ 201392 h 688275"/>
              <a:gd name="connsiteX18883" fmla="*/ 719209 w 7386137"/>
              <a:gd name="connsiteY18883" fmla="*/ 201644 h 688275"/>
              <a:gd name="connsiteX18884" fmla="*/ 719245 w 7386137"/>
              <a:gd name="connsiteY18884" fmla="*/ 201644 h 688275"/>
              <a:gd name="connsiteX18885" fmla="*/ 719209 w 7386137"/>
              <a:gd name="connsiteY18885" fmla="*/ 201895 h 688275"/>
              <a:gd name="connsiteX18886" fmla="*/ 719245 w 7386137"/>
              <a:gd name="connsiteY18886" fmla="*/ 201895 h 688275"/>
              <a:gd name="connsiteX18887" fmla="*/ 719209 w 7386137"/>
              <a:gd name="connsiteY18887" fmla="*/ 202147 h 688275"/>
              <a:gd name="connsiteX18888" fmla="*/ 719245 w 7386137"/>
              <a:gd name="connsiteY18888" fmla="*/ 202147 h 688275"/>
              <a:gd name="connsiteX18889" fmla="*/ 719209 w 7386137"/>
              <a:gd name="connsiteY18889" fmla="*/ 202399 h 688275"/>
              <a:gd name="connsiteX18890" fmla="*/ 719245 w 7386137"/>
              <a:gd name="connsiteY18890" fmla="*/ 202399 h 688275"/>
              <a:gd name="connsiteX18891" fmla="*/ 719209 w 7386137"/>
              <a:gd name="connsiteY18891" fmla="*/ 202650 h 688275"/>
              <a:gd name="connsiteX18892" fmla="*/ 719245 w 7386137"/>
              <a:gd name="connsiteY18892" fmla="*/ 202650 h 688275"/>
              <a:gd name="connsiteX18893" fmla="*/ 719209 w 7386137"/>
              <a:gd name="connsiteY18893" fmla="*/ 202902 h 688275"/>
              <a:gd name="connsiteX18894" fmla="*/ 719245 w 7386137"/>
              <a:gd name="connsiteY18894" fmla="*/ 202902 h 688275"/>
              <a:gd name="connsiteX18895" fmla="*/ 719209 w 7386137"/>
              <a:gd name="connsiteY18895" fmla="*/ 203153 h 688275"/>
              <a:gd name="connsiteX18896" fmla="*/ 719245 w 7386137"/>
              <a:gd name="connsiteY18896" fmla="*/ 203153 h 688275"/>
              <a:gd name="connsiteX18897" fmla="*/ 719209 w 7386137"/>
              <a:gd name="connsiteY18897" fmla="*/ 203405 h 688275"/>
              <a:gd name="connsiteX18898" fmla="*/ 719245 w 7386137"/>
              <a:gd name="connsiteY18898" fmla="*/ 203405 h 688275"/>
              <a:gd name="connsiteX18899" fmla="*/ 719209 w 7386137"/>
              <a:gd name="connsiteY18899" fmla="*/ 203656 h 688275"/>
              <a:gd name="connsiteX18900" fmla="*/ 719245 w 7386137"/>
              <a:gd name="connsiteY18900" fmla="*/ 203656 h 688275"/>
              <a:gd name="connsiteX18901" fmla="*/ 719209 w 7386137"/>
              <a:gd name="connsiteY18901" fmla="*/ 203908 h 688275"/>
              <a:gd name="connsiteX18902" fmla="*/ 719245 w 7386137"/>
              <a:gd name="connsiteY18902" fmla="*/ 203908 h 688275"/>
              <a:gd name="connsiteX18903" fmla="*/ 719209 w 7386137"/>
              <a:gd name="connsiteY18903" fmla="*/ 204159 h 688275"/>
              <a:gd name="connsiteX18904" fmla="*/ 719245 w 7386137"/>
              <a:gd name="connsiteY18904" fmla="*/ 204159 h 688275"/>
              <a:gd name="connsiteX18905" fmla="*/ 719209 w 7386137"/>
              <a:gd name="connsiteY18905" fmla="*/ 204411 h 688275"/>
              <a:gd name="connsiteX18906" fmla="*/ 719245 w 7386137"/>
              <a:gd name="connsiteY18906" fmla="*/ 204411 h 688275"/>
              <a:gd name="connsiteX18907" fmla="*/ 719209 w 7386137"/>
              <a:gd name="connsiteY18907" fmla="*/ 204662 h 688275"/>
              <a:gd name="connsiteX18908" fmla="*/ 719245 w 7386137"/>
              <a:gd name="connsiteY18908" fmla="*/ 204662 h 688275"/>
              <a:gd name="connsiteX18909" fmla="*/ 719209 w 7386137"/>
              <a:gd name="connsiteY18909" fmla="*/ 204914 h 688275"/>
              <a:gd name="connsiteX18910" fmla="*/ 719245 w 7386137"/>
              <a:gd name="connsiteY18910" fmla="*/ 204914 h 688275"/>
              <a:gd name="connsiteX18911" fmla="*/ 719209 w 7386137"/>
              <a:gd name="connsiteY18911" fmla="*/ 205165 h 688275"/>
              <a:gd name="connsiteX18912" fmla="*/ 719245 w 7386137"/>
              <a:gd name="connsiteY18912" fmla="*/ 205165 h 688275"/>
              <a:gd name="connsiteX18913" fmla="*/ 719209 w 7386137"/>
              <a:gd name="connsiteY18913" fmla="*/ 205417 h 688275"/>
              <a:gd name="connsiteX18914" fmla="*/ 719245 w 7386137"/>
              <a:gd name="connsiteY18914" fmla="*/ 205417 h 688275"/>
              <a:gd name="connsiteX18915" fmla="*/ 719209 w 7386137"/>
              <a:gd name="connsiteY18915" fmla="*/ 205669 h 688275"/>
              <a:gd name="connsiteX18916" fmla="*/ 719245 w 7386137"/>
              <a:gd name="connsiteY18916" fmla="*/ 205669 h 688275"/>
              <a:gd name="connsiteX18917" fmla="*/ 719209 w 7386137"/>
              <a:gd name="connsiteY18917" fmla="*/ 205920 h 688275"/>
              <a:gd name="connsiteX18918" fmla="*/ 719245 w 7386137"/>
              <a:gd name="connsiteY18918" fmla="*/ 205920 h 688275"/>
              <a:gd name="connsiteX18919" fmla="*/ 719209 w 7386137"/>
              <a:gd name="connsiteY18919" fmla="*/ 206172 h 688275"/>
              <a:gd name="connsiteX18920" fmla="*/ 719245 w 7386137"/>
              <a:gd name="connsiteY18920" fmla="*/ 206172 h 688275"/>
              <a:gd name="connsiteX18921" fmla="*/ 719209 w 7386137"/>
              <a:gd name="connsiteY18921" fmla="*/ 206423 h 688275"/>
              <a:gd name="connsiteX18922" fmla="*/ 719245 w 7386137"/>
              <a:gd name="connsiteY18922" fmla="*/ 206423 h 688275"/>
              <a:gd name="connsiteX18923" fmla="*/ 719209 w 7386137"/>
              <a:gd name="connsiteY18923" fmla="*/ 206675 h 688275"/>
              <a:gd name="connsiteX18924" fmla="*/ 719245 w 7386137"/>
              <a:gd name="connsiteY18924" fmla="*/ 206675 h 688275"/>
              <a:gd name="connsiteX18925" fmla="*/ 719209 w 7386137"/>
              <a:gd name="connsiteY18925" fmla="*/ 206926 h 688275"/>
              <a:gd name="connsiteX18926" fmla="*/ 719245 w 7386137"/>
              <a:gd name="connsiteY18926" fmla="*/ 206926 h 688275"/>
              <a:gd name="connsiteX18927" fmla="*/ 719209 w 7386137"/>
              <a:gd name="connsiteY18927" fmla="*/ 207178 h 688275"/>
              <a:gd name="connsiteX18928" fmla="*/ 719245 w 7386137"/>
              <a:gd name="connsiteY18928" fmla="*/ 207178 h 688275"/>
              <a:gd name="connsiteX18929" fmla="*/ 719209 w 7386137"/>
              <a:gd name="connsiteY18929" fmla="*/ 207429 h 688275"/>
              <a:gd name="connsiteX18930" fmla="*/ 719245 w 7386137"/>
              <a:gd name="connsiteY18930" fmla="*/ 207429 h 688275"/>
              <a:gd name="connsiteX18931" fmla="*/ 719209 w 7386137"/>
              <a:gd name="connsiteY18931" fmla="*/ 207681 h 688275"/>
              <a:gd name="connsiteX18932" fmla="*/ 719245 w 7386137"/>
              <a:gd name="connsiteY18932" fmla="*/ 207681 h 688275"/>
              <a:gd name="connsiteX18933" fmla="*/ 719209 w 7386137"/>
              <a:gd name="connsiteY18933" fmla="*/ 207933 h 688275"/>
              <a:gd name="connsiteX18934" fmla="*/ 719245 w 7386137"/>
              <a:gd name="connsiteY18934" fmla="*/ 207933 h 688275"/>
              <a:gd name="connsiteX18935" fmla="*/ 719209 w 7386137"/>
              <a:gd name="connsiteY18935" fmla="*/ 208184 h 688275"/>
              <a:gd name="connsiteX18936" fmla="*/ 719245 w 7386137"/>
              <a:gd name="connsiteY18936" fmla="*/ 208184 h 688275"/>
              <a:gd name="connsiteX18937" fmla="*/ 719209 w 7386137"/>
              <a:gd name="connsiteY18937" fmla="*/ 208436 h 688275"/>
              <a:gd name="connsiteX18938" fmla="*/ 719245 w 7386137"/>
              <a:gd name="connsiteY18938" fmla="*/ 208436 h 688275"/>
              <a:gd name="connsiteX18939" fmla="*/ 719209 w 7386137"/>
              <a:gd name="connsiteY18939" fmla="*/ 208687 h 688275"/>
              <a:gd name="connsiteX18940" fmla="*/ 719245 w 7386137"/>
              <a:gd name="connsiteY18940" fmla="*/ 208687 h 688275"/>
              <a:gd name="connsiteX18941" fmla="*/ 719209 w 7386137"/>
              <a:gd name="connsiteY18941" fmla="*/ 208939 h 688275"/>
              <a:gd name="connsiteX18942" fmla="*/ 719245 w 7386137"/>
              <a:gd name="connsiteY18942" fmla="*/ 208939 h 688275"/>
              <a:gd name="connsiteX18943" fmla="*/ 719209 w 7386137"/>
              <a:gd name="connsiteY18943" fmla="*/ 209190 h 688275"/>
              <a:gd name="connsiteX18944" fmla="*/ 719245 w 7386137"/>
              <a:gd name="connsiteY18944" fmla="*/ 209190 h 688275"/>
              <a:gd name="connsiteX18945" fmla="*/ 719209 w 7386137"/>
              <a:gd name="connsiteY18945" fmla="*/ 209442 h 688275"/>
              <a:gd name="connsiteX18946" fmla="*/ 719245 w 7386137"/>
              <a:gd name="connsiteY18946" fmla="*/ 209442 h 688275"/>
              <a:gd name="connsiteX18947" fmla="*/ 719209 w 7386137"/>
              <a:gd name="connsiteY18947" fmla="*/ 209693 h 688275"/>
              <a:gd name="connsiteX18948" fmla="*/ 719245 w 7386137"/>
              <a:gd name="connsiteY18948" fmla="*/ 209693 h 688275"/>
              <a:gd name="connsiteX18949" fmla="*/ 719209 w 7386137"/>
              <a:gd name="connsiteY18949" fmla="*/ 209945 h 688275"/>
              <a:gd name="connsiteX18950" fmla="*/ 719245 w 7386137"/>
              <a:gd name="connsiteY18950" fmla="*/ 209945 h 688275"/>
              <a:gd name="connsiteX18951" fmla="*/ 719209 w 7386137"/>
              <a:gd name="connsiteY18951" fmla="*/ 210196 h 688275"/>
              <a:gd name="connsiteX18952" fmla="*/ 719245 w 7386137"/>
              <a:gd name="connsiteY18952" fmla="*/ 210196 h 688275"/>
              <a:gd name="connsiteX18953" fmla="*/ 719209 w 7386137"/>
              <a:gd name="connsiteY18953" fmla="*/ 210448 h 688275"/>
              <a:gd name="connsiteX18954" fmla="*/ 719245 w 7386137"/>
              <a:gd name="connsiteY18954" fmla="*/ 210448 h 688275"/>
              <a:gd name="connsiteX18955" fmla="*/ 719209 w 7386137"/>
              <a:gd name="connsiteY18955" fmla="*/ 210699 h 688275"/>
              <a:gd name="connsiteX18956" fmla="*/ 719245 w 7386137"/>
              <a:gd name="connsiteY18956" fmla="*/ 210699 h 688275"/>
              <a:gd name="connsiteX18957" fmla="*/ 719209 w 7386137"/>
              <a:gd name="connsiteY18957" fmla="*/ 210951 h 688275"/>
              <a:gd name="connsiteX18958" fmla="*/ 719245 w 7386137"/>
              <a:gd name="connsiteY18958" fmla="*/ 210951 h 688275"/>
              <a:gd name="connsiteX18959" fmla="*/ 719209 w 7386137"/>
              <a:gd name="connsiteY18959" fmla="*/ 211202 h 688275"/>
              <a:gd name="connsiteX18960" fmla="*/ 719245 w 7386137"/>
              <a:gd name="connsiteY18960" fmla="*/ 211202 h 688275"/>
              <a:gd name="connsiteX18961" fmla="*/ 719209 w 7386137"/>
              <a:gd name="connsiteY18961" fmla="*/ 211454 h 688275"/>
              <a:gd name="connsiteX18962" fmla="*/ 719245 w 7386137"/>
              <a:gd name="connsiteY18962" fmla="*/ 211454 h 688275"/>
              <a:gd name="connsiteX18963" fmla="*/ 719209 w 7386137"/>
              <a:gd name="connsiteY18963" fmla="*/ 211706 h 688275"/>
              <a:gd name="connsiteX18964" fmla="*/ 719245 w 7386137"/>
              <a:gd name="connsiteY18964" fmla="*/ 211706 h 688275"/>
              <a:gd name="connsiteX18965" fmla="*/ 719209 w 7386137"/>
              <a:gd name="connsiteY18965" fmla="*/ 211957 h 688275"/>
              <a:gd name="connsiteX18966" fmla="*/ 719245 w 7386137"/>
              <a:gd name="connsiteY18966" fmla="*/ 211957 h 688275"/>
              <a:gd name="connsiteX18967" fmla="*/ 719209 w 7386137"/>
              <a:gd name="connsiteY18967" fmla="*/ 212209 h 688275"/>
              <a:gd name="connsiteX18968" fmla="*/ 719245 w 7386137"/>
              <a:gd name="connsiteY18968" fmla="*/ 212209 h 688275"/>
              <a:gd name="connsiteX18969" fmla="*/ 719209 w 7386137"/>
              <a:gd name="connsiteY18969" fmla="*/ 212460 h 688275"/>
              <a:gd name="connsiteX18970" fmla="*/ 719245 w 7386137"/>
              <a:gd name="connsiteY18970" fmla="*/ 212460 h 688275"/>
              <a:gd name="connsiteX18971" fmla="*/ 719209 w 7386137"/>
              <a:gd name="connsiteY18971" fmla="*/ 212712 h 688275"/>
              <a:gd name="connsiteX18972" fmla="*/ 719245 w 7386137"/>
              <a:gd name="connsiteY18972" fmla="*/ 212712 h 688275"/>
              <a:gd name="connsiteX18973" fmla="*/ 719209 w 7386137"/>
              <a:gd name="connsiteY18973" fmla="*/ 212963 h 688275"/>
              <a:gd name="connsiteX18974" fmla="*/ 719245 w 7386137"/>
              <a:gd name="connsiteY18974" fmla="*/ 212963 h 688275"/>
              <a:gd name="connsiteX18975" fmla="*/ 719209 w 7386137"/>
              <a:gd name="connsiteY18975" fmla="*/ 213215 h 688275"/>
              <a:gd name="connsiteX18976" fmla="*/ 719245 w 7386137"/>
              <a:gd name="connsiteY18976" fmla="*/ 213215 h 688275"/>
              <a:gd name="connsiteX18977" fmla="*/ 719209 w 7386137"/>
              <a:gd name="connsiteY18977" fmla="*/ 213466 h 688275"/>
              <a:gd name="connsiteX18978" fmla="*/ 719245 w 7386137"/>
              <a:gd name="connsiteY18978" fmla="*/ 213466 h 688275"/>
              <a:gd name="connsiteX18979" fmla="*/ 719209 w 7386137"/>
              <a:gd name="connsiteY18979" fmla="*/ 213718 h 688275"/>
              <a:gd name="connsiteX18980" fmla="*/ 719245 w 7386137"/>
              <a:gd name="connsiteY18980" fmla="*/ 213718 h 688275"/>
              <a:gd name="connsiteX18981" fmla="*/ 719209 w 7386137"/>
              <a:gd name="connsiteY18981" fmla="*/ 213970 h 688275"/>
              <a:gd name="connsiteX18982" fmla="*/ 719245 w 7386137"/>
              <a:gd name="connsiteY18982" fmla="*/ 213970 h 688275"/>
              <a:gd name="connsiteX18983" fmla="*/ 719209 w 7386137"/>
              <a:gd name="connsiteY18983" fmla="*/ 214221 h 688275"/>
              <a:gd name="connsiteX18984" fmla="*/ 719245 w 7386137"/>
              <a:gd name="connsiteY18984" fmla="*/ 214221 h 688275"/>
              <a:gd name="connsiteX18985" fmla="*/ 719209 w 7386137"/>
              <a:gd name="connsiteY18985" fmla="*/ 214473 h 688275"/>
              <a:gd name="connsiteX18986" fmla="*/ 719245 w 7386137"/>
              <a:gd name="connsiteY18986" fmla="*/ 214473 h 688275"/>
              <a:gd name="connsiteX18987" fmla="*/ 719209 w 7386137"/>
              <a:gd name="connsiteY18987" fmla="*/ 214724 h 688275"/>
              <a:gd name="connsiteX18988" fmla="*/ 719245 w 7386137"/>
              <a:gd name="connsiteY18988" fmla="*/ 214724 h 688275"/>
              <a:gd name="connsiteX18989" fmla="*/ 719209 w 7386137"/>
              <a:gd name="connsiteY18989" fmla="*/ 214976 h 688275"/>
              <a:gd name="connsiteX18990" fmla="*/ 719245 w 7386137"/>
              <a:gd name="connsiteY18990" fmla="*/ 214976 h 688275"/>
              <a:gd name="connsiteX18991" fmla="*/ 719209 w 7386137"/>
              <a:gd name="connsiteY18991" fmla="*/ 215227 h 688275"/>
              <a:gd name="connsiteX18992" fmla="*/ 719245 w 7386137"/>
              <a:gd name="connsiteY18992" fmla="*/ 215227 h 688275"/>
              <a:gd name="connsiteX18993" fmla="*/ 719209 w 7386137"/>
              <a:gd name="connsiteY18993" fmla="*/ 215479 h 688275"/>
              <a:gd name="connsiteX18994" fmla="*/ 719245 w 7386137"/>
              <a:gd name="connsiteY18994" fmla="*/ 215479 h 688275"/>
              <a:gd name="connsiteX18995" fmla="*/ 719209 w 7386137"/>
              <a:gd name="connsiteY18995" fmla="*/ 215730 h 688275"/>
              <a:gd name="connsiteX18996" fmla="*/ 719245 w 7386137"/>
              <a:gd name="connsiteY18996" fmla="*/ 215730 h 688275"/>
              <a:gd name="connsiteX18997" fmla="*/ 719209 w 7386137"/>
              <a:gd name="connsiteY18997" fmla="*/ 215982 h 688275"/>
              <a:gd name="connsiteX18998" fmla="*/ 719245 w 7386137"/>
              <a:gd name="connsiteY18998" fmla="*/ 215982 h 688275"/>
              <a:gd name="connsiteX18999" fmla="*/ 719209 w 7386137"/>
              <a:gd name="connsiteY18999" fmla="*/ 216233 h 688275"/>
              <a:gd name="connsiteX19000" fmla="*/ 719245 w 7386137"/>
              <a:gd name="connsiteY19000" fmla="*/ 216233 h 688275"/>
              <a:gd name="connsiteX19001" fmla="*/ 719209 w 7386137"/>
              <a:gd name="connsiteY19001" fmla="*/ 216485 h 688275"/>
              <a:gd name="connsiteX19002" fmla="*/ 719245 w 7386137"/>
              <a:gd name="connsiteY19002" fmla="*/ 216485 h 688275"/>
              <a:gd name="connsiteX19003" fmla="*/ 719209 w 7386137"/>
              <a:gd name="connsiteY19003" fmla="*/ 216736 h 688275"/>
              <a:gd name="connsiteX19004" fmla="*/ 719245 w 7386137"/>
              <a:gd name="connsiteY19004" fmla="*/ 216736 h 688275"/>
              <a:gd name="connsiteX19005" fmla="*/ 719209 w 7386137"/>
              <a:gd name="connsiteY19005" fmla="*/ 216988 h 688275"/>
              <a:gd name="connsiteX19006" fmla="*/ 719245 w 7386137"/>
              <a:gd name="connsiteY19006" fmla="*/ 216988 h 688275"/>
              <a:gd name="connsiteX19007" fmla="*/ 705470 w 7386137"/>
              <a:gd name="connsiteY19007" fmla="*/ 312581 h 688275"/>
              <a:gd name="connsiteX19008" fmla="*/ 695869 w 7386137"/>
              <a:gd name="connsiteY19008" fmla="*/ 295048 h 688275"/>
              <a:gd name="connsiteX19009" fmla="*/ 680424 w 7386137"/>
              <a:gd name="connsiteY19009" fmla="*/ 290874 h 688275"/>
              <a:gd name="connsiteX19010" fmla="*/ 249210 w 7386137"/>
              <a:gd name="connsiteY19010" fmla="*/ 290874 h 688275"/>
              <a:gd name="connsiteX19011" fmla="*/ 210901 w 7386137"/>
              <a:gd name="connsiteY19011" fmla="*/ 352734 h 688275"/>
              <a:gd name="connsiteX19012" fmla="*/ 670405 w 7386137"/>
              <a:gd name="connsiteY19012" fmla="*/ 352734 h 688275"/>
              <a:gd name="connsiteX19013" fmla="*/ 670369 w 7386137"/>
              <a:gd name="connsiteY19013" fmla="*/ 352986 h 688275"/>
              <a:gd name="connsiteX19014" fmla="*/ 670405 w 7386137"/>
              <a:gd name="connsiteY19014" fmla="*/ 352986 h 688275"/>
              <a:gd name="connsiteX19015" fmla="*/ 670368 w 7386137"/>
              <a:gd name="connsiteY19015" fmla="*/ 353237 h 688275"/>
              <a:gd name="connsiteX19016" fmla="*/ 670405 w 7386137"/>
              <a:gd name="connsiteY19016" fmla="*/ 353237 h 688275"/>
              <a:gd name="connsiteX19017" fmla="*/ 670368 w 7386137"/>
              <a:gd name="connsiteY19017" fmla="*/ 353489 h 688275"/>
              <a:gd name="connsiteX19018" fmla="*/ 670405 w 7386137"/>
              <a:gd name="connsiteY19018" fmla="*/ 353489 h 688275"/>
              <a:gd name="connsiteX19019" fmla="*/ 670368 w 7386137"/>
              <a:gd name="connsiteY19019" fmla="*/ 353740 h 688275"/>
              <a:gd name="connsiteX19020" fmla="*/ 670405 w 7386137"/>
              <a:gd name="connsiteY19020" fmla="*/ 353740 h 688275"/>
              <a:gd name="connsiteX19021" fmla="*/ 670368 w 7386137"/>
              <a:gd name="connsiteY19021" fmla="*/ 353992 h 688275"/>
              <a:gd name="connsiteX19022" fmla="*/ 670405 w 7386137"/>
              <a:gd name="connsiteY19022" fmla="*/ 353992 h 688275"/>
              <a:gd name="connsiteX19023" fmla="*/ 670368 w 7386137"/>
              <a:gd name="connsiteY19023" fmla="*/ 354243 h 688275"/>
              <a:gd name="connsiteX19024" fmla="*/ 670405 w 7386137"/>
              <a:gd name="connsiteY19024" fmla="*/ 354243 h 688275"/>
              <a:gd name="connsiteX19025" fmla="*/ 670368 w 7386137"/>
              <a:gd name="connsiteY19025" fmla="*/ 354495 h 688275"/>
              <a:gd name="connsiteX19026" fmla="*/ 670405 w 7386137"/>
              <a:gd name="connsiteY19026" fmla="*/ 354495 h 688275"/>
              <a:gd name="connsiteX19027" fmla="*/ 670368 w 7386137"/>
              <a:gd name="connsiteY19027" fmla="*/ 354746 h 688275"/>
              <a:gd name="connsiteX19028" fmla="*/ 670405 w 7386137"/>
              <a:gd name="connsiteY19028" fmla="*/ 354746 h 688275"/>
              <a:gd name="connsiteX19029" fmla="*/ 670368 w 7386137"/>
              <a:gd name="connsiteY19029" fmla="*/ 354998 h 688275"/>
              <a:gd name="connsiteX19030" fmla="*/ 670405 w 7386137"/>
              <a:gd name="connsiteY19030" fmla="*/ 354998 h 688275"/>
              <a:gd name="connsiteX19031" fmla="*/ 670368 w 7386137"/>
              <a:gd name="connsiteY19031" fmla="*/ 355249 h 688275"/>
              <a:gd name="connsiteX19032" fmla="*/ 670405 w 7386137"/>
              <a:gd name="connsiteY19032" fmla="*/ 355249 h 688275"/>
              <a:gd name="connsiteX19033" fmla="*/ 670368 w 7386137"/>
              <a:gd name="connsiteY19033" fmla="*/ 355501 h 688275"/>
              <a:gd name="connsiteX19034" fmla="*/ 670405 w 7386137"/>
              <a:gd name="connsiteY19034" fmla="*/ 355501 h 688275"/>
              <a:gd name="connsiteX19035" fmla="*/ 670368 w 7386137"/>
              <a:gd name="connsiteY19035" fmla="*/ 355752 h 688275"/>
              <a:gd name="connsiteX19036" fmla="*/ 670405 w 7386137"/>
              <a:gd name="connsiteY19036" fmla="*/ 355752 h 688275"/>
              <a:gd name="connsiteX19037" fmla="*/ 670368 w 7386137"/>
              <a:gd name="connsiteY19037" fmla="*/ 356004 h 688275"/>
              <a:gd name="connsiteX19038" fmla="*/ 670405 w 7386137"/>
              <a:gd name="connsiteY19038" fmla="*/ 356004 h 688275"/>
              <a:gd name="connsiteX19039" fmla="*/ 670368 w 7386137"/>
              <a:gd name="connsiteY19039" fmla="*/ 356256 h 688275"/>
              <a:gd name="connsiteX19040" fmla="*/ 670405 w 7386137"/>
              <a:gd name="connsiteY19040" fmla="*/ 356256 h 688275"/>
              <a:gd name="connsiteX19041" fmla="*/ 670368 w 7386137"/>
              <a:gd name="connsiteY19041" fmla="*/ 356507 h 688275"/>
              <a:gd name="connsiteX19042" fmla="*/ 670405 w 7386137"/>
              <a:gd name="connsiteY19042" fmla="*/ 356507 h 688275"/>
              <a:gd name="connsiteX19043" fmla="*/ 670368 w 7386137"/>
              <a:gd name="connsiteY19043" fmla="*/ 356759 h 688275"/>
              <a:gd name="connsiteX19044" fmla="*/ 670405 w 7386137"/>
              <a:gd name="connsiteY19044" fmla="*/ 356759 h 688275"/>
              <a:gd name="connsiteX19045" fmla="*/ 670368 w 7386137"/>
              <a:gd name="connsiteY19045" fmla="*/ 357010 h 688275"/>
              <a:gd name="connsiteX19046" fmla="*/ 670405 w 7386137"/>
              <a:gd name="connsiteY19046" fmla="*/ 357010 h 688275"/>
              <a:gd name="connsiteX19047" fmla="*/ 670368 w 7386137"/>
              <a:gd name="connsiteY19047" fmla="*/ 357262 h 688275"/>
              <a:gd name="connsiteX19048" fmla="*/ 670405 w 7386137"/>
              <a:gd name="connsiteY19048" fmla="*/ 357262 h 688275"/>
              <a:gd name="connsiteX19049" fmla="*/ 670368 w 7386137"/>
              <a:gd name="connsiteY19049" fmla="*/ 357513 h 688275"/>
              <a:gd name="connsiteX19050" fmla="*/ 670405 w 7386137"/>
              <a:gd name="connsiteY19050" fmla="*/ 357513 h 688275"/>
              <a:gd name="connsiteX19051" fmla="*/ 670368 w 7386137"/>
              <a:gd name="connsiteY19051" fmla="*/ 357765 h 688275"/>
              <a:gd name="connsiteX19052" fmla="*/ 670405 w 7386137"/>
              <a:gd name="connsiteY19052" fmla="*/ 357765 h 688275"/>
              <a:gd name="connsiteX19053" fmla="*/ 670368 w 7386137"/>
              <a:gd name="connsiteY19053" fmla="*/ 358016 h 688275"/>
              <a:gd name="connsiteX19054" fmla="*/ 670405 w 7386137"/>
              <a:gd name="connsiteY19054" fmla="*/ 358016 h 688275"/>
              <a:gd name="connsiteX19055" fmla="*/ 670368 w 7386137"/>
              <a:gd name="connsiteY19055" fmla="*/ 358268 h 688275"/>
              <a:gd name="connsiteX19056" fmla="*/ 670405 w 7386137"/>
              <a:gd name="connsiteY19056" fmla="*/ 358268 h 688275"/>
              <a:gd name="connsiteX19057" fmla="*/ 670368 w 7386137"/>
              <a:gd name="connsiteY19057" fmla="*/ 358520 h 688275"/>
              <a:gd name="connsiteX19058" fmla="*/ 670405 w 7386137"/>
              <a:gd name="connsiteY19058" fmla="*/ 358520 h 688275"/>
              <a:gd name="connsiteX19059" fmla="*/ 670368 w 7386137"/>
              <a:gd name="connsiteY19059" fmla="*/ 358771 h 688275"/>
              <a:gd name="connsiteX19060" fmla="*/ 670405 w 7386137"/>
              <a:gd name="connsiteY19060" fmla="*/ 358771 h 688275"/>
              <a:gd name="connsiteX19061" fmla="*/ 670368 w 7386137"/>
              <a:gd name="connsiteY19061" fmla="*/ 359023 h 688275"/>
              <a:gd name="connsiteX19062" fmla="*/ 670405 w 7386137"/>
              <a:gd name="connsiteY19062" fmla="*/ 359023 h 688275"/>
              <a:gd name="connsiteX19063" fmla="*/ 670368 w 7386137"/>
              <a:gd name="connsiteY19063" fmla="*/ 359274 h 688275"/>
              <a:gd name="connsiteX19064" fmla="*/ 670405 w 7386137"/>
              <a:gd name="connsiteY19064" fmla="*/ 359274 h 688275"/>
              <a:gd name="connsiteX19065" fmla="*/ 670368 w 7386137"/>
              <a:gd name="connsiteY19065" fmla="*/ 359526 h 688275"/>
              <a:gd name="connsiteX19066" fmla="*/ 670405 w 7386137"/>
              <a:gd name="connsiteY19066" fmla="*/ 359526 h 688275"/>
              <a:gd name="connsiteX19067" fmla="*/ 670368 w 7386137"/>
              <a:gd name="connsiteY19067" fmla="*/ 359777 h 688275"/>
              <a:gd name="connsiteX19068" fmla="*/ 670405 w 7386137"/>
              <a:gd name="connsiteY19068" fmla="*/ 359777 h 688275"/>
              <a:gd name="connsiteX19069" fmla="*/ 670368 w 7386137"/>
              <a:gd name="connsiteY19069" fmla="*/ 360029 h 688275"/>
              <a:gd name="connsiteX19070" fmla="*/ 670405 w 7386137"/>
              <a:gd name="connsiteY19070" fmla="*/ 360029 h 688275"/>
              <a:gd name="connsiteX19071" fmla="*/ 670368 w 7386137"/>
              <a:gd name="connsiteY19071" fmla="*/ 360280 h 688275"/>
              <a:gd name="connsiteX19072" fmla="*/ 670405 w 7386137"/>
              <a:gd name="connsiteY19072" fmla="*/ 360280 h 688275"/>
              <a:gd name="connsiteX19073" fmla="*/ 670368 w 7386137"/>
              <a:gd name="connsiteY19073" fmla="*/ 360532 h 688275"/>
              <a:gd name="connsiteX19074" fmla="*/ 670405 w 7386137"/>
              <a:gd name="connsiteY19074" fmla="*/ 360532 h 688275"/>
              <a:gd name="connsiteX19075" fmla="*/ 670368 w 7386137"/>
              <a:gd name="connsiteY19075" fmla="*/ 360783 h 688275"/>
              <a:gd name="connsiteX19076" fmla="*/ 670405 w 7386137"/>
              <a:gd name="connsiteY19076" fmla="*/ 360783 h 688275"/>
              <a:gd name="connsiteX19077" fmla="*/ 670368 w 7386137"/>
              <a:gd name="connsiteY19077" fmla="*/ 361035 h 688275"/>
              <a:gd name="connsiteX19078" fmla="*/ 670405 w 7386137"/>
              <a:gd name="connsiteY19078" fmla="*/ 361035 h 688275"/>
              <a:gd name="connsiteX19079" fmla="*/ 670368 w 7386137"/>
              <a:gd name="connsiteY19079" fmla="*/ 361286 h 688275"/>
              <a:gd name="connsiteX19080" fmla="*/ 670405 w 7386137"/>
              <a:gd name="connsiteY19080" fmla="*/ 361286 h 688275"/>
              <a:gd name="connsiteX19081" fmla="*/ 670368 w 7386137"/>
              <a:gd name="connsiteY19081" fmla="*/ 361538 h 688275"/>
              <a:gd name="connsiteX19082" fmla="*/ 670405 w 7386137"/>
              <a:gd name="connsiteY19082" fmla="*/ 361538 h 688275"/>
              <a:gd name="connsiteX19083" fmla="*/ 670368 w 7386137"/>
              <a:gd name="connsiteY19083" fmla="*/ 361790 h 688275"/>
              <a:gd name="connsiteX19084" fmla="*/ 670405 w 7386137"/>
              <a:gd name="connsiteY19084" fmla="*/ 361790 h 688275"/>
              <a:gd name="connsiteX19085" fmla="*/ 670368 w 7386137"/>
              <a:gd name="connsiteY19085" fmla="*/ 362041 h 688275"/>
              <a:gd name="connsiteX19086" fmla="*/ 670405 w 7386137"/>
              <a:gd name="connsiteY19086" fmla="*/ 362041 h 688275"/>
              <a:gd name="connsiteX19087" fmla="*/ 670368 w 7386137"/>
              <a:gd name="connsiteY19087" fmla="*/ 362293 h 688275"/>
              <a:gd name="connsiteX19088" fmla="*/ 670405 w 7386137"/>
              <a:gd name="connsiteY19088" fmla="*/ 362293 h 688275"/>
              <a:gd name="connsiteX19089" fmla="*/ 670368 w 7386137"/>
              <a:gd name="connsiteY19089" fmla="*/ 362544 h 688275"/>
              <a:gd name="connsiteX19090" fmla="*/ 670405 w 7386137"/>
              <a:gd name="connsiteY19090" fmla="*/ 362544 h 688275"/>
              <a:gd name="connsiteX19091" fmla="*/ 670368 w 7386137"/>
              <a:gd name="connsiteY19091" fmla="*/ 362796 h 688275"/>
              <a:gd name="connsiteX19092" fmla="*/ 670405 w 7386137"/>
              <a:gd name="connsiteY19092" fmla="*/ 362796 h 688275"/>
              <a:gd name="connsiteX19093" fmla="*/ 670368 w 7386137"/>
              <a:gd name="connsiteY19093" fmla="*/ 363047 h 688275"/>
              <a:gd name="connsiteX19094" fmla="*/ 670405 w 7386137"/>
              <a:gd name="connsiteY19094" fmla="*/ 363047 h 688275"/>
              <a:gd name="connsiteX19095" fmla="*/ 670368 w 7386137"/>
              <a:gd name="connsiteY19095" fmla="*/ 363299 h 688275"/>
              <a:gd name="connsiteX19096" fmla="*/ 670405 w 7386137"/>
              <a:gd name="connsiteY19096" fmla="*/ 363299 h 688275"/>
              <a:gd name="connsiteX19097" fmla="*/ 670368 w 7386137"/>
              <a:gd name="connsiteY19097" fmla="*/ 363550 h 688275"/>
              <a:gd name="connsiteX19098" fmla="*/ 670405 w 7386137"/>
              <a:gd name="connsiteY19098" fmla="*/ 363550 h 688275"/>
              <a:gd name="connsiteX19099" fmla="*/ 670368 w 7386137"/>
              <a:gd name="connsiteY19099" fmla="*/ 363802 h 688275"/>
              <a:gd name="connsiteX19100" fmla="*/ 670405 w 7386137"/>
              <a:gd name="connsiteY19100" fmla="*/ 363802 h 688275"/>
              <a:gd name="connsiteX19101" fmla="*/ 670368 w 7386137"/>
              <a:gd name="connsiteY19101" fmla="*/ 364054 h 688275"/>
              <a:gd name="connsiteX19102" fmla="*/ 670405 w 7386137"/>
              <a:gd name="connsiteY19102" fmla="*/ 364054 h 688275"/>
              <a:gd name="connsiteX19103" fmla="*/ 670368 w 7386137"/>
              <a:gd name="connsiteY19103" fmla="*/ 364305 h 688275"/>
              <a:gd name="connsiteX19104" fmla="*/ 670405 w 7386137"/>
              <a:gd name="connsiteY19104" fmla="*/ 364305 h 688275"/>
              <a:gd name="connsiteX19105" fmla="*/ 670368 w 7386137"/>
              <a:gd name="connsiteY19105" fmla="*/ 364557 h 688275"/>
              <a:gd name="connsiteX19106" fmla="*/ 670405 w 7386137"/>
              <a:gd name="connsiteY19106" fmla="*/ 364557 h 688275"/>
              <a:gd name="connsiteX19107" fmla="*/ 670368 w 7386137"/>
              <a:gd name="connsiteY19107" fmla="*/ 364808 h 688275"/>
              <a:gd name="connsiteX19108" fmla="*/ 670405 w 7386137"/>
              <a:gd name="connsiteY19108" fmla="*/ 364808 h 688275"/>
              <a:gd name="connsiteX19109" fmla="*/ 670368 w 7386137"/>
              <a:gd name="connsiteY19109" fmla="*/ 365060 h 688275"/>
              <a:gd name="connsiteX19110" fmla="*/ 670405 w 7386137"/>
              <a:gd name="connsiteY19110" fmla="*/ 365060 h 688275"/>
              <a:gd name="connsiteX19111" fmla="*/ 670368 w 7386137"/>
              <a:gd name="connsiteY19111" fmla="*/ 365311 h 688275"/>
              <a:gd name="connsiteX19112" fmla="*/ 670405 w 7386137"/>
              <a:gd name="connsiteY19112" fmla="*/ 365311 h 688275"/>
              <a:gd name="connsiteX19113" fmla="*/ 670368 w 7386137"/>
              <a:gd name="connsiteY19113" fmla="*/ 365563 h 688275"/>
              <a:gd name="connsiteX19114" fmla="*/ 670405 w 7386137"/>
              <a:gd name="connsiteY19114" fmla="*/ 365563 h 688275"/>
              <a:gd name="connsiteX19115" fmla="*/ 670368 w 7386137"/>
              <a:gd name="connsiteY19115" fmla="*/ 365814 h 688275"/>
              <a:gd name="connsiteX19116" fmla="*/ 670405 w 7386137"/>
              <a:gd name="connsiteY19116" fmla="*/ 365814 h 688275"/>
              <a:gd name="connsiteX19117" fmla="*/ 670368 w 7386137"/>
              <a:gd name="connsiteY19117" fmla="*/ 366066 h 688275"/>
              <a:gd name="connsiteX19118" fmla="*/ 670405 w 7386137"/>
              <a:gd name="connsiteY19118" fmla="*/ 366066 h 688275"/>
              <a:gd name="connsiteX19119" fmla="*/ 670368 w 7386137"/>
              <a:gd name="connsiteY19119" fmla="*/ 366317 h 688275"/>
              <a:gd name="connsiteX19120" fmla="*/ 670405 w 7386137"/>
              <a:gd name="connsiteY19120" fmla="*/ 366317 h 688275"/>
              <a:gd name="connsiteX19121" fmla="*/ 670368 w 7386137"/>
              <a:gd name="connsiteY19121" fmla="*/ 366569 h 688275"/>
              <a:gd name="connsiteX19122" fmla="*/ 670405 w 7386137"/>
              <a:gd name="connsiteY19122" fmla="*/ 366569 h 688275"/>
              <a:gd name="connsiteX19123" fmla="*/ 670368 w 7386137"/>
              <a:gd name="connsiteY19123" fmla="*/ 366820 h 688275"/>
              <a:gd name="connsiteX19124" fmla="*/ 670405 w 7386137"/>
              <a:gd name="connsiteY19124" fmla="*/ 366820 h 688275"/>
              <a:gd name="connsiteX19125" fmla="*/ 670368 w 7386137"/>
              <a:gd name="connsiteY19125" fmla="*/ 367072 h 688275"/>
              <a:gd name="connsiteX19126" fmla="*/ 670405 w 7386137"/>
              <a:gd name="connsiteY19126" fmla="*/ 367072 h 688275"/>
              <a:gd name="connsiteX19127" fmla="*/ 670368 w 7386137"/>
              <a:gd name="connsiteY19127" fmla="*/ 367323 h 688275"/>
              <a:gd name="connsiteX19128" fmla="*/ 670405 w 7386137"/>
              <a:gd name="connsiteY19128" fmla="*/ 367323 h 688275"/>
              <a:gd name="connsiteX19129" fmla="*/ 670368 w 7386137"/>
              <a:gd name="connsiteY19129" fmla="*/ 367575 h 688275"/>
              <a:gd name="connsiteX19130" fmla="*/ 670405 w 7386137"/>
              <a:gd name="connsiteY19130" fmla="*/ 367575 h 688275"/>
              <a:gd name="connsiteX19131" fmla="*/ 670368 w 7386137"/>
              <a:gd name="connsiteY19131" fmla="*/ 367827 h 688275"/>
              <a:gd name="connsiteX19132" fmla="*/ 670405 w 7386137"/>
              <a:gd name="connsiteY19132" fmla="*/ 367827 h 688275"/>
              <a:gd name="connsiteX19133" fmla="*/ 670368 w 7386137"/>
              <a:gd name="connsiteY19133" fmla="*/ 368078 h 688275"/>
              <a:gd name="connsiteX19134" fmla="*/ 670405 w 7386137"/>
              <a:gd name="connsiteY19134" fmla="*/ 368078 h 688275"/>
              <a:gd name="connsiteX19135" fmla="*/ 670368 w 7386137"/>
              <a:gd name="connsiteY19135" fmla="*/ 368330 h 688275"/>
              <a:gd name="connsiteX19136" fmla="*/ 670405 w 7386137"/>
              <a:gd name="connsiteY19136" fmla="*/ 368330 h 688275"/>
              <a:gd name="connsiteX19137" fmla="*/ 670368 w 7386137"/>
              <a:gd name="connsiteY19137" fmla="*/ 368581 h 688275"/>
              <a:gd name="connsiteX19138" fmla="*/ 670405 w 7386137"/>
              <a:gd name="connsiteY19138" fmla="*/ 368581 h 688275"/>
              <a:gd name="connsiteX19139" fmla="*/ 670368 w 7386137"/>
              <a:gd name="connsiteY19139" fmla="*/ 368833 h 688275"/>
              <a:gd name="connsiteX19140" fmla="*/ 670405 w 7386137"/>
              <a:gd name="connsiteY19140" fmla="*/ 368833 h 688275"/>
              <a:gd name="connsiteX19141" fmla="*/ 670368 w 7386137"/>
              <a:gd name="connsiteY19141" fmla="*/ 369084 h 688275"/>
              <a:gd name="connsiteX19142" fmla="*/ 670405 w 7386137"/>
              <a:gd name="connsiteY19142" fmla="*/ 369084 h 688275"/>
              <a:gd name="connsiteX19143" fmla="*/ 670368 w 7386137"/>
              <a:gd name="connsiteY19143" fmla="*/ 369336 h 688275"/>
              <a:gd name="connsiteX19144" fmla="*/ 670405 w 7386137"/>
              <a:gd name="connsiteY19144" fmla="*/ 369336 h 688275"/>
              <a:gd name="connsiteX19145" fmla="*/ 670368 w 7386137"/>
              <a:gd name="connsiteY19145" fmla="*/ 369587 h 688275"/>
              <a:gd name="connsiteX19146" fmla="*/ 670405 w 7386137"/>
              <a:gd name="connsiteY19146" fmla="*/ 369587 h 688275"/>
              <a:gd name="connsiteX19147" fmla="*/ 670368 w 7386137"/>
              <a:gd name="connsiteY19147" fmla="*/ 369839 h 688275"/>
              <a:gd name="connsiteX19148" fmla="*/ 670405 w 7386137"/>
              <a:gd name="connsiteY19148" fmla="*/ 369839 h 688275"/>
              <a:gd name="connsiteX19149" fmla="*/ 670368 w 7386137"/>
              <a:gd name="connsiteY19149" fmla="*/ 370091 h 688275"/>
              <a:gd name="connsiteX19150" fmla="*/ 670405 w 7386137"/>
              <a:gd name="connsiteY19150" fmla="*/ 370091 h 688275"/>
              <a:gd name="connsiteX19151" fmla="*/ 670368 w 7386137"/>
              <a:gd name="connsiteY19151" fmla="*/ 370342 h 688275"/>
              <a:gd name="connsiteX19152" fmla="*/ 670405 w 7386137"/>
              <a:gd name="connsiteY19152" fmla="*/ 370342 h 688275"/>
              <a:gd name="connsiteX19153" fmla="*/ 670368 w 7386137"/>
              <a:gd name="connsiteY19153" fmla="*/ 370594 h 688275"/>
              <a:gd name="connsiteX19154" fmla="*/ 670405 w 7386137"/>
              <a:gd name="connsiteY19154" fmla="*/ 370594 h 688275"/>
              <a:gd name="connsiteX19155" fmla="*/ 670368 w 7386137"/>
              <a:gd name="connsiteY19155" fmla="*/ 370845 h 688275"/>
              <a:gd name="connsiteX19156" fmla="*/ 670405 w 7386137"/>
              <a:gd name="connsiteY19156" fmla="*/ 370845 h 688275"/>
              <a:gd name="connsiteX19157" fmla="*/ 670368 w 7386137"/>
              <a:gd name="connsiteY19157" fmla="*/ 371097 h 688275"/>
              <a:gd name="connsiteX19158" fmla="*/ 670405 w 7386137"/>
              <a:gd name="connsiteY19158" fmla="*/ 371097 h 688275"/>
              <a:gd name="connsiteX19159" fmla="*/ 670368 w 7386137"/>
              <a:gd name="connsiteY19159" fmla="*/ 371348 h 688275"/>
              <a:gd name="connsiteX19160" fmla="*/ 670405 w 7386137"/>
              <a:gd name="connsiteY19160" fmla="*/ 371348 h 688275"/>
              <a:gd name="connsiteX19161" fmla="*/ 670368 w 7386137"/>
              <a:gd name="connsiteY19161" fmla="*/ 371600 h 688275"/>
              <a:gd name="connsiteX19162" fmla="*/ 670405 w 7386137"/>
              <a:gd name="connsiteY19162" fmla="*/ 371600 h 688275"/>
              <a:gd name="connsiteX19163" fmla="*/ 670368 w 7386137"/>
              <a:gd name="connsiteY19163" fmla="*/ 371851 h 688275"/>
              <a:gd name="connsiteX19164" fmla="*/ 670405 w 7386137"/>
              <a:gd name="connsiteY19164" fmla="*/ 371851 h 688275"/>
              <a:gd name="connsiteX19165" fmla="*/ 670368 w 7386137"/>
              <a:gd name="connsiteY19165" fmla="*/ 372103 h 688275"/>
              <a:gd name="connsiteX19166" fmla="*/ 670405 w 7386137"/>
              <a:gd name="connsiteY19166" fmla="*/ 372103 h 688275"/>
              <a:gd name="connsiteX19167" fmla="*/ 670368 w 7386137"/>
              <a:gd name="connsiteY19167" fmla="*/ 372354 h 688275"/>
              <a:gd name="connsiteX19168" fmla="*/ 670405 w 7386137"/>
              <a:gd name="connsiteY19168" fmla="*/ 372354 h 688275"/>
              <a:gd name="connsiteX19169" fmla="*/ 670368 w 7386137"/>
              <a:gd name="connsiteY19169" fmla="*/ 372606 h 688275"/>
              <a:gd name="connsiteX19170" fmla="*/ 670405 w 7386137"/>
              <a:gd name="connsiteY19170" fmla="*/ 372606 h 688275"/>
              <a:gd name="connsiteX19171" fmla="*/ 670368 w 7386137"/>
              <a:gd name="connsiteY19171" fmla="*/ 372857 h 688275"/>
              <a:gd name="connsiteX19172" fmla="*/ 670405 w 7386137"/>
              <a:gd name="connsiteY19172" fmla="*/ 372857 h 688275"/>
              <a:gd name="connsiteX19173" fmla="*/ 670368 w 7386137"/>
              <a:gd name="connsiteY19173" fmla="*/ 373109 h 688275"/>
              <a:gd name="connsiteX19174" fmla="*/ 670405 w 7386137"/>
              <a:gd name="connsiteY19174" fmla="*/ 373109 h 688275"/>
              <a:gd name="connsiteX19175" fmla="*/ 659551 w 7386137"/>
              <a:gd name="connsiteY19175" fmla="*/ 446996 h 688275"/>
              <a:gd name="connsiteX19176" fmla="*/ 487706 w 7386137"/>
              <a:gd name="connsiteY19176" fmla="*/ 560357 h 688275"/>
              <a:gd name="connsiteX19177" fmla="*/ 591509 w 7386137"/>
              <a:gd name="connsiteY19177" fmla="*/ 570637 h 688275"/>
              <a:gd name="connsiteX19178" fmla="*/ 591474 w 7386137"/>
              <a:gd name="connsiteY19178" fmla="*/ 570886 h 688275"/>
              <a:gd name="connsiteX19179" fmla="*/ 591509 w 7386137"/>
              <a:gd name="connsiteY19179" fmla="*/ 570889 h 688275"/>
              <a:gd name="connsiteX19180" fmla="*/ 591473 w 7386137"/>
              <a:gd name="connsiteY19180" fmla="*/ 571137 h 688275"/>
              <a:gd name="connsiteX19181" fmla="*/ 591509 w 7386137"/>
              <a:gd name="connsiteY19181" fmla="*/ 571140 h 688275"/>
              <a:gd name="connsiteX19182" fmla="*/ 591474 w 7386137"/>
              <a:gd name="connsiteY19182" fmla="*/ 571389 h 688275"/>
              <a:gd name="connsiteX19183" fmla="*/ 591509 w 7386137"/>
              <a:gd name="connsiteY19183" fmla="*/ 571392 h 688275"/>
              <a:gd name="connsiteX19184" fmla="*/ 591474 w 7386137"/>
              <a:gd name="connsiteY19184" fmla="*/ 571640 h 688275"/>
              <a:gd name="connsiteX19185" fmla="*/ 591509 w 7386137"/>
              <a:gd name="connsiteY19185" fmla="*/ 571643 h 688275"/>
              <a:gd name="connsiteX19186" fmla="*/ 591474 w 7386137"/>
              <a:gd name="connsiteY19186" fmla="*/ 571892 h 688275"/>
              <a:gd name="connsiteX19187" fmla="*/ 591509 w 7386137"/>
              <a:gd name="connsiteY19187" fmla="*/ 571895 h 688275"/>
              <a:gd name="connsiteX19188" fmla="*/ 591474 w 7386137"/>
              <a:gd name="connsiteY19188" fmla="*/ 572143 h 688275"/>
              <a:gd name="connsiteX19189" fmla="*/ 591509 w 7386137"/>
              <a:gd name="connsiteY19189" fmla="*/ 572146 h 688275"/>
              <a:gd name="connsiteX19190" fmla="*/ 591474 w 7386137"/>
              <a:gd name="connsiteY19190" fmla="*/ 572395 h 688275"/>
              <a:gd name="connsiteX19191" fmla="*/ 591509 w 7386137"/>
              <a:gd name="connsiteY19191" fmla="*/ 572398 h 688275"/>
              <a:gd name="connsiteX19192" fmla="*/ 591474 w 7386137"/>
              <a:gd name="connsiteY19192" fmla="*/ 572646 h 688275"/>
              <a:gd name="connsiteX19193" fmla="*/ 591509 w 7386137"/>
              <a:gd name="connsiteY19193" fmla="*/ 572649 h 688275"/>
              <a:gd name="connsiteX19194" fmla="*/ 591474 w 7386137"/>
              <a:gd name="connsiteY19194" fmla="*/ 572898 h 688275"/>
              <a:gd name="connsiteX19195" fmla="*/ 591509 w 7386137"/>
              <a:gd name="connsiteY19195" fmla="*/ 572901 h 688275"/>
              <a:gd name="connsiteX19196" fmla="*/ 591474 w 7386137"/>
              <a:gd name="connsiteY19196" fmla="*/ 573149 h 688275"/>
              <a:gd name="connsiteX19197" fmla="*/ 591509 w 7386137"/>
              <a:gd name="connsiteY19197" fmla="*/ 573152 h 688275"/>
              <a:gd name="connsiteX19198" fmla="*/ 591474 w 7386137"/>
              <a:gd name="connsiteY19198" fmla="*/ 573401 h 688275"/>
              <a:gd name="connsiteX19199" fmla="*/ 591509 w 7386137"/>
              <a:gd name="connsiteY19199" fmla="*/ 573404 h 688275"/>
              <a:gd name="connsiteX19200" fmla="*/ 591474 w 7386137"/>
              <a:gd name="connsiteY19200" fmla="*/ 573652 h 688275"/>
              <a:gd name="connsiteX19201" fmla="*/ 591509 w 7386137"/>
              <a:gd name="connsiteY19201" fmla="*/ 573655 h 688275"/>
              <a:gd name="connsiteX19202" fmla="*/ 591474 w 7386137"/>
              <a:gd name="connsiteY19202" fmla="*/ 573904 h 688275"/>
              <a:gd name="connsiteX19203" fmla="*/ 591509 w 7386137"/>
              <a:gd name="connsiteY19203" fmla="*/ 573907 h 688275"/>
              <a:gd name="connsiteX19204" fmla="*/ 591474 w 7386137"/>
              <a:gd name="connsiteY19204" fmla="*/ 574156 h 688275"/>
              <a:gd name="connsiteX19205" fmla="*/ 591509 w 7386137"/>
              <a:gd name="connsiteY19205" fmla="*/ 574159 h 688275"/>
              <a:gd name="connsiteX19206" fmla="*/ 591474 w 7386137"/>
              <a:gd name="connsiteY19206" fmla="*/ 574407 h 688275"/>
              <a:gd name="connsiteX19207" fmla="*/ 591509 w 7386137"/>
              <a:gd name="connsiteY19207" fmla="*/ 574410 h 688275"/>
              <a:gd name="connsiteX19208" fmla="*/ 591474 w 7386137"/>
              <a:gd name="connsiteY19208" fmla="*/ 574659 h 688275"/>
              <a:gd name="connsiteX19209" fmla="*/ 591509 w 7386137"/>
              <a:gd name="connsiteY19209" fmla="*/ 574662 h 688275"/>
              <a:gd name="connsiteX19210" fmla="*/ 591474 w 7386137"/>
              <a:gd name="connsiteY19210" fmla="*/ 574910 h 688275"/>
              <a:gd name="connsiteX19211" fmla="*/ 591509 w 7386137"/>
              <a:gd name="connsiteY19211" fmla="*/ 574913 h 688275"/>
              <a:gd name="connsiteX19212" fmla="*/ 591474 w 7386137"/>
              <a:gd name="connsiteY19212" fmla="*/ 575162 h 688275"/>
              <a:gd name="connsiteX19213" fmla="*/ 591509 w 7386137"/>
              <a:gd name="connsiteY19213" fmla="*/ 575165 h 688275"/>
              <a:gd name="connsiteX19214" fmla="*/ 591474 w 7386137"/>
              <a:gd name="connsiteY19214" fmla="*/ 575413 h 688275"/>
              <a:gd name="connsiteX19215" fmla="*/ 591509 w 7386137"/>
              <a:gd name="connsiteY19215" fmla="*/ 575416 h 688275"/>
              <a:gd name="connsiteX19216" fmla="*/ 591474 w 7386137"/>
              <a:gd name="connsiteY19216" fmla="*/ 575665 h 688275"/>
              <a:gd name="connsiteX19217" fmla="*/ 591509 w 7386137"/>
              <a:gd name="connsiteY19217" fmla="*/ 575668 h 688275"/>
              <a:gd name="connsiteX19218" fmla="*/ 591474 w 7386137"/>
              <a:gd name="connsiteY19218" fmla="*/ 575916 h 688275"/>
              <a:gd name="connsiteX19219" fmla="*/ 591509 w 7386137"/>
              <a:gd name="connsiteY19219" fmla="*/ 575919 h 688275"/>
              <a:gd name="connsiteX19220" fmla="*/ 591474 w 7386137"/>
              <a:gd name="connsiteY19220" fmla="*/ 576168 h 688275"/>
              <a:gd name="connsiteX19221" fmla="*/ 591509 w 7386137"/>
              <a:gd name="connsiteY19221" fmla="*/ 576171 h 688275"/>
              <a:gd name="connsiteX19222" fmla="*/ 591474 w 7386137"/>
              <a:gd name="connsiteY19222" fmla="*/ 576420 h 688275"/>
              <a:gd name="connsiteX19223" fmla="*/ 591509 w 7386137"/>
              <a:gd name="connsiteY19223" fmla="*/ 576423 h 688275"/>
              <a:gd name="connsiteX19224" fmla="*/ 591474 w 7386137"/>
              <a:gd name="connsiteY19224" fmla="*/ 576671 h 688275"/>
              <a:gd name="connsiteX19225" fmla="*/ 591509 w 7386137"/>
              <a:gd name="connsiteY19225" fmla="*/ 576674 h 688275"/>
              <a:gd name="connsiteX19226" fmla="*/ 591474 w 7386137"/>
              <a:gd name="connsiteY19226" fmla="*/ 576923 h 688275"/>
              <a:gd name="connsiteX19227" fmla="*/ 591509 w 7386137"/>
              <a:gd name="connsiteY19227" fmla="*/ 576926 h 688275"/>
              <a:gd name="connsiteX19228" fmla="*/ 591474 w 7386137"/>
              <a:gd name="connsiteY19228" fmla="*/ 577174 h 688275"/>
              <a:gd name="connsiteX19229" fmla="*/ 591509 w 7386137"/>
              <a:gd name="connsiteY19229" fmla="*/ 577177 h 688275"/>
              <a:gd name="connsiteX19230" fmla="*/ 591474 w 7386137"/>
              <a:gd name="connsiteY19230" fmla="*/ 577426 h 688275"/>
              <a:gd name="connsiteX19231" fmla="*/ 591509 w 7386137"/>
              <a:gd name="connsiteY19231" fmla="*/ 577429 h 688275"/>
              <a:gd name="connsiteX19232" fmla="*/ 591474 w 7386137"/>
              <a:gd name="connsiteY19232" fmla="*/ 577677 h 688275"/>
              <a:gd name="connsiteX19233" fmla="*/ 591509 w 7386137"/>
              <a:gd name="connsiteY19233" fmla="*/ 577680 h 688275"/>
              <a:gd name="connsiteX19234" fmla="*/ 591474 w 7386137"/>
              <a:gd name="connsiteY19234" fmla="*/ 577929 h 688275"/>
              <a:gd name="connsiteX19235" fmla="*/ 591509 w 7386137"/>
              <a:gd name="connsiteY19235" fmla="*/ 577932 h 688275"/>
              <a:gd name="connsiteX19236" fmla="*/ 591474 w 7386137"/>
              <a:gd name="connsiteY19236" fmla="*/ 578180 h 688275"/>
              <a:gd name="connsiteX19237" fmla="*/ 591509 w 7386137"/>
              <a:gd name="connsiteY19237" fmla="*/ 578183 h 688275"/>
              <a:gd name="connsiteX19238" fmla="*/ 591474 w 7386137"/>
              <a:gd name="connsiteY19238" fmla="*/ 578432 h 688275"/>
              <a:gd name="connsiteX19239" fmla="*/ 591509 w 7386137"/>
              <a:gd name="connsiteY19239" fmla="*/ 578435 h 688275"/>
              <a:gd name="connsiteX19240" fmla="*/ 591474 w 7386137"/>
              <a:gd name="connsiteY19240" fmla="*/ 578683 h 688275"/>
              <a:gd name="connsiteX19241" fmla="*/ 591509 w 7386137"/>
              <a:gd name="connsiteY19241" fmla="*/ 578686 h 688275"/>
              <a:gd name="connsiteX19242" fmla="*/ 591474 w 7386137"/>
              <a:gd name="connsiteY19242" fmla="*/ 578935 h 688275"/>
              <a:gd name="connsiteX19243" fmla="*/ 591509 w 7386137"/>
              <a:gd name="connsiteY19243" fmla="*/ 578938 h 688275"/>
              <a:gd name="connsiteX19244" fmla="*/ 591474 w 7386137"/>
              <a:gd name="connsiteY19244" fmla="*/ 579186 h 688275"/>
              <a:gd name="connsiteX19245" fmla="*/ 591509 w 7386137"/>
              <a:gd name="connsiteY19245" fmla="*/ 579189 h 688275"/>
              <a:gd name="connsiteX19246" fmla="*/ 591474 w 7386137"/>
              <a:gd name="connsiteY19246" fmla="*/ 579438 h 688275"/>
              <a:gd name="connsiteX19247" fmla="*/ 591509 w 7386137"/>
              <a:gd name="connsiteY19247" fmla="*/ 579441 h 688275"/>
              <a:gd name="connsiteX19248" fmla="*/ 591474 w 7386137"/>
              <a:gd name="connsiteY19248" fmla="*/ 579690 h 688275"/>
              <a:gd name="connsiteX19249" fmla="*/ 591509 w 7386137"/>
              <a:gd name="connsiteY19249" fmla="*/ 579693 h 688275"/>
              <a:gd name="connsiteX19250" fmla="*/ 591474 w 7386137"/>
              <a:gd name="connsiteY19250" fmla="*/ 579941 h 688275"/>
              <a:gd name="connsiteX19251" fmla="*/ 591509 w 7386137"/>
              <a:gd name="connsiteY19251" fmla="*/ 579944 h 688275"/>
              <a:gd name="connsiteX19252" fmla="*/ 591474 w 7386137"/>
              <a:gd name="connsiteY19252" fmla="*/ 580193 h 688275"/>
              <a:gd name="connsiteX19253" fmla="*/ 591509 w 7386137"/>
              <a:gd name="connsiteY19253" fmla="*/ 580196 h 688275"/>
              <a:gd name="connsiteX19254" fmla="*/ 591474 w 7386137"/>
              <a:gd name="connsiteY19254" fmla="*/ 580444 h 688275"/>
              <a:gd name="connsiteX19255" fmla="*/ 591509 w 7386137"/>
              <a:gd name="connsiteY19255" fmla="*/ 580447 h 688275"/>
              <a:gd name="connsiteX19256" fmla="*/ 591474 w 7386137"/>
              <a:gd name="connsiteY19256" fmla="*/ 580696 h 688275"/>
              <a:gd name="connsiteX19257" fmla="*/ 591509 w 7386137"/>
              <a:gd name="connsiteY19257" fmla="*/ 580699 h 688275"/>
              <a:gd name="connsiteX19258" fmla="*/ 591474 w 7386137"/>
              <a:gd name="connsiteY19258" fmla="*/ 580947 h 688275"/>
              <a:gd name="connsiteX19259" fmla="*/ 591509 w 7386137"/>
              <a:gd name="connsiteY19259" fmla="*/ 580950 h 688275"/>
              <a:gd name="connsiteX19260" fmla="*/ 591474 w 7386137"/>
              <a:gd name="connsiteY19260" fmla="*/ 581199 h 688275"/>
              <a:gd name="connsiteX19261" fmla="*/ 591509 w 7386137"/>
              <a:gd name="connsiteY19261" fmla="*/ 581202 h 688275"/>
              <a:gd name="connsiteX19262" fmla="*/ 591474 w 7386137"/>
              <a:gd name="connsiteY19262" fmla="*/ 581450 h 688275"/>
              <a:gd name="connsiteX19263" fmla="*/ 591509 w 7386137"/>
              <a:gd name="connsiteY19263" fmla="*/ 581453 h 688275"/>
              <a:gd name="connsiteX19264" fmla="*/ 591474 w 7386137"/>
              <a:gd name="connsiteY19264" fmla="*/ 581702 h 688275"/>
              <a:gd name="connsiteX19265" fmla="*/ 591509 w 7386137"/>
              <a:gd name="connsiteY19265" fmla="*/ 581705 h 688275"/>
              <a:gd name="connsiteX19266" fmla="*/ 591474 w 7386137"/>
              <a:gd name="connsiteY19266" fmla="*/ 581954 h 688275"/>
              <a:gd name="connsiteX19267" fmla="*/ 591509 w 7386137"/>
              <a:gd name="connsiteY19267" fmla="*/ 581957 h 688275"/>
              <a:gd name="connsiteX19268" fmla="*/ 591474 w 7386137"/>
              <a:gd name="connsiteY19268" fmla="*/ 582205 h 688275"/>
              <a:gd name="connsiteX19269" fmla="*/ 591509 w 7386137"/>
              <a:gd name="connsiteY19269" fmla="*/ 582208 h 688275"/>
              <a:gd name="connsiteX19270" fmla="*/ 591474 w 7386137"/>
              <a:gd name="connsiteY19270" fmla="*/ 582457 h 688275"/>
              <a:gd name="connsiteX19271" fmla="*/ 591509 w 7386137"/>
              <a:gd name="connsiteY19271" fmla="*/ 582460 h 688275"/>
              <a:gd name="connsiteX19272" fmla="*/ 591474 w 7386137"/>
              <a:gd name="connsiteY19272" fmla="*/ 582708 h 688275"/>
              <a:gd name="connsiteX19273" fmla="*/ 591509 w 7386137"/>
              <a:gd name="connsiteY19273" fmla="*/ 582711 h 688275"/>
              <a:gd name="connsiteX19274" fmla="*/ 591474 w 7386137"/>
              <a:gd name="connsiteY19274" fmla="*/ 582960 h 688275"/>
              <a:gd name="connsiteX19275" fmla="*/ 591509 w 7386137"/>
              <a:gd name="connsiteY19275" fmla="*/ 582963 h 688275"/>
              <a:gd name="connsiteX19276" fmla="*/ 591474 w 7386137"/>
              <a:gd name="connsiteY19276" fmla="*/ 583211 h 688275"/>
              <a:gd name="connsiteX19277" fmla="*/ 591509 w 7386137"/>
              <a:gd name="connsiteY19277" fmla="*/ 583214 h 688275"/>
              <a:gd name="connsiteX19278" fmla="*/ 591474 w 7386137"/>
              <a:gd name="connsiteY19278" fmla="*/ 583463 h 688275"/>
              <a:gd name="connsiteX19279" fmla="*/ 591509 w 7386137"/>
              <a:gd name="connsiteY19279" fmla="*/ 583466 h 688275"/>
              <a:gd name="connsiteX19280" fmla="*/ 591474 w 7386137"/>
              <a:gd name="connsiteY19280" fmla="*/ 583714 h 688275"/>
              <a:gd name="connsiteX19281" fmla="*/ 591509 w 7386137"/>
              <a:gd name="connsiteY19281" fmla="*/ 583717 h 688275"/>
              <a:gd name="connsiteX19282" fmla="*/ 591474 w 7386137"/>
              <a:gd name="connsiteY19282" fmla="*/ 583966 h 688275"/>
              <a:gd name="connsiteX19283" fmla="*/ 591509 w 7386137"/>
              <a:gd name="connsiteY19283" fmla="*/ 583969 h 688275"/>
              <a:gd name="connsiteX19284" fmla="*/ 591474 w 7386137"/>
              <a:gd name="connsiteY19284" fmla="*/ 584217 h 688275"/>
              <a:gd name="connsiteX19285" fmla="*/ 591509 w 7386137"/>
              <a:gd name="connsiteY19285" fmla="*/ 584220 h 688275"/>
              <a:gd name="connsiteX19286" fmla="*/ 591474 w 7386137"/>
              <a:gd name="connsiteY19286" fmla="*/ 584469 h 688275"/>
              <a:gd name="connsiteX19287" fmla="*/ 591509 w 7386137"/>
              <a:gd name="connsiteY19287" fmla="*/ 584472 h 688275"/>
              <a:gd name="connsiteX19288" fmla="*/ 591474 w 7386137"/>
              <a:gd name="connsiteY19288" fmla="*/ 584720 h 688275"/>
              <a:gd name="connsiteX19289" fmla="*/ 591509 w 7386137"/>
              <a:gd name="connsiteY19289" fmla="*/ 584723 h 688275"/>
              <a:gd name="connsiteX19290" fmla="*/ 591474 w 7386137"/>
              <a:gd name="connsiteY19290" fmla="*/ 584972 h 688275"/>
              <a:gd name="connsiteX19291" fmla="*/ 591509 w 7386137"/>
              <a:gd name="connsiteY19291" fmla="*/ 584975 h 688275"/>
              <a:gd name="connsiteX19292" fmla="*/ 591474 w 7386137"/>
              <a:gd name="connsiteY19292" fmla="*/ 585223 h 688275"/>
              <a:gd name="connsiteX19293" fmla="*/ 591509 w 7386137"/>
              <a:gd name="connsiteY19293" fmla="*/ 585226 h 688275"/>
              <a:gd name="connsiteX19294" fmla="*/ 591474 w 7386137"/>
              <a:gd name="connsiteY19294" fmla="*/ 585475 h 688275"/>
              <a:gd name="connsiteX19295" fmla="*/ 591509 w 7386137"/>
              <a:gd name="connsiteY19295" fmla="*/ 585478 h 688275"/>
              <a:gd name="connsiteX19296" fmla="*/ 591474 w 7386137"/>
              <a:gd name="connsiteY19296" fmla="*/ 585727 h 688275"/>
              <a:gd name="connsiteX19297" fmla="*/ 591509 w 7386137"/>
              <a:gd name="connsiteY19297" fmla="*/ 585730 h 688275"/>
              <a:gd name="connsiteX19298" fmla="*/ 591474 w 7386137"/>
              <a:gd name="connsiteY19298" fmla="*/ 585978 h 688275"/>
              <a:gd name="connsiteX19299" fmla="*/ 591509 w 7386137"/>
              <a:gd name="connsiteY19299" fmla="*/ 585981 h 688275"/>
              <a:gd name="connsiteX19300" fmla="*/ 591474 w 7386137"/>
              <a:gd name="connsiteY19300" fmla="*/ 586230 h 688275"/>
              <a:gd name="connsiteX19301" fmla="*/ 591509 w 7386137"/>
              <a:gd name="connsiteY19301" fmla="*/ 586233 h 688275"/>
              <a:gd name="connsiteX19302" fmla="*/ 591474 w 7386137"/>
              <a:gd name="connsiteY19302" fmla="*/ 586481 h 688275"/>
              <a:gd name="connsiteX19303" fmla="*/ 591509 w 7386137"/>
              <a:gd name="connsiteY19303" fmla="*/ 586484 h 688275"/>
              <a:gd name="connsiteX19304" fmla="*/ 591474 w 7386137"/>
              <a:gd name="connsiteY19304" fmla="*/ 586733 h 688275"/>
              <a:gd name="connsiteX19305" fmla="*/ 591509 w 7386137"/>
              <a:gd name="connsiteY19305" fmla="*/ 586736 h 688275"/>
              <a:gd name="connsiteX19306" fmla="*/ 591474 w 7386137"/>
              <a:gd name="connsiteY19306" fmla="*/ 586984 h 688275"/>
              <a:gd name="connsiteX19307" fmla="*/ 591509 w 7386137"/>
              <a:gd name="connsiteY19307" fmla="*/ 586987 h 688275"/>
              <a:gd name="connsiteX19308" fmla="*/ 591474 w 7386137"/>
              <a:gd name="connsiteY19308" fmla="*/ 587236 h 688275"/>
              <a:gd name="connsiteX19309" fmla="*/ 591509 w 7386137"/>
              <a:gd name="connsiteY19309" fmla="*/ 587239 h 688275"/>
              <a:gd name="connsiteX19310" fmla="*/ 591474 w 7386137"/>
              <a:gd name="connsiteY19310" fmla="*/ 587487 h 688275"/>
              <a:gd name="connsiteX19311" fmla="*/ 591509 w 7386137"/>
              <a:gd name="connsiteY19311" fmla="*/ 587490 h 688275"/>
              <a:gd name="connsiteX19312" fmla="*/ 591474 w 7386137"/>
              <a:gd name="connsiteY19312" fmla="*/ 587739 h 688275"/>
              <a:gd name="connsiteX19313" fmla="*/ 591509 w 7386137"/>
              <a:gd name="connsiteY19313" fmla="*/ 587742 h 688275"/>
              <a:gd name="connsiteX19314" fmla="*/ 591474 w 7386137"/>
              <a:gd name="connsiteY19314" fmla="*/ 587991 h 688275"/>
              <a:gd name="connsiteX19315" fmla="*/ 591509 w 7386137"/>
              <a:gd name="connsiteY19315" fmla="*/ 587994 h 688275"/>
              <a:gd name="connsiteX19316" fmla="*/ 591474 w 7386137"/>
              <a:gd name="connsiteY19316" fmla="*/ 588242 h 688275"/>
              <a:gd name="connsiteX19317" fmla="*/ 591509 w 7386137"/>
              <a:gd name="connsiteY19317" fmla="*/ 588245 h 688275"/>
              <a:gd name="connsiteX19318" fmla="*/ 591474 w 7386137"/>
              <a:gd name="connsiteY19318" fmla="*/ 588494 h 688275"/>
              <a:gd name="connsiteX19319" fmla="*/ 591509 w 7386137"/>
              <a:gd name="connsiteY19319" fmla="*/ 588497 h 688275"/>
              <a:gd name="connsiteX19320" fmla="*/ 591474 w 7386137"/>
              <a:gd name="connsiteY19320" fmla="*/ 588745 h 688275"/>
              <a:gd name="connsiteX19321" fmla="*/ 591509 w 7386137"/>
              <a:gd name="connsiteY19321" fmla="*/ 588748 h 688275"/>
              <a:gd name="connsiteX19322" fmla="*/ 591474 w 7386137"/>
              <a:gd name="connsiteY19322" fmla="*/ 588997 h 688275"/>
              <a:gd name="connsiteX19323" fmla="*/ 591509 w 7386137"/>
              <a:gd name="connsiteY19323" fmla="*/ 589000 h 688275"/>
              <a:gd name="connsiteX19324" fmla="*/ 591474 w 7386137"/>
              <a:gd name="connsiteY19324" fmla="*/ 589248 h 688275"/>
              <a:gd name="connsiteX19325" fmla="*/ 591509 w 7386137"/>
              <a:gd name="connsiteY19325" fmla="*/ 589251 h 688275"/>
              <a:gd name="connsiteX19326" fmla="*/ 591474 w 7386137"/>
              <a:gd name="connsiteY19326" fmla="*/ 589500 h 688275"/>
              <a:gd name="connsiteX19327" fmla="*/ 591509 w 7386137"/>
              <a:gd name="connsiteY19327" fmla="*/ 589503 h 688275"/>
              <a:gd name="connsiteX19328" fmla="*/ 591474 w 7386137"/>
              <a:gd name="connsiteY19328" fmla="*/ 589751 h 688275"/>
              <a:gd name="connsiteX19329" fmla="*/ 591509 w 7386137"/>
              <a:gd name="connsiteY19329" fmla="*/ 589754 h 688275"/>
              <a:gd name="connsiteX19330" fmla="*/ 591474 w 7386137"/>
              <a:gd name="connsiteY19330" fmla="*/ 590003 h 688275"/>
              <a:gd name="connsiteX19331" fmla="*/ 591509 w 7386137"/>
              <a:gd name="connsiteY19331" fmla="*/ 590006 h 688275"/>
              <a:gd name="connsiteX19332" fmla="*/ 591474 w 7386137"/>
              <a:gd name="connsiteY19332" fmla="*/ 590254 h 688275"/>
              <a:gd name="connsiteX19333" fmla="*/ 591509 w 7386137"/>
              <a:gd name="connsiteY19333" fmla="*/ 590257 h 688275"/>
              <a:gd name="connsiteX19334" fmla="*/ 591474 w 7386137"/>
              <a:gd name="connsiteY19334" fmla="*/ 590506 h 688275"/>
              <a:gd name="connsiteX19335" fmla="*/ 591509 w 7386137"/>
              <a:gd name="connsiteY19335" fmla="*/ 590509 h 688275"/>
              <a:gd name="connsiteX19336" fmla="*/ 591474 w 7386137"/>
              <a:gd name="connsiteY19336" fmla="*/ 590757 h 688275"/>
              <a:gd name="connsiteX19337" fmla="*/ 591509 w 7386137"/>
              <a:gd name="connsiteY19337" fmla="*/ 590760 h 688275"/>
              <a:gd name="connsiteX19338" fmla="*/ 591474 w 7386137"/>
              <a:gd name="connsiteY19338" fmla="*/ 591009 h 688275"/>
              <a:gd name="connsiteX19339" fmla="*/ 591509 w 7386137"/>
              <a:gd name="connsiteY19339" fmla="*/ 591012 h 688275"/>
              <a:gd name="connsiteX19340" fmla="*/ 577733 w 7386137"/>
              <a:gd name="connsiteY19340" fmla="*/ 686188 h 688275"/>
              <a:gd name="connsiteX19341" fmla="*/ 552688 w 7386137"/>
              <a:gd name="connsiteY19341" fmla="*/ 665733 h 688275"/>
              <a:gd name="connsiteX19342" fmla="*/ 51762 w 7386137"/>
              <a:gd name="connsiteY19342" fmla="*/ 615641 h 688275"/>
              <a:gd name="connsiteX19343" fmla="*/ 51798 w 7386137"/>
              <a:gd name="connsiteY19343" fmla="*/ 615393 h 688275"/>
              <a:gd name="connsiteX19344" fmla="*/ 51762 w 7386137"/>
              <a:gd name="connsiteY19344" fmla="*/ 615389 h 688275"/>
              <a:gd name="connsiteX19345" fmla="*/ 51798 w 7386137"/>
              <a:gd name="connsiteY19345" fmla="*/ 615142 h 688275"/>
              <a:gd name="connsiteX19346" fmla="*/ 51762 w 7386137"/>
              <a:gd name="connsiteY19346" fmla="*/ 615138 h 688275"/>
              <a:gd name="connsiteX19347" fmla="*/ 51798 w 7386137"/>
              <a:gd name="connsiteY19347" fmla="*/ 614890 h 688275"/>
              <a:gd name="connsiteX19348" fmla="*/ 51762 w 7386137"/>
              <a:gd name="connsiteY19348" fmla="*/ 614886 h 688275"/>
              <a:gd name="connsiteX19349" fmla="*/ 51798 w 7386137"/>
              <a:gd name="connsiteY19349" fmla="*/ 614639 h 688275"/>
              <a:gd name="connsiteX19350" fmla="*/ 51762 w 7386137"/>
              <a:gd name="connsiteY19350" fmla="*/ 614635 h 688275"/>
              <a:gd name="connsiteX19351" fmla="*/ 51798 w 7386137"/>
              <a:gd name="connsiteY19351" fmla="*/ 614387 h 688275"/>
              <a:gd name="connsiteX19352" fmla="*/ 51762 w 7386137"/>
              <a:gd name="connsiteY19352" fmla="*/ 614383 h 688275"/>
              <a:gd name="connsiteX19353" fmla="*/ 51798 w 7386137"/>
              <a:gd name="connsiteY19353" fmla="*/ 614136 h 688275"/>
              <a:gd name="connsiteX19354" fmla="*/ 51762 w 7386137"/>
              <a:gd name="connsiteY19354" fmla="*/ 614132 h 688275"/>
              <a:gd name="connsiteX19355" fmla="*/ 51798 w 7386137"/>
              <a:gd name="connsiteY19355" fmla="*/ 613884 h 688275"/>
              <a:gd name="connsiteX19356" fmla="*/ 51762 w 7386137"/>
              <a:gd name="connsiteY19356" fmla="*/ 613880 h 688275"/>
              <a:gd name="connsiteX19357" fmla="*/ 51798 w 7386137"/>
              <a:gd name="connsiteY19357" fmla="*/ 613633 h 688275"/>
              <a:gd name="connsiteX19358" fmla="*/ 51762 w 7386137"/>
              <a:gd name="connsiteY19358" fmla="*/ 613629 h 688275"/>
              <a:gd name="connsiteX19359" fmla="*/ 51798 w 7386137"/>
              <a:gd name="connsiteY19359" fmla="*/ 613381 h 688275"/>
              <a:gd name="connsiteX19360" fmla="*/ 51762 w 7386137"/>
              <a:gd name="connsiteY19360" fmla="*/ 613377 h 688275"/>
              <a:gd name="connsiteX19361" fmla="*/ 51798 w 7386137"/>
              <a:gd name="connsiteY19361" fmla="*/ 613130 h 688275"/>
              <a:gd name="connsiteX19362" fmla="*/ 51762 w 7386137"/>
              <a:gd name="connsiteY19362" fmla="*/ 613126 h 688275"/>
              <a:gd name="connsiteX19363" fmla="*/ 51798 w 7386137"/>
              <a:gd name="connsiteY19363" fmla="*/ 612878 h 688275"/>
              <a:gd name="connsiteX19364" fmla="*/ 51762 w 7386137"/>
              <a:gd name="connsiteY19364" fmla="*/ 612874 h 688275"/>
              <a:gd name="connsiteX19365" fmla="*/ 51798 w 7386137"/>
              <a:gd name="connsiteY19365" fmla="*/ 612627 h 688275"/>
              <a:gd name="connsiteX19366" fmla="*/ 51762 w 7386137"/>
              <a:gd name="connsiteY19366" fmla="*/ 612623 h 688275"/>
              <a:gd name="connsiteX19367" fmla="*/ 51798 w 7386137"/>
              <a:gd name="connsiteY19367" fmla="*/ 612375 h 688275"/>
              <a:gd name="connsiteX19368" fmla="*/ 51762 w 7386137"/>
              <a:gd name="connsiteY19368" fmla="*/ 612371 h 688275"/>
              <a:gd name="connsiteX19369" fmla="*/ 51798 w 7386137"/>
              <a:gd name="connsiteY19369" fmla="*/ 612123 h 688275"/>
              <a:gd name="connsiteX19370" fmla="*/ 51762 w 7386137"/>
              <a:gd name="connsiteY19370" fmla="*/ 612119 h 688275"/>
              <a:gd name="connsiteX19371" fmla="*/ 51798 w 7386137"/>
              <a:gd name="connsiteY19371" fmla="*/ 611872 h 688275"/>
              <a:gd name="connsiteX19372" fmla="*/ 51762 w 7386137"/>
              <a:gd name="connsiteY19372" fmla="*/ 611868 h 688275"/>
              <a:gd name="connsiteX19373" fmla="*/ 51798 w 7386137"/>
              <a:gd name="connsiteY19373" fmla="*/ 611620 h 688275"/>
              <a:gd name="connsiteX19374" fmla="*/ 51762 w 7386137"/>
              <a:gd name="connsiteY19374" fmla="*/ 611616 h 688275"/>
              <a:gd name="connsiteX19375" fmla="*/ 51798 w 7386137"/>
              <a:gd name="connsiteY19375" fmla="*/ 611369 h 688275"/>
              <a:gd name="connsiteX19376" fmla="*/ 51762 w 7386137"/>
              <a:gd name="connsiteY19376" fmla="*/ 611365 h 688275"/>
              <a:gd name="connsiteX19377" fmla="*/ 51798 w 7386137"/>
              <a:gd name="connsiteY19377" fmla="*/ 611117 h 688275"/>
              <a:gd name="connsiteX19378" fmla="*/ 51762 w 7386137"/>
              <a:gd name="connsiteY19378" fmla="*/ 611113 h 688275"/>
              <a:gd name="connsiteX19379" fmla="*/ 51798 w 7386137"/>
              <a:gd name="connsiteY19379" fmla="*/ 610866 h 688275"/>
              <a:gd name="connsiteX19380" fmla="*/ 51762 w 7386137"/>
              <a:gd name="connsiteY19380" fmla="*/ 610862 h 688275"/>
              <a:gd name="connsiteX19381" fmla="*/ 51798 w 7386137"/>
              <a:gd name="connsiteY19381" fmla="*/ 610614 h 688275"/>
              <a:gd name="connsiteX19382" fmla="*/ 51762 w 7386137"/>
              <a:gd name="connsiteY19382" fmla="*/ 610610 h 688275"/>
              <a:gd name="connsiteX19383" fmla="*/ 51798 w 7386137"/>
              <a:gd name="connsiteY19383" fmla="*/ 610363 h 688275"/>
              <a:gd name="connsiteX19384" fmla="*/ 51762 w 7386137"/>
              <a:gd name="connsiteY19384" fmla="*/ 610359 h 688275"/>
              <a:gd name="connsiteX19385" fmla="*/ 51798 w 7386137"/>
              <a:gd name="connsiteY19385" fmla="*/ 610111 h 688275"/>
              <a:gd name="connsiteX19386" fmla="*/ 51762 w 7386137"/>
              <a:gd name="connsiteY19386" fmla="*/ 610107 h 688275"/>
              <a:gd name="connsiteX19387" fmla="*/ 51798 w 7386137"/>
              <a:gd name="connsiteY19387" fmla="*/ 609859 h 688275"/>
              <a:gd name="connsiteX19388" fmla="*/ 51762 w 7386137"/>
              <a:gd name="connsiteY19388" fmla="*/ 609855 h 688275"/>
              <a:gd name="connsiteX19389" fmla="*/ 51798 w 7386137"/>
              <a:gd name="connsiteY19389" fmla="*/ 609608 h 688275"/>
              <a:gd name="connsiteX19390" fmla="*/ 51762 w 7386137"/>
              <a:gd name="connsiteY19390" fmla="*/ 609604 h 688275"/>
              <a:gd name="connsiteX19391" fmla="*/ 51798 w 7386137"/>
              <a:gd name="connsiteY19391" fmla="*/ 609356 h 688275"/>
              <a:gd name="connsiteX19392" fmla="*/ 51762 w 7386137"/>
              <a:gd name="connsiteY19392" fmla="*/ 609352 h 688275"/>
              <a:gd name="connsiteX19393" fmla="*/ 51798 w 7386137"/>
              <a:gd name="connsiteY19393" fmla="*/ 609105 h 688275"/>
              <a:gd name="connsiteX19394" fmla="*/ 51762 w 7386137"/>
              <a:gd name="connsiteY19394" fmla="*/ 609101 h 688275"/>
              <a:gd name="connsiteX19395" fmla="*/ 51798 w 7386137"/>
              <a:gd name="connsiteY19395" fmla="*/ 608853 h 688275"/>
              <a:gd name="connsiteX19396" fmla="*/ 51762 w 7386137"/>
              <a:gd name="connsiteY19396" fmla="*/ 608849 h 688275"/>
              <a:gd name="connsiteX19397" fmla="*/ 51798 w 7386137"/>
              <a:gd name="connsiteY19397" fmla="*/ 608602 h 688275"/>
              <a:gd name="connsiteX19398" fmla="*/ 51762 w 7386137"/>
              <a:gd name="connsiteY19398" fmla="*/ 608598 h 688275"/>
              <a:gd name="connsiteX19399" fmla="*/ 51798 w 7386137"/>
              <a:gd name="connsiteY19399" fmla="*/ 608350 h 688275"/>
              <a:gd name="connsiteX19400" fmla="*/ 51762 w 7386137"/>
              <a:gd name="connsiteY19400" fmla="*/ 608346 h 688275"/>
              <a:gd name="connsiteX19401" fmla="*/ 51798 w 7386137"/>
              <a:gd name="connsiteY19401" fmla="*/ 608099 h 688275"/>
              <a:gd name="connsiteX19402" fmla="*/ 51762 w 7386137"/>
              <a:gd name="connsiteY19402" fmla="*/ 608095 h 688275"/>
              <a:gd name="connsiteX19403" fmla="*/ 51798 w 7386137"/>
              <a:gd name="connsiteY19403" fmla="*/ 607847 h 688275"/>
              <a:gd name="connsiteX19404" fmla="*/ 51762 w 7386137"/>
              <a:gd name="connsiteY19404" fmla="*/ 607843 h 688275"/>
              <a:gd name="connsiteX19405" fmla="*/ 51798 w 7386137"/>
              <a:gd name="connsiteY19405" fmla="*/ 607596 h 688275"/>
              <a:gd name="connsiteX19406" fmla="*/ 51762 w 7386137"/>
              <a:gd name="connsiteY19406" fmla="*/ 607592 h 688275"/>
              <a:gd name="connsiteX19407" fmla="*/ 51798 w 7386137"/>
              <a:gd name="connsiteY19407" fmla="*/ 607344 h 688275"/>
              <a:gd name="connsiteX19408" fmla="*/ 51762 w 7386137"/>
              <a:gd name="connsiteY19408" fmla="*/ 607340 h 688275"/>
              <a:gd name="connsiteX19409" fmla="*/ 51798 w 7386137"/>
              <a:gd name="connsiteY19409" fmla="*/ 607093 h 688275"/>
              <a:gd name="connsiteX19410" fmla="*/ 51762 w 7386137"/>
              <a:gd name="connsiteY19410" fmla="*/ 607089 h 688275"/>
              <a:gd name="connsiteX19411" fmla="*/ 51798 w 7386137"/>
              <a:gd name="connsiteY19411" fmla="*/ 606841 h 688275"/>
              <a:gd name="connsiteX19412" fmla="*/ 51762 w 7386137"/>
              <a:gd name="connsiteY19412" fmla="*/ 606837 h 688275"/>
              <a:gd name="connsiteX19413" fmla="*/ 51798 w 7386137"/>
              <a:gd name="connsiteY19413" fmla="*/ 606590 h 688275"/>
              <a:gd name="connsiteX19414" fmla="*/ 51762 w 7386137"/>
              <a:gd name="connsiteY19414" fmla="*/ 606586 h 688275"/>
              <a:gd name="connsiteX19415" fmla="*/ 51798 w 7386137"/>
              <a:gd name="connsiteY19415" fmla="*/ 606338 h 688275"/>
              <a:gd name="connsiteX19416" fmla="*/ 51762 w 7386137"/>
              <a:gd name="connsiteY19416" fmla="*/ 606334 h 688275"/>
              <a:gd name="connsiteX19417" fmla="*/ 51798 w 7386137"/>
              <a:gd name="connsiteY19417" fmla="*/ 606086 h 688275"/>
              <a:gd name="connsiteX19418" fmla="*/ 51762 w 7386137"/>
              <a:gd name="connsiteY19418" fmla="*/ 606082 h 688275"/>
              <a:gd name="connsiteX19419" fmla="*/ 51798 w 7386137"/>
              <a:gd name="connsiteY19419" fmla="*/ 605835 h 688275"/>
              <a:gd name="connsiteX19420" fmla="*/ 51762 w 7386137"/>
              <a:gd name="connsiteY19420" fmla="*/ 605831 h 688275"/>
              <a:gd name="connsiteX19421" fmla="*/ 51798 w 7386137"/>
              <a:gd name="connsiteY19421" fmla="*/ 605583 h 688275"/>
              <a:gd name="connsiteX19422" fmla="*/ 51762 w 7386137"/>
              <a:gd name="connsiteY19422" fmla="*/ 605579 h 688275"/>
              <a:gd name="connsiteX19423" fmla="*/ 51798 w 7386137"/>
              <a:gd name="connsiteY19423" fmla="*/ 605332 h 688275"/>
              <a:gd name="connsiteX19424" fmla="*/ 51762 w 7386137"/>
              <a:gd name="connsiteY19424" fmla="*/ 605328 h 688275"/>
              <a:gd name="connsiteX19425" fmla="*/ 51798 w 7386137"/>
              <a:gd name="connsiteY19425" fmla="*/ 605080 h 688275"/>
              <a:gd name="connsiteX19426" fmla="*/ 51762 w 7386137"/>
              <a:gd name="connsiteY19426" fmla="*/ 605076 h 688275"/>
              <a:gd name="connsiteX19427" fmla="*/ 51798 w 7386137"/>
              <a:gd name="connsiteY19427" fmla="*/ 604829 h 688275"/>
              <a:gd name="connsiteX19428" fmla="*/ 51762 w 7386137"/>
              <a:gd name="connsiteY19428" fmla="*/ 604825 h 688275"/>
              <a:gd name="connsiteX19429" fmla="*/ 51798 w 7386137"/>
              <a:gd name="connsiteY19429" fmla="*/ 604577 h 688275"/>
              <a:gd name="connsiteX19430" fmla="*/ 51762 w 7386137"/>
              <a:gd name="connsiteY19430" fmla="*/ 604573 h 688275"/>
              <a:gd name="connsiteX19431" fmla="*/ 51798 w 7386137"/>
              <a:gd name="connsiteY19431" fmla="*/ 604326 h 688275"/>
              <a:gd name="connsiteX19432" fmla="*/ 51762 w 7386137"/>
              <a:gd name="connsiteY19432" fmla="*/ 604322 h 688275"/>
              <a:gd name="connsiteX19433" fmla="*/ 51798 w 7386137"/>
              <a:gd name="connsiteY19433" fmla="*/ 604074 h 688275"/>
              <a:gd name="connsiteX19434" fmla="*/ 51762 w 7386137"/>
              <a:gd name="connsiteY19434" fmla="*/ 604070 h 688275"/>
              <a:gd name="connsiteX19435" fmla="*/ 51798 w 7386137"/>
              <a:gd name="connsiteY19435" fmla="*/ 603822 h 688275"/>
              <a:gd name="connsiteX19436" fmla="*/ 51762 w 7386137"/>
              <a:gd name="connsiteY19436" fmla="*/ 603818 h 688275"/>
              <a:gd name="connsiteX19437" fmla="*/ 51798 w 7386137"/>
              <a:gd name="connsiteY19437" fmla="*/ 603571 h 688275"/>
              <a:gd name="connsiteX19438" fmla="*/ 51762 w 7386137"/>
              <a:gd name="connsiteY19438" fmla="*/ 603567 h 688275"/>
              <a:gd name="connsiteX19439" fmla="*/ 51798 w 7386137"/>
              <a:gd name="connsiteY19439" fmla="*/ 603319 h 688275"/>
              <a:gd name="connsiteX19440" fmla="*/ 51762 w 7386137"/>
              <a:gd name="connsiteY19440" fmla="*/ 603315 h 688275"/>
              <a:gd name="connsiteX19441" fmla="*/ 51798 w 7386137"/>
              <a:gd name="connsiteY19441" fmla="*/ 603068 h 688275"/>
              <a:gd name="connsiteX19442" fmla="*/ 51762 w 7386137"/>
              <a:gd name="connsiteY19442" fmla="*/ 603064 h 688275"/>
              <a:gd name="connsiteX19443" fmla="*/ 51798 w 7386137"/>
              <a:gd name="connsiteY19443" fmla="*/ 602816 h 688275"/>
              <a:gd name="connsiteX19444" fmla="*/ 51762 w 7386137"/>
              <a:gd name="connsiteY19444" fmla="*/ 602812 h 688275"/>
              <a:gd name="connsiteX19445" fmla="*/ 51798 w 7386137"/>
              <a:gd name="connsiteY19445" fmla="*/ 602565 h 688275"/>
              <a:gd name="connsiteX19446" fmla="*/ 51762 w 7386137"/>
              <a:gd name="connsiteY19446" fmla="*/ 602561 h 688275"/>
              <a:gd name="connsiteX19447" fmla="*/ 51798 w 7386137"/>
              <a:gd name="connsiteY19447" fmla="*/ 602313 h 688275"/>
              <a:gd name="connsiteX19448" fmla="*/ 51762 w 7386137"/>
              <a:gd name="connsiteY19448" fmla="*/ 602309 h 688275"/>
              <a:gd name="connsiteX19449" fmla="*/ 51798 w 7386137"/>
              <a:gd name="connsiteY19449" fmla="*/ 602062 h 688275"/>
              <a:gd name="connsiteX19450" fmla="*/ 51762 w 7386137"/>
              <a:gd name="connsiteY19450" fmla="*/ 602058 h 688275"/>
              <a:gd name="connsiteX19451" fmla="*/ 51798 w 7386137"/>
              <a:gd name="connsiteY19451" fmla="*/ 601810 h 688275"/>
              <a:gd name="connsiteX19452" fmla="*/ 51762 w 7386137"/>
              <a:gd name="connsiteY19452" fmla="*/ 601806 h 688275"/>
              <a:gd name="connsiteX19453" fmla="*/ 51798 w 7386137"/>
              <a:gd name="connsiteY19453" fmla="*/ 601559 h 688275"/>
              <a:gd name="connsiteX19454" fmla="*/ 51762 w 7386137"/>
              <a:gd name="connsiteY19454" fmla="*/ 601555 h 688275"/>
              <a:gd name="connsiteX19455" fmla="*/ 51798 w 7386137"/>
              <a:gd name="connsiteY19455" fmla="*/ 601307 h 688275"/>
              <a:gd name="connsiteX19456" fmla="*/ 51762 w 7386137"/>
              <a:gd name="connsiteY19456" fmla="*/ 601303 h 688275"/>
              <a:gd name="connsiteX19457" fmla="*/ 51798 w 7386137"/>
              <a:gd name="connsiteY19457" fmla="*/ 601056 h 688275"/>
              <a:gd name="connsiteX19458" fmla="*/ 51762 w 7386137"/>
              <a:gd name="connsiteY19458" fmla="*/ 601052 h 688275"/>
              <a:gd name="connsiteX19459" fmla="*/ 51798 w 7386137"/>
              <a:gd name="connsiteY19459" fmla="*/ 600804 h 688275"/>
              <a:gd name="connsiteX19460" fmla="*/ 51762 w 7386137"/>
              <a:gd name="connsiteY19460" fmla="*/ 600800 h 688275"/>
              <a:gd name="connsiteX19461" fmla="*/ 51798 w 7386137"/>
              <a:gd name="connsiteY19461" fmla="*/ 600552 h 688275"/>
              <a:gd name="connsiteX19462" fmla="*/ 51762 w 7386137"/>
              <a:gd name="connsiteY19462" fmla="*/ 600548 h 688275"/>
              <a:gd name="connsiteX19463" fmla="*/ 51798 w 7386137"/>
              <a:gd name="connsiteY19463" fmla="*/ 600301 h 688275"/>
              <a:gd name="connsiteX19464" fmla="*/ 51762 w 7386137"/>
              <a:gd name="connsiteY19464" fmla="*/ 600297 h 688275"/>
              <a:gd name="connsiteX19465" fmla="*/ 51798 w 7386137"/>
              <a:gd name="connsiteY19465" fmla="*/ 600049 h 688275"/>
              <a:gd name="connsiteX19466" fmla="*/ 51762 w 7386137"/>
              <a:gd name="connsiteY19466" fmla="*/ 600045 h 688275"/>
              <a:gd name="connsiteX19467" fmla="*/ 51798 w 7386137"/>
              <a:gd name="connsiteY19467" fmla="*/ 599798 h 688275"/>
              <a:gd name="connsiteX19468" fmla="*/ 51762 w 7386137"/>
              <a:gd name="connsiteY19468" fmla="*/ 599794 h 688275"/>
              <a:gd name="connsiteX19469" fmla="*/ 51798 w 7386137"/>
              <a:gd name="connsiteY19469" fmla="*/ 599546 h 688275"/>
              <a:gd name="connsiteX19470" fmla="*/ 51762 w 7386137"/>
              <a:gd name="connsiteY19470" fmla="*/ 599542 h 688275"/>
              <a:gd name="connsiteX19471" fmla="*/ 51798 w 7386137"/>
              <a:gd name="connsiteY19471" fmla="*/ 599295 h 688275"/>
              <a:gd name="connsiteX19472" fmla="*/ 51762 w 7386137"/>
              <a:gd name="connsiteY19472" fmla="*/ 599291 h 688275"/>
              <a:gd name="connsiteX19473" fmla="*/ 51798 w 7386137"/>
              <a:gd name="connsiteY19473" fmla="*/ 599043 h 688275"/>
              <a:gd name="connsiteX19474" fmla="*/ 51762 w 7386137"/>
              <a:gd name="connsiteY19474" fmla="*/ 599039 h 688275"/>
              <a:gd name="connsiteX19475" fmla="*/ 51798 w 7386137"/>
              <a:gd name="connsiteY19475" fmla="*/ 598792 h 688275"/>
              <a:gd name="connsiteX19476" fmla="*/ 51762 w 7386137"/>
              <a:gd name="connsiteY19476" fmla="*/ 598788 h 688275"/>
              <a:gd name="connsiteX19477" fmla="*/ 51798 w 7386137"/>
              <a:gd name="connsiteY19477" fmla="*/ 598540 h 688275"/>
              <a:gd name="connsiteX19478" fmla="*/ 51762 w 7386137"/>
              <a:gd name="connsiteY19478" fmla="*/ 598536 h 688275"/>
              <a:gd name="connsiteX19479" fmla="*/ 51798 w 7386137"/>
              <a:gd name="connsiteY19479" fmla="*/ 598288 h 688275"/>
              <a:gd name="connsiteX19480" fmla="*/ 51762 w 7386137"/>
              <a:gd name="connsiteY19480" fmla="*/ 598284 h 688275"/>
              <a:gd name="connsiteX19481" fmla="*/ 51798 w 7386137"/>
              <a:gd name="connsiteY19481" fmla="*/ 598037 h 688275"/>
              <a:gd name="connsiteX19482" fmla="*/ 51762 w 7386137"/>
              <a:gd name="connsiteY19482" fmla="*/ 598033 h 688275"/>
              <a:gd name="connsiteX19483" fmla="*/ 51798 w 7386137"/>
              <a:gd name="connsiteY19483" fmla="*/ 597785 h 688275"/>
              <a:gd name="connsiteX19484" fmla="*/ 51762 w 7386137"/>
              <a:gd name="connsiteY19484" fmla="*/ 597781 h 688275"/>
              <a:gd name="connsiteX19485" fmla="*/ 51798 w 7386137"/>
              <a:gd name="connsiteY19485" fmla="*/ 597534 h 688275"/>
              <a:gd name="connsiteX19486" fmla="*/ 51762 w 7386137"/>
              <a:gd name="connsiteY19486" fmla="*/ 597530 h 688275"/>
              <a:gd name="connsiteX19487" fmla="*/ 51798 w 7386137"/>
              <a:gd name="connsiteY19487" fmla="*/ 597282 h 688275"/>
              <a:gd name="connsiteX19488" fmla="*/ 51762 w 7386137"/>
              <a:gd name="connsiteY19488" fmla="*/ 597278 h 688275"/>
              <a:gd name="connsiteX19489" fmla="*/ 51798 w 7386137"/>
              <a:gd name="connsiteY19489" fmla="*/ 597031 h 688275"/>
              <a:gd name="connsiteX19490" fmla="*/ 51762 w 7386137"/>
              <a:gd name="connsiteY19490" fmla="*/ 597027 h 688275"/>
              <a:gd name="connsiteX19491" fmla="*/ 51798 w 7386137"/>
              <a:gd name="connsiteY19491" fmla="*/ 596779 h 688275"/>
              <a:gd name="connsiteX19492" fmla="*/ 51762 w 7386137"/>
              <a:gd name="connsiteY19492" fmla="*/ 596775 h 688275"/>
              <a:gd name="connsiteX19493" fmla="*/ 51798 w 7386137"/>
              <a:gd name="connsiteY19493" fmla="*/ 596528 h 688275"/>
              <a:gd name="connsiteX19494" fmla="*/ 51762 w 7386137"/>
              <a:gd name="connsiteY19494" fmla="*/ 596524 h 688275"/>
              <a:gd name="connsiteX19495" fmla="*/ 51798 w 7386137"/>
              <a:gd name="connsiteY19495" fmla="*/ 596276 h 688275"/>
              <a:gd name="connsiteX19496" fmla="*/ 51762 w 7386137"/>
              <a:gd name="connsiteY19496" fmla="*/ 596272 h 688275"/>
              <a:gd name="connsiteX19497" fmla="*/ 51798 w 7386137"/>
              <a:gd name="connsiteY19497" fmla="*/ 596025 h 688275"/>
              <a:gd name="connsiteX19498" fmla="*/ 51762 w 7386137"/>
              <a:gd name="connsiteY19498" fmla="*/ 596021 h 688275"/>
              <a:gd name="connsiteX19499" fmla="*/ 51798 w 7386137"/>
              <a:gd name="connsiteY19499" fmla="*/ 595773 h 688275"/>
              <a:gd name="connsiteX19500" fmla="*/ 51762 w 7386137"/>
              <a:gd name="connsiteY19500" fmla="*/ 595769 h 688275"/>
              <a:gd name="connsiteX19501" fmla="*/ 51798 w 7386137"/>
              <a:gd name="connsiteY19501" fmla="*/ 595522 h 688275"/>
              <a:gd name="connsiteX19502" fmla="*/ 51762 w 7386137"/>
              <a:gd name="connsiteY19502" fmla="*/ 595518 h 688275"/>
              <a:gd name="connsiteX19503" fmla="*/ 51798 w 7386137"/>
              <a:gd name="connsiteY19503" fmla="*/ 595270 h 688275"/>
              <a:gd name="connsiteX19504" fmla="*/ 51763 w 7386137"/>
              <a:gd name="connsiteY19504" fmla="*/ 595266 h 688275"/>
              <a:gd name="connsiteX19505" fmla="*/ 65120 w 7386137"/>
              <a:gd name="connsiteY19505" fmla="*/ 502177 h 688275"/>
              <a:gd name="connsiteX19506" fmla="*/ 87245 w 7386137"/>
              <a:gd name="connsiteY19506" fmla="*/ 520544 h 688275"/>
              <a:gd name="connsiteX19507" fmla="*/ 303895 w 7386137"/>
              <a:gd name="connsiteY19507" fmla="*/ 542251 h 688275"/>
              <a:gd name="connsiteX19508" fmla="*/ 441554 w 7386137"/>
              <a:gd name="connsiteY19508" fmla="*/ 446578 h 688275"/>
              <a:gd name="connsiteX19509" fmla="*/ 30890 w 7386137"/>
              <a:gd name="connsiteY19509" fmla="*/ 446578 h 688275"/>
              <a:gd name="connsiteX19510" fmla="*/ 31049 w 7386137"/>
              <a:gd name="connsiteY19510" fmla="*/ 446326 h 688275"/>
              <a:gd name="connsiteX19511" fmla="*/ 30890 w 7386137"/>
              <a:gd name="connsiteY19511" fmla="*/ 446326 h 688275"/>
              <a:gd name="connsiteX19512" fmla="*/ 31049 w 7386137"/>
              <a:gd name="connsiteY19512" fmla="*/ 446075 h 688275"/>
              <a:gd name="connsiteX19513" fmla="*/ 30890 w 7386137"/>
              <a:gd name="connsiteY19513" fmla="*/ 446075 h 688275"/>
              <a:gd name="connsiteX19514" fmla="*/ 31049 w 7386137"/>
              <a:gd name="connsiteY19514" fmla="*/ 445823 h 688275"/>
              <a:gd name="connsiteX19515" fmla="*/ 30890 w 7386137"/>
              <a:gd name="connsiteY19515" fmla="*/ 445823 h 688275"/>
              <a:gd name="connsiteX19516" fmla="*/ 31049 w 7386137"/>
              <a:gd name="connsiteY19516" fmla="*/ 445572 h 688275"/>
              <a:gd name="connsiteX19517" fmla="*/ 30890 w 7386137"/>
              <a:gd name="connsiteY19517" fmla="*/ 445572 h 688275"/>
              <a:gd name="connsiteX19518" fmla="*/ 31049 w 7386137"/>
              <a:gd name="connsiteY19518" fmla="*/ 445320 h 688275"/>
              <a:gd name="connsiteX19519" fmla="*/ 30890 w 7386137"/>
              <a:gd name="connsiteY19519" fmla="*/ 445320 h 688275"/>
              <a:gd name="connsiteX19520" fmla="*/ 31049 w 7386137"/>
              <a:gd name="connsiteY19520" fmla="*/ 445069 h 688275"/>
              <a:gd name="connsiteX19521" fmla="*/ 30890 w 7386137"/>
              <a:gd name="connsiteY19521" fmla="*/ 445069 h 688275"/>
              <a:gd name="connsiteX19522" fmla="*/ 31049 w 7386137"/>
              <a:gd name="connsiteY19522" fmla="*/ 444817 h 688275"/>
              <a:gd name="connsiteX19523" fmla="*/ 30890 w 7386137"/>
              <a:gd name="connsiteY19523" fmla="*/ 444817 h 688275"/>
              <a:gd name="connsiteX19524" fmla="*/ 31049 w 7386137"/>
              <a:gd name="connsiteY19524" fmla="*/ 444566 h 688275"/>
              <a:gd name="connsiteX19525" fmla="*/ 30890 w 7386137"/>
              <a:gd name="connsiteY19525" fmla="*/ 444566 h 688275"/>
              <a:gd name="connsiteX19526" fmla="*/ 31049 w 7386137"/>
              <a:gd name="connsiteY19526" fmla="*/ 444314 h 688275"/>
              <a:gd name="connsiteX19527" fmla="*/ 30890 w 7386137"/>
              <a:gd name="connsiteY19527" fmla="*/ 444314 h 688275"/>
              <a:gd name="connsiteX19528" fmla="*/ 31049 w 7386137"/>
              <a:gd name="connsiteY19528" fmla="*/ 444063 h 688275"/>
              <a:gd name="connsiteX19529" fmla="*/ 30890 w 7386137"/>
              <a:gd name="connsiteY19529" fmla="*/ 444063 h 688275"/>
              <a:gd name="connsiteX19530" fmla="*/ 31049 w 7386137"/>
              <a:gd name="connsiteY19530" fmla="*/ 443811 h 688275"/>
              <a:gd name="connsiteX19531" fmla="*/ 30890 w 7386137"/>
              <a:gd name="connsiteY19531" fmla="*/ 443811 h 688275"/>
              <a:gd name="connsiteX19532" fmla="*/ 31049 w 7386137"/>
              <a:gd name="connsiteY19532" fmla="*/ 443560 h 688275"/>
              <a:gd name="connsiteX19533" fmla="*/ 30890 w 7386137"/>
              <a:gd name="connsiteY19533" fmla="*/ 443560 h 688275"/>
              <a:gd name="connsiteX19534" fmla="*/ 31049 w 7386137"/>
              <a:gd name="connsiteY19534" fmla="*/ 443308 h 688275"/>
              <a:gd name="connsiteX19535" fmla="*/ 30890 w 7386137"/>
              <a:gd name="connsiteY19535" fmla="*/ 443308 h 688275"/>
              <a:gd name="connsiteX19536" fmla="*/ 31049 w 7386137"/>
              <a:gd name="connsiteY19536" fmla="*/ 443056 h 688275"/>
              <a:gd name="connsiteX19537" fmla="*/ 30890 w 7386137"/>
              <a:gd name="connsiteY19537" fmla="*/ 443056 h 688275"/>
              <a:gd name="connsiteX19538" fmla="*/ 31049 w 7386137"/>
              <a:gd name="connsiteY19538" fmla="*/ 442805 h 688275"/>
              <a:gd name="connsiteX19539" fmla="*/ 30890 w 7386137"/>
              <a:gd name="connsiteY19539" fmla="*/ 442805 h 688275"/>
              <a:gd name="connsiteX19540" fmla="*/ 31049 w 7386137"/>
              <a:gd name="connsiteY19540" fmla="*/ 442553 h 688275"/>
              <a:gd name="connsiteX19541" fmla="*/ 30890 w 7386137"/>
              <a:gd name="connsiteY19541" fmla="*/ 442553 h 688275"/>
              <a:gd name="connsiteX19542" fmla="*/ 31049 w 7386137"/>
              <a:gd name="connsiteY19542" fmla="*/ 442302 h 688275"/>
              <a:gd name="connsiteX19543" fmla="*/ 30890 w 7386137"/>
              <a:gd name="connsiteY19543" fmla="*/ 442302 h 688275"/>
              <a:gd name="connsiteX19544" fmla="*/ 31049 w 7386137"/>
              <a:gd name="connsiteY19544" fmla="*/ 442050 h 688275"/>
              <a:gd name="connsiteX19545" fmla="*/ 30890 w 7386137"/>
              <a:gd name="connsiteY19545" fmla="*/ 442050 h 688275"/>
              <a:gd name="connsiteX19546" fmla="*/ 31049 w 7386137"/>
              <a:gd name="connsiteY19546" fmla="*/ 441799 h 688275"/>
              <a:gd name="connsiteX19547" fmla="*/ 30890 w 7386137"/>
              <a:gd name="connsiteY19547" fmla="*/ 441799 h 688275"/>
              <a:gd name="connsiteX19548" fmla="*/ 31049 w 7386137"/>
              <a:gd name="connsiteY19548" fmla="*/ 441547 h 688275"/>
              <a:gd name="connsiteX19549" fmla="*/ 30890 w 7386137"/>
              <a:gd name="connsiteY19549" fmla="*/ 441547 h 688275"/>
              <a:gd name="connsiteX19550" fmla="*/ 31049 w 7386137"/>
              <a:gd name="connsiteY19550" fmla="*/ 441296 h 688275"/>
              <a:gd name="connsiteX19551" fmla="*/ 30890 w 7386137"/>
              <a:gd name="connsiteY19551" fmla="*/ 441296 h 688275"/>
              <a:gd name="connsiteX19552" fmla="*/ 31049 w 7386137"/>
              <a:gd name="connsiteY19552" fmla="*/ 441044 h 688275"/>
              <a:gd name="connsiteX19553" fmla="*/ 30890 w 7386137"/>
              <a:gd name="connsiteY19553" fmla="*/ 441044 h 688275"/>
              <a:gd name="connsiteX19554" fmla="*/ 31049 w 7386137"/>
              <a:gd name="connsiteY19554" fmla="*/ 440792 h 688275"/>
              <a:gd name="connsiteX19555" fmla="*/ 30890 w 7386137"/>
              <a:gd name="connsiteY19555" fmla="*/ 440792 h 688275"/>
              <a:gd name="connsiteX19556" fmla="*/ 31049 w 7386137"/>
              <a:gd name="connsiteY19556" fmla="*/ 440541 h 688275"/>
              <a:gd name="connsiteX19557" fmla="*/ 30890 w 7386137"/>
              <a:gd name="connsiteY19557" fmla="*/ 440541 h 688275"/>
              <a:gd name="connsiteX19558" fmla="*/ 31049 w 7386137"/>
              <a:gd name="connsiteY19558" fmla="*/ 440289 h 688275"/>
              <a:gd name="connsiteX19559" fmla="*/ 30890 w 7386137"/>
              <a:gd name="connsiteY19559" fmla="*/ 440289 h 688275"/>
              <a:gd name="connsiteX19560" fmla="*/ 31049 w 7386137"/>
              <a:gd name="connsiteY19560" fmla="*/ 440038 h 688275"/>
              <a:gd name="connsiteX19561" fmla="*/ 30890 w 7386137"/>
              <a:gd name="connsiteY19561" fmla="*/ 440038 h 688275"/>
              <a:gd name="connsiteX19562" fmla="*/ 31049 w 7386137"/>
              <a:gd name="connsiteY19562" fmla="*/ 439786 h 688275"/>
              <a:gd name="connsiteX19563" fmla="*/ 30890 w 7386137"/>
              <a:gd name="connsiteY19563" fmla="*/ 439786 h 688275"/>
              <a:gd name="connsiteX19564" fmla="*/ 31049 w 7386137"/>
              <a:gd name="connsiteY19564" fmla="*/ 439535 h 688275"/>
              <a:gd name="connsiteX19565" fmla="*/ 30890 w 7386137"/>
              <a:gd name="connsiteY19565" fmla="*/ 439535 h 688275"/>
              <a:gd name="connsiteX19566" fmla="*/ 31049 w 7386137"/>
              <a:gd name="connsiteY19566" fmla="*/ 439283 h 688275"/>
              <a:gd name="connsiteX19567" fmla="*/ 30890 w 7386137"/>
              <a:gd name="connsiteY19567" fmla="*/ 439283 h 688275"/>
              <a:gd name="connsiteX19568" fmla="*/ 31049 w 7386137"/>
              <a:gd name="connsiteY19568" fmla="*/ 439032 h 688275"/>
              <a:gd name="connsiteX19569" fmla="*/ 30890 w 7386137"/>
              <a:gd name="connsiteY19569" fmla="*/ 439032 h 688275"/>
              <a:gd name="connsiteX19570" fmla="*/ 31049 w 7386137"/>
              <a:gd name="connsiteY19570" fmla="*/ 438780 h 688275"/>
              <a:gd name="connsiteX19571" fmla="*/ 30890 w 7386137"/>
              <a:gd name="connsiteY19571" fmla="*/ 438780 h 688275"/>
              <a:gd name="connsiteX19572" fmla="*/ 31049 w 7386137"/>
              <a:gd name="connsiteY19572" fmla="*/ 438529 h 688275"/>
              <a:gd name="connsiteX19573" fmla="*/ 30890 w 7386137"/>
              <a:gd name="connsiteY19573" fmla="*/ 438529 h 688275"/>
              <a:gd name="connsiteX19574" fmla="*/ 31049 w 7386137"/>
              <a:gd name="connsiteY19574" fmla="*/ 438277 h 688275"/>
              <a:gd name="connsiteX19575" fmla="*/ 30890 w 7386137"/>
              <a:gd name="connsiteY19575" fmla="*/ 438277 h 688275"/>
              <a:gd name="connsiteX19576" fmla="*/ 31049 w 7386137"/>
              <a:gd name="connsiteY19576" fmla="*/ 438026 h 688275"/>
              <a:gd name="connsiteX19577" fmla="*/ 30890 w 7386137"/>
              <a:gd name="connsiteY19577" fmla="*/ 438026 h 688275"/>
              <a:gd name="connsiteX19578" fmla="*/ 31049 w 7386137"/>
              <a:gd name="connsiteY19578" fmla="*/ 437774 h 688275"/>
              <a:gd name="connsiteX19579" fmla="*/ 30890 w 7386137"/>
              <a:gd name="connsiteY19579" fmla="*/ 437774 h 688275"/>
              <a:gd name="connsiteX19580" fmla="*/ 31049 w 7386137"/>
              <a:gd name="connsiteY19580" fmla="*/ 437523 h 688275"/>
              <a:gd name="connsiteX19581" fmla="*/ 30890 w 7386137"/>
              <a:gd name="connsiteY19581" fmla="*/ 437523 h 688275"/>
              <a:gd name="connsiteX19582" fmla="*/ 31049 w 7386137"/>
              <a:gd name="connsiteY19582" fmla="*/ 437271 h 688275"/>
              <a:gd name="connsiteX19583" fmla="*/ 30890 w 7386137"/>
              <a:gd name="connsiteY19583" fmla="*/ 437271 h 688275"/>
              <a:gd name="connsiteX19584" fmla="*/ 31049 w 7386137"/>
              <a:gd name="connsiteY19584" fmla="*/ 437019 h 688275"/>
              <a:gd name="connsiteX19585" fmla="*/ 30890 w 7386137"/>
              <a:gd name="connsiteY19585" fmla="*/ 437019 h 688275"/>
              <a:gd name="connsiteX19586" fmla="*/ 31049 w 7386137"/>
              <a:gd name="connsiteY19586" fmla="*/ 436768 h 688275"/>
              <a:gd name="connsiteX19587" fmla="*/ 30890 w 7386137"/>
              <a:gd name="connsiteY19587" fmla="*/ 436768 h 688275"/>
              <a:gd name="connsiteX19588" fmla="*/ 31049 w 7386137"/>
              <a:gd name="connsiteY19588" fmla="*/ 436516 h 688275"/>
              <a:gd name="connsiteX19589" fmla="*/ 30890 w 7386137"/>
              <a:gd name="connsiteY19589" fmla="*/ 436516 h 688275"/>
              <a:gd name="connsiteX19590" fmla="*/ 31049 w 7386137"/>
              <a:gd name="connsiteY19590" fmla="*/ 436265 h 688275"/>
              <a:gd name="connsiteX19591" fmla="*/ 30890 w 7386137"/>
              <a:gd name="connsiteY19591" fmla="*/ 436265 h 688275"/>
              <a:gd name="connsiteX19592" fmla="*/ 31049 w 7386137"/>
              <a:gd name="connsiteY19592" fmla="*/ 436013 h 688275"/>
              <a:gd name="connsiteX19593" fmla="*/ 30890 w 7386137"/>
              <a:gd name="connsiteY19593" fmla="*/ 436013 h 688275"/>
              <a:gd name="connsiteX19594" fmla="*/ 31049 w 7386137"/>
              <a:gd name="connsiteY19594" fmla="*/ 435762 h 688275"/>
              <a:gd name="connsiteX19595" fmla="*/ 30890 w 7386137"/>
              <a:gd name="connsiteY19595" fmla="*/ 435762 h 688275"/>
              <a:gd name="connsiteX19596" fmla="*/ 31049 w 7386137"/>
              <a:gd name="connsiteY19596" fmla="*/ 435510 h 688275"/>
              <a:gd name="connsiteX19597" fmla="*/ 30890 w 7386137"/>
              <a:gd name="connsiteY19597" fmla="*/ 435510 h 688275"/>
              <a:gd name="connsiteX19598" fmla="*/ 31049 w 7386137"/>
              <a:gd name="connsiteY19598" fmla="*/ 435259 h 688275"/>
              <a:gd name="connsiteX19599" fmla="*/ 30890 w 7386137"/>
              <a:gd name="connsiteY19599" fmla="*/ 435259 h 688275"/>
              <a:gd name="connsiteX19600" fmla="*/ 31049 w 7386137"/>
              <a:gd name="connsiteY19600" fmla="*/ 435007 h 688275"/>
              <a:gd name="connsiteX19601" fmla="*/ 30890 w 7386137"/>
              <a:gd name="connsiteY19601" fmla="*/ 435007 h 688275"/>
              <a:gd name="connsiteX19602" fmla="*/ 31049 w 7386137"/>
              <a:gd name="connsiteY19602" fmla="*/ 434755 h 688275"/>
              <a:gd name="connsiteX19603" fmla="*/ 30890 w 7386137"/>
              <a:gd name="connsiteY19603" fmla="*/ 434755 h 688275"/>
              <a:gd name="connsiteX19604" fmla="*/ 31049 w 7386137"/>
              <a:gd name="connsiteY19604" fmla="*/ 434504 h 688275"/>
              <a:gd name="connsiteX19605" fmla="*/ 30890 w 7386137"/>
              <a:gd name="connsiteY19605" fmla="*/ 434504 h 688275"/>
              <a:gd name="connsiteX19606" fmla="*/ 31049 w 7386137"/>
              <a:gd name="connsiteY19606" fmla="*/ 434252 h 688275"/>
              <a:gd name="connsiteX19607" fmla="*/ 30890 w 7386137"/>
              <a:gd name="connsiteY19607" fmla="*/ 434252 h 688275"/>
              <a:gd name="connsiteX19608" fmla="*/ 31049 w 7386137"/>
              <a:gd name="connsiteY19608" fmla="*/ 434001 h 688275"/>
              <a:gd name="connsiteX19609" fmla="*/ 30890 w 7386137"/>
              <a:gd name="connsiteY19609" fmla="*/ 434001 h 688275"/>
              <a:gd name="connsiteX19610" fmla="*/ 31049 w 7386137"/>
              <a:gd name="connsiteY19610" fmla="*/ 433749 h 688275"/>
              <a:gd name="connsiteX19611" fmla="*/ 30890 w 7386137"/>
              <a:gd name="connsiteY19611" fmla="*/ 433749 h 688275"/>
              <a:gd name="connsiteX19612" fmla="*/ 31049 w 7386137"/>
              <a:gd name="connsiteY19612" fmla="*/ 433498 h 688275"/>
              <a:gd name="connsiteX19613" fmla="*/ 30890 w 7386137"/>
              <a:gd name="connsiteY19613" fmla="*/ 433498 h 688275"/>
              <a:gd name="connsiteX19614" fmla="*/ 31049 w 7386137"/>
              <a:gd name="connsiteY19614" fmla="*/ 433246 h 688275"/>
              <a:gd name="connsiteX19615" fmla="*/ 30890 w 7386137"/>
              <a:gd name="connsiteY19615" fmla="*/ 433246 h 688275"/>
              <a:gd name="connsiteX19616" fmla="*/ 31049 w 7386137"/>
              <a:gd name="connsiteY19616" fmla="*/ 432995 h 688275"/>
              <a:gd name="connsiteX19617" fmla="*/ 30890 w 7386137"/>
              <a:gd name="connsiteY19617" fmla="*/ 432995 h 688275"/>
              <a:gd name="connsiteX19618" fmla="*/ 31049 w 7386137"/>
              <a:gd name="connsiteY19618" fmla="*/ 432743 h 688275"/>
              <a:gd name="connsiteX19619" fmla="*/ 30890 w 7386137"/>
              <a:gd name="connsiteY19619" fmla="*/ 432743 h 688275"/>
              <a:gd name="connsiteX19620" fmla="*/ 31049 w 7386137"/>
              <a:gd name="connsiteY19620" fmla="*/ 432492 h 688275"/>
              <a:gd name="connsiteX19621" fmla="*/ 30890 w 7386137"/>
              <a:gd name="connsiteY19621" fmla="*/ 432492 h 688275"/>
              <a:gd name="connsiteX19622" fmla="*/ 31049 w 7386137"/>
              <a:gd name="connsiteY19622" fmla="*/ 432240 h 688275"/>
              <a:gd name="connsiteX19623" fmla="*/ 30890 w 7386137"/>
              <a:gd name="connsiteY19623" fmla="*/ 432240 h 688275"/>
              <a:gd name="connsiteX19624" fmla="*/ 31049 w 7386137"/>
              <a:gd name="connsiteY19624" fmla="*/ 431989 h 688275"/>
              <a:gd name="connsiteX19625" fmla="*/ 30890 w 7386137"/>
              <a:gd name="connsiteY19625" fmla="*/ 431989 h 688275"/>
              <a:gd name="connsiteX19626" fmla="*/ 31049 w 7386137"/>
              <a:gd name="connsiteY19626" fmla="*/ 431737 h 688275"/>
              <a:gd name="connsiteX19627" fmla="*/ 30890 w 7386137"/>
              <a:gd name="connsiteY19627" fmla="*/ 431737 h 688275"/>
              <a:gd name="connsiteX19628" fmla="*/ 31049 w 7386137"/>
              <a:gd name="connsiteY19628" fmla="*/ 431485 h 688275"/>
              <a:gd name="connsiteX19629" fmla="*/ 30890 w 7386137"/>
              <a:gd name="connsiteY19629" fmla="*/ 431485 h 688275"/>
              <a:gd name="connsiteX19630" fmla="*/ 31049 w 7386137"/>
              <a:gd name="connsiteY19630" fmla="*/ 431234 h 688275"/>
              <a:gd name="connsiteX19631" fmla="*/ 30890 w 7386137"/>
              <a:gd name="connsiteY19631" fmla="*/ 431234 h 688275"/>
              <a:gd name="connsiteX19632" fmla="*/ 31049 w 7386137"/>
              <a:gd name="connsiteY19632" fmla="*/ 430982 h 688275"/>
              <a:gd name="connsiteX19633" fmla="*/ 30890 w 7386137"/>
              <a:gd name="connsiteY19633" fmla="*/ 430982 h 688275"/>
              <a:gd name="connsiteX19634" fmla="*/ 31049 w 7386137"/>
              <a:gd name="connsiteY19634" fmla="*/ 430731 h 688275"/>
              <a:gd name="connsiteX19635" fmla="*/ 30890 w 7386137"/>
              <a:gd name="connsiteY19635" fmla="*/ 430731 h 688275"/>
              <a:gd name="connsiteX19636" fmla="*/ 31049 w 7386137"/>
              <a:gd name="connsiteY19636" fmla="*/ 430479 h 688275"/>
              <a:gd name="connsiteX19637" fmla="*/ 30890 w 7386137"/>
              <a:gd name="connsiteY19637" fmla="*/ 430479 h 688275"/>
              <a:gd name="connsiteX19638" fmla="*/ 31049 w 7386137"/>
              <a:gd name="connsiteY19638" fmla="*/ 430228 h 688275"/>
              <a:gd name="connsiteX19639" fmla="*/ 30890 w 7386137"/>
              <a:gd name="connsiteY19639" fmla="*/ 430228 h 688275"/>
              <a:gd name="connsiteX19640" fmla="*/ 31049 w 7386137"/>
              <a:gd name="connsiteY19640" fmla="*/ 429976 h 688275"/>
              <a:gd name="connsiteX19641" fmla="*/ 30890 w 7386137"/>
              <a:gd name="connsiteY19641" fmla="*/ 429976 h 688275"/>
              <a:gd name="connsiteX19642" fmla="*/ 31049 w 7386137"/>
              <a:gd name="connsiteY19642" fmla="*/ 429725 h 688275"/>
              <a:gd name="connsiteX19643" fmla="*/ 30890 w 7386137"/>
              <a:gd name="connsiteY19643" fmla="*/ 429725 h 688275"/>
              <a:gd name="connsiteX19644" fmla="*/ 31049 w 7386137"/>
              <a:gd name="connsiteY19644" fmla="*/ 429473 h 688275"/>
              <a:gd name="connsiteX19645" fmla="*/ 30890 w 7386137"/>
              <a:gd name="connsiteY19645" fmla="*/ 429473 h 688275"/>
              <a:gd name="connsiteX19646" fmla="*/ 31049 w 7386137"/>
              <a:gd name="connsiteY19646" fmla="*/ 429221 h 688275"/>
              <a:gd name="connsiteX19647" fmla="*/ 30890 w 7386137"/>
              <a:gd name="connsiteY19647" fmla="*/ 429221 h 688275"/>
              <a:gd name="connsiteX19648" fmla="*/ 31049 w 7386137"/>
              <a:gd name="connsiteY19648" fmla="*/ 428970 h 688275"/>
              <a:gd name="connsiteX19649" fmla="*/ 30890 w 7386137"/>
              <a:gd name="connsiteY19649" fmla="*/ 428970 h 688275"/>
              <a:gd name="connsiteX19650" fmla="*/ 31049 w 7386137"/>
              <a:gd name="connsiteY19650" fmla="*/ 428718 h 688275"/>
              <a:gd name="connsiteX19651" fmla="*/ 30890 w 7386137"/>
              <a:gd name="connsiteY19651" fmla="*/ 428718 h 688275"/>
              <a:gd name="connsiteX19652" fmla="*/ 31049 w 7386137"/>
              <a:gd name="connsiteY19652" fmla="*/ 428467 h 688275"/>
              <a:gd name="connsiteX19653" fmla="*/ 30890 w 7386137"/>
              <a:gd name="connsiteY19653" fmla="*/ 428467 h 688275"/>
              <a:gd name="connsiteX19654" fmla="*/ 31049 w 7386137"/>
              <a:gd name="connsiteY19654" fmla="*/ 428215 h 688275"/>
              <a:gd name="connsiteX19655" fmla="*/ 30890 w 7386137"/>
              <a:gd name="connsiteY19655" fmla="*/ 428215 h 688275"/>
              <a:gd name="connsiteX19656" fmla="*/ 31049 w 7386137"/>
              <a:gd name="connsiteY19656" fmla="*/ 427964 h 688275"/>
              <a:gd name="connsiteX19657" fmla="*/ 30890 w 7386137"/>
              <a:gd name="connsiteY19657" fmla="*/ 427964 h 688275"/>
              <a:gd name="connsiteX19658" fmla="*/ 31049 w 7386137"/>
              <a:gd name="connsiteY19658" fmla="*/ 427712 h 688275"/>
              <a:gd name="connsiteX19659" fmla="*/ 30890 w 7386137"/>
              <a:gd name="connsiteY19659" fmla="*/ 427712 h 688275"/>
              <a:gd name="connsiteX19660" fmla="*/ 31049 w 7386137"/>
              <a:gd name="connsiteY19660" fmla="*/ 427461 h 688275"/>
              <a:gd name="connsiteX19661" fmla="*/ 30890 w 7386137"/>
              <a:gd name="connsiteY19661" fmla="*/ 427461 h 688275"/>
              <a:gd name="connsiteX19662" fmla="*/ 31049 w 7386137"/>
              <a:gd name="connsiteY19662" fmla="*/ 427209 h 688275"/>
              <a:gd name="connsiteX19663" fmla="*/ 30890 w 7386137"/>
              <a:gd name="connsiteY19663" fmla="*/ 427209 h 688275"/>
              <a:gd name="connsiteX19664" fmla="*/ 31049 w 7386137"/>
              <a:gd name="connsiteY19664" fmla="*/ 426958 h 688275"/>
              <a:gd name="connsiteX19665" fmla="*/ 30890 w 7386137"/>
              <a:gd name="connsiteY19665" fmla="*/ 426958 h 688275"/>
              <a:gd name="connsiteX19666" fmla="*/ 31049 w 7386137"/>
              <a:gd name="connsiteY19666" fmla="*/ 426706 h 688275"/>
              <a:gd name="connsiteX19667" fmla="*/ 30890 w 7386137"/>
              <a:gd name="connsiteY19667" fmla="*/ 426706 h 688275"/>
              <a:gd name="connsiteX19668" fmla="*/ 31049 w 7386137"/>
              <a:gd name="connsiteY19668" fmla="*/ 426455 h 688275"/>
              <a:gd name="connsiteX19669" fmla="*/ 30890 w 7386137"/>
              <a:gd name="connsiteY19669" fmla="*/ 426455 h 688275"/>
              <a:gd name="connsiteX19670" fmla="*/ 31049 w 7386137"/>
              <a:gd name="connsiteY19670" fmla="*/ 426203 h 688275"/>
              <a:gd name="connsiteX19671" fmla="*/ 30890 w 7386137"/>
              <a:gd name="connsiteY19671" fmla="*/ 426203 h 688275"/>
              <a:gd name="connsiteX19672" fmla="*/ 116550 w 7386137"/>
              <a:gd name="connsiteY19672" fmla="*/ 290457 h 688275"/>
              <a:gd name="connsiteX19673" fmla="*/ 0 w 7386137"/>
              <a:gd name="connsiteY19673" fmla="*/ 290457 h 688275"/>
              <a:gd name="connsiteX19674" fmla="*/ 37 w 7386137"/>
              <a:gd name="connsiteY19674" fmla="*/ 290205 h 688275"/>
              <a:gd name="connsiteX19675" fmla="*/ 0 w 7386137"/>
              <a:gd name="connsiteY19675" fmla="*/ 290205 h 688275"/>
              <a:gd name="connsiteX19676" fmla="*/ 37 w 7386137"/>
              <a:gd name="connsiteY19676" fmla="*/ 289954 h 688275"/>
              <a:gd name="connsiteX19677" fmla="*/ 0 w 7386137"/>
              <a:gd name="connsiteY19677" fmla="*/ 289954 h 688275"/>
              <a:gd name="connsiteX19678" fmla="*/ 37 w 7386137"/>
              <a:gd name="connsiteY19678" fmla="*/ 289702 h 688275"/>
              <a:gd name="connsiteX19679" fmla="*/ 0 w 7386137"/>
              <a:gd name="connsiteY19679" fmla="*/ 289702 h 688275"/>
              <a:gd name="connsiteX19680" fmla="*/ 37 w 7386137"/>
              <a:gd name="connsiteY19680" fmla="*/ 289451 h 688275"/>
              <a:gd name="connsiteX19681" fmla="*/ 0 w 7386137"/>
              <a:gd name="connsiteY19681" fmla="*/ 289451 h 688275"/>
              <a:gd name="connsiteX19682" fmla="*/ 37 w 7386137"/>
              <a:gd name="connsiteY19682" fmla="*/ 289199 h 688275"/>
              <a:gd name="connsiteX19683" fmla="*/ 0 w 7386137"/>
              <a:gd name="connsiteY19683" fmla="*/ 289199 h 688275"/>
              <a:gd name="connsiteX19684" fmla="*/ 37 w 7386137"/>
              <a:gd name="connsiteY19684" fmla="*/ 288948 h 688275"/>
              <a:gd name="connsiteX19685" fmla="*/ 0 w 7386137"/>
              <a:gd name="connsiteY19685" fmla="*/ 288948 h 688275"/>
              <a:gd name="connsiteX19686" fmla="*/ 37 w 7386137"/>
              <a:gd name="connsiteY19686" fmla="*/ 288696 h 688275"/>
              <a:gd name="connsiteX19687" fmla="*/ 0 w 7386137"/>
              <a:gd name="connsiteY19687" fmla="*/ 288696 h 688275"/>
              <a:gd name="connsiteX19688" fmla="*/ 37 w 7386137"/>
              <a:gd name="connsiteY19688" fmla="*/ 288445 h 688275"/>
              <a:gd name="connsiteX19689" fmla="*/ 0 w 7386137"/>
              <a:gd name="connsiteY19689" fmla="*/ 288445 h 688275"/>
              <a:gd name="connsiteX19690" fmla="*/ 37 w 7386137"/>
              <a:gd name="connsiteY19690" fmla="*/ 288193 h 688275"/>
              <a:gd name="connsiteX19691" fmla="*/ 0 w 7386137"/>
              <a:gd name="connsiteY19691" fmla="*/ 288193 h 688275"/>
              <a:gd name="connsiteX19692" fmla="*/ 37 w 7386137"/>
              <a:gd name="connsiteY19692" fmla="*/ 287942 h 688275"/>
              <a:gd name="connsiteX19693" fmla="*/ 0 w 7386137"/>
              <a:gd name="connsiteY19693" fmla="*/ 287942 h 688275"/>
              <a:gd name="connsiteX19694" fmla="*/ 37 w 7386137"/>
              <a:gd name="connsiteY19694" fmla="*/ 287690 h 688275"/>
              <a:gd name="connsiteX19695" fmla="*/ 0 w 7386137"/>
              <a:gd name="connsiteY19695" fmla="*/ 287690 h 688275"/>
              <a:gd name="connsiteX19696" fmla="*/ 37 w 7386137"/>
              <a:gd name="connsiteY19696" fmla="*/ 287439 h 688275"/>
              <a:gd name="connsiteX19697" fmla="*/ 0 w 7386137"/>
              <a:gd name="connsiteY19697" fmla="*/ 287439 h 688275"/>
              <a:gd name="connsiteX19698" fmla="*/ 37 w 7386137"/>
              <a:gd name="connsiteY19698" fmla="*/ 287187 h 688275"/>
              <a:gd name="connsiteX19699" fmla="*/ 0 w 7386137"/>
              <a:gd name="connsiteY19699" fmla="*/ 287187 h 688275"/>
              <a:gd name="connsiteX19700" fmla="*/ 37 w 7386137"/>
              <a:gd name="connsiteY19700" fmla="*/ 286935 h 688275"/>
              <a:gd name="connsiteX19701" fmla="*/ 0 w 7386137"/>
              <a:gd name="connsiteY19701" fmla="*/ 286935 h 688275"/>
              <a:gd name="connsiteX19702" fmla="*/ 37 w 7386137"/>
              <a:gd name="connsiteY19702" fmla="*/ 286684 h 688275"/>
              <a:gd name="connsiteX19703" fmla="*/ 0 w 7386137"/>
              <a:gd name="connsiteY19703" fmla="*/ 286684 h 688275"/>
              <a:gd name="connsiteX19704" fmla="*/ 37 w 7386137"/>
              <a:gd name="connsiteY19704" fmla="*/ 286432 h 688275"/>
              <a:gd name="connsiteX19705" fmla="*/ 0 w 7386137"/>
              <a:gd name="connsiteY19705" fmla="*/ 286432 h 688275"/>
              <a:gd name="connsiteX19706" fmla="*/ 37 w 7386137"/>
              <a:gd name="connsiteY19706" fmla="*/ 286181 h 688275"/>
              <a:gd name="connsiteX19707" fmla="*/ 0 w 7386137"/>
              <a:gd name="connsiteY19707" fmla="*/ 286181 h 688275"/>
              <a:gd name="connsiteX19708" fmla="*/ 37 w 7386137"/>
              <a:gd name="connsiteY19708" fmla="*/ 285929 h 688275"/>
              <a:gd name="connsiteX19709" fmla="*/ 0 w 7386137"/>
              <a:gd name="connsiteY19709" fmla="*/ 285929 h 688275"/>
              <a:gd name="connsiteX19710" fmla="*/ 37 w 7386137"/>
              <a:gd name="connsiteY19710" fmla="*/ 285678 h 688275"/>
              <a:gd name="connsiteX19711" fmla="*/ 0 w 7386137"/>
              <a:gd name="connsiteY19711" fmla="*/ 285678 h 688275"/>
              <a:gd name="connsiteX19712" fmla="*/ 37 w 7386137"/>
              <a:gd name="connsiteY19712" fmla="*/ 285426 h 688275"/>
              <a:gd name="connsiteX19713" fmla="*/ 0 w 7386137"/>
              <a:gd name="connsiteY19713" fmla="*/ 285426 h 688275"/>
              <a:gd name="connsiteX19714" fmla="*/ 37 w 7386137"/>
              <a:gd name="connsiteY19714" fmla="*/ 285175 h 688275"/>
              <a:gd name="connsiteX19715" fmla="*/ 0 w 7386137"/>
              <a:gd name="connsiteY19715" fmla="*/ 285175 h 688275"/>
              <a:gd name="connsiteX19716" fmla="*/ 37 w 7386137"/>
              <a:gd name="connsiteY19716" fmla="*/ 284923 h 688275"/>
              <a:gd name="connsiteX19717" fmla="*/ 0 w 7386137"/>
              <a:gd name="connsiteY19717" fmla="*/ 284923 h 688275"/>
              <a:gd name="connsiteX19718" fmla="*/ 37 w 7386137"/>
              <a:gd name="connsiteY19718" fmla="*/ 284671 h 688275"/>
              <a:gd name="connsiteX19719" fmla="*/ 0 w 7386137"/>
              <a:gd name="connsiteY19719" fmla="*/ 284671 h 688275"/>
              <a:gd name="connsiteX19720" fmla="*/ 37 w 7386137"/>
              <a:gd name="connsiteY19720" fmla="*/ 284420 h 688275"/>
              <a:gd name="connsiteX19721" fmla="*/ 0 w 7386137"/>
              <a:gd name="connsiteY19721" fmla="*/ 284420 h 688275"/>
              <a:gd name="connsiteX19722" fmla="*/ 37 w 7386137"/>
              <a:gd name="connsiteY19722" fmla="*/ 284168 h 688275"/>
              <a:gd name="connsiteX19723" fmla="*/ 0 w 7386137"/>
              <a:gd name="connsiteY19723" fmla="*/ 284168 h 688275"/>
              <a:gd name="connsiteX19724" fmla="*/ 37 w 7386137"/>
              <a:gd name="connsiteY19724" fmla="*/ 283917 h 688275"/>
              <a:gd name="connsiteX19725" fmla="*/ 0 w 7386137"/>
              <a:gd name="connsiteY19725" fmla="*/ 283917 h 688275"/>
              <a:gd name="connsiteX19726" fmla="*/ 37 w 7386137"/>
              <a:gd name="connsiteY19726" fmla="*/ 283665 h 688275"/>
              <a:gd name="connsiteX19727" fmla="*/ 0 w 7386137"/>
              <a:gd name="connsiteY19727" fmla="*/ 283665 h 688275"/>
              <a:gd name="connsiteX19728" fmla="*/ 37 w 7386137"/>
              <a:gd name="connsiteY19728" fmla="*/ 283414 h 688275"/>
              <a:gd name="connsiteX19729" fmla="*/ 0 w 7386137"/>
              <a:gd name="connsiteY19729" fmla="*/ 283414 h 688275"/>
              <a:gd name="connsiteX19730" fmla="*/ 37 w 7386137"/>
              <a:gd name="connsiteY19730" fmla="*/ 283162 h 688275"/>
              <a:gd name="connsiteX19731" fmla="*/ 0 w 7386137"/>
              <a:gd name="connsiteY19731" fmla="*/ 283162 h 688275"/>
              <a:gd name="connsiteX19732" fmla="*/ 37 w 7386137"/>
              <a:gd name="connsiteY19732" fmla="*/ 282911 h 688275"/>
              <a:gd name="connsiteX19733" fmla="*/ 0 w 7386137"/>
              <a:gd name="connsiteY19733" fmla="*/ 282911 h 688275"/>
              <a:gd name="connsiteX19734" fmla="*/ 37 w 7386137"/>
              <a:gd name="connsiteY19734" fmla="*/ 282659 h 688275"/>
              <a:gd name="connsiteX19735" fmla="*/ 0 w 7386137"/>
              <a:gd name="connsiteY19735" fmla="*/ 282659 h 688275"/>
              <a:gd name="connsiteX19736" fmla="*/ 37 w 7386137"/>
              <a:gd name="connsiteY19736" fmla="*/ 282408 h 688275"/>
              <a:gd name="connsiteX19737" fmla="*/ 0 w 7386137"/>
              <a:gd name="connsiteY19737" fmla="*/ 282408 h 688275"/>
              <a:gd name="connsiteX19738" fmla="*/ 37 w 7386137"/>
              <a:gd name="connsiteY19738" fmla="*/ 282156 h 688275"/>
              <a:gd name="connsiteX19739" fmla="*/ 0 w 7386137"/>
              <a:gd name="connsiteY19739" fmla="*/ 282156 h 688275"/>
              <a:gd name="connsiteX19740" fmla="*/ 37 w 7386137"/>
              <a:gd name="connsiteY19740" fmla="*/ 281905 h 688275"/>
              <a:gd name="connsiteX19741" fmla="*/ 0 w 7386137"/>
              <a:gd name="connsiteY19741" fmla="*/ 281905 h 688275"/>
              <a:gd name="connsiteX19742" fmla="*/ 37 w 7386137"/>
              <a:gd name="connsiteY19742" fmla="*/ 281653 h 688275"/>
              <a:gd name="connsiteX19743" fmla="*/ 0 w 7386137"/>
              <a:gd name="connsiteY19743" fmla="*/ 281653 h 688275"/>
              <a:gd name="connsiteX19744" fmla="*/ 37 w 7386137"/>
              <a:gd name="connsiteY19744" fmla="*/ 281402 h 688275"/>
              <a:gd name="connsiteX19745" fmla="*/ 0 w 7386137"/>
              <a:gd name="connsiteY19745" fmla="*/ 281402 h 688275"/>
              <a:gd name="connsiteX19746" fmla="*/ 37 w 7386137"/>
              <a:gd name="connsiteY19746" fmla="*/ 281150 h 688275"/>
              <a:gd name="connsiteX19747" fmla="*/ 0 w 7386137"/>
              <a:gd name="connsiteY19747" fmla="*/ 281150 h 688275"/>
              <a:gd name="connsiteX19748" fmla="*/ 37 w 7386137"/>
              <a:gd name="connsiteY19748" fmla="*/ 280898 h 688275"/>
              <a:gd name="connsiteX19749" fmla="*/ 0 w 7386137"/>
              <a:gd name="connsiteY19749" fmla="*/ 280898 h 688275"/>
              <a:gd name="connsiteX19750" fmla="*/ 37 w 7386137"/>
              <a:gd name="connsiteY19750" fmla="*/ 280647 h 688275"/>
              <a:gd name="connsiteX19751" fmla="*/ 0 w 7386137"/>
              <a:gd name="connsiteY19751" fmla="*/ 280647 h 688275"/>
              <a:gd name="connsiteX19752" fmla="*/ 37 w 7386137"/>
              <a:gd name="connsiteY19752" fmla="*/ 280395 h 688275"/>
              <a:gd name="connsiteX19753" fmla="*/ 0 w 7386137"/>
              <a:gd name="connsiteY19753" fmla="*/ 280395 h 688275"/>
              <a:gd name="connsiteX19754" fmla="*/ 37 w 7386137"/>
              <a:gd name="connsiteY19754" fmla="*/ 280144 h 688275"/>
              <a:gd name="connsiteX19755" fmla="*/ 0 w 7386137"/>
              <a:gd name="connsiteY19755" fmla="*/ 280144 h 688275"/>
              <a:gd name="connsiteX19756" fmla="*/ 37 w 7386137"/>
              <a:gd name="connsiteY19756" fmla="*/ 279892 h 688275"/>
              <a:gd name="connsiteX19757" fmla="*/ 0 w 7386137"/>
              <a:gd name="connsiteY19757" fmla="*/ 279892 h 688275"/>
              <a:gd name="connsiteX19758" fmla="*/ 37 w 7386137"/>
              <a:gd name="connsiteY19758" fmla="*/ 279641 h 688275"/>
              <a:gd name="connsiteX19759" fmla="*/ 0 w 7386137"/>
              <a:gd name="connsiteY19759" fmla="*/ 279641 h 688275"/>
              <a:gd name="connsiteX19760" fmla="*/ 37 w 7386137"/>
              <a:gd name="connsiteY19760" fmla="*/ 279389 h 688275"/>
              <a:gd name="connsiteX19761" fmla="*/ 0 w 7386137"/>
              <a:gd name="connsiteY19761" fmla="*/ 279389 h 688275"/>
              <a:gd name="connsiteX19762" fmla="*/ 37 w 7386137"/>
              <a:gd name="connsiteY19762" fmla="*/ 279138 h 688275"/>
              <a:gd name="connsiteX19763" fmla="*/ 0 w 7386137"/>
              <a:gd name="connsiteY19763" fmla="*/ 279138 h 688275"/>
              <a:gd name="connsiteX19764" fmla="*/ 37 w 7386137"/>
              <a:gd name="connsiteY19764" fmla="*/ 278886 h 688275"/>
              <a:gd name="connsiteX19765" fmla="*/ 0 w 7386137"/>
              <a:gd name="connsiteY19765" fmla="*/ 278886 h 688275"/>
              <a:gd name="connsiteX19766" fmla="*/ 37 w 7386137"/>
              <a:gd name="connsiteY19766" fmla="*/ 278634 h 688275"/>
              <a:gd name="connsiteX19767" fmla="*/ 0 w 7386137"/>
              <a:gd name="connsiteY19767" fmla="*/ 278634 h 688275"/>
              <a:gd name="connsiteX19768" fmla="*/ 37 w 7386137"/>
              <a:gd name="connsiteY19768" fmla="*/ 278383 h 688275"/>
              <a:gd name="connsiteX19769" fmla="*/ 0 w 7386137"/>
              <a:gd name="connsiteY19769" fmla="*/ 278383 h 688275"/>
              <a:gd name="connsiteX19770" fmla="*/ 37 w 7386137"/>
              <a:gd name="connsiteY19770" fmla="*/ 278131 h 688275"/>
              <a:gd name="connsiteX19771" fmla="*/ 0 w 7386137"/>
              <a:gd name="connsiteY19771" fmla="*/ 278131 h 688275"/>
              <a:gd name="connsiteX19772" fmla="*/ 37 w 7386137"/>
              <a:gd name="connsiteY19772" fmla="*/ 277880 h 688275"/>
              <a:gd name="connsiteX19773" fmla="*/ 0 w 7386137"/>
              <a:gd name="connsiteY19773" fmla="*/ 277880 h 688275"/>
              <a:gd name="connsiteX19774" fmla="*/ 37 w 7386137"/>
              <a:gd name="connsiteY19774" fmla="*/ 277628 h 688275"/>
              <a:gd name="connsiteX19775" fmla="*/ 0 w 7386137"/>
              <a:gd name="connsiteY19775" fmla="*/ 277628 h 688275"/>
              <a:gd name="connsiteX19776" fmla="*/ 37 w 7386137"/>
              <a:gd name="connsiteY19776" fmla="*/ 277377 h 688275"/>
              <a:gd name="connsiteX19777" fmla="*/ 0 w 7386137"/>
              <a:gd name="connsiteY19777" fmla="*/ 277377 h 688275"/>
              <a:gd name="connsiteX19778" fmla="*/ 37 w 7386137"/>
              <a:gd name="connsiteY19778" fmla="*/ 277125 h 688275"/>
              <a:gd name="connsiteX19779" fmla="*/ 0 w 7386137"/>
              <a:gd name="connsiteY19779" fmla="*/ 277125 h 688275"/>
              <a:gd name="connsiteX19780" fmla="*/ 37 w 7386137"/>
              <a:gd name="connsiteY19780" fmla="*/ 276874 h 688275"/>
              <a:gd name="connsiteX19781" fmla="*/ 0 w 7386137"/>
              <a:gd name="connsiteY19781" fmla="*/ 276874 h 688275"/>
              <a:gd name="connsiteX19782" fmla="*/ 37 w 7386137"/>
              <a:gd name="connsiteY19782" fmla="*/ 276622 h 688275"/>
              <a:gd name="connsiteX19783" fmla="*/ 0 w 7386137"/>
              <a:gd name="connsiteY19783" fmla="*/ 276622 h 688275"/>
              <a:gd name="connsiteX19784" fmla="*/ 37 w 7386137"/>
              <a:gd name="connsiteY19784" fmla="*/ 276371 h 688275"/>
              <a:gd name="connsiteX19785" fmla="*/ 0 w 7386137"/>
              <a:gd name="connsiteY19785" fmla="*/ 276371 h 688275"/>
              <a:gd name="connsiteX19786" fmla="*/ 37 w 7386137"/>
              <a:gd name="connsiteY19786" fmla="*/ 276119 h 688275"/>
              <a:gd name="connsiteX19787" fmla="*/ 0 w 7386137"/>
              <a:gd name="connsiteY19787" fmla="*/ 276119 h 688275"/>
              <a:gd name="connsiteX19788" fmla="*/ 37 w 7386137"/>
              <a:gd name="connsiteY19788" fmla="*/ 275868 h 688275"/>
              <a:gd name="connsiteX19789" fmla="*/ 0 w 7386137"/>
              <a:gd name="connsiteY19789" fmla="*/ 275868 h 688275"/>
              <a:gd name="connsiteX19790" fmla="*/ 37 w 7386137"/>
              <a:gd name="connsiteY19790" fmla="*/ 275616 h 688275"/>
              <a:gd name="connsiteX19791" fmla="*/ 0 w 7386137"/>
              <a:gd name="connsiteY19791" fmla="*/ 275616 h 688275"/>
              <a:gd name="connsiteX19792" fmla="*/ 37 w 7386137"/>
              <a:gd name="connsiteY19792" fmla="*/ 275364 h 688275"/>
              <a:gd name="connsiteX19793" fmla="*/ 0 w 7386137"/>
              <a:gd name="connsiteY19793" fmla="*/ 275364 h 688275"/>
              <a:gd name="connsiteX19794" fmla="*/ 37 w 7386137"/>
              <a:gd name="connsiteY19794" fmla="*/ 275113 h 688275"/>
              <a:gd name="connsiteX19795" fmla="*/ 0 w 7386137"/>
              <a:gd name="connsiteY19795" fmla="*/ 275113 h 688275"/>
              <a:gd name="connsiteX19796" fmla="*/ 37 w 7386137"/>
              <a:gd name="connsiteY19796" fmla="*/ 274861 h 688275"/>
              <a:gd name="connsiteX19797" fmla="*/ 0 w 7386137"/>
              <a:gd name="connsiteY19797" fmla="*/ 274861 h 688275"/>
              <a:gd name="connsiteX19798" fmla="*/ 37 w 7386137"/>
              <a:gd name="connsiteY19798" fmla="*/ 274610 h 688275"/>
              <a:gd name="connsiteX19799" fmla="*/ 0 w 7386137"/>
              <a:gd name="connsiteY19799" fmla="*/ 274610 h 688275"/>
              <a:gd name="connsiteX19800" fmla="*/ 37 w 7386137"/>
              <a:gd name="connsiteY19800" fmla="*/ 274358 h 688275"/>
              <a:gd name="connsiteX19801" fmla="*/ 0 w 7386137"/>
              <a:gd name="connsiteY19801" fmla="*/ 274358 h 688275"/>
              <a:gd name="connsiteX19802" fmla="*/ 37 w 7386137"/>
              <a:gd name="connsiteY19802" fmla="*/ 274107 h 688275"/>
              <a:gd name="connsiteX19803" fmla="*/ 0 w 7386137"/>
              <a:gd name="connsiteY19803" fmla="*/ 274107 h 688275"/>
              <a:gd name="connsiteX19804" fmla="*/ 37 w 7386137"/>
              <a:gd name="connsiteY19804" fmla="*/ 273855 h 688275"/>
              <a:gd name="connsiteX19805" fmla="*/ 0 w 7386137"/>
              <a:gd name="connsiteY19805" fmla="*/ 273855 h 688275"/>
              <a:gd name="connsiteX19806" fmla="*/ 37 w 7386137"/>
              <a:gd name="connsiteY19806" fmla="*/ 273604 h 688275"/>
              <a:gd name="connsiteX19807" fmla="*/ 0 w 7386137"/>
              <a:gd name="connsiteY19807" fmla="*/ 273604 h 688275"/>
              <a:gd name="connsiteX19808" fmla="*/ 37 w 7386137"/>
              <a:gd name="connsiteY19808" fmla="*/ 273352 h 688275"/>
              <a:gd name="connsiteX19809" fmla="*/ 0 w 7386137"/>
              <a:gd name="connsiteY19809" fmla="*/ 273352 h 688275"/>
              <a:gd name="connsiteX19810" fmla="*/ 37 w 7386137"/>
              <a:gd name="connsiteY19810" fmla="*/ 273100 h 688275"/>
              <a:gd name="connsiteX19811" fmla="*/ 0 w 7386137"/>
              <a:gd name="connsiteY19811" fmla="*/ 273100 h 688275"/>
              <a:gd name="connsiteX19812" fmla="*/ 37 w 7386137"/>
              <a:gd name="connsiteY19812" fmla="*/ 272849 h 688275"/>
              <a:gd name="connsiteX19813" fmla="*/ 0 w 7386137"/>
              <a:gd name="connsiteY19813" fmla="*/ 272849 h 688275"/>
              <a:gd name="connsiteX19814" fmla="*/ 37 w 7386137"/>
              <a:gd name="connsiteY19814" fmla="*/ 272597 h 688275"/>
              <a:gd name="connsiteX19815" fmla="*/ 0 w 7386137"/>
              <a:gd name="connsiteY19815" fmla="*/ 272597 h 688275"/>
              <a:gd name="connsiteX19816" fmla="*/ 37 w 7386137"/>
              <a:gd name="connsiteY19816" fmla="*/ 272346 h 688275"/>
              <a:gd name="connsiteX19817" fmla="*/ 0 w 7386137"/>
              <a:gd name="connsiteY19817" fmla="*/ 272346 h 688275"/>
              <a:gd name="connsiteX19818" fmla="*/ 37 w 7386137"/>
              <a:gd name="connsiteY19818" fmla="*/ 272094 h 688275"/>
              <a:gd name="connsiteX19819" fmla="*/ 0 w 7386137"/>
              <a:gd name="connsiteY19819" fmla="*/ 272094 h 688275"/>
              <a:gd name="connsiteX19820" fmla="*/ 37 w 7386137"/>
              <a:gd name="connsiteY19820" fmla="*/ 271843 h 688275"/>
              <a:gd name="connsiteX19821" fmla="*/ 0 w 7386137"/>
              <a:gd name="connsiteY19821" fmla="*/ 271843 h 688275"/>
              <a:gd name="connsiteX19822" fmla="*/ 37 w 7386137"/>
              <a:gd name="connsiteY19822" fmla="*/ 271591 h 688275"/>
              <a:gd name="connsiteX19823" fmla="*/ 0 w 7386137"/>
              <a:gd name="connsiteY19823" fmla="*/ 271591 h 688275"/>
              <a:gd name="connsiteX19824" fmla="*/ 37 w 7386137"/>
              <a:gd name="connsiteY19824" fmla="*/ 271340 h 688275"/>
              <a:gd name="connsiteX19825" fmla="*/ 0 w 7386137"/>
              <a:gd name="connsiteY19825" fmla="*/ 271340 h 688275"/>
              <a:gd name="connsiteX19826" fmla="*/ 37 w 7386137"/>
              <a:gd name="connsiteY19826" fmla="*/ 271088 h 688275"/>
              <a:gd name="connsiteX19827" fmla="*/ 0 w 7386137"/>
              <a:gd name="connsiteY19827" fmla="*/ 271088 h 688275"/>
              <a:gd name="connsiteX19828" fmla="*/ 37 w 7386137"/>
              <a:gd name="connsiteY19828" fmla="*/ 270837 h 688275"/>
              <a:gd name="connsiteX19829" fmla="*/ 0 w 7386137"/>
              <a:gd name="connsiteY19829" fmla="*/ 270837 h 688275"/>
              <a:gd name="connsiteX19830" fmla="*/ 37 w 7386137"/>
              <a:gd name="connsiteY19830" fmla="*/ 270585 h 688275"/>
              <a:gd name="connsiteX19831" fmla="*/ 0 w 7386137"/>
              <a:gd name="connsiteY19831" fmla="*/ 270585 h 688275"/>
              <a:gd name="connsiteX19832" fmla="*/ 37 w 7386137"/>
              <a:gd name="connsiteY19832" fmla="*/ 270334 h 688275"/>
              <a:gd name="connsiteX19833" fmla="*/ 0 w 7386137"/>
              <a:gd name="connsiteY19833" fmla="*/ 270334 h 688275"/>
              <a:gd name="connsiteX19834" fmla="*/ 37 w 7386137"/>
              <a:gd name="connsiteY19834" fmla="*/ 270082 h 688275"/>
              <a:gd name="connsiteX19835" fmla="*/ 0 w 7386137"/>
              <a:gd name="connsiteY19835" fmla="*/ 270082 h 688275"/>
              <a:gd name="connsiteX19836" fmla="*/ 13358 w 7386137"/>
              <a:gd name="connsiteY19836" fmla="*/ 177828 h 688275"/>
              <a:gd name="connsiteX19837" fmla="*/ 35483 w 7386137"/>
              <a:gd name="connsiteY19837" fmla="*/ 196195 h 688275"/>
              <a:gd name="connsiteX19838" fmla="*/ 176159 w 7386137"/>
              <a:gd name="connsiteY19838" fmla="*/ 196195 h 688275"/>
              <a:gd name="connsiteX19839" fmla="*/ 212080 w 7386137"/>
              <a:gd name="connsiteY19839" fmla="*/ 139704 h 688275"/>
              <a:gd name="connsiteX19840" fmla="*/ 37986 w 7386137"/>
              <a:gd name="connsiteY19840" fmla="*/ 138927 h 688275"/>
              <a:gd name="connsiteX19841" fmla="*/ 38023 w 7386137"/>
              <a:gd name="connsiteY19841" fmla="*/ 138675 h 688275"/>
              <a:gd name="connsiteX19842" fmla="*/ 37986 w 7386137"/>
              <a:gd name="connsiteY19842" fmla="*/ 138675 h 688275"/>
              <a:gd name="connsiteX19843" fmla="*/ 38023 w 7386137"/>
              <a:gd name="connsiteY19843" fmla="*/ 138424 h 688275"/>
              <a:gd name="connsiteX19844" fmla="*/ 37986 w 7386137"/>
              <a:gd name="connsiteY19844" fmla="*/ 138424 h 688275"/>
              <a:gd name="connsiteX19845" fmla="*/ 38023 w 7386137"/>
              <a:gd name="connsiteY19845" fmla="*/ 138172 h 688275"/>
              <a:gd name="connsiteX19846" fmla="*/ 37986 w 7386137"/>
              <a:gd name="connsiteY19846" fmla="*/ 138172 h 688275"/>
              <a:gd name="connsiteX19847" fmla="*/ 38023 w 7386137"/>
              <a:gd name="connsiteY19847" fmla="*/ 137921 h 688275"/>
              <a:gd name="connsiteX19848" fmla="*/ 37986 w 7386137"/>
              <a:gd name="connsiteY19848" fmla="*/ 137921 h 688275"/>
              <a:gd name="connsiteX19849" fmla="*/ 38023 w 7386137"/>
              <a:gd name="connsiteY19849" fmla="*/ 137669 h 688275"/>
              <a:gd name="connsiteX19850" fmla="*/ 37986 w 7386137"/>
              <a:gd name="connsiteY19850" fmla="*/ 137669 h 688275"/>
              <a:gd name="connsiteX19851" fmla="*/ 38023 w 7386137"/>
              <a:gd name="connsiteY19851" fmla="*/ 137418 h 688275"/>
              <a:gd name="connsiteX19852" fmla="*/ 37986 w 7386137"/>
              <a:gd name="connsiteY19852" fmla="*/ 137418 h 688275"/>
              <a:gd name="connsiteX19853" fmla="*/ 38023 w 7386137"/>
              <a:gd name="connsiteY19853" fmla="*/ 137166 h 688275"/>
              <a:gd name="connsiteX19854" fmla="*/ 37986 w 7386137"/>
              <a:gd name="connsiteY19854" fmla="*/ 137166 h 688275"/>
              <a:gd name="connsiteX19855" fmla="*/ 38023 w 7386137"/>
              <a:gd name="connsiteY19855" fmla="*/ 136915 h 688275"/>
              <a:gd name="connsiteX19856" fmla="*/ 37986 w 7386137"/>
              <a:gd name="connsiteY19856" fmla="*/ 136915 h 688275"/>
              <a:gd name="connsiteX19857" fmla="*/ 38023 w 7386137"/>
              <a:gd name="connsiteY19857" fmla="*/ 136663 h 688275"/>
              <a:gd name="connsiteX19858" fmla="*/ 37986 w 7386137"/>
              <a:gd name="connsiteY19858" fmla="*/ 136663 h 688275"/>
              <a:gd name="connsiteX19859" fmla="*/ 38023 w 7386137"/>
              <a:gd name="connsiteY19859" fmla="*/ 136412 h 688275"/>
              <a:gd name="connsiteX19860" fmla="*/ 37986 w 7386137"/>
              <a:gd name="connsiteY19860" fmla="*/ 136412 h 688275"/>
              <a:gd name="connsiteX19861" fmla="*/ 38023 w 7386137"/>
              <a:gd name="connsiteY19861" fmla="*/ 136160 h 688275"/>
              <a:gd name="connsiteX19862" fmla="*/ 37986 w 7386137"/>
              <a:gd name="connsiteY19862" fmla="*/ 136160 h 688275"/>
              <a:gd name="connsiteX19863" fmla="*/ 38023 w 7386137"/>
              <a:gd name="connsiteY19863" fmla="*/ 135909 h 688275"/>
              <a:gd name="connsiteX19864" fmla="*/ 37986 w 7386137"/>
              <a:gd name="connsiteY19864" fmla="*/ 135909 h 688275"/>
              <a:gd name="connsiteX19865" fmla="*/ 38023 w 7386137"/>
              <a:gd name="connsiteY19865" fmla="*/ 135657 h 688275"/>
              <a:gd name="connsiteX19866" fmla="*/ 37986 w 7386137"/>
              <a:gd name="connsiteY19866" fmla="*/ 135657 h 688275"/>
              <a:gd name="connsiteX19867" fmla="*/ 38023 w 7386137"/>
              <a:gd name="connsiteY19867" fmla="*/ 135405 h 688275"/>
              <a:gd name="connsiteX19868" fmla="*/ 37986 w 7386137"/>
              <a:gd name="connsiteY19868" fmla="*/ 135405 h 688275"/>
              <a:gd name="connsiteX19869" fmla="*/ 38023 w 7386137"/>
              <a:gd name="connsiteY19869" fmla="*/ 135154 h 688275"/>
              <a:gd name="connsiteX19870" fmla="*/ 37986 w 7386137"/>
              <a:gd name="connsiteY19870" fmla="*/ 135154 h 688275"/>
              <a:gd name="connsiteX19871" fmla="*/ 38023 w 7386137"/>
              <a:gd name="connsiteY19871" fmla="*/ 134902 h 688275"/>
              <a:gd name="connsiteX19872" fmla="*/ 37986 w 7386137"/>
              <a:gd name="connsiteY19872" fmla="*/ 134902 h 688275"/>
              <a:gd name="connsiteX19873" fmla="*/ 38023 w 7386137"/>
              <a:gd name="connsiteY19873" fmla="*/ 134651 h 688275"/>
              <a:gd name="connsiteX19874" fmla="*/ 37986 w 7386137"/>
              <a:gd name="connsiteY19874" fmla="*/ 134651 h 688275"/>
              <a:gd name="connsiteX19875" fmla="*/ 38023 w 7386137"/>
              <a:gd name="connsiteY19875" fmla="*/ 134399 h 688275"/>
              <a:gd name="connsiteX19876" fmla="*/ 37986 w 7386137"/>
              <a:gd name="connsiteY19876" fmla="*/ 134399 h 688275"/>
              <a:gd name="connsiteX19877" fmla="*/ 38023 w 7386137"/>
              <a:gd name="connsiteY19877" fmla="*/ 134148 h 688275"/>
              <a:gd name="connsiteX19878" fmla="*/ 37986 w 7386137"/>
              <a:gd name="connsiteY19878" fmla="*/ 134148 h 688275"/>
              <a:gd name="connsiteX19879" fmla="*/ 38023 w 7386137"/>
              <a:gd name="connsiteY19879" fmla="*/ 133896 h 688275"/>
              <a:gd name="connsiteX19880" fmla="*/ 37986 w 7386137"/>
              <a:gd name="connsiteY19880" fmla="*/ 133896 h 688275"/>
              <a:gd name="connsiteX19881" fmla="*/ 38023 w 7386137"/>
              <a:gd name="connsiteY19881" fmla="*/ 133645 h 688275"/>
              <a:gd name="connsiteX19882" fmla="*/ 37986 w 7386137"/>
              <a:gd name="connsiteY19882" fmla="*/ 133645 h 688275"/>
              <a:gd name="connsiteX19883" fmla="*/ 38023 w 7386137"/>
              <a:gd name="connsiteY19883" fmla="*/ 133393 h 688275"/>
              <a:gd name="connsiteX19884" fmla="*/ 37986 w 7386137"/>
              <a:gd name="connsiteY19884" fmla="*/ 133393 h 688275"/>
              <a:gd name="connsiteX19885" fmla="*/ 38023 w 7386137"/>
              <a:gd name="connsiteY19885" fmla="*/ 133141 h 688275"/>
              <a:gd name="connsiteX19886" fmla="*/ 37986 w 7386137"/>
              <a:gd name="connsiteY19886" fmla="*/ 133141 h 688275"/>
              <a:gd name="connsiteX19887" fmla="*/ 38023 w 7386137"/>
              <a:gd name="connsiteY19887" fmla="*/ 132890 h 688275"/>
              <a:gd name="connsiteX19888" fmla="*/ 37986 w 7386137"/>
              <a:gd name="connsiteY19888" fmla="*/ 132890 h 688275"/>
              <a:gd name="connsiteX19889" fmla="*/ 38023 w 7386137"/>
              <a:gd name="connsiteY19889" fmla="*/ 132638 h 688275"/>
              <a:gd name="connsiteX19890" fmla="*/ 37986 w 7386137"/>
              <a:gd name="connsiteY19890" fmla="*/ 132638 h 688275"/>
              <a:gd name="connsiteX19891" fmla="*/ 38023 w 7386137"/>
              <a:gd name="connsiteY19891" fmla="*/ 132387 h 688275"/>
              <a:gd name="connsiteX19892" fmla="*/ 37986 w 7386137"/>
              <a:gd name="connsiteY19892" fmla="*/ 132387 h 688275"/>
              <a:gd name="connsiteX19893" fmla="*/ 38023 w 7386137"/>
              <a:gd name="connsiteY19893" fmla="*/ 132135 h 688275"/>
              <a:gd name="connsiteX19894" fmla="*/ 37986 w 7386137"/>
              <a:gd name="connsiteY19894" fmla="*/ 132135 h 688275"/>
              <a:gd name="connsiteX19895" fmla="*/ 38023 w 7386137"/>
              <a:gd name="connsiteY19895" fmla="*/ 131884 h 688275"/>
              <a:gd name="connsiteX19896" fmla="*/ 37986 w 7386137"/>
              <a:gd name="connsiteY19896" fmla="*/ 131884 h 688275"/>
              <a:gd name="connsiteX19897" fmla="*/ 38023 w 7386137"/>
              <a:gd name="connsiteY19897" fmla="*/ 131632 h 688275"/>
              <a:gd name="connsiteX19898" fmla="*/ 37986 w 7386137"/>
              <a:gd name="connsiteY19898" fmla="*/ 131632 h 688275"/>
              <a:gd name="connsiteX19899" fmla="*/ 38023 w 7386137"/>
              <a:gd name="connsiteY19899" fmla="*/ 131381 h 688275"/>
              <a:gd name="connsiteX19900" fmla="*/ 37986 w 7386137"/>
              <a:gd name="connsiteY19900" fmla="*/ 131381 h 688275"/>
              <a:gd name="connsiteX19901" fmla="*/ 38023 w 7386137"/>
              <a:gd name="connsiteY19901" fmla="*/ 131129 h 688275"/>
              <a:gd name="connsiteX19902" fmla="*/ 37986 w 7386137"/>
              <a:gd name="connsiteY19902" fmla="*/ 131129 h 688275"/>
              <a:gd name="connsiteX19903" fmla="*/ 38023 w 7386137"/>
              <a:gd name="connsiteY19903" fmla="*/ 130878 h 688275"/>
              <a:gd name="connsiteX19904" fmla="*/ 37986 w 7386137"/>
              <a:gd name="connsiteY19904" fmla="*/ 130878 h 688275"/>
              <a:gd name="connsiteX19905" fmla="*/ 38023 w 7386137"/>
              <a:gd name="connsiteY19905" fmla="*/ 130626 h 688275"/>
              <a:gd name="connsiteX19906" fmla="*/ 37986 w 7386137"/>
              <a:gd name="connsiteY19906" fmla="*/ 130626 h 688275"/>
              <a:gd name="connsiteX19907" fmla="*/ 38023 w 7386137"/>
              <a:gd name="connsiteY19907" fmla="*/ 130375 h 688275"/>
              <a:gd name="connsiteX19908" fmla="*/ 37986 w 7386137"/>
              <a:gd name="connsiteY19908" fmla="*/ 130375 h 688275"/>
              <a:gd name="connsiteX19909" fmla="*/ 38023 w 7386137"/>
              <a:gd name="connsiteY19909" fmla="*/ 130123 h 688275"/>
              <a:gd name="connsiteX19910" fmla="*/ 37986 w 7386137"/>
              <a:gd name="connsiteY19910" fmla="*/ 130123 h 688275"/>
              <a:gd name="connsiteX19911" fmla="*/ 38023 w 7386137"/>
              <a:gd name="connsiteY19911" fmla="*/ 129872 h 688275"/>
              <a:gd name="connsiteX19912" fmla="*/ 37986 w 7386137"/>
              <a:gd name="connsiteY19912" fmla="*/ 129872 h 688275"/>
              <a:gd name="connsiteX19913" fmla="*/ 38023 w 7386137"/>
              <a:gd name="connsiteY19913" fmla="*/ 129620 h 688275"/>
              <a:gd name="connsiteX19914" fmla="*/ 37986 w 7386137"/>
              <a:gd name="connsiteY19914" fmla="*/ 129620 h 688275"/>
              <a:gd name="connsiteX19915" fmla="*/ 38023 w 7386137"/>
              <a:gd name="connsiteY19915" fmla="*/ 129368 h 688275"/>
              <a:gd name="connsiteX19916" fmla="*/ 37986 w 7386137"/>
              <a:gd name="connsiteY19916" fmla="*/ 129368 h 688275"/>
              <a:gd name="connsiteX19917" fmla="*/ 38023 w 7386137"/>
              <a:gd name="connsiteY19917" fmla="*/ 129117 h 688275"/>
              <a:gd name="connsiteX19918" fmla="*/ 37986 w 7386137"/>
              <a:gd name="connsiteY19918" fmla="*/ 129117 h 688275"/>
              <a:gd name="connsiteX19919" fmla="*/ 38023 w 7386137"/>
              <a:gd name="connsiteY19919" fmla="*/ 128865 h 688275"/>
              <a:gd name="connsiteX19920" fmla="*/ 37986 w 7386137"/>
              <a:gd name="connsiteY19920" fmla="*/ 128865 h 688275"/>
              <a:gd name="connsiteX19921" fmla="*/ 38023 w 7386137"/>
              <a:gd name="connsiteY19921" fmla="*/ 128614 h 688275"/>
              <a:gd name="connsiteX19922" fmla="*/ 37986 w 7386137"/>
              <a:gd name="connsiteY19922" fmla="*/ 128614 h 688275"/>
              <a:gd name="connsiteX19923" fmla="*/ 38023 w 7386137"/>
              <a:gd name="connsiteY19923" fmla="*/ 128362 h 688275"/>
              <a:gd name="connsiteX19924" fmla="*/ 37986 w 7386137"/>
              <a:gd name="connsiteY19924" fmla="*/ 128362 h 688275"/>
              <a:gd name="connsiteX19925" fmla="*/ 38023 w 7386137"/>
              <a:gd name="connsiteY19925" fmla="*/ 128111 h 688275"/>
              <a:gd name="connsiteX19926" fmla="*/ 37986 w 7386137"/>
              <a:gd name="connsiteY19926" fmla="*/ 128111 h 688275"/>
              <a:gd name="connsiteX19927" fmla="*/ 38023 w 7386137"/>
              <a:gd name="connsiteY19927" fmla="*/ 127859 h 688275"/>
              <a:gd name="connsiteX19928" fmla="*/ 37986 w 7386137"/>
              <a:gd name="connsiteY19928" fmla="*/ 127859 h 688275"/>
              <a:gd name="connsiteX19929" fmla="*/ 38023 w 7386137"/>
              <a:gd name="connsiteY19929" fmla="*/ 127608 h 688275"/>
              <a:gd name="connsiteX19930" fmla="*/ 37986 w 7386137"/>
              <a:gd name="connsiteY19930" fmla="*/ 127608 h 688275"/>
              <a:gd name="connsiteX19931" fmla="*/ 38023 w 7386137"/>
              <a:gd name="connsiteY19931" fmla="*/ 127356 h 688275"/>
              <a:gd name="connsiteX19932" fmla="*/ 37986 w 7386137"/>
              <a:gd name="connsiteY19932" fmla="*/ 127356 h 688275"/>
              <a:gd name="connsiteX19933" fmla="*/ 38023 w 7386137"/>
              <a:gd name="connsiteY19933" fmla="*/ 127104 h 688275"/>
              <a:gd name="connsiteX19934" fmla="*/ 37986 w 7386137"/>
              <a:gd name="connsiteY19934" fmla="*/ 127104 h 688275"/>
              <a:gd name="connsiteX19935" fmla="*/ 38023 w 7386137"/>
              <a:gd name="connsiteY19935" fmla="*/ 126853 h 688275"/>
              <a:gd name="connsiteX19936" fmla="*/ 37986 w 7386137"/>
              <a:gd name="connsiteY19936" fmla="*/ 126853 h 688275"/>
              <a:gd name="connsiteX19937" fmla="*/ 38023 w 7386137"/>
              <a:gd name="connsiteY19937" fmla="*/ 126601 h 688275"/>
              <a:gd name="connsiteX19938" fmla="*/ 37986 w 7386137"/>
              <a:gd name="connsiteY19938" fmla="*/ 126601 h 688275"/>
              <a:gd name="connsiteX19939" fmla="*/ 38023 w 7386137"/>
              <a:gd name="connsiteY19939" fmla="*/ 126350 h 688275"/>
              <a:gd name="connsiteX19940" fmla="*/ 37986 w 7386137"/>
              <a:gd name="connsiteY19940" fmla="*/ 126350 h 688275"/>
              <a:gd name="connsiteX19941" fmla="*/ 38023 w 7386137"/>
              <a:gd name="connsiteY19941" fmla="*/ 126098 h 688275"/>
              <a:gd name="connsiteX19942" fmla="*/ 37986 w 7386137"/>
              <a:gd name="connsiteY19942" fmla="*/ 126098 h 688275"/>
              <a:gd name="connsiteX19943" fmla="*/ 38023 w 7386137"/>
              <a:gd name="connsiteY19943" fmla="*/ 125847 h 688275"/>
              <a:gd name="connsiteX19944" fmla="*/ 37986 w 7386137"/>
              <a:gd name="connsiteY19944" fmla="*/ 125847 h 688275"/>
              <a:gd name="connsiteX19945" fmla="*/ 38023 w 7386137"/>
              <a:gd name="connsiteY19945" fmla="*/ 125595 h 688275"/>
              <a:gd name="connsiteX19946" fmla="*/ 37986 w 7386137"/>
              <a:gd name="connsiteY19946" fmla="*/ 125595 h 688275"/>
              <a:gd name="connsiteX19947" fmla="*/ 38023 w 7386137"/>
              <a:gd name="connsiteY19947" fmla="*/ 125344 h 688275"/>
              <a:gd name="connsiteX19948" fmla="*/ 37986 w 7386137"/>
              <a:gd name="connsiteY19948" fmla="*/ 125344 h 688275"/>
              <a:gd name="connsiteX19949" fmla="*/ 38023 w 7386137"/>
              <a:gd name="connsiteY19949" fmla="*/ 125092 h 688275"/>
              <a:gd name="connsiteX19950" fmla="*/ 37986 w 7386137"/>
              <a:gd name="connsiteY19950" fmla="*/ 125092 h 688275"/>
              <a:gd name="connsiteX19951" fmla="*/ 38023 w 7386137"/>
              <a:gd name="connsiteY19951" fmla="*/ 124841 h 688275"/>
              <a:gd name="connsiteX19952" fmla="*/ 37986 w 7386137"/>
              <a:gd name="connsiteY19952" fmla="*/ 124841 h 688275"/>
              <a:gd name="connsiteX19953" fmla="*/ 38023 w 7386137"/>
              <a:gd name="connsiteY19953" fmla="*/ 124589 h 688275"/>
              <a:gd name="connsiteX19954" fmla="*/ 37986 w 7386137"/>
              <a:gd name="connsiteY19954" fmla="*/ 124589 h 688275"/>
              <a:gd name="connsiteX19955" fmla="*/ 38023 w 7386137"/>
              <a:gd name="connsiteY19955" fmla="*/ 124338 h 688275"/>
              <a:gd name="connsiteX19956" fmla="*/ 37986 w 7386137"/>
              <a:gd name="connsiteY19956" fmla="*/ 124338 h 688275"/>
              <a:gd name="connsiteX19957" fmla="*/ 38023 w 7386137"/>
              <a:gd name="connsiteY19957" fmla="*/ 124086 h 688275"/>
              <a:gd name="connsiteX19958" fmla="*/ 37986 w 7386137"/>
              <a:gd name="connsiteY19958" fmla="*/ 124086 h 688275"/>
              <a:gd name="connsiteX19959" fmla="*/ 38023 w 7386137"/>
              <a:gd name="connsiteY19959" fmla="*/ 123834 h 688275"/>
              <a:gd name="connsiteX19960" fmla="*/ 37986 w 7386137"/>
              <a:gd name="connsiteY19960" fmla="*/ 123834 h 688275"/>
              <a:gd name="connsiteX19961" fmla="*/ 38023 w 7386137"/>
              <a:gd name="connsiteY19961" fmla="*/ 123583 h 688275"/>
              <a:gd name="connsiteX19962" fmla="*/ 37986 w 7386137"/>
              <a:gd name="connsiteY19962" fmla="*/ 123583 h 688275"/>
              <a:gd name="connsiteX19963" fmla="*/ 38023 w 7386137"/>
              <a:gd name="connsiteY19963" fmla="*/ 123331 h 688275"/>
              <a:gd name="connsiteX19964" fmla="*/ 37986 w 7386137"/>
              <a:gd name="connsiteY19964" fmla="*/ 123331 h 688275"/>
              <a:gd name="connsiteX19965" fmla="*/ 38023 w 7386137"/>
              <a:gd name="connsiteY19965" fmla="*/ 123080 h 688275"/>
              <a:gd name="connsiteX19966" fmla="*/ 37986 w 7386137"/>
              <a:gd name="connsiteY19966" fmla="*/ 123080 h 688275"/>
              <a:gd name="connsiteX19967" fmla="*/ 38023 w 7386137"/>
              <a:gd name="connsiteY19967" fmla="*/ 122828 h 688275"/>
              <a:gd name="connsiteX19968" fmla="*/ 37986 w 7386137"/>
              <a:gd name="connsiteY19968" fmla="*/ 122828 h 688275"/>
              <a:gd name="connsiteX19969" fmla="*/ 38023 w 7386137"/>
              <a:gd name="connsiteY19969" fmla="*/ 122577 h 688275"/>
              <a:gd name="connsiteX19970" fmla="*/ 37986 w 7386137"/>
              <a:gd name="connsiteY19970" fmla="*/ 122577 h 688275"/>
              <a:gd name="connsiteX19971" fmla="*/ 38023 w 7386137"/>
              <a:gd name="connsiteY19971" fmla="*/ 122325 h 688275"/>
              <a:gd name="connsiteX19972" fmla="*/ 37986 w 7386137"/>
              <a:gd name="connsiteY19972" fmla="*/ 122325 h 688275"/>
              <a:gd name="connsiteX19973" fmla="*/ 38023 w 7386137"/>
              <a:gd name="connsiteY19973" fmla="*/ 122074 h 688275"/>
              <a:gd name="connsiteX19974" fmla="*/ 37986 w 7386137"/>
              <a:gd name="connsiteY19974" fmla="*/ 122074 h 688275"/>
              <a:gd name="connsiteX19975" fmla="*/ 38023 w 7386137"/>
              <a:gd name="connsiteY19975" fmla="*/ 121822 h 688275"/>
              <a:gd name="connsiteX19976" fmla="*/ 37986 w 7386137"/>
              <a:gd name="connsiteY19976" fmla="*/ 121822 h 688275"/>
              <a:gd name="connsiteX19977" fmla="*/ 38023 w 7386137"/>
              <a:gd name="connsiteY19977" fmla="*/ 121570 h 688275"/>
              <a:gd name="connsiteX19978" fmla="*/ 37986 w 7386137"/>
              <a:gd name="connsiteY19978" fmla="*/ 121570 h 688275"/>
              <a:gd name="connsiteX19979" fmla="*/ 38023 w 7386137"/>
              <a:gd name="connsiteY19979" fmla="*/ 121319 h 688275"/>
              <a:gd name="connsiteX19980" fmla="*/ 37986 w 7386137"/>
              <a:gd name="connsiteY19980" fmla="*/ 121319 h 688275"/>
              <a:gd name="connsiteX19981" fmla="*/ 38023 w 7386137"/>
              <a:gd name="connsiteY19981" fmla="*/ 121067 h 688275"/>
              <a:gd name="connsiteX19982" fmla="*/ 37986 w 7386137"/>
              <a:gd name="connsiteY19982" fmla="*/ 121067 h 688275"/>
              <a:gd name="connsiteX19983" fmla="*/ 38023 w 7386137"/>
              <a:gd name="connsiteY19983" fmla="*/ 120816 h 688275"/>
              <a:gd name="connsiteX19984" fmla="*/ 37986 w 7386137"/>
              <a:gd name="connsiteY19984" fmla="*/ 120816 h 688275"/>
              <a:gd name="connsiteX19985" fmla="*/ 38023 w 7386137"/>
              <a:gd name="connsiteY19985" fmla="*/ 120564 h 688275"/>
              <a:gd name="connsiteX19986" fmla="*/ 37986 w 7386137"/>
              <a:gd name="connsiteY19986" fmla="*/ 120564 h 688275"/>
              <a:gd name="connsiteX19987" fmla="*/ 38023 w 7386137"/>
              <a:gd name="connsiteY19987" fmla="*/ 120313 h 688275"/>
              <a:gd name="connsiteX19988" fmla="*/ 37986 w 7386137"/>
              <a:gd name="connsiteY19988" fmla="*/ 120313 h 688275"/>
              <a:gd name="connsiteX19989" fmla="*/ 38023 w 7386137"/>
              <a:gd name="connsiteY19989" fmla="*/ 120061 h 688275"/>
              <a:gd name="connsiteX19990" fmla="*/ 37986 w 7386137"/>
              <a:gd name="connsiteY19990" fmla="*/ 120061 h 688275"/>
              <a:gd name="connsiteX19991" fmla="*/ 38023 w 7386137"/>
              <a:gd name="connsiteY19991" fmla="*/ 119810 h 688275"/>
              <a:gd name="connsiteX19992" fmla="*/ 37986 w 7386137"/>
              <a:gd name="connsiteY19992" fmla="*/ 119810 h 688275"/>
              <a:gd name="connsiteX19993" fmla="*/ 38023 w 7386137"/>
              <a:gd name="connsiteY19993" fmla="*/ 119558 h 688275"/>
              <a:gd name="connsiteX19994" fmla="*/ 37986 w 7386137"/>
              <a:gd name="connsiteY19994" fmla="*/ 119558 h 688275"/>
              <a:gd name="connsiteX19995" fmla="*/ 38023 w 7386137"/>
              <a:gd name="connsiteY19995" fmla="*/ 119307 h 688275"/>
              <a:gd name="connsiteX19996" fmla="*/ 37986 w 7386137"/>
              <a:gd name="connsiteY19996" fmla="*/ 119307 h 688275"/>
              <a:gd name="connsiteX19997" fmla="*/ 38023 w 7386137"/>
              <a:gd name="connsiteY19997" fmla="*/ 119055 h 688275"/>
              <a:gd name="connsiteX19998" fmla="*/ 37986 w 7386137"/>
              <a:gd name="connsiteY19998" fmla="*/ 119055 h 688275"/>
              <a:gd name="connsiteX19999" fmla="*/ 38023 w 7386137"/>
              <a:gd name="connsiteY19999" fmla="*/ 118804 h 688275"/>
              <a:gd name="connsiteX20000" fmla="*/ 37986 w 7386137"/>
              <a:gd name="connsiteY20000" fmla="*/ 118804 h 688275"/>
              <a:gd name="connsiteX20001" fmla="*/ 38023 w 7386137"/>
              <a:gd name="connsiteY20001" fmla="*/ 118552 h 688275"/>
              <a:gd name="connsiteX20002" fmla="*/ 37986 w 7386137"/>
              <a:gd name="connsiteY20002" fmla="*/ 118552 h 688275"/>
              <a:gd name="connsiteX20003" fmla="*/ 51345 w 7386137"/>
              <a:gd name="connsiteY20003" fmla="*/ 26298 h 688275"/>
              <a:gd name="connsiteX20004" fmla="*/ 73469 w 7386137"/>
              <a:gd name="connsiteY20004" fmla="*/ 43830 h 688275"/>
              <a:gd name="connsiteX20005" fmla="*/ 272169 w 7386137"/>
              <a:gd name="connsiteY20005" fmla="*/ 43830 h 688275"/>
              <a:gd name="connsiteX20006" fmla="*/ 6178909 w 7386137"/>
              <a:gd name="connsiteY20006" fmla="*/ 2086 h 688275"/>
              <a:gd name="connsiteX20007" fmla="*/ 6296209 w 7386137"/>
              <a:gd name="connsiteY20007" fmla="*/ 2086 h 688275"/>
              <a:gd name="connsiteX20008" fmla="*/ 6296173 w 7386137"/>
              <a:gd name="connsiteY20008" fmla="*/ 2338 h 688275"/>
              <a:gd name="connsiteX20009" fmla="*/ 6296209 w 7386137"/>
              <a:gd name="connsiteY20009" fmla="*/ 2338 h 688275"/>
              <a:gd name="connsiteX20010" fmla="*/ 6296173 w 7386137"/>
              <a:gd name="connsiteY20010" fmla="*/ 2589 h 688275"/>
              <a:gd name="connsiteX20011" fmla="*/ 6296209 w 7386137"/>
              <a:gd name="connsiteY20011" fmla="*/ 2589 h 688275"/>
              <a:gd name="connsiteX20012" fmla="*/ 6296173 w 7386137"/>
              <a:gd name="connsiteY20012" fmla="*/ 2841 h 688275"/>
              <a:gd name="connsiteX20013" fmla="*/ 6296209 w 7386137"/>
              <a:gd name="connsiteY20013" fmla="*/ 2841 h 688275"/>
              <a:gd name="connsiteX20014" fmla="*/ 6296173 w 7386137"/>
              <a:gd name="connsiteY20014" fmla="*/ 3092 h 688275"/>
              <a:gd name="connsiteX20015" fmla="*/ 6296209 w 7386137"/>
              <a:gd name="connsiteY20015" fmla="*/ 3092 h 688275"/>
              <a:gd name="connsiteX20016" fmla="*/ 6296173 w 7386137"/>
              <a:gd name="connsiteY20016" fmla="*/ 3344 h 688275"/>
              <a:gd name="connsiteX20017" fmla="*/ 6296209 w 7386137"/>
              <a:gd name="connsiteY20017" fmla="*/ 3344 h 688275"/>
              <a:gd name="connsiteX20018" fmla="*/ 6296173 w 7386137"/>
              <a:gd name="connsiteY20018" fmla="*/ 3595 h 688275"/>
              <a:gd name="connsiteX20019" fmla="*/ 6296209 w 7386137"/>
              <a:gd name="connsiteY20019" fmla="*/ 3595 h 688275"/>
              <a:gd name="connsiteX20020" fmla="*/ 6296173 w 7386137"/>
              <a:gd name="connsiteY20020" fmla="*/ 3847 h 688275"/>
              <a:gd name="connsiteX20021" fmla="*/ 6296209 w 7386137"/>
              <a:gd name="connsiteY20021" fmla="*/ 3847 h 688275"/>
              <a:gd name="connsiteX20022" fmla="*/ 6296173 w 7386137"/>
              <a:gd name="connsiteY20022" fmla="*/ 4098 h 688275"/>
              <a:gd name="connsiteX20023" fmla="*/ 6296209 w 7386137"/>
              <a:gd name="connsiteY20023" fmla="*/ 4098 h 688275"/>
              <a:gd name="connsiteX20024" fmla="*/ 6296173 w 7386137"/>
              <a:gd name="connsiteY20024" fmla="*/ 4350 h 688275"/>
              <a:gd name="connsiteX20025" fmla="*/ 6296209 w 7386137"/>
              <a:gd name="connsiteY20025" fmla="*/ 4350 h 688275"/>
              <a:gd name="connsiteX20026" fmla="*/ 6296173 w 7386137"/>
              <a:gd name="connsiteY20026" fmla="*/ 4601 h 688275"/>
              <a:gd name="connsiteX20027" fmla="*/ 6296209 w 7386137"/>
              <a:gd name="connsiteY20027" fmla="*/ 4601 h 688275"/>
              <a:gd name="connsiteX20028" fmla="*/ 6296173 w 7386137"/>
              <a:gd name="connsiteY20028" fmla="*/ 4853 h 688275"/>
              <a:gd name="connsiteX20029" fmla="*/ 6296209 w 7386137"/>
              <a:gd name="connsiteY20029" fmla="*/ 4853 h 688275"/>
              <a:gd name="connsiteX20030" fmla="*/ 6296173 w 7386137"/>
              <a:gd name="connsiteY20030" fmla="*/ 5104 h 688275"/>
              <a:gd name="connsiteX20031" fmla="*/ 6296209 w 7386137"/>
              <a:gd name="connsiteY20031" fmla="*/ 5104 h 688275"/>
              <a:gd name="connsiteX20032" fmla="*/ 6296173 w 7386137"/>
              <a:gd name="connsiteY20032" fmla="*/ 5356 h 688275"/>
              <a:gd name="connsiteX20033" fmla="*/ 6296209 w 7386137"/>
              <a:gd name="connsiteY20033" fmla="*/ 5356 h 688275"/>
              <a:gd name="connsiteX20034" fmla="*/ 6296173 w 7386137"/>
              <a:gd name="connsiteY20034" fmla="*/ 5608 h 688275"/>
              <a:gd name="connsiteX20035" fmla="*/ 6296209 w 7386137"/>
              <a:gd name="connsiteY20035" fmla="*/ 5608 h 688275"/>
              <a:gd name="connsiteX20036" fmla="*/ 6296173 w 7386137"/>
              <a:gd name="connsiteY20036" fmla="*/ 5859 h 688275"/>
              <a:gd name="connsiteX20037" fmla="*/ 6296209 w 7386137"/>
              <a:gd name="connsiteY20037" fmla="*/ 5859 h 688275"/>
              <a:gd name="connsiteX20038" fmla="*/ 6296173 w 7386137"/>
              <a:gd name="connsiteY20038" fmla="*/ 6111 h 688275"/>
              <a:gd name="connsiteX20039" fmla="*/ 6296209 w 7386137"/>
              <a:gd name="connsiteY20039" fmla="*/ 6111 h 688275"/>
              <a:gd name="connsiteX20040" fmla="*/ 6296173 w 7386137"/>
              <a:gd name="connsiteY20040" fmla="*/ 6362 h 688275"/>
              <a:gd name="connsiteX20041" fmla="*/ 6296209 w 7386137"/>
              <a:gd name="connsiteY20041" fmla="*/ 6362 h 688275"/>
              <a:gd name="connsiteX20042" fmla="*/ 6296173 w 7386137"/>
              <a:gd name="connsiteY20042" fmla="*/ 6614 h 688275"/>
              <a:gd name="connsiteX20043" fmla="*/ 6296209 w 7386137"/>
              <a:gd name="connsiteY20043" fmla="*/ 6614 h 688275"/>
              <a:gd name="connsiteX20044" fmla="*/ 6296173 w 7386137"/>
              <a:gd name="connsiteY20044" fmla="*/ 6865 h 688275"/>
              <a:gd name="connsiteX20045" fmla="*/ 6296209 w 7386137"/>
              <a:gd name="connsiteY20045" fmla="*/ 6865 h 688275"/>
              <a:gd name="connsiteX20046" fmla="*/ 6296173 w 7386137"/>
              <a:gd name="connsiteY20046" fmla="*/ 7117 h 688275"/>
              <a:gd name="connsiteX20047" fmla="*/ 6296209 w 7386137"/>
              <a:gd name="connsiteY20047" fmla="*/ 7117 h 688275"/>
              <a:gd name="connsiteX20048" fmla="*/ 6296173 w 7386137"/>
              <a:gd name="connsiteY20048" fmla="*/ 7368 h 688275"/>
              <a:gd name="connsiteX20049" fmla="*/ 6296209 w 7386137"/>
              <a:gd name="connsiteY20049" fmla="*/ 7368 h 688275"/>
              <a:gd name="connsiteX20050" fmla="*/ 6296173 w 7386137"/>
              <a:gd name="connsiteY20050" fmla="*/ 7620 h 688275"/>
              <a:gd name="connsiteX20051" fmla="*/ 6296209 w 7386137"/>
              <a:gd name="connsiteY20051" fmla="*/ 7620 h 688275"/>
              <a:gd name="connsiteX20052" fmla="*/ 6296173 w 7386137"/>
              <a:gd name="connsiteY20052" fmla="*/ 7872 h 688275"/>
              <a:gd name="connsiteX20053" fmla="*/ 6296209 w 7386137"/>
              <a:gd name="connsiteY20053" fmla="*/ 7872 h 688275"/>
              <a:gd name="connsiteX20054" fmla="*/ 6296173 w 7386137"/>
              <a:gd name="connsiteY20054" fmla="*/ 8123 h 688275"/>
              <a:gd name="connsiteX20055" fmla="*/ 6296209 w 7386137"/>
              <a:gd name="connsiteY20055" fmla="*/ 8123 h 688275"/>
              <a:gd name="connsiteX20056" fmla="*/ 6296173 w 7386137"/>
              <a:gd name="connsiteY20056" fmla="*/ 8375 h 688275"/>
              <a:gd name="connsiteX20057" fmla="*/ 6296209 w 7386137"/>
              <a:gd name="connsiteY20057" fmla="*/ 8375 h 688275"/>
              <a:gd name="connsiteX20058" fmla="*/ 6296173 w 7386137"/>
              <a:gd name="connsiteY20058" fmla="*/ 8626 h 688275"/>
              <a:gd name="connsiteX20059" fmla="*/ 6296209 w 7386137"/>
              <a:gd name="connsiteY20059" fmla="*/ 8626 h 688275"/>
              <a:gd name="connsiteX20060" fmla="*/ 6296173 w 7386137"/>
              <a:gd name="connsiteY20060" fmla="*/ 8878 h 688275"/>
              <a:gd name="connsiteX20061" fmla="*/ 6296209 w 7386137"/>
              <a:gd name="connsiteY20061" fmla="*/ 8878 h 688275"/>
              <a:gd name="connsiteX20062" fmla="*/ 6296173 w 7386137"/>
              <a:gd name="connsiteY20062" fmla="*/ 9129 h 688275"/>
              <a:gd name="connsiteX20063" fmla="*/ 6296209 w 7386137"/>
              <a:gd name="connsiteY20063" fmla="*/ 9129 h 688275"/>
              <a:gd name="connsiteX20064" fmla="*/ 6296173 w 7386137"/>
              <a:gd name="connsiteY20064" fmla="*/ 9381 h 688275"/>
              <a:gd name="connsiteX20065" fmla="*/ 6296209 w 7386137"/>
              <a:gd name="connsiteY20065" fmla="*/ 9381 h 688275"/>
              <a:gd name="connsiteX20066" fmla="*/ 6296173 w 7386137"/>
              <a:gd name="connsiteY20066" fmla="*/ 9632 h 688275"/>
              <a:gd name="connsiteX20067" fmla="*/ 6296209 w 7386137"/>
              <a:gd name="connsiteY20067" fmla="*/ 9632 h 688275"/>
              <a:gd name="connsiteX20068" fmla="*/ 6296173 w 7386137"/>
              <a:gd name="connsiteY20068" fmla="*/ 9884 h 688275"/>
              <a:gd name="connsiteX20069" fmla="*/ 6296209 w 7386137"/>
              <a:gd name="connsiteY20069" fmla="*/ 9884 h 688275"/>
              <a:gd name="connsiteX20070" fmla="*/ 6296173 w 7386137"/>
              <a:gd name="connsiteY20070" fmla="*/ 10135 h 688275"/>
              <a:gd name="connsiteX20071" fmla="*/ 6296209 w 7386137"/>
              <a:gd name="connsiteY20071" fmla="*/ 10135 h 688275"/>
              <a:gd name="connsiteX20072" fmla="*/ 6296173 w 7386137"/>
              <a:gd name="connsiteY20072" fmla="*/ 10387 h 688275"/>
              <a:gd name="connsiteX20073" fmla="*/ 6296209 w 7386137"/>
              <a:gd name="connsiteY20073" fmla="*/ 10387 h 688275"/>
              <a:gd name="connsiteX20074" fmla="*/ 6296173 w 7386137"/>
              <a:gd name="connsiteY20074" fmla="*/ 10638 h 688275"/>
              <a:gd name="connsiteX20075" fmla="*/ 6296209 w 7386137"/>
              <a:gd name="connsiteY20075" fmla="*/ 10638 h 688275"/>
              <a:gd name="connsiteX20076" fmla="*/ 6296173 w 7386137"/>
              <a:gd name="connsiteY20076" fmla="*/ 10890 h 688275"/>
              <a:gd name="connsiteX20077" fmla="*/ 6296209 w 7386137"/>
              <a:gd name="connsiteY20077" fmla="*/ 10890 h 688275"/>
              <a:gd name="connsiteX20078" fmla="*/ 6296173 w 7386137"/>
              <a:gd name="connsiteY20078" fmla="*/ 11142 h 688275"/>
              <a:gd name="connsiteX20079" fmla="*/ 6296209 w 7386137"/>
              <a:gd name="connsiteY20079" fmla="*/ 11142 h 688275"/>
              <a:gd name="connsiteX20080" fmla="*/ 6296173 w 7386137"/>
              <a:gd name="connsiteY20080" fmla="*/ 11393 h 688275"/>
              <a:gd name="connsiteX20081" fmla="*/ 6296209 w 7386137"/>
              <a:gd name="connsiteY20081" fmla="*/ 11393 h 688275"/>
              <a:gd name="connsiteX20082" fmla="*/ 6296173 w 7386137"/>
              <a:gd name="connsiteY20082" fmla="*/ 11645 h 688275"/>
              <a:gd name="connsiteX20083" fmla="*/ 6296209 w 7386137"/>
              <a:gd name="connsiteY20083" fmla="*/ 11645 h 688275"/>
              <a:gd name="connsiteX20084" fmla="*/ 6296173 w 7386137"/>
              <a:gd name="connsiteY20084" fmla="*/ 11896 h 688275"/>
              <a:gd name="connsiteX20085" fmla="*/ 6296209 w 7386137"/>
              <a:gd name="connsiteY20085" fmla="*/ 11896 h 688275"/>
              <a:gd name="connsiteX20086" fmla="*/ 6296173 w 7386137"/>
              <a:gd name="connsiteY20086" fmla="*/ 12148 h 688275"/>
              <a:gd name="connsiteX20087" fmla="*/ 6296209 w 7386137"/>
              <a:gd name="connsiteY20087" fmla="*/ 12148 h 688275"/>
              <a:gd name="connsiteX20088" fmla="*/ 6296173 w 7386137"/>
              <a:gd name="connsiteY20088" fmla="*/ 12399 h 688275"/>
              <a:gd name="connsiteX20089" fmla="*/ 6296209 w 7386137"/>
              <a:gd name="connsiteY20089" fmla="*/ 12399 h 688275"/>
              <a:gd name="connsiteX20090" fmla="*/ 6296173 w 7386137"/>
              <a:gd name="connsiteY20090" fmla="*/ 12651 h 688275"/>
              <a:gd name="connsiteX20091" fmla="*/ 6296209 w 7386137"/>
              <a:gd name="connsiteY20091" fmla="*/ 12651 h 688275"/>
              <a:gd name="connsiteX20092" fmla="*/ 6296173 w 7386137"/>
              <a:gd name="connsiteY20092" fmla="*/ 12902 h 688275"/>
              <a:gd name="connsiteX20093" fmla="*/ 6296209 w 7386137"/>
              <a:gd name="connsiteY20093" fmla="*/ 12902 h 688275"/>
              <a:gd name="connsiteX20094" fmla="*/ 6296173 w 7386137"/>
              <a:gd name="connsiteY20094" fmla="*/ 13154 h 688275"/>
              <a:gd name="connsiteX20095" fmla="*/ 6296209 w 7386137"/>
              <a:gd name="connsiteY20095" fmla="*/ 13154 h 688275"/>
              <a:gd name="connsiteX20096" fmla="*/ 6296173 w 7386137"/>
              <a:gd name="connsiteY20096" fmla="*/ 13406 h 688275"/>
              <a:gd name="connsiteX20097" fmla="*/ 6296209 w 7386137"/>
              <a:gd name="connsiteY20097" fmla="*/ 13406 h 688275"/>
              <a:gd name="connsiteX20098" fmla="*/ 6296173 w 7386137"/>
              <a:gd name="connsiteY20098" fmla="*/ 13657 h 688275"/>
              <a:gd name="connsiteX20099" fmla="*/ 6296209 w 7386137"/>
              <a:gd name="connsiteY20099" fmla="*/ 13657 h 688275"/>
              <a:gd name="connsiteX20100" fmla="*/ 6296173 w 7386137"/>
              <a:gd name="connsiteY20100" fmla="*/ 13909 h 688275"/>
              <a:gd name="connsiteX20101" fmla="*/ 6296209 w 7386137"/>
              <a:gd name="connsiteY20101" fmla="*/ 13909 h 688275"/>
              <a:gd name="connsiteX20102" fmla="*/ 6296173 w 7386137"/>
              <a:gd name="connsiteY20102" fmla="*/ 14160 h 688275"/>
              <a:gd name="connsiteX20103" fmla="*/ 6296209 w 7386137"/>
              <a:gd name="connsiteY20103" fmla="*/ 14160 h 688275"/>
              <a:gd name="connsiteX20104" fmla="*/ 6296173 w 7386137"/>
              <a:gd name="connsiteY20104" fmla="*/ 14412 h 688275"/>
              <a:gd name="connsiteX20105" fmla="*/ 6296209 w 7386137"/>
              <a:gd name="connsiteY20105" fmla="*/ 14412 h 688275"/>
              <a:gd name="connsiteX20106" fmla="*/ 6296173 w 7386137"/>
              <a:gd name="connsiteY20106" fmla="*/ 14663 h 688275"/>
              <a:gd name="connsiteX20107" fmla="*/ 6296209 w 7386137"/>
              <a:gd name="connsiteY20107" fmla="*/ 14663 h 688275"/>
              <a:gd name="connsiteX20108" fmla="*/ 6296173 w 7386137"/>
              <a:gd name="connsiteY20108" fmla="*/ 14915 h 688275"/>
              <a:gd name="connsiteX20109" fmla="*/ 6296209 w 7386137"/>
              <a:gd name="connsiteY20109" fmla="*/ 14915 h 688275"/>
              <a:gd name="connsiteX20110" fmla="*/ 6296173 w 7386137"/>
              <a:gd name="connsiteY20110" fmla="*/ 15166 h 688275"/>
              <a:gd name="connsiteX20111" fmla="*/ 6296209 w 7386137"/>
              <a:gd name="connsiteY20111" fmla="*/ 15166 h 688275"/>
              <a:gd name="connsiteX20112" fmla="*/ 6296173 w 7386137"/>
              <a:gd name="connsiteY20112" fmla="*/ 15418 h 688275"/>
              <a:gd name="connsiteX20113" fmla="*/ 6296209 w 7386137"/>
              <a:gd name="connsiteY20113" fmla="*/ 15418 h 688275"/>
              <a:gd name="connsiteX20114" fmla="*/ 6296173 w 7386137"/>
              <a:gd name="connsiteY20114" fmla="*/ 15669 h 688275"/>
              <a:gd name="connsiteX20115" fmla="*/ 6296209 w 7386137"/>
              <a:gd name="connsiteY20115" fmla="*/ 15669 h 688275"/>
              <a:gd name="connsiteX20116" fmla="*/ 6296173 w 7386137"/>
              <a:gd name="connsiteY20116" fmla="*/ 15921 h 688275"/>
              <a:gd name="connsiteX20117" fmla="*/ 6296209 w 7386137"/>
              <a:gd name="connsiteY20117" fmla="*/ 15921 h 688275"/>
              <a:gd name="connsiteX20118" fmla="*/ 6296173 w 7386137"/>
              <a:gd name="connsiteY20118" fmla="*/ 16172 h 688275"/>
              <a:gd name="connsiteX20119" fmla="*/ 6296209 w 7386137"/>
              <a:gd name="connsiteY20119" fmla="*/ 16172 h 688275"/>
              <a:gd name="connsiteX20120" fmla="*/ 6296173 w 7386137"/>
              <a:gd name="connsiteY20120" fmla="*/ 16424 h 688275"/>
              <a:gd name="connsiteX20121" fmla="*/ 6296209 w 7386137"/>
              <a:gd name="connsiteY20121" fmla="*/ 16424 h 688275"/>
              <a:gd name="connsiteX20122" fmla="*/ 6296173 w 7386137"/>
              <a:gd name="connsiteY20122" fmla="*/ 16675 h 688275"/>
              <a:gd name="connsiteX20123" fmla="*/ 6296209 w 7386137"/>
              <a:gd name="connsiteY20123" fmla="*/ 16675 h 688275"/>
              <a:gd name="connsiteX20124" fmla="*/ 6296173 w 7386137"/>
              <a:gd name="connsiteY20124" fmla="*/ 16927 h 688275"/>
              <a:gd name="connsiteX20125" fmla="*/ 6296209 w 7386137"/>
              <a:gd name="connsiteY20125" fmla="*/ 16927 h 688275"/>
              <a:gd name="connsiteX20126" fmla="*/ 6296173 w 7386137"/>
              <a:gd name="connsiteY20126" fmla="*/ 17179 h 688275"/>
              <a:gd name="connsiteX20127" fmla="*/ 6296209 w 7386137"/>
              <a:gd name="connsiteY20127" fmla="*/ 17179 h 688275"/>
              <a:gd name="connsiteX20128" fmla="*/ 6296173 w 7386137"/>
              <a:gd name="connsiteY20128" fmla="*/ 17430 h 688275"/>
              <a:gd name="connsiteX20129" fmla="*/ 6296209 w 7386137"/>
              <a:gd name="connsiteY20129" fmla="*/ 17430 h 688275"/>
              <a:gd name="connsiteX20130" fmla="*/ 6296173 w 7386137"/>
              <a:gd name="connsiteY20130" fmla="*/ 17682 h 688275"/>
              <a:gd name="connsiteX20131" fmla="*/ 6296209 w 7386137"/>
              <a:gd name="connsiteY20131" fmla="*/ 17682 h 688275"/>
              <a:gd name="connsiteX20132" fmla="*/ 6296173 w 7386137"/>
              <a:gd name="connsiteY20132" fmla="*/ 17933 h 688275"/>
              <a:gd name="connsiteX20133" fmla="*/ 6296209 w 7386137"/>
              <a:gd name="connsiteY20133" fmla="*/ 17933 h 688275"/>
              <a:gd name="connsiteX20134" fmla="*/ 6296173 w 7386137"/>
              <a:gd name="connsiteY20134" fmla="*/ 18185 h 688275"/>
              <a:gd name="connsiteX20135" fmla="*/ 6296209 w 7386137"/>
              <a:gd name="connsiteY20135" fmla="*/ 18185 h 688275"/>
              <a:gd name="connsiteX20136" fmla="*/ 6296173 w 7386137"/>
              <a:gd name="connsiteY20136" fmla="*/ 18436 h 688275"/>
              <a:gd name="connsiteX20137" fmla="*/ 6296209 w 7386137"/>
              <a:gd name="connsiteY20137" fmla="*/ 18436 h 688275"/>
              <a:gd name="connsiteX20138" fmla="*/ 6296173 w 7386137"/>
              <a:gd name="connsiteY20138" fmla="*/ 18688 h 688275"/>
              <a:gd name="connsiteX20139" fmla="*/ 6296209 w 7386137"/>
              <a:gd name="connsiteY20139" fmla="*/ 18688 h 688275"/>
              <a:gd name="connsiteX20140" fmla="*/ 6296173 w 7386137"/>
              <a:gd name="connsiteY20140" fmla="*/ 18939 h 688275"/>
              <a:gd name="connsiteX20141" fmla="*/ 6296209 w 7386137"/>
              <a:gd name="connsiteY20141" fmla="*/ 18939 h 688275"/>
              <a:gd name="connsiteX20142" fmla="*/ 6296173 w 7386137"/>
              <a:gd name="connsiteY20142" fmla="*/ 19191 h 688275"/>
              <a:gd name="connsiteX20143" fmla="*/ 6296209 w 7386137"/>
              <a:gd name="connsiteY20143" fmla="*/ 19191 h 688275"/>
              <a:gd name="connsiteX20144" fmla="*/ 6296173 w 7386137"/>
              <a:gd name="connsiteY20144" fmla="*/ 19443 h 688275"/>
              <a:gd name="connsiteX20145" fmla="*/ 6296209 w 7386137"/>
              <a:gd name="connsiteY20145" fmla="*/ 19443 h 688275"/>
              <a:gd name="connsiteX20146" fmla="*/ 6296173 w 7386137"/>
              <a:gd name="connsiteY20146" fmla="*/ 19694 h 688275"/>
              <a:gd name="connsiteX20147" fmla="*/ 6296209 w 7386137"/>
              <a:gd name="connsiteY20147" fmla="*/ 19694 h 688275"/>
              <a:gd name="connsiteX20148" fmla="*/ 6296173 w 7386137"/>
              <a:gd name="connsiteY20148" fmla="*/ 19946 h 688275"/>
              <a:gd name="connsiteX20149" fmla="*/ 6296209 w 7386137"/>
              <a:gd name="connsiteY20149" fmla="*/ 19946 h 688275"/>
              <a:gd name="connsiteX20150" fmla="*/ 6296173 w 7386137"/>
              <a:gd name="connsiteY20150" fmla="*/ 20197 h 688275"/>
              <a:gd name="connsiteX20151" fmla="*/ 6296209 w 7386137"/>
              <a:gd name="connsiteY20151" fmla="*/ 20197 h 688275"/>
              <a:gd name="connsiteX20152" fmla="*/ 6296173 w 7386137"/>
              <a:gd name="connsiteY20152" fmla="*/ 20449 h 688275"/>
              <a:gd name="connsiteX20153" fmla="*/ 6296209 w 7386137"/>
              <a:gd name="connsiteY20153" fmla="*/ 20449 h 688275"/>
              <a:gd name="connsiteX20154" fmla="*/ 6296173 w 7386137"/>
              <a:gd name="connsiteY20154" fmla="*/ 20700 h 688275"/>
              <a:gd name="connsiteX20155" fmla="*/ 6296209 w 7386137"/>
              <a:gd name="connsiteY20155" fmla="*/ 20700 h 688275"/>
              <a:gd name="connsiteX20156" fmla="*/ 6296173 w 7386137"/>
              <a:gd name="connsiteY20156" fmla="*/ 20952 h 688275"/>
              <a:gd name="connsiteX20157" fmla="*/ 6296209 w 7386137"/>
              <a:gd name="connsiteY20157" fmla="*/ 20952 h 688275"/>
              <a:gd name="connsiteX20158" fmla="*/ 6296173 w 7386137"/>
              <a:gd name="connsiteY20158" fmla="*/ 21203 h 688275"/>
              <a:gd name="connsiteX20159" fmla="*/ 6296209 w 7386137"/>
              <a:gd name="connsiteY20159" fmla="*/ 21203 h 688275"/>
              <a:gd name="connsiteX20160" fmla="*/ 6296173 w 7386137"/>
              <a:gd name="connsiteY20160" fmla="*/ 21455 h 688275"/>
              <a:gd name="connsiteX20161" fmla="*/ 6296209 w 7386137"/>
              <a:gd name="connsiteY20161" fmla="*/ 21455 h 688275"/>
              <a:gd name="connsiteX20162" fmla="*/ 6296173 w 7386137"/>
              <a:gd name="connsiteY20162" fmla="*/ 21706 h 688275"/>
              <a:gd name="connsiteX20163" fmla="*/ 6296209 w 7386137"/>
              <a:gd name="connsiteY20163" fmla="*/ 21706 h 688275"/>
              <a:gd name="connsiteX20164" fmla="*/ 6296173 w 7386137"/>
              <a:gd name="connsiteY20164" fmla="*/ 21958 h 688275"/>
              <a:gd name="connsiteX20165" fmla="*/ 6296209 w 7386137"/>
              <a:gd name="connsiteY20165" fmla="*/ 21958 h 688275"/>
              <a:gd name="connsiteX20166" fmla="*/ 6296173 w 7386137"/>
              <a:gd name="connsiteY20166" fmla="*/ 22209 h 688275"/>
              <a:gd name="connsiteX20167" fmla="*/ 6296209 w 7386137"/>
              <a:gd name="connsiteY20167" fmla="*/ 22209 h 688275"/>
              <a:gd name="connsiteX20168" fmla="*/ 6296173 w 7386137"/>
              <a:gd name="connsiteY20168" fmla="*/ 22461 h 688275"/>
              <a:gd name="connsiteX20169" fmla="*/ 6296209 w 7386137"/>
              <a:gd name="connsiteY20169" fmla="*/ 22461 h 688275"/>
              <a:gd name="connsiteX20170" fmla="*/ 6289084 w 7386137"/>
              <a:gd name="connsiteY20170" fmla="*/ 72634 h 688275"/>
              <a:gd name="connsiteX20171" fmla="*/ 6568795 w 7386137"/>
              <a:gd name="connsiteY20171" fmla="*/ 72634 h 688275"/>
              <a:gd name="connsiteX20172" fmla="*/ 6568758 w 7386137"/>
              <a:gd name="connsiteY20172" fmla="*/ 72886 h 688275"/>
              <a:gd name="connsiteX20173" fmla="*/ 6568795 w 7386137"/>
              <a:gd name="connsiteY20173" fmla="*/ 72886 h 688275"/>
              <a:gd name="connsiteX20174" fmla="*/ 6568759 w 7386137"/>
              <a:gd name="connsiteY20174" fmla="*/ 73137 h 688275"/>
              <a:gd name="connsiteX20175" fmla="*/ 6568795 w 7386137"/>
              <a:gd name="connsiteY20175" fmla="*/ 73137 h 688275"/>
              <a:gd name="connsiteX20176" fmla="*/ 6568759 w 7386137"/>
              <a:gd name="connsiteY20176" fmla="*/ 73389 h 688275"/>
              <a:gd name="connsiteX20177" fmla="*/ 6568795 w 7386137"/>
              <a:gd name="connsiteY20177" fmla="*/ 73389 h 688275"/>
              <a:gd name="connsiteX20178" fmla="*/ 6568759 w 7386137"/>
              <a:gd name="connsiteY20178" fmla="*/ 73640 h 688275"/>
              <a:gd name="connsiteX20179" fmla="*/ 6568795 w 7386137"/>
              <a:gd name="connsiteY20179" fmla="*/ 73640 h 688275"/>
              <a:gd name="connsiteX20180" fmla="*/ 6568759 w 7386137"/>
              <a:gd name="connsiteY20180" fmla="*/ 73892 h 688275"/>
              <a:gd name="connsiteX20181" fmla="*/ 6568795 w 7386137"/>
              <a:gd name="connsiteY20181" fmla="*/ 73892 h 688275"/>
              <a:gd name="connsiteX20182" fmla="*/ 6568759 w 7386137"/>
              <a:gd name="connsiteY20182" fmla="*/ 74143 h 688275"/>
              <a:gd name="connsiteX20183" fmla="*/ 6568795 w 7386137"/>
              <a:gd name="connsiteY20183" fmla="*/ 74143 h 688275"/>
              <a:gd name="connsiteX20184" fmla="*/ 6568759 w 7386137"/>
              <a:gd name="connsiteY20184" fmla="*/ 74395 h 688275"/>
              <a:gd name="connsiteX20185" fmla="*/ 6568795 w 7386137"/>
              <a:gd name="connsiteY20185" fmla="*/ 74395 h 688275"/>
              <a:gd name="connsiteX20186" fmla="*/ 6568759 w 7386137"/>
              <a:gd name="connsiteY20186" fmla="*/ 74646 h 688275"/>
              <a:gd name="connsiteX20187" fmla="*/ 6568795 w 7386137"/>
              <a:gd name="connsiteY20187" fmla="*/ 74646 h 688275"/>
              <a:gd name="connsiteX20188" fmla="*/ 6568759 w 7386137"/>
              <a:gd name="connsiteY20188" fmla="*/ 74898 h 688275"/>
              <a:gd name="connsiteX20189" fmla="*/ 6568795 w 7386137"/>
              <a:gd name="connsiteY20189" fmla="*/ 74898 h 688275"/>
              <a:gd name="connsiteX20190" fmla="*/ 6568759 w 7386137"/>
              <a:gd name="connsiteY20190" fmla="*/ 75149 h 688275"/>
              <a:gd name="connsiteX20191" fmla="*/ 6568795 w 7386137"/>
              <a:gd name="connsiteY20191" fmla="*/ 75149 h 688275"/>
              <a:gd name="connsiteX20192" fmla="*/ 6568759 w 7386137"/>
              <a:gd name="connsiteY20192" fmla="*/ 75401 h 688275"/>
              <a:gd name="connsiteX20193" fmla="*/ 6568795 w 7386137"/>
              <a:gd name="connsiteY20193" fmla="*/ 75401 h 688275"/>
              <a:gd name="connsiteX20194" fmla="*/ 6568759 w 7386137"/>
              <a:gd name="connsiteY20194" fmla="*/ 75652 h 688275"/>
              <a:gd name="connsiteX20195" fmla="*/ 6568795 w 7386137"/>
              <a:gd name="connsiteY20195" fmla="*/ 75652 h 688275"/>
              <a:gd name="connsiteX20196" fmla="*/ 6568759 w 7386137"/>
              <a:gd name="connsiteY20196" fmla="*/ 75904 h 688275"/>
              <a:gd name="connsiteX20197" fmla="*/ 6568795 w 7386137"/>
              <a:gd name="connsiteY20197" fmla="*/ 75904 h 688275"/>
              <a:gd name="connsiteX20198" fmla="*/ 6568759 w 7386137"/>
              <a:gd name="connsiteY20198" fmla="*/ 76156 h 688275"/>
              <a:gd name="connsiteX20199" fmla="*/ 6568795 w 7386137"/>
              <a:gd name="connsiteY20199" fmla="*/ 76156 h 688275"/>
              <a:gd name="connsiteX20200" fmla="*/ 6568759 w 7386137"/>
              <a:gd name="connsiteY20200" fmla="*/ 76407 h 688275"/>
              <a:gd name="connsiteX20201" fmla="*/ 6568795 w 7386137"/>
              <a:gd name="connsiteY20201" fmla="*/ 76407 h 688275"/>
              <a:gd name="connsiteX20202" fmla="*/ 6568759 w 7386137"/>
              <a:gd name="connsiteY20202" fmla="*/ 76659 h 688275"/>
              <a:gd name="connsiteX20203" fmla="*/ 6568795 w 7386137"/>
              <a:gd name="connsiteY20203" fmla="*/ 76659 h 688275"/>
              <a:gd name="connsiteX20204" fmla="*/ 6568759 w 7386137"/>
              <a:gd name="connsiteY20204" fmla="*/ 76910 h 688275"/>
              <a:gd name="connsiteX20205" fmla="*/ 6568795 w 7386137"/>
              <a:gd name="connsiteY20205" fmla="*/ 76910 h 688275"/>
              <a:gd name="connsiteX20206" fmla="*/ 6568759 w 7386137"/>
              <a:gd name="connsiteY20206" fmla="*/ 77162 h 688275"/>
              <a:gd name="connsiteX20207" fmla="*/ 6568795 w 7386137"/>
              <a:gd name="connsiteY20207" fmla="*/ 77162 h 688275"/>
              <a:gd name="connsiteX20208" fmla="*/ 6568759 w 7386137"/>
              <a:gd name="connsiteY20208" fmla="*/ 77413 h 688275"/>
              <a:gd name="connsiteX20209" fmla="*/ 6568795 w 7386137"/>
              <a:gd name="connsiteY20209" fmla="*/ 77413 h 688275"/>
              <a:gd name="connsiteX20210" fmla="*/ 6568759 w 7386137"/>
              <a:gd name="connsiteY20210" fmla="*/ 77665 h 688275"/>
              <a:gd name="connsiteX20211" fmla="*/ 6568795 w 7386137"/>
              <a:gd name="connsiteY20211" fmla="*/ 77665 h 688275"/>
              <a:gd name="connsiteX20212" fmla="*/ 6568759 w 7386137"/>
              <a:gd name="connsiteY20212" fmla="*/ 77916 h 688275"/>
              <a:gd name="connsiteX20213" fmla="*/ 6568795 w 7386137"/>
              <a:gd name="connsiteY20213" fmla="*/ 77916 h 688275"/>
              <a:gd name="connsiteX20214" fmla="*/ 6568759 w 7386137"/>
              <a:gd name="connsiteY20214" fmla="*/ 78168 h 688275"/>
              <a:gd name="connsiteX20215" fmla="*/ 6568795 w 7386137"/>
              <a:gd name="connsiteY20215" fmla="*/ 78168 h 688275"/>
              <a:gd name="connsiteX20216" fmla="*/ 6568759 w 7386137"/>
              <a:gd name="connsiteY20216" fmla="*/ 78420 h 688275"/>
              <a:gd name="connsiteX20217" fmla="*/ 6568795 w 7386137"/>
              <a:gd name="connsiteY20217" fmla="*/ 78420 h 688275"/>
              <a:gd name="connsiteX20218" fmla="*/ 6568759 w 7386137"/>
              <a:gd name="connsiteY20218" fmla="*/ 78671 h 688275"/>
              <a:gd name="connsiteX20219" fmla="*/ 6568795 w 7386137"/>
              <a:gd name="connsiteY20219" fmla="*/ 78671 h 688275"/>
              <a:gd name="connsiteX20220" fmla="*/ 6568759 w 7386137"/>
              <a:gd name="connsiteY20220" fmla="*/ 78923 h 688275"/>
              <a:gd name="connsiteX20221" fmla="*/ 6568795 w 7386137"/>
              <a:gd name="connsiteY20221" fmla="*/ 78923 h 688275"/>
              <a:gd name="connsiteX20222" fmla="*/ 6568759 w 7386137"/>
              <a:gd name="connsiteY20222" fmla="*/ 79174 h 688275"/>
              <a:gd name="connsiteX20223" fmla="*/ 6568795 w 7386137"/>
              <a:gd name="connsiteY20223" fmla="*/ 79174 h 688275"/>
              <a:gd name="connsiteX20224" fmla="*/ 6568759 w 7386137"/>
              <a:gd name="connsiteY20224" fmla="*/ 79426 h 688275"/>
              <a:gd name="connsiteX20225" fmla="*/ 6568795 w 7386137"/>
              <a:gd name="connsiteY20225" fmla="*/ 79426 h 688275"/>
              <a:gd name="connsiteX20226" fmla="*/ 6568759 w 7386137"/>
              <a:gd name="connsiteY20226" fmla="*/ 79677 h 688275"/>
              <a:gd name="connsiteX20227" fmla="*/ 6568795 w 7386137"/>
              <a:gd name="connsiteY20227" fmla="*/ 79677 h 688275"/>
              <a:gd name="connsiteX20228" fmla="*/ 6568759 w 7386137"/>
              <a:gd name="connsiteY20228" fmla="*/ 79929 h 688275"/>
              <a:gd name="connsiteX20229" fmla="*/ 6568795 w 7386137"/>
              <a:gd name="connsiteY20229" fmla="*/ 79929 h 688275"/>
              <a:gd name="connsiteX20230" fmla="*/ 6568759 w 7386137"/>
              <a:gd name="connsiteY20230" fmla="*/ 80180 h 688275"/>
              <a:gd name="connsiteX20231" fmla="*/ 6568795 w 7386137"/>
              <a:gd name="connsiteY20231" fmla="*/ 80180 h 688275"/>
              <a:gd name="connsiteX20232" fmla="*/ 6568759 w 7386137"/>
              <a:gd name="connsiteY20232" fmla="*/ 80432 h 688275"/>
              <a:gd name="connsiteX20233" fmla="*/ 6568795 w 7386137"/>
              <a:gd name="connsiteY20233" fmla="*/ 80432 h 688275"/>
              <a:gd name="connsiteX20234" fmla="*/ 6568759 w 7386137"/>
              <a:gd name="connsiteY20234" fmla="*/ 80683 h 688275"/>
              <a:gd name="connsiteX20235" fmla="*/ 6568795 w 7386137"/>
              <a:gd name="connsiteY20235" fmla="*/ 80683 h 688275"/>
              <a:gd name="connsiteX20236" fmla="*/ 6568759 w 7386137"/>
              <a:gd name="connsiteY20236" fmla="*/ 80935 h 688275"/>
              <a:gd name="connsiteX20237" fmla="*/ 6568795 w 7386137"/>
              <a:gd name="connsiteY20237" fmla="*/ 80935 h 688275"/>
              <a:gd name="connsiteX20238" fmla="*/ 6568759 w 7386137"/>
              <a:gd name="connsiteY20238" fmla="*/ 81186 h 688275"/>
              <a:gd name="connsiteX20239" fmla="*/ 6568795 w 7386137"/>
              <a:gd name="connsiteY20239" fmla="*/ 81186 h 688275"/>
              <a:gd name="connsiteX20240" fmla="*/ 6568759 w 7386137"/>
              <a:gd name="connsiteY20240" fmla="*/ 81438 h 688275"/>
              <a:gd name="connsiteX20241" fmla="*/ 6568795 w 7386137"/>
              <a:gd name="connsiteY20241" fmla="*/ 81438 h 688275"/>
              <a:gd name="connsiteX20242" fmla="*/ 6568759 w 7386137"/>
              <a:gd name="connsiteY20242" fmla="*/ 81690 h 688275"/>
              <a:gd name="connsiteX20243" fmla="*/ 6568795 w 7386137"/>
              <a:gd name="connsiteY20243" fmla="*/ 81690 h 688275"/>
              <a:gd name="connsiteX20244" fmla="*/ 6568759 w 7386137"/>
              <a:gd name="connsiteY20244" fmla="*/ 81941 h 688275"/>
              <a:gd name="connsiteX20245" fmla="*/ 6568795 w 7386137"/>
              <a:gd name="connsiteY20245" fmla="*/ 81941 h 688275"/>
              <a:gd name="connsiteX20246" fmla="*/ 6568759 w 7386137"/>
              <a:gd name="connsiteY20246" fmla="*/ 82193 h 688275"/>
              <a:gd name="connsiteX20247" fmla="*/ 6568795 w 7386137"/>
              <a:gd name="connsiteY20247" fmla="*/ 82193 h 688275"/>
              <a:gd name="connsiteX20248" fmla="*/ 6568759 w 7386137"/>
              <a:gd name="connsiteY20248" fmla="*/ 82444 h 688275"/>
              <a:gd name="connsiteX20249" fmla="*/ 6568795 w 7386137"/>
              <a:gd name="connsiteY20249" fmla="*/ 82444 h 688275"/>
              <a:gd name="connsiteX20250" fmla="*/ 6568759 w 7386137"/>
              <a:gd name="connsiteY20250" fmla="*/ 82696 h 688275"/>
              <a:gd name="connsiteX20251" fmla="*/ 6568795 w 7386137"/>
              <a:gd name="connsiteY20251" fmla="*/ 82696 h 688275"/>
              <a:gd name="connsiteX20252" fmla="*/ 6568759 w 7386137"/>
              <a:gd name="connsiteY20252" fmla="*/ 82947 h 688275"/>
              <a:gd name="connsiteX20253" fmla="*/ 6568795 w 7386137"/>
              <a:gd name="connsiteY20253" fmla="*/ 82947 h 688275"/>
              <a:gd name="connsiteX20254" fmla="*/ 6568759 w 7386137"/>
              <a:gd name="connsiteY20254" fmla="*/ 83199 h 688275"/>
              <a:gd name="connsiteX20255" fmla="*/ 6568795 w 7386137"/>
              <a:gd name="connsiteY20255" fmla="*/ 83199 h 688275"/>
              <a:gd name="connsiteX20256" fmla="*/ 6568759 w 7386137"/>
              <a:gd name="connsiteY20256" fmla="*/ 83450 h 688275"/>
              <a:gd name="connsiteX20257" fmla="*/ 6568795 w 7386137"/>
              <a:gd name="connsiteY20257" fmla="*/ 83450 h 688275"/>
              <a:gd name="connsiteX20258" fmla="*/ 6568759 w 7386137"/>
              <a:gd name="connsiteY20258" fmla="*/ 83702 h 688275"/>
              <a:gd name="connsiteX20259" fmla="*/ 6568795 w 7386137"/>
              <a:gd name="connsiteY20259" fmla="*/ 83702 h 688275"/>
              <a:gd name="connsiteX20260" fmla="*/ 6568759 w 7386137"/>
              <a:gd name="connsiteY20260" fmla="*/ 83954 h 688275"/>
              <a:gd name="connsiteX20261" fmla="*/ 6568795 w 7386137"/>
              <a:gd name="connsiteY20261" fmla="*/ 83954 h 688275"/>
              <a:gd name="connsiteX20262" fmla="*/ 6568759 w 7386137"/>
              <a:gd name="connsiteY20262" fmla="*/ 84205 h 688275"/>
              <a:gd name="connsiteX20263" fmla="*/ 6568795 w 7386137"/>
              <a:gd name="connsiteY20263" fmla="*/ 84205 h 688275"/>
              <a:gd name="connsiteX20264" fmla="*/ 6568759 w 7386137"/>
              <a:gd name="connsiteY20264" fmla="*/ 84457 h 688275"/>
              <a:gd name="connsiteX20265" fmla="*/ 6568795 w 7386137"/>
              <a:gd name="connsiteY20265" fmla="*/ 84457 h 688275"/>
              <a:gd name="connsiteX20266" fmla="*/ 6568759 w 7386137"/>
              <a:gd name="connsiteY20266" fmla="*/ 84708 h 688275"/>
              <a:gd name="connsiteX20267" fmla="*/ 6568795 w 7386137"/>
              <a:gd name="connsiteY20267" fmla="*/ 84708 h 688275"/>
              <a:gd name="connsiteX20268" fmla="*/ 6568759 w 7386137"/>
              <a:gd name="connsiteY20268" fmla="*/ 84960 h 688275"/>
              <a:gd name="connsiteX20269" fmla="*/ 6568795 w 7386137"/>
              <a:gd name="connsiteY20269" fmla="*/ 84960 h 688275"/>
              <a:gd name="connsiteX20270" fmla="*/ 6568759 w 7386137"/>
              <a:gd name="connsiteY20270" fmla="*/ 85211 h 688275"/>
              <a:gd name="connsiteX20271" fmla="*/ 6568795 w 7386137"/>
              <a:gd name="connsiteY20271" fmla="*/ 85211 h 688275"/>
              <a:gd name="connsiteX20272" fmla="*/ 6568759 w 7386137"/>
              <a:gd name="connsiteY20272" fmla="*/ 85463 h 688275"/>
              <a:gd name="connsiteX20273" fmla="*/ 6568795 w 7386137"/>
              <a:gd name="connsiteY20273" fmla="*/ 85463 h 688275"/>
              <a:gd name="connsiteX20274" fmla="*/ 6568759 w 7386137"/>
              <a:gd name="connsiteY20274" fmla="*/ 85714 h 688275"/>
              <a:gd name="connsiteX20275" fmla="*/ 6568795 w 7386137"/>
              <a:gd name="connsiteY20275" fmla="*/ 85714 h 688275"/>
              <a:gd name="connsiteX20276" fmla="*/ 6568759 w 7386137"/>
              <a:gd name="connsiteY20276" fmla="*/ 85966 h 688275"/>
              <a:gd name="connsiteX20277" fmla="*/ 6568795 w 7386137"/>
              <a:gd name="connsiteY20277" fmla="*/ 85966 h 688275"/>
              <a:gd name="connsiteX20278" fmla="*/ 6568759 w 7386137"/>
              <a:gd name="connsiteY20278" fmla="*/ 86217 h 688275"/>
              <a:gd name="connsiteX20279" fmla="*/ 6568795 w 7386137"/>
              <a:gd name="connsiteY20279" fmla="*/ 86217 h 688275"/>
              <a:gd name="connsiteX20280" fmla="*/ 6568759 w 7386137"/>
              <a:gd name="connsiteY20280" fmla="*/ 86469 h 688275"/>
              <a:gd name="connsiteX20281" fmla="*/ 6568795 w 7386137"/>
              <a:gd name="connsiteY20281" fmla="*/ 86469 h 688275"/>
              <a:gd name="connsiteX20282" fmla="*/ 6568759 w 7386137"/>
              <a:gd name="connsiteY20282" fmla="*/ 86720 h 688275"/>
              <a:gd name="connsiteX20283" fmla="*/ 6568795 w 7386137"/>
              <a:gd name="connsiteY20283" fmla="*/ 86720 h 688275"/>
              <a:gd name="connsiteX20284" fmla="*/ 6568759 w 7386137"/>
              <a:gd name="connsiteY20284" fmla="*/ 86972 h 688275"/>
              <a:gd name="connsiteX20285" fmla="*/ 6568795 w 7386137"/>
              <a:gd name="connsiteY20285" fmla="*/ 86972 h 688275"/>
              <a:gd name="connsiteX20286" fmla="*/ 6568759 w 7386137"/>
              <a:gd name="connsiteY20286" fmla="*/ 87223 h 688275"/>
              <a:gd name="connsiteX20287" fmla="*/ 6568795 w 7386137"/>
              <a:gd name="connsiteY20287" fmla="*/ 87223 h 688275"/>
              <a:gd name="connsiteX20288" fmla="*/ 6568759 w 7386137"/>
              <a:gd name="connsiteY20288" fmla="*/ 87475 h 688275"/>
              <a:gd name="connsiteX20289" fmla="*/ 6568795 w 7386137"/>
              <a:gd name="connsiteY20289" fmla="*/ 87475 h 688275"/>
              <a:gd name="connsiteX20290" fmla="*/ 6568759 w 7386137"/>
              <a:gd name="connsiteY20290" fmla="*/ 87727 h 688275"/>
              <a:gd name="connsiteX20291" fmla="*/ 6568795 w 7386137"/>
              <a:gd name="connsiteY20291" fmla="*/ 87727 h 688275"/>
              <a:gd name="connsiteX20292" fmla="*/ 6568759 w 7386137"/>
              <a:gd name="connsiteY20292" fmla="*/ 87978 h 688275"/>
              <a:gd name="connsiteX20293" fmla="*/ 6568795 w 7386137"/>
              <a:gd name="connsiteY20293" fmla="*/ 87978 h 688275"/>
              <a:gd name="connsiteX20294" fmla="*/ 6568759 w 7386137"/>
              <a:gd name="connsiteY20294" fmla="*/ 88230 h 688275"/>
              <a:gd name="connsiteX20295" fmla="*/ 6568795 w 7386137"/>
              <a:gd name="connsiteY20295" fmla="*/ 88230 h 688275"/>
              <a:gd name="connsiteX20296" fmla="*/ 6568759 w 7386137"/>
              <a:gd name="connsiteY20296" fmla="*/ 88481 h 688275"/>
              <a:gd name="connsiteX20297" fmla="*/ 6568795 w 7386137"/>
              <a:gd name="connsiteY20297" fmla="*/ 88481 h 688275"/>
              <a:gd name="connsiteX20298" fmla="*/ 6568759 w 7386137"/>
              <a:gd name="connsiteY20298" fmla="*/ 88733 h 688275"/>
              <a:gd name="connsiteX20299" fmla="*/ 6568795 w 7386137"/>
              <a:gd name="connsiteY20299" fmla="*/ 88733 h 688275"/>
              <a:gd name="connsiteX20300" fmla="*/ 6568759 w 7386137"/>
              <a:gd name="connsiteY20300" fmla="*/ 88984 h 688275"/>
              <a:gd name="connsiteX20301" fmla="*/ 6568795 w 7386137"/>
              <a:gd name="connsiteY20301" fmla="*/ 88984 h 688275"/>
              <a:gd name="connsiteX20302" fmla="*/ 6568759 w 7386137"/>
              <a:gd name="connsiteY20302" fmla="*/ 89236 h 688275"/>
              <a:gd name="connsiteX20303" fmla="*/ 6568795 w 7386137"/>
              <a:gd name="connsiteY20303" fmla="*/ 89236 h 688275"/>
              <a:gd name="connsiteX20304" fmla="*/ 6568759 w 7386137"/>
              <a:gd name="connsiteY20304" fmla="*/ 89487 h 688275"/>
              <a:gd name="connsiteX20305" fmla="*/ 6568795 w 7386137"/>
              <a:gd name="connsiteY20305" fmla="*/ 89487 h 688275"/>
              <a:gd name="connsiteX20306" fmla="*/ 6568759 w 7386137"/>
              <a:gd name="connsiteY20306" fmla="*/ 89739 h 688275"/>
              <a:gd name="connsiteX20307" fmla="*/ 6568795 w 7386137"/>
              <a:gd name="connsiteY20307" fmla="*/ 89739 h 688275"/>
              <a:gd name="connsiteX20308" fmla="*/ 6568759 w 7386137"/>
              <a:gd name="connsiteY20308" fmla="*/ 89991 h 688275"/>
              <a:gd name="connsiteX20309" fmla="*/ 6568795 w 7386137"/>
              <a:gd name="connsiteY20309" fmla="*/ 89991 h 688275"/>
              <a:gd name="connsiteX20310" fmla="*/ 6568759 w 7386137"/>
              <a:gd name="connsiteY20310" fmla="*/ 90242 h 688275"/>
              <a:gd name="connsiteX20311" fmla="*/ 6568795 w 7386137"/>
              <a:gd name="connsiteY20311" fmla="*/ 90242 h 688275"/>
              <a:gd name="connsiteX20312" fmla="*/ 6568759 w 7386137"/>
              <a:gd name="connsiteY20312" fmla="*/ 90494 h 688275"/>
              <a:gd name="connsiteX20313" fmla="*/ 6568795 w 7386137"/>
              <a:gd name="connsiteY20313" fmla="*/ 90494 h 688275"/>
              <a:gd name="connsiteX20314" fmla="*/ 6568759 w 7386137"/>
              <a:gd name="connsiteY20314" fmla="*/ 90745 h 688275"/>
              <a:gd name="connsiteX20315" fmla="*/ 6568795 w 7386137"/>
              <a:gd name="connsiteY20315" fmla="*/ 90745 h 688275"/>
              <a:gd name="connsiteX20316" fmla="*/ 6568759 w 7386137"/>
              <a:gd name="connsiteY20316" fmla="*/ 90997 h 688275"/>
              <a:gd name="connsiteX20317" fmla="*/ 6568795 w 7386137"/>
              <a:gd name="connsiteY20317" fmla="*/ 90997 h 688275"/>
              <a:gd name="connsiteX20318" fmla="*/ 6568759 w 7386137"/>
              <a:gd name="connsiteY20318" fmla="*/ 91248 h 688275"/>
              <a:gd name="connsiteX20319" fmla="*/ 6568795 w 7386137"/>
              <a:gd name="connsiteY20319" fmla="*/ 91248 h 688275"/>
              <a:gd name="connsiteX20320" fmla="*/ 6568759 w 7386137"/>
              <a:gd name="connsiteY20320" fmla="*/ 91500 h 688275"/>
              <a:gd name="connsiteX20321" fmla="*/ 6568795 w 7386137"/>
              <a:gd name="connsiteY20321" fmla="*/ 91500 h 688275"/>
              <a:gd name="connsiteX20322" fmla="*/ 6568759 w 7386137"/>
              <a:gd name="connsiteY20322" fmla="*/ 91751 h 688275"/>
              <a:gd name="connsiteX20323" fmla="*/ 6568795 w 7386137"/>
              <a:gd name="connsiteY20323" fmla="*/ 91751 h 688275"/>
              <a:gd name="connsiteX20324" fmla="*/ 6568759 w 7386137"/>
              <a:gd name="connsiteY20324" fmla="*/ 92003 h 688275"/>
              <a:gd name="connsiteX20325" fmla="*/ 6568795 w 7386137"/>
              <a:gd name="connsiteY20325" fmla="*/ 92003 h 688275"/>
              <a:gd name="connsiteX20326" fmla="*/ 6568759 w 7386137"/>
              <a:gd name="connsiteY20326" fmla="*/ 92254 h 688275"/>
              <a:gd name="connsiteX20327" fmla="*/ 6568795 w 7386137"/>
              <a:gd name="connsiteY20327" fmla="*/ 92254 h 688275"/>
              <a:gd name="connsiteX20328" fmla="*/ 6568759 w 7386137"/>
              <a:gd name="connsiteY20328" fmla="*/ 92506 h 688275"/>
              <a:gd name="connsiteX20329" fmla="*/ 6568795 w 7386137"/>
              <a:gd name="connsiteY20329" fmla="*/ 92506 h 688275"/>
              <a:gd name="connsiteX20330" fmla="*/ 6568759 w 7386137"/>
              <a:gd name="connsiteY20330" fmla="*/ 92757 h 688275"/>
              <a:gd name="connsiteX20331" fmla="*/ 6568795 w 7386137"/>
              <a:gd name="connsiteY20331" fmla="*/ 92757 h 688275"/>
              <a:gd name="connsiteX20332" fmla="*/ 6568759 w 7386137"/>
              <a:gd name="connsiteY20332" fmla="*/ 93009 h 688275"/>
              <a:gd name="connsiteX20333" fmla="*/ 6568795 w 7386137"/>
              <a:gd name="connsiteY20333" fmla="*/ 93009 h 688275"/>
              <a:gd name="connsiteX20334" fmla="*/ 6555020 w 7386137"/>
              <a:gd name="connsiteY20334" fmla="*/ 188601 h 688275"/>
              <a:gd name="connsiteX20335" fmla="*/ 6545001 w 7386137"/>
              <a:gd name="connsiteY20335" fmla="*/ 171904 h 688275"/>
              <a:gd name="connsiteX20336" fmla="*/ 6529139 w 7386137"/>
              <a:gd name="connsiteY20336" fmla="*/ 168147 h 688275"/>
              <a:gd name="connsiteX20337" fmla="*/ 5937212 w 7386137"/>
              <a:gd name="connsiteY20337" fmla="*/ 168147 h 688275"/>
              <a:gd name="connsiteX20338" fmla="*/ 5832435 w 7386137"/>
              <a:gd name="connsiteY20338" fmla="*/ 665733 h 688275"/>
              <a:gd name="connsiteX20339" fmla="*/ 5741434 w 7386137"/>
              <a:gd name="connsiteY20339" fmla="*/ 665733 h 688275"/>
              <a:gd name="connsiteX20340" fmla="*/ 5741487 w 7386137"/>
              <a:gd name="connsiteY20340" fmla="*/ 665481 h 688275"/>
              <a:gd name="connsiteX20341" fmla="*/ 5741434 w 7386137"/>
              <a:gd name="connsiteY20341" fmla="*/ 665481 h 688275"/>
              <a:gd name="connsiteX20342" fmla="*/ 5741487 w 7386137"/>
              <a:gd name="connsiteY20342" fmla="*/ 665230 h 688275"/>
              <a:gd name="connsiteX20343" fmla="*/ 5741434 w 7386137"/>
              <a:gd name="connsiteY20343" fmla="*/ 665230 h 688275"/>
              <a:gd name="connsiteX20344" fmla="*/ 5741487 w 7386137"/>
              <a:gd name="connsiteY20344" fmla="*/ 664978 h 688275"/>
              <a:gd name="connsiteX20345" fmla="*/ 5741434 w 7386137"/>
              <a:gd name="connsiteY20345" fmla="*/ 664978 h 688275"/>
              <a:gd name="connsiteX20346" fmla="*/ 5741487 w 7386137"/>
              <a:gd name="connsiteY20346" fmla="*/ 664727 h 688275"/>
              <a:gd name="connsiteX20347" fmla="*/ 5741434 w 7386137"/>
              <a:gd name="connsiteY20347" fmla="*/ 664727 h 688275"/>
              <a:gd name="connsiteX20348" fmla="*/ 5741487 w 7386137"/>
              <a:gd name="connsiteY20348" fmla="*/ 664475 h 688275"/>
              <a:gd name="connsiteX20349" fmla="*/ 5741434 w 7386137"/>
              <a:gd name="connsiteY20349" fmla="*/ 664475 h 688275"/>
              <a:gd name="connsiteX20350" fmla="*/ 5741487 w 7386137"/>
              <a:gd name="connsiteY20350" fmla="*/ 664224 h 688275"/>
              <a:gd name="connsiteX20351" fmla="*/ 5741434 w 7386137"/>
              <a:gd name="connsiteY20351" fmla="*/ 664224 h 688275"/>
              <a:gd name="connsiteX20352" fmla="*/ 5741487 w 7386137"/>
              <a:gd name="connsiteY20352" fmla="*/ 663972 h 688275"/>
              <a:gd name="connsiteX20353" fmla="*/ 5741434 w 7386137"/>
              <a:gd name="connsiteY20353" fmla="*/ 663972 h 688275"/>
              <a:gd name="connsiteX20354" fmla="*/ 5741487 w 7386137"/>
              <a:gd name="connsiteY20354" fmla="*/ 663721 h 688275"/>
              <a:gd name="connsiteX20355" fmla="*/ 5741434 w 7386137"/>
              <a:gd name="connsiteY20355" fmla="*/ 663721 h 688275"/>
              <a:gd name="connsiteX20356" fmla="*/ 5741487 w 7386137"/>
              <a:gd name="connsiteY20356" fmla="*/ 663469 h 688275"/>
              <a:gd name="connsiteX20357" fmla="*/ 5741434 w 7386137"/>
              <a:gd name="connsiteY20357" fmla="*/ 663469 h 688275"/>
              <a:gd name="connsiteX20358" fmla="*/ 5741487 w 7386137"/>
              <a:gd name="connsiteY20358" fmla="*/ 663218 h 688275"/>
              <a:gd name="connsiteX20359" fmla="*/ 5741434 w 7386137"/>
              <a:gd name="connsiteY20359" fmla="*/ 663218 h 688275"/>
              <a:gd name="connsiteX20360" fmla="*/ 5741487 w 7386137"/>
              <a:gd name="connsiteY20360" fmla="*/ 662966 h 688275"/>
              <a:gd name="connsiteX20361" fmla="*/ 5741434 w 7386137"/>
              <a:gd name="connsiteY20361" fmla="*/ 662966 h 688275"/>
              <a:gd name="connsiteX20362" fmla="*/ 5741487 w 7386137"/>
              <a:gd name="connsiteY20362" fmla="*/ 662715 h 688275"/>
              <a:gd name="connsiteX20363" fmla="*/ 5741434 w 7386137"/>
              <a:gd name="connsiteY20363" fmla="*/ 662715 h 688275"/>
              <a:gd name="connsiteX20364" fmla="*/ 5741487 w 7386137"/>
              <a:gd name="connsiteY20364" fmla="*/ 662463 h 688275"/>
              <a:gd name="connsiteX20365" fmla="*/ 5741434 w 7386137"/>
              <a:gd name="connsiteY20365" fmla="*/ 662463 h 688275"/>
              <a:gd name="connsiteX20366" fmla="*/ 5741487 w 7386137"/>
              <a:gd name="connsiteY20366" fmla="*/ 662211 h 688275"/>
              <a:gd name="connsiteX20367" fmla="*/ 5741434 w 7386137"/>
              <a:gd name="connsiteY20367" fmla="*/ 662211 h 688275"/>
              <a:gd name="connsiteX20368" fmla="*/ 5741487 w 7386137"/>
              <a:gd name="connsiteY20368" fmla="*/ 661960 h 688275"/>
              <a:gd name="connsiteX20369" fmla="*/ 5741434 w 7386137"/>
              <a:gd name="connsiteY20369" fmla="*/ 661960 h 688275"/>
              <a:gd name="connsiteX20370" fmla="*/ 5741487 w 7386137"/>
              <a:gd name="connsiteY20370" fmla="*/ 661708 h 688275"/>
              <a:gd name="connsiteX20371" fmla="*/ 5741434 w 7386137"/>
              <a:gd name="connsiteY20371" fmla="*/ 661708 h 688275"/>
              <a:gd name="connsiteX20372" fmla="*/ 5741487 w 7386137"/>
              <a:gd name="connsiteY20372" fmla="*/ 661457 h 688275"/>
              <a:gd name="connsiteX20373" fmla="*/ 5741434 w 7386137"/>
              <a:gd name="connsiteY20373" fmla="*/ 661457 h 688275"/>
              <a:gd name="connsiteX20374" fmla="*/ 5741487 w 7386137"/>
              <a:gd name="connsiteY20374" fmla="*/ 661205 h 688275"/>
              <a:gd name="connsiteX20375" fmla="*/ 5741434 w 7386137"/>
              <a:gd name="connsiteY20375" fmla="*/ 661205 h 688275"/>
              <a:gd name="connsiteX20376" fmla="*/ 5741487 w 7386137"/>
              <a:gd name="connsiteY20376" fmla="*/ 660954 h 688275"/>
              <a:gd name="connsiteX20377" fmla="*/ 5741434 w 7386137"/>
              <a:gd name="connsiteY20377" fmla="*/ 660954 h 688275"/>
              <a:gd name="connsiteX20378" fmla="*/ 5741487 w 7386137"/>
              <a:gd name="connsiteY20378" fmla="*/ 660702 h 688275"/>
              <a:gd name="connsiteX20379" fmla="*/ 5741434 w 7386137"/>
              <a:gd name="connsiteY20379" fmla="*/ 660702 h 688275"/>
              <a:gd name="connsiteX20380" fmla="*/ 5741487 w 7386137"/>
              <a:gd name="connsiteY20380" fmla="*/ 660451 h 688275"/>
              <a:gd name="connsiteX20381" fmla="*/ 5741434 w 7386137"/>
              <a:gd name="connsiteY20381" fmla="*/ 660451 h 688275"/>
              <a:gd name="connsiteX20382" fmla="*/ 5741487 w 7386137"/>
              <a:gd name="connsiteY20382" fmla="*/ 660199 h 688275"/>
              <a:gd name="connsiteX20383" fmla="*/ 5741434 w 7386137"/>
              <a:gd name="connsiteY20383" fmla="*/ 660199 h 688275"/>
              <a:gd name="connsiteX20384" fmla="*/ 5741487 w 7386137"/>
              <a:gd name="connsiteY20384" fmla="*/ 659947 h 688275"/>
              <a:gd name="connsiteX20385" fmla="*/ 5741434 w 7386137"/>
              <a:gd name="connsiteY20385" fmla="*/ 659947 h 688275"/>
              <a:gd name="connsiteX20386" fmla="*/ 5741487 w 7386137"/>
              <a:gd name="connsiteY20386" fmla="*/ 659696 h 688275"/>
              <a:gd name="connsiteX20387" fmla="*/ 5741434 w 7386137"/>
              <a:gd name="connsiteY20387" fmla="*/ 659696 h 688275"/>
              <a:gd name="connsiteX20388" fmla="*/ 5741487 w 7386137"/>
              <a:gd name="connsiteY20388" fmla="*/ 659444 h 688275"/>
              <a:gd name="connsiteX20389" fmla="*/ 5741434 w 7386137"/>
              <a:gd name="connsiteY20389" fmla="*/ 659444 h 688275"/>
              <a:gd name="connsiteX20390" fmla="*/ 5741487 w 7386137"/>
              <a:gd name="connsiteY20390" fmla="*/ 659193 h 688275"/>
              <a:gd name="connsiteX20391" fmla="*/ 5741434 w 7386137"/>
              <a:gd name="connsiteY20391" fmla="*/ 659193 h 688275"/>
              <a:gd name="connsiteX20392" fmla="*/ 5741487 w 7386137"/>
              <a:gd name="connsiteY20392" fmla="*/ 658941 h 688275"/>
              <a:gd name="connsiteX20393" fmla="*/ 5741434 w 7386137"/>
              <a:gd name="connsiteY20393" fmla="*/ 658941 h 688275"/>
              <a:gd name="connsiteX20394" fmla="*/ 5741487 w 7386137"/>
              <a:gd name="connsiteY20394" fmla="*/ 658690 h 688275"/>
              <a:gd name="connsiteX20395" fmla="*/ 5741434 w 7386137"/>
              <a:gd name="connsiteY20395" fmla="*/ 658690 h 688275"/>
              <a:gd name="connsiteX20396" fmla="*/ 5741487 w 7386137"/>
              <a:gd name="connsiteY20396" fmla="*/ 658438 h 688275"/>
              <a:gd name="connsiteX20397" fmla="*/ 5741434 w 7386137"/>
              <a:gd name="connsiteY20397" fmla="*/ 658438 h 688275"/>
              <a:gd name="connsiteX20398" fmla="*/ 5741487 w 7386137"/>
              <a:gd name="connsiteY20398" fmla="*/ 658187 h 688275"/>
              <a:gd name="connsiteX20399" fmla="*/ 5741434 w 7386137"/>
              <a:gd name="connsiteY20399" fmla="*/ 658187 h 688275"/>
              <a:gd name="connsiteX20400" fmla="*/ 5741487 w 7386137"/>
              <a:gd name="connsiteY20400" fmla="*/ 657935 h 688275"/>
              <a:gd name="connsiteX20401" fmla="*/ 5741434 w 7386137"/>
              <a:gd name="connsiteY20401" fmla="*/ 657935 h 688275"/>
              <a:gd name="connsiteX20402" fmla="*/ 5741487 w 7386137"/>
              <a:gd name="connsiteY20402" fmla="*/ 657684 h 688275"/>
              <a:gd name="connsiteX20403" fmla="*/ 5741434 w 7386137"/>
              <a:gd name="connsiteY20403" fmla="*/ 657684 h 688275"/>
              <a:gd name="connsiteX20404" fmla="*/ 5741487 w 7386137"/>
              <a:gd name="connsiteY20404" fmla="*/ 657432 h 688275"/>
              <a:gd name="connsiteX20405" fmla="*/ 5741434 w 7386137"/>
              <a:gd name="connsiteY20405" fmla="*/ 657432 h 688275"/>
              <a:gd name="connsiteX20406" fmla="*/ 5741487 w 7386137"/>
              <a:gd name="connsiteY20406" fmla="*/ 657181 h 688275"/>
              <a:gd name="connsiteX20407" fmla="*/ 5741434 w 7386137"/>
              <a:gd name="connsiteY20407" fmla="*/ 657181 h 688275"/>
              <a:gd name="connsiteX20408" fmla="*/ 5741487 w 7386137"/>
              <a:gd name="connsiteY20408" fmla="*/ 656929 h 688275"/>
              <a:gd name="connsiteX20409" fmla="*/ 5741434 w 7386137"/>
              <a:gd name="connsiteY20409" fmla="*/ 656929 h 688275"/>
              <a:gd name="connsiteX20410" fmla="*/ 5741487 w 7386137"/>
              <a:gd name="connsiteY20410" fmla="*/ 656678 h 688275"/>
              <a:gd name="connsiteX20411" fmla="*/ 5741434 w 7386137"/>
              <a:gd name="connsiteY20411" fmla="*/ 656678 h 688275"/>
              <a:gd name="connsiteX20412" fmla="*/ 5741487 w 7386137"/>
              <a:gd name="connsiteY20412" fmla="*/ 656426 h 688275"/>
              <a:gd name="connsiteX20413" fmla="*/ 5741434 w 7386137"/>
              <a:gd name="connsiteY20413" fmla="*/ 656426 h 688275"/>
              <a:gd name="connsiteX20414" fmla="*/ 5741487 w 7386137"/>
              <a:gd name="connsiteY20414" fmla="*/ 656174 h 688275"/>
              <a:gd name="connsiteX20415" fmla="*/ 5741434 w 7386137"/>
              <a:gd name="connsiteY20415" fmla="*/ 656174 h 688275"/>
              <a:gd name="connsiteX20416" fmla="*/ 5741487 w 7386137"/>
              <a:gd name="connsiteY20416" fmla="*/ 655923 h 688275"/>
              <a:gd name="connsiteX20417" fmla="*/ 5741434 w 7386137"/>
              <a:gd name="connsiteY20417" fmla="*/ 655923 h 688275"/>
              <a:gd name="connsiteX20418" fmla="*/ 5741487 w 7386137"/>
              <a:gd name="connsiteY20418" fmla="*/ 655671 h 688275"/>
              <a:gd name="connsiteX20419" fmla="*/ 5741434 w 7386137"/>
              <a:gd name="connsiteY20419" fmla="*/ 655671 h 688275"/>
              <a:gd name="connsiteX20420" fmla="*/ 5741487 w 7386137"/>
              <a:gd name="connsiteY20420" fmla="*/ 655420 h 688275"/>
              <a:gd name="connsiteX20421" fmla="*/ 5741434 w 7386137"/>
              <a:gd name="connsiteY20421" fmla="*/ 655420 h 688275"/>
              <a:gd name="connsiteX20422" fmla="*/ 5741487 w 7386137"/>
              <a:gd name="connsiteY20422" fmla="*/ 655168 h 688275"/>
              <a:gd name="connsiteX20423" fmla="*/ 5741434 w 7386137"/>
              <a:gd name="connsiteY20423" fmla="*/ 655168 h 688275"/>
              <a:gd name="connsiteX20424" fmla="*/ 5741487 w 7386137"/>
              <a:gd name="connsiteY20424" fmla="*/ 654917 h 688275"/>
              <a:gd name="connsiteX20425" fmla="*/ 5741434 w 7386137"/>
              <a:gd name="connsiteY20425" fmla="*/ 654917 h 688275"/>
              <a:gd name="connsiteX20426" fmla="*/ 5741487 w 7386137"/>
              <a:gd name="connsiteY20426" fmla="*/ 654665 h 688275"/>
              <a:gd name="connsiteX20427" fmla="*/ 5741434 w 7386137"/>
              <a:gd name="connsiteY20427" fmla="*/ 654665 h 688275"/>
              <a:gd name="connsiteX20428" fmla="*/ 5741487 w 7386137"/>
              <a:gd name="connsiteY20428" fmla="*/ 654414 h 688275"/>
              <a:gd name="connsiteX20429" fmla="*/ 5741434 w 7386137"/>
              <a:gd name="connsiteY20429" fmla="*/ 654414 h 688275"/>
              <a:gd name="connsiteX20430" fmla="*/ 5741487 w 7386137"/>
              <a:gd name="connsiteY20430" fmla="*/ 654162 h 688275"/>
              <a:gd name="connsiteX20431" fmla="*/ 5741434 w 7386137"/>
              <a:gd name="connsiteY20431" fmla="*/ 654162 h 688275"/>
              <a:gd name="connsiteX20432" fmla="*/ 5741487 w 7386137"/>
              <a:gd name="connsiteY20432" fmla="*/ 653910 h 688275"/>
              <a:gd name="connsiteX20433" fmla="*/ 5741434 w 7386137"/>
              <a:gd name="connsiteY20433" fmla="*/ 653910 h 688275"/>
              <a:gd name="connsiteX20434" fmla="*/ 5741487 w 7386137"/>
              <a:gd name="connsiteY20434" fmla="*/ 653659 h 688275"/>
              <a:gd name="connsiteX20435" fmla="*/ 5741434 w 7386137"/>
              <a:gd name="connsiteY20435" fmla="*/ 653659 h 688275"/>
              <a:gd name="connsiteX20436" fmla="*/ 5741487 w 7386137"/>
              <a:gd name="connsiteY20436" fmla="*/ 653407 h 688275"/>
              <a:gd name="connsiteX20437" fmla="*/ 5741434 w 7386137"/>
              <a:gd name="connsiteY20437" fmla="*/ 653407 h 688275"/>
              <a:gd name="connsiteX20438" fmla="*/ 5741487 w 7386137"/>
              <a:gd name="connsiteY20438" fmla="*/ 653156 h 688275"/>
              <a:gd name="connsiteX20439" fmla="*/ 5741434 w 7386137"/>
              <a:gd name="connsiteY20439" fmla="*/ 653156 h 688275"/>
              <a:gd name="connsiteX20440" fmla="*/ 5741487 w 7386137"/>
              <a:gd name="connsiteY20440" fmla="*/ 652904 h 688275"/>
              <a:gd name="connsiteX20441" fmla="*/ 5741434 w 7386137"/>
              <a:gd name="connsiteY20441" fmla="*/ 652904 h 688275"/>
              <a:gd name="connsiteX20442" fmla="*/ 5741487 w 7386137"/>
              <a:gd name="connsiteY20442" fmla="*/ 652653 h 688275"/>
              <a:gd name="connsiteX20443" fmla="*/ 5741434 w 7386137"/>
              <a:gd name="connsiteY20443" fmla="*/ 652653 h 688275"/>
              <a:gd name="connsiteX20444" fmla="*/ 5741487 w 7386137"/>
              <a:gd name="connsiteY20444" fmla="*/ 652401 h 688275"/>
              <a:gd name="connsiteX20445" fmla="*/ 5741434 w 7386137"/>
              <a:gd name="connsiteY20445" fmla="*/ 652401 h 688275"/>
              <a:gd name="connsiteX20446" fmla="*/ 5741487 w 7386137"/>
              <a:gd name="connsiteY20446" fmla="*/ 652150 h 688275"/>
              <a:gd name="connsiteX20447" fmla="*/ 5741434 w 7386137"/>
              <a:gd name="connsiteY20447" fmla="*/ 652150 h 688275"/>
              <a:gd name="connsiteX20448" fmla="*/ 5741487 w 7386137"/>
              <a:gd name="connsiteY20448" fmla="*/ 651898 h 688275"/>
              <a:gd name="connsiteX20449" fmla="*/ 5741434 w 7386137"/>
              <a:gd name="connsiteY20449" fmla="*/ 651898 h 688275"/>
              <a:gd name="connsiteX20450" fmla="*/ 5741487 w 7386137"/>
              <a:gd name="connsiteY20450" fmla="*/ 651647 h 688275"/>
              <a:gd name="connsiteX20451" fmla="*/ 5741434 w 7386137"/>
              <a:gd name="connsiteY20451" fmla="*/ 651647 h 688275"/>
              <a:gd name="connsiteX20452" fmla="*/ 5741487 w 7386137"/>
              <a:gd name="connsiteY20452" fmla="*/ 651395 h 688275"/>
              <a:gd name="connsiteX20453" fmla="*/ 5741434 w 7386137"/>
              <a:gd name="connsiteY20453" fmla="*/ 651395 h 688275"/>
              <a:gd name="connsiteX20454" fmla="*/ 5741487 w 7386137"/>
              <a:gd name="connsiteY20454" fmla="*/ 651144 h 688275"/>
              <a:gd name="connsiteX20455" fmla="*/ 5741434 w 7386137"/>
              <a:gd name="connsiteY20455" fmla="*/ 651144 h 688275"/>
              <a:gd name="connsiteX20456" fmla="*/ 5741487 w 7386137"/>
              <a:gd name="connsiteY20456" fmla="*/ 650892 h 688275"/>
              <a:gd name="connsiteX20457" fmla="*/ 5741434 w 7386137"/>
              <a:gd name="connsiteY20457" fmla="*/ 650892 h 688275"/>
              <a:gd name="connsiteX20458" fmla="*/ 5741487 w 7386137"/>
              <a:gd name="connsiteY20458" fmla="*/ 650640 h 688275"/>
              <a:gd name="connsiteX20459" fmla="*/ 5741434 w 7386137"/>
              <a:gd name="connsiteY20459" fmla="*/ 650640 h 688275"/>
              <a:gd name="connsiteX20460" fmla="*/ 5741487 w 7386137"/>
              <a:gd name="connsiteY20460" fmla="*/ 650389 h 688275"/>
              <a:gd name="connsiteX20461" fmla="*/ 5741434 w 7386137"/>
              <a:gd name="connsiteY20461" fmla="*/ 650389 h 688275"/>
              <a:gd name="connsiteX20462" fmla="*/ 5741487 w 7386137"/>
              <a:gd name="connsiteY20462" fmla="*/ 650137 h 688275"/>
              <a:gd name="connsiteX20463" fmla="*/ 5741434 w 7386137"/>
              <a:gd name="connsiteY20463" fmla="*/ 650137 h 688275"/>
              <a:gd name="connsiteX20464" fmla="*/ 5741487 w 7386137"/>
              <a:gd name="connsiteY20464" fmla="*/ 649886 h 688275"/>
              <a:gd name="connsiteX20465" fmla="*/ 5741434 w 7386137"/>
              <a:gd name="connsiteY20465" fmla="*/ 649886 h 688275"/>
              <a:gd name="connsiteX20466" fmla="*/ 5741487 w 7386137"/>
              <a:gd name="connsiteY20466" fmla="*/ 649634 h 688275"/>
              <a:gd name="connsiteX20467" fmla="*/ 5741434 w 7386137"/>
              <a:gd name="connsiteY20467" fmla="*/ 649634 h 688275"/>
              <a:gd name="connsiteX20468" fmla="*/ 5741487 w 7386137"/>
              <a:gd name="connsiteY20468" fmla="*/ 649383 h 688275"/>
              <a:gd name="connsiteX20469" fmla="*/ 5741434 w 7386137"/>
              <a:gd name="connsiteY20469" fmla="*/ 649383 h 688275"/>
              <a:gd name="connsiteX20470" fmla="*/ 5741487 w 7386137"/>
              <a:gd name="connsiteY20470" fmla="*/ 649131 h 688275"/>
              <a:gd name="connsiteX20471" fmla="*/ 5741434 w 7386137"/>
              <a:gd name="connsiteY20471" fmla="*/ 649131 h 688275"/>
              <a:gd name="connsiteX20472" fmla="*/ 5741487 w 7386137"/>
              <a:gd name="connsiteY20472" fmla="*/ 648880 h 688275"/>
              <a:gd name="connsiteX20473" fmla="*/ 5741434 w 7386137"/>
              <a:gd name="connsiteY20473" fmla="*/ 648880 h 688275"/>
              <a:gd name="connsiteX20474" fmla="*/ 5741487 w 7386137"/>
              <a:gd name="connsiteY20474" fmla="*/ 648628 h 688275"/>
              <a:gd name="connsiteX20475" fmla="*/ 5741434 w 7386137"/>
              <a:gd name="connsiteY20475" fmla="*/ 648628 h 688275"/>
              <a:gd name="connsiteX20476" fmla="*/ 5741487 w 7386137"/>
              <a:gd name="connsiteY20476" fmla="*/ 648376 h 688275"/>
              <a:gd name="connsiteX20477" fmla="*/ 5741434 w 7386137"/>
              <a:gd name="connsiteY20477" fmla="*/ 648376 h 688275"/>
              <a:gd name="connsiteX20478" fmla="*/ 5741487 w 7386137"/>
              <a:gd name="connsiteY20478" fmla="*/ 648125 h 688275"/>
              <a:gd name="connsiteX20479" fmla="*/ 5741434 w 7386137"/>
              <a:gd name="connsiteY20479" fmla="*/ 648125 h 688275"/>
              <a:gd name="connsiteX20480" fmla="*/ 5741487 w 7386137"/>
              <a:gd name="connsiteY20480" fmla="*/ 647873 h 688275"/>
              <a:gd name="connsiteX20481" fmla="*/ 5741434 w 7386137"/>
              <a:gd name="connsiteY20481" fmla="*/ 647873 h 688275"/>
              <a:gd name="connsiteX20482" fmla="*/ 5741487 w 7386137"/>
              <a:gd name="connsiteY20482" fmla="*/ 647622 h 688275"/>
              <a:gd name="connsiteX20483" fmla="*/ 5741434 w 7386137"/>
              <a:gd name="connsiteY20483" fmla="*/ 647622 h 688275"/>
              <a:gd name="connsiteX20484" fmla="*/ 5741487 w 7386137"/>
              <a:gd name="connsiteY20484" fmla="*/ 647370 h 688275"/>
              <a:gd name="connsiteX20485" fmla="*/ 5741434 w 7386137"/>
              <a:gd name="connsiteY20485" fmla="*/ 647370 h 688275"/>
              <a:gd name="connsiteX20486" fmla="*/ 5741487 w 7386137"/>
              <a:gd name="connsiteY20486" fmla="*/ 647119 h 688275"/>
              <a:gd name="connsiteX20487" fmla="*/ 5741434 w 7386137"/>
              <a:gd name="connsiteY20487" fmla="*/ 647119 h 688275"/>
              <a:gd name="connsiteX20488" fmla="*/ 5741487 w 7386137"/>
              <a:gd name="connsiteY20488" fmla="*/ 646867 h 688275"/>
              <a:gd name="connsiteX20489" fmla="*/ 5741434 w 7386137"/>
              <a:gd name="connsiteY20489" fmla="*/ 646867 h 688275"/>
              <a:gd name="connsiteX20490" fmla="*/ 5741487 w 7386137"/>
              <a:gd name="connsiteY20490" fmla="*/ 646616 h 688275"/>
              <a:gd name="connsiteX20491" fmla="*/ 5741434 w 7386137"/>
              <a:gd name="connsiteY20491" fmla="*/ 646616 h 688275"/>
              <a:gd name="connsiteX20492" fmla="*/ 5741487 w 7386137"/>
              <a:gd name="connsiteY20492" fmla="*/ 646364 h 688275"/>
              <a:gd name="connsiteX20493" fmla="*/ 5741434 w 7386137"/>
              <a:gd name="connsiteY20493" fmla="*/ 646364 h 688275"/>
              <a:gd name="connsiteX20494" fmla="*/ 5741487 w 7386137"/>
              <a:gd name="connsiteY20494" fmla="*/ 646113 h 688275"/>
              <a:gd name="connsiteX20495" fmla="*/ 5741434 w 7386137"/>
              <a:gd name="connsiteY20495" fmla="*/ 646113 h 688275"/>
              <a:gd name="connsiteX20496" fmla="*/ 5741487 w 7386137"/>
              <a:gd name="connsiteY20496" fmla="*/ 645861 h 688275"/>
              <a:gd name="connsiteX20497" fmla="*/ 5741434 w 7386137"/>
              <a:gd name="connsiteY20497" fmla="*/ 645861 h 688275"/>
              <a:gd name="connsiteX20498" fmla="*/ 5741487 w 7386137"/>
              <a:gd name="connsiteY20498" fmla="*/ 645610 h 688275"/>
              <a:gd name="connsiteX20499" fmla="*/ 5741434 w 7386137"/>
              <a:gd name="connsiteY20499" fmla="*/ 645610 h 688275"/>
              <a:gd name="connsiteX20500" fmla="*/ 5741487 w 7386137"/>
              <a:gd name="connsiteY20500" fmla="*/ 645358 h 688275"/>
              <a:gd name="connsiteX20501" fmla="*/ 5741434 w 7386137"/>
              <a:gd name="connsiteY20501" fmla="*/ 645358 h 688275"/>
              <a:gd name="connsiteX20502" fmla="*/ 5853563 w 7386137"/>
              <a:gd name="connsiteY20502" fmla="*/ 108283 h 688275"/>
              <a:gd name="connsiteX20503" fmla="*/ 5845376 w 7386137"/>
              <a:gd name="connsiteY20503" fmla="*/ 93426 h 688275"/>
              <a:gd name="connsiteX20504" fmla="*/ 5845515 w 7386137"/>
              <a:gd name="connsiteY20504" fmla="*/ 93426 h 688275"/>
              <a:gd name="connsiteX20505" fmla="*/ 5845376 w 7386137"/>
              <a:gd name="connsiteY20505" fmla="*/ 93174 h 688275"/>
              <a:gd name="connsiteX20506" fmla="*/ 5845515 w 7386137"/>
              <a:gd name="connsiteY20506" fmla="*/ 93174 h 688275"/>
              <a:gd name="connsiteX20507" fmla="*/ 5845376 w 7386137"/>
              <a:gd name="connsiteY20507" fmla="*/ 92923 h 688275"/>
              <a:gd name="connsiteX20508" fmla="*/ 5845515 w 7386137"/>
              <a:gd name="connsiteY20508" fmla="*/ 92923 h 688275"/>
              <a:gd name="connsiteX20509" fmla="*/ 5845376 w 7386137"/>
              <a:gd name="connsiteY20509" fmla="*/ 92671 h 688275"/>
              <a:gd name="connsiteX20510" fmla="*/ 5845515 w 7386137"/>
              <a:gd name="connsiteY20510" fmla="*/ 92671 h 688275"/>
              <a:gd name="connsiteX20511" fmla="*/ 5845376 w 7386137"/>
              <a:gd name="connsiteY20511" fmla="*/ 92420 h 688275"/>
              <a:gd name="connsiteX20512" fmla="*/ 5845515 w 7386137"/>
              <a:gd name="connsiteY20512" fmla="*/ 92420 h 688275"/>
              <a:gd name="connsiteX20513" fmla="*/ 5845376 w 7386137"/>
              <a:gd name="connsiteY20513" fmla="*/ 92168 h 688275"/>
              <a:gd name="connsiteX20514" fmla="*/ 5845515 w 7386137"/>
              <a:gd name="connsiteY20514" fmla="*/ 92168 h 688275"/>
              <a:gd name="connsiteX20515" fmla="*/ 5845376 w 7386137"/>
              <a:gd name="connsiteY20515" fmla="*/ 91917 h 688275"/>
              <a:gd name="connsiteX20516" fmla="*/ 5845515 w 7386137"/>
              <a:gd name="connsiteY20516" fmla="*/ 91917 h 688275"/>
              <a:gd name="connsiteX20517" fmla="*/ 5845376 w 7386137"/>
              <a:gd name="connsiteY20517" fmla="*/ 91665 h 688275"/>
              <a:gd name="connsiteX20518" fmla="*/ 5845515 w 7386137"/>
              <a:gd name="connsiteY20518" fmla="*/ 91665 h 688275"/>
              <a:gd name="connsiteX20519" fmla="*/ 5845376 w 7386137"/>
              <a:gd name="connsiteY20519" fmla="*/ 91414 h 688275"/>
              <a:gd name="connsiteX20520" fmla="*/ 5845515 w 7386137"/>
              <a:gd name="connsiteY20520" fmla="*/ 91414 h 688275"/>
              <a:gd name="connsiteX20521" fmla="*/ 5845376 w 7386137"/>
              <a:gd name="connsiteY20521" fmla="*/ 91162 h 688275"/>
              <a:gd name="connsiteX20522" fmla="*/ 5845515 w 7386137"/>
              <a:gd name="connsiteY20522" fmla="*/ 91162 h 688275"/>
              <a:gd name="connsiteX20523" fmla="*/ 5845376 w 7386137"/>
              <a:gd name="connsiteY20523" fmla="*/ 90911 h 688275"/>
              <a:gd name="connsiteX20524" fmla="*/ 5845515 w 7386137"/>
              <a:gd name="connsiteY20524" fmla="*/ 90911 h 688275"/>
              <a:gd name="connsiteX20525" fmla="*/ 5845376 w 7386137"/>
              <a:gd name="connsiteY20525" fmla="*/ 90659 h 688275"/>
              <a:gd name="connsiteX20526" fmla="*/ 5845515 w 7386137"/>
              <a:gd name="connsiteY20526" fmla="*/ 90659 h 688275"/>
              <a:gd name="connsiteX20527" fmla="*/ 5845376 w 7386137"/>
              <a:gd name="connsiteY20527" fmla="*/ 90408 h 688275"/>
              <a:gd name="connsiteX20528" fmla="*/ 5845515 w 7386137"/>
              <a:gd name="connsiteY20528" fmla="*/ 90408 h 688275"/>
              <a:gd name="connsiteX20529" fmla="*/ 5845376 w 7386137"/>
              <a:gd name="connsiteY20529" fmla="*/ 90156 h 688275"/>
              <a:gd name="connsiteX20530" fmla="*/ 5845515 w 7386137"/>
              <a:gd name="connsiteY20530" fmla="*/ 90156 h 688275"/>
              <a:gd name="connsiteX20531" fmla="*/ 5845376 w 7386137"/>
              <a:gd name="connsiteY20531" fmla="*/ 89904 h 688275"/>
              <a:gd name="connsiteX20532" fmla="*/ 5845515 w 7386137"/>
              <a:gd name="connsiteY20532" fmla="*/ 89904 h 688275"/>
              <a:gd name="connsiteX20533" fmla="*/ 5845376 w 7386137"/>
              <a:gd name="connsiteY20533" fmla="*/ 89653 h 688275"/>
              <a:gd name="connsiteX20534" fmla="*/ 5845515 w 7386137"/>
              <a:gd name="connsiteY20534" fmla="*/ 89653 h 688275"/>
              <a:gd name="connsiteX20535" fmla="*/ 5845376 w 7386137"/>
              <a:gd name="connsiteY20535" fmla="*/ 89401 h 688275"/>
              <a:gd name="connsiteX20536" fmla="*/ 5845515 w 7386137"/>
              <a:gd name="connsiteY20536" fmla="*/ 89401 h 688275"/>
              <a:gd name="connsiteX20537" fmla="*/ 5845376 w 7386137"/>
              <a:gd name="connsiteY20537" fmla="*/ 89150 h 688275"/>
              <a:gd name="connsiteX20538" fmla="*/ 5845515 w 7386137"/>
              <a:gd name="connsiteY20538" fmla="*/ 89150 h 688275"/>
              <a:gd name="connsiteX20539" fmla="*/ 5845376 w 7386137"/>
              <a:gd name="connsiteY20539" fmla="*/ 88898 h 688275"/>
              <a:gd name="connsiteX20540" fmla="*/ 5845515 w 7386137"/>
              <a:gd name="connsiteY20540" fmla="*/ 88898 h 688275"/>
              <a:gd name="connsiteX20541" fmla="*/ 5845376 w 7386137"/>
              <a:gd name="connsiteY20541" fmla="*/ 88647 h 688275"/>
              <a:gd name="connsiteX20542" fmla="*/ 5845515 w 7386137"/>
              <a:gd name="connsiteY20542" fmla="*/ 88647 h 688275"/>
              <a:gd name="connsiteX20543" fmla="*/ 5845376 w 7386137"/>
              <a:gd name="connsiteY20543" fmla="*/ 88395 h 688275"/>
              <a:gd name="connsiteX20544" fmla="*/ 5845515 w 7386137"/>
              <a:gd name="connsiteY20544" fmla="*/ 88395 h 688275"/>
              <a:gd name="connsiteX20545" fmla="*/ 5845376 w 7386137"/>
              <a:gd name="connsiteY20545" fmla="*/ 88144 h 688275"/>
              <a:gd name="connsiteX20546" fmla="*/ 5845515 w 7386137"/>
              <a:gd name="connsiteY20546" fmla="*/ 88144 h 688275"/>
              <a:gd name="connsiteX20547" fmla="*/ 5845376 w 7386137"/>
              <a:gd name="connsiteY20547" fmla="*/ 87892 h 688275"/>
              <a:gd name="connsiteX20548" fmla="*/ 5845515 w 7386137"/>
              <a:gd name="connsiteY20548" fmla="*/ 87892 h 688275"/>
              <a:gd name="connsiteX20549" fmla="*/ 5845376 w 7386137"/>
              <a:gd name="connsiteY20549" fmla="*/ 87640 h 688275"/>
              <a:gd name="connsiteX20550" fmla="*/ 5845515 w 7386137"/>
              <a:gd name="connsiteY20550" fmla="*/ 87640 h 688275"/>
              <a:gd name="connsiteX20551" fmla="*/ 5845376 w 7386137"/>
              <a:gd name="connsiteY20551" fmla="*/ 87389 h 688275"/>
              <a:gd name="connsiteX20552" fmla="*/ 5845515 w 7386137"/>
              <a:gd name="connsiteY20552" fmla="*/ 87389 h 688275"/>
              <a:gd name="connsiteX20553" fmla="*/ 5845376 w 7386137"/>
              <a:gd name="connsiteY20553" fmla="*/ 87137 h 688275"/>
              <a:gd name="connsiteX20554" fmla="*/ 5845515 w 7386137"/>
              <a:gd name="connsiteY20554" fmla="*/ 87137 h 688275"/>
              <a:gd name="connsiteX20555" fmla="*/ 5845376 w 7386137"/>
              <a:gd name="connsiteY20555" fmla="*/ 86886 h 688275"/>
              <a:gd name="connsiteX20556" fmla="*/ 5845515 w 7386137"/>
              <a:gd name="connsiteY20556" fmla="*/ 86886 h 688275"/>
              <a:gd name="connsiteX20557" fmla="*/ 5845376 w 7386137"/>
              <a:gd name="connsiteY20557" fmla="*/ 86634 h 688275"/>
              <a:gd name="connsiteX20558" fmla="*/ 5845515 w 7386137"/>
              <a:gd name="connsiteY20558" fmla="*/ 86634 h 688275"/>
              <a:gd name="connsiteX20559" fmla="*/ 5845376 w 7386137"/>
              <a:gd name="connsiteY20559" fmla="*/ 86383 h 688275"/>
              <a:gd name="connsiteX20560" fmla="*/ 5845515 w 7386137"/>
              <a:gd name="connsiteY20560" fmla="*/ 86383 h 688275"/>
              <a:gd name="connsiteX20561" fmla="*/ 5845376 w 7386137"/>
              <a:gd name="connsiteY20561" fmla="*/ 86131 h 688275"/>
              <a:gd name="connsiteX20562" fmla="*/ 5845515 w 7386137"/>
              <a:gd name="connsiteY20562" fmla="*/ 86131 h 688275"/>
              <a:gd name="connsiteX20563" fmla="*/ 5845376 w 7386137"/>
              <a:gd name="connsiteY20563" fmla="*/ 85880 h 688275"/>
              <a:gd name="connsiteX20564" fmla="*/ 5845515 w 7386137"/>
              <a:gd name="connsiteY20564" fmla="*/ 85880 h 688275"/>
              <a:gd name="connsiteX20565" fmla="*/ 5845376 w 7386137"/>
              <a:gd name="connsiteY20565" fmla="*/ 85628 h 688275"/>
              <a:gd name="connsiteX20566" fmla="*/ 5845515 w 7386137"/>
              <a:gd name="connsiteY20566" fmla="*/ 85628 h 688275"/>
              <a:gd name="connsiteX20567" fmla="*/ 5845376 w 7386137"/>
              <a:gd name="connsiteY20567" fmla="*/ 85377 h 688275"/>
              <a:gd name="connsiteX20568" fmla="*/ 5845515 w 7386137"/>
              <a:gd name="connsiteY20568" fmla="*/ 85377 h 688275"/>
              <a:gd name="connsiteX20569" fmla="*/ 5845376 w 7386137"/>
              <a:gd name="connsiteY20569" fmla="*/ 85125 h 688275"/>
              <a:gd name="connsiteX20570" fmla="*/ 5845515 w 7386137"/>
              <a:gd name="connsiteY20570" fmla="*/ 85125 h 688275"/>
              <a:gd name="connsiteX20571" fmla="*/ 5845376 w 7386137"/>
              <a:gd name="connsiteY20571" fmla="*/ 84874 h 688275"/>
              <a:gd name="connsiteX20572" fmla="*/ 5845515 w 7386137"/>
              <a:gd name="connsiteY20572" fmla="*/ 84874 h 688275"/>
              <a:gd name="connsiteX20573" fmla="*/ 5845376 w 7386137"/>
              <a:gd name="connsiteY20573" fmla="*/ 84622 h 688275"/>
              <a:gd name="connsiteX20574" fmla="*/ 5845515 w 7386137"/>
              <a:gd name="connsiteY20574" fmla="*/ 84622 h 688275"/>
              <a:gd name="connsiteX20575" fmla="*/ 5845376 w 7386137"/>
              <a:gd name="connsiteY20575" fmla="*/ 84371 h 688275"/>
              <a:gd name="connsiteX20576" fmla="*/ 5845515 w 7386137"/>
              <a:gd name="connsiteY20576" fmla="*/ 84371 h 688275"/>
              <a:gd name="connsiteX20577" fmla="*/ 5845376 w 7386137"/>
              <a:gd name="connsiteY20577" fmla="*/ 84119 h 688275"/>
              <a:gd name="connsiteX20578" fmla="*/ 5845515 w 7386137"/>
              <a:gd name="connsiteY20578" fmla="*/ 84119 h 688275"/>
              <a:gd name="connsiteX20579" fmla="*/ 5845376 w 7386137"/>
              <a:gd name="connsiteY20579" fmla="*/ 83867 h 688275"/>
              <a:gd name="connsiteX20580" fmla="*/ 5845515 w 7386137"/>
              <a:gd name="connsiteY20580" fmla="*/ 83867 h 688275"/>
              <a:gd name="connsiteX20581" fmla="*/ 5845376 w 7386137"/>
              <a:gd name="connsiteY20581" fmla="*/ 83616 h 688275"/>
              <a:gd name="connsiteX20582" fmla="*/ 5845515 w 7386137"/>
              <a:gd name="connsiteY20582" fmla="*/ 83616 h 688275"/>
              <a:gd name="connsiteX20583" fmla="*/ 5845376 w 7386137"/>
              <a:gd name="connsiteY20583" fmla="*/ 83364 h 688275"/>
              <a:gd name="connsiteX20584" fmla="*/ 5845515 w 7386137"/>
              <a:gd name="connsiteY20584" fmla="*/ 83364 h 688275"/>
              <a:gd name="connsiteX20585" fmla="*/ 5845376 w 7386137"/>
              <a:gd name="connsiteY20585" fmla="*/ 83113 h 688275"/>
              <a:gd name="connsiteX20586" fmla="*/ 5845515 w 7386137"/>
              <a:gd name="connsiteY20586" fmla="*/ 83113 h 688275"/>
              <a:gd name="connsiteX20587" fmla="*/ 5845376 w 7386137"/>
              <a:gd name="connsiteY20587" fmla="*/ 82861 h 688275"/>
              <a:gd name="connsiteX20588" fmla="*/ 5845515 w 7386137"/>
              <a:gd name="connsiteY20588" fmla="*/ 82861 h 688275"/>
              <a:gd name="connsiteX20589" fmla="*/ 5845376 w 7386137"/>
              <a:gd name="connsiteY20589" fmla="*/ 82610 h 688275"/>
              <a:gd name="connsiteX20590" fmla="*/ 5845515 w 7386137"/>
              <a:gd name="connsiteY20590" fmla="*/ 82610 h 688275"/>
              <a:gd name="connsiteX20591" fmla="*/ 5845376 w 7386137"/>
              <a:gd name="connsiteY20591" fmla="*/ 82358 h 688275"/>
              <a:gd name="connsiteX20592" fmla="*/ 5845515 w 7386137"/>
              <a:gd name="connsiteY20592" fmla="*/ 82358 h 688275"/>
              <a:gd name="connsiteX20593" fmla="*/ 5845376 w 7386137"/>
              <a:gd name="connsiteY20593" fmla="*/ 82107 h 688275"/>
              <a:gd name="connsiteX20594" fmla="*/ 5845515 w 7386137"/>
              <a:gd name="connsiteY20594" fmla="*/ 82107 h 688275"/>
              <a:gd name="connsiteX20595" fmla="*/ 5845376 w 7386137"/>
              <a:gd name="connsiteY20595" fmla="*/ 81855 h 688275"/>
              <a:gd name="connsiteX20596" fmla="*/ 5845515 w 7386137"/>
              <a:gd name="connsiteY20596" fmla="*/ 81855 h 688275"/>
              <a:gd name="connsiteX20597" fmla="*/ 5845376 w 7386137"/>
              <a:gd name="connsiteY20597" fmla="*/ 81603 h 688275"/>
              <a:gd name="connsiteX20598" fmla="*/ 5845515 w 7386137"/>
              <a:gd name="connsiteY20598" fmla="*/ 81603 h 688275"/>
              <a:gd name="connsiteX20599" fmla="*/ 5845376 w 7386137"/>
              <a:gd name="connsiteY20599" fmla="*/ 81352 h 688275"/>
              <a:gd name="connsiteX20600" fmla="*/ 5845515 w 7386137"/>
              <a:gd name="connsiteY20600" fmla="*/ 81352 h 688275"/>
              <a:gd name="connsiteX20601" fmla="*/ 5845376 w 7386137"/>
              <a:gd name="connsiteY20601" fmla="*/ 81100 h 688275"/>
              <a:gd name="connsiteX20602" fmla="*/ 5845515 w 7386137"/>
              <a:gd name="connsiteY20602" fmla="*/ 81100 h 688275"/>
              <a:gd name="connsiteX20603" fmla="*/ 5845376 w 7386137"/>
              <a:gd name="connsiteY20603" fmla="*/ 80849 h 688275"/>
              <a:gd name="connsiteX20604" fmla="*/ 5845515 w 7386137"/>
              <a:gd name="connsiteY20604" fmla="*/ 80849 h 688275"/>
              <a:gd name="connsiteX20605" fmla="*/ 5845376 w 7386137"/>
              <a:gd name="connsiteY20605" fmla="*/ 80597 h 688275"/>
              <a:gd name="connsiteX20606" fmla="*/ 5845515 w 7386137"/>
              <a:gd name="connsiteY20606" fmla="*/ 80597 h 688275"/>
              <a:gd name="connsiteX20607" fmla="*/ 5845376 w 7386137"/>
              <a:gd name="connsiteY20607" fmla="*/ 80346 h 688275"/>
              <a:gd name="connsiteX20608" fmla="*/ 5845515 w 7386137"/>
              <a:gd name="connsiteY20608" fmla="*/ 80346 h 688275"/>
              <a:gd name="connsiteX20609" fmla="*/ 5845376 w 7386137"/>
              <a:gd name="connsiteY20609" fmla="*/ 80094 h 688275"/>
              <a:gd name="connsiteX20610" fmla="*/ 5845515 w 7386137"/>
              <a:gd name="connsiteY20610" fmla="*/ 80094 h 688275"/>
              <a:gd name="connsiteX20611" fmla="*/ 5845376 w 7386137"/>
              <a:gd name="connsiteY20611" fmla="*/ 79843 h 688275"/>
              <a:gd name="connsiteX20612" fmla="*/ 5845515 w 7386137"/>
              <a:gd name="connsiteY20612" fmla="*/ 79843 h 688275"/>
              <a:gd name="connsiteX20613" fmla="*/ 5845376 w 7386137"/>
              <a:gd name="connsiteY20613" fmla="*/ 79591 h 688275"/>
              <a:gd name="connsiteX20614" fmla="*/ 5845515 w 7386137"/>
              <a:gd name="connsiteY20614" fmla="*/ 79591 h 688275"/>
              <a:gd name="connsiteX20615" fmla="*/ 5845376 w 7386137"/>
              <a:gd name="connsiteY20615" fmla="*/ 79340 h 688275"/>
              <a:gd name="connsiteX20616" fmla="*/ 5845515 w 7386137"/>
              <a:gd name="connsiteY20616" fmla="*/ 79340 h 688275"/>
              <a:gd name="connsiteX20617" fmla="*/ 5845376 w 7386137"/>
              <a:gd name="connsiteY20617" fmla="*/ 79088 h 688275"/>
              <a:gd name="connsiteX20618" fmla="*/ 5845515 w 7386137"/>
              <a:gd name="connsiteY20618" fmla="*/ 79088 h 688275"/>
              <a:gd name="connsiteX20619" fmla="*/ 5845376 w 7386137"/>
              <a:gd name="connsiteY20619" fmla="*/ 78837 h 688275"/>
              <a:gd name="connsiteX20620" fmla="*/ 5845515 w 7386137"/>
              <a:gd name="connsiteY20620" fmla="*/ 78837 h 688275"/>
              <a:gd name="connsiteX20621" fmla="*/ 5845376 w 7386137"/>
              <a:gd name="connsiteY20621" fmla="*/ 78585 h 688275"/>
              <a:gd name="connsiteX20622" fmla="*/ 5845515 w 7386137"/>
              <a:gd name="connsiteY20622" fmla="*/ 78585 h 688275"/>
              <a:gd name="connsiteX20623" fmla="*/ 5845376 w 7386137"/>
              <a:gd name="connsiteY20623" fmla="*/ 78333 h 688275"/>
              <a:gd name="connsiteX20624" fmla="*/ 5845515 w 7386137"/>
              <a:gd name="connsiteY20624" fmla="*/ 78333 h 688275"/>
              <a:gd name="connsiteX20625" fmla="*/ 5845376 w 7386137"/>
              <a:gd name="connsiteY20625" fmla="*/ 78082 h 688275"/>
              <a:gd name="connsiteX20626" fmla="*/ 5845515 w 7386137"/>
              <a:gd name="connsiteY20626" fmla="*/ 78082 h 688275"/>
              <a:gd name="connsiteX20627" fmla="*/ 5845376 w 7386137"/>
              <a:gd name="connsiteY20627" fmla="*/ 77830 h 688275"/>
              <a:gd name="connsiteX20628" fmla="*/ 5845515 w 7386137"/>
              <a:gd name="connsiteY20628" fmla="*/ 77830 h 688275"/>
              <a:gd name="connsiteX20629" fmla="*/ 5845376 w 7386137"/>
              <a:gd name="connsiteY20629" fmla="*/ 77579 h 688275"/>
              <a:gd name="connsiteX20630" fmla="*/ 5845515 w 7386137"/>
              <a:gd name="connsiteY20630" fmla="*/ 77579 h 688275"/>
              <a:gd name="connsiteX20631" fmla="*/ 5845376 w 7386137"/>
              <a:gd name="connsiteY20631" fmla="*/ 77327 h 688275"/>
              <a:gd name="connsiteX20632" fmla="*/ 5845515 w 7386137"/>
              <a:gd name="connsiteY20632" fmla="*/ 77327 h 688275"/>
              <a:gd name="connsiteX20633" fmla="*/ 5845376 w 7386137"/>
              <a:gd name="connsiteY20633" fmla="*/ 77076 h 688275"/>
              <a:gd name="connsiteX20634" fmla="*/ 5845515 w 7386137"/>
              <a:gd name="connsiteY20634" fmla="*/ 77076 h 688275"/>
              <a:gd name="connsiteX20635" fmla="*/ 5845376 w 7386137"/>
              <a:gd name="connsiteY20635" fmla="*/ 76824 h 688275"/>
              <a:gd name="connsiteX20636" fmla="*/ 5845515 w 7386137"/>
              <a:gd name="connsiteY20636" fmla="*/ 76824 h 688275"/>
              <a:gd name="connsiteX20637" fmla="*/ 5845376 w 7386137"/>
              <a:gd name="connsiteY20637" fmla="*/ 76573 h 688275"/>
              <a:gd name="connsiteX20638" fmla="*/ 5845515 w 7386137"/>
              <a:gd name="connsiteY20638" fmla="*/ 76573 h 688275"/>
              <a:gd name="connsiteX20639" fmla="*/ 5845376 w 7386137"/>
              <a:gd name="connsiteY20639" fmla="*/ 76321 h 688275"/>
              <a:gd name="connsiteX20640" fmla="*/ 5845515 w 7386137"/>
              <a:gd name="connsiteY20640" fmla="*/ 76321 h 688275"/>
              <a:gd name="connsiteX20641" fmla="*/ 5845376 w 7386137"/>
              <a:gd name="connsiteY20641" fmla="*/ 76069 h 688275"/>
              <a:gd name="connsiteX20642" fmla="*/ 5845515 w 7386137"/>
              <a:gd name="connsiteY20642" fmla="*/ 76069 h 688275"/>
              <a:gd name="connsiteX20643" fmla="*/ 5845376 w 7386137"/>
              <a:gd name="connsiteY20643" fmla="*/ 75818 h 688275"/>
              <a:gd name="connsiteX20644" fmla="*/ 5845515 w 7386137"/>
              <a:gd name="connsiteY20644" fmla="*/ 75818 h 688275"/>
              <a:gd name="connsiteX20645" fmla="*/ 5845376 w 7386137"/>
              <a:gd name="connsiteY20645" fmla="*/ 75566 h 688275"/>
              <a:gd name="connsiteX20646" fmla="*/ 5845515 w 7386137"/>
              <a:gd name="connsiteY20646" fmla="*/ 75566 h 688275"/>
              <a:gd name="connsiteX20647" fmla="*/ 5845376 w 7386137"/>
              <a:gd name="connsiteY20647" fmla="*/ 75315 h 688275"/>
              <a:gd name="connsiteX20648" fmla="*/ 5845515 w 7386137"/>
              <a:gd name="connsiteY20648" fmla="*/ 75315 h 688275"/>
              <a:gd name="connsiteX20649" fmla="*/ 5845376 w 7386137"/>
              <a:gd name="connsiteY20649" fmla="*/ 75063 h 688275"/>
              <a:gd name="connsiteX20650" fmla="*/ 5845515 w 7386137"/>
              <a:gd name="connsiteY20650" fmla="*/ 75063 h 688275"/>
              <a:gd name="connsiteX20651" fmla="*/ 5845376 w 7386137"/>
              <a:gd name="connsiteY20651" fmla="*/ 74812 h 688275"/>
              <a:gd name="connsiteX20652" fmla="*/ 5845515 w 7386137"/>
              <a:gd name="connsiteY20652" fmla="*/ 74812 h 688275"/>
              <a:gd name="connsiteX20653" fmla="*/ 5845376 w 7386137"/>
              <a:gd name="connsiteY20653" fmla="*/ 74560 h 688275"/>
              <a:gd name="connsiteX20654" fmla="*/ 5845515 w 7386137"/>
              <a:gd name="connsiteY20654" fmla="*/ 74560 h 688275"/>
              <a:gd name="connsiteX20655" fmla="*/ 5845376 w 7386137"/>
              <a:gd name="connsiteY20655" fmla="*/ 74309 h 688275"/>
              <a:gd name="connsiteX20656" fmla="*/ 5845515 w 7386137"/>
              <a:gd name="connsiteY20656" fmla="*/ 74309 h 688275"/>
              <a:gd name="connsiteX20657" fmla="*/ 5845376 w 7386137"/>
              <a:gd name="connsiteY20657" fmla="*/ 74057 h 688275"/>
              <a:gd name="connsiteX20658" fmla="*/ 5845515 w 7386137"/>
              <a:gd name="connsiteY20658" fmla="*/ 74057 h 688275"/>
              <a:gd name="connsiteX20659" fmla="*/ 5845376 w 7386137"/>
              <a:gd name="connsiteY20659" fmla="*/ 73806 h 688275"/>
              <a:gd name="connsiteX20660" fmla="*/ 5845515 w 7386137"/>
              <a:gd name="connsiteY20660" fmla="*/ 73806 h 688275"/>
              <a:gd name="connsiteX20661" fmla="*/ 5845376 w 7386137"/>
              <a:gd name="connsiteY20661" fmla="*/ 73554 h 688275"/>
              <a:gd name="connsiteX20662" fmla="*/ 5845515 w 7386137"/>
              <a:gd name="connsiteY20662" fmla="*/ 73554 h 688275"/>
              <a:gd name="connsiteX20663" fmla="*/ 5845376 w 7386137"/>
              <a:gd name="connsiteY20663" fmla="*/ 73303 h 688275"/>
              <a:gd name="connsiteX20664" fmla="*/ 5845516 w 7386137"/>
              <a:gd name="connsiteY20664" fmla="*/ 73303 h 688275"/>
              <a:gd name="connsiteX20665" fmla="*/ 5845377 w 7386137"/>
              <a:gd name="connsiteY20665" fmla="*/ 73051 h 688275"/>
              <a:gd name="connsiteX20666" fmla="*/ 6183083 w 7386137"/>
              <a:gd name="connsiteY20666" fmla="*/ 73051 h 688275"/>
              <a:gd name="connsiteX20667" fmla="*/ 6187881 w 7386137"/>
              <a:gd name="connsiteY20667" fmla="*/ 39742 h 688275"/>
              <a:gd name="connsiteX20668" fmla="*/ 6178909 w 7386137"/>
              <a:gd name="connsiteY20668" fmla="*/ 22461 h 688275"/>
              <a:gd name="connsiteX20669" fmla="*/ 6179040 w 7386137"/>
              <a:gd name="connsiteY20669" fmla="*/ 22461 h 688275"/>
              <a:gd name="connsiteX20670" fmla="*/ 6178909 w 7386137"/>
              <a:gd name="connsiteY20670" fmla="*/ 22209 h 688275"/>
              <a:gd name="connsiteX20671" fmla="*/ 6179039 w 7386137"/>
              <a:gd name="connsiteY20671" fmla="*/ 22209 h 688275"/>
              <a:gd name="connsiteX20672" fmla="*/ 6178909 w 7386137"/>
              <a:gd name="connsiteY20672" fmla="*/ 21958 h 688275"/>
              <a:gd name="connsiteX20673" fmla="*/ 6179040 w 7386137"/>
              <a:gd name="connsiteY20673" fmla="*/ 21958 h 688275"/>
              <a:gd name="connsiteX20674" fmla="*/ 6178909 w 7386137"/>
              <a:gd name="connsiteY20674" fmla="*/ 21706 h 688275"/>
              <a:gd name="connsiteX20675" fmla="*/ 6179039 w 7386137"/>
              <a:gd name="connsiteY20675" fmla="*/ 21706 h 688275"/>
              <a:gd name="connsiteX20676" fmla="*/ 6178909 w 7386137"/>
              <a:gd name="connsiteY20676" fmla="*/ 21455 h 688275"/>
              <a:gd name="connsiteX20677" fmla="*/ 6179040 w 7386137"/>
              <a:gd name="connsiteY20677" fmla="*/ 21455 h 688275"/>
              <a:gd name="connsiteX20678" fmla="*/ 6178909 w 7386137"/>
              <a:gd name="connsiteY20678" fmla="*/ 21203 h 688275"/>
              <a:gd name="connsiteX20679" fmla="*/ 6179039 w 7386137"/>
              <a:gd name="connsiteY20679" fmla="*/ 21203 h 688275"/>
              <a:gd name="connsiteX20680" fmla="*/ 6178909 w 7386137"/>
              <a:gd name="connsiteY20680" fmla="*/ 20952 h 688275"/>
              <a:gd name="connsiteX20681" fmla="*/ 6179040 w 7386137"/>
              <a:gd name="connsiteY20681" fmla="*/ 20952 h 688275"/>
              <a:gd name="connsiteX20682" fmla="*/ 6178909 w 7386137"/>
              <a:gd name="connsiteY20682" fmla="*/ 20700 h 688275"/>
              <a:gd name="connsiteX20683" fmla="*/ 6179039 w 7386137"/>
              <a:gd name="connsiteY20683" fmla="*/ 20700 h 688275"/>
              <a:gd name="connsiteX20684" fmla="*/ 6178909 w 7386137"/>
              <a:gd name="connsiteY20684" fmla="*/ 20449 h 688275"/>
              <a:gd name="connsiteX20685" fmla="*/ 6179040 w 7386137"/>
              <a:gd name="connsiteY20685" fmla="*/ 20449 h 688275"/>
              <a:gd name="connsiteX20686" fmla="*/ 6178909 w 7386137"/>
              <a:gd name="connsiteY20686" fmla="*/ 20197 h 688275"/>
              <a:gd name="connsiteX20687" fmla="*/ 6179039 w 7386137"/>
              <a:gd name="connsiteY20687" fmla="*/ 20197 h 688275"/>
              <a:gd name="connsiteX20688" fmla="*/ 6178909 w 7386137"/>
              <a:gd name="connsiteY20688" fmla="*/ 19946 h 688275"/>
              <a:gd name="connsiteX20689" fmla="*/ 6179040 w 7386137"/>
              <a:gd name="connsiteY20689" fmla="*/ 19946 h 688275"/>
              <a:gd name="connsiteX20690" fmla="*/ 6178909 w 7386137"/>
              <a:gd name="connsiteY20690" fmla="*/ 19694 h 688275"/>
              <a:gd name="connsiteX20691" fmla="*/ 6179039 w 7386137"/>
              <a:gd name="connsiteY20691" fmla="*/ 19694 h 688275"/>
              <a:gd name="connsiteX20692" fmla="*/ 6178909 w 7386137"/>
              <a:gd name="connsiteY20692" fmla="*/ 19443 h 688275"/>
              <a:gd name="connsiteX20693" fmla="*/ 6179040 w 7386137"/>
              <a:gd name="connsiteY20693" fmla="*/ 19443 h 688275"/>
              <a:gd name="connsiteX20694" fmla="*/ 6178909 w 7386137"/>
              <a:gd name="connsiteY20694" fmla="*/ 19191 h 688275"/>
              <a:gd name="connsiteX20695" fmla="*/ 6179040 w 7386137"/>
              <a:gd name="connsiteY20695" fmla="*/ 19191 h 688275"/>
              <a:gd name="connsiteX20696" fmla="*/ 6178909 w 7386137"/>
              <a:gd name="connsiteY20696" fmla="*/ 18939 h 688275"/>
              <a:gd name="connsiteX20697" fmla="*/ 6179039 w 7386137"/>
              <a:gd name="connsiteY20697" fmla="*/ 18939 h 688275"/>
              <a:gd name="connsiteX20698" fmla="*/ 6178909 w 7386137"/>
              <a:gd name="connsiteY20698" fmla="*/ 18688 h 688275"/>
              <a:gd name="connsiteX20699" fmla="*/ 6179040 w 7386137"/>
              <a:gd name="connsiteY20699" fmla="*/ 18688 h 688275"/>
              <a:gd name="connsiteX20700" fmla="*/ 6178909 w 7386137"/>
              <a:gd name="connsiteY20700" fmla="*/ 18436 h 688275"/>
              <a:gd name="connsiteX20701" fmla="*/ 6179039 w 7386137"/>
              <a:gd name="connsiteY20701" fmla="*/ 18436 h 688275"/>
              <a:gd name="connsiteX20702" fmla="*/ 6178909 w 7386137"/>
              <a:gd name="connsiteY20702" fmla="*/ 18185 h 688275"/>
              <a:gd name="connsiteX20703" fmla="*/ 6179040 w 7386137"/>
              <a:gd name="connsiteY20703" fmla="*/ 18185 h 688275"/>
              <a:gd name="connsiteX20704" fmla="*/ 6178909 w 7386137"/>
              <a:gd name="connsiteY20704" fmla="*/ 17933 h 688275"/>
              <a:gd name="connsiteX20705" fmla="*/ 6179039 w 7386137"/>
              <a:gd name="connsiteY20705" fmla="*/ 17933 h 688275"/>
              <a:gd name="connsiteX20706" fmla="*/ 6178909 w 7386137"/>
              <a:gd name="connsiteY20706" fmla="*/ 17682 h 688275"/>
              <a:gd name="connsiteX20707" fmla="*/ 6179040 w 7386137"/>
              <a:gd name="connsiteY20707" fmla="*/ 17682 h 688275"/>
              <a:gd name="connsiteX20708" fmla="*/ 6178909 w 7386137"/>
              <a:gd name="connsiteY20708" fmla="*/ 17430 h 688275"/>
              <a:gd name="connsiteX20709" fmla="*/ 6179039 w 7386137"/>
              <a:gd name="connsiteY20709" fmla="*/ 17430 h 688275"/>
              <a:gd name="connsiteX20710" fmla="*/ 6178909 w 7386137"/>
              <a:gd name="connsiteY20710" fmla="*/ 17179 h 688275"/>
              <a:gd name="connsiteX20711" fmla="*/ 6179040 w 7386137"/>
              <a:gd name="connsiteY20711" fmla="*/ 17179 h 688275"/>
              <a:gd name="connsiteX20712" fmla="*/ 6178909 w 7386137"/>
              <a:gd name="connsiteY20712" fmla="*/ 16927 h 688275"/>
              <a:gd name="connsiteX20713" fmla="*/ 6179040 w 7386137"/>
              <a:gd name="connsiteY20713" fmla="*/ 16927 h 688275"/>
              <a:gd name="connsiteX20714" fmla="*/ 6178909 w 7386137"/>
              <a:gd name="connsiteY20714" fmla="*/ 16675 h 688275"/>
              <a:gd name="connsiteX20715" fmla="*/ 6179039 w 7386137"/>
              <a:gd name="connsiteY20715" fmla="*/ 16675 h 688275"/>
              <a:gd name="connsiteX20716" fmla="*/ 6178909 w 7386137"/>
              <a:gd name="connsiteY20716" fmla="*/ 16424 h 688275"/>
              <a:gd name="connsiteX20717" fmla="*/ 6179040 w 7386137"/>
              <a:gd name="connsiteY20717" fmla="*/ 16424 h 688275"/>
              <a:gd name="connsiteX20718" fmla="*/ 6178909 w 7386137"/>
              <a:gd name="connsiteY20718" fmla="*/ 16172 h 688275"/>
              <a:gd name="connsiteX20719" fmla="*/ 6179039 w 7386137"/>
              <a:gd name="connsiteY20719" fmla="*/ 16172 h 688275"/>
              <a:gd name="connsiteX20720" fmla="*/ 6178909 w 7386137"/>
              <a:gd name="connsiteY20720" fmla="*/ 15921 h 688275"/>
              <a:gd name="connsiteX20721" fmla="*/ 6179040 w 7386137"/>
              <a:gd name="connsiteY20721" fmla="*/ 15921 h 688275"/>
              <a:gd name="connsiteX20722" fmla="*/ 6178909 w 7386137"/>
              <a:gd name="connsiteY20722" fmla="*/ 15669 h 688275"/>
              <a:gd name="connsiteX20723" fmla="*/ 6179039 w 7386137"/>
              <a:gd name="connsiteY20723" fmla="*/ 15669 h 688275"/>
              <a:gd name="connsiteX20724" fmla="*/ 6178909 w 7386137"/>
              <a:gd name="connsiteY20724" fmla="*/ 15418 h 688275"/>
              <a:gd name="connsiteX20725" fmla="*/ 6179040 w 7386137"/>
              <a:gd name="connsiteY20725" fmla="*/ 15418 h 688275"/>
              <a:gd name="connsiteX20726" fmla="*/ 6178909 w 7386137"/>
              <a:gd name="connsiteY20726" fmla="*/ 15166 h 688275"/>
              <a:gd name="connsiteX20727" fmla="*/ 6179039 w 7386137"/>
              <a:gd name="connsiteY20727" fmla="*/ 15166 h 688275"/>
              <a:gd name="connsiteX20728" fmla="*/ 6178909 w 7386137"/>
              <a:gd name="connsiteY20728" fmla="*/ 14915 h 688275"/>
              <a:gd name="connsiteX20729" fmla="*/ 6179040 w 7386137"/>
              <a:gd name="connsiteY20729" fmla="*/ 14915 h 688275"/>
              <a:gd name="connsiteX20730" fmla="*/ 6178909 w 7386137"/>
              <a:gd name="connsiteY20730" fmla="*/ 14663 h 688275"/>
              <a:gd name="connsiteX20731" fmla="*/ 6179039 w 7386137"/>
              <a:gd name="connsiteY20731" fmla="*/ 14663 h 688275"/>
              <a:gd name="connsiteX20732" fmla="*/ 6178909 w 7386137"/>
              <a:gd name="connsiteY20732" fmla="*/ 14412 h 688275"/>
              <a:gd name="connsiteX20733" fmla="*/ 6179040 w 7386137"/>
              <a:gd name="connsiteY20733" fmla="*/ 14412 h 688275"/>
              <a:gd name="connsiteX20734" fmla="*/ 6178909 w 7386137"/>
              <a:gd name="connsiteY20734" fmla="*/ 14160 h 688275"/>
              <a:gd name="connsiteX20735" fmla="*/ 6179039 w 7386137"/>
              <a:gd name="connsiteY20735" fmla="*/ 14160 h 688275"/>
              <a:gd name="connsiteX20736" fmla="*/ 6178909 w 7386137"/>
              <a:gd name="connsiteY20736" fmla="*/ 13909 h 688275"/>
              <a:gd name="connsiteX20737" fmla="*/ 6179040 w 7386137"/>
              <a:gd name="connsiteY20737" fmla="*/ 13909 h 688275"/>
              <a:gd name="connsiteX20738" fmla="*/ 6178909 w 7386137"/>
              <a:gd name="connsiteY20738" fmla="*/ 13657 h 688275"/>
              <a:gd name="connsiteX20739" fmla="*/ 6179039 w 7386137"/>
              <a:gd name="connsiteY20739" fmla="*/ 13657 h 688275"/>
              <a:gd name="connsiteX20740" fmla="*/ 6178909 w 7386137"/>
              <a:gd name="connsiteY20740" fmla="*/ 13406 h 688275"/>
              <a:gd name="connsiteX20741" fmla="*/ 6179040 w 7386137"/>
              <a:gd name="connsiteY20741" fmla="*/ 13406 h 688275"/>
              <a:gd name="connsiteX20742" fmla="*/ 6178909 w 7386137"/>
              <a:gd name="connsiteY20742" fmla="*/ 13154 h 688275"/>
              <a:gd name="connsiteX20743" fmla="*/ 6179040 w 7386137"/>
              <a:gd name="connsiteY20743" fmla="*/ 13154 h 688275"/>
              <a:gd name="connsiteX20744" fmla="*/ 6178909 w 7386137"/>
              <a:gd name="connsiteY20744" fmla="*/ 12902 h 688275"/>
              <a:gd name="connsiteX20745" fmla="*/ 6179039 w 7386137"/>
              <a:gd name="connsiteY20745" fmla="*/ 12902 h 688275"/>
              <a:gd name="connsiteX20746" fmla="*/ 6178909 w 7386137"/>
              <a:gd name="connsiteY20746" fmla="*/ 12651 h 688275"/>
              <a:gd name="connsiteX20747" fmla="*/ 6179040 w 7386137"/>
              <a:gd name="connsiteY20747" fmla="*/ 12651 h 688275"/>
              <a:gd name="connsiteX20748" fmla="*/ 6178909 w 7386137"/>
              <a:gd name="connsiteY20748" fmla="*/ 12399 h 688275"/>
              <a:gd name="connsiteX20749" fmla="*/ 6179039 w 7386137"/>
              <a:gd name="connsiteY20749" fmla="*/ 12399 h 688275"/>
              <a:gd name="connsiteX20750" fmla="*/ 6178909 w 7386137"/>
              <a:gd name="connsiteY20750" fmla="*/ 12148 h 688275"/>
              <a:gd name="connsiteX20751" fmla="*/ 6179040 w 7386137"/>
              <a:gd name="connsiteY20751" fmla="*/ 12148 h 688275"/>
              <a:gd name="connsiteX20752" fmla="*/ 6178909 w 7386137"/>
              <a:gd name="connsiteY20752" fmla="*/ 11896 h 688275"/>
              <a:gd name="connsiteX20753" fmla="*/ 6179039 w 7386137"/>
              <a:gd name="connsiteY20753" fmla="*/ 11896 h 688275"/>
              <a:gd name="connsiteX20754" fmla="*/ 6178909 w 7386137"/>
              <a:gd name="connsiteY20754" fmla="*/ 11645 h 688275"/>
              <a:gd name="connsiteX20755" fmla="*/ 6179040 w 7386137"/>
              <a:gd name="connsiteY20755" fmla="*/ 11645 h 688275"/>
              <a:gd name="connsiteX20756" fmla="*/ 6178909 w 7386137"/>
              <a:gd name="connsiteY20756" fmla="*/ 11393 h 688275"/>
              <a:gd name="connsiteX20757" fmla="*/ 6179039 w 7386137"/>
              <a:gd name="connsiteY20757" fmla="*/ 11393 h 688275"/>
              <a:gd name="connsiteX20758" fmla="*/ 6178909 w 7386137"/>
              <a:gd name="connsiteY20758" fmla="*/ 11142 h 688275"/>
              <a:gd name="connsiteX20759" fmla="*/ 6179040 w 7386137"/>
              <a:gd name="connsiteY20759" fmla="*/ 11142 h 688275"/>
              <a:gd name="connsiteX20760" fmla="*/ 6178909 w 7386137"/>
              <a:gd name="connsiteY20760" fmla="*/ 10890 h 688275"/>
              <a:gd name="connsiteX20761" fmla="*/ 6179040 w 7386137"/>
              <a:gd name="connsiteY20761" fmla="*/ 10890 h 688275"/>
              <a:gd name="connsiteX20762" fmla="*/ 6178909 w 7386137"/>
              <a:gd name="connsiteY20762" fmla="*/ 10638 h 688275"/>
              <a:gd name="connsiteX20763" fmla="*/ 6179039 w 7386137"/>
              <a:gd name="connsiteY20763" fmla="*/ 10638 h 688275"/>
              <a:gd name="connsiteX20764" fmla="*/ 6178909 w 7386137"/>
              <a:gd name="connsiteY20764" fmla="*/ 10387 h 688275"/>
              <a:gd name="connsiteX20765" fmla="*/ 6179040 w 7386137"/>
              <a:gd name="connsiteY20765" fmla="*/ 10387 h 688275"/>
              <a:gd name="connsiteX20766" fmla="*/ 6178909 w 7386137"/>
              <a:gd name="connsiteY20766" fmla="*/ 10135 h 688275"/>
              <a:gd name="connsiteX20767" fmla="*/ 6179039 w 7386137"/>
              <a:gd name="connsiteY20767" fmla="*/ 10135 h 688275"/>
              <a:gd name="connsiteX20768" fmla="*/ 6178909 w 7386137"/>
              <a:gd name="connsiteY20768" fmla="*/ 9884 h 688275"/>
              <a:gd name="connsiteX20769" fmla="*/ 6179040 w 7386137"/>
              <a:gd name="connsiteY20769" fmla="*/ 9884 h 688275"/>
              <a:gd name="connsiteX20770" fmla="*/ 6178909 w 7386137"/>
              <a:gd name="connsiteY20770" fmla="*/ 9632 h 688275"/>
              <a:gd name="connsiteX20771" fmla="*/ 6179039 w 7386137"/>
              <a:gd name="connsiteY20771" fmla="*/ 9632 h 688275"/>
              <a:gd name="connsiteX20772" fmla="*/ 6178909 w 7386137"/>
              <a:gd name="connsiteY20772" fmla="*/ 9381 h 688275"/>
              <a:gd name="connsiteX20773" fmla="*/ 6179040 w 7386137"/>
              <a:gd name="connsiteY20773" fmla="*/ 9381 h 688275"/>
              <a:gd name="connsiteX20774" fmla="*/ 6178909 w 7386137"/>
              <a:gd name="connsiteY20774" fmla="*/ 9129 h 688275"/>
              <a:gd name="connsiteX20775" fmla="*/ 6179039 w 7386137"/>
              <a:gd name="connsiteY20775" fmla="*/ 9129 h 688275"/>
              <a:gd name="connsiteX20776" fmla="*/ 6178909 w 7386137"/>
              <a:gd name="connsiteY20776" fmla="*/ 8878 h 688275"/>
              <a:gd name="connsiteX20777" fmla="*/ 6179040 w 7386137"/>
              <a:gd name="connsiteY20777" fmla="*/ 8878 h 688275"/>
              <a:gd name="connsiteX20778" fmla="*/ 6178909 w 7386137"/>
              <a:gd name="connsiteY20778" fmla="*/ 8626 h 688275"/>
              <a:gd name="connsiteX20779" fmla="*/ 6179039 w 7386137"/>
              <a:gd name="connsiteY20779" fmla="*/ 8626 h 688275"/>
              <a:gd name="connsiteX20780" fmla="*/ 6178909 w 7386137"/>
              <a:gd name="connsiteY20780" fmla="*/ 8375 h 688275"/>
              <a:gd name="connsiteX20781" fmla="*/ 6179040 w 7386137"/>
              <a:gd name="connsiteY20781" fmla="*/ 8375 h 688275"/>
              <a:gd name="connsiteX20782" fmla="*/ 6178909 w 7386137"/>
              <a:gd name="connsiteY20782" fmla="*/ 8123 h 688275"/>
              <a:gd name="connsiteX20783" fmla="*/ 6179039 w 7386137"/>
              <a:gd name="connsiteY20783" fmla="*/ 8123 h 688275"/>
              <a:gd name="connsiteX20784" fmla="*/ 6178909 w 7386137"/>
              <a:gd name="connsiteY20784" fmla="*/ 7872 h 688275"/>
              <a:gd name="connsiteX20785" fmla="*/ 6179040 w 7386137"/>
              <a:gd name="connsiteY20785" fmla="*/ 7872 h 688275"/>
              <a:gd name="connsiteX20786" fmla="*/ 6178909 w 7386137"/>
              <a:gd name="connsiteY20786" fmla="*/ 7620 h 688275"/>
              <a:gd name="connsiteX20787" fmla="*/ 6179040 w 7386137"/>
              <a:gd name="connsiteY20787" fmla="*/ 7620 h 688275"/>
              <a:gd name="connsiteX20788" fmla="*/ 6178909 w 7386137"/>
              <a:gd name="connsiteY20788" fmla="*/ 7368 h 688275"/>
              <a:gd name="connsiteX20789" fmla="*/ 6179039 w 7386137"/>
              <a:gd name="connsiteY20789" fmla="*/ 7368 h 688275"/>
              <a:gd name="connsiteX20790" fmla="*/ 6178909 w 7386137"/>
              <a:gd name="connsiteY20790" fmla="*/ 7117 h 688275"/>
              <a:gd name="connsiteX20791" fmla="*/ 6179040 w 7386137"/>
              <a:gd name="connsiteY20791" fmla="*/ 7117 h 688275"/>
              <a:gd name="connsiteX20792" fmla="*/ 6178909 w 7386137"/>
              <a:gd name="connsiteY20792" fmla="*/ 6865 h 688275"/>
              <a:gd name="connsiteX20793" fmla="*/ 6179039 w 7386137"/>
              <a:gd name="connsiteY20793" fmla="*/ 6865 h 688275"/>
              <a:gd name="connsiteX20794" fmla="*/ 6178909 w 7386137"/>
              <a:gd name="connsiteY20794" fmla="*/ 6614 h 688275"/>
              <a:gd name="connsiteX20795" fmla="*/ 6179040 w 7386137"/>
              <a:gd name="connsiteY20795" fmla="*/ 6614 h 688275"/>
              <a:gd name="connsiteX20796" fmla="*/ 6178909 w 7386137"/>
              <a:gd name="connsiteY20796" fmla="*/ 6362 h 688275"/>
              <a:gd name="connsiteX20797" fmla="*/ 6179039 w 7386137"/>
              <a:gd name="connsiteY20797" fmla="*/ 6362 h 688275"/>
              <a:gd name="connsiteX20798" fmla="*/ 6178909 w 7386137"/>
              <a:gd name="connsiteY20798" fmla="*/ 6111 h 688275"/>
              <a:gd name="connsiteX20799" fmla="*/ 6179040 w 7386137"/>
              <a:gd name="connsiteY20799" fmla="*/ 6111 h 688275"/>
              <a:gd name="connsiteX20800" fmla="*/ 6178909 w 7386137"/>
              <a:gd name="connsiteY20800" fmla="*/ 5859 h 688275"/>
              <a:gd name="connsiteX20801" fmla="*/ 6179039 w 7386137"/>
              <a:gd name="connsiteY20801" fmla="*/ 5859 h 688275"/>
              <a:gd name="connsiteX20802" fmla="*/ 6178909 w 7386137"/>
              <a:gd name="connsiteY20802" fmla="*/ 5608 h 688275"/>
              <a:gd name="connsiteX20803" fmla="*/ 6179040 w 7386137"/>
              <a:gd name="connsiteY20803" fmla="*/ 5608 h 688275"/>
              <a:gd name="connsiteX20804" fmla="*/ 6178909 w 7386137"/>
              <a:gd name="connsiteY20804" fmla="*/ 5356 h 688275"/>
              <a:gd name="connsiteX20805" fmla="*/ 6179040 w 7386137"/>
              <a:gd name="connsiteY20805" fmla="*/ 5356 h 688275"/>
              <a:gd name="connsiteX20806" fmla="*/ 6178909 w 7386137"/>
              <a:gd name="connsiteY20806" fmla="*/ 5104 h 688275"/>
              <a:gd name="connsiteX20807" fmla="*/ 6179039 w 7386137"/>
              <a:gd name="connsiteY20807" fmla="*/ 5104 h 688275"/>
              <a:gd name="connsiteX20808" fmla="*/ 6178909 w 7386137"/>
              <a:gd name="connsiteY20808" fmla="*/ 4853 h 688275"/>
              <a:gd name="connsiteX20809" fmla="*/ 6179040 w 7386137"/>
              <a:gd name="connsiteY20809" fmla="*/ 4853 h 688275"/>
              <a:gd name="connsiteX20810" fmla="*/ 6178909 w 7386137"/>
              <a:gd name="connsiteY20810" fmla="*/ 4601 h 688275"/>
              <a:gd name="connsiteX20811" fmla="*/ 6179039 w 7386137"/>
              <a:gd name="connsiteY20811" fmla="*/ 4601 h 688275"/>
              <a:gd name="connsiteX20812" fmla="*/ 6178909 w 7386137"/>
              <a:gd name="connsiteY20812" fmla="*/ 4350 h 688275"/>
              <a:gd name="connsiteX20813" fmla="*/ 6179040 w 7386137"/>
              <a:gd name="connsiteY20813" fmla="*/ 4350 h 688275"/>
              <a:gd name="connsiteX20814" fmla="*/ 6178909 w 7386137"/>
              <a:gd name="connsiteY20814" fmla="*/ 4098 h 688275"/>
              <a:gd name="connsiteX20815" fmla="*/ 6179039 w 7386137"/>
              <a:gd name="connsiteY20815" fmla="*/ 4098 h 688275"/>
              <a:gd name="connsiteX20816" fmla="*/ 6178909 w 7386137"/>
              <a:gd name="connsiteY20816" fmla="*/ 3847 h 688275"/>
              <a:gd name="connsiteX20817" fmla="*/ 6179040 w 7386137"/>
              <a:gd name="connsiteY20817" fmla="*/ 3847 h 688275"/>
              <a:gd name="connsiteX20818" fmla="*/ 6178909 w 7386137"/>
              <a:gd name="connsiteY20818" fmla="*/ 3595 h 688275"/>
              <a:gd name="connsiteX20819" fmla="*/ 6179039 w 7386137"/>
              <a:gd name="connsiteY20819" fmla="*/ 3595 h 688275"/>
              <a:gd name="connsiteX20820" fmla="*/ 6178909 w 7386137"/>
              <a:gd name="connsiteY20820" fmla="*/ 3344 h 688275"/>
              <a:gd name="connsiteX20821" fmla="*/ 6179040 w 7386137"/>
              <a:gd name="connsiteY20821" fmla="*/ 3344 h 688275"/>
              <a:gd name="connsiteX20822" fmla="*/ 6178909 w 7386137"/>
              <a:gd name="connsiteY20822" fmla="*/ 3092 h 688275"/>
              <a:gd name="connsiteX20823" fmla="*/ 6179039 w 7386137"/>
              <a:gd name="connsiteY20823" fmla="*/ 3092 h 688275"/>
              <a:gd name="connsiteX20824" fmla="*/ 6178909 w 7386137"/>
              <a:gd name="connsiteY20824" fmla="*/ 2841 h 688275"/>
              <a:gd name="connsiteX20825" fmla="*/ 6179040 w 7386137"/>
              <a:gd name="connsiteY20825" fmla="*/ 2841 h 688275"/>
              <a:gd name="connsiteX20826" fmla="*/ 6178909 w 7386137"/>
              <a:gd name="connsiteY20826" fmla="*/ 2589 h 688275"/>
              <a:gd name="connsiteX20827" fmla="*/ 6179039 w 7386137"/>
              <a:gd name="connsiteY20827" fmla="*/ 2589 h 688275"/>
              <a:gd name="connsiteX20828" fmla="*/ 6178909 w 7386137"/>
              <a:gd name="connsiteY20828" fmla="*/ 2338 h 688275"/>
              <a:gd name="connsiteX20829" fmla="*/ 6179040 w 7386137"/>
              <a:gd name="connsiteY20829" fmla="*/ 2338 h 688275"/>
              <a:gd name="connsiteX20830" fmla="*/ 1255651 w 7386137"/>
              <a:gd name="connsiteY20830" fmla="*/ 1669 h 688275"/>
              <a:gd name="connsiteX20831" fmla="*/ 1372951 w 7386137"/>
              <a:gd name="connsiteY20831" fmla="*/ 1669 h 688275"/>
              <a:gd name="connsiteX20832" fmla="*/ 1372915 w 7386137"/>
              <a:gd name="connsiteY20832" fmla="*/ 1921 h 688275"/>
              <a:gd name="connsiteX20833" fmla="*/ 1372951 w 7386137"/>
              <a:gd name="connsiteY20833" fmla="*/ 1921 h 688275"/>
              <a:gd name="connsiteX20834" fmla="*/ 1372915 w 7386137"/>
              <a:gd name="connsiteY20834" fmla="*/ 2172 h 688275"/>
              <a:gd name="connsiteX20835" fmla="*/ 1372951 w 7386137"/>
              <a:gd name="connsiteY20835" fmla="*/ 2172 h 688275"/>
              <a:gd name="connsiteX20836" fmla="*/ 1372915 w 7386137"/>
              <a:gd name="connsiteY20836" fmla="*/ 2424 h 688275"/>
              <a:gd name="connsiteX20837" fmla="*/ 1372951 w 7386137"/>
              <a:gd name="connsiteY20837" fmla="*/ 2424 h 688275"/>
              <a:gd name="connsiteX20838" fmla="*/ 1372915 w 7386137"/>
              <a:gd name="connsiteY20838" fmla="*/ 2675 h 688275"/>
              <a:gd name="connsiteX20839" fmla="*/ 1372951 w 7386137"/>
              <a:gd name="connsiteY20839" fmla="*/ 2675 h 688275"/>
              <a:gd name="connsiteX20840" fmla="*/ 1372915 w 7386137"/>
              <a:gd name="connsiteY20840" fmla="*/ 2927 h 688275"/>
              <a:gd name="connsiteX20841" fmla="*/ 1372951 w 7386137"/>
              <a:gd name="connsiteY20841" fmla="*/ 2927 h 688275"/>
              <a:gd name="connsiteX20842" fmla="*/ 1372915 w 7386137"/>
              <a:gd name="connsiteY20842" fmla="*/ 3178 h 688275"/>
              <a:gd name="connsiteX20843" fmla="*/ 1372951 w 7386137"/>
              <a:gd name="connsiteY20843" fmla="*/ 3178 h 688275"/>
              <a:gd name="connsiteX20844" fmla="*/ 1372915 w 7386137"/>
              <a:gd name="connsiteY20844" fmla="*/ 3430 h 688275"/>
              <a:gd name="connsiteX20845" fmla="*/ 1372951 w 7386137"/>
              <a:gd name="connsiteY20845" fmla="*/ 3430 h 688275"/>
              <a:gd name="connsiteX20846" fmla="*/ 1372915 w 7386137"/>
              <a:gd name="connsiteY20846" fmla="*/ 3681 h 688275"/>
              <a:gd name="connsiteX20847" fmla="*/ 1372951 w 7386137"/>
              <a:gd name="connsiteY20847" fmla="*/ 3681 h 688275"/>
              <a:gd name="connsiteX20848" fmla="*/ 1372915 w 7386137"/>
              <a:gd name="connsiteY20848" fmla="*/ 3933 h 688275"/>
              <a:gd name="connsiteX20849" fmla="*/ 1372951 w 7386137"/>
              <a:gd name="connsiteY20849" fmla="*/ 3933 h 688275"/>
              <a:gd name="connsiteX20850" fmla="*/ 1372915 w 7386137"/>
              <a:gd name="connsiteY20850" fmla="*/ 4184 h 688275"/>
              <a:gd name="connsiteX20851" fmla="*/ 1372951 w 7386137"/>
              <a:gd name="connsiteY20851" fmla="*/ 4184 h 688275"/>
              <a:gd name="connsiteX20852" fmla="*/ 1372915 w 7386137"/>
              <a:gd name="connsiteY20852" fmla="*/ 4436 h 688275"/>
              <a:gd name="connsiteX20853" fmla="*/ 1372951 w 7386137"/>
              <a:gd name="connsiteY20853" fmla="*/ 4436 h 688275"/>
              <a:gd name="connsiteX20854" fmla="*/ 1372915 w 7386137"/>
              <a:gd name="connsiteY20854" fmla="*/ 4687 h 688275"/>
              <a:gd name="connsiteX20855" fmla="*/ 1372951 w 7386137"/>
              <a:gd name="connsiteY20855" fmla="*/ 4687 h 688275"/>
              <a:gd name="connsiteX20856" fmla="*/ 1372915 w 7386137"/>
              <a:gd name="connsiteY20856" fmla="*/ 4939 h 688275"/>
              <a:gd name="connsiteX20857" fmla="*/ 1372951 w 7386137"/>
              <a:gd name="connsiteY20857" fmla="*/ 4939 h 688275"/>
              <a:gd name="connsiteX20858" fmla="*/ 1372915 w 7386137"/>
              <a:gd name="connsiteY20858" fmla="*/ 5191 h 688275"/>
              <a:gd name="connsiteX20859" fmla="*/ 1372951 w 7386137"/>
              <a:gd name="connsiteY20859" fmla="*/ 5191 h 688275"/>
              <a:gd name="connsiteX20860" fmla="*/ 1372915 w 7386137"/>
              <a:gd name="connsiteY20860" fmla="*/ 5442 h 688275"/>
              <a:gd name="connsiteX20861" fmla="*/ 1372951 w 7386137"/>
              <a:gd name="connsiteY20861" fmla="*/ 5442 h 688275"/>
              <a:gd name="connsiteX20862" fmla="*/ 1372915 w 7386137"/>
              <a:gd name="connsiteY20862" fmla="*/ 5694 h 688275"/>
              <a:gd name="connsiteX20863" fmla="*/ 1372951 w 7386137"/>
              <a:gd name="connsiteY20863" fmla="*/ 5694 h 688275"/>
              <a:gd name="connsiteX20864" fmla="*/ 1372915 w 7386137"/>
              <a:gd name="connsiteY20864" fmla="*/ 5945 h 688275"/>
              <a:gd name="connsiteX20865" fmla="*/ 1372951 w 7386137"/>
              <a:gd name="connsiteY20865" fmla="*/ 5945 h 688275"/>
              <a:gd name="connsiteX20866" fmla="*/ 1372915 w 7386137"/>
              <a:gd name="connsiteY20866" fmla="*/ 6197 h 688275"/>
              <a:gd name="connsiteX20867" fmla="*/ 1372951 w 7386137"/>
              <a:gd name="connsiteY20867" fmla="*/ 6197 h 688275"/>
              <a:gd name="connsiteX20868" fmla="*/ 1372915 w 7386137"/>
              <a:gd name="connsiteY20868" fmla="*/ 6448 h 688275"/>
              <a:gd name="connsiteX20869" fmla="*/ 1372951 w 7386137"/>
              <a:gd name="connsiteY20869" fmla="*/ 6448 h 688275"/>
              <a:gd name="connsiteX20870" fmla="*/ 1372915 w 7386137"/>
              <a:gd name="connsiteY20870" fmla="*/ 6700 h 688275"/>
              <a:gd name="connsiteX20871" fmla="*/ 1372951 w 7386137"/>
              <a:gd name="connsiteY20871" fmla="*/ 6700 h 688275"/>
              <a:gd name="connsiteX20872" fmla="*/ 1372915 w 7386137"/>
              <a:gd name="connsiteY20872" fmla="*/ 6951 h 688275"/>
              <a:gd name="connsiteX20873" fmla="*/ 1372951 w 7386137"/>
              <a:gd name="connsiteY20873" fmla="*/ 6951 h 688275"/>
              <a:gd name="connsiteX20874" fmla="*/ 1372915 w 7386137"/>
              <a:gd name="connsiteY20874" fmla="*/ 7203 h 688275"/>
              <a:gd name="connsiteX20875" fmla="*/ 1372951 w 7386137"/>
              <a:gd name="connsiteY20875" fmla="*/ 7203 h 688275"/>
              <a:gd name="connsiteX20876" fmla="*/ 1372915 w 7386137"/>
              <a:gd name="connsiteY20876" fmla="*/ 7455 h 688275"/>
              <a:gd name="connsiteX20877" fmla="*/ 1372951 w 7386137"/>
              <a:gd name="connsiteY20877" fmla="*/ 7455 h 688275"/>
              <a:gd name="connsiteX20878" fmla="*/ 1372915 w 7386137"/>
              <a:gd name="connsiteY20878" fmla="*/ 7706 h 688275"/>
              <a:gd name="connsiteX20879" fmla="*/ 1372951 w 7386137"/>
              <a:gd name="connsiteY20879" fmla="*/ 7706 h 688275"/>
              <a:gd name="connsiteX20880" fmla="*/ 1372915 w 7386137"/>
              <a:gd name="connsiteY20880" fmla="*/ 7958 h 688275"/>
              <a:gd name="connsiteX20881" fmla="*/ 1372951 w 7386137"/>
              <a:gd name="connsiteY20881" fmla="*/ 7958 h 688275"/>
              <a:gd name="connsiteX20882" fmla="*/ 1372915 w 7386137"/>
              <a:gd name="connsiteY20882" fmla="*/ 8209 h 688275"/>
              <a:gd name="connsiteX20883" fmla="*/ 1372951 w 7386137"/>
              <a:gd name="connsiteY20883" fmla="*/ 8209 h 688275"/>
              <a:gd name="connsiteX20884" fmla="*/ 1372915 w 7386137"/>
              <a:gd name="connsiteY20884" fmla="*/ 8461 h 688275"/>
              <a:gd name="connsiteX20885" fmla="*/ 1372951 w 7386137"/>
              <a:gd name="connsiteY20885" fmla="*/ 8461 h 688275"/>
              <a:gd name="connsiteX20886" fmla="*/ 1372915 w 7386137"/>
              <a:gd name="connsiteY20886" fmla="*/ 8712 h 688275"/>
              <a:gd name="connsiteX20887" fmla="*/ 1372951 w 7386137"/>
              <a:gd name="connsiteY20887" fmla="*/ 8712 h 688275"/>
              <a:gd name="connsiteX20888" fmla="*/ 1372915 w 7386137"/>
              <a:gd name="connsiteY20888" fmla="*/ 8964 h 688275"/>
              <a:gd name="connsiteX20889" fmla="*/ 1372951 w 7386137"/>
              <a:gd name="connsiteY20889" fmla="*/ 8964 h 688275"/>
              <a:gd name="connsiteX20890" fmla="*/ 1372915 w 7386137"/>
              <a:gd name="connsiteY20890" fmla="*/ 9215 h 688275"/>
              <a:gd name="connsiteX20891" fmla="*/ 1372951 w 7386137"/>
              <a:gd name="connsiteY20891" fmla="*/ 9215 h 688275"/>
              <a:gd name="connsiteX20892" fmla="*/ 1372915 w 7386137"/>
              <a:gd name="connsiteY20892" fmla="*/ 9467 h 688275"/>
              <a:gd name="connsiteX20893" fmla="*/ 1372951 w 7386137"/>
              <a:gd name="connsiteY20893" fmla="*/ 9467 h 688275"/>
              <a:gd name="connsiteX20894" fmla="*/ 1372915 w 7386137"/>
              <a:gd name="connsiteY20894" fmla="*/ 9718 h 688275"/>
              <a:gd name="connsiteX20895" fmla="*/ 1372951 w 7386137"/>
              <a:gd name="connsiteY20895" fmla="*/ 9718 h 688275"/>
              <a:gd name="connsiteX20896" fmla="*/ 1372915 w 7386137"/>
              <a:gd name="connsiteY20896" fmla="*/ 9970 h 688275"/>
              <a:gd name="connsiteX20897" fmla="*/ 1372951 w 7386137"/>
              <a:gd name="connsiteY20897" fmla="*/ 9970 h 688275"/>
              <a:gd name="connsiteX20898" fmla="*/ 1372915 w 7386137"/>
              <a:gd name="connsiteY20898" fmla="*/ 10221 h 688275"/>
              <a:gd name="connsiteX20899" fmla="*/ 1372951 w 7386137"/>
              <a:gd name="connsiteY20899" fmla="*/ 10221 h 688275"/>
              <a:gd name="connsiteX20900" fmla="*/ 1372915 w 7386137"/>
              <a:gd name="connsiteY20900" fmla="*/ 10473 h 688275"/>
              <a:gd name="connsiteX20901" fmla="*/ 1372951 w 7386137"/>
              <a:gd name="connsiteY20901" fmla="*/ 10473 h 688275"/>
              <a:gd name="connsiteX20902" fmla="*/ 1372915 w 7386137"/>
              <a:gd name="connsiteY20902" fmla="*/ 10725 h 688275"/>
              <a:gd name="connsiteX20903" fmla="*/ 1372951 w 7386137"/>
              <a:gd name="connsiteY20903" fmla="*/ 10725 h 688275"/>
              <a:gd name="connsiteX20904" fmla="*/ 1372915 w 7386137"/>
              <a:gd name="connsiteY20904" fmla="*/ 10976 h 688275"/>
              <a:gd name="connsiteX20905" fmla="*/ 1372951 w 7386137"/>
              <a:gd name="connsiteY20905" fmla="*/ 10976 h 688275"/>
              <a:gd name="connsiteX20906" fmla="*/ 1372915 w 7386137"/>
              <a:gd name="connsiteY20906" fmla="*/ 11228 h 688275"/>
              <a:gd name="connsiteX20907" fmla="*/ 1372951 w 7386137"/>
              <a:gd name="connsiteY20907" fmla="*/ 11228 h 688275"/>
              <a:gd name="connsiteX20908" fmla="*/ 1372915 w 7386137"/>
              <a:gd name="connsiteY20908" fmla="*/ 11479 h 688275"/>
              <a:gd name="connsiteX20909" fmla="*/ 1372951 w 7386137"/>
              <a:gd name="connsiteY20909" fmla="*/ 11479 h 688275"/>
              <a:gd name="connsiteX20910" fmla="*/ 1372915 w 7386137"/>
              <a:gd name="connsiteY20910" fmla="*/ 11731 h 688275"/>
              <a:gd name="connsiteX20911" fmla="*/ 1372951 w 7386137"/>
              <a:gd name="connsiteY20911" fmla="*/ 11731 h 688275"/>
              <a:gd name="connsiteX20912" fmla="*/ 1372915 w 7386137"/>
              <a:gd name="connsiteY20912" fmla="*/ 11982 h 688275"/>
              <a:gd name="connsiteX20913" fmla="*/ 1372951 w 7386137"/>
              <a:gd name="connsiteY20913" fmla="*/ 11982 h 688275"/>
              <a:gd name="connsiteX20914" fmla="*/ 1372915 w 7386137"/>
              <a:gd name="connsiteY20914" fmla="*/ 12234 h 688275"/>
              <a:gd name="connsiteX20915" fmla="*/ 1372951 w 7386137"/>
              <a:gd name="connsiteY20915" fmla="*/ 12234 h 688275"/>
              <a:gd name="connsiteX20916" fmla="*/ 1372915 w 7386137"/>
              <a:gd name="connsiteY20916" fmla="*/ 12485 h 688275"/>
              <a:gd name="connsiteX20917" fmla="*/ 1372951 w 7386137"/>
              <a:gd name="connsiteY20917" fmla="*/ 12485 h 688275"/>
              <a:gd name="connsiteX20918" fmla="*/ 1372915 w 7386137"/>
              <a:gd name="connsiteY20918" fmla="*/ 12737 h 688275"/>
              <a:gd name="connsiteX20919" fmla="*/ 1372951 w 7386137"/>
              <a:gd name="connsiteY20919" fmla="*/ 12737 h 688275"/>
              <a:gd name="connsiteX20920" fmla="*/ 1372915 w 7386137"/>
              <a:gd name="connsiteY20920" fmla="*/ 12989 h 688275"/>
              <a:gd name="connsiteX20921" fmla="*/ 1372951 w 7386137"/>
              <a:gd name="connsiteY20921" fmla="*/ 12989 h 688275"/>
              <a:gd name="connsiteX20922" fmla="*/ 1372915 w 7386137"/>
              <a:gd name="connsiteY20922" fmla="*/ 13240 h 688275"/>
              <a:gd name="connsiteX20923" fmla="*/ 1372951 w 7386137"/>
              <a:gd name="connsiteY20923" fmla="*/ 13240 h 688275"/>
              <a:gd name="connsiteX20924" fmla="*/ 1372915 w 7386137"/>
              <a:gd name="connsiteY20924" fmla="*/ 13492 h 688275"/>
              <a:gd name="connsiteX20925" fmla="*/ 1372951 w 7386137"/>
              <a:gd name="connsiteY20925" fmla="*/ 13492 h 688275"/>
              <a:gd name="connsiteX20926" fmla="*/ 1372915 w 7386137"/>
              <a:gd name="connsiteY20926" fmla="*/ 13743 h 688275"/>
              <a:gd name="connsiteX20927" fmla="*/ 1372951 w 7386137"/>
              <a:gd name="connsiteY20927" fmla="*/ 13743 h 688275"/>
              <a:gd name="connsiteX20928" fmla="*/ 1372915 w 7386137"/>
              <a:gd name="connsiteY20928" fmla="*/ 13995 h 688275"/>
              <a:gd name="connsiteX20929" fmla="*/ 1372951 w 7386137"/>
              <a:gd name="connsiteY20929" fmla="*/ 13995 h 688275"/>
              <a:gd name="connsiteX20930" fmla="*/ 1372915 w 7386137"/>
              <a:gd name="connsiteY20930" fmla="*/ 14246 h 688275"/>
              <a:gd name="connsiteX20931" fmla="*/ 1372951 w 7386137"/>
              <a:gd name="connsiteY20931" fmla="*/ 14246 h 688275"/>
              <a:gd name="connsiteX20932" fmla="*/ 1372915 w 7386137"/>
              <a:gd name="connsiteY20932" fmla="*/ 14498 h 688275"/>
              <a:gd name="connsiteX20933" fmla="*/ 1372951 w 7386137"/>
              <a:gd name="connsiteY20933" fmla="*/ 14498 h 688275"/>
              <a:gd name="connsiteX20934" fmla="*/ 1372915 w 7386137"/>
              <a:gd name="connsiteY20934" fmla="*/ 14749 h 688275"/>
              <a:gd name="connsiteX20935" fmla="*/ 1372951 w 7386137"/>
              <a:gd name="connsiteY20935" fmla="*/ 14749 h 688275"/>
              <a:gd name="connsiteX20936" fmla="*/ 1372915 w 7386137"/>
              <a:gd name="connsiteY20936" fmla="*/ 15001 h 688275"/>
              <a:gd name="connsiteX20937" fmla="*/ 1372951 w 7386137"/>
              <a:gd name="connsiteY20937" fmla="*/ 15001 h 688275"/>
              <a:gd name="connsiteX20938" fmla="*/ 1372915 w 7386137"/>
              <a:gd name="connsiteY20938" fmla="*/ 15252 h 688275"/>
              <a:gd name="connsiteX20939" fmla="*/ 1372951 w 7386137"/>
              <a:gd name="connsiteY20939" fmla="*/ 15252 h 688275"/>
              <a:gd name="connsiteX20940" fmla="*/ 1372915 w 7386137"/>
              <a:gd name="connsiteY20940" fmla="*/ 15504 h 688275"/>
              <a:gd name="connsiteX20941" fmla="*/ 1372951 w 7386137"/>
              <a:gd name="connsiteY20941" fmla="*/ 15504 h 688275"/>
              <a:gd name="connsiteX20942" fmla="*/ 1372915 w 7386137"/>
              <a:gd name="connsiteY20942" fmla="*/ 15755 h 688275"/>
              <a:gd name="connsiteX20943" fmla="*/ 1372951 w 7386137"/>
              <a:gd name="connsiteY20943" fmla="*/ 15755 h 688275"/>
              <a:gd name="connsiteX20944" fmla="*/ 1372915 w 7386137"/>
              <a:gd name="connsiteY20944" fmla="*/ 16007 h 688275"/>
              <a:gd name="connsiteX20945" fmla="*/ 1372951 w 7386137"/>
              <a:gd name="connsiteY20945" fmla="*/ 16007 h 688275"/>
              <a:gd name="connsiteX20946" fmla="*/ 1372915 w 7386137"/>
              <a:gd name="connsiteY20946" fmla="*/ 16258 h 688275"/>
              <a:gd name="connsiteX20947" fmla="*/ 1372951 w 7386137"/>
              <a:gd name="connsiteY20947" fmla="*/ 16258 h 688275"/>
              <a:gd name="connsiteX20948" fmla="*/ 1372915 w 7386137"/>
              <a:gd name="connsiteY20948" fmla="*/ 16510 h 688275"/>
              <a:gd name="connsiteX20949" fmla="*/ 1372951 w 7386137"/>
              <a:gd name="connsiteY20949" fmla="*/ 16510 h 688275"/>
              <a:gd name="connsiteX20950" fmla="*/ 1372915 w 7386137"/>
              <a:gd name="connsiteY20950" fmla="*/ 16762 h 688275"/>
              <a:gd name="connsiteX20951" fmla="*/ 1372951 w 7386137"/>
              <a:gd name="connsiteY20951" fmla="*/ 16762 h 688275"/>
              <a:gd name="connsiteX20952" fmla="*/ 1372915 w 7386137"/>
              <a:gd name="connsiteY20952" fmla="*/ 17013 h 688275"/>
              <a:gd name="connsiteX20953" fmla="*/ 1372951 w 7386137"/>
              <a:gd name="connsiteY20953" fmla="*/ 17013 h 688275"/>
              <a:gd name="connsiteX20954" fmla="*/ 1372915 w 7386137"/>
              <a:gd name="connsiteY20954" fmla="*/ 17265 h 688275"/>
              <a:gd name="connsiteX20955" fmla="*/ 1372951 w 7386137"/>
              <a:gd name="connsiteY20955" fmla="*/ 17265 h 688275"/>
              <a:gd name="connsiteX20956" fmla="*/ 1372915 w 7386137"/>
              <a:gd name="connsiteY20956" fmla="*/ 17516 h 688275"/>
              <a:gd name="connsiteX20957" fmla="*/ 1372951 w 7386137"/>
              <a:gd name="connsiteY20957" fmla="*/ 17516 h 688275"/>
              <a:gd name="connsiteX20958" fmla="*/ 1372915 w 7386137"/>
              <a:gd name="connsiteY20958" fmla="*/ 17768 h 688275"/>
              <a:gd name="connsiteX20959" fmla="*/ 1372951 w 7386137"/>
              <a:gd name="connsiteY20959" fmla="*/ 17768 h 688275"/>
              <a:gd name="connsiteX20960" fmla="*/ 1372915 w 7386137"/>
              <a:gd name="connsiteY20960" fmla="*/ 18019 h 688275"/>
              <a:gd name="connsiteX20961" fmla="*/ 1372951 w 7386137"/>
              <a:gd name="connsiteY20961" fmla="*/ 18019 h 688275"/>
              <a:gd name="connsiteX20962" fmla="*/ 1372915 w 7386137"/>
              <a:gd name="connsiteY20962" fmla="*/ 18271 h 688275"/>
              <a:gd name="connsiteX20963" fmla="*/ 1372951 w 7386137"/>
              <a:gd name="connsiteY20963" fmla="*/ 18271 h 688275"/>
              <a:gd name="connsiteX20964" fmla="*/ 1372915 w 7386137"/>
              <a:gd name="connsiteY20964" fmla="*/ 18522 h 688275"/>
              <a:gd name="connsiteX20965" fmla="*/ 1372951 w 7386137"/>
              <a:gd name="connsiteY20965" fmla="*/ 18522 h 688275"/>
              <a:gd name="connsiteX20966" fmla="*/ 1372915 w 7386137"/>
              <a:gd name="connsiteY20966" fmla="*/ 18774 h 688275"/>
              <a:gd name="connsiteX20967" fmla="*/ 1372951 w 7386137"/>
              <a:gd name="connsiteY20967" fmla="*/ 18774 h 688275"/>
              <a:gd name="connsiteX20968" fmla="*/ 1372915 w 7386137"/>
              <a:gd name="connsiteY20968" fmla="*/ 19026 h 688275"/>
              <a:gd name="connsiteX20969" fmla="*/ 1372951 w 7386137"/>
              <a:gd name="connsiteY20969" fmla="*/ 19026 h 688275"/>
              <a:gd name="connsiteX20970" fmla="*/ 1372915 w 7386137"/>
              <a:gd name="connsiteY20970" fmla="*/ 19277 h 688275"/>
              <a:gd name="connsiteX20971" fmla="*/ 1372951 w 7386137"/>
              <a:gd name="connsiteY20971" fmla="*/ 19277 h 688275"/>
              <a:gd name="connsiteX20972" fmla="*/ 1372915 w 7386137"/>
              <a:gd name="connsiteY20972" fmla="*/ 19529 h 688275"/>
              <a:gd name="connsiteX20973" fmla="*/ 1372951 w 7386137"/>
              <a:gd name="connsiteY20973" fmla="*/ 19529 h 688275"/>
              <a:gd name="connsiteX20974" fmla="*/ 1372915 w 7386137"/>
              <a:gd name="connsiteY20974" fmla="*/ 19780 h 688275"/>
              <a:gd name="connsiteX20975" fmla="*/ 1372951 w 7386137"/>
              <a:gd name="connsiteY20975" fmla="*/ 19780 h 688275"/>
              <a:gd name="connsiteX20976" fmla="*/ 1372915 w 7386137"/>
              <a:gd name="connsiteY20976" fmla="*/ 20032 h 688275"/>
              <a:gd name="connsiteX20977" fmla="*/ 1372951 w 7386137"/>
              <a:gd name="connsiteY20977" fmla="*/ 20032 h 688275"/>
              <a:gd name="connsiteX20978" fmla="*/ 1372915 w 7386137"/>
              <a:gd name="connsiteY20978" fmla="*/ 20283 h 688275"/>
              <a:gd name="connsiteX20979" fmla="*/ 1372951 w 7386137"/>
              <a:gd name="connsiteY20979" fmla="*/ 20283 h 688275"/>
              <a:gd name="connsiteX20980" fmla="*/ 1372915 w 7386137"/>
              <a:gd name="connsiteY20980" fmla="*/ 20535 h 688275"/>
              <a:gd name="connsiteX20981" fmla="*/ 1372951 w 7386137"/>
              <a:gd name="connsiteY20981" fmla="*/ 20535 h 688275"/>
              <a:gd name="connsiteX20982" fmla="*/ 1372915 w 7386137"/>
              <a:gd name="connsiteY20982" fmla="*/ 20786 h 688275"/>
              <a:gd name="connsiteX20983" fmla="*/ 1372951 w 7386137"/>
              <a:gd name="connsiteY20983" fmla="*/ 20786 h 688275"/>
              <a:gd name="connsiteX20984" fmla="*/ 1372915 w 7386137"/>
              <a:gd name="connsiteY20984" fmla="*/ 21038 h 688275"/>
              <a:gd name="connsiteX20985" fmla="*/ 1372951 w 7386137"/>
              <a:gd name="connsiteY20985" fmla="*/ 21038 h 688275"/>
              <a:gd name="connsiteX20986" fmla="*/ 1372915 w 7386137"/>
              <a:gd name="connsiteY20986" fmla="*/ 21289 h 688275"/>
              <a:gd name="connsiteX20987" fmla="*/ 1372951 w 7386137"/>
              <a:gd name="connsiteY20987" fmla="*/ 21289 h 688275"/>
              <a:gd name="connsiteX20988" fmla="*/ 1372915 w 7386137"/>
              <a:gd name="connsiteY20988" fmla="*/ 21541 h 688275"/>
              <a:gd name="connsiteX20989" fmla="*/ 1372951 w 7386137"/>
              <a:gd name="connsiteY20989" fmla="*/ 21541 h 688275"/>
              <a:gd name="connsiteX20990" fmla="*/ 1372915 w 7386137"/>
              <a:gd name="connsiteY20990" fmla="*/ 21792 h 688275"/>
              <a:gd name="connsiteX20991" fmla="*/ 1372951 w 7386137"/>
              <a:gd name="connsiteY20991" fmla="*/ 21792 h 688275"/>
              <a:gd name="connsiteX20992" fmla="*/ 1372915 w 7386137"/>
              <a:gd name="connsiteY20992" fmla="*/ 22044 h 688275"/>
              <a:gd name="connsiteX20993" fmla="*/ 1372951 w 7386137"/>
              <a:gd name="connsiteY20993" fmla="*/ 22044 h 688275"/>
              <a:gd name="connsiteX20994" fmla="*/ 1365442 w 7386137"/>
              <a:gd name="connsiteY20994" fmla="*/ 74303 h 688275"/>
              <a:gd name="connsiteX20995" fmla="*/ 1587513 w 7386137"/>
              <a:gd name="connsiteY20995" fmla="*/ 74303 h 688275"/>
              <a:gd name="connsiteX20996" fmla="*/ 1587479 w 7386137"/>
              <a:gd name="connsiteY20996" fmla="*/ 74555 h 688275"/>
              <a:gd name="connsiteX20997" fmla="*/ 1587513 w 7386137"/>
              <a:gd name="connsiteY20997" fmla="*/ 74555 h 688275"/>
              <a:gd name="connsiteX20998" fmla="*/ 1587478 w 7386137"/>
              <a:gd name="connsiteY20998" fmla="*/ 74806 h 688275"/>
              <a:gd name="connsiteX20999" fmla="*/ 1587513 w 7386137"/>
              <a:gd name="connsiteY20999" fmla="*/ 74806 h 688275"/>
              <a:gd name="connsiteX21000" fmla="*/ 1587478 w 7386137"/>
              <a:gd name="connsiteY21000" fmla="*/ 75058 h 688275"/>
              <a:gd name="connsiteX21001" fmla="*/ 1587513 w 7386137"/>
              <a:gd name="connsiteY21001" fmla="*/ 75058 h 688275"/>
              <a:gd name="connsiteX21002" fmla="*/ 1587479 w 7386137"/>
              <a:gd name="connsiteY21002" fmla="*/ 75309 h 688275"/>
              <a:gd name="connsiteX21003" fmla="*/ 1587513 w 7386137"/>
              <a:gd name="connsiteY21003" fmla="*/ 75309 h 688275"/>
              <a:gd name="connsiteX21004" fmla="*/ 1587478 w 7386137"/>
              <a:gd name="connsiteY21004" fmla="*/ 75561 h 688275"/>
              <a:gd name="connsiteX21005" fmla="*/ 1587513 w 7386137"/>
              <a:gd name="connsiteY21005" fmla="*/ 75561 h 688275"/>
              <a:gd name="connsiteX21006" fmla="*/ 1587479 w 7386137"/>
              <a:gd name="connsiteY21006" fmla="*/ 75812 h 688275"/>
              <a:gd name="connsiteX21007" fmla="*/ 1587513 w 7386137"/>
              <a:gd name="connsiteY21007" fmla="*/ 75812 h 688275"/>
              <a:gd name="connsiteX21008" fmla="*/ 1587478 w 7386137"/>
              <a:gd name="connsiteY21008" fmla="*/ 76064 h 688275"/>
              <a:gd name="connsiteX21009" fmla="*/ 1587513 w 7386137"/>
              <a:gd name="connsiteY21009" fmla="*/ 76064 h 688275"/>
              <a:gd name="connsiteX21010" fmla="*/ 1587479 w 7386137"/>
              <a:gd name="connsiteY21010" fmla="*/ 76315 h 688275"/>
              <a:gd name="connsiteX21011" fmla="*/ 1587513 w 7386137"/>
              <a:gd name="connsiteY21011" fmla="*/ 76315 h 688275"/>
              <a:gd name="connsiteX21012" fmla="*/ 1587478 w 7386137"/>
              <a:gd name="connsiteY21012" fmla="*/ 76567 h 688275"/>
              <a:gd name="connsiteX21013" fmla="*/ 1587513 w 7386137"/>
              <a:gd name="connsiteY21013" fmla="*/ 76567 h 688275"/>
              <a:gd name="connsiteX21014" fmla="*/ 1587479 w 7386137"/>
              <a:gd name="connsiteY21014" fmla="*/ 76818 h 688275"/>
              <a:gd name="connsiteX21015" fmla="*/ 1587513 w 7386137"/>
              <a:gd name="connsiteY21015" fmla="*/ 76818 h 688275"/>
              <a:gd name="connsiteX21016" fmla="*/ 1587478 w 7386137"/>
              <a:gd name="connsiteY21016" fmla="*/ 77070 h 688275"/>
              <a:gd name="connsiteX21017" fmla="*/ 1587513 w 7386137"/>
              <a:gd name="connsiteY21017" fmla="*/ 77070 h 688275"/>
              <a:gd name="connsiteX21018" fmla="*/ 1587479 w 7386137"/>
              <a:gd name="connsiteY21018" fmla="*/ 77321 h 688275"/>
              <a:gd name="connsiteX21019" fmla="*/ 1587513 w 7386137"/>
              <a:gd name="connsiteY21019" fmla="*/ 77321 h 688275"/>
              <a:gd name="connsiteX21020" fmla="*/ 1587478 w 7386137"/>
              <a:gd name="connsiteY21020" fmla="*/ 77573 h 688275"/>
              <a:gd name="connsiteX21021" fmla="*/ 1587513 w 7386137"/>
              <a:gd name="connsiteY21021" fmla="*/ 77573 h 688275"/>
              <a:gd name="connsiteX21022" fmla="*/ 1587478 w 7386137"/>
              <a:gd name="connsiteY21022" fmla="*/ 77825 h 688275"/>
              <a:gd name="connsiteX21023" fmla="*/ 1587513 w 7386137"/>
              <a:gd name="connsiteY21023" fmla="*/ 77825 h 688275"/>
              <a:gd name="connsiteX21024" fmla="*/ 1587479 w 7386137"/>
              <a:gd name="connsiteY21024" fmla="*/ 78076 h 688275"/>
              <a:gd name="connsiteX21025" fmla="*/ 1587513 w 7386137"/>
              <a:gd name="connsiteY21025" fmla="*/ 78076 h 688275"/>
              <a:gd name="connsiteX21026" fmla="*/ 1587478 w 7386137"/>
              <a:gd name="connsiteY21026" fmla="*/ 78328 h 688275"/>
              <a:gd name="connsiteX21027" fmla="*/ 1587513 w 7386137"/>
              <a:gd name="connsiteY21027" fmla="*/ 78328 h 688275"/>
              <a:gd name="connsiteX21028" fmla="*/ 1587479 w 7386137"/>
              <a:gd name="connsiteY21028" fmla="*/ 78579 h 688275"/>
              <a:gd name="connsiteX21029" fmla="*/ 1587513 w 7386137"/>
              <a:gd name="connsiteY21029" fmla="*/ 78579 h 688275"/>
              <a:gd name="connsiteX21030" fmla="*/ 1587478 w 7386137"/>
              <a:gd name="connsiteY21030" fmla="*/ 78831 h 688275"/>
              <a:gd name="connsiteX21031" fmla="*/ 1587513 w 7386137"/>
              <a:gd name="connsiteY21031" fmla="*/ 78831 h 688275"/>
              <a:gd name="connsiteX21032" fmla="*/ 1587479 w 7386137"/>
              <a:gd name="connsiteY21032" fmla="*/ 79082 h 688275"/>
              <a:gd name="connsiteX21033" fmla="*/ 1587513 w 7386137"/>
              <a:gd name="connsiteY21033" fmla="*/ 79082 h 688275"/>
              <a:gd name="connsiteX21034" fmla="*/ 1587478 w 7386137"/>
              <a:gd name="connsiteY21034" fmla="*/ 79334 h 688275"/>
              <a:gd name="connsiteX21035" fmla="*/ 1587513 w 7386137"/>
              <a:gd name="connsiteY21035" fmla="*/ 79334 h 688275"/>
              <a:gd name="connsiteX21036" fmla="*/ 1587479 w 7386137"/>
              <a:gd name="connsiteY21036" fmla="*/ 79585 h 688275"/>
              <a:gd name="connsiteX21037" fmla="*/ 1587513 w 7386137"/>
              <a:gd name="connsiteY21037" fmla="*/ 79585 h 688275"/>
              <a:gd name="connsiteX21038" fmla="*/ 1587478 w 7386137"/>
              <a:gd name="connsiteY21038" fmla="*/ 79837 h 688275"/>
              <a:gd name="connsiteX21039" fmla="*/ 1587513 w 7386137"/>
              <a:gd name="connsiteY21039" fmla="*/ 79837 h 688275"/>
              <a:gd name="connsiteX21040" fmla="*/ 1587478 w 7386137"/>
              <a:gd name="connsiteY21040" fmla="*/ 80089 h 688275"/>
              <a:gd name="connsiteX21041" fmla="*/ 1587513 w 7386137"/>
              <a:gd name="connsiteY21041" fmla="*/ 80089 h 688275"/>
              <a:gd name="connsiteX21042" fmla="*/ 1587479 w 7386137"/>
              <a:gd name="connsiteY21042" fmla="*/ 80340 h 688275"/>
              <a:gd name="connsiteX21043" fmla="*/ 1587513 w 7386137"/>
              <a:gd name="connsiteY21043" fmla="*/ 80340 h 688275"/>
              <a:gd name="connsiteX21044" fmla="*/ 1587478 w 7386137"/>
              <a:gd name="connsiteY21044" fmla="*/ 80592 h 688275"/>
              <a:gd name="connsiteX21045" fmla="*/ 1587513 w 7386137"/>
              <a:gd name="connsiteY21045" fmla="*/ 80592 h 688275"/>
              <a:gd name="connsiteX21046" fmla="*/ 1587479 w 7386137"/>
              <a:gd name="connsiteY21046" fmla="*/ 80843 h 688275"/>
              <a:gd name="connsiteX21047" fmla="*/ 1587513 w 7386137"/>
              <a:gd name="connsiteY21047" fmla="*/ 80843 h 688275"/>
              <a:gd name="connsiteX21048" fmla="*/ 1587478 w 7386137"/>
              <a:gd name="connsiteY21048" fmla="*/ 81095 h 688275"/>
              <a:gd name="connsiteX21049" fmla="*/ 1587513 w 7386137"/>
              <a:gd name="connsiteY21049" fmla="*/ 81095 h 688275"/>
              <a:gd name="connsiteX21050" fmla="*/ 1587479 w 7386137"/>
              <a:gd name="connsiteY21050" fmla="*/ 81346 h 688275"/>
              <a:gd name="connsiteX21051" fmla="*/ 1587513 w 7386137"/>
              <a:gd name="connsiteY21051" fmla="*/ 81346 h 688275"/>
              <a:gd name="connsiteX21052" fmla="*/ 1587478 w 7386137"/>
              <a:gd name="connsiteY21052" fmla="*/ 81598 h 688275"/>
              <a:gd name="connsiteX21053" fmla="*/ 1587513 w 7386137"/>
              <a:gd name="connsiteY21053" fmla="*/ 81598 h 688275"/>
              <a:gd name="connsiteX21054" fmla="*/ 1587479 w 7386137"/>
              <a:gd name="connsiteY21054" fmla="*/ 81849 h 688275"/>
              <a:gd name="connsiteX21055" fmla="*/ 1587513 w 7386137"/>
              <a:gd name="connsiteY21055" fmla="*/ 81849 h 688275"/>
              <a:gd name="connsiteX21056" fmla="*/ 1587478 w 7386137"/>
              <a:gd name="connsiteY21056" fmla="*/ 82101 h 688275"/>
              <a:gd name="connsiteX21057" fmla="*/ 1587513 w 7386137"/>
              <a:gd name="connsiteY21057" fmla="*/ 82101 h 688275"/>
              <a:gd name="connsiteX21058" fmla="*/ 1587479 w 7386137"/>
              <a:gd name="connsiteY21058" fmla="*/ 82352 h 688275"/>
              <a:gd name="connsiteX21059" fmla="*/ 1587513 w 7386137"/>
              <a:gd name="connsiteY21059" fmla="*/ 82352 h 688275"/>
              <a:gd name="connsiteX21060" fmla="*/ 1587478 w 7386137"/>
              <a:gd name="connsiteY21060" fmla="*/ 82604 h 688275"/>
              <a:gd name="connsiteX21061" fmla="*/ 1587513 w 7386137"/>
              <a:gd name="connsiteY21061" fmla="*/ 82604 h 688275"/>
              <a:gd name="connsiteX21062" fmla="*/ 1587479 w 7386137"/>
              <a:gd name="connsiteY21062" fmla="*/ 82855 h 688275"/>
              <a:gd name="connsiteX21063" fmla="*/ 1587513 w 7386137"/>
              <a:gd name="connsiteY21063" fmla="*/ 82855 h 688275"/>
              <a:gd name="connsiteX21064" fmla="*/ 1587478 w 7386137"/>
              <a:gd name="connsiteY21064" fmla="*/ 83107 h 688275"/>
              <a:gd name="connsiteX21065" fmla="*/ 1587513 w 7386137"/>
              <a:gd name="connsiteY21065" fmla="*/ 83107 h 688275"/>
              <a:gd name="connsiteX21066" fmla="*/ 1587478 w 7386137"/>
              <a:gd name="connsiteY21066" fmla="*/ 83359 h 688275"/>
              <a:gd name="connsiteX21067" fmla="*/ 1587513 w 7386137"/>
              <a:gd name="connsiteY21067" fmla="*/ 83359 h 688275"/>
              <a:gd name="connsiteX21068" fmla="*/ 1587479 w 7386137"/>
              <a:gd name="connsiteY21068" fmla="*/ 83610 h 688275"/>
              <a:gd name="connsiteX21069" fmla="*/ 1587513 w 7386137"/>
              <a:gd name="connsiteY21069" fmla="*/ 83610 h 688275"/>
              <a:gd name="connsiteX21070" fmla="*/ 1587478 w 7386137"/>
              <a:gd name="connsiteY21070" fmla="*/ 83862 h 688275"/>
              <a:gd name="connsiteX21071" fmla="*/ 1587513 w 7386137"/>
              <a:gd name="connsiteY21071" fmla="*/ 83862 h 688275"/>
              <a:gd name="connsiteX21072" fmla="*/ 1587479 w 7386137"/>
              <a:gd name="connsiteY21072" fmla="*/ 84113 h 688275"/>
              <a:gd name="connsiteX21073" fmla="*/ 1587513 w 7386137"/>
              <a:gd name="connsiteY21073" fmla="*/ 84113 h 688275"/>
              <a:gd name="connsiteX21074" fmla="*/ 1587478 w 7386137"/>
              <a:gd name="connsiteY21074" fmla="*/ 84365 h 688275"/>
              <a:gd name="connsiteX21075" fmla="*/ 1587513 w 7386137"/>
              <a:gd name="connsiteY21075" fmla="*/ 84365 h 688275"/>
              <a:gd name="connsiteX21076" fmla="*/ 1587479 w 7386137"/>
              <a:gd name="connsiteY21076" fmla="*/ 84616 h 688275"/>
              <a:gd name="connsiteX21077" fmla="*/ 1587513 w 7386137"/>
              <a:gd name="connsiteY21077" fmla="*/ 84616 h 688275"/>
              <a:gd name="connsiteX21078" fmla="*/ 1587478 w 7386137"/>
              <a:gd name="connsiteY21078" fmla="*/ 84868 h 688275"/>
              <a:gd name="connsiteX21079" fmla="*/ 1587513 w 7386137"/>
              <a:gd name="connsiteY21079" fmla="*/ 84868 h 688275"/>
              <a:gd name="connsiteX21080" fmla="*/ 1587479 w 7386137"/>
              <a:gd name="connsiteY21080" fmla="*/ 85119 h 688275"/>
              <a:gd name="connsiteX21081" fmla="*/ 1587513 w 7386137"/>
              <a:gd name="connsiteY21081" fmla="*/ 85119 h 688275"/>
              <a:gd name="connsiteX21082" fmla="*/ 1587478 w 7386137"/>
              <a:gd name="connsiteY21082" fmla="*/ 85371 h 688275"/>
              <a:gd name="connsiteX21083" fmla="*/ 1587513 w 7386137"/>
              <a:gd name="connsiteY21083" fmla="*/ 85371 h 688275"/>
              <a:gd name="connsiteX21084" fmla="*/ 1587478 w 7386137"/>
              <a:gd name="connsiteY21084" fmla="*/ 85623 h 688275"/>
              <a:gd name="connsiteX21085" fmla="*/ 1587513 w 7386137"/>
              <a:gd name="connsiteY21085" fmla="*/ 85623 h 688275"/>
              <a:gd name="connsiteX21086" fmla="*/ 1587479 w 7386137"/>
              <a:gd name="connsiteY21086" fmla="*/ 85874 h 688275"/>
              <a:gd name="connsiteX21087" fmla="*/ 1587513 w 7386137"/>
              <a:gd name="connsiteY21087" fmla="*/ 85874 h 688275"/>
              <a:gd name="connsiteX21088" fmla="*/ 1587478 w 7386137"/>
              <a:gd name="connsiteY21088" fmla="*/ 86126 h 688275"/>
              <a:gd name="connsiteX21089" fmla="*/ 1587513 w 7386137"/>
              <a:gd name="connsiteY21089" fmla="*/ 86126 h 688275"/>
              <a:gd name="connsiteX21090" fmla="*/ 1587479 w 7386137"/>
              <a:gd name="connsiteY21090" fmla="*/ 86377 h 688275"/>
              <a:gd name="connsiteX21091" fmla="*/ 1587513 w 7386137"/>
              <a:gd name="connsiteY21091" fmla="*/ 86377 h 688275"/>
              <a:gd name="connsiteX21092" fmla="*/ 1587478 w 7386137"/>
              <a:gd name="connsiteY21092" fmla="*/ 86629 h 688275"/>
              <a:gd name="connsiteX21093" fmla="*/ 1587513 w 7386137"/>
              <a:gd name="connsiteY21093" fmla="*/ 86629 h 688275"/>
              <a:gd name="connsiteX21094" fmla="*/ 1587479 w 7386137"/>
              <a:gd name="connsiteY21094" fmla="*/ 86880 h 688275"/>
              <a:gd name="connsiteX21095" fmla="*/ 1587513 w 7386137"/>
              <a:gd name="connsiteY21095" fmla="*/ 86880 h 688275"/>
              <a:gd name="connsiteX21096" fmla="*/ 1587478 w 7386137"/>
              <a:gd name="connsiteY21096" fmla="*/ 87132 h 688275"/>
              <a:gd name="connsiteX21097" fmla="*/ 1587513 w 7386137"/>
              <a:gd name="connsiteY21097" fmla="*/ 87132 h 688275"/>
              <a:gd name="connsiteX21098" fmla="*/ 1587479 w 7386137"/>
              <a:gd name="connsiteY21098" fmla="*/ 87383 h 688275"/>
              <a:gd name="connsiteX21099" fmla="*/ 1587513 w 7386137"/>
              <a:gd name="connsiteY21099" fmla="*/ 87383 h 688275"/>
              <a:gd name="connsiteX21100" fmla="*/ 1587478 w 7386137"/>
              <a:gd name="connsiteY21100" fmla="*/ 87635 h 688275"/>
              <a:gd name="connsiteX21101" fmla="*/ 1587513 w 7386137"/>
              <a:gd name="connsiteY21101" fmla="*/ 87635 h 688275"/>
              <a:gd name="connsiteX21102" fmla="*/ 1587479 w 7386137"/>
              <a:gd name="connsiteY21102" fmla="*/ 87886 h 688275"/>
              <a:gd name="connsiteX21103" fmla="*/ 1587513 w 7386137"/>
              <a:gd name="connsiteY21103" fmla="*/ 87886 h 688275"/>
              <a:gd name="connsiteX21104" fmla="*/ 1587478 w 7386137"/>
              <a:gd name="connsiteY21104" fmla="*/ 88138 h 688275"/>
              <a:gd name="connsiteX21105" fmla="*/ 1587513 w 7386137"/>
              <a:gd name="connsiteY21105" fmla="*/ 88138 h 688275"/>
              <a:gd name="connsiteX21106" fmla="*/ 1587479 w 7386137"/>
              <a:gd name="connsiteY21106" fmla="*/ 88389 h 688275"/>
              <a:gd name="connsiteX21107" fmla="*/ 1587513 w 7386137"/>
              <a:gd name="connsiteY21107" fmla="*/ 88389 h 688275"/>
              <a:gd name="connsiteX21108" fmla="*/ 1587478 w 7386137"/>
              <a:gd name="connsiteY21108" fmla="*/ 88641 h 688275"/>
              <a:gd name="connsiteX21109" fmla="*/ 1587513 w 7386137"/>
              <a:gd name="connsiteY21109" fmla="*/ 88641 h 688275"/>
              <a:gd name="connsiteX21110" fmla="*/ 1587479 w 7386137"/>
              <a:gd name="connsiteY21110" fmla="*/ 88892 h 688275"/>
              <a:gd name="connsiteX21111" fmla="*/ 1587513 w 7386137"/>
              <a:gd name="connsiteY21111" fmla="*/ 88892 h 688275"/>
              <a:gd name="connsiteX21112" fmla="*/ 1587478 w 7386137"/>
              <a:gd name="connsiteY21112" fmla="*/ 89144 h 688275"/>
              <a:gd name="connsiteX21113" fmla="*/ 1587513 w 7386137"/>
              <a:gd name="connsiteY21113" fmla="*/ 89144 h 688275"/>
              <a:gd name="connsiteX21114" fmla="*/ 1587478 w 7386137"/>
              <a:gd name="connsiteY21114" fmla="*/ 89396 h 688275"/>
              <a:gd name="connsiteX21115" fmla="*/ 1587513 w 7386137"/>
              <a:gd name="connsiteY21115" fmla="*/ 89396 h 688275"/>
              <a:gd name="connsiteX21116" fmla="*/ 1587479 w 7386137"/>
              <a:gd name="connsiteY21116" fmla="*/ 89647 h 688275"/>
              <a:gd name="connsiteX21117" fmla="*/ 1587513 w 7386137"/>
              <a:gd name="connsiteY21117" fmla="*/ 89647 h 688275"/>
              <a:gd name="connsiteX21118" fmla="*/ 1587478 w 7386137"/>
              <a:gd name="connsiteY21118" fmla="*/ 89899 h 688275"/>
              <a:gd name="connsiteX21119" fmla="*/ 1587513 w 7386137"/>
              <a:gd name="connsiteY21119" fmla="*/ 89899 h 688275"/>
              <a:gd name="connsiteX21120" fmla="*/ 1587479 w 7386137"/>
              <a:gd name="connsiteY21120" fmla="*/ 90150 h 688275"/>
              <a:gd name="connsiteX21121" fmla="*/ 1587513 w 7386137"/>
              <a:gd name="connsiteY21121" fmla="*/ 90150 h 688275"/>
              <a:gd name="connsiteX21122" fmla="*/ 1587478 w 7386137"/>
              <a:gd name="connsiteY21122" fmla="*/ 90402 h 688275"/>
              <a:gd name="connsiteX21123" fmla="*/ 1587513 w 7386137"/>
              <a:gd name="connsiteY21123" fmla="*/ 90402 h 688275"/>
              <a:gd name="connsiteX21124" fmla="*/ 1587479 w 7386137"/>
              <a:gd name="connsiteY21124" fmla="*/ 90653 h 688275"/>
              <a:gd name="connsiteX21125" fmla="*/ 1587513 w 7386137"/>
              <a:gd name="connsiteY21125" fmla="*/ 90653 h 688275"/>
              <a:gd name="connsiteX21126" fmla="*/ 1587478 w 7386137"/>
              <a:gd name="connsiteY21126" fmla="*/ 90905 h 688275"/>
              <a:gd name="connsiteX21127" fmla="*/ 1587513 w 7386137"/>
              <a:gd name="connsiteY21127" fmla="*/ 90905 h 688275"/>
              <a:gd name="connsiteX21128" fmla="*/ 1587479 w 7386137"/>
              <a:gd name="connsiteY21128" fmla="*/ 91156 h 688275"/>
              <a:gd name="connsiteX21129" fmla="*/ 1587513 w 7386137"/>
              <a:gd name="connsiteY21129" fmla="*/ 91156 h 688275"/>
              <a:gd name="connsiteX21130" fmla="*/ 1587478 w 7386137"/>
              <a:gd name="connsiteY21130" fmla="*/ 91408 h 688275"/>
              <a:gd name="connsiteX21131" fmla="*/ 1587513 w 7386137"/>
              <a:gd name="connsiteY21131" fmla="*/ 91408 h 688275"/>
              <a:gd name="connsiteX21132" fmla="*/ 1587478 w 7386137"/>
              <a:gd name="connsiteY21132" fmla="*/ 91660 h 688275"/>
              <a:gd name="connsiteX21133" fmla="*/ 1587513 w 7386137"/>
              <a:gd name="connsiteY21133" fmla="*/ 91660 h 688275"/>
              <a:gd name="connsiteX21134" fmla="*/ 1587479 w 7386137"/>
              <a:gd name="connsiteY21134" fmla="*/ 91911 h 688275"/>
              <a:gd name="connsiteX21135" fmla="*/ 1587513 w 7386137"/>
              <a:gd name="connsiteY21135" fmla="*/ 91911 h 688275"/>
              <a:gd name="connsiteX21136" fmla="*/ 1587478 w 7386137"/>
              <a:gd name="connsiteY21136" fmla="*/ 92163 h 688275"/>
              <a:gd name="connsiteX21137" fmla="*/ 1587513 w 7386137"/>
              <a:gd name="connsiteY21137" fmla="*/ 92163 h 688275"/>
              <a:gd name="connsiteX21138" fmla="*/ 1587479 w 7386137"/>
              <a:gd name="connsiteY21138" fmla="*/ 92414 h 688275"/>
              <a:gd name="connsiteX21139" fmla="*/ 1587513 w 7386137"/>
              <a:gd name="connsiteY21139" fmla="*/ 92414 h 688275"/>
              <a:gd name="connsiteX21140" fmla="*/ 1587478 w 7386137"/>
              <a:gd name="connsiteY21140" fmla="*/ 92666 h 688275"/>
              <a:gd name="connsiteX21141" fmla="*/ 1587513 w 7386137"/>
              <a:gd name="connsiteY21141" fmla="*/ 92666 h 688275"/>
              <a:gd name="connsiteX21142" fmla="*/ 1587479 w 7386137"/>
              <a:gd name="connsiteY21142" fmla="*/ 92917 h 688275"/>
              <a:gd name="connsiteX21143" fmla="*/ 1587513 w 7386137"/>
              <a:gd name="connsiteY21143" fmla="*/ 92917 h 688275"/>
              <a:gd name="connsiteX21144" fmla="*/ 1587478 w 7386137"/>
              <a:gd name="connsiteY21144" fmla="*/ 93169 h 688275"/>
              <a:gd name="connsiteX21145" fmla="*/ 1587513 w 7386137"/>
              <a:gd name="connsiteY21145" fmla="*/ 93169 h 688275"/>
              <a:gd name="connsiteX21146" fmla="*/ 1587479 w 7386137"/>
              <a:gd name="connsiteY21146" fmla="*/ 93420 h 688275"/>
              <a:gd name="connsiteX21147" fmla="*/ 1587513 w 7386137"/>
              <a:gd name="connsiteY21147" fmla="*/ 93420 h 688275"/>
              <a:gd name="connsiteX21148" fmla="*/ 1587478 w 7386137"/>
              <a:gd name="connsiteY21148" fmla="*/ 93672 h 688275"/>
              <a:gd name="connsiteX21149" fmla="*/ 1587513 w 7386137"/>
              <a:gd name="connsiteY21149" fmla="*/ 93672 h 688275"/>
              <a:gd name="connsiteX21150" fmla="*/ 1587479 w 7386137"/>
              <a:gd name="connsiteY21150" fmla="*/ 93923 h 688275"/>
              <a:gd name="connsiteX21151" fmla="*/ 1587513 w 7386137"/>
              <a:gd name="connsiteY21151" fmla="*/ 93923 h 688275"/>
              <a:gd name="connsiteX21152" fmla="*/ 1587478 w 7386137"/>
              <a:gd name="connsiteY21152" fmla="*/ 94175 h 688275"/>
              <a:gd name="connsiteX21153" fmla="*/ 1587513 w 7386137"/>
              <a:gd name="connsiteY21153" fmla="*/ 94175 h 688275"/>
              <a:gd name="connsiteX21154" fmla="*/ 1587479 w 7386137"/>
              <a:gd name="connsiteY21154" fmla="*/ 94426 h 688275"/>
              <a:gd name="connsiteX21155" fmla="*/ 1587513 w 7386137"/>
              <a:gd name="connsiteY21155" fmla="*/ 94426 h 688275"/>
              <a:gd name="connsiteX21156" fmla="*/ 1587478 w 7386137"/>
              <a:gd name="connsiteY21156" fmla="*/ 94678 h 688275"/>
              <a:gd name="connsiteX21157" fmla="*/ 1587513 w 7386137"/>
              <a:gd name="connsiteY21157" fmla="*/ 94678 h 688275"/>
              <a:gd name="connsiteX21158" fmla="*/ 1574155 w 7386137"/>
              <a:gd name="connsiteY21158" fmla="*/ 190689 h 688275"/>
              <a:gd name="connsiteX21159" fmla="*/ 1563720 w 7386137"/>
              <a:gd name="connsiteY21159" fmla="*/ 173157 h 688275"/>
              <a:gd name="connsiteX21160" fmla="*/ 1548274 w 7386137"/>
              <a:gd name="connsiteY21160" fmla="*/ 168982 h 688275"/>
              <a:gd name="connsiteX21161" fmla="*/ 1351661 w 7386137"/>
              <a:gd name="connsiteY21161" fmla="*/ 168982 h 688275"/>
              <a:gd name="connsiteX21162" fmla="*/ 1331636 w 7386137"/>
              <a:gd name="connsiteY21162" fmla="*/ 308068 h 688275"/>
              <a:gd name="connsiteX21163" fmla="*/ 1553701 w 7386137"/>
              <a:gd name="connsiteY21163" fmla="*/ 308068 h 688275"/>
              <a:gd name="connsiteX21164" fmla="*/ 1553667 w 7386137"/>
              <a:gd name="connsiteY21164" fmla="*/ 308320 h 688275"/>
              <a:gd name="connsiteX21165" fmla="*/ 1553701 w 7386137"/>
              <a:gd name="connsiteY21165" fmla="*/ 308320 h 688275"/>
              <a:gd name="connsiteX21166" fmla="*/ 1553666 w 7386137"/>
              <a:gd name="connsiteY21166" fmla="*/ 308571 h 688275"/>
              <a:gd name="connsiteX21167" fmla="*/ 1553701 w 7386137"/>
              <a:gd name="connsiteY21167" fmla="*/ 308571 h 688275"/>
              <a:gd name="connsiteX21168" fmla="*/ 1553666 w 7386137"/>
              <a:gd name="connsiteY21168" fmla="*/ 308823 h 688275"/>
              <a:gd name="connsiteX21169" fmla="*/ 1553701 w 7386137"/>
              <a:gd name="connsiteY21169" fmla="*/ 308823 h 688275"/>
              <a:gd name="connsiteX21170" fmla="*/ 1553666 w 7386137"/>
              <a:gd name="connsiteY21170" fmla="*/ 309074 h 688275"/>
              <a:gd name="connsiteX21171" fmla="*/ 1553701 w 7386137"/>
              <a:gd name="connsiteY21171" fmla="*/ 309074 h 688275"/>
              <a:gd name="connsiteX21172" fmla="*/ 1553666 w 7386137"/>
              <a:gd name="connsiteY21172" fmla="*/ 309326 h 688275"/>
              <a:gd name="connsiteX21173" fmla="*/ 1553701 w 7386137"/>
              <a:gd name="connsiteY21173" fmla="*/ 309326 h 688275"/>
              <a:gd name="connsiteX21174" fmla="*/ 1553666 w 7386137"/>
              <a:gd name="connsiteY21174" fmla="*/ 309577 h 688275"/>
              <a:gd name="connsiteX21175" fmla="*/ 1553701 w 7386137"/>
              <a:gd name="connsiteY21175" fmla="*/ 309577 h 688275"/>
              <a:gd name="connsiteX21176" fmla="*/ 1553666 w 7386137"/>
              <a:gd name="connsiteY21176" fmla="*/ 309829 h 688275"/>
              <a:gd name="connsiteX21177" fmla="*/ 1553701 w 7386137"/>
              <a:gd name="connsiteY21177" fmla="*/ 309829 h 688275"/>
              <a:gd name="connsiteX21178" fmla="*/ 1553666 w 7386137"/>
              <a:gd name="connsiteY21178" fmla="*/ 310080 h 688275"/>
              <a:gd name="connsiteX21179" fmla="*/ 1553701 w 7386137"/>
              <a:gd name="connsiteY21179" fmla="*/ 310080 h 688275"/>
              <a:gd name="connsiteX21180" fmla="*/ 1553666 w 7386137"/>
              <a:gd name="connsiteY21180" fmla="*/ 310332 h 688275"/>
              <a:gd name="connsiteX21181" fmla="*/ 1553701 w 7386137"/>
              <a:gd name="connsiteY21181" fmla="*/ 310332 h 688275"/>
              <a:gd name="connsiteX21182" fmla="*/ 1553666 w 7386137"/>
              <a:gd name="connsiteY21182" fmla="*/ 310583 h 688275"/>
              <a:gd name="connsiteX21183" fmla="*/ 1553701 w 7386137"/>
              <a:gd name="connsiteY21183" fmla="*/ 310583 h 688275"/>
              <a:gd name="connsiteX21184" fmla="*/ 1553666 w 7386137"/>
              <a:gd name="connsiteY21184" fmla="*/ 310835 h 688275"/>
              <a:gd name="connsiteX21185" fmla="*/ 1553701 w 7386137"/>
              <a:gd name="connsiteY21185" fmla="*/ 310835 h 688275"/>
              <a:gd name="connsiteX21186" fmla="*/ 1553666 w 7386137"/>
              <a:gd name="connsiteY21186" fmla="*/ 311086 h 688275"/>
              <a:gd name="connsiteX21187" fmla="*/ 1553701 w 7386137"/>
              <a:gd name="connsiteY21187" fmla="*/ 311086 h 688275"/>
              <a:gd name="connsiteX21188" fmla="*/ 1553666 w 7386137"/>
              <a:gd name="connsiteY21188" fmla="*/ 311338 h 688275"/>
              <a:gd name="connsiteX21189" fmla="*/ 1553701 w 7386137"/>
              <a:gd name="connsiteY21189" fmla="*/ 311338 h 688275"/>
              <a:gd name="connsiteX21190" fmla="*/ 1553666 w 7386137"/>
              <a:gd name="connsiteY21190" fmla="*/ 311590 h 688275"/>
              <a:gd name="connsiteX21191" fmla="*/ 1553701 w 7386137"/>
              <a:gd name="connsiteY21191" fmla="*/ 311590 h 688275"/>
              <a:gd name="connsiteX21192" fmla="*/ 1553666 w 7386137"/>
              <a:gd name="connsiteY21192" fmla="*/ 311841 h 688275"/>
              <a:gd name="connsiteX21193" fmla="*/ 1553701 w 7386137"/>
              <a:gd name="connsiteY21193" fmla="*/ 311841 h 688275"/>
              <a:gd name="connsiteX21194" fmla="*/ 1553666 w 7386137"/>
              <a:gd name="connsiteY21194" fmla="*/ 312093 h 688275"/>
              <a:gd name="connsiteX21195" fmla="*/ 1553701 w 7386137"/>
              <a:gd name="connsiteY21195" fmla="*/ 312093 h 688275"/>
              <a:gd name="connsiteX21196" fmla="*/ 1553666 w 7386137"/>
              <a:gd name="connsiteY21196" fmla="*/ 312344 h 688275"/>
              <a:gd name="connsiteX21197" fmla="*/ 1553701 w 7386137"/>
              <a:gd name="connsiteY21197" fmla="*/ 312344 h 688275"/>
              <a:gd name="connsiteX21198" fmla="*/ 1553666 w 7386137"/>
              <a:gd name="connsiteY21198" fmla="*/ 312596 h 688275"/>
              <a:gd name="connsiteX21199" fmla="*/ 1553701 w 7386137"/>
              <a:gd name="connsiteY21199" fmla="*/ 312596 h 688275"/>
              <a:gd name="connsiteX21200" fmla="*/ 1553666 w 7386137"/>
              <a:gd name="connsiteY21200" fmla="*/ 312847 h 688275"/>
              <a:gd name="connsiteX21201" fmla="*/ 1553701 w 7386137"/>
              <a:gd name="connsiteY21201" fmla="*/ 312847 h 688275"/>
              <a:gd name="connsiteX21202" fmla="*/ 1553666 w 7386137"/>
              <a:gd name="connsiteY21202" fmla="*/ 313099 h 688275"/>
              <a:gd name="connsiteX21203" fmla="*/ 1553701 w 7386137"/>
              <a:gd name="connsiteY21203" fmla="*/ 313099 h 688275"/>
              <a:gd name="connsiteX21204" fmla="*/ 1553666 w 7386137"/>
              <a:gd name="connsiteY21204" fmla="*/ 313350 h 688275"/>
              <a:gd name="connsiteX21205" fmla="*/ 1553701 w 7386137"/>
              <a:gd name="connsiteY21205" fmla="*/ 313350 h 688275"/>
              <a:gd name="connsiteX21206" fmla="*/ 1553666 w 7386137"/>
              <a:gd name="connsiteY21206" fmla="*/ 313602 h 688275"/>
              <a:gd name="connsiteX21207" fmla="*/ 1553701 w 7386137"/>
              <a:gd name="connsiteY21207" fmla="*/ 313602 h 688275"/>
              <a:gd name="connsiteX21208" fmla="*/ 1553666 w 7386137"/>
              <a:gd name="connsiteY21208" fmla="*/ 313854 h 688275"/>
              <a:gd name="connsiteX21209" fmla="*/ 1553701 w 7386137"/>
              <a:gd name="connsiteY21209" fmla="*/ 313854 h 688275"/>
              <a:gd name="connsiteX21210" fmla="*/ 1553666 w 7386137"/>
              <a:gd name="connsiteY21210" fmla="*/ 314105 h 688275"/>
              <a:gd name="connsiteX21211" fmla="*/ 1553701 w 7386137"/>
              <a:gd name="connsiteY21211" fmla="*/ 314105 h 688275"/>
              <a:gd name="connsiteX21212" fmla="*/ 1553666 w 7386137"/>
              <a:gd name="connsiteY21212" fmla="*/ 314357 h 688275"/>
              <a:gd name="connsiteX21213" fmla="*/ 1553701 w 7386137"/>
              <a:gd name="connsiteY21213" fmla="*/ 314357 h 688275"/>
              <a:gd name="connsiteX21214" fmla="*/ 1553666 w 7386137"/>
              <a:gd name="connsiteY21214" fmla="*/ 314608 h 688275"/>
              <a:gd name="connsiteX21215" fmla="*/ 1553701 w 7386137"/>
              <a:gd name="connsiteY21215" fmla="*/ 314608 h 688275"/>
              <a:gd name="connsiteX21216" fmla="*/ 1553666 w 7386137"/>
              <a:gd name="connsiteY21216" fmla="*/ 314860 h 688275"/>
              <a:gd name="connsiteX21217" fmla="*/ 1553701 w 7386137"/>
              <a:gd name="connsiteY21217" fmla="*/ 314860 h 688275"/>
              <a:gd name="connsiteX21218" fmla="*/ 1553666 w 7386137"/>
              <a:gd name="connsiteY21218" fmla="*/ 315111 h 688275"/>
              <a:gd name="connsiteX21219" fmla="*/ 1553701 w 7386137"/>
              <a:gd name="connsiteY21219" fmla="*/ 315111 h 688275"/>
              <a:gd name="connsiteX21220" fmla="*/ 1553666 w 7386137"/>
              <a:gd name="connsiteY21220" fmla="*/ 315363 h 688275"/>
              <a:gd name="connsiteX21221" fmla="*/ 1553701 w 7386137"/>
              <a:gd name="connsiteY21221" fmla="*/ 315363 h 688275"/>
              <a:gd name="connsiteX21222" fmla="*/ 1553666 w 7386137"/>
              <a:gd name="connsiteY21222" fmla="*/ 315614 h 688275"/>
              <a:gd name="connsiteX21223" fmla="*/ 1553701 w 7386137"/>
              <a:gd name="connsiteY21223" fmla="*/ 315614 h 688275"/>
              <a:gd name="connsiteX21224" fmla="*/ 1553666 w 7386137"/>
              <a:gd name="connsiteY21224" fmla="*/ 315866 h 688275"/>
              <a:gd name="connsiteX21225" fmla="*/ 1553701 w 7386137"/>
              <a:gd name="connsiteY21225" fmla="*/ 315866 h 688275"/>
              <a:gd name="connsiteX21226" fmla="*/ 1553666 w 7386137"/>
              <a:gd name="connsiteY21226" fmla="*/ 316117 h 688275"/>
              <a:gd name="connsiteX21227" fmla="*/ 1553701 w 7386137"/>
              <a:gd name="connsiteY21227" fmla="*/ 316117 h 688275"/>
              <a:gd name="connsiteX21228" fmla="*/ 1553666 w 7386137"/>
              <a:gd name="connsiteY21228" fmla="*/ 316369 h 688275"/>
              <a:gd name="connsiteX21229" fmla="*/ 1553701 w 7386137"/>
              <a:gd name="connsiteY21229" fmla="*/ 316369 h 688275"/>
              <a:gd name="connsiteX21230" fmla="*/ 1553666 w 7386137"/>
              <a:gd name="connsiteY21230" fmla="*/ 316620 h 688275"/>
              <a:gd name="connsiteX21231" fmla="*/ 1553701 w 7386137"/>
              <a:gd name="connsiteY21231" fmla="*/ 316620 h 688275"/>
              <a:gd name="connsiteX21232" fmla="*/ 1553666 w 7386137"/>
              <a:gd name="connsiteY21232" fmla="*/ 316872 h 688275"/>
              <a:gd name="connsiteX21233" fmla="*/ 1553701 w 7386137"/>
              <a:gd name="connsiteY21233" fmla="*/ 316872 h 688275"/>
              <a:gd name="connsiteX21234" fmla="*/ 1553666 w 7386137"/>
              <a:gd name="connsiteY21234" fmla="*/ 317124 h 688275"/>
              <a:gd name="connsiteX21235" fmla="*/ 1553701 w 7386137"/>
              <a:gd name="connsiteY21235" fmla="*/ 317124 h 688275"/>
              <a:gd name="connsiteX21236" fmla="*/ 1553666 w 7386137"/>
              <a:gd name="connsiteY21236" fmla="*/ 317375 h 688275"/>
              <a:gd name="connsiteX21237" fmla="*/ 1553701 w 7386137"/>
              <a:gd name="connsiteY21237" fmla="*/ 317375 h 688275"/>
              <a:gd name="connsiteX21238" fmla="*/ 1553666 w 7386137"/>
              <a:gd name="connsiteY21238" fmla="*/ 317627 h 688275"/>
              <a:gd name="connsiteX21239" fmla="*/ 1553701 w 7386137"/>
              <a:gd name="connsiteY21239" fmla="*/ 317627 h 688275"/>
              <a:gd name="connsiteX21240" fmla="*/ 1553666 w 7386137"/>
              <a:gd name="connsiteY21240" fmla="*/ 317878 h 688275"/>
              <a:gd name="connsiteX21241" fmla="*/ 1553701 w 7386137"/>
              <a:gd name="connsiteY21241" fmla="*/ 317878 h 688275"/>
              <a:gd name="connsiteX21242" fmla="*/ 1553666 w 7386137"/>
              <a:gd name="connsiteY21242" fmla="*/ 318130 h 688275"/>
              <a:gd name="connsiteX21243" fmla="*/ 1553701 w 7386137"/>
              <a:gd name="connsiteY21243" fmla="*/ 318130 h 688275"/>
              <a:gd name="connsiteX21244" fmla="*/ 1553666 w 7386137"/>
              <a:gd name="connsiteY21244" fmla="*/ 318381 h 688275"/>
              <a:gd name="connsiteX21245" fmla="*/ 1553701 w 7386137"/>
              <a:gd name="connsiteY21245" fmla="*/ 318381 h 688275"/>
              <a:gd name="connsiteX21246" fmla="*/ 1553666 w 7386137"/>
              <a:gd name="connsiteY21246" fmla="*/ 318633 h 688275"/>
              <a:gd name="connsiteX21247" fmla="*/ 1553701 w 7386137"/>
              <a:gd name="connsiteY21247" fmla="*/ 318633 h 688275"/>
              <a:gd name="connsiteX21248" fmla="*/ 1553666 w 7386137"/>
              <a:gd name="connsiteY21248" fmla="*/ 318884 h 688275"/>
              <a:gd name="connsiteX21249" fmla="*/ 1553701 w 7386137"/>
              <a:gd name="connsiteY21249" fmla="*/ 318884 h 688275"/>
              <a:gd name="connsiteX21250" fmla="*/ 1553666 w 7386137"/>
              <a:gd name="connsiteY21250" fmla="*/ 319136 h 688275"/>
              <a:gd name="connsiteX21251" fmla="*/ 1553701 w 7386137"/>
              <a:gd name="connsiteY21251" fmla="*/ 319136 h 688275"/>
              <a:gd name="connsiteX21252" fmla="*/ 1553666 w 7386137"/>
              <a:gd name="connsiteY21252" fmla="*/ 319388 h 688275"/>
              <a:gd name="connsiteX21253" fmla="*/ 1553701 w 7386137"/>
              <a:gd name="connsiteY21253" fmla="*/ 319388 h 688275"/>
              <a:gd name="connsiteX21254" fmla="*/ 1553666 w 7386137"/>
              <a:gd name="connsiteY21254" fmla="*/ 319639 h 688275"/>
              <a:gd name="connsiteX21255" fmla="*/ 1553701 w 7386137"/>
              <a:gd name="connsiteY21255" fmla="*/ 319639 h 688275"/>
              <a:gd name="connsiteX21256" fmla="*/ 1553666 w 7386137"/>
              <a:gd name="connsiteY21256" fmla="*/ 319891 h 688275"/>
              <a:gd name="connsiteX21257" fmla="*/ 1553701 w 7386137"/>
              <a:gd name="connsiteY21257" fmla="*/ 319891 h 688275"/>
              <a:gd name="connsiteX21258" fmla="*/ 1553666 w 7386137"/>
              <a:gd name="connsiteY21258" fmla="*/ 320142 h 688275"/>
              <a:gd name="connsiteX21259" fmla="*/ 1553701 w 7386137"/>
              <a:gd name="connsiteY21259" fmla="*/ 320142 h 688275"/>
              <a:gd name="connsiteX21260" fmla="*/ 1553666 w 7386137"/>
              <a:gd name="connsiteY21260" fmla="*/ 320394 h 688275"/>
              <a:gd name="connsiteX21261" fmla="*/ 1553701 w 7386137"/>
              <a:gd name="connsiteY21261" fmla="*/ 320394 h 688275"/>
              <a:gd name="connsiteX21262" fmla="*/ 1553666 w 7386137"/>
              <a:gd name="connsiteY21262" fmla="*/ 320645 h 688275"/>
              <a:gd name="connsiteX21263" fmla="*/ 1553701 w 7386137"/>
              <a:gd name="connsiteY21263" fmla="*/ 320645 h 688275"/>
              <a:gd name="connsiteX21264" fmla="*/ 1553666 w 7386137"/>
              <a:gd name="connsiteY21264" fmla="*/ 320897 h 688275"/>
              <a:gd name="connsiteX21265" fmla="*/ 1553701 w 7386137"/>
              <a:gd name="connsiteY21265" fmla="*/ 320897 h 688275"/>
              <a:gd name="connsiteX21266" fmla="*/ 1553666 w 7386137"/>
              <a:gd name="connsiteY21266" fmla="*/ 321148 h 688275"/>
              <a:gd name="connsiteX21267" fmla="*/ 1553701 w 7386137"/>
              <a:gd name="connsiteY21267" fmla="*/ 321148 h 688275"/>
              <a:gd name="connsiteX21268" fmla="*/ 1553666 w 7386137"/>
              <a:gd name="connsiteY21268" fmla="*/ 321400 h 688275"/>
              <a:gd name="connsiteX21269" fmla="*/ 1553701 w 7386137"/>
              <a:gd name="connsiteY21269" fmla="*/ 321400 h 688275"/>
              <a:gd name="connsiteX21270" fmla="*/ 1553666 w 7386137"/>
              <a:gd name="connsiteY21270" fmla="*/ 321651 h 688275"/>
              <a:gd name="connsiteX21271" fmla="*/ 1553701 w 7386137"/>
              <a:gd name="connsiteY21271" fmla="*/ 321651 h 688275"/>
              <a:gd name="connsiteX21272" fmla="*/ 1553666 w 7386137"/>
              <a:gd name="connsiteY21272" fmla="*/ 321903 h 688275"/>
              <a:gd name="connsiteX21273" fmla="*/ 1553701 w 7386137"/>
              <a:gd name="connsiteY21273" fmla="*/ 321903 h 688275"/>
              <a:gd name="connsiteX21274" fmla="*/ 1553666 w 7386137"/>
              <a:gd name="connsiteY21274" fmla="*/ 322154 h 688275"/>
              <a:gd name="connsiteX21275" fmla="*/ 1553701 w 7386137"/>
              <a:gd name="connsiteY21275" fmla="*/ 322154 h 688275"/>
              <a:gd name="connsiteX21276" fmla="*/ 1553666 w 7386137"/>
              <a:gd name="connsiteY21276" fmla="*/ 322406 h 688275"/>
              <a:gd name="connsiteX21277" fmla="*/ 1553701 w 7386137"/>
              <a:gd name="connsiteY21277" fmla="*/ 322406 h 688275"/>
              <a:gd name="connsiteX21278" fmla="*/ 1553666 w 7386137"/>
              <a:gd name="connsiteY21278" fmla="*/ 322657 h 688275"/>
              <a:gd name="connsiteX21279" fmla="*/ 1553701 w 7386137"/>
              <a:gd name="connsiteY21279" fmla="*/ 322657 h 688275"/>
              <a:gd name="connsiteX21280" fmla="*/ 1553666 w 7386137"/>
              <a:gd name="connsiteY21280" fmla="*/ 322909 h 688275"/>
              <a:gd name="connsiteX21281" fmla="*/ 1553701 w 7386137"/>
              <a:gd name="connsiteY21281" fmla="*/ 322909 h 688275"/>
              <a:gd name="connsiteX21282" fmla="*/ 1553666 w 7386137"/>
              <a:gd name="connsiteY21282" fmla="*/ 323161 h 688275"/>
              <a:gd name="connsiteX21283" fmla="*/ 1553701 w 7386137"/>
              <a:gd name="connsiteY21283" fmla="*/ 323161 h 688275"/>
              <a:gd name="connsiteX21284" fmla="*/ 1553666 w 7386137"/>
              <a:gd name="connsiteY21284" fmla="*/ 323412 h 688275"/>
              <a:gd name="connsiteX21285" fmla="*/ 1553701 w 7386137"/>
              <a:gd name="connsiteY21285" fmla="*/ 323412 h 688275"/>
              <a:gd name="connsiteX21286" fmla="*/ 1553666 w 7386137"/>
              <a:gd name="connsiteY21286" fmla="*/ 323664 h 688275"/>
              <a:gd name="connsiteX21287" fmla="*/ 1553701 w 7386137"/>
              <a:gd name="connsiteY21287" fmla="*/ 323664 h 688275"/>
              <a:gd name="connsiteX21288" fmla="*/ 1553666 w 7386137"/>
              <a:gd name="connsiteY21288" fmla="*/ 323915 h 688275"/>
              <a:gd name="connsiteX21289" fmla="*/ 1553701 w 7386137"/>
              <a:gd name="connsiteY21289" fmla="*/ 323915 h 688275"/>
              <a:gd name="connsiteX21290" fmla="*/ 1553666 w 7386137"/>
              <a:gd name="connsiteY21290" fmla="*/ 324167 h 688275"/>
              <a:gd name="connsiteX21291" fmla="*/ 1553701 w 7386137"/>
              <a:gd name="connsiteY21291" fmla="*/ 324167 h 688275"/>
              <a:gd name="connsiteX21292" fmla="*/ 1553666 w 7386137"/>
              <a:gd name="connsiteY21292" fmla="*/ 324418 h 688275"/>
              <a:gd name="connsiteX21293" fmla="*/ 1553701 w 7386137"/>
              <a:gd name="connsiteY21293" fmla="*/ 324418 h 688275"/>
              <a:gd name="connsiteX21294" fmla="*/ 1553666 w 7386137"/>
              <a:gd name="connsiteY21294" fmla="*/ 324670 h 688275"/>
              <a:gd name="connsiteX21295" fmla="*/ 1553701 w 7386137"/>
              <a:gd name="connsiteY21295" fmla="*/ 324670 h 688275"/>
              <a:gd name="connsiteX21296" fmla="*/ 1553666 w 7386137"/>
              <a:gd name="connsiteY21296" fmla="*/ 324921 h 688275"/>
              <a:gd name="connsiteX21297" fmla="*/ 1553701 w 7386137"/>
              <a:gd name="connsiteY21297" fmla="*/ 324921 h 688275"/>
              <a:gd name="connsiteX21298" fmla="*/ 1553666 w 7386137"/>
              <a:gd name="connsiteY21298" fmla="*/ 325173 h 688275"/>
              <a:gd name="connsiteX21299" fmla="*/ 1553701 w 7386137"/>
              <a:gd name="connsiteY21299" fmla="*/ 325173 h 688275"/>
              <a:gd name="connsiteX21300" fmla="*/ 1553666 w 7386137"/>
              <a:gd name="connsiteY21300" fmla="*/ 325425 h 688275"/>
              <a:gd name="connsiteX21301" fmla="*/ 1553701 w 7386137"/>
              <a:gd name="connsiteY21301" fmla="*/ 325425 h 688275"/>
              <a:gd name="connsiteX21302" fmla="*/ 1553666 w 7386137"/>
              <a:gd name="connsiteY21302" fmla="*/ 325676 h 688275"/>
              <a:gd name="connsiteX21303" fmla="*/ 1553701 w 7386137"/>
              <a:gd name="connsiteY21303" fmla="*/ 325676 h 688275"/>
              <a:gd name="connsiteX21304" fmla="*/ 1553666 w 7386137"/>
              <a:gd name="connsiteY21304" fmla="*/ 325928 h 688275"/>
              <a:gd name="connsiteX21305" fmla="*/ 1553701 w 7386137"/>
              <a:gd name="connsiteY21305" fmla="*/ 325928 h 688275"/>
              <a:gd name="connsiteX21306" fmla="*/ 1553666 w 7386137"/>
              <a:gd name="connsiteY21306" fmla="*/ 326179 h 688275"/>
              <a:gd name="connsiteX21307" fmla="*/ 1553701 w 7386137"/>
              <a:gd name="connsiteY21307" fmla="*/ 326179 h 688275"/>
              <a:gd name="connsiteX21308" fmla="*/ 1553666 w 7386137"/>
              <a:gd name="connsiteY21308" fmla="*/ 326431 h 688275"/>
              <a:gd name="connsiteX21309" fmla="*/ 1553701 w 7386137"/>
              <a:gd name="connsiteY21309" fmla="*/ 326431 h 688275"/>
              <a:gd name="connsiteX21310" fmla="*/ 1553666 w 7386137"/>
              <a:gd name="connsiteY21310" fmla="*/ 326682 h 688275"/>
              <a:gd name="connsiteX21311" fmla="*/ 1553701 w 7386137"/>
              <a:gd name="connsiteY21311" fmla="*/ 326682 h 688275"/>
              <a:gd name="connsiteX21312" fmla="*/ 1553666 w 7386137"/>
              <a:gd name="connsiteY21312" fmla="*/ 326934 h 688275"/>
              <a:gd name="connsiteX21313" fmla="*/ 1553701 w 7386137"/>
              <a:gd name="connsiteY21313" fmla="*/ 326934 h 688275"/>
              <a:gd name="connsiteX21314" fmla="*/ 1553666 w 7386137"/>
              <a:gd name="connsiteY21314" fmla="*/ 327185 h 688275"/>
              <a:gd name="connsiteX21315" fmla="*/ 1553701 w 7386137"/>
              <a:gd name="connsiteY21315" fmla="*/ 327185 h 688275"/>
              <a:gd name="connsiteX21316" fmla="*/ 1553666 w 7386137"/>
              <a:gd name="connsiteY21316" fmla="*/ 327437 h 688275"/>
              <a:gd name="connsiteX21317" fmla="*/ 1553701 w 7386137"/>
              <a:gd name="connsiteY21317" fmla="*/ 327437 h 688275"/>
              <a:gd name="connsiteX21318" fmla="*/ 1553666 w 7386137"/>
              <a:gd name="connsiteY21318" fmla="*/ 327688 h 688275"/>
              <a:gd name="connsiteX21319" fmla="*/ 1553701 w 7386137"/>
              <a:gd name="connsiteY21319" fmla="*/ 327688 h 688275"/>
              <a:gd name="connsiteX21320" fmla="*/ 1553666 w 7386137"/>
              <a:gd name="connsiteY21320" fmla="*/ 327940 h 688275"/>
              <a:gd name="connsiteX21321" fmla="*/ 1553701 w 7386137"/>
              <a:gd name="connsiteY21321" fmla="*/ 327940 h 688275"/>
              <a:gd name="connsiteX21322" fmla="*/ 1553666 w 7386137"/>
              <a:gd name="connsiteY21322" fmla="*/ 328191 h 688275"/>
              <a:gd name="connsiteX21323" fmla="*/ 1553701 w 7386137"/>
              <a:gd name="connsiteY21323" fmla="*/ 328191 h 688275"/>
              <a:gd name="connsiteX21324" fmla="*/ 1553666 w 7386137"/>
              <a:gd name="connsiteY21324" fmla="*/ 328443 h 688275"/>
              <a:gd name="connsiteX21325" fmla="*/ 1553701 w 7386137"/>
              <a:gd name="connsiteY21325" fmla="*/ 328443 h 688275"/>
              <a:gd name="connsiteX21326" fmla="*/ 1540343 w 7386137"/>
              <a:gd name="connsiteY21326" fmla="*/ 424037 h 688275"/>
              <a:gd name="connsiteX21327" fmla="*/ 1529908 w 7386137"/>
              <a:gd name="connsiteY21327" fmla="*/ 407339 h 688275"/>
              <a:gd name="connsiteX21328" fmla="*/ 1514462 w 7386137"/>
              <a:gd name="connsiteY21328" fmla="*/ 403582 h 688275"/>
              <a:gd name="connsiteX21329" fmla="*/ 1317849 w 7386137"/>
              <a:gd name="connsiteY21329" fmla="*/ 403582 h 688275"/>
              <a:gd name="connsiteX21330" fmla="*/ 1293260 w 7386137"/>
              <a:gd name="connsiteY21330" fmla="*/ 572724 h 688275"/>
              <a:gd name="connsiteX21331" fmla="*/ 1515297 w 7386137"/>
              <a:gd name="connsiteY21331" fmla="*/ 572724 h 688275"/>
              <a:gd name="connsiteX21332" fmla="*/ 1515261 w 7386137"/>
              <a:gd name="connsiteY21332" fmla="*/ 572976 h 688275"/>
              <a:gd name="connsiteX21333" fmla="*/ 1515297 w 7386137"/>
              <a:gd name="connsiteY21333" fmla="*/ 572976 h 688275"/>
              <a:gd name="connsiteX21334" fmla="*/ 1515261 w 7386137"/>
              <a:gd name="connsiteY21334" fmla="*/ 573227 h 688275"/>
              <a:gd name="connsiteX21335" fmla="*/ 1515297 w 7386137"/>
              <a:gd name="connsiteY21335" fmla="*/ 573227 h 688275"/>
              <a:gd name="connsiteX21336" fmla="*/ 1515260 w 7386137"/>
              <a:gd name="connsiteY21336" fmla="*/ 573479 h 688275"/>
              <a:gd name="connsiteX21337" fmla="*/ 1515297 w 7386137"/>
              <a:gd name="connsiteY21337" fmla="*/ 573479 h 688275"/>
              <a:gd name="connsiteX21338" fmla="*/ 1515261 w 7386137"/>
              <a:gd name="connsiteY21338" fmla="*/ 573730 h 688275"/>
              <a:gd name="connsiteX21339" fmla="*/ 1515297 w 7386137"/>
              <a:gd name="connsiteY21339" fmla="*/ 573730 h 688275"/>
              <a:gd name="connsiteX21340" fmla="*/ 1515260 w 7386137"/>
              <a:gd name="connsiteY21340" fmla="*/ 573982 h 688275"/>
              <a:gd name="connsiteX21341" fmla="*/ 1515297 w 7386137"/>
              <a:gd name="connsiteY21341" fmla="*/ 573982 h 688275"/>
              <a:gd name="connsiteX21342" fmla="*/ 1515261 w 7386137"/>
              <a:gd name="connsiteY21342" fmla="*/ 574233 h 688275"/>
              <a:gd name="connsiteX21343" fmla="*/ 1515297 w 7386137"/>
              <a:gd name="connsiteY21343" fmla="*/ 574233 h 688275"/>
              <a:gd name="connsiteX21344" fmla="*/ 1515260 w 7386137"/>
              <a:gd name="connsiteY21344" fmla="*/ 574485 h 688275"/>
              <a:gd name="connsiteX21345" fmla="*/ 1515297 w 7386137"/>
              <a:gd name="connsiteY21345" fmla="*/ 574485 h 688275"/>
              <a:gd name="connsiteX21346" fmla="*/ 1515261 w 7386137"/>
              <a:gd name="connsiteY21346" fmla="*/ 574736 h 688275"/>
              <a:gd name="connsiteX21347" fmla="*/ 1515297 w 7386137"/>
              <a:gd name="connsiteY21347" fmla="*/ 574736 h 688275"/>
              <a:gd name="connsiteX21348" fmla="*/ 1515260 w 7386137"/>
              <a:gd name="connsiteY21348" fmla="*/ 574988 h 688275"/>
              <a:gd name="connsiteX21349" fmla="*/ 1515297 w 7386137"/>
              <a:gd name="connsiteY21349" fmla="*/ 574988 h 688275"/>
              <a:gd name="connsiteX21350" fmla="*/ 1515261 w 7386137"/>
              <a:gd name="connsiteY21350" fmla="*/ 575239 h 688275"/>
              <a:gd name="connsiteX21351" fmla="*/ 1515297 w 7386137"/>
              <a:gd name="connsiteY21351" fmla="*/ 575239 h 688275"/>
              <a:gd name="connsiteX21352" fmla="*/ 1515260 w 7386137"/>
              <a:gd name="connsiteY21352" fmla="*/ 575491 h 688275"/>
              <a:gd name="connsiteX21353" fmla="*/ 1515297 w 7386137"/>
              <a:gd name="connsiteY21353" fmla="*/ 575491 h 688275"/>
              <a:gd name="connsiteX21354" fmla="*/ 1515261 w 7386137"/>
              <a:gd name="connsiteY21354" fmla="*/ 575742 h 688275"/>
              <a:gd name="connsiteX21355" fmla="*/ 1515297 w 7386137"/>
              <a:gd name="connsiteY21355" fmla="*/ 575742 h 688275"/>
              <a:gd name="connsiteX21356" fmla="*/ 1515260 w 7386137"/>
              <a:gd name="connsiteY21356" fmla="*/ 575994 h 688275"/>
              <a:gd name="connsiteX21357" fmla="*/ 1515297 w 7386137"/>
              <a:gd name="connsiteY21357" fmla="*/ 575994 h 688275"/>
              <a:gd name="connsiteX21358" fmla="*/ 1515260 w 7386137"/>
              <a:gd name="connsiteY21358" fmla="*/ 576246 h 688275"/>
              <a:gd name="connsiteX21359" fmla="*/ 1515297 w 7386137"/>
              <a:gd name="connsiteY21359" fmla="*/ 576246 h 688275"/>
              <a:gd name="connsiteX21360" fmla="*/ 1515261 w 7386137"/>
              <a:gd name="connsiteY21360" fmla="*/ 576497 h 688275"/>
              <a:gd name="connsiteX21361" fmla="*/ 1515297 w 7386137"/>
              <a:gd name="connsiteY21361" fmla="*/ 576497 h 688275"/>
              <a:gd name="connsiteX21362" fmla="*/ 1515260 w 7386137"/>
              <a:gd name="connsiteY21362" fmla="*/ 576749 h 688275"/>
              <a:gd name="connsiteX21363" fmla="*/ 1515297 w 7386137"/>
              <a:gd name="connsiteY21363" fmla="*/ 576749 h 688275"/>
              <a:gd name="connsiteX21364" fmla="*/ 1515261 w 7386137"/>
              <a:gd name="connsiteY21364" fmla="*/ 577000 h 688275"/>
              <a:gd name="connsiteX21365" fmla="*/ 1515297 w 7386137"/>
              <a:gd name="connsiteY21365" fmla="*/ 577000 h 688275"/>
              <a:gd name="connsiteX21366" fmla="*/ 1515260 w 7386137"/>
              <a:gd name="connsiteY21366" fmla="*/ 577252 h 688275"/>
              <a:gd name="connsiteX21367" fmla="*/ 1515297 w 7386137"/>
              <a:gd name="connsiteY21367" fmla="*/ 577252 h 688275"/>
              <a:gd name="connsiteX21368" fmla="*/ 1515261 w 7386137"/>
              <a:gd name="connsiteY21368" fmla="*/ 577503 h 688275"/>
              <a:gd name="connsiteX21369" fmla="*/ 1515297 w 7386137"/>
              <a:gd name="connsiteY21369" fmla="*/ 577503 h 688275"/>
              <a:gd name="connsiteX21370" fmla="*/ 1515260 w 7386137"/>
              <a:gd name="connsiteY21370" fmla="*/ 577755 h 688275"/>
              <a:gd name="connsiteX21371" fmla="*/ 1515297 w 7386137"/>
              <a:gd name="connsiteY21371" fmla="*/ 577755 h 688275"/>
              <a:gd name="connsiteX21372" fmla="*/ 1515261 w 7386137"/>
              <a:gd name="connsiteY21372" fmla="*/ 578006 h 688275"/>
              <a:gd name="connsiteX21373" fmla="*/ 1515297 w 7386137"/>
              <a:gd name="connsiteY21373" fmla="*/ 578006 h 688275"/>
              <a:gd name="connsiteX21374" fmla="*/ 1515260 w 7386137"/>
              <a:gd name="connsiteY21374" fmla="*/ 578258 h 688275"/>
              <a:gd name="connsiteX21375" fmla="*/ 1515297 w 7386137"/>
              <a:gd name="connsiteY21375" fmla="*/ 578258 h 688275"/>
              <a:gd name="connsiteX21376" fmla="*/ 1515260 w 7386137"/>
              <a:gd name="connsiteY21376" fmla="*/ 578510 h 688275"/>
              <a:gd name="connsiteX21377" fmla="*/ 1515297 w 7386137"/>
              <a:gd name="connsiteY21377" fmla="*/ 578510 h 688275"/>
              <a:gd name="connsiteX21378" fmla="*/ 1515261 w 7386137"/>
              <a:gd name="connsiteY21378" fmla="*/ 578761 h 688275"/>
              <a:gd name="connsiteX21379" fmla="*/ 1515297 w 7386137"/>
              <a:gd name="connsiteY21379" fmla="*/ 578761 h 688275"/>
              <a:gd name="connsiteX21380" fmla="*/ 1515260 w 7386137"/>
              <a:gd name="connsiteY21380" fmla="*/ 579013 h 688275"/>
              <a:gd name="connsiteX21381" fmla="*/ 1515297 w 7386137"/>
              <a:gd name="connsiteY21381" fmla="*/ 579013 h 688275"/>
              <a:gd name="connsiteX21382" fmla="*/ 1515261 w 7386137"/>
              <a:gd name="connsiteY21382" fmla="*/ 579264 h 688275"/>
              <a:gd name="connsiteX21383" fmla="*/ 1515297 w 7386137"/>
              <a:gd name="connsiteY21383" fmla="*/ 579264 h 688275"/>
              <a:gd name="connsiteX21384" fmla="*/ 1515260 w 7386137"/>
              <a:gd name="connsiteY21384" fmla="*/ 579516 h 688275"/>
              <a:gd name="connsiteX21385" fmla="*/ 1515297 w 7386137"/>
              <a:gd name="connsiteY21385" fmla="*/ 579516 h 688275"/>
              <a:gd name="connsiteX21386" fmla="*/ 1515261 w 7386137"/>
              <a:gd name="connsiteY21386" fmla="*/ 579767 h 688275"/>
              <a:gd name="connsiteX21387" fmla="*/ 1515297 w 7386137"/>
              <a:gd name="connsiteY21387" fmla="*/ 579767 h 688275"/>
              <a:gd name="connsiteX21388" fmla="*/ 1515260 w 7386137"/>
              <a:gd name="connsiteY21388" fmla="*/ 580019 h 688275"/>
              <a:gd name="connsiteX21389" fmla="*/ 1515297 w 7386137"/>
              <a:gd name="connsiteY21389" fmla="*/ 580019 h 688275"/>
              <a:gd name="connsiteX21390" fmla="*/ 1515261 w 7386137"/>
              <a:gd name="connsiteY21390" fmla="*/ 580270 h 688275"/>
              <a:gd name="connsiteX21391" fmla="*/ 1515297 w 7386137"/>
              <a:gd name="connsiteY21391" fmla="*/ 580270 h 688275"/>
              <a:gd name="connsiteX21392" fmla="*/ 1515260 w 7386137"/>
              <a:gd name="connsiteY21392" fmla="*/ 580522 h 688275"/>
              <a:gd name="connsiteX21393" fmla="*/ 1515297 w 7386137"/>
              <a:gd name="connsiteY21393" fmla="*/ 580522 h 688275"/>
              <a:gd name="connsiteX21394" fmla="*/ 1515261 w 7386137"/>
              <a:gd name="connsiteY21394" fmla="*/ 580773 h 688275"/>
              <a:gd name="connsiteX21395" fmla="*/ 1515297 w 7386137"/>
              <a:gd name="connsiteY21395" fmla="*/ 580773 h 688275"/>
              <a:gd name="connsiteX21396" fmla="*/ 1515260 w 7386137"/>
              <a:gd name="connsiteY21396" fmla="*/ 581025 h 688275"/>
              <a:gd name="connsiteX21397" fmla="*/ 1515297 w 7386137"/>
              <a:gd name="connsiteY21397" fmla="*/ 581025 h 688275"/>
              <a:gd name="connsiteX21398" fmla="*/ 1515261 w 7386137"/>
              <a:gd name="connsiteY21398" fmla="*/ 581276 h 688275"/>
              <a:gd name="connsiteX21399" fmla="*/ 1515297 w 7386137"/>
              <a:gd name="connsiteY21399" fmla="*/ 581276 h 688275"/>
              <a:gd name="connsiteX21400" fmla="*/ 1515260 w 7386137"/>
              <a:gd name="connsiteY21400" fmla="*/ 581528 h 688275"/>
              <a:gd name="connsiteX21401" fmla="*/ 1515297 w 7386137"/>
              <a:gd name="connsiteY21401" fmla="*/ 581528 h 688275"/>
              <a:gd name="connsiteX21402" fmla="*/ 1515260 w 7386137"/>
              <a:gd name="connsiteY21402" fmla="*/ 581780 h 688275"/>
              <a:gd name="connsiteX21403" fmla="*/ 1515297 w 7386137"/>
              <a:gd name="connsiteY21403" fmla="*/ 581780 h 688275"/>
              <a:gd name="connsiteX21404" fmla="*/ 1515261 w 7386137"/>
              <a:gd name="connsiteY21404" fmla="*/ 582031 h 688275"/>
              <a:gd name="connsiteX21405" fmla="*/ 1515297 w 7386137"/>
              <a:gd name="connsiteY21405" fmla="*/ 582031 h 688275"/>
              <a:gd name="connsiteX21406" fmla="*/ 1515260 w 7386137"/>
              <a:gd name="connsiteY21406" fmla="*/ 582283 h 688275"/>
              <a:gd name="connsiteX21407" fmla="*/ 1515297 w 7386137"/>
              <a:gd name="connsiteY21407" fmla="*/ 582283 h 688275"/>
              <a:gd name="connsiteX21408" fmla="*/ 1515261 w 7386137"/>
              <a:gd name="connsiteY21408" fmla="*/ 582534 h 688275"/>
              <a:gd name="connsiteX21409" fmla="*/ 1515297 w 7386137"/>
              <a:gd name="connsiteY21409" fmla="*/ 582534 h 688275"/>
              <a:gd name="connsiteX21410" fmla="*/ 1515260 w 7386137"/>
              <a:gd name="connsiteY21410" fmla="*/ 582786 h 688275"/>
              <a:gd name="connsiteX21411" fmla="*/ 1515297 w 7386137"/>
              <a:gd name="connsiteY21411" fmla="*/ 582786 h 688275"/>
              <a:gd name="connsiteX21412" fmla="*/ 1515261 w 7386137"/>
              <a:gd name="connsiteY21412" fmla="*/ 583037 h 688275"/>
              <a:gd name="connsiteX21413" fmla="*/ 1515297 w 7386137"/>
              <a:gd name="connsiteY21413" fmla="*/ 583037 h 688275"/>
              <a:gd name="connsiteX21414" fmla="*/ 1515260 w 7386137"/>
              <a:gd name="connsiteY21414" fmla="*/ 583289 h 688275"/>
              <a:gd name="connsiteX21415" fmla="*/ 1515297 w 7386137"/>
              <a:gd name="connsiteY21415" fmla="*/ 583289 h 688275"/>
              <a:gd name="connsiteX21416" fmla="*/ 1515261 w 7386137"/>
              <a:gd name="connsiteY21416" fmla="*/ 583540 h 688275"/>
              <a:gd name="connsiteX21417" fmla="*/ 1515297 w 7386137"/>
              <a:gd name="connsiteY21417" fmla="*/ 583540 h 688275"/>
              <a:gd name="connsiteX21418" fmla="*/ 1515260 w 7386137"/>
              <a:gd name="connsiteY21418" fmla="*/ 583792 h 688275"/>
              <a:gd name="connsiteX21419" fmla="*/ 1515297 w 7386137"/>
              <a:gd name="connsiteY21419" fmla="*/ 583792 h 688275"/>
              <a:gd name="connsiteX21420" fmla="*/ 1515260 w 7386137"/>
              <a:gd name="connsiteY21420" fmla="*/ 584044 h 688275"/>
              <a:gd name="connsiteX21421" fmla="*/ 1515297 w 7386137"/>
              <a:gd name="connsiteY21421" fmla="*/ 584044 h 688275"/>
              <a:gd name="connsiteX21422" fmla="*/ 1515261 w 7386137"/>
              <a:gd name="connsiteY21422" fmla="*/ 584295 h 688275"/>
              <a:gd name="connsiteX21423" fmla="*/ 1515297 w 7386137"/>
              <a:gd name="connsiteY21423" fmla="*/ 584295 h 688275"/>
              <a:gd name="connsiteX21424" fmla="*/ 1515260 w 7386137"/>
              <a:gd name="connsiteY21424" fmla="*/ 584547 h 688275"/>
              <a:gd name="connsiteX21425" fmla="*/ 1515297 w 7386137"/>
              <a:gd name="connsiteY21425" fmla="*/ 584547 h 688275"/>
              <a:gd name="connsiteX21426" fmla="*/ 1515261 w 7386137"/>
              <a:gd name="connsiteY21426" fmla="*/ 584798 h 688275"/>
              <a:gd name="connsiteX21427" fmla="*/ 1515297 w 7386137"/>
              <a:gd name="connsiteY21427" fmla="*/ 584798 h 688275"/>
              <a:gd name="connsiteX21428" fmla="*/ 1515260 w 7386137"/>
              <a:gd name="connsiteY21428" fmla="*/ 585050 h 688275"/>
              <a:gd name="connsiteX21429" fmla="*/ 1515297 w 7386137"/>
              <a:gd name="connsiteY21429" fmla="*/ 585050 h 688275"/>
              <a:gd name="connsiteX21430" fmla="*/ 1515261 w 7386137"/>
              <a:gd name="connsiteY21430" fmla="*/ 585301 h 688275"/>
              <a:gd name="connsiteX21431" fmla="*/ 1515297 w 7386137"/>
              <a:gd name="connsiteY21431" fmla="*/ 585301 h 688275"/>
              <a:gd name="connsiteX21432" fmla="*/ 1515260 w 7386137"/>
              <a:gd name="connsiteY21432" fmla="*/ 585553 h 688275"/>
              <a:gd name="connsiteX21433" fmla="*/ 1515297 w 7386137"/>
              <a:gd name="connsiteY21433" fmla="*/ 585553 h 688275"/>
              <a:gd name="connsiteX21434" fmla="*/ 1515261 w 7386137"/>
              <a:gd name="connsiteY21434" fmla="*/ 585804 h 688275"/>
              <a:gd name="connsiteX21435" fmla="*/ 1515297 w 7386137"/>
              <a:gd name="connsiteY21435" fmla="*/ 585804 h 688275"/>
              <a:gd name="connsiteX21436" fmla="*/ 1515260 w 7386137"/>
              <a:gd name="connsiteY21436" fmla="*/ 586056 h 688275"/>
              <a:gd name="connsiteX21437" fmla="*/ 1515297 w 7386137"/>
              <a:gd name="connsiteY21437" fmla="*/ 586056 h 688275"/>
              <a:gd name="connsiteX21438" fmla="*/ 1515261 w 7386137"/>
              <a:gd name="connsiteY21438" fmla="*/ 586307 h 688275"/>
              <a:gd name="connsiteX21439" fmla="*/ 1515297 w 7386137"/>
              <a:gd name="connsiteY21439" fmla="*/ 586307 h 688275"/>
              <a:gd name="connsiteX21440" fmla="*/ 1515260 w 7386137"/>
              <a:gd name="connsiteY21440" fmla="*/ 586559 h 688275"/>
              <a:gd name="connsiteX21441" fmla="*/ 1515297 w 7386137"/>
              <a:gd name="connsiteY21441" fmla="*/ 586559 h 688275"/>
              <a:gd name="connsiteX21442" fmla="*/ 1515261 w 7386137"/>
              <a:gd name="connsiteY21442" fmla="*/ 586810 h 688275"/>
              <a:gd name="connsiteX21443" fmla="*/ 1515297 w 7386137"/>
              <a:gd name="connsiteY21443" fmla="*/ 586810 h 688275"/>
              <a:gd name="connsiteX21444" fmla="*/ 1515260 w 7386137"/>
              <a:gd name="connsiteY21444" fmla="*/ 587062 h 688275"/>
              <a:gd name="connsiteX21445" fmla="*/ 1515297 w 7386137"/>
              <a:gd name="connsiteY21445" fmla="*/ 587062 h 688275"/>
              <a:gd name="connsiteX21446" fmla="*/ 1515261 w 7386137"/>
              <a:gd name="connsiteY21446" fmla="*/ 587313 h 688275"/>
              <a:gd name="connsiteX21447" fmla="*/ 1515297 w 7386137"/>
              <a:gd name="connsiteY21447" fmla="*/ 587313 h 688275"/>
              <a:gd name="connsiteX21448" fmla="*/ 1515260 w 7386137"/>
              <a:gd name="connsiteY21448" fmla="*/ 587565 h 688275"/>
              <a:gd name="connsiteX21449" fmla="*/ 1515297 w 7386137"/>
              <a:gd name="connsiteY21449" fmla="*/ 587565 h 688275"/>
              <a:gd name="connsiteX21450" fmla="*/ 1515260 w 7386137"/>
              <a:gd name="connsiteY21450" fmla="*/ 587817 h 688275"/>
              <a:gd name="connsiteX21451" fmla="*/ 1515297 w 7386137"/>
              <a:gd name="connsiteY21451" fmla="*/ 587817 h 688275"/>
              <a:gd name="connsiteX21452" fmla="*/ 1515261 w 7386137"/>
              <a:gd name="connsiteY21452" fmla="*/ 588068 h 688275"/>
              <a:gd name="connsiteX21453" fmla="*/ 1515297 w 7386137"/>
              <a:gd name="connsiteY21453" fmla="*/ 588068 h 688275"/>
              <a:gd name="connsiteX21454" fmla="*/ 1515260 w 7386137"/>
              <a:gd name="connsiteY21454" fmla="*/ 588320 h 688275"/>
              <a:gd name="connsiteX21455" fmla="*/ 1515297 w 7386137"/>
              <a:gd name="connsiteY21455" fmla="*/ 588320 h 688275"/>
              <a:gd name="connsiteX21456" fmla="*/ 1515261 w 7386137"/>
              <a:gd name="connsiteY21456" fmla="*/ 588571 h 688275"/>
              <a:gd name="connsiteX21457" fmla="*/ 1515297 w 7386137"/>
              <a:gd name="connsiteY21457" fmla="*/ 588571 h 688275"/>
              <a:gd name="connsiteX21458" fmla="*/ 1515260 w 7386137"/>
              <a:gd name="connsiteY21458" fmla="*/ 588823 h 688275"/>
              <a:gd name="connsiteX21459" fmla="*/ 1515297 w 7386137"/>
              <a:gd name="connsiteY21459" fmla="*/ 588823 h 688275"/>
              <a:gd name="connsiteX21460" fmla="*/ 1515261 w 7386137"/>
              <a:gd name="connsiteY21460" fmla="*/ 589074 h 688275"/>
              <a:gd name="connsiteX21461" fmla="*/ 1515297 w 7386137"/>
              <a:gd name="connsiteY21461" fmla="*/ 589074 h 688275"/>
              <a:gd name="connsiteX21462" fmla="*/ 1515260 w 7386137"/>
              <a:gd name="connsiteY21462" fmla="*/ 589326 h 688275"/>
              <a:gd name="connsiteX21463" fmla="*/ 1515297 w 7386137"/>
              <a:gd name="connsiteY21463" fmla="*/ 589326 h 688275"/>
              <a:gd name="connsiteX21464" fmla="*/ 1515261 w 7386137"/>
              <a:gd name="connsiteY21464" fmla="*/ 589577 h 688275"/>
              <a:gd name="connsiteX21465" fmla="*/ 1515297 w 7386137"/>
              <a:gd name="connsiteY21465" fmla="*/ 589577 h 688275"/>
              <a:gd name="connsiteX21466" fmla="*/ 1515260 w 7386137"/>
              <a:gd name="connsiteY21466" fmla="*/ 589829 h 688275"/>
              <a:gd name="connsiteX21467" fmla="*/ 1515297 w 7386137"/>
              <a:gd name="connsiteY21467" fmla="*/ 589829 h 688275"/>
              <a:gd name="connsiteX21468" fmla="*/ 1515260 w 7386137"/>
              <a:gd name="connsiteY21468" fmla="*/ 590081 h 688275"/>
              <a:gd name="connsiteX21469" fmla="*/ 1515297 w 7386137"/>
              <a:gd name="connsiteY21469" fmla="*/ 590081 h 688275"/>
              <a:gd name="connsiteX21470" fmla="*/ 1515261 w 7386137"/>
              <a:gd name="connsiteY21470" fmla="*/ 590332 h 688275"/>
              <a:gd name="connsiteX21471" fmla="*/ 1515297 w 7386137"/>
              <a:gd name="connsiteY21471" fmla="*/ 590332 h 688275"/>
              <a:gd name="connsiteX21472" fmla="*/ 1515260 w 7386137"/>
              <a:gd name="connsiteY21472" fmla="*/ 590584 h 688275"/>
              <a:gd name="connsiteX21473" fmla="*/ 1515297 w 7386137"/>
              <a:gd name="connsiteY21473" fmla="*/ 590584 h 688275"/>
              <a:gd name="connsiteX21474" fmla="*/ 1515261 w 7386137"/>
              <a:gd name="connsiteY21474" fmla="*/ 590835 h 688275"/>
              <a:gd name="connsiteX21475" fmla="*/ 1515297 w 7386137"/>
              <a:gd name="connsiteY21475" fmla="*/ 590835 h 688275"/>
              <a:gd name="connsiteX21476" fmla="*/ 1515260 w 7386137"/>
              <a:gd name="connsiteY21476" fmla="*/ 591087 h 688275"/>
              <a:gd name="connsiteX21477" fmla="*/ 1515297 w 7386137"/>
              <a:gd name="connsiteY21477" fmla="*/ 591087 h 688275"/>
              <a:gd name="connsiteX21478" fmla="*/ 1515261 w 7386137"/>
              <a:gd name="connsiteY21478" fmla="*/ 591338 h 688275"/>
              <a:gd name="connsiteX21479" fmla="*/ 1515297 w 7386137"/>
              <a:gd name="connsiteY21479" fmla="*/ 591338 h 688275"/>
              <a:gd name="connsiteX21480" fmla="*/ 1515260 w 7386137"/>
              <a:gd name="connsiteY21480" fmla="*/ 591590 h 688275"/>
              <a:gd name="connsiteX21481" fmla="*/ 1515297 w 7386137"/>
              <a:gd name="connsiteY21481" fmla="*/ 591590 h 688275"/>
              <a:gd name="connsiteX21482" fmla="*/ 1515261 w 7386137"/>
              <a:gd name="connsiteY21482" fmla="*/ 591841 h 688275"/>
              <a:gd name="connsiteX21483" fmla="*/ 1515297 w 7386137"/>
              <a:gd name="connsiteY21483" fmla="*/ 591841 h 688275"/>
              <a:gd name="connsiteX21484" fmla="*/ 1515260 w 7386137"/>
              <a:gd name="connsiteY21484" fmla="*/ 592093 h 688275"/>
              <a:gd name="connsiteX21485" fmla="*/ 1515297 w 7386137"/>
              <a:gd name="connsiteY21485" fmla="*/ 592093 h 688275"/>
              <a:gd name="connsiteX21486" fmla="*/ 1515261 w 7386137"/>
              <a:gd name="connsiteY21486" fmla="*/ 592344 h 688275"/>
              <a:gd name="connsiteX21487" fmla="*/ 1515297 w 7386137"/>
              <a:gd name="connsiteY21487" fmla="*/ 592344 h 688275"/>
              <a:gd name="connsiteX21488" fmla="*/ 1515260 w 7386137"/>
              <a:gd name="connsiteY21488" fmla="*/ 592596 h 688275"/>
              <a:gd name="connsiteX21489" fmla="*/ 1515297 w 7386137"/>
              <a:gd name="connsiteY21489" fmla="*/ 592596 h 688275"/>
              <a:gd name="connsiteX21490" fmla="*/ 1515261 w 7386137"/>
              <a:gd name="connsiteY21490" fmla="*/ 592847 h 688275"/>
              <a:gd name="connsiteX21491" fmla="*/ 1515297 w 7386137"/>
              <a:gd name="connsiteY21491" fmla="*/ 592847 h 688275"/>
              <a:gd name="connsiteX21492" fmla="*/ 1515260 w 7386137"/>
              <a:gd name="connsiteY21492" fmla="*/ 593099 h 688275"/>
              <a:gd name="connsiteX21493" fmla="*/ 1515297 w 7386137"/>
              <a:gd name="connsiteY21493" fmla="*/ 593099 h 688275"/>
              <a:gd name="connsiteX21494" fmla="*/ 1501523 w 7386137"/>
              <a:gd name="connsiteY21494" fmla="*/ 687439 h 688275"/>
              <a:gd name="connsiteX21495" fmla="*/ 1491086 w 7386137"/>
              <a:gd name="connsiteY21495" fmla="*/ 671159 h 688275"/>
              <a:gd name="connsiteX21496" fmla="*/ 1475641 w 7386137"/>
              <a:gd name="connsiteY21496" fmla="*/ 666985 h 688275"/>
              <a:gd name="connsiteX21497" fmla="*/ 964697 w 7386137"/>
              <a:gd name="connsiteY21497" fmla="*/ 666985 h 688275"/>
              <a:gd name="connsiteX21498" fmla="*/ 964734 w 7386137"/>
              <a:gd name="connsiteY21498" fmla="*/ 666733 h 688275"/>
              <a:gd name="connsiteX21499" fmla="*/ 964697 w 7386137"/>
              <a:gd name="connsiteY21499" fmla="*/ 666733 h 688275"/>
              <a:gd name="connsiteX21500" fmla="*/ 964734 w 7386137"/>
              <a:gd name="connsiteY21500" fmla="*/ 666482 h 688275"/>
              <a:gd name="connsiteX21501" fmla="*/ 964697 w 7386137"/>
              <a:gd name="connsiteY21501" fmla="*/ 666482 h 688275"/>
              <a:gd name="connsiteX21502" fmla="*/ 964734 w 7386137"/>
              <a:gd name="connsiteY21502" fmla="*/ 666230 h 688275"/>
              <a:gd name="connsiteX21503" fmla="*/ 964697 w 7386137"/>
              <a:gd name="connsiteY21503" fmla="*/ 666230 h 688275"/>
              <a:gd name="connsiteX21504" fmla="*/ 964734 w 7386137"/>
              <a:gd name="connsiteY21504" fmla="*/ 665979 h 688275"/>
              <a:gd name="connsiteX21505" fmla="*/ 964697 w 7386137"/>
              <a:gd name="connsiteY21505" fmla="*/ 665979 h 688275"/>
              <a:gd name="connsiteX21506" fmla="*/ 964734 w 7386137"/>
              <a:gd name="connsiteY21506" fmla="*/ 665727 h 688275"/>
              <a:gd name="connsiteX21507" fmla="*/ 964697 w 7386137"/>
              <a:gd name="connsiteY21507" fmla="*/ 665727 h 688275"/>
              <a:gd name="connsiteX21508" fmla="*/ 964734 w 7386137"/>
              <a:gd name="connsiteY21508" fmla="*/ 665476 h 688275"/>
              <a:gd name="connsiteX21509" fmla="*/ 964697 w 7386137"/>
              <a:gd name="connsiteY21509" fmla="*/ 665476 h 688275"/>
              <a:gd name="connsiteX21510" fmla="*/ 964734 w 7386137"/>
              <a:gd name="connsiteY21510" fmla="*/ 665224 h 688275"/>
              <a:gd name="connsiteX21511" fmla="*/ 964697 w 7386137"/>
              <a:gd name="connsiteY21511" fmla="*/ 665224 h 688275"/>
              <a:gd name="connsiteX21512" fmla="*/ 964734 w 7386137"/>
              <a:gd name="connsiteY21512" fmla="*/ 664973 h 688275"/>
              <a:gd name="connsiteX21513" fmla="*/ 964697 w 7386137"/>
              <a:gd name="connsiteY21513" fmla="*/ 664973 h 688275"/>
              <a:gd name="connsiteX21514" fmla="*/ 964734 w 7386137"/>
              <a:gd name="connsiteY21514" fmla="*/ 664721 h 688275"/>
              <a:gd name="connsiteX21515" fmla="*/ 964697 w 7386137"/>
              <a:gd name="connsiteY21515" fmla="*/ 664721 h 688275"/>
              <a:gd name="connsiteX21516" fmla="*/ 964734 w 7386137"/>
              <a:gd name="connsiteY21516" fmla="*/ 664470 h 688275"/>
              <a:gd name="connsiteX21517" fmla="*/ 964697 w 7386137"/>
              <a:gd name="connsiteY21517" fmla="*/ 664470 h 688275"/>
              <a:gd name="connsiteX21518" fmla="*/ 964734 w 7386137"/>
              <a:gd name="connsiteY21518" fmla="*/ 664218 h 688275"/>
              <a:gd name="connsiteX21519" fmla="*/ 964697 w 7386137"/>
              <a:gd name="connsiteY21519" fmla="*/ 664218 h 688275"/>
              <a:gd name="connsiteX21520" fmla="*/ 964734 w 7386137"/>
              <a:gd name="connsiteY21520" fmla="*/ 663967 h 688275"/>
              <a:gd name="connsiteX21521" fmla="*/ 964697 w 7386137"/>
              <a:gd name="connsiteY21521" fmla="*/ 663967 h 688275"/>
              <a:gd name="connsiteX21522" fmla="*/ 964734 w 7386137"/>
              <a:gd name="connsiteY21522" fmla="*/ 663715 h 688275"/>
              <a:gd name="connsiteX21523" fmla="*/ 964697 w 7386137"/>
              <a:gd name="connsiteY21523" fmla="*/ 663715 h 688275"/>
              <a:gd name="connsiteX21524" fmla="*/ 964734 w 7386137"/>
              <a:gd name="connsiteY21524" fmla="*/ 663463 h 688275"/>
              <a:gd name="connsiteX21525" fmla="*/ 964697 w 7386137"/>
              <a:gd name="connsiteY21525" fmla="*/ 663463 h 688275"/>
              <a:gd name="connsiteX21526" fmla="*/ 964734 w 7386137"/>
              <a:gd name="connsiteY21526" fmla="*/ 663212 h 688275"/>
              <a:gd name="connsiteX21527" fmla="*/ 964697 w 7386137"/>
              <a:gd name="connsiteY21527" fmla="*/ 663212 h 688275"/>
              <a:gd name="connsiteX21528" fmla="*/ 964734 w 7386137"/>
              <a:gd name="connsiteY21528" fmla="*/ 662960 h 688275"/>
              <a:gd name="connsiteX21529" fmla="*/ 964697 w 7386137"/>
              <a:gd name="connsiteY21529" fmla="*/ 662960 h 688275"/>
              <a:gd name="connsiteX21530" fmla="*/ 964734 w 7386137"/>
              <a:gd name="connsiteY21530" fmla="*/ 662709 h 688275"/>
              <a:gd name="connsiteX21531" fmla="*/ 964697 w 7386137"/>
              <a:gd name="connsiteY21531" fmla="*/ 662709 h 688275"/>
              <a:gd name="connsiteX21532" fmla="*/ 964734 w 7386137"/>
              <a:gd name="connsiteY21532" fmla="*/ 662457 h 688275"/>
              <a:gd name="connsiteX21533" fmla="*/ 964697 w 7386137"/>
              <a:gd name="connsiteY21533" fmla="*/ 662457 h 688275"/>
              <a:gd name="connsiteX21534" fmla="*/ 964734 w 7386137"/>
              <a:gd name="connsiteY21534" fmla="*/ 662206 h 688275"/>
              <a:gd name="connsiteX21535" fmla="*/ 964697 w 7386137"/>
              <a:gd name="connsiteY21535" fmla="*/ 662206 h 688275"/>
              <a:gd name="connsiteX21536" fmla="*/ 964734 w 7386137"/>
              <a:gd name="connsiteY21536" fmla="*/ 661954 h 688275"/>
              <a:gd name="connsiteX21537" fmla="*/ 964697 w 7386137"/>
              <a:gd name="connsiteY21537" fmla="*/ 661954 h 688275"/>
              <a:gd name="connsiteX21538" fmla="*/ 964734 w 7386137"/>
              <a:gd name="connsiteY21538" fmla="*/ 661703 h 688275"/>
              <a:gd name="connsiteX21539" fmla="*/ 964697 w 7386137"/>
              <a:gd name="connsiteY21539" fmla="*/ 661703 h 688275"/>
              <a:gd name="connsiteX21540" fmla="*/ 964734 w 7386137"/>
              <a:gd name="connsiteY21540" fmla="*/ 661451 h 688275"/>
              <a:gd name="connsiteX21541" fmla="*/ 964697 w 7386137"/>
              <a:gd name="connsiteY21541" fmla="*/ 661451 h 688275"/>
              <a:gd name="connsiteX21542" fmla="*/ 964734 w 7386137"/>
              <a:gd name="connsiteY21542" fmla="*/ 661199 h 688275"/>
              <a:gd name="connsiteX21543" fmla="*/ 964697 w 7386137"/>
              <a:gd name="connsiteY21543" fmla="*/ 661199 h 688275"/>
              <a:gd name="connsiteX21544" fmla="*/ 964734 w 7386137"/>
              <a:gd name="connsiteY21544" fmla="*/ 660948 h 688275"/>
              <a:gd name="connsiteX21545" fmla="*/ 964697 w 7386137"/>
              <a:gd name="connsiteY21545" fmla="*/ 660948 h 688275"/>
              <a:gd name="connsiteX21546" fmla="*/ 964734 w 7386137"/>
              <a:gd name="connsiteY21546" fmla="*/ 660696 h 688275"/>
              <a:gd name="connsiteX21547" fmla="*/ 964697 w 7386137"/>
              <a:gd name="connsiteY21547" fmla="*/ 660696 h 688275"/>
              <a:gd name="connsiteX21548" fmla="*/ 964734 w 7386137"/>
              <a:gd name="connsiteY21548" fmla="*/ 660445 h 688275"/>
              <a:gd name="connsiteX21549" fmla="*/ 964697 w 7386137"/>
              <a:gd name="connsiteY21549" fmla="*/ 660445 h 688275"/>
              <a:gd name="connsiteX21550" fmla="*/ 964734 w 7386137"/>
              <a:gd name="connsiteY21550" fmla="*/ 660193 h 688275"/>
              <a:gd name="connsiteX21551" fmla="*/ 964697 w 7386137"/>
              <a:gd name="connsiteY21551" fmla="*/ 660193 h 688275"/>
              <a:gd name="connsiteX21552" fmla="*/ 964734 w 7386137"/>
              <a:gd name="connsiteY21552" fmla="*/ 659942 h 688275"/>
              <a:gd name="connsiteX21553" fmla="*/ 964697 w 7386137"/>
              <a:gd name="connsiteY21553" fmla="*/ 659942 h 688275"/>
              <a:gd name="connsiteX21554" fmla="*/ 964734 w 7386137"/>
              <a:gd name="connsiteY21554" fmla="*/ 659690 h 688275"/>
              <a:gd name="connsiteX21555" fmla="*/ 964697 w 7386137"/>
              <a:gd name="connsiteY21555" fmla="*/ 659690 h 688275"/>
              <a:gd name="connsiteX21556" fmla="*/ 964734 w 7386137"/>
              <a:gd name="connsiteY21556" fmla="*/ 659439 h 688275"/>
              <a:gd name="connsiteX21557" fmla="*/ 964697 w 7386137"/>
              <a:gd name="connsiteY21557" fmla="*/ 659439 h 688275"/>
              <a:gd name="connsiteX21558" fmla="*/ 964734 w 7386137"/>
              <a:gd name="connsiteY21558" fmla="*/ 659187 h 688275"/>
              <a:gd name="connsiteX21559" fmla="*/ 964697 w 7386137"/>
              <a:gd name="connsiteY21559" fmla="*/ 659187 h 688275"/>
              <a:gd name="connsiteX21560" fmla="*/ 964734 w 7386137"/>
              <a:gd name="connsiteY21560" fmla="*/ 658936 h 688275"/>
              <a:gd name="connsiteX21561" fmla="*/ 964697 w 7386137"/>
              <a:gd name="connsiteY21561" fmla="*/ 658936 h 688275"/>
              <a:gd name="connsiteX21562" fmla="*/ 964734 w 7386137"/>
              <a:gd name="connsiteY21562" fmla="*/ 658684 h 688275"/>
              <a:gd name="connsiteX21563" fmla="*/ 964697 w 7386137"/>
              <a:gd name="connsiteY21563" fmla="*/ 658684 h 688275"/>
              <a:gd name="connsiteX21564" fmla="*/ 964734 w 7386137"/>
              <a:gd name="connsiteY21564" fmla="*/ 658433 h 688275"/>
              <a:gd name="connsiteX21565" fmla="*/ 964697 w 7386137"/>
              <a:gd name="connsiteY21565" fmla="*/ 658433 h 688275"/>
              <a:gd name="connsiteX21566" fmla="*/ 964734 w 7386137"/>
              <a:gd name="connsiteY21566" fmla="*/ 658181 h 688275"/>
              <a:gd name="connsiteX21567" fmla="*/ 964697 w 7386137"/>
              <a:gd name="connsiteY21567" fmla="*/ 658181 h 688275"/>
              <a:gd name="connsiteX21568" fmla="*/ 964734 w 7386137"/>
              <a:gd name="connsiteY21568" fmla="*/ 657930 h 688275"/>
              <a:gd name="connsiteX21569" fmla="*/ 964697 w 7386137"/>
              <a:gd name="connsiteY21569" fmla="*/ 657930 h 688275"/>
              <a:gd name="connsiteX21570" fmla="*/ 964734 w 7386137"/>
              <a:gd name="connsiteY21570" fmla="*/ 657678 h 688275"/>
              <a:gd name="connsiteX21571" fmla="*/ 964697 w 7386137"/>
              <a:gd name="connsiteY21571" fmla="*/ 657678 h 688275"/>
              <a:gd name="connsiteX21572" fmla="*/ 964734 w 7386137"/>
              <a:gd name="connsiteY21572" fmla="*/ 657426 h 688275"/>
              <a:gd name="connsiteX21573" fmla="*/ 964697 w 7386137"/>
              <a:gd name="connsiteY21573" fmla="*/ 657426 h 688275"/>
              <a:gd name="connsiteX21574" fmla="*/ 964734 w 7386137"/>
              <a:gd name="connsiteY21574" fmla="*/ 657175 h 688275"/>
              <a:gd name="connsiteX21575" fmla="*/ 964697 w 7386137"/>
              <a:gd name="connsiteY21575" fmla="*/ 657175 h 688275"/>
              <a:gd name="connsiteX21576" fmla="*/ 964734 w 7386137"/>
              <a:gd name="connsiteY21576" fmla="*/ 656923 h 688275"/>
              <a:gd name="connsiteX21577" fmla="*/ 964697 w 7386137"/>
              <a:gd name="connsiteY21577" fmla="*/ 656923 h 688275"/>
              <a:gd name="connsiteX21578" fmla="*/ 964734 w 7386137"/>
              <a:gd name="connsiteY21578" fmla="*/ 656672 h 688275"/>
              <a:gd name="connsiteX21579" fmla="*/ 964697 w 7386137"/>
              <a:gd name="connsiteY21579" fmla="*/ 656672 h 688275"/>
              <a:gd name="connsiteX21580" fmla="*/ 964734 w 7386137"/>
              <a:gd name="connsiteY21580" fmla="*/ 656420 h 688275"/>
              <a:gd name="connsiteX21581" fmla="*/ 964697 w 7386137"/>
              <a:gd name="connsiteY21581" fmla="*/ 656420 h 688275"/>
              <a:gd name="connsiteX21582" fmla="*/ 964734 w 7386137"/>
              <a:gd name="connsiteY21582" fmla="*/ 656169 h 688275"/>
              <a:gd name="connsiteX21583" fmla="*/ 964697 w 7386137"/>
              <a:gd name="connsiteY21583" fmla="*/ 656169 h 688275"/>
              <a:gd name="connsiteX21584" fmla="*/ 964734 w 7386137"/>
              <a:gd name="connsiteY21584" fmla="*/ 655917 h 688275"/>
              <a:gd name="connsiteX21585" fmla="*/ 964697 w 7386137"/>
              <a:gd name="connsiteY21585" fmla="*/ 655917 h 688275"/>
              <a:gd name="connsiteX21586" fmla="*/ 964734 w 7386137"/>
              <a:gd name="connsiteY21586" fmla="*/ 655666 h 688275"/>
              <a:gd name="connsiteX21587" fmla="*/ 964697 w 7386137"/>
              <a:gd name="connsiteY21587" fmla="*/ 655666 h 688275"/>
              <a:gd name="connsiteX21588" fmla="*/ 964734 w 7386137"/>
              <a:gd name="connsiteY21588" fmla="*/ 655414 h 688275"/>
              <a:gd name="connsiteX21589" fmla="*/ 964697 w 7386137"/>
              <a:gd name="connsiteY21589" fmla="*/ 655414 h 688275"/>
              <a:gd name="connsiteX21590" fmla="*/ 964734 w 7386137"/>
              <a:gd name="connsiteY21590" fmla="*/ 655162 h 688275"/>
              <a:gd name="connsiteX21591" fmla="*/ 964697 w 7386137"/>
              <a:gd name="connsiteY21591" fmla="*/ 655162 h 688275"/>
              <a:gd name="connsiteX21592" fmla="*/ 964734 w 7386137"/>
              <a:gd name="connsiteY21592" fmla="*/ 654911 h 688275"/>
              <a:gd name="connsiteX21593" fmla="*/ 964697 w 7386137"/>
              <a:gd name="connsiteY21593" fmla="*/ 654911 h 688275"/>
              <a:gd name="connsiteX21594" fmla="*/ 964734 w 7386137"/>
              <a:gd name="connsiteY21594" fmla="*/ 654659 h 688275"/>
              <a:gd name="connsiteX21595" fmla="*/ 964697 w 7386137"/>
              <a:gd name="connsiteY21595" fmla="*/ 654659 h 688275"/>
              <a:gd name="connsiteX21596" fmla="*/ 964734 w 7386137"/>
              <a:gd name="connsiteY21596" fmla="*/ 654408 h 688275"/>
              <a:gd name="connsiteX21597" fmla="*/ 964697 w 7386137"/>
              <a:gd name="connsiteY21597" fmla="*/ 654408 h 688275"/>
              <a:gd name="connsiteX21598" fmla="*/ 964734 w 7386137"/>
              <a:gd name="connsiteY21598" fmla="*/ 654156 h 688275"/>
              <a:gd name="connsiteX21599" fmla="*/ 964697 w 7386137"/>
              <a:gd name="connsiteY21599" fmla="*/ 654156 h 688275"/>
              <a:gd name="connsiteX21600" fmla="*/ 964734 w 7386137"/>
              <a:gd name="connsiteY21600" fmla="*/ 653905 h 688275"/>
              <a:gd name="connsiteX21601" fmla="*/ 964697 w 7386137"/>
              <a:gd name="connsiteY21601" fmla="*/ 653905 h 688275"/>
              <a:gd name="connsiteX21602" fmla="*/ 964734 w 7386137"/>
              <a:gd name="connsiteY21602" fmla="*/ 653653 h 688275"/>
              <a:gd name="connsiteX21603" fmla="*/ 964697 w 7386137"/>
              <a:gd name="connsiteY21603" fmla="*/ 653653 h 688275"/>
              <a:gd name="connsiteX21604" fmla="*/ 964734 w 7386137"/>
              <a:gd name="connsiteY21604" fmla="*/ 653402 h 688275"/>
              <a:gd name="connsiteX21605" fmla="*/ 964697 w 7386137"/>
              <a:gd name="connsiteY21605" fmla="*/ 653402 h 688275"/>
              <a:gd name="connsiteX21606" fmla="*/ 964734 w 7386137"/>
              <a:gd name="connsiteY21606" fmla="*/ 653150 h 688275"/>
              <a:gd name="connsiteX21607" fmla="*/ 964697 w 7386137"/>
              <a:gd name="connsiteY21607" fmla="*/ 653150 h 688275"/>
              <a:gd name="connsiteX21608" fmla="*/ 964734 w 7386137"/>
              <a:gd name="connsiteY21608" fmla="*/ 652899 h 688275"/>
              <a:gd name="connsiteX21609" fmla="*/ 964697 w 7386137"/>
              <a:gd name="connsiteY21609" fmla="*/ 652899 h 688275"/>
              <a:gd name="connsiteX21610" fmla="*/ 964734 w 7386137"/>
              <a:gd name="connsiteY21610" fmla="*/ 652647 h 688275"/>
              <a:gd name="connsiteX21611" fmla="*/ 964697 w 7386137"/>
              <a:gd name="connsiteY21611" fmla="*/ 652647 h 688275"/>
              <a:gd name="connsiteX21612" fmla="*/ 964734 w 7386137"/>
              <a:gd name="connsiteY21612" fmla="*/ 652396 h 688275"/>
              <a:gd name="connsiteX21613" fmla="*/ 964697 w 7386137"/>
              <a:gd name="connsiteY21613" fmla="*/ 652396 h 688275"/>
              <a:gd name="connsiteX21614" fmla="*/ 964734 w 7386137"/>
              <a:gd name="connsiteY21614" fmla="*/ 652144 h 688275"/>
              <a:gd name="connsiteX21615" fmla="*/ 964697 w 7386137"/>
              <a:gd name="connsiteY21615" fmla="*/ 652144 h 688275"/>
              <a:gd name="connsiteX21616" fmla="*/ 964734 w 7386137"/>
              <a:gd name="connsiteY21616" fmla="*/ 651892 h 688275"/>
              <a:gd name="connsiteX21617" fmla="*/ 964697 w 7386137"/>
              <a:gd name="connsiteY21617" fmla="*/ 651892 h 688275"/>
              <a:gd name="connsiteX21618" fmla="*/ 964734 w 7386137"/>
              <a:gd name="connsiteY21618" fmla="*/ 651641 h 688275"/>
              <a:gd name="connsiteX21619" fmla="*/ 964697 w 7386137"/>
              <a:gd name="connsiteY21619" fmla="*/ 651641 h 688275"/>
              <a:gd name="connsiteX21620" fmla="*/ 964734 w 7386137"/>
              <a:gd name="connsiteY21620" fmla="*/ 651389 h 688275"/>
              <a:gd name="connsiteX21621" fmla="*/ 964697 w 7386137"/>
              <a:gd name="connsiteY21621" fmla="*/ 651389 h 688275"/>
              <a:gd name="connsiteX21622" fmla="*/ 964734 w 7386137"/>
              <a:gd name="connsiteY21622" fmla="*/ 651138 h 688275"/>
              <a:gd name="connsiteX21623" fmla="*/ 964697 w 7386137"/>
              <a:gd name="connsiteY21623" fmla="*/ 651138 h 688275"/>
              <a:gd name="connsiteX21624" fmla="*/ 964734 w 7386137"/>
              <a:gd name="connsiteY21624" fmla="*/ 650886 h 688275"/>
              <a:gd name="connsiteX21625" fmla="*/ 964697 w 7386137"/>
              <a:gd name="connsiteY21625" fmla="*/ 650886 h 688275"/>
              <a:gd name="connsiteX21626" fmla="*/ 964734 w 7386137"/>
              <a:gd name="connsiteY21626" fmla="*/ 650635 h 688275"/>
              <a:gd name="connsiteX21627" fmla="*/ 964697 w 7386137"/>
              <a:gd name="connsiteY21627" fmla="*/ 650635 h 688275"/>
              <a:gd name="connsiteX21628" fmla="*/ 964734 w 7386137"/>
              <a:gd name="connsiteY21628" fmla="*/ 650383 h 688275"/>
              <a:gd name="connsiteX21629" fmla="*/ 964697 w 7386137"/>
              <a:gd name="connsiteY21629" fmla="*/ 650383 h 688275"/>
              <a:gd name="connsiteX21630" fmla="*/ 964734 w 7386137"/>
              <a:gd name="connsiteY21630" fmla="*/ 650132 h 688275"/>
              <a:gd name="connsiteX21631" fmla="*/ 964697 w 7386137"/>
              <a:gd name="connsiteY21631" fmla="*/ 650132 h 688275"/>
              <a:gd name="connsiteX21632" fmla="*/ 964734 w 7386137"/>
              <a:gd name="connsiteY21632" fmla="*/ 649880 h 688275"/>
              <a:gd name="connsiteX21633" fmla="*/ 964697 w 7386137"/>
              <a:gd name="connsiteY21633" fmla="*/ 649880 h 688275"/>
              <a:gd name="connsiteX21634" fmla="*/ 964734 w 7386137"/>
              <a:gd name="connsiteY21634" fmla="*/ 649628 h 688275"/>
              <a:gd name="connsiteX21635" fmla="*/ 964697 w 7386137"/>
              <a:gd name="connsiteY21635" fmla="*/ 649628 h 688275"/>
              <a:gd name="connsiteX21636" fmla="*/ 964734 w 7386137"/>
              <a:gd name="connsiteY21636" fmla="*/ 649377 h 688275"/>
              <a:gd name="connsiteX21637" fmla="*/ 964697 w 7386137"/>
              <a:gd name="connsiteY21637" fmla="*/ 649377 h 688275"/>
              <a:gd name="connsiteX21638" fmla="*/ 964734 w 7386137"/>
              <a:gd name="connsiteY21638" fmla="*/ 649125 h 688275"/>
              <a:gd name="connsiteX21639" fmla="*/ 964697 w 7386137"/>
              <a:gd name="connsiteY21639" fmla="*/ 649125 h 688275"/>
              <a:gd name="connsiteX21640" fmla="*/ 964734 w 7386137"/>
              <a:gd name="connsiteY21640" fmla="*/ 648874 h 688275"/>
              <a:gd name="connsiteX21641" fmla="*/ 964697 w 7386137"/>
              <a:gd name="connsiteY21641" fmla="*/ 648874 h 688275"/>
              <a:gd name="connsiteX21642" fmla="*/ 964734 w 7386137"/>
              <a:gd name="connsiteY21642" fmla="*/ 648622 h 688275"/>
              <a:gd name="connsiteX21643" fmla="*/ 964697 w 7386137"/>
              <a:gd name="connsiteY21643" fmla="*/ 648622 h 688275"/>
              <a:gd name="connsiteX21644" fmla="*/ 964734 w 7386137"/>
              <a:gd name="connsiteY21644" fmla="*/ 648371 h 688275"/>
              <a:gd name="connsiteX21645" fmla="*/ 964697 w 7386137"/>
              <a:gd name="connsiteY21645" fmla="*/ 648371 h 688275"/>
              <a:gd name="connsiteX21646" fmla="*/ 964734 w 7386137"/>
              <a:gd name="connsiteY21646" fmla="*/ 648119 h 688275"/>
              <a:gd name="connsiteX21647" fmla="*/ 964697 w 7386137"/>
              <a:gd name="connsiteY21647" fmla="*/ 648119 h 688275"/>
              <a:gd name="connsiteX21648" fmla="*/ 964734 w 7386137"/>
              <a:gd name="connsiteY21648" fmla="*/ 647868 h 688275"/>
              <a:gd name="connsiteX21649" fmla="*/ 964697 w 7386137"/>
              <a:gd name="connsiteY21649" fmla="*/ 647868 h 688275"/>
              <a:gd name="connsiteX21650" fmla="*/ 964734 w 7386137"/>
              <a:gd name="connsiteY21650" fmla="*/ 647616 h 688275"/>
              <a:gd name="connsiteX21651" fmla="*/ 964697 w 7386137"/>
              <a:gd name="connsiteY21651" fmla="*/ 647616 h 688275"/>
              <a:gd name="connsiteX21652" fmla="*/ 964734 w 7386137"/>
              <a:gd name="connsiteY21652" fmla="*/ 647365 h 688275"/>
              <a:gd name="connsiteX21653" fmla="*/ 964697 w 7386137"/>
              <a:gd name="connsiteY21653" fmla="*/ 647365 h 688275"/>
              <a:gd name="connsiteX21654" fmla="*/ 964734 w 7386137"/>
              <a:gd name="connsiteY21654" fmla="*/ 647113 h 688275"/>
              <a:gd name="connsiteX21655" fmla="*/ 964697 w 7386137"/>
              <a:gd name="connsiteY21655" fmla="*/ 647113 h 688275"/>
              <a:gd name="connsiteX21656" fmla="*/ 964734 w 7386137"/>
              <a:gd name="connsiteY21656" fmla="*/ 646862 h 688275"/>
              <a:gd name="connsiteX21657" fmla="*/ 964697 w 7386137"/>
              <a:gd name="connsiteY21657" fmla="*/ 646862 h 688275"/>
              <a:gd name="connsiteX21658" fmla="*/ 964734 w 7386137"/>
              <a:gd name="connsiteY21658" fmla="*/ 646610 h 688275"/>
              <a:gd name="connsiteX21659" fmla="*/ 964697 w 7386137"/>
              <a:gd name="connsiteY21659" fmla="*/ 646610 h 688275"/>
              <a:gd name="connsiteX21660" fmla="*/ 978054 w 7386137"/>
              <a:gd name="connsiteY21660" fmla="*/ 554357 h 688275"/>
              <a:gd name="connsiteX21661" fmla="*/ 1000179 w 7386137"/>
              <a:gd name="connsiteY21661" fmla="*/ 572724 h 688275"/>
              <a:gd name="connsiteX21662" fmla="*/ 1188026 w 7386137"/>
              <a:gd name="connsiteY21662" fmla="*/ 572724 h 688275"/>
              <a:gd name="connsiteX21663" fmla="*/ 1212615 w 7386137"/>
              <a:gd name="connsiteY21663" fmla="*/ 403582 h 688275"/>
              <a:gd name="connsiteX21664" fmla="*/ 1003100 w 7386137"/>
              <a:gd name="connsiteY21664" fmla="*/ 403582 h 688275"/>
              <a:gd name="connsiteX21665" fmla="*/ 1003137 w 7386137"/>
              <a:gd name="connsiteY21665" fmla="*/ 403330 h 688275"/>
              <a:gd name="connsiteX21666" fmla="*/ 1003100 w 7386137"/>
              <a:gd name="connsiteY21666" fmla="*/ 403330 h 688275"/>
              <a:gd name="connsiteX21667" fmla="*/ 1003137 w 7386137"/>
              <a:gd name="connsiteY21667" fmla="*/ 403079 h 688275"/>
              <a:gd name="connsiteX21668" fmla="*/ 1003100 w 7386137"/>
              <a:gd name="connsiteY21668" fmla="*/ 403079 h 688275"/>
              <a:gd name="connsiteX21669" fmla="*/ 1003137 w 7386137"/>
              <a:gd name="connsiteY21669" fmla="*/ 402827 h 688275"/>
              <a:gd name="connsiteX21670" fmla="*/ 1003100 w 7386137"/>
              <a:gd name="connsiteY21670" fmla="*/ 402827 h 688275"/>
              <a:gd name="connsiteX21671" fmla="*/ 1003137 w 7386137"/>
              <a:gd name="connsiteY21671" fmla="*/ 402576 h 688275"/>
              <a:gd name="connsiteX21672" fmla="*/ 1003100 w 7386137"/>
              <a:gd name="connsiteY21672" fmla="*/ 402576 h 688275"/>
              <a:gd name="connsiteX21673" fmla="*/ 1003137 w 7386137"/>
              <a:gd name="connsiteY21673" fmla="*/ 402324 h 688275"/>
              <a:gd name="connsiteX21674" fmla="*/ 1003100 w 7386137"/>
              <a:gd name="connsiteY21674" fmla="*/ 402324 h 688275"/>
              <a:gd name="connsiteX21675" fmla="*/ 1003137 w 7386137"/>
              <a:gd name="connsiteY21675" fmla="*/ 402073 h 688275"/>
              <a:gd name="connsiteX21676" fmla="*/ 1003100 w 7386137"/>
              <a:gd name="connsiteY21676" fmla="*/ 402073 h 688275"/>
              <a:gd name="connsiteX21677" fmla="*/ 1003137 w 7386137"/>
              <a:gd name="connsiteY21677" fmla="*/ 401821 h 688275"/>
              <a:gd name="connsiteX21678" fmla="*/ 1003100 w 7386137"/>
              <a:gd name="connsiteY21678" fmla="*/ 401821 h 688275"/>
              <a:gd name="connsiteX21679" fmla="*/ 1003137 w 7386137"/>
              <a:gd name="connsiteY21679" fmla="*/ 401570 h 688275"/>
              <a:gd name="connsiteX21680" fmla="*/ 1003100 w 7386137"/>
              <a:gd name="connsiteY21680" fmla="*/ 401570 h 688275"/>
              <a:gd name="connsiteX21681" fmla="*/ 1003137 w 7386137"/>
              <a:gd name="connsiteY21681" fmla="*/ 401318 h 688275"/>
              <a:gd name="connsiteX21682" fmla="*/ 1003100 w 7386137"/>
              <a:gd name="connsiteY21682" fmla="*/ 401318 h 688275"/>
              <a:gd name="connsiteX21683" fmla="*/ 1003137 w 7386137"/>
              <a:gd name="connsiteY21683" fmla="*/ 401067 h 688275"/>
              <a:gd name="connsiteX21684" fmla="*/ 1003100 w 7386137"/>
              <a:gd name="connsiteY21684" fmla="*/ 401067 h 688275"/>
              <a:gd name="connsiteX21685" fmla="*/ 1003137 w 7386137"/>
              <a:gd name="connsiteY21685" fmla="*/ 400815 h 688275"/>
              <a:gd name="connsiteX21686" fmla="*/ 1003100 w 7386137"/>
              <a:gd name="connsiteY21686" fmla="*/ 400815 h 688275"/>
              <a:gd name="connsiteX21687" fmla="*/ 1003137 w 7386137"/>
              <a:gd name="connsiteY21687" fmla="*/ 400564 h 688275"/>
              <a:gd name="connsiteX21688" fmla="*/ 1003100 w 7386137"/>
              <a:gd name="connsiteY21688" fmla="*/ 400564 h 688275"/>
              <a:gd name="connsiteX21689" fmla="*/ 1003137 w 7386137"/>
              <a:gd name="connsiteY21689" fmla="*/ 400312 h 688275"/>
              <a:gd name="connsiteX21690" fmla="*/ 1003100 w 7386137"/>
              <a:gd name="connsiteY21690" fmla="*/ 400312 h 688275"/>
              <a:gd name="connsiteX21691" fmla="*/ 1003137 w 7386137"/>
              <a:gd name="connsiteY21691" fmla="*/ 400060 h 688275"/>
              <a:gd name="connsiteX21692" fmla="*/ 1003100 w 7386137"/>
              <a:gd name="connsiteY21692" fmla="*/ 400060 h 688275"/>
              <a:gd name="connsiteX21693" fmla="*/ 1003137 w 7386137"/>
              <a:gd name="connsiteY21693" fmla="*/ 399809 h 688275"/>
              <a:gd name="connsiteX21694" fmla="*/ 1003100 w 7386137"/>
              <a:gd name="connsiteY21694" fmla="*/ 399809 h 688275"/>
              <a:gd name="connsiteX21695" fmla="*/ 1003137 w 7386137"/>
              <a:gd name="connsiteY21695" fmla="*/ 399557 h 688275"/>
              <a:gd name="connsiteX21696" fmla="*/ 1003100 w 7386137"/>
              <a:gd name="connsiteY21696" fmla="*/ 399557 h 688275"/>
              <a:gd name="connsiteX21697" fmla="*/ 1003137 w 7386137"/>
              <a:gd name="connsiteY21697" fmla="*/ 399306 h 688275"/>
              <a:gd name="connsiteX21698" fmla="*/ 1003100 w 7386137"/>
              <a:gd name="connsiteY21698" fmla="*/ 399306 h 688275"/>
              <a:gd name="connsiteX21699" fmla="*/ 1003137 w 7386137"/>
              <a:gd name="connsiteY21699" fmla="*/ 399054 h 688275"/>
              <a:gd name="connsiteX21700" fmla="*/ 1003100 w 7386137"/>
              <a:gd name="connsiteY21700" fmla="*/ 399054 h 688275"/>
              <a:gd name="connsiteX21701" fmla="*/ 1003137 w 7386137"/>
              <a:gd name="connsiteY21701" fmla="*/ 398803 h 688275"/>
              <a:gd name="connsiteX21702" fmla="*/ 1003100 w 7386137"/>
              <a:gd name="connsiteY21702" fmla="*/ 398803 h 688275"/>
              <a:gd name="connsiteX21703" fmla="*/ 1003137 w 7386137"/>
              <a:gd name="connsiteY21703" fmla="*/ 398551 h 688275"/>
              <a:gd name="connsiteX21704" fmla="*/ 1003100 w 7386137"/>
              <a:gd name="connsiteY21704" fmla="*/ 398551 h 688275"/>
              <a:gd name="connsiteX21705" fmla="*/ 1003137 w 7386137"/>
              <a:gd name="connsiteY21705" fmla="*/ 398300 h 688275"/>
              <a:gd name="connsiteX21706" fmla="*/ 1003100 w 7386137"/>
              <a:gd name="connsiteY21706" fmla="*/ 398300 h 688275"/>
              <a:gd name="connsiteX21707" fmla="*/ 1003137 w 7386137"/>
              <a:gd name="connsiteY21707" fmla="*/ 398048 h 688275"/>
              <a:gd name="connsiteX21708" fmla="*/ 1003100 w 7386137"/>
              <a:gd name="connsiteY21708" fmla="*/ 398048 h 688275"/>
              <a:gd name="connsiteX21709" fmla="*/ 1003137 w 7386137"/>
              <a:gd name="connsiteY21709" fmla="*/ 397796 h 688275"/>
              <a:gd name="connsiteX21710" fmla="*/ 1003100 w 7386137"/>
              <a:gd name="connsiteY21710" fmla="*/ 397796 h 688275"/>
              <a:gd name="connsiteX21711" fmla="*/ 1003137 w 7386137"/>
              <a:gd name="connsiteY21711" fmla="*/ 397545 h 688275"/>
              <a:gd name="connsiteX21712" fmla="*/ 1003100 w 7386137"/>
              <a:gd name="connsiteY21712" fmla="*/ 397545 h 688275"/>
              <a:gd name="connsiteX21713" fmla="*/ 1003137 w 7386137"/>
              <a:gd name="connsiteY21713" fmla="*/ 397293 h 688275"/>
              <a:gd name="connsiteX21714" fmla="*/ 1003100 w 7386137"/>
              <a:gd name="connsiteY21714" fmla="*/ 397293 h 688275"/>
              <a:gd name="connsiteX21715" fmla="*/ 1003137 w 7386137"/>
              <a:gd name="connsiteY21715" fmla="*/ 397042 h 688275"/>
              <a:gd name="connsiteX21716" fmla="*/ 1003100 w 7386137"/>
              <a:gd name="connsiteY21716" fmla="*/ 397042 h 688275"/>
              <a:gd name="connsiteX21717" fmla="*/ 1003137 w 7386137"/>
              <a:gd name="connsiteY21717" fmla="*/ 396790 h 688275"/>
              <a:gd name="connsiteX21718" fmla="*/ 1003100 w 7386137"/>
              <a:gd name="connsiteY21718" fmla="*/ 396790 h 688275"/>
              <a:gd name="connsiteX21719" fmla="*/ 1003137 w 7386137"/>
              <a:gd name="connsiteY21719" fmla="*/ 396539 h 688275"/>
              <a:gd name="connsiteX21720" fmla="*/ 1003100 w 7386137"/>
              <a:gd name="connsiteY21720" fmla="*/ 396539 h 688275"/>
              <a:gd name="connsiteX21721" fmla="*/ 1003137 w 7386137"/>
              <a:gd name="connsiteY21721" fmla="*/ 396287 h 688275"/>
              <a:gd name="connsiteX21722" fmla="*/ 1003100 w 7386137"/>
              <a:gd name="connsiteY21722" fmla="*/ 396287 h 688275"/>
              <a:gd name="connsiteX21723" fmla="*/ 1003137 w 7386137"/>
              <a:gd name="connsiteY21723" fmla="*/ 396036 h 688275"/>
              <a:gd name="connsiteX21724" fmla="*/ 1003100 w 7386137"/>
              <a:gd name="connsiteY21724" fmla="*/ 396036 h 688275"/>
              <a:gd name="connsiteX21725" fmla="*/ 1003137 w 7386137"/>
              <a:gd name="connsiteY21725" fmla="*/ 395784 h 688275"/>
              <a:gd name="connsiteX21726" fmla="*/ 1003100 w 7386137"/>
              <a:gd name="connsiteY21726" fmla="*/ 395784 h 688275"/>
              <a:gd name="connsiteX21727" fmla="*/ 1003137 w 7386137"/>
              <a:gd name="connsiteY21727" fmla="*/ 395533 h 688275"/>
              <a:gd name="connsiteX21728" fmla="*/ 1003100 w 7386137"/>
              <a:gd name="connsiteY21728" fmla="*/ 395533 h 688275"/>
              <a:gd name="connsiteX21729" fmla="*/ 1003137 w 7386137"/>
              <a:gd name="connsiteY21729" fmla="*/ 395281 h 688275"/>
              <a:gd name="connsiteX21730" fmla="*/ 1003100 w 7386137"/>
              <a:gd name="connsiteY21730" fmla="*/ 395281 h 688275"/>
              <a:gd name="connsiteX21731" fmla="*/ 1003137 w 7386137"/>
              <a:gd name="connsiteY21731" fmla="*/ 395030 h 688275"/>
              <a:gd name="connsiteX21732" fmla="*/ 1003100 w 7386137"/>
              <a:gd name="connsiteY21732" fmla="*/ 395030 h 688275"/>
              <a:gd name="connsiteX21733" fmla="*/ 1003137 w 7386137"/>
              <a:gd name="connsiteY21733" fmla="*/ 394778 h 688275"/>
              <a:gd name="connsiteX21734" fmla="*/ 1003100 w 7386137"/>
              <a:gd name="connsiteY21734" fmla="*/ 394778 h 688275"/>
              <a:gd name="connsiteX21735" fmla="*/ 1003137 w 7386137"/>
              <a:gd name="connsiteY21735" fmla="*/ 394527 h 688275"/>
              <a:gd name="connsiteX21736" fmla="*/ 1003100 w 7386137"/>
              <a:gd name="connsiteY21736" fmla="*/ 394527 h 688275"/>
              <a:gd name="connsiteX21737" fmla="*/ 1003137 w 7386137"/>
              <a:gd name="connsiteY21737" fmla="*/ 394275 h 688275"/>
              <a:gd name="connsiteX21738" fmla="*/ 1003100 w 7386137"/>
              <a:gd name="connsiteY21738" fmla="*/ 394275 h 688275"/>
              <a:gd name="connsiteX21739" fmla="*/ 1003137 w 7386137"/>
              <a:gd name="connsiteY21739" fmla="*/ 394023 h 688275"/>
              <a:gd name="connsiteX21740" fmla="*/ 1003100 w 7386137"/>
              <a:gd name="connsiteY21740" fmla="*/ 394023 h 688275"/>
              <a:gd name="connsiteX21741" fmla="*/ 1003137 w 7386137"/>
              <a:gd name="connsiteY21741" fmla="*/ 393772 h 688275"/>
              <a:gd name="connsiteX21742" fmla="*/ 1003100 w 7386137"/>
              <a:gd name="connsiteY21742" fmla="*/ 393772 h 688275"/>
              <a:gd name="connsiteX21743" fmla="*/ 1003137 w 7386137"/>
              <a:gd name="connsiteY21743" fmla="*/ 393520 h 688275"/>
              <a:gd name="connsiteX21744" fmla="*/ 1003100 w 7386137"/>
              <a:gd name="connsiteY21744" fmla="*/ 393520 h 688275"/>
              <a:gd name="connsiteX21745" fmla="*/ 1003137 w 7386137"/>
              <a:gd name="connsiteY21745" fmla="*/ 393269 h 688275"/>
              <a:gd name="connsiteX21746" fmla="*/ 1003100 w 7386137"/>
              <a:gd name="connsiteY21746" fmla="*/ 393269 h 688275"/>
              <a:gd name="connsiteX21747" fmla="*/ 1003137 w 7386137"/>
              <a:gd name="connsiteY21747" fmla="*/ 393017 h 688275"/>
              <a:gd name="connsiteX21748" fmla="*/ 1003100 w 7386137"/>
              <a:gd name="connsiteY21748" fmla="*/ 393017 h 688275"/>
              <a:gd name="connsiteX21749" fmla="*/ 1003137 w 7386137"/>
              <a:gd name="connsiteY21749" fmla="*/ 392766 h 688275"/>
              <a:gd name="connsiteX21750" fmla="*/ 1003100 w 7386137"/>
              <a:gd name="connsiteY21750" fmla="*/ 392766 h 688275"/>
              <a:gd name="connsiteX21751" fmla="*/ 1003137 w 7386137"/>
              <a:gd name="connsiteY21751" fmla="*/ 392514 h 688275"/>
              <a:gd name="connsiteX21752" fmla="*/ 1003100 w 7386137"/>
              <a:gd name="connsiteY21752" fmla="*/ 392514 h 688275"/>
              <a:gd name="connsiteX21753" fmla="*/ 1003137 w 7386137"/>
              <a:gd name="connsiteY21753" fmla="*/ 392263 h 688275"/>
              <a:gd name="connsiteX21754" fmla="*/ 1003100 w 7386137"/>
              <a:gd name="connsiteY21754" fmla="*/ 392263 h 688275"/>
              <a:gd name="connsiteX21755" fmla="*/ 1003137 w 7386137"/>
              <a:gd name="connsiteY21755" fmla="*/ 392011 h 688275"/>
              <a:gd name="connsiteX21756" fmla="*/ 1003100 w 7386137"/>
              <a:gd name="connsiteY21756" fmla="*/ 392011 h 688275"/>
              <a:gd name="connsiteX21757" fmla="*/ 1003137 w 7386137"/>
              <a:gd name="connsiteY21757" fmla="*/ 391759 h 688275"/>
              <a:gd name="connsiteX21758" fmla="*/ 1003100 w 7386137"/>
              <a:gd name="connsiteY21758" fmla="*/ 391759 h 688275"/>
              <a:gd name="connsiteX21759" fmla="*/ 1003137 w 7386137"/>
              <a:gd name="connsiteY21759" fmla="*/ 391508 h 688275"/>
              <a:gd name="connsiteX21760" fmla="*/ 1003100 w 7386137"/>
              <a:gd name="connsiteY21760" fmla="*/ 391508 h 688275"/>
              <a:gd name="connsiteX21761" fmla="*/ 1003137 w 7386137"/>
              <a:gd name="connsiteY21761" fmla="*/ 391256 h 688275"/>
              <a:gd name="connsiteX21762" fmla="*/ 1003100 w 7386137"/>
              <a:gd name="connsiteY21762" fmla="*/ 391256 h 688275"/>
              <a:gd name="connsiteX21763" fmla="*/ 1003137 w 7386137"/>
              <a:gd name="connsiteY21763" fmla="*/ 391005 h 688275"/>
              <a:gd name="connsiteX21764" fmla="*/ 1003100 w 7386137"/>
              <a:gd name="connsiteY21764" fmla="*/ 391005 h 688275"/>
              <a:gd name="connsiteX21765" fmla="*/ 1003137 w 7386137"/>
              <a:gd name="connsiteY21765" fmla="*/ 390753 h 688275"/>
              <a:gd name="connsiteX21766" fmla="*/ 1003100 w 7386137"/>
              <a:gd name="connsiteY21766" fmla="*/ 390753 h 688275"/>
              <a:gd name="connsiteX21767" fmla="*/ 1003137 w 7386137"/>
              <a:gd name="connsiteY21767" fmla="*/ 390502 h 688275"/>
              <a:gd name="connsiteX21768" fmla="*/ 1003100 w 7386137"/>
              <a:gd name="connsiteY21768" fmla="*/ 390502 h 688275"/>
              <a:gd name="connsiteX21769" fmla="*/ 1003137 w 7386137"/>
              <a:gd name="connsiteY21769" fmla="*/ 390250 h 688275"/>
              <a:gd name="connsiteX21770" fmla="*/ 1003100 w 7386137"/>
              <a:gd name="connsiteY21770" fmla="*/ 390250 h 688275"/>
              <a:gd name="connsiteX21771" fmla="*/ 1003137 w 7386137"/>
              <a:gd name="connsiteY21771" fmla="*/ 389999 h 688275"/>
              <a:gd name="connsiteX21772" fmla="*/ 1003100 w 7386137"/>
              <a:gd name="connsiteY21772" fmla="*/ 389999 h 688275"/>
              <a:gd name="connsiteX21773" fmla="*/ 1003137 w 7386137"/>
              <a:gd name="connsiteY21773" fmla="*/ 389747 h 688275"/>
              <a:gd name="connsiteX21774" fmla="*/ 1003100 w 7386137"/>
              <a:gd name="connsiteY21774" fmla="*/ 389747 h 688275"/>
              <a:gd name="connsiteX21775" fmla="*/ 1003137 w 7386137"/>
              <a:gd name="connsiteY21775" fmla="*/ 389496 h 688275"/>
              <a:gd name="connsiteX21776" fmla="*/ 1003100 w 7386137"/>
              <a:gd name="connsiteY21776" fmla="*/ 389496 h 688275"/>
              <a:gd name="connsiteX21777" fmla="*/ 1003137 w 7386137"/>
              <a:gd name="connsiteY21777" fmla="*/ 389244 h 688275"/>
              <a:gd name="connsiteX21778" fmla="*/ 1003100 w 7386137"/>
              <a:gd name="connsiteY21778" fmla="*/ 389244 h 688275"/>
              <a:gd name="connsiteX21779" fmla="*/ 1003137 w 7386137"/>
              <a:gd name="connsiteY21779" fmla="*/ 388993 h 688275"/>
              <a:gd name="connsiteX21780" fmla="*/ 1003100 w 7386137"/>
              <a:gd name="connsiteY21780" fmla="*/ 388993 h 688275"/>
              <a:gd name="connsiteX21781" fmla="*/ 1003137 w 7386137"/>
              <a:gd name="connsiteY21781" fmla="*/ 388741 h 688275"/>
              <a:gd name="connsiteX21782" fmla="*/ 1003100 w 7386137"/>
              <a:gd name="connsiteY21782" fmla="*/ 388741 h 688275"/>
              <a:gd name="connsiteX21783" fmla="*/ 1003137 w 7386137"/>
              <a:gd name="connsiteY21783" fmla="*/ 388489 h 688275"/>
              <a:gd name="connsiteX21784" fmla="*/ 1003100 w 7386137"/>
              <a:gd name="connsiteY21784" fmla="*/ 388489 h 688275"/>
              <a:gd name="connsiteX21785" fmla="*/ 1003137 w 7386137"/>
              <a:gd name="connsiteY21785" fmla="*/ 388238 h 688275"/>
              <a:gd name="connsiteX21786" fmla="*/ 1003100 w 7386137"/>
              <a:gd name="connsiteY21786" fmla="*/ 388238 h 688275"/>
              <a:gd name="connsiteX21787" fmla="*/ 1003137 w 7386137"/>
              <a:gd name="connsiteY21787" fmla="*/ 387986 h 688275"/>
              <a:gd name="connsiteX21788" fmla="*/ 1003100 w 7386137"/>
              <a:gd name="connsiteY21788" fmla="*/ 387986 h 688275"/>
              <a:gd name="connsiteX21789" fmla="*/ 1003137 w 7386137"/>
              <a:gd name="connsiteY21789" fmla="*/ 387735 h 688275"/>
              <a:gd name="connsiteX21790" fmla="*/ 1003100 w 7386137"/>
              <a:gd name="connsiteY21790" fmla="*/ 387735 h 688275"/>
              <a:gd name="connsiteX21791" fmla="*/ 1003137 w 7386137"/>
              <a:gd name="connsiteY21791" fmla="*/ 387483 h 688275"/>
              <a:gd name="connsiteX21792" fmla="*/ 1003100 w 7386137"/>
              <a:gd name="connsiteY21792" fmla="*/ 387483 h 688275"/>
              <a:gd name="connsiteX21793" fmla="*/ 1003137 w 7386137"/>
              <a:gd name="connsiteY21793" fmla="*/ 387232 h 688275"/>
              <a:gd name="connsiteX21794" fmla="*/ 1003100 w 7386137"/>
              <a:gd name="connsiteY21794" fmla="*/ 387232 h 688275"/>
              <a:gd name="connsiteX21795" fmla="*/ 1003137 w 7386137"/>
              <a:gd name="connsiteY21795" fmla="*/ 386980 h 688275"/>
              <a:gd name="connsiteX21796" fmla="*/ 1003100 w 7386137"/>
              <a:gd name="connsiteY21796" fmla="*/ 386980 h 688275"/>
              <a:gd name="connsiteX21797" fmla="*/ 1003137 w 7386137"/>
              <a:gd name="connsiteY21797" fmla="*/ 386729 h 688275"/>
              <a:gd name="connsiteX21798" fmla="*/ 1003100 w 7386137"/>
              <a:gd name="connsiteY21798" fmla="*/ 386729 h 688275"/>
              <a:gd name="connsiteX21799" fmla="*/ 1003137 w 7386137"/>
              <a:gd name="connsiteY21799" fmla="*/ 386477 h 688275"/>
              <a:gd name="connsiteX21800" fmla="*/ 1003100 w 7386137"/>
              <a:gd name="connsiteY21800" fmla="*/ 386477 h 688275"/>
              <a:gd name="connsiteX21801" fmla="*/ 1003137 w 7386137"/>
              <a:gd name="connsiteY21801" fmla="*/ 386225 h 688275"/>
              <a:gd name="connsiteX21802" fmla="*/ 1003100 w 7386137"/>
              <a:gd name="connsiteY21802" fmla="*/ 386225 h 688275"/>
              <a:gd name="connsiteX21803" fmla="*/ 1003137 w 7386137"/>
              <a:gd name="connsiteY21803" fmla="*/ 385974 h 688275"/>
              <a:gd name="connsiteX21804" fmla="*/ 1003100 w 7386137"/>
              <a:gd name="connsiteY21804" fmla="*/ 385974 h 688275"/>
              <a:gd name="connsiteX21805" fmla="*/ 1003137 w 7386137"/>
              <a:gd name="connsiteY21805" fmla="*/ 385722 h 688275"/>
              <a:gd name="connsiteX21806" fmla="*/ 1003100 w 7386137"/>
              <a:gd name="connsiteY21806" fmla="*/ 385722 h 688275"/>
              <a:gd name="connsiteX21807" fmla="*/ 1003137 w 7386137"/>
              <a:gd name="connsiteY21807" fmla="*/ 385471 h 688275"/>
              <a:gd name="connsiteX21808" fmla="*/ 1003100 w 7386137"/>
              <a:gd name="connsiteY21808" fmla="*/ 385471 h 688275"/>
              <a:gd name="connsiteX21809" fmla="*/ 1003137 w 7386137"/>
              <a:gd name="connsiteY21809" fmla="*/ 385219 h 688275"/>
              <a:gd name="connsiteX21810" fmla="*/ 1003100 w 7386137"/>
              <a:gd name="connsiteY21810" fmla="*/ 385219 h 688275"/>
              <a:gd name="connsiteX21811" fmla="*/ 1003137 w 7386137"/>
              <a:gd name="connsiteY21811" fmla="*/ 384968 h 688275"/>
              <a:gd name="connsiteX21812" fmla="*/ 1003100 w 7386137"/>
              <a:gd name="connsiteY21812" fmla="*/ 384968 h 688275"/>
              <a:gd name="connsiteX21813" fmla="*/ 1003137 w 7386137"/>
              <a:gd name="connsiteY21813" fmla="*/ 384716 h 688275"/>
              <a:gd name="connsiteX21814" fmla="*/ 1003100 w 7386137"/>
              <a:gd name="connsiteY21814" fmla="*/ 384716 h 688275"/>
              <a:gd name="connsiteX21815" fmla="*/ 1003137 w 7386137"/>
              <a:gd name="connsiteY21815" fmla="*/ 384465 h 688275"/>
              <a:gd name="connsiteX21816" fmla="*/ 1003100 w 7386137"/>
              <a:gd name="connsiteY21816" fmla="*/ 384465 h 688275"/>
              <a:gd name="connsiteX21817" fmla="*/ 1003137 w 7386137"/>
              <a:gd name="connsiteY21817" fmla="*/ 384213 h 688275"/>
              <a:gd name="connsiteX21818" fmla="*/ 1003100 w 7386137"/>
              <a:gd name="connsiteY21818" fmla="*/ 384213 h 688275"/>
              <a:gd name="connsiteX21819" fmla="*/ 1003136 w 7386137"/>
              <a:gd name="connsiteY21819" fmla="*/ 383962 h 688275"/>
              <a:gd name="connsiteX21820" fmla="*/ 1003100 w 7386137"/>
              <a:gd name="connsiteY21820" fmla="*/ 383962 h 688275"/>
              <a:gd name="connsiteX21821" fmla="*/ 1003137 w 7386137"/>
              <a:gd name="connsiteY21821" fmla="*/ 383710 h 688275"/>
              <a:gd name="connsiteX21822" fmla="*/ 1003100 w 7386137"/>
              <a:gd name="connsiteY21822" fmla="*/ 383710 h 688275"/>
              <a:gd name="connsiteX21823" fmla="*/ 1003136 w 7386137"/>
              <a:gd name="connsiteY21823" fmla="*/ 383459 h 688275"/>
              <a:gd name="connsiteX21824" fmla="*/ 1003100 w 7386137"/>
              <a:gd name="connsiteY21824" fmla="*/ 383459 h 688275"/>
              <a:gd name="connsiteX21825" fmla="*/ 1003136 w 7386137"/>
              <a:gd name="connsiteY21825" fmla="*/ 383207 h 688275"/>
              <a:gd name="connsiteX21826" fmla="*/ 1003100 w 7386137"/>
              <a:gd name="connsiteY21826" fmla="*/ 383207 h 688275"/>
              <a:gd name="connsiteX21827" fmla="*/ 1016459 w 7386137"/>
              <a:gd name="connsiteY21827" fmla="*/ 290118 h 688275"/>
              <a:gd name="connsiteX21828" fmla="*/ 1038583 w 7386137"/>
              <a:gd name="connsiteY21828" fmla="*/ 308485 h 688275"/>
              <a:gd name="connsiteX21829" fmla="*/ 1226431 w 7386137"/>
              <a:gd name="connsiteY21829" fmla="*/ 308485 h 688275"/>
              <a:gd name="connsiteX21830" fmla="*/ 1246456 w 7386137"/>
              <a:gd name="connsiteY21830" fmla="*/ 169399 h 688275"/>
              <a:gd name="connsiteX21831" fmla="*/ 1036913 w 7386137"/>
              <a:gd name="connsiteY21831" fmla="*/ 169399 h 688275"/>
              <a:gd name="connsiteX21832" fmla="*/ 1036950 w 7386137"/>
              <a:gd name="connsiteY21832" fmla="*/ 169147 h 688275"/>
              <a:gd name="connsiteX21833" fmla="*/ 1036913 w 7386137"/>
              <a:gd name="connsiteY21833" fmla="*/ 169147 h 688275"/>
              <a:gd name="connsiteX21834" fmla="*/ 1036949 w 7386137"/>
              <a:gd name="connsiteY21834" fmla="*/ 168896 h 688275"/>
              <a:gd name="connsiteX21835" fmla="*/ 1036913 w 7386137"/>
              <a:gd name="connsiteY21835" fmla="*/ 168896 h 688275"/>
              <a:gd name="connsiteX21836" fmla="*/ 1036950 w 7386137"/>
              <a:gd name="connsiteY21836" fmla="*/ 168644 h 688275"/>
              <a:gd name="connsiteX21837" fmla="*/ 1036913 w 7386137"/>
              <a:gd name="connsiteY21837" fmla="*/ 168644 h 688275"/>
              <a:gd name="connsiteX21838" fmla="*/ 1036949 w 7386137"/>
              <a:gd name="connsiteY21838" fmla="*/ 168393 h 688275"/>
              <a:gd name="connsiteX21839" fmla="*/ 1036913 w 7386137"/>
              <a:gd name="connsiteY21839" fmla="*/ 168393 h 688275"/>
              <a:gd name="connsiteX21840" fmla="*/ 1036950 w 7386137"/>
              <a:gd name="connsiteY21840" fmla="*/ 168141 h 688275"/>
              <a:gd name="connsiteX21841" fmla="*/ 1036913 w 7386137"/>
              <a:gd name="connsiteY21841" fmla="*/ 168141 h 688275"/>
              <a:gd name="connsiteX21842" fmla="*/ 1036949 w 7386137"/>
              <a:gd name="connsiteY21842" fmla="*/ 167890 h 688275"/>
              <a:gd name="connsiteX21843" fmla="*/ 1036913 w 7386137"/>
              <a:gd name="connsiteY21843" fmla="*/ 167890 h 688275"/>
              <a:gd name="connsiteX21844" fmla="*/ 1036950 w 7386137"/>
              <a:gd name="connsiteY21844" fmla="*/ 167638 h 688275"/>
              <a:gd name="connsiteX21845" fmla="*/ 1036913 w 7386137"/>
              <a:gd name="connsiteY21845" fmla="*/ 167638 h 688275"/>
              <a:gd name="connsiteX21846" fmla="*/ 1036949 w 7386137"/>
              <a:gd name="connsiteY21846" fmla="*/ 167387 h 688275"/>
              <a:gd name="connsiteX21847" fmla="*/ 1036913 w 7386137"/>
              <a:gd name="connsiteY21847" fmla="*/ 167387 h 688275"/>
              <a:gd name="connsiteX21848" fmla="*/ 1036950 w 7386137"/>
              <a:gd name="connsiteY21848" fmla="*/ 167135 h 688275"/>
              <a:gd name="connsiteX21849" fmla="*/ 1036913 w 7386137"/>
              <a:gd name="connsiteY21849" fmla="*/ 167135 h 688275"/>
              <a:gd name="connsiteX21850" fmla="*/ 1036949 w 7386137"/>
              <a:gd name="connsiteY21850" fmla="*/ 166884 h 688275"/>
              <a:gd name="connsiteX21851" fmla="*/ 1036913 w 7386137"/>
              <a:gd name="connsiteY21851" fmla="*/ 166884 h 688275"/>
              <a:gd name="connsiteX21852" fmla="*/ 1036950 w 7386137"/>
              <a:gd name="connsiteY21852" fmla="*/ 166632 h 688275"/>
              <a:gd name="connsiteX21853" fmla="*/ 1036913 w 7386137"/>
              <a:gd name="connsiteY21853" fmla="*/ 166632 h 688275"/>
              <a:gd name="connsiteX21854" fmla="*/ 1036949 w 7386137"/>
              <a:gd name="connsiteY21854" fmla="*/ 166381 h 688275"/>
              <a:gd name="connsiteX21855" fmla="*/ 1036913 w 7386137"/>
              <a:gd name="connsiteY21855" fmla="*/ 166381 h 688275"/>
              <a:gd name="connsiteX21856" fmla="*/ 1036950 w 7386137"/>
              <a:gd name="connsiteY21856" fmla="*/ 166129 h 688275"/>
              <a:gd name="connsiteX21857" fmla="*/ 1036913 w 7386137"/>
              <a:gd name="connsiteY21857" fmla="*/ 166129 h 688275"/>
              <a:gd name="connsiteX21858" fmla="*/ 1036950 w 7386137"/>
              <a:gd name="connsiteY21858" fmla="*/ 165877 h 688275"/>
              <a:gd name="connsiteX21859" fmla="*/ 1036913 w 7386137"/>
              <a:gd name="connsiteY21859" fmla="*/ 165877 h 688275"/>
              <a:gd name="connsiteX21860" fmla="*/ 1036949 w 7386137"/>
              <a:gd name="connsiteY21860" fmla="*/ 165626 h 688275"/>
              <a:gd name="connsiteX21861" fmla="*/ 1036913 w 7386137"/>
              <a:gd name="connsiteY21861" fmla="*/ 165626 h 688275"/>
              <a:gd name="connsiteX21862" fmla="*/ 1036950 w 7386137"/>
              <a:gd name="connsiteY21862" fmla="*/ 165374 h 688275"/>
              <a:gd name="connsiteX21863" fmla="*/ 1036913 w 7386137"/>
              <a:gd name="connsiteY21863" fmla="*/ 165374 h 688275"/>
              <a:gd name="connsiteX21864" fmla="*/ 1036949 w 7386137"/>
              <a:gd name="connsiteY21864" fmla="*/ 165123 h 688275"/>
              <a:gd name="connsiteX21865" fmla="*/ 1036913 w 7386137"/>
              <a:gd name="connsiteY21865" fmla="*/ 165123 h 688275"/>
              <a:gd name="connsiteX21866" fmla="*/ 1036950 w 7386137"/>
              <a:gd name="connsiteY21866" fmla="*/ 164871 h 688275"/>
              <a:gd name="connsiteX21867" fmla="*/ 1036913 w 7386137"/>
              <a:gd name="connsiteY21867" fmla="*/ 164871 h 688275"/>
              <a:gd name="connsiteX21868" fmla="*/ 1036949 w 7386137"/>
              <a:gd name="connsiteY21868" fmla="*/ 164620 h 688275"/>
              <a:gd name="connsiteX21869" fmla="*/ 1036913 w 7386137"/>
              <a:gd name="connsiteY21869" fmla="*/ 164620 h 688275"/>
              <a:gd name="connsiteX21870" fmla="*/ 1036950 w 7386137"/>
              <a:gd name="connsiteY21870" fmla="*/ 164368 h 688275"/>
              <a:gd name="connsiteX21871" fmla="*/ 1036913 w 7386137"/>
              <a:gd name="connsiteY21871" fmla="*/ 164368 h 688275"/>
              <a:gd name="connsiteX21872" fmla="*/ 1036949 w 7386137"/>
              <a:gd name="connsiteY21872" fmla="*/ 164117 h 688275"/>
              <a:gd name="connsiteX21873" fmla="*/ 1036913 w 7386137"/>
              <a:gd name="connsiteY21873" fmla="*/ 164117 h 688275"/>
              <a:gd name="connsiteX21874" fmla="*/ 1036950 w 7386137"/>
              <a:gd name="connsiteY21874" fmla="*/ 163865 h 688275"/>
              <a:gd name="connsiteX21875" fmla="*/ 1036913 w 7386137"/>
              <a:gd name="connsiteY21875" fmla="*/ 163865 h 688275"/>
              <a:gd name="connsiteX21876" fmla="*/ 1036950 w 7386137"/>
              <a:gd name="connsiteY21876" fmla="*/ 163613 h 688275"/>
              <a:gd name="connsiteX21877" fmla="*/ 1036913 w 7386137"/>
              <a:gd name="connsiteY21877" fmla="*/ 163613 h 688275"/>
              <a:gd name="connsiteX21878" fmla="*/ 1036949 w 7386137"/>
              <a:gd name="connsiteY21878" fmla="*/ 163362 h 688275"/>
              <a:gd name="connsiteX21879" fmla="*/ 1036913 w 7386137"/>
              <a:gd name="connsiteY21879" fmla="*/ 163362 h 688275"/>
              <a:gd name="connsiteX21880" fmla="*/ 1036950 w 7386137"/>
              <a:gd name="connsiteY21880" fmla="*/ 163110 h 688275"/>
              <a:gd name="connsiteX21881" fmla="*/ 1036913 w 7386137"/>
              <a:gd name="connsiteY21881" fmla="*/ 163110 h 688275"/>
              <a:gd name="connsiteX21882" fmla="*/ 1036949 w 7386137"/>
              <a:gd name="connsiteY21882" fmla="*/ 162859 h 688275"/>
              <a:gd name="connsiteX21883" fmla="*/ 1036913 w 7386137"/>
              <a:gd name="connsiteY21883" fmla="*/ 162859 h 688275"/>
              <a:gd name="connsiteX21884" fmla="*/ 1036950 w 7386137"/>
              <a:gd name="connsiteY21884" fmla="*/ 162607 h 688275"/>
              <a:gd name="connsiteX21885" fmla="*/ 1036913 w 7386137"/>
              <a:gd name="connsiteY21885" fmla="*/ 162607 h 688275"/>
              <a:gd name="connsiteX21886" fmla="*/ 1036949 w 7386137"/>
              <a:gd name="connsiteY21886" fmla="*/ 162356 h 688275"/>
              <a:gd name="connsiteX21887" fmla="*/ 1036913 w 7386137"/>
              <a:gd name="connsiteY21887" fmla="*/ 162356 h 688275"/>
              <a:gd name="connsiteX21888" fmla="*/ 1036950 w 7386137"/>
              <a:gd name="connsiteY21888" fmla="*/ 162104 h 688275"/>
              <a:gd name="connsiteX21889" fmla="*/ 1036913 w 7386137"/>
              <a:gd name="connsiteY21889" fmla="*/ 162104 h 688275"/>
              <a:gd name="connsiteX21890" fmla="*/ 1036949 w 7386137"/>
              <a:gd name="connsiteY21890" fmla="*/ 161853 h 688275"/>
              <a:gd name="connsiteX21891" fmla="*/ 1036913 w 7386137"/>
              <a:gd name="connsiteY21891" fmla="*/ 161853 h 688275"/>
              <a:gd name="connsiteX21892" fmla="*/ 1036950 w 7386137"/>
              <a:gd name="connsiteY21892" fmla="*/ 161601 h 688275"/>
              <a:gd name="connsiteX21893" fmla="*/ 1036913 w 7386137"/>
              <a:gd name="connsiteY21893" fmla="*/ 161601 h 688275"/>
              <a:gd name="connsiteX21894" fmla="*/ 1036949 w 7386137"/>
              <a:gd name="connsiteY21894" fmla="*/ 161350 h 688275"/>
              <a:gd name="connsiteX21895" fmla="*/ 1036913 w 7386137"/>
              <a:gd name="connsiteY21895" fmla="*/ 161350 h 688275"/>
              <a:gd name="connsiteX21896" fmla="*/ 1036950 w 7386137"/>
              <a:gd name="connsiteY21896" fmla="*/ 161098 h 688275"/>
              <a:gd name="connsiteX21897" fmla="*/ 1036913 w 7386137"/>
              <a:gd name="connsiteY21897" fmla="*/ 161098 h 688275"/>
              <a:gd name="connsiteX21898" fmla="*/ 1036949 w 7386137"/>
              <a:gd name="connsiteY21898" fmla="*/ 160847 h 688275"/>
              <a:gd name="connsiteX21899" fmla="*/ 1036913 w 7386137"/>
              <a:gd name="connsiteY21899" fmla="*/ 160847 h 688275"/>
              <a:gd name="connsiteX21900" fmla="*/ 1036950 w 7386137"/>
              <a:gd name="connsiteY21900" fmla="*/ 160595 h 688275"/>
              <a:gd name="connsiteX21901" fmla="*/ 1036913 w 7386137"/>
              <a:gd name="connsiteY21901" fmla="*/ 160595 h 688275"/>
              <a:gd name="connsiteX21902" fmla="*/ 1036949 w 7386137"/>
              <a:gd name="connsiteY21902" fmla="*/ 160344 h 688275"/>
              <a:gd name="connsiteX21903" fmla="*/ 1036913 w 7386137"/>
              <a:gd name="connsiteY21903" fmla="*/ 160344 h 688275"/>
              <a:gd name="connsiteX21904" fmla="*/ 1036950 w 7386137"/>
              <a:gd name="connsiteY21904" fmla="*/ 160092 h 688275"/>
              <a:gd name="connsiteX21905" fmla="*/ 1036913 w 7386137"/>
              <a:gd name="connsiteY21905" fmla="*/ 160092 h 688275"/>
              <a:gd name="connsiteX21906" fmla="*/ 1036950 w 7386137"/>
              <a:gd name="connsiteY21906" fmla="*/ 159840 h 688275"/>
              <a:gd name="connsiteX21907" fmla="*/ 1036913 w 7386137"/>
              <a:gd name="connsiteY21907" fmla="*/ 159840 h 688275"/>
              <a:gd name="connsiteX21908" fmla="*/ 1036949 w 7386137"/>
              <a:gd name="connsiteY21908" fmla="*/ 159589 h 688275"/>
              <a:gd name="connsiteX21909" fmla="*/ 1036913 w 7386137"/>
              <a:gd name="connsiteY21909" fmla="*/ 159589 h 688275"/>
              <a:gd name="connsiteX21910" fmla="*/ 1036950 w 7386137"/>
              <a:gd name="connsiteY21910" fmla="*/ 159337 h 688275"/>
              <a:gd name="connsiteX21911" fmla="*/ 1036913 w 7386137"/>
              <a:gd name="connsiteY21911" fmla="*/ 159337 h 688275"/>
              <a:gd name="connsiteX21912" fmla="*/ 1036949 w 7386137"/>
              <a:gd name="connsiteY21912" fmla="*/ 159086 h 688275"/>
              <a:gd name="connsiteX21913" fmla="*/ 1036913 w 7386137"/>
              <a:gd name="connsiteY21913" fmla="*/ 159086 h 688275"/>
              <a:gd name="connsiteX21914" fmla="*/ 1036950 w 7386137"/>
              <a:gd name="connsiteY21914" fmla="*/ 158834 h 688275"/>
              <a:gd name="connsiteX21915" fmla="*/ 1036913 w 7386137"/>
              <a:gd name="connsiteY21915" fmla="*/ 158834 h 688275"/>
              <a:gd name="connsiteX21916" fmla="*/ 1036949 w 7386137"/>
              <a:gd name="connsiteY21916" fmla="*/ 158583 h 688275"/>
              <a:gd name="connsiteX21917" fmla="*/ 1036913 w 7386137"/>
              <a:gd name="connsiteY21917" fmla="*/ 158583 h 688275"/>
              <a:gd name="connsiteX21918" fmla="*/ 1036950 w 7386137"/>
              <a:gd name="connsiteY21918" fmla="*/ 158331 h 688275"/>
              <a:gd name="connsiteX21919" fmla="*/ 1036913 w 7386137"/>
              <a:gd name="connsiteY21919" fmla="*/ 158331 h 688275"/>
              <a:gd name="connsiteX21920" fmla="*/ 1036949 w 7386137"/>
              <a:gd name="connsiteY21920" fmla="*/ 158080 h 688275"/>
              <a:gd name="connsiteX21921" fmla="*/ 1036913 w 7386137"/>
              <a:gd name="connsiteY21921" fmla="*/ 158080 h 688275"/>
              <a:gd name="connsiteX21922" fmla="*/ 1036950 w 7386137"/>
              <a:gd name="connsiteY21922" fmla="*/ 157828 h 688275"/>
              <a:gd name="connsiteX21923" fmla="*/ 1036913 w 7386137"/>
              <a:gd name="connsiteY21923" fmla="*/ 157828 h 688275"/>
              <a:gd name="connsiteX21924" fmla="*/ 1036950 w 7386137"/>
              <a:gd name="connsiteY21924" fmla="*/ 157576 h 688275"/>
              <a:gd name="connsiteX21925" fmla="*/ 1036913 w 7386137"/>
              <a:gd name="connsiteY21925" fmla="*/ 157576 h 688275"/>
              <a:gd name="connsiteX21926" fmla="*/ 1036949 w 7386137"/>
              <a:gd name="connsiteY21926" fmla="*/ 157325 h 688275"/>
              <a:gd name="connsiteX21927" fmla="*/ 1036913 w 7386137"/>
              <a:gd name="connsiteY21927" fmla="*/ 157325 h 688275"/>
              <a:gd name="connsiteX21928" fmla="*/ 1036950 w 7386137"/>
              <a:gd name="connsiteY21928" fmla="*/ 157073 h 688275"/>
              <a:gd name="connsiteX21929" fmla="*/ 1036913 w 7386137"/>
              <a:gd name="connsiteY21929" fmla="*/ 157073 h 688275"/>
              <a:gd name="connsiteX21930" fmla="*/ 1036949 w 7386137"/>
              <a:gd name="connsiteY21930" fmla="*/ 156822 h 688275"/>
              <a:gd name="connsiteX21931" fmla="*/ 1036913 w 7386137"/>
              <a:gd name="connsiteY21931" fmla="*/ 156822 h 688275"/>
              <a:gd name="connsiteX21932" fmla="*/ 1036950 w 7386137"/>
              <a:gd name="connsiteY21932" fmla="*/ 156570 h 688275"/>
              <a:gd name="connsiteX21933" fmla="*/ 1036913 w 7386137"/>
              <a:gd name="connsiteY21933" fmla="*/ 156570 h 688275"/>
              <a:gd name="connsiteX21934" fmla="*/ 1036949 w 7386137"/>
              <a:gd name="connsiteY21934" fmla="*/ 156319 h 688275"/>
              <a:gd name="connsiteX21935" fmla="*/ 1036913 w 7386137"/>
              <a:gd name="connsiteY21935" fmla="*/ 156319 h 688275"/>
              <a:gd name="connsiteX21936" fmla="*/ 1036950 w 7386137"/>
              <a:gd name="connsiteY21936" fmla="*/ 156067 h 688275"/>
              <a:gd name="connsiteX21937" fmla="*/ 1036913 w 7386137"/>
              <a:gd name="connsiteY21937" fmla="*/ 156067 h 688275"/>
              <a:gd name="connsiteX21938" fmla="*/ 1036949 w 7386137"/>
              <a:gd name="connsiteY21938" fmla="*/ 155816 h 688275"/>
              <a:gd name="connsiteX21939" fmla="*/ 1036913 w 7386137"/>
              <a:gd name="connsiteY21939" fmla="*/ 155816 h 688275"/>
              <a:gd name="connsiteX21940" fmla="*/ 1036950 w 7386137"/>
              <a:gd name="connsiteY21940" fmla="*/ 155564 h 688275"/>
              <a:gd name="connsiteX21941" fmla="*/ 1036913 w 7386137"/>
              <a:gd name="connsiteY21941" fmla="*/ 155564 h 688275"/>
              <a:gd name="connsiteX21942" fmla="*/ 1036949 w 7386137"/>
              <a:gd name="connsiteY21942" fmla="*/ 155313 h 688275"/>
              <a:gd name="connsiteX21943" fmla="*/ 1036913 w 7386137"/>
              <a:gd name="connsiteY21943" fmla="*/ 155313 h 688275"/>
              <a:gd name="connsiteX21944" fmla="*/ 1036950 w 7386137"/>
              <a:gd name="connsiteY21944" fmla="*/ 155061 h 688275"/>
              <a:gd name="connsiteX21945" fmla="*/ 1036913 w 7386137"/>
              <a:gd name="connsiteY21945" fmla="*/ 155061 h 688275"/>
              <a:gd name="connsiteX21946" fmla="*/ 1036949 w 7386137"/>
              <a:gd name="connsiteY21946" fmla="*/ 154810 h 688275"/>
              <a:gd name="connsiteX21947" fmla="*/ 1036913 w 7386137"/>
              <a:gd name="connsiteY21947" fmla="*/ 154810 h 688275"/>
              <a:gd name="connsiteX21948" fmla="*/ 1036950 w 7386137"/>
              <a:gd name="connsiteY21948" fmla="*/ 154558 h 688275"/>
              <a:gd name="connsiteX21949" fmla="*/ 1036913 w 7386137"/>
              <a:gd name="connsiteY21949" fmla="*/ 154558 h 688275"/>
              <a:gd name="connsiteX21950" fmla="*/ 1036950 w 7386137"/>
              <a:gd name="connsiteY21950" fmla="*/ 154306 h 688275"/>
              <a:gd name="connsiteX21951" fmla="*/ 1036913 w 7386137"/>
              <a:gd name="connsiteY21951" fmla="*/ 154306 h 688275"/>
              <a:gd name="connsiteX21952" fmla="*/ 1036949 w 7386137"/>
              <a:gd name="connsiteY21952" fmla="*/ 154055 h 688275"/>
              <a:gd name="connsiteX21953" fmla="*/ 1036913 w 7386137"/>
              <a:gd name="connsiteY21953" fmla="*/ 154055 h 688275"/>
              <a:gd name="connsiteX21954" fmla="*/ 1036950 w 7386137"/>
              <a:gd name="connsiteY21954" fmla="*/ 153803 h 688275"/>
              <a:gd name="connsiteX21955" fmla="*/ 1036913 w 7386137"/>
              <a:gd name="connsiteY21955" fmla="*/ 153803 h 688275"/>
              <a:gd name="connsiteX21956" fmla="*/ 1036949 w 7386137"/>
              <a:gd name="connsiteY21956" fmla="*/ 153552 h 688275"/>
              <a:gd name="connsiteX21957" fmla="*/ 1036913 w 7386137"/>
              <a:gd name="connsiteY21957" fmla="*/ 153552 h 688275"/>
              <a:gd name="connsiteX21958" fmla="*/ 1036950 w 7386137"/>
              <a:gd name="connsiteY21958" fmla="*/ 153300 h 688275"/>
              <a:gd name="connsiteX21959" fmla="*/ 1036913 w 7386137"/>
              <a:gd name="connsiteY21959" fmla="*/ 153300 h 688275"/>
              <a:gd name="connsiteX21960" fmla="*/ 1036949 w 7386137"/>
              <a:gd name="connsiteY21960" fmla="*/ 153049 h 688275"/>
              <a:gd name="connsiteX21961" fmla="*/ 1036913 w 7386137"/>
              <a:gd name="connsiteY21961" fmla="*/ 153049 h 688275"/>
              <a:gd name="connsiteX21962" fmla="*/ 1036950 w 7386137"/>
              <a:gd name="connsiteY21962" fmla="*/ 152797 h 688275"/>
              <a:gd name="connsiteX21963" fmla="*/ 1036913 w 7386137"/>
              <a:gd name="connsiteY21963" fmla="*/ 152797 h 688275"/>
              <a:gd name="connsiteX21964" fmla="*/ 1036949 w 7386137"/>
              <a:gd name="connsiteY21964" fmla="*/ 152546 h 688275"/>
              <a:gd name="connsiteX21965" fmla="*/ 1036913 w 7386137"/>
              <a:gd name="connsiteY21965" fmla="*/ 152546 h 688275"/>
              <a:gd name="connsiteX21966" fmla="*/ 1036950 w 7386137"/>
              <a:gd name="connsiteY21966" fmla="*/ 152294 h 688275"/>
              <a:gd name="connsiteX21967" fmla="*/ 1036913 w 7386137"/>
              <a:gd name="connsiteY21967" fmla="*/ 152294 h 688275"/>
              <a:gd name="connsiteX21968" fmla="*/ 1036950 w 7386137"/>
              <a:gd name="connsiteY21968" fmla="*/ 152042 h 688275"/>
              <a:gd name="connsiteX21969" fmla="*/ 1036913 w 7386137"/>
              <a:gd name="connsiteY21969" fmla="*/ 152042 h 688275"/>
              <a:gd name="connsiteX21970" fmla="*/ 1036949 w 7386137"/>
              <a:gd name="connsiteY21970" fmla="*/ 151791 h 688275"/>
              <a:gd name="connsiteX21971" fmla="*/ 1036913 w 7386137"/>
              <a:gd name="connsiteY21971" fmla="*/ 151791 h 688275"/>
              <a:gd name="connsiteX21972" fmla="*/ 1036950 w 7386137"/>
              <a:gd name="connsiteY21972" fmla="*/ 151539 h 688275"/>
              <a:gd name="connsiteX21973" fmla="*/ 1036913 w 7386137"/>
              <a:gd name="connsiteY21973" fmla="*/ 151539 h 688275"/>
              <a:gd name="connsiteX21974" fmla="*/ 1036949 w 7386137"/>
              <a:gd name="connsiteY21974" fmla="*/ 151288 h 688275"/>
              <a:gd name="connsiteX21975" fmla="*/ 1036913 w 7386137"/>
              <a:gd name="connsiteY21975" fmla="*/ 151288 h 688275"/>
              <a:gd name="connsiteX21976" fmla="*/ 1036950 w 7386137"/>
              <a:gd name="connsiteY21976" fmla="*/ 151036 h 688275"/>
              <a:gd name="connsiteX21977" fmla="*/ 1036913 w 7386137"/>
              <a:gd name="connsiteY21977" fmla="*/ 151036 h 688275"/>
              <a:gd name="connsiteX21978" fmla="*/ 1036949 w 7386137"/>
              <a:gd name="connsiteY21978" fmla="*/ 150785 h 688275"/>
              <a:gd name="connsiteX21979" fmla="*/ 1036913 w 7386137"/>
              <a:gd name="connsiteY21979" fmla="*/ 150785 h 688275"/>
              <a:gd name="connsiteX21980" fmla="*/ 1036950 w 7386137"/>
              <a:gd name="connsiteY21980" fmla="*/ 150533 h 688275"/>
              <a:gd name="connsiteX21981" fmla="*/ 1036913 w 7386137"/>
              <a:gd name="connsiteY21981" fmla="*/ 150533 h 688275"/>
              <a:gd name="connsiteX21982" fmla="*/ 1036950 w 7386137"/>
              <a:gd name="connsiteY21982" fmla="*/ 150282 h 688275"/>
              <a:gd name="connsiteX21983" fmla="*/ 1036913 w 7386137"/>
              <a:gd name="connsiteY21983" fmla="*/ 150282 h 688275"/>
              <a:gd name="connsiteX21984" fmla="*/ 1036950 w 7386137"/>
              <a:gd name="connsiteY21984" fmla="*/ 150030 h 688275"/>
              <a:gd name="connsiteX21985" fmla="*/ 1036913 w 7386137"/>
              <a:gd name="connsiteY21985" fmla="*/ 150030 h 688275"/>
              <a:gd name="connsiteX21986" fmla="*/ 1036950 w 7386137"/>
              <a:gd name="connsiteY21986" fmla="*/ 149779 h 688275"/>
              <a:gd name="connsiteX21987" fmla="*/ 1036913 w 7386137"/>
              <a:gd name="connsiteY21987" fmla="*/ 149779 h 688275"/>
              <a:gd name="connsiteX21988" fmla="*/ 1036950 w 7386137"/>
              <a:gd name="connsiteY21988" fmla="*/ 149527 h 688275"/>
              <a:gd name="connsiteX21989" fmla="*/ 1036913 w 7386137"/>
              <a:gd name="connsiteY21989" fmla="*/ 149527 h 688275"/>
              <a:gd name="connsiteX21990" fmla="*/ 1036949 w 7386137"/>
              <a:gd name="connsiteY21990" fmla="*/ 149276 h 688275"/>
              <a:gd name="connsiteX21991" fmla="*/ 1036913 w 7386137"/>
              <a:gd name="connsiteY21991" fmla="*/ 149276 h 688275"/>
              <a:gd name="connsiteX21992" fmla="*/ 1036949 w 7386137"/>
              <a:gd name="connsiteY21992" fmla="*/ 149024 h 688275"/>
              <a:gd name="connsiteX21993" fmla="*/ 1036913 w 7386137"/>
              <a:gd name="connsiteY21993" fmla="*/ 149024 h 688275"/>
              <a:gd name="connsiteX21994" fmla="*/ 1050272 w 7386137"/>
              <a:gd name="connsiteY21994" fmla="*/ 55937 h 688275"/>
              <a:gd name="connsiteX21995" fmla="*/ 1072395 w 7386137"/>
              <a:gd name="connsiteY21995" fmla="*/ 74303 h 688275"/>
              <a:gd name="connsiteX21996" fmla="*/ 1260243 w 7386137"/>
              <a:gd name="connsiteY21996" fmla="*/ 74303 h 688275"/>
              <a:gd name="connsiteX21997" fmla="*/ 1265380 w 7386137"/>
              <a:gd name="connsiteY21997" fmla="*/ 39489 h 688275"/>
              <a:gd name="connsiteX21998" fmla="*/ 1255651 w 7386137"/>
              <a:gd name="connsiteY21998" fmla="*/ 22044 h 688275"/>
              <a:gd name="connsiteX21999" fmla="*/ 1255792 w 7386137"/>
              <a:gd name="connsiteY21999" fmla="*/ 22044 h 688275"/>
              <a:gd name="connsiteX22000" fmla="*/ 1255651 w 7386137"/>
              <a:gd name="connsiteY22000" fmla="*/ 21792 h 688275"/>
              <a:gd name="connsiteX22001" fmla="*/ 1255791 w 7386137"/>
              <a:gd name="connsiteY22001" fmla="*/ 21792 h 688275"/>
              <a:gd name="connsiteX22002" fmla="*/ 1255651 w 7386137"/>
              <a:gd name="connsiteY22002" fmla="*/ 21541 h 688275"/>
              <a:gd name="connsiteX22003" fmla="*/ 1255792 w 7386137"/>
              <a:gd name="connsiteY22003" fmla="*/ 21541 h 688275"/>
              <a:gd name="connsiteX22004" fmla="*/ 1255651 w 7386137"/>
              <a:gd name="connsiteY22004" fmla="*/ 21289 h 688275"/>
              <a:gd name="connsiteX22005" fmla="*/ 1255791 w 7386137"/>
              <a:gd name="connsiteY22005" fmla="*/ 21289 h 688275"/>
              <a:gd name="connsiteX22006" fmla="*/ 1255651 w 7386137"/>
              <a:gd name="connsiteY22006" fmla="*/ 21038 h 688275"/>
              <a:gd name="connsiteX22007" fmla="*/ 1255792 w 7386137"/>
              <a:gd name="connsiteY22007" fmla="*/ 21038 h 688275"/>
              <a:gd name="connsiteX22008" fmla="*/ 1255651 w 7386137"/>
              <a:gd name="connsiteY22008" fmla="*/ 20786 h 688275"/>
              <a:gd name="connsiteX22009" fmla="*/ 1255791 w 7386137"/>
              <a:gd name="connsiteY22009" fmla="*/ 20786 h 688275"/>
              <a:gd name="connsiteX22010" fmla="*/ 1255651 w 7386137"/>
              <a:gd name="connsiteY22010" fmla="*/ 20535 h 688275"/>
              <a:gd name="connsiteX22011" fmla="*/ 1255792 w 7386137"/>
              <a:gd name="connsiteY22011" fmla="*/ 20535 h 688275"/>
              <a:gd name="connsiteX22012" fmla="*/ 1255651 w 7386137"/>
              <a:gd name="connsiteY22012" fmla="*/ 20283 h 688275"/>
              <a:gd name="connsiteX22013" fmla="*/ 1255791 w 7386137"/>
              <a:gd name="connsiteY22013" fmla="*/ 20283 h 688275"/>
              <a:gd name="connsiteX22014" fmla="*/ 1255651 w 7386137"/>
              <a:gd name="connsiteY22014" fmla="*/ 20032 h 688275"/>
              <a:gd name="connsiteX22015" fmla="*/ 1255792 w 7386137"/>
              <a:gd name="connsiteY22015" fmla="*/ 20032 h 688275"/>
              <a:gd name="connsiteX22016" fmla="*/ 1255651 w 7386137"/>
              <a:gd name="connsiteY22016" fmla="*/ 19780 h 688275"/>
              <a:gd name="connsiteX22017" fmla="*/ 1255791 w 7386137"/>
              <a:gd name="connsiteY22017" fmla="*/ 19780 h 688275"/>
              <a:gd name="connsiteX22018" fmla="*/ 1255651 w 7386137"/>
              <a:gd name="connsiteY22018" fmla="*/ 19529 h 688275"/>
              <a:gd name="connsiteX22019" fmla="*/ 1255792 w 7386137"/>
              <a:gd name="connsiteY22019" fmla="*/ 19529 h 688275"/>
              <a:gd name="connsiteX22020" fmla="*/ 1255651 w 7386137"/>
              <a:gd name="connsiteY22020" fmla="*/ 19277 h 688275"/>
              <a:gd name="connsiteX22021" fmla="*/ 1255791 w 7386137"/>
              <a:gd name="connsiteY22021" fmla="*/ 19277 h 688275"/>
              <a:gd name="connsiteX22022" fmla="*/ 1255651 w 7386137"/>
              <a:gd name="connsiteY22022" fmla="*/ 19026 h 688275"/>
              <a:gd name="connsiteX22023" fmla="*/ 1255792 w 7386137"/>
              <a:gd name="connsiteY22023" fmla="*/ 19026 h 688275"/>
              <a:gd name="connsiteX22024" fmla="*/ 1255651 w 7386137"/>
              <a:gd name="connsiteY22024" fmla="*/ 18774 h 688275"/>
              <a:gd name="connsiteX22025" fmla="*/ 1255792 w 7386137"/>
              <a:gd name="connsiteY22025" fmla="*/ 18774 h 688275"/>
              <a:gd name="connsiteX22026" fmla="*/ 1255651 w 7386137"/>
              <a:gd name="connsiteY22026" fmla="*/ 18522 h 688275"/>
              <a:gd name="connsiteX22027" fmla="*/ 1255791 w 7386137"/>
              <a:gd name="connsiteY22027" fmla="*/ 18522 h 688275"/>
              <a:gd name="connsiteX22028" fmla="*/ 1255651 w 7386137"/>
              <a:gd name="connsiteY22028" fmla="*/ 18271 h 688275"/>
              <a:gd name="connsiteX22029" fmla="*/ 1255792 w 7386137"/>
              <a:gd name="connsiteY22029" fmla="*/ 18271 h 688275"/>
              <a:gd name="connsiteX22030" fmla="*/ 1255651 w 7386137"/>
              <a:gd name="connsiteY22030" fmla="*/ 18019 h 688275"/>
              <a:gd name="connsiteX22031" fmla="*/ 1255791 w 7386137"/>
              <a:gd name="connsiteY22031" fmla="*/ 18019 h 688275"/>
              <a:gd name="connsiteX22032" fmla="*/ 1255651 w 7386137"/>
              <a:gd name="connsiteY22032" fmla="*/ 17768 h 688275"/>
              <a:gd name="connsiteX22033" fmla="*/ 1255792 w 7386137"/>
              <a:gd name="connsiteY22033" fmla="*/ 17768 h 688275"/>
              <a:gd name="connsiteX22034" fmla="*/ 1255651 w 7386137"/>
              <a:gd name="connsiteY22034" fmla="*/ 17516 h 688275"/>
              <a:gd name="connsiteX22035" fmla="*/ 1255791 w 7386137"/>
              <a:gd name="connsiteY22035" fmla="*/ 17516 h 688275"/>
              <a:gd name="connsiteX22036" fmla="*/ 1255651 w 7386137"/>
              <a:gd name="connsiteY22036" fmla="*/ 17265 h 688275"/>
              <a:gd name="connsiteX22037" fmla="*/ 1255792 w 7386137"/>
              <a:gd name="connsiteY22037" fmla="*/ 17265 h 688275"/>
              <a:gd name="connsiteX22038" fmla="*/ 1255651 w 7386137"/>
              <a:gd name="connsiteY22038" fmla="*/ 17013 h 688275"/>
              <a:gd name="connsiteX22039" fmla="*/ 1255791 w 7386137"/>
              <a:gd name="connsiteY22039" fmla="*/ 17013 h 688275"/>
              <a:gd name="connsiteX22040" fmla="*/ 1255651 w 7386137"/>
              <a:gd name="connsiteY22040" fmla="*/ 16762 h 688275"/>
              <a:gd name="connsiteX22041" fmla="*/ 1255792 w 7386137"/>
              <a:gd name="connsiteY22041" fmla="*/ 16762 h 688275"/>
              <a:gd name="connsiteX22042" fmla="*/ 1255651 w 7386137"/>
              <a:gd name="connsiteY22042" fmla="*/ 16510 h 688275"/>
              <a:gd name="connsiteX22043" fmla="*/ 1255792 w 7386137"/>
              <a:gd name="connsiteY22043" fmla="*/ 16510 h 688275"/>
              <a:gd name="connsiteX22044" fmla="*/ 1255651 w 7386137"/>
              <a:gd name="connsiteY22044" fmla="*/ 16258 h 688275"/>
              <a:gd name="connsiteX22045" fmla="*/ 1255791 w 7386137"/>
              <a:gd name="connsiteY22045" fmla="*/ 16258 h 688275"/>
              <a:gd name="connsiteX22046" fmla="*/ 1255651 w 7386137"/>
              <a:gd name="connsiteY22046" fmla="*/ 16007 h 688275"/>
              <a:gd name="connsiteX22047" fmla="*/ 1255792 w 7386137"/>
              <a:gd name="connsiteY22047" fmla="*/ 16007 h 688275"/>
              <a:gd name="connsiteX22048" fmla="*/ 1255651 w 7386137"/>
              <a:gd name="connsiteY22048" fmla="*/ 15755 h 688275"/>
              <a:gd name="connsiteX22049" fmla="*/ 1255791 w 7386137"/>
              <a:gd name="connsiteY22049" fmla="*/ 15755 h 688275"/>
              <a:gd name="connsiteX22050" fmla="*/ 1255651 w 7386137"/>
              <a:gd name="connsiteY22050" fmla="*/ 15504 h 688275"/>
              <a:gd name="connsiteX22051" fmla="*/ 1255792 w 7386137"/>
              <a:gd name="connsiteY22051" fmla="*/ 15504 h 688275"/>
              <a:gd name="connsiteX22052" fmla="*/ 1255651 w 7386137"/>
              <a:gd name="connsiteY22052" fmla="*/ 15252 h 688275"/>
              <a:gd name="connsiteX22053" fmla="*/ 1255791 w 7386137"/>
              <a:gd name="connsiteY22053" fmla="*/ 15252 h 688275"/>
              <a:gd name="connsiteX22054" fmla="*/ 1255651 w 7386137"/>
              <a:gd name="connsiteY22054" fmla="*/ 15001 h 688275"/>
              <a:gd name="connsiteX22055" fmla="*/ 1255792 w 7386137"/>
              <a:gd name="connsiteY22055" fmla="*/ 15001 h 688275"/>
              <a:gd name="connsiteX22056" fmla="*/ 1255651 w 7386137"/>
              <a:gd name="connsiteY22056" fmla="*/ 14749 h 688275"/>
              <a:gd name="connsiteX22057" fmla="*/ 1255791 w 7386137"/>
              <a:gd name="connsiteY22057" fmla="*/ 14749 h 688275"/>
              <a:gd name="connsiteX22058" fmla="*/ 1255651 w 7386137"/>
              <a:gd name="connsiteY22058" fmla="*/ 14498 h 688275"/>
              <a:gd name="connsiteX22059" fmla="*/ 1255792 w 7386137"/>
              <a:gd name="connsiteY22059" fmla="*/ 14498 h 688275"/>
              <a:gd name="connsiteX22060" fmla="*/ 1255651 w 7386137"/>
              <a:gd name="connsiteY22060" fmla="*/ 14246 h 688275"/>
              <a:gd name="connsiteX22061" fmla="*/ 1255791 w 7386137"/>
              <a:gd name="connsiteY22061" fmla="*/ 14246 h 688275"/>
              <a:gd name="connsiteX22062" fmla="*/ 1255651 w 7386137"/>
              <a:gd name="connsiteY22062" fmla="*/ 13995 h 688275"/>
              <a:gd name="connsiteX22063" fmla="*/ 1255792 w 7386137"/>
              <a:gd name="connsiteY22063" fmla="*/ 13995 h 688275"/>
              <a:gd name="connsiteX22064" fmla="*/ 1255651 w 7386137"/>
              <a:gd name="connsiteY22064" fmla="*/ 13743 h 688275"/>
              <a:gd name="connsiteX22065" fmla="*/ 1255791 w 7386137"/>
              <a:gd name="connsiteY22065" fmla="*/ 13743 h 688275"/>
              <a:gd name="connsiteX22066" fmla="*/ 1255651 w 7386137"/>
              <a:gd name="connsiteY22066" fmla="*/ 13492 h 688275"/>
              <a:gd name="connsiteX22067" fmla="*/ 1255792 w 7386137"/>
              <a:gd name="connsiteY22067" fmla="*/ 13492 h 688275"/>
              <a:gd name="connsiteX22068" fmla="*/ 1255651 w 7386137"/>
              <a:gd name="connsiteY22068" fmla="*/ 13240 h 688275"/>
              <a:gd name="connsiteX22069" fmla="*/ 1255791 w 7386137"/>
              <a:gd name="connsiteY22069" fmla="*/ 13240 h 688275"/>
              <a:gd name="connsiteX22070" fmla="*/ 1255651 w 7386137"/>
              <a:gd name="connsiteY22070" fmla="*/ 12989 h 688275"/>
              <a:gd name="connsiteX22071" fmla="*/ 1255792 w 7386137"/>
              <a:gd name="connsiteY22071" fmla="*/ 12989 h 688275"/>
              <a:gd name="connsiteX22072" fmla="*/ 1255651 w 7386137"/>
              <a:gd name="connsiteY22072" fmla="*/ 12737 h 688275"/>
              <a:gd name="connsiteX22073" fmla="*/ 1255792 w 7386137"/>
              <a:gd name="connsiteY22073" fmla="*/ 12737 h 688275"/>
              <a:gd name="connsiteX22074" fmla="*/ 1255651 w 7386137"/>
              <a:gd name="connsiteY22074" fmla="*/ 12485 h 688275"/>
              <a:gd name="connsiteX22075" fmla="*/ 1255791 w 7386137"/>
              <a:gd name="connsiteY22075" fmla="*/ 12485 h 688275"/>
              <a:gd name="connsiteX22076" fmla="*/ 1255651 w 7386137"/>
              <a:gd name="connsiteY22076" fmla="*/ 12234 h 688275"/>
              <a:gd name="connsiteX22077" fmla="*/ 1255792 w 7386137"/>
              <a:gd name="connsiteY22077" fmla="*/ 12234 h 688275"/>
              <a:gd name="connsiteX22078" fmla="*/ 1255651 w 7386137"/>
              <a:gd name="connsiteY22078" fmla="*/ 11982 h 688275"/>
              <a:gd name="connsiteX22079" fmla="*/ 1255791 w 7386137"/>
              <a:gd name="connsiteY22079" fmla="*/ 11982 h 688275"/>
              <a:gd name="connsiteX22080" fmla="*/ 1255651 w 7386137"/>
              <a:gd name="connsiteY22080" fmla="*/ 11731 h 688275"/>
              <a:gd name="connsiteX22081" fmla="*/ 1255792 w 7386137"/>
              <a:gd name="connsiteY22081" fmla="*/ 11731 h 688275"/>
              <a:gd name="connsiteX22082" fmla="*/ 1255651 w 7386137"/>
              <a:gd name="connsiteY22082" fmla="*/ 11479 h 688275"/>
              <a:gd name="connsiteX22083" fmla="*/ 1255791 w 7386137"/>
              <a:gd name="connsiteY22083" fmla="*/ 11479 h 688275"/>
              <a:gd name="connsiteX22084" fmla="*/ 1255651 w 7386137"/>
              <a:gd name="connsiteY22084" fmla="*/ 11228 h 688275"/>
              <a:gd name="connsiteX22085" fmla="*/ 1255792 w 7386137"/>
              <a:gd name="connsiteY22085" fmla="*/ 11228 h 688275"/>
              <a:gd name="connsiteX22086" fmla="*/ 1255651 w 7386137"/>
              <a:gd name="connsiteY22086" fmla="*/ 10976 h 688275"/>
              <a:gd name="connsiteX22087" fmla="*/ 1255791 w 7386137"/>
              <a:gd name="connsiteY22087" fmla="*/ 10976 h 688275"/>
              <a:gd name="connsiteX22088" fmla="*/ 1255651 w 7386137"/>
              <a:gd name="connsiteY22088" fmla="*/ 10725 h 688275"/>
              <a:gd name="connsiteX22089" fmla="*/ 1255792 w 7386137"/>
              <a:gd name="connsiteY22089" fmla="*/ 10725 h 688275"/>
              <a:gd name="connsiteX22090" fmla="*/ 1255651 w 7386137"/>
              <a:gd name="connsiteY22090" fmla="*/ 10473 h 688275"/>
              <a:gd name="connsiteX22091" fmla="*/ 1255792 w 7386137"/>
              <a:gd name="connsiteY22091" fmla="*/ 10473 h 688275"/>
              <a:gd name="connsiteX22092" fmla="*/ 1255651 w 7386137"/>
              <a:gd name="connsiteY22092" fmla="*/ 10221 h 688275"/>
              <a:gd name="connsiteX22093" fmla="*/ 1255791 w 7386137"/>
              <a:gd name="connsiteY22093" fmla="*/ 10221 h 688275"/>
              <a:gd name="connsiteX22094" fmla="*/ 1255651 w 7386137"/>
              <a:gd name="connsiteY22094" fmla="*/ 9970 h 688275"/>
              <a:gd name="connsiteX22095" fmla="*/ 1255792 w 7386137"/>
              <a:gd name="connsiteY22095" fmla="*/ 9970 h 688275"/>
              <a:gd name="connsiteX22096" fmla="*/ 1255651 w 7386137"/>
              <a:gd name="connsiteY22096" fmla="*/ 9718 h 688275"/>
              <a:gd name="connsiteX22097" fmla="*/ 1255791 w 7386137"/>
              <a:gd name="connsiteY22097" fmla="*/ 9718 h 688275"/>
              <a:gd name="connsiteX22098" fmla="*/ 1255651 w 7386137"/>
              <a:gd name="connsiteY22098" fmla="*/ 9467 h 688275"/>
              <a:gd name="connsiteX22099" fmla="*/ 1255792 w 7386137"/>
              <a:gd name="connsiteY22099" fmla="*/ 9467 h 688275"/>
              <a:gd name="connsiteX22100" fmla="*/ 1255651 w 7386137"/>
              <a:gd name="connsiteY22100" fmla="*/ 9215 h 688275"/>
              <a:gd name="connsiteX22101" fmla="*/ 1255791 w 7386137"/>
              <a:gd name="connsiteY22101" fmla="*/ 9215 h 688275"/>
              <a:gd name="connsiteX22102" fmla="*/ 1255651 w 7386137"/>
              <a:gd name="connsiteY22102" fmla="*/ 8964 h 688275"/>
              <a:gd name="connsiteX22103" fmla="*/ 1255792 w 7386137"/>
              <a:gd name="connsiteY22103" fmla="*/ 8964 h 688275"/>
              <a:gd name="connsiteX22104" fmla="*/ 1255651 w 7386137"/>
              <a:gd name="connsiteY22104" fmla="*/ 8712 h 688275"/>
              <a:gd name="connsiteX22105" fmla="*/ 1255791 w 7386137"/>
              <a:gd name="connsiteY22105" fmla="*/ 8712 h 688275"/>
              <a:gd name="connsiteX22106" fmla="*/ 1255651 w 7386137"/>
              <a:gd name="connsiteY22106" fmla="*/ 8461 h 688275"/>
              <a:gd name="connsiteX22107" fmla="*/ 1255792 w 7386137"/>
              <a:gd name="connsiteY22107" fmla="*/ 8461 h 688275"/>
              <a:gd name="connsiteX22108" fmla="*/ 1255651 w 7386137"/>
              <a:gd name="connsiteY22108" fmla="*/ 8209 h 688275"/>
              <a:gd name="connsiteX22109" fmla="*/ 1255791 w 7386137"/>
              <a:gd name="connsiteY22109" fmla="*/ 8209 h 688275"/>
              <a:gd name="connsiteX22110" fmla="*/ 1255651 w 7386137"/>
              <a:gd name="connsiteY22110" fmla="*/ 7958 h 688275"/>
              <a:gd name="connsiteX22111" fmla="*/ 1255792 w 7386137"/>
              <a:gd name="connsiteY22111" fmla="*/ 7958 h 688275"/>
              <a:gd name="connsiteX22112" fmla="*/ 1255651 w 7386137"/>
              <a:gd name="connsiteY22112" fmla="*/ 7706 h 688275"/>
              <a:gd name="connsiteX22113" fmla="*/ 1255791 w 7386137"/>
              <a:gd name="connsiteY22113" fmla="*/ 7706 h 688275"/>
              <a:gd name="connsiteX22114" fmla="*/ 1255651 w 7386137"/>
              <a:gd name="connsiteY22114" fmla="*/ 7455 h 688275"/>
              <a:gd name="connsiteX22115" fmla="*/ 1255792 w 7386137"/>
              <a:gd name="connsiteY22115" fmla="*/ 7455 h 688275"/>
              <a:gd name="connsiteX22116" fmla="*/ 1255651 w 7386137"/>
              <a:gd name="connsiteY22116" fmla="*/ 7203 h 688275"/>
              <a:gd name="connsiteX22117" fmla="*/ 1255792 w 7386137"/>
              <a:gd name="connsiteY22117" fmla="*/ 7203 h 688275"/>
              <a:gd name="connsiteX22118" fmla="*/ 1255651 w 7386137"/>
              <a:gd name="connsiteY22118" fmla="*/ 6951 h 688275"/>
              <a:gd name="connsiteX22119" fmla="*/ 1255791 w 7386137"/>
              <a:gd name="connsiteY22119" fmla="*/ 6951 h 688275"/>
              <a:gd name="connsiteX22120" fmla="*/ 1255651 w 7386137"/>
              <a:gd name="connsiteY22120" fmla="*/ 6700 h 688275"/>
              <a:gd name="connsiteX22121" fmla="*/ 1255792 w 7386137"/>
              <a:gd name="connsiteY22121" fmla="*/ 6700 h 688275"/>
              <a:gd name="connsiteX22122" fmla="*/ 1255651 w 7386137"/>
              <a:gd name="connsiteY22122" fmla="*/ 6448 h 688275"/>
              <a:gd name="connsiteX22123" fmla="*/ 1255791 w 7386137"/>
              <a:gd name="connsiteY22123" fmla="*/ 6448 h 688275"/>
              <a:gd name="connsiteX22124" fmla="*/ 1255651 w 7386137"/>
              <a:gd name="connsiteY22124" fmla="*/ 6197 h 688275"/>
              <a:gd name="connsiteX22125" fmla="*/ 1255792 w 7386137"/>
              <a:gd name="connsiteY22125" fmla="*/ 6197 h 688275"/>
              <a:gd name="connsiteX22126" fmla="*/ 1255651 w 7386137"/>
              <a:gd name="connsiteY22126" fmla="*/ 5945 h 688275"/>
              <a:gd name="connsiteX22127" fmla="*/ 1255791 w 7386137"/>
              <a:gd name="connsiteY22127" fmla="*/ 5945 h 688275"/>
              <a:gd name="connsiteX22128" fmla="*/ 1255651 w 7386137"/>
              <a:gd name="connsiteY22128" fmla="*/ 5694 h 688275"/>
              <a:gd name="connsiteX22129" fmla="*/ 1255792 w 7386137"/>
              <a:gd name="connsiteY22129" fmla="*/ 5694 h 688275"/>
              <a:gd name="connsiteX22130" fmla="*/ 1255651 w 7386137"/>
              <a:gd name="connsiteY22130" fmla="*/ 5442 h 688275"/>
              <a:gd name="connsiteX22131" fmla="*/ 1255791 w 7386137"/>
              <a:gd name="connsiteY22131" fmla="*/ 5442 h 688275"/>
              <a:gd name="connsiteX22132" fmla="*/ 1255651 w 7386137"/>
              <a:gd name="connsiteY22132" fmla="*/ 5191 h 688275"/>
              <a:gd name="connsiteX22133" fmla="*/ 1255792 w 7386137"/>
              <a:gd name="connsiteY22133" fmla="*/ 5191 h 688275"/>
              <a:gd name="connsiteX22134" fmla="*/ 1255651 w 7386137"/>
              <a:gd name="connsiteY22134" fmla="*/ 4939 h 688275"/>
              <a:gd name="connsiteX22135" fmla="*/ 1255792 w 7386137"/>
              <a:gd name="connsiteY22135" fmla="*/ 4939 h 688275"/>
              <a:gd name="connsiteX22136" fmla="*/ 1255651 w 7386137"/>
              <a:gd name="connsiteY22136" fmla="*/ 4687 h 688275"/>
              <a:gd name="connsiteX22137" fmla="*/ 1255791 w 7386137"/>
              <a:gd name="connsiteY22137" fmla="*/ 4687 h 688275"/>
              <a:gd name="connsiteX22138" fmla="*/ 1255651 w 7386137"/>
              <a:gd name="connsiteY22138" fmla="*/ 4436 h 688275"/>
              <a:gd name="connsiteX22139" fmla="*/ 1255792 w 7386137"/>
              <a:gd name="connsiteY22139" fmla="*/ 4436 h 688275"/>
              <a:gd name="connsiteX22140" fmla="*/ 1255651 w 7386137"/>
              <a:gd name="connsiteY22140" fmla="*/ 4184 h 688275"/>
              <a:gd name="connsiteX22141" fmla="*/ 1255791 w 7386137"/>
              <a:gd name="connsiteY22141" fmla="*/ 4184 h 688275"/>
              <a:gd name="connsiteX22142" fmla="*/ 1255651 w 7386137"/>
              <a:gd name="connsiteY22142" fmla="*/ 3933 h 688275"/>
              <a:gd name="connsiteX22143" fmla="*/ 1255792 w 7386137"/>
              <a:gd name="connsiteY22143" fmla="*/ 3933 h 688275"/>
              <a:gd name="connsiteX22144" fmla="*/ 1255651 w 7386137"/>
              <a:gd name="connsiteY22144" fmla="*/ 3681 h 688275"/>
              <a:gd name="connsiteX22145" fmla="*/ 1255791 w 7386137"/>
              <a:gd name="connsiteY22145" fmla="*/ 3681 h 688275"/>
              <a:gd name="connsiteX22146" fmla="*/ 1255651 w 7386137"/>
              <a:gd name="connsiteY22146" fmla="*/ 3430 h 688275"/>
              <a:gd name="connsiteX22147" fmla="*/ 1255792 w 7386137"/>
              <a:gd name="connsiteY22147" fmla="*/ 3430 h 688275"/>
              <a:gd name="connsiteX22148" fmla="*/ 1255651 w 7386137"/>
              <a:gd name="connsiteY22148" fmla="*/ 3178 h 688275"/>
              <a:gd name="connsiteX22149" fmla="*/ 1255791 w 7386137"/>
              <a:gd name="connsiteY22149" fmla="*/ 3178 h 688275"/>
              <a:gd name="connsiteX22150" fmla="*/ 1255651 w 7386137"/>
              <a:gd name="connsiteY22150" fmla="*/ 2927 h 688275"/>
              <a:gd name="connsiteX22151" fmla="*/ 1255792 w 7386137"/>
              <a:gd name="connsiteY22151" fmla="*/ 2927 h 688275"/>
              <a:gd name="connsiteX22152" fmla="*/ 1255651 w 7386137"/>
              <a:gd name="connsiteY22152" fmla="*/ 2675 h 688275"/>
              <a:gd name="connsiteX22153" fmla="*/ 1255791 w 7386137"/>
              <a:gd name="connsiteY22153" fmla="*/ 2675 h 688275"/>
              <a:gd name="connsiteX22154" fmla="*/ 1255651 w 7386137"/>
              <a:gd name="connsiteY22154" fmla="*/ 2424 h 688275"/>
              <a:gd name="connsiteX22155" fmla="*/ 1255792 w 7386137"/>
              <a:gd name="connsiteY22155" fmla="*/ 2424 h 688275"/>
              <a:gd name="connsiteX22156" fmla="*/ 1255651 w 7386137"/>
              <a:gd name="connsiteY22156" fmla="*/ 2172 h 688275"/>
              <a:gd name="connsiteX22157" fmla="*/ 1255791 w 7386137"/>
              <a:gd name="connsiteY22157" fmla="*/ 2172 h 688275"/>
              <a:gd name="connsiteX22158" fmla="*/ 1255651 w 7386137"/>
              <a:gd name="connsiteY22158" fmla="*/ 1921 h 688275"/>
              <a:gd name="connsiteX22159" fmla="*/ 1255792 w 7386137"/>
              <a:gd name="connsiteY22159" fmla="*/ 1921 h 688275"/>
              <a:gd name="connsiteX22160" fmla="*/ 4518342 w 7386137"/>
              <a:gd name="connsiteY22160" fmla="*/ 0 h 688275"/>
              <a:gd name="connsiteX22161" fmla="*/ 4541302 w 7386137"/>
              <a:gd name="connsiteY22161" fmla="*/ 18368 h 688275"/>
              <a:gd name="connsiteX22162" fmla="*/ 4657767 w 7386137"/>
              <a:gd name="connsiteY22162" fmla="*/ 18368 h 688275"/>
              <a:gd name="connsiteX22163" fmla="*/ 4657731 w 7386137"/>
              <a:gd name="connsiteY22163" fmla="*/ 18620 h 688275"/>
              <a:gd name="connsiteX22164" fmla="*/ 4657767 w 7386137"/>
              <a:gd name="connsiteY22164" fmla="*/ 18620 h 688275"/>
              <a:gd name="connsiteX22165" fmla="*/ 4657731 w 7386137"/>
              <a:gd name="connsiteY22165" fmla="*/ 18871 h 688275"/>
              <a:gd name="connsiteX22166" fmla="*/ 4657767 w 7386137"/>
              <a:gd name="connsiteY22166" fmla="*/ 18871 h 688275"/>
              <a:gd name="connsiteX22167" fmla="*/ 4657731 w 7386137"/>
              <a:gd name="connsiteY22167" fmla="*/ 19123 h 688275"/>
              <a:gd name="connsiteX22168" fmla="*/ 4657767 w 7386137"/>
              <a:gd name="connsiteY22168" fmla="*/ 19123 h 688275"/>
              <a:gd name="connsiteX22169" fmla="*/ 4657731 w 7386137"/>
              <a:gd name="connsiteY22169" fmla="*/ 19374 h 688275"/>
              <a:gd name="connsiteX22170" fmla="*/ 4657767 w 7386137"/>
              <a:gd name="connsiteY22170" fmla="*/ 19374 h 688275"/>
              <a:gd name="connsiteX22171" fmla="*/ 4657731 w 7386137"/>
              <a:gd name="connsiteY22171" fmla="*/ 19626 h 688275"/>
              <a:gd name="connsiteX22172" fmla="*/ 4657767 w 7386137"/>
              <a:gd name="connsiteY22172" fmla="*/ 19626 h 688275"/>
              <a:gd name="connsiteX22173" fmla="*/ 4657731 w 7386137"/>
              <a:gd name="connsiteY22173" fmla="*/ 19877 h 688275"/>
              <a:gd name="connsiteX22174" fmla="*/ 4657767 w 7386137"/>
              <a:gd name="connsiteY22174" fmla="*/ 19877 h 688275"/>
              <a:gd name="connsiteX22175" fmla="*/ 4657731 w 7386137"/>
              <a:gd name="connsiteY22175" fmla="*/ 20129 h 688275"/>
              <a:gd name="connsiteX22176" fmla="*/ 4657767 w 7386137"/>
              <a:gd name="connsiteY22176" fmla="*/ 20129 h 688275"/>
              <a:gd name="connsiteX22177" fmla="*/ 4657731 w 7386137"/>
              <a:gd name="connsiteY22177" fmla="*/ 20380 h 688275"/>
              <a:gd name="connsiteX22178" fmla="*/ 4657767 w 7386137"/>
              <a:gd name="connsiteY22178" fmla="*/ 20380 h 688275"/>
              <a:gd name="connsiteX22179" fmla="*/ 4657731 w 7386137"/>
              <a:gd name="connsiteY22179" fmla="*/ 20632 h 688275"/>
              <a:gd name="connsiteX22180" fmla="*/ 4657767 w 7386137"/>
              <a:gd name="connsiteY22180" fmla="*/ 20632 h 688275"/>
              <a:gd name="connsiteX22181" fmla="*/ 4657731 w 7386137"/>
              <a:gd name="connsiteY22181" fmla="*/ 20883 h 688275"/>
              <a:gd name="connsiteX22182" fmla="*/ 4657767 w 7386137"/>
              <a:gd name="connsiteY22182" fmla="*/ 20883 h 688275"/>
              <a:gd name="connsiteX22183" fmla="*/ 4657731 w 7386137"/>
              <a:gd name="connsiteY22183" fmla="*/ 21135 h 688275"/>
              <a:gd name="connsiteX22184" fmla="*/ 4657767 w 7386137"/>
              <a:gd name="connsiteY22184" fmla="*/ 21135 h 688275"/>
              <a:gd name="connsiteX22185" fmla="*/ 4657731 w 7386137"/>
              <a:gd name="connsiteY22185" fmla="*/ 21386 h 688275"/>
              <a:gd name="connsiteX22186" fmla="*/ 4657767 w 7386137"/>
              <a:gd name="connsiteY22186" fmla="*/ 21386 h 688275"/>
              <a:gd name="connsiteX22187" fmla="*/ 4657731 w 7386137"/>
              <a:gd name="connsiteY22187" fmla="*/ 21638 h 688275"/>
              <a:gd name="connsiteX22188" fmla="*/ 4657767 w 7386137"/>
              <a:gd name="connsiteY22188" fmla="*/ 21638 h 688275"/>
              <a:gd name="connsiteX22189" fmla="*/ 4657731 w 7386137"/>
              <a:gd name="connsiteY22189" fmla="*/ 21890 h 688275"/>
              <a:gd name="connsiteX22190" fmla="*/ 4657767 w 7386137"/>
              <a:gd name="connsiteY22190" fmla="*/ 21890 h 688275"/>
              <a:gd name="connsiteX22191" fmla="*/ 4657731 w 7386137"/>
              <a:gd name="connsiteY22191" fmla="*/ 22141 h 688275"/>
              <a:gd name="connsiteX22192" fmla="*/ 4657767 w 7386137"/>
              <a:gd name="connsiteY22192" fmla="*/ 22141 h 688275"/>
              <a:gd name="connsiteX22193" fmla="*/ 4657731 w 7386137"/>
              <a:gd name="connsiteY22193" fmla="*/ 22393 h 688275"/>
              <a:gd name="connsiteX22194" fmla="*/ 4657767 w 7386137"/>
              <a:gd name="connsiteY22194" fmla="*/ 22393 h 688275"/>
              <a:gd name="connsiteX22195" fmla="*/ 4657731 w 7386137"/>
              <a:gd name="connsiteY22195" fmla="*/ 22644 h 688275"/>
              <a:gd name="connsiteX22196" fmla="*/ 4657767 w 7386137"/>
              <a:gd name="connsiteY22196" fmla="*/ 22644 h 688275"/>
              <a:gd name="connsiteX22197" fmla="*/ 4657731 w 7386137"/>
              <a:gd name="connsiteY22197" fmla="*/ 22896 h 688275"/>
              <a:gd name="connsiteX22198" fmla="*/ 4657767 w 7386137"/>
              <a:gd name="connsiteY22198" fmla="*/ 22896 h 688275"/>
              <a:gd name="connsiteX22199" fmla="*/ 4657731 w 7386137"/>
              <a:gd name="connsiteY22199" fmla="*/ 23147 h 688275"/>
              <a:gd name="connsiteX22200" fmla="*/ 4657767 w 7386137"/>
              <a:gd name="connsiteY22200" fmla="*/ 23147 h 688275"/>
              <a:gd name="connsiteX22201" fmla="*/ 4657731 w 7386137"/>
              <a:gd name="connsiteY22201" fmla="*/ 23399 h 688275"/>
              <a:gd name="connsiteX22202" fmla="*/ 4657767 w 7386137"/>
              <a:gd name="connsiteY22202" fmla="*/ 23399 h 688275"/>
              <a:gd name="connsiteX22203" fmla="*/ 4657731 w 7386137"/>
              <a:gd name="connsiteY22203" fmla="*/ 23650 h 688275"/>
              <a:gd name="connsiteX22204" fmla="*/ 4657767 w 7386137"/>
              <a:gd name="connsiteY22204" fmla="*/ 23650 h 688275"/>
              <a:gd name="connsiteX22205" fmla="*/ 4657731 w 7386137"/>
              <a:gd name="connsiteY22205" fmla="*/ 23902 h 688275"/>
              <a:gd name="connsiteX22206" fmla="*/ 4657767 w 7386137"/>
              <a:gd name="connsiteY22206" fmla="*/ 23902 h 688275"/>
              <a:gd name="connsiteX22207" fmla="*/ 4657731 w 7386137"/>
              <a:gd name="connsiteY22207" fmla="*/ 24154 h 688275"/>
              <a:gd name="connsiteX22208" fmla="*/ 4657767 w 7386137"/>
              <a:gd name="connsiteY22208" fmla="*/ 24154 h 688275"/>
              <a:gd name="connsiteX22209" fmla="*/ 4657731 w 7386137"/>
              <a:gd name="connsiteY22209" fmla="*/ 24405 h 688275"/>
              <a:gd name="connsiteX22210" fmla="*/ 4657767 w 7386137"/>
              <a:gd name="connsiteY22210" fmla="*/ 24405 h 688275"/>
              <a:gd name="connsiteX22211" fmla="*/ 4657731 w 7386137"/>
              <a:gd name="connsiteY22211" fmla="*/ 24657 h 688275"/>
              <a:gd name="connsiteX22212" fmla="*/ 4657767 w 7386137"/>
              <a:gd name="connsiteY22212" fmla="*/ 24657 h 688275"/>
              <a:gd name="connsiteX22213" fmla="*/ 4657731 w 7386137"/>
              <a:gd name="connsiteY22213" fmla="*/ 24908 h 688275"/>
              <a:gd name="connsiteX22214" fmla="*/ 4657767 w 7386137"/>
              <a:gd name="connsiteY22214" fmla="*/ 24908 h 688275"/>
              <a:gd name="connsiteX22215" fmla="*/ 4657731 w 7386137"/>
              <a:gd name="connsiteY22215" fmla="*/ 25160 h 688275"/>
              <a:gd name="connsiteX22216" fmla="*/ 4657767 w 7386137"/>
              <a:gd name="connsiteY22216" fmla="*/ 25160 h 688275"/>
              <a:gd name="connsiteX22217" fmla="*/ 4657731 w 7386137"/>
              <a:gd name="connsiteY22217" fmla="*/ 25411 h 688275"/>
              <a:gd name="connsiteX22218" fmla="*/ 4657767 w 7386137"/>
              <a:gd name="connsiteY22218" fmla="*/ 25411 h 688275"/>
              <a:gd name="connsiteX22219" fmla="*/ 4657731 w 7386137"/>
              <a:gd name="connsiteY22219" fmla="*/ 25663 h 688275"/>
              <a:gd name="connsiteX22220" fmla="*/ 4657767 w 7386137"/>
              <a:gd name="connsiteY22220" fmla="*/ 25663 h 688275"/>
              <a:gd name="connsiteX22221" fmla="*/ 4657731 w 7386137"/>
              <a:gd name="connsiteY22221" fmla="*/ 25914 h 688275"/>
              <a:gd name="connsiteX22222" fmla="*/ 4657767 w 7386137"/>
              <a:gd name="connsiteY22222" fmla="*/ 25914 h 688275"/>
              <a:gd name="connsiteX22223" fmla="*/ 4657731 w 7386137"/>
              <a:gd name="connsiteY22223" fmla="*/ 26166 h 688275"/>
              <a:gd name="connsiteX22224" fmla="*/ 4657767 w 7386137"/>
              <a:gd name="connsiteY22224" fmla="*/ 26166 h 688275"/>
              <a:gd name="connsiteX22225" fmla="*/ 4657731 w 7386137"/>
              <a:gd name="connsiteY22225" fmla="*/ 26417 h 688275"/>
              <a:gd name="connsiteX22226" fmla="*/ 4657767 w 7386137"/>
              <a:gd name="connsiteY22226" fmla="*/ 26417 h 688275"/>
              <a:gd name="connsiteX22227" fmla="*/ 4657731 w 7386137"/>
              <a:gd name="connsiteY22227" fmla="*/ 26669 h 688275"/>
              <a:gd name="connsiteX22228" fmla="*/ 4657767 w 7386137"/>
              <a:gd name="connsiteY22228" fmla="*/ 26669 h 688275"/>
              <a:gd name="connsiteX22229" fmla="*/ 4657731 w 7386137"/>
              <a:gd name="connsiteY22229" fmla="*/ 26920 h 688275"/>
              <a:gd name="connsiteX22230" fmla="*/ 4657767 w 7386137"/>
              <a:gd name="connsiteY22230" fmla="*/ 26920 h 688275"/>
              <a:gd name="connsiteX22231" fmla="*/ 4657731 w 7386137"/>
              <a:gd name="connsiteY22231" fmla="*/ 27172 h 688275"/>
              <a:gd name="connsiteX22232" fmla="*/ 4657767 w 7386137"/>
              <a:gd name="connsiteY22232" fmla="*/ 27172 h 688275"/>
              <a:gd name="connsiteX22233" fmla="*/ 4657731 w 7386137"/>
              <a:gd name="connsiteY22233" fmla="*/ 27424 h 688275"/>
              <a:gd name="connsiteX22234" fmla="*/ 4657767 w 7386137"/>
              <a:gd name="connsiteY22234" fmla="*/ 27424 h 688275"/>
              <a:gd name="connsiteX22235" fmla="*/ 4657731 w 7386137"/>
              <a:gd name="connsiteY22235" fmla="*/ 27675 h 688275"/>
              <a:gd name="connsiteX22236" fmla="*/ 4657767 w 7386137"/>
              <a:gd name="connsiteY22236" fmla="*/ 27675 h 688275"/>
              <a:gd name="connsiteX22237" fmla="*/ 4657731 w 7386137"/>
              <a:gd name="connsiteY22237" fmla="*/ 27927 h 688275"/>
              <a:gd name="connsiteX22238" fmla="*/ 4657767 w 7386137"/>
              <a:gd name="connsiteY22238" fmla="*/ 27927 h 688275"/>
              <a:gd name="connsiteX22239" fmla="*/ 4657731 w 7386137"/>
              <a:gd name="connsiteY22239" fmla="*/ 28178 h 688275"/>
              <a:gd name="connsiteX22240" fmla="*/ 4657767 w 7386137"/>
              <a:gd name="connsiteY22240" fmla="*/ 28178 h 688275"/>
              <a:gd name="connsiteX22241" fmla="*/ 4657731 w 7386137"/>
              <a:gd name="connsiteY22241" fmla="*/ 28430 h 688275"/>
              <a:gd name="connsiteX22242" fmla="*/ 4657767 w 7386137"/>
              <a:gd name="connsiteY22242" fmla="*/ 28430 h 688275"/>
              <a:gd name="connsiteX22243" fmla="*/ 4657731 w 7386137"/>
              <a:gd name="connsiteY22243" fmla="*/ 28681 h 688275"/>
              <a:gd name="connsiteX22244" fmla="*/ 4657767 w 7386137"/>
              <a:gd name="connsiteY22244" fmla="*/ 28681 h 688275"/>
              <a:gd name="connsiteX22245" fmla="*/ 4657731 w 7386137"/>
              <a:gd name="connsiteY22245" fmla="*/ 28933 h 688275"/>
              <a:gd name="connsiteX22246" fmla="*/ 4657767 w 7386137"/>
              <a:gd name="connsiteY22246" fmla="*/ 28933 h 688275"/>
              <a:gd name="connsiteX22247" fmla="*/ 4657731 w 7386137"/>
              <a:gd name="connsiteY22247" fmla="*/ 29184 h 688275"/>
              <a:gd name="connsiteX22248" fmla="*/ 4657767 w 7386137"/>
              <a:gd name="connsiteY22248" fmla="*/ 29184 h 688275"/>
              <a:gd name="connsiteX22249" fmla="*/ 4657731 w 7386137"/>
              <a:gd name="connsiteY22249" fmla="*/ 29436 h 688275"/>
              <a:gd name="connsiteX22250" fmla="*/ 4657767 w 7386137"/>
              <a:gd name="connsiteY22250" fmla="*/ 29436 h 688275"/>
              <a:gd name="connsiteX22251" fmla="*/ 4657731 w 7386137"/>
              <a:gd name="connsiteY22251" fmla="*/ 29688 h 688275"/>
              <a:gd name="connsiteX22252" fmla="*/ 4657767 w 7386137"/>
              <a:gd name="connsiteY22252" fmla="*/ 29688 h 688275"/>
              <a:gd name="connsiteX22253" fmla="*/ 4657731 w 7386137"/>
              <a:gd name="connsiteY22253" fmla="*/ 29939 h 688275"/>
              <a:gd name="connsiteX22254" fmla="*/ 4657767 w 7386137"/>
              <a:gd name="connsiteY22254" fmla="*/ 29939 h 688275"/>
              <a:gd name="connsiteX22255" fmla="*/ 4657731 w 7386137"/>
              <a:gd name="connsiteY22255" fmla="*/ 30191 h 688275"/>
              <a:gd name="connsiteX22256" fmla="*/ 4657767 w 7386137"/>
              <a:gd name="connsiteY22256" fmla="*/ 30191 h 688275"/>
              <a:gd name="connsiteX22257" fmla="*/ 4657731 w 7386137"/>
              <a:gd name="connsiteY22257" fmla="*/ 30442 h 688275"/>
              <a:gd name="connsiteX22258" fmla="*/ 4657767 w 7386137"/>
              <a:gd name="connsiteY22258" fmla="*/ 30442 h 688275"/>
              <a:gd name="connsiteX22259" fmla="*/ 4657731 w 7386137"/>
              <a:gd name="connsiteY22259" fmla="*/ 30694 h 688275"/>
              <a:gd name="connsiteX22260" fmla="*/ 4657767 w 7386137"/>
              <a:gd name="connsiteY22260" fmla="*/ 30694 h 688275"/>
              <a:gd name="connsiteX22261" fmla="*/ 4657731 w 7386137"/>
              <a:gd name="connsiteY22261" fmla="*/ 30945 h 688275"/>
              <a:gd name="connsiteX22262" fmla="*/ 4657767 w 7386137"/>
              <a:gd name="connsiteY22262" fmla="*/ 30945 h 688275"/>
              <a:gd name="connsiteX22263" fmla="*/ 4657731 w 7386137"/>
              <a:gd name="connsiteY22263" fmla="*/ 31197 h 688275"/>
              <a:gd name="connsiteX22264" fmla="*/ 4657767 w 7386137"/>
              <a:gd name="connsiteY22264" fmla="*/ 31197 h 688275"/>
              <a:gd name="connsiteX22265" fmla="*/ 4657731 w 7386137"/>
              <a:gd name="connsiteY22265" fmla="*/ 31448 h 688275"/>
              <a:gd name="connsiteX22266" fmla="*/ 4657767 w 7386137"/>
              <a:gd name="connsiteY22266" fmla="*/ 31448 h 688275"/>
              <a:gd name="connsiteX22267" fmla="*/ 4657731 w 7386137"/>
              <a:gd name="connsiteY22267" fmla="*/ 31700 h 688275"/>
              <a:gd name="connsiteX22268" fmla="*/ 4657767 w 7386137"/>
              <a:gd name="connsiteY22268" fmla="*/ 31700 h 688275"/>
              <a:gd name="connsiteX22269" fmla="*/ 4657731 w 7386137"/>
              <a:gd name="connsiteY22269" fmla="*/ 31951 h 688275"/>
              <a:gd name="connsiteX22270" fmla="*/ 4657767 w 7386137"/>
              <a:gd name="connsiteY22270" fmla="*/ 31951 h 688275"/>
              <a:gd name="connsiteX22271" fmla="*/ 4657731 w 7386137"/>
              <a:gd name="connsiteY22271" fmla="*/ 32203 h 688275"/>
              <a:gd name="connsiteX22272" fmla="*/ 4657767 w 7386137"/>
              <a:gd name="connsiteY22272" fmla="*/ 32203 h 688275"/>
              <a:gd name="connsiteX22273" fmla="*/ 4657731 w 7386137"/>
              <a:gd name="connsiteY22273" fmla="*/ 32454 h 688275"/>
              <a:gd name="connsiteX22274" fmla="*/ 4657767 w 7386137"/>
              <a:gd name="connsiteY22274" fmla="*/ 32454 h 688275"/>
              <a:gd name="connsiteX22275" fmla="*/ 4657731 w 7386137"/>
              <a:gd name="connsiteY22275" fmla="*/ 32706 h 688275"/>
              <a:gd name="connsiteX22276" fmla="*/ 4657767 w 7386137"/>
              <a:gd name="connsiteY22276" fmla="*/ 32706 h 688275"/>
              <a:gd name="connsiteX22277" fmla="*/ 4657731 w 7386137"/>
              <a:gd name="connsiteY22277" fmla="*/ 32957 h 688275"/>
              <a:gd name="connsiteX22278" fmla="*/ 4657767 w 7386137"/>
              <a:gd name="connsiteY22278" fmla="*/ 32957 h 688275"/>
              <a:gd name="connsiteX22279" fmla="*/ 4657731 w 7386137"/>
              <a:gd name="connsiteY22279" fmla="*/ 33209 h 688275"/>
              <a:gd name="connsiteX22280" fmla="*/ 4657767 w 7386137"/>
              <a:gd name="connsiteY22280" fmla="*/ 33209 h 688275"/>
              <a:gd name="connsiteX22281" fmla="*/ 4657731 w 7386137"/>
              <a:gd name="connsiteY22281" fmla="*/ 33461 h 688275"/>
              <a:gd name="connsiteX22282" fmla="*/ 4657767 w 7386137"/>
              <a:gd name="connsiteY22282" fmla="*/ 33461 h 688275"/>
              <a:gd name="connsiteX22283" fmla="*/ 4657731 w 7386137"/>
              <a:gd name="connsiteY22283" fmla="*/ 33712 h 688275"/>
              <a:gd name="connsiteX22284" fmla="*/ 4657767 w 7386137"/>
              <a:gd name="connsiteY22284" fmla="*/ 33712 h 688275"/>
              <a:gd name="connsiteX22285" fmla="*/ 4657731 w 7386137"/>
              <a:gd name="connsiteY22285" fmla="*/ 33964 h 688275"/>
              <a:gd name="connsiteX22286" fmla="*/ 4657767 w 7386137"/>
              <a:gd name="connsiteY22286" fmla="*/ 33964 h 688275"/>
              <a:gd name="connsiteX22287" fmla="*/ 4657731 w 7386137"/>
              <a:gd name="connsiteY22287" fmla="*/ 34215 h 688275"/>
              <a:gd name="connsiteX22288" fmla="*/ 4657767 w 7386137"/>
              <a:gd name="connsiteY22288" fmla="*/ 34215 h 688275"/>
              <a:gd name="connsiteX22289" fmla="*/ 4657731 w 7386137"/>
              <a:gd name="connsiteY22289" fmla="*/ 34467 h 688275"/>
              <a:gd name="connsiteX22290" fmla="*/ 4657767 w 7386137"/>
              <a:gd name="connsiteY22290" fmla="*/ 34467 h 688275"/>
              <a:gd name="connsiteX22291" fmla="*/ 4657731 w 7386137"/>
              <a:gd name="connsiteY22291" fmla="*/ 34718 h 688275"/>
              <a:gd name="connsiteX22292" fmla="*/ 4657767 w 7386137"/>
              <a:gd name="connsiteY22292" fmla="*/ 34718 h 688275"/>
              <a:gd name="connsiteX22293" fmla="*/ 4657731 w 7386137"/>
              <a:gd name="connsiteY22293" fmla="*/ 34970 h 688275"/>
              <a:gd name="connsiteX22294" fmla="*/ 4657767 w 7386137"/>
              <a:gd name="connsiteY22294" fmla="*/ 34970 h 688275"/>
              <a:gd name="connsiteX22295" fmla="*/ 4657731 w 7386137"/>
              <a:gd name="connsiteY22295" fmla="*/ 35221 h 688275"/>
              <a:gd name="connsiteX22296" fmla="*/ 4657767 w 7386137"/>
              <a:gd name="connsiteY22296" fmla="*/ 35221 h 688275"/>
              <a:gd name="connsiteX22297" fmla="*/ 4657731 w 7386137"/>
              <a:gd name="connsiteY22297" fmla="*/ 35473 h 688275"/>
              <a:gd name="connsiteX22298" fmla="*/ 4657767 w 7386137"/>
              <a:gd name="connsiteY22298" fmla="*/ 35473 h 688275"/>
              <a:gd name="connsiteX22299" fmla="*/ 4657731 w 7386137"/>
              <a:gd name="connsiteY22299" fmla="*/ 35725 h 688275"/>
              <a:gd name="connsiteX22300" fmla="*/ 4657767 w 7386137"/>
              <a:gd name="connsiteY22300" fmla="*/ 35725 h 688275"/>
              <a:gd name="connsiteX22301" fmla="*/ 4657731 w 7386137"/>
              <a:gd name="connsiteY22301" fmla="*/ 35976 h 688275"/>
              <a:gd name="connsiteX22302" fmla="*/ 4657767 w 7386137"/>
              <a:gd name="connsiteY22302" fmla="*/ 35976 h 688275"/>
              <a:gd name="connsiteX22303" fmla="*/ 4657731 w 7386137"/>
              <a:gd name="connsiteY22303" fmla="*/ 36228 h 688275"/>
              <a:gd name="connsiteX22304" fmla="*/ 4657767 w 7386137"/>
              <a:gd name="connsiteY22304" fmla="*/ 36228 h 688275"/>
              <a:gd name="connsiteX22305" fmla="*/ 4657731 w 7386137"/>
              <a:gd name="connsiteY22305" fmla="*/ 36479 h 688275"/>
              <a:gd name="connsiteX22306" fmla="*/ 4657767 w 7386137"/>
              <a:gd name="connsiteY22306" fmla="*/ 36479 h 688275"/>
              <a:gd name="connsiteX22307" fmla="*/ 4657731 w 7386137"/>
              <a:gd name="connsiteY22307" fmla="*/ 36731 h 688275"/>
              <a:gd name="connsiteX22308" fmla="*/ 4657767 w 7386137"/>
              <a:gd name="connsiteY22308" fmla="*/ 36731 h 688275"/>
              <a:gd name="connsiteX22309" fmla="*/ 4657731 w 7386137"/>
              <a:gd name="connsiteY22309" fmla="*/ 36982 h 688275"/>
              <a:gd name="connsiteX22310" fmla="*/ 4657767 w 7386137"/>
              <a:gd name="connsiteY22310" fmla="*/ 36982 h 688275"/>
              <a:gd name="connsiteX22311" fmla="*/ 4657731 w 7386137"/>
              <a:gd name="connsiteY22311" fmla="*/ 37234 h 688275"/>
              <a:gd name="connsiteX22312" fmla="*/ 4657767 w 7386137"/>
              <a:gd name="connsiteY22312" fmla="*/ 37234 h 688275"/>
              <a:gd name="connsiteX22313" fmla="*/ 4657731 w 7386137"/>
              <a:gd name="connsiteY22313" fmla="*/ 37485 h 688275"/>
              <a:gd name="connsiteX22314" fmla="*/ 4657767 w 7386137"/>
              <a:gd name="connsiteY22314" fmla="*/ 37485 h 688275"/>
              <a:gd name="connsiteX22315" fmla="*/ 4657731 w 7386137"/>
              <a:gd name="connsiteY22315" fmla="*/ 37737 h 688275"/>
              <a:gd name="connsiteX22316" fmla="*/ 4657767 w 7386137"/>
              <a:gd name="connsiteY22316" fmla="*/ 37737 h 688275"/>
              <a:gd name="connsiteX22317" fmla="*/ 4657731 w 7386137"/>
              <a:gd name="connsiteY22317" fmla="*/ 37988 h 688275"/>
              <a:gd name="connsiteX22318" fmla="*/ 4657767 w 7386137"/>
              <a:gd name="connsiteY22318" fmla="*/ 37988 h 688275"/>
              <a:gd name="connsiteX22319" fmla="*/ 4657731 w 7386137"/>
              <a:gd name="connsiteY22319" fmla="*/ 38240 h 688275"/>
              <a:gd name="connsiteX22320" fmla="*/ 4657767 w 7386137"/>
              <a:gd name="connsiteY22320" fmla="*/ 38240 h 688275"/>
              <a:gd name="connsiteX22321" fmla="*/ 4657731 w 7386137"/>
              <a:gd name="connsiteY22321" fmla="*/ 38491 h 688275"/>
              <a:gd name="connsiteX22322" fmla="*/ 4657767 w 7386137"/>
              <a:gd name="connsiteY22322" fmla="*/ 38491 h 688275"/>
              <a:gd name="connsiteX22323" fmla="*/ 4657731 w 7386137"/>
              <a:gd name="connsiteY22323" fmla="*/ 38743 h 688275"/>
              <a:gd name="connsiteX22324" fmla="*/ 4657767 w 7386137"/>
              <a:gd name="connsiteY22324" fmla="*/ 38743 h 688275"/>
              <a:gd name="connsiteX22325" fmla="*/ 4643991 w 7386137"/>
              <a:gd name="connsiteY22325" fmla="*/ 134335 h 688275"/>
              <a:gd name="connsiteX22326" fmla="*/ 4633973 w 7386137"/>
              <a:gd name="connsiteY22326" fmla="*/ 117638 h 688275"/>
              <a:gd name="connsiteX22327" fmla="*/ 4618527 w 7386137"/>
              <a:gd name="connsiteY22327" fmla="*/ 112629 h 688275"/>
              <a:gd name="connsiteX22328" fmla="*/ 4504984 w 7386137"/>
              <a:gd name="connsiteY22328" fmla="*/ 112629 h 688275"/>
              <a:gd name="connsiteX22329" fmla="*/ 4505021 w 7386137"/>
              <a:gd name="connsiteY22329" fmla="*/ 112377 h 688275"/>
              <a:gd name="connsiteX22330" fmla="*/ 4504984 w 7386137"/>
              <a:gd name="connsiteY22330" fmla="*/ 112377 h 688275"/>
              <a:gd name="connsiteX22331" fmla="*/ 4505021 w 7386137"/>
              <a:gd name="connsiteY22331" fmla="*/ 112126 h 688275"/>
              <a:gd name="connsiteX22332" fmla="*/ 4504984 w 7386137"/>
              <a:gd name="connsiteY22332" fmla="*/ 112126 h 688275"/>
              <a:gd name="connsiteX22333" fmla="*/ 4505021 w 7386137"/>
              <a:gd name="connsiteY22333" fmla="*/ 111874 h 688275"/>
              <a:gd name="connsiteX22334" fmla="*/ 4504984 w 7386137"/>
              <a:gd name="connsiteY22334" fmla="*/ 111874 h 688275"/>
              <a:gd name="connsiteX22335" fmla="*/ 4505021 w 7386137"/>
              <a:gd name="connsiteY22335" fmla="*/ 111623 h 688275"/>
              <a:gd name="connsiteX22336" fmla="*/ 4504984 w 7386137"/>
              <a:gd name="connsiteY22336" fmla="*/ 111623 h 688275"/>
              <a:gd name="connsiteX22337" fmla="*/ 4505021 w 7386137"/>
              <a:gd name="connsiteY22337" fmla="*/ 111371 h 688275"/>
              <a:gd name="connsiteX22338" fmla="*/ 4504984 w 7386137"/>
              <a:gd name="connsiteY22338" fmla="*/ 111371 h 688275"/>
              <a:gd name="connsiteX22339" fmla="*/ 4505021 w 7386137"/>
              <a:gd name="connsiteY22339" fmla="*/ 111120 h 688275"/>
              <a:gd name="connsiteX22340" fmla="*/ 4504984 w 7386137"/>
              <a:gd name="connsiteY22340" fmla="*/ 111120 h 688275"/>
              <a:gd name="connsiteX22341" fmla="*/ 4505021 w 7386137"/>
              <a:gd name="connsiteY22341" fmla="*/ 110868 h 688275"/>
              <a:gd name="connsiteX22342" fmla="*/ 4504984 w 7386137"/>
              <a:gd name="connsiteY22342" fmla="*/ 110868 h 688275"/>
              <a:gd name="connsiteX22343" fmla="*/ 4505021 w 7386137"/>
              <a:gd name="connsiteY22343" fmla="*/ 110617 h 688275"/>
              <a:gd name="connsiteX22344" fmla="*/ 4504984 w 7386137"/>
              <a:gd name="connsiteY22344" fmla="*/ 110617 h 688275"/>
              <a:gd name="connsiteX22345" fmla="*/ 4505021 w 7386137"/>
              <a:gd name="connsiteY22345" fmla="*/ 110365 h 688275"/>
              <a:gd name="connsiteX22346" fmla="*/ 4504984 w 7386137"/>
              <a:gd name="connsiteY22346" fmla="*/ 110365 h 688275"/>
              <a:gd name="connsiteX22347" fmla="*/ 4505021 w 7386137"/>
              <a:gd name="connsiteY22347" fmla="*/ 110114 h 688275"/>
              <a:gd name="connsiteX22348" fmla="*/ 4504984 w 7386137"/>
              <a:gd name="connsiteY22348" fmla="*/ 110114 h 688275"/>
              <a:gd name="connsiteX22349" fmla="*/ 4505021 w 7386137"/>
              <a:gd name="connsiteY22349" fmla="*/ 109862 h 688275"/>
              <a:gd name="connsiteX22350" fmla="*/ 4504984 w 7386137"/>
              <a:gd name="connsiteY22350" fmla="*/ 109862 h 688275"/>
              <a:gd name="connsiteX22351" fmla="*/ 4505021 w 7386137"/>
              <a:gd name="connsiteY22351" fmla="*/ 109611 h 688275"/>
              <a:gd name="connsiteX22352" fmla="*/ 4504984 w 7386137"/>
              <a:gd name="connsiteY22352" fmla="*/ 109611 h 688275"/>
              <a:gd name="connsiteX22353" fmla="*/ 4505021 w 7386137"/>
              <a:gd name="connsiteY22353" fmla="*/ 109359 h 688275"/>
              <a:gd name="connsiteX22354" fmla="*/ 4504984 w 7386137"/>
              <a:gd name="connsiteY22354" fmla="*/ 109359 h 688275"/>
              <a:gd name="connsiteX22355" fmla="*/ 4505021 w 7386137"/>
              <a:gd name="connsiteY22355" fmla="*/ 109107 h 688275"/>
              <a:gd name="connsiteX22356" fmla="*/ 4504984 w 7386137"/>
              <a:gd name="connsiteY22356" fmla="*/ 109107 h 688275"/>
              <a:gd name="connsiteX22357" fmla="*/ 4505021 w 7386137"/>
              <a:gd name="connsiteY22357" fmla="*/ 108856 h 688275"/>
              <a:gd name="connsiteX22358" fmla="*/ 4504984 w 7386137"/>
              <a:gd name="connsiteY22358" fmla="*/ 108856 h 688275"/>
              <a:gd name="connsiteX22359" fmla="*/ 4505021 w 7386137"/>
              <a:gd name="connsiteY22359" fmla="*/ 108604 h 688275"/>
              <a:gd name="connsiteX22360" fmla="*/ 4504984 w 7386137"/>
              <a:gd name="connsiteY22360" fmla="*/ 108604 h 688275"/>
              <a:gd name="connsiteX22361" fmla="*/ 4505021 w 7386137"/>
              <a:gd name="connsiteY22361" fmla="*/ 108353 h 688275"/>
              <a:gd name="connsiteX22362" fmla="*/ 4504984 w 7386137"/>
              <a:gd name="connsiteY22362" fmla="*/ 108353 h 688275"/>
              <a:gd name="connsiteX22363" fmla="*/ 4505021 w 7386137"/>
              <a:gd name="connsiteY22363" fmla="*/ 108101 h 688275"/>
              <a:gd name="connsiteX22364" fmla="*/ 4504984 w 7386137"/>
              <a:gd name="connsiteY22364" fmla="*/ 108101 h 688275"/>
              <a:gd name="connsiteX22365" fmla="*/ 4505021 w 7386137"/>
              <a:gd name="connsiteY22365" fmla="*/ 107850 h 688275"/>
              <a:gd name="connsiteX22366" fmla="*/ 4504984 w 7386137"/>
              <a:gd name="connsiteY22366" fmla="*/ 107850 h 688275"/>
              <a:gd name="connsiteX22367" fmla="*/ 4505021 w 7386137"/>
              <a:gd name="connsiteY22367" fmla="*/ 107598 h 688275"/>
              <a:gd name="connsiteX22368" fmla="*/ 4504984 w 7386137"/>
              <a:gd name="connsiteY22368" fmla="*/ 107598 h 688275"/>
              <a:gd name="connsiteX22369" fmla="*/ 4505021 w 7386137"/>
              <a:gd name="connsiteY22369" fmla="*/ 107347 h 688275"/>
              <a:gd name="connsiteX22370" fmla="*/ 4504984 w 7386137"/>
              <a:gd name="connsiteY22370" fmla="*/ 107347 h 688275"/>
              <a:gd name="connsiteX22371" fmla="*/ 4505021 w 7386137"/>
              <a:gd name="connsiteY22371" fmla="*/ 107095 h 688275"/>
              <a:gd name="connsiteX22372" fmla="*/ 4504984 w 7386137"/>
              <a:gd name="connsiteY22372" fmla="*/ 107095 h 688275"/>
              <a:gd name="connsiteX22373" fmla="*/ 4505021 w 7386137"/>
              <a:gd name="connsiteY22373" fmla="*/ 106843 h 688275"/>
              <a:gd name="connsiteX22374" fmla="*/ 4504984 w 7386137"/>
              <a:gd name="connsiteY22374" fmla="*/ 106843 h 688275"/>
              <a:gd name="connsiteX22375" fmla="*/ 4505021 w 7386137"/>
              <a:gd name="connsiteY22375" fmla="*/ 106592 h 688275"/>
              <a:gd name="connsiteX22376" fmla="*/ 4504984 w 7386137"/>
              <a:gd name="connsiteY22376" fmla="*/ 106592 h 688275"/>
              <a:gd name="connsiteX22377" fmla="*/ 4505021 w 7386137"/>
              <a:gd name="connsiteY22377" fmla="*/ 106340 h 688275"/>
              <a:gd name="connsiteX22378" fmla="*/ 4504984 w 7386137"/>
              <a:gd name="connsiteY22378" fmla="*/ 106340 h 688275"/>
              <a:gd name="connsiteX22379" fmla="*/ 4505021 w 7386137"/>
              <a:gd name="connsiteY22379" fmla="*/ 106089 h 688275"/>
              <a:gd name="connsiteX22380" fmla="*/ 4504984 w 7386137"/>
              <a:gd name="connsiteY22380" fmla="*/ 106089 h 688275"/>
              <a:gd name="connsiteX22381" fmla="*/ 4505021 w 7386137"/>
              <a:gd name="connsiteY22381" fmla="*/ 105837 h 688275"/>
              <a:gd name="connsiteX22382" fmla="*/ 4504984 w 7386137"/>
              <a:gd name="connsiteY22382" fmla="*/ 105837 h 688275"/>
              <a:gd name="connsiteX22383" fmla="*/ 4505021 w 7386137"/>
              <a:gd name="connsiteY22383" fmla="*/ 105586 h 688275"/>
              <a:gd name="connsiteX22384" fmla="*/ 4504984 w 7386137"/>
              <a:gd name="connsiteY22384" fmla="*/ 105586 h 688275"/>
              <a:gd name="connsiteX22385" fmla="*/ 4505021 w 7386137"/>
              <a:gd name="connsiteY22385" fmla="*/ 105334 h 688275"/>
              <a:gd name="connsiteX22386" fmla="*/ 4504984 w 7386137"/>
              <a:gd name="connsiteY22386" fmla="*/ 105334 h 688275"/>
              <a:gd name="connsiteX22387" fmla="*/ 4505021 w 7386137"/>
              <a:gd name="connsiteY22387" fmla="*/ 105083 h 688275"/>
              <a:gd name="connsiteX22388" fmla="*/ 4504984 w 7386137"/>
              <a:gd name="connsiteY22388" fmla="*/ 105083 h 688275"/>
              <a:gd name="connsiteX22389" fmla="*/ 4505021 w 7386137"/>
              <a:gd name="connsiteY22389" fmla="*/ 104831 h 688275"/>
              <a:gd name="connsiteX22390" fmla="*/ 4504984 w 7386137"/>
              <a:gd name="connsiteY22390" fmla="*/ 104831 h 688275"/>
              <a:gd name="connsiteX22391" fmla="*/ 4505021 w 7386137"/>
              <a:gd name="connsiteY22391" fmla="*/ 104580 h 688275"/>
              <a:gd name="connsiteX22392" fmla="*/ 4504984 w 7386137"/>
              <a:gd name="connsiteY22392" fmla="*/ 104580 h 688275"/>
              <a:gd name="connsiteX22393" fmla="*/ 4505021 w 7386137"/>
              <a:gd name="connsiteY22393" fmla="*/ 104328 h 688275"/>
              <a:gd name="connsiteX22394" fmla="*/ 4504984 w 7386137"/>
              <a:gd name="connsiteY22394" fmla="*/ 104328 h 688275"/>
              <a:gd name="connsiteX22395" fmla="*/ 4505021 w 7386137"/>
              <a:gd name="connsiteY22395" fmla="*/ 104077 h 688275"/>
              <a:gd name="connsiteX22396" fmla="*/ 4504984 w 7386137"/>
              <a:gd name="connsiteY22396" fmla="*/ 104077 h 688275"/>
              <a:gd name="connsiteX22397" fmla="*/ 4505021 w 7386137"/>
              <a:gd name="connsiteY22397" fmla="*/ 103825 h 688275"/>
              <a:gd name="connsiteX22398" fmla="*/ 4504984 w 7386137"/>
              <a:gd name="connsiteY22398" fmla="*/ 103825 h 688275"/>
              <a:gd name="connsiteX22399" fmla="*/ 4505021 w 7386137"/>
              <a:gd name="connsiteY22399" fmla="*/ 103574 h 688275"/>
              <a:gd name="connsiteX22400" fmla="*/ 4504984 w 7386137"/>
              <a:gd name="connsiteY22400" fmla="*/ 103574 h 688275"/>
              <a:gd name="connsiteX22401" fmla="*/ 4505021 w 7386137"/>
              <a:gd name="connsiteY22401" fmla="*/ 103322 h 688275"/>
              <a:gd name="connsiteX22402" fmla="*/ 4504984 w 7386137"/>
              <a:gd name="connsiteY22402" fmla="*/ 103322 h 688275"/>
              <a:gd name="connsiteX22403" fmla="*/ 4505021 w 7386137"/>
              <a:gd name="connsiteY22403" fmla="*/ 103070 h 688275"/>
              <a:gd name="connsiteX22404" fmla="*/ 4504984 w 7386137"/>
              <a:gd name="connsiteY22404" fmla="*/ 103070 h 688275"/>
              <a:gd name="connsiteX22405" fmla="*/ 4505021 w 7386137"/>
              <a:gd name="connsiteY22405" fmla="*/ 102819 h 688275"/>
              <a:gd name="connsiteX22406" fmla="*/ 4504984 w 7386137"/>
              <a:gd name="connsiteY22406" fmla="*/ 102819 h 688275"/>
              <a:gd name="connsiteX22407" fmla="*/ 4505021 w 7386137"/>
              <a:gd name="connsiteY22407" fmla="*/ 102567 h 688275"/>
              <a:gd name="connsiteX22408" fmla="*/ 4504984 w 7386137"/>
              <a:gd name="connsiteY22408" fmla="*/ 102567 h 688275"/>
              <a:gd name="connsiteX22409" fmla="*/ 4505021 w 7386137"/>
              <a:gd name="connsiteY22409" fmla="*/ 102316 h 688275"/>
              <a:gd name="connsiteX22410" fmla="*/ 4504984 w 7386137"/>
              <a:gd name="connsiteY22410" fmla="*/ 102316 h 688275"/>
              <a:gd name="connsiteX22411" fmla="*/ 4505021 w 7386137"/>
              <a:gd name="connsiteY22411" fmla="*/ 102064 h 688275"/>
              <a:gd name="connsiteX22412" fmla="*/ 4504984 w 7386137"/>
              <a:gd name="connsiteY22412" fmla="*/ 102064 h 688275"/>
              <a:gd name="connsiteX22413" fmla="*/ 4505021 w 7386137"/>
              <a:gd name="connsiteY22413" fmla="*/ 101813 h 688275"/>
              <a:gd name="connsiteX22414" fmla="*/ 4504984 w 7386137"/>
              <a:gd name="connsiteY22414" fmla="*/ 101813 h 688275"/>
              <a:gd name="connsiteX22415" fmla="*/ 4505021 w 7386137"/>
              <a:gd name="connsiteY22415" fmla="*/ 101561 h 688275"/>
              <a:gd name="connsiteX22416" fmla="*/ 4504984 w 7386137"/>
              <a:gd name="connsiteY22416" fmla="*/ 101561 h 688275"/>
              <a:gd name="connsiteX22417" fmla="*/ 4505021 w 7386137"/>
              <a:gd name="connsiteY22417" fmla="*/ 101310 h 688275"/>
              <a:gd name="connsiteX22418" fmla="*/ 4504984 w 7386137"/>
              <a:gd name="connsiteY22418" fmla="*/ 101310 h 688275"/>
              <a:gd name="connsiteX22419" fmla="*/ 4505021 w 7386137"/>
              <a:gd name="connsiteY22419" fmla="*/ 101058 h 688275"/>
              <a:gd name="connsiteX22420" fmla="*/ 4504984 w 7386137"/>
              <a:gd name="connsiteY22420" fmla="*/ 101058 h 688275"/>
              <a:gd name="connsiteX22421" fmla="*/ 4505021 w 7386137"/>
              <a:gd name="connsiteY22421" fmla="*/ 100806 h 688275"/>
              <a:gd name="connsiteX22422" fmla="*/ 4504984 w 7386137"/>
              <a:gd name="connsiteY22422" fmla="*/ 100806 h 688275"/>
              <a:gd name="connsiteX22423" fmla="*/ 4505021 w 7386137"/>
              <a:gd name="connsiteY22423" fmla="*/ 100555 h 688275"/>
              <a:gd name="connsiteX22424" fmla="*/ 4504984 w 7386137"/>
              <a:gd name="connsiteY22424" fmla="*/ 100555 h 688275"/>
              <a:gd name="connsiteX22425" fmla="*/ 4505021 w 7386137"/>
              <a:gd name="connsiteY22425" fmla="*/ 100303 h 688275"/>
              <a:gd name="connsiteX22426" fmla="*/ 4504984 w 7386137"/>
              <a:gd name="connsiteY22426" fmla="*/ 100303 h 688275"/>
              <a:gd name="connsiteX22427" fmla="*/ 4505021 w 7386137"/>
              <a:gd name="connsiteY22427" fmla="*/ 100052 h 688275"/>
              <a:gd name="connsiteX22428" fmla="*/ 4504984 w 7386137"/>
              <a:gd name="connsiteY22428" fmla="*/ 100052 h 688275"/>
              <a:gd name="connsiteX22429" fmla="*/ 4505021 w 7386137"/>
              <a:gd name="connsiteY22429" fmla="*/ 99800 h 688275"/>
              <a:gd name="connsiteX22430" fmla="*/ 4504984 w 7386137"/>
              <a:gd name="connsiteY22430" fmla="*/ 99800 h 688275"/>
              <a:gd name="connsiteX22431" fmla="*/ 4505021 w 7386137"/>
              <a:gd name="connsiteY22431" fmla="*/ 99549 h 688275"/>
              <a:gd name="connsiteX22432" fmla="*/ 4504984 w 7386137"/>
              <a:gd name="connsiteY22432" fmla="*/ 99549 h 688275"/>
              <a:gd name="connsiteX22433" fmla="*/ 4505021 w 7386137"/>
              <a:gd name="connsiteY22433" fmla="*/ 99297 h 688275"/>
              <a:gd name="connsiteX22434" fmla="*/ 4504984 w 7386137"/>
              <a:gd name="connsiteY22434" fmla="*/ 99297 h 688275"/>
              <a:gd name="connsiteX22435" fmla="*/ 4505021 w 7386137"/>
              <a:gd name="connsiteY22435" fmla="*/ 99046 h 688275"/>
              <a:gd name="connsiteX22436" fmla="*/ 4504984 w 7386137"/>
              <a:gd name="connsiteY22436" fmla="*/ 99046 h 688275"/>
              <a:gd name="connsiteX22437" fmla="*/ 4505021 w 7386137"/>
              <a:gd name="connsiteY22437" fmla="*/ 98794 h 688275"/>
              <a:gd name="connsiteX22438" fmla="*/ 4504984 w 7386137"/>
              <a:gd name="connsiteY22438" fmla="*/ 98794 h 688275"/>
              <a:gd name="connsiteX22439" fmla="*/ 4505021 w 7386137"/>
              <a:gd name="connsiteY22439" fmla="*/ 98543 h 688275"/>
              <a:gd name="connsiteX22440" fmla="*/ 4504984 w 7386137"/>
              <a:gd name="connsiteY22440" fmla="*/ 98543 h 688275"/>
              <a:gd name="connsiteX22441" fmla="*/ 4505021 w 7386137"/>
              <a:gd name="connsiteY22441" fmla="*/ 98291 h 688275"/>
              <a:gd name="connsiteX22442" fmla="*/ 4504984 w 7386137"/>
              <a:gd name="connsiteY22442" fmla="*/ 98291 h 688275"/>
              <a:gd name="connsiteX22443" fmla="*/ 4505021 w 7386137"/>
              <a:gd name="connsiteY22443" fmla="*/ 98040 h 688275"/>
              <a:gd name="connsiteX22444" fmla="*/ 4504984 w 7386137"/>
              <a:gd name="connsiteY22444" fmla="*/ 98040 h 688275"/>
              <a:gd name="connsiteX22445" fmla="*/ 4505021 w 7386137"/>
              <a:gd name="connsiteY22445" fmla="*/ 97788 h 688275"/>
              <a:gd name="connsiteX22446" fmla="*/ 4504984 w 7386137"/>
              <a:gd name="connsiteY22446" fmla="*/ 97788 h 688275"/>
              <a:gd name="connsiteX22447" fmla="*/ 4505021 w 7386137"/>
              <a:gd name="connsiteY22447" fmla="*/ 97536 h 688275"/>
              <a:gd name="connsiteX22448" fmla="*/ 4504984 w 7386137"/>
              <a:gd name="connsiteY22448" fmla="*/ 97536 h 688275"/>
              <a:gd name="connsiteX22449" fmla="*/ 4505021 w 7386137"/>
              <a:gd name="connsiteY22449" fmla="*/ 97285 h 688275"/>
              <a:gd name="connsiteX22450" fmla="*/ 4504984 w 7386137"/>
              <a:gd name="connsiteY22450" fmla="*/ 97285 h 688275"/>
              <a:gd name="connsiteX22451" fmla="*/ 4505021 w 7386137"/>
              <a:gd name="connsiteY22451" fmla="*/ 97033 h 688275"/>
              <a:gd name="connsiteX22452" fmla="*/ 4504984 w 7386137"/>
              <a:gd name="connsiteY22452" fmla="*/ 97033 h 688275"/>
              <a:gd name="connsiteX22453" fmla="*/ 4505021 w 7386137"/>
              <a:gd name="connsiteY22453" fmla="*/ 96782 h 688275"/>
              <a:gd name="connsiteX22454" fmla="*/ 4504984 w 7386137"/>
              <a:gd name="connsiteY22454" fmla="*/ 96782 h 688275"/>
              <a:gd name="connsiteX22455" fmla="*/ 4505021 w 7386137"/>
              <a:gd name="connsiteY22455" fmla="*/ 96530 h 688275"/>
              <a:gd name="connsiteX22456" fmla="*/ 4504984 w 7386137"/>
              <a:gd name="connsiteY22456" fmla="*/ 96530 h 688275"/>
              <a:gd name="connsiteX22457" fmla="*/ 4505021 w 7386137"/>
              <a:gd name="connsiteY22457" fmla="*/ 96279 h 688275"/>
              <a:gd name="connsiteX22458" fmla="*/ 4504984 w 7386137"/>
              <a:gd name="connsiteY22458" fmla="*/ 96279 h 688275"/>
              <a:gd name="connsiteX22459" fmla="*/ 4505021 w 7386137"/>
              <a:gd name="connsiteY22459" fmla="*/ 96027 h 688275"/>
              <a:gd name="connsiteX22460" fmla="*/ 4504984 w 7386137"/>
              <a:gd name="connsiteY22460" fmla="*/ 96027 h 688275"/>
              <a:gd name="connsiteX22461" fmla="*/ 4505021 w 7386137"/>
              <a:gd name="connsiteY22461" fmla="*/ 95776 h 688275"/>
              <a:gd name="connsiteX22462" fmla="*/ 4504984 w 7386137"/>
              <a:gd name="connsiteY22462" fmla="*/ 95776 h 688275"/>
              <a:gd name="connsiteX22463" fmla="*/ 4505021 w 7386137"/>
              <a:gd name="connsiteY22463" fmla="*/ 95524 h 688275"/>
              <a:gd name="connsiteX22464" fmla="*/ 4504984 w 7386137"/>
              <a:gd name="connsiteY22464" fmla="*/ 95524 h 688275"/>
              <a:gd name="connsiteX22465" fmla="*/ 4505021 w 7386137"/>
              <a:gd name="connsiteY22465" fmla="*/ 95272 h 688275"/>
              <a:gd name="connsiteX22466" fmla="*/ 4504984 w 7386137"/>
              <a:gd name="connsiteY22466" fmla="*/ 95272 h 688275"/>
              <a:gd name="connsiteX22467" fmla="*/ 4505021 w 7386137"/>
              <a:gd name="connsiteY22467" fmla="*/ 95021 h 688275"/>
              <a:gd name="connsiteX22468" fmla="*/ 4504984 w 7386137"/>
              <a:gd name="connsiteY22468" fmla="*/ 95021 h 688275"/>
              <a:gd name="connsiteX22469" fmla="*/ 4505021 w 7386137"/>
              <a:gd name="connsiteY22469" fmla="*/ 94769 h 688275"/>
              <a:gd name="connsiteX22470" fmla="*/ 4504984 w 7386137"/>
              <a:gd name="connsiteY22470" fmla="*/ 94769 h 688275"/>
              <a:gd name="connsiteX22471" fmla="*/ 4505021 w 7386137"/>
              <a:gd name="connsiteY22471" fmla="*/ 94518 h 688275"/>
              <a:gd name="connsiteX22472" fmla="*/ 4504984 w 7386137"/>
              <a:gd name="connsiteY22472" fmla="*/ 94518 h 688275"/>
              <a:gd name="connsiteX22473" fmla="*/ 4505021 w 7386137"/>
              <a:gd name="connsiteY22473" fmla="*/ 94266 h 688275"/>
              <a:gd name="connsiteX22474" fmla="*/ 4504984 w 7386137"/>
              <a:gd name="connsiteY22474" fmla="*/ 94266 h 688275"/>
              <a:gd name="connsiteX22475" fmla="*/ 4505021 w 7386137"/>
              <a:gd name="connsiteY22475" fmla="*/ 94015 h 688275"/>
              <a:gd name="connsiteX22476" fmla="*/ 4504984 w 7386137"/>
              <a:gd name="connsiteY22476" fmla="*/ 94015 h 688275"/>
              <a:gd name="connsiteX22477" fmla="*/ 4505021 w 7386137"/>
              <a:gd name="connsiteY22477" fmla="*/ 93763 h 688275"/>
              <a:gd name="connsiteX22478" fmla="*/ 4504984 w 7386137"/>
              <a:gd name="connsiteY22478" fmla="*/ 93763 h 688275"/>
              <a:gd name="connsiteX22479" fmla="*/ 4505021 w 7386137"/>
              <a:gd name="connsiteY22479" fmla="*/ 93512 h 688275"/>
              <a:gd name="connsiteX22480" fmla="*/ 4504984 w 7386137"/>
              <a:gd name="connsiteY22480" fmla="*/ 93512 h 688275"/>
              <a:gd name="connsiteX22481" fmla="*/ 4505021 w 7386137"/>
              <a:gd name="connsiteY22481" fmla="*/ 93260 h 688275"/>
              <a:gd name="connsiteX22482" fmla="*/ 4504984 w 7386137"/>
              <a:gd name="connsiteY22482" fmla="*/ 93260 h 688275"/>
              <a:gd name="connsiteX22483" fmla="*/ 4505021 w 7386137"/>
              <a:gd name="connsiteY22483" fmla="*/ 93009 h 688275"/>
              <a:gd name="connsiteX22484" fmla="*/ 4504984 w 7386137"/>
              <a:gd name="connsiteY22484" fmla="*/ 93009 h 688275"/>
              <a:gd name="connsiteX22485" fmla="*/ 4505021 w 7386137"/>
              <a:gd name="connsiteY22485" fmla="*/ 92757 h 688275"/>
              <a:gd name="connsiteX22486" fmla="*/ 4504984 w 7386137"/>
              <a:gd name="connsiteY22486" fmla="*/ 92757 h 688275"/>
              <a:gd name="connsiteX22487" fmla="*/ 4505021 w 7386137"/>
              <a:gd name="connsiteY22487" fmla="*/ 92506 h 688275"/>
              <a:gd name="connsiteX22488" fmla="*/ 4504984 w 7386137"/>
              <a:gd name="connsiteY22488" fmla="*/ 92506 h 688275"/>
              <a:gd name="connsiteX22489" fmla="*/ 4505021 w 7386137"/>
              <a:gd name="connsiteY22489" fmla="*/ 92254 h 688275"/>
              <a:gd name="connsiteX22490" fmla="*/ 4504985 w 7386137"/>
              <a:gd name="connsiteY22490" fmla="*/ 92254 h 688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  <a:cxn ang="0">
                <a:pos x="connsiteX4752" y="connsiteY4752"/>
              </a:cxn>
              <a:cxn ang="0">
                <a:pos x="connsiteX4753" y="connsiteY4753"/>
              </a:cxn>
              <a:cxn ang="0">
                <a:pos x="connsiteX4754" y="connsiteY4754"/>
              </a:cxn>
              <a:cxn ang="0">
                <a:pos x="connsiteX4755" y="connsiteY4755"/>
              </a:cxn>
              <a:cxn ang="0">
                <a:pos x="connsiteX4756" y="connsiteY4756"/>
              </a:cxn>
              <a:cxn ang="0">
                <a:pos x="connsiteX4757" y="connsiteY4757"/>
              </a:cxn>
              <a:cxn ang="0">
                <a:pos x="connsiteX4758" y="connsiteY4758"/>
              </a:cxn>
              <a:cxn ang="0">
                <a:pos x="connsiteX4759" y="connsiteY4759"/>
              </a:cxn>
              <a:cxn ang="0">
                <a:pos x="connsiteX4760" y="connsiteY4760"/>
              </a:cxn>
              <a:cxn ang="0">
                <a:pos x="connsiteX4761" y="connsiteY4761"/>
              </a:cxn>
              <a:cxn ang="0">
                <a:pos x="connsiteX4762" y="connsiteY4762"/>
              </a:cxn>
              <a:cxn ang="0">
                <a:pos x="connsiteX4763" y="connsiteY4763"/>
              </a:cxn>
              <a:cxn ang="0">
                <a:pos x="connsiteX4764" y="connsiteY4764"/>
              </a:cxn>
              <a:cxn ang="0">
                <a:pos x="connsiteX4765" y="connsiteY4765"/>
              </a:cxn>
              <a:cxn ang="0">
                <a:pos x="connsiteX4766" y="connsiteY4766"/>
              </a:cxn>
              <a:cxn ang="0">
                <a:pos x="connsiteX4767" y="connsiteY4767"/>
              </a:cxn>
              <a:cxn ang="0">
                <a:pos x="connsiteX4768" y="connsiteY4768"/>
              </a:cxn>
              <a:cxn ang="0">
                <a:pos x="connsiteX4769" y="connsiteY4769"/>
              </a:cxn>
              <a:cxn ang="0">
                <a:pos x="connsiteX4770" y="connsiteY4770"/>
              </a:cxn>
              <a:cxn ang="0">
                <a:pos x="connsiteX4771" y="connsiteY4771"/>
              </a:cxn>
              <a:cxn ang="0">
                <a:pos x="connsiteX4772" y="connsiteY4772"/>
              </a:cxn>
              <a:cxn ang="0">
                <a:pos x="connsiteX4773" y="connsiteY4773"/>
              </a:cxn>
              <a:cxn ang="0">
                <a:pos x="connsiteX4774" y="connsiteY4774"/>
              </a:cxn>
              <a:cxn ang="0">
                <a:pos x="connsiteX4775" y="connsiteY4775"/>
              </a:cxn>
              <a:cxn ang="0">
                <a:pos x="connsiteX4776" y="connsiteY4776"/>
              </a:cxn>
              <a:cxn ang="0">
                <a:pos x="connsiteX4777" y="connsiteY4777"/>
              </a:cxn>
              <a:cxn ang="0">
                <a:pos x="connsiteX4778" y="connsiteY4778"/>
              </a:cxn>
              <a:cxn ang="0">
                <a:pos x="connsiteX4779" y="connsiteY4779"/>
              </a:cxn>
              <a:cxn ang="0">
                <a:pos x="connsiteX4780" y="connsiteY4780"/>
              </a:cxn>
              <a:cxn ang="0">
                <a:pos x="connsiteX4781" y="connsiteY4781"/>
              </a:cxn>
              <a:cxn ang="0">
                <a:pos x="connsiteX4782" y="connsiteY4782"/>
              </a:cxn>
              <a:cxn ang="0">
                <a:pos x="connsiteX4783" y="connsiteY4783"/>
              </a:cxn>
              <a:cxn ang="0">
                <a:pos x="connsiteX4784" y="connsiteY4784"/>
              </a:cxn>
              <a:cxn ang="0">
                <a:pos x="connsiteX4785" y="connsiteY4785"/>
              </a:cxn>
              <a:cxn ang="0">
                <a:pos x="connsiteX4786" y="connsiteY4786"/>
              </a:cxn>
              <a:cxn ang="0">
                <a:pos x="connsiteX4787" y="connsiteY4787"/>
              </a:cxn>
              <a:cxn ang="0">
                <a:pos x="connsiteX4788" y="connsiteY4788"/>
              </a:cxn>
              <a:cxn ang="0">
                <a:pos x="connsiteX4789" y="connsiteY4789"/>
              </a:cxn>
              <a:cxn ang="0">
                <a:pos x="connsiteX4790" y="connsiteY4790"/>
              </a:cxn>
              <a:cxn ang="0">
                <a:pos x="connsiteX4791" y="connsiteY4791"/>
              </a:cxn>
              <a:cxn ang="0">
                <a:pos x="connsiteX4792" y="connsiteY4792"/>
              </a:cxn>
              <a:cxn ang="0">
                <a:pos x="connsiteX4793" y="connsiteY4793"/>
              </a:cxn>
              <a:cxn ang="0">
                <a:pos x="connsiteX4794" y="connsiteY4794"/>
              </a:cxn>
              <a:cxn ang="0">
                <a:pos x="connsiteX4795" y="connsiteY4795"/>
              </a:cxn>
              <a:cxn ang="0">
                <a:pos x="connsiteX4796" y="connsiteY4796"/>
              </a:cxn>
              <a:cxn ang="0">
                <a:pos x="connsiteX4797" y="connsiteY4797"/>
              </a:cxn>
              <a:cxn ang="0">
                <a:pos x="connsiteX4798" y="connsiteY4798"/>
              </a:cxn>
              <a:cxn ang="0">
                <a:pos x="connsiteX4799" y="connsiteY4799"/>
              </a:cxn>
              <a:cxn ang="0">
                <a:pos x="connsiteX4800" y="connsiteY4800"/>
              </a:cxn>
              <a:cxn ang="0">
                <a:pos x="connsiteX4801" y="connsiteY4801"/>
              </a:cxn>
              <a:cxn ang="0">
                <a:pos x="connsiteX4802" y="connsiteY4802"/>
              </a:cxn>
              <a:cxn ang="0">
                <a:pos x="connsiteX4803" y="connsiteY4803"/>
              </a:cxn>
              <a:cxn ang="0">
                <a:pos x="connsiteX4804" y="connsiteY4804"/>
              </a:cxn>
              <a:cxn ang="0">
                <a:pos x="connsiteX4805" y="connsiteY4805"/>
              </a:cxn>
              <a:cxn ang="0">
                <a:pos x="connsiteX4806" y="connsiteY4806"/>
              </a:cxn>
              <a:cxn ang="0">
                <a:pos x="connsiteX4807" y="connsiteY4807"/>
              </a:cxn>
              <a:cxn ang="0">
                <a:pos x="connsiteX4808" y="connsiteY4808"/>
              </a:cxn>
              <a:cxn ang="0">
                <a:pos x="connsiteX4809" y="connsiteY4809"/>
              </a:cxn>
              <a:cxn ang="0">
                <a:pos x="connsiteX4810" y="connsiteY4810"/>
              </a:cxn>
              <a:cxn ang="0">
                <a:pos x="connsiteX4811" y="connsiteY4811"/>
              </a:cxn>
              <a:cxn ang="0">
                <a:pos x="connsiteX4812" y="connsiteY4812"/>
              </a:cxn>
              <a:cxn ang="0">
                <a:pos x="connsiteX4813" y="connsiteY4813"/>
              </a:cxn>
              <a:cxn ang="0">
                <a:pos x="connsiteX4814" y="connsiteY4814"/>
              </a:cxn>
              <a:cxn ang="0">
                <a:pos x="connsiteX4815" y="connsiteY4815"/>
              </a:cxn>
              <a:cxn ang="0">
                <a:pos x="connsiteX4816" y="connsiteY4816"/>
              </a:cxn>
              <a:cxn ang="0">
                <a:pos x="connsiteX4817" y="connsiteY4817"/>
              </a:cxn>
              <a:cxn ang="0">
                <a:pos x="connsiteX4818" y="connsiteY4818"/>
              </a:cxn>
              <a:cxn ang="0">
                <a:pos x="connsiteX4819" y="connsiteY4819"/>
              </a:cxn>
              <a:cxn ang="0">
                <a:pos x="connsiteX4820" y="connsiteY4820"/>
              </a:cxn>
              <a:cxn ang="0">
                <a:pos x="connsiteX4821" y="connsiteY4821"/>
              </a:cxn>
              <a:cxn ang="0">
                <a:pos x="connsiteX4822" y="connsiteY4822"/>
              </a:cxn>
              <a:cxn ang="0">
                <a:pos x="connsiteX4823" y="connsiteY4823"/>
              </a:cxn>
              <a:cxn ang="0">
                <a:pos x="connsiteX4824" y="connsiteY4824"/>
              </a:cxn>
              <a:cxn ang="0">
                <a:pos x="connsiteX4825" y="connsiteY4825"/>
              </a:cxn>
              <a:cxn ang="0">
                <a:pos x="connsiteX4826" y="connsiteY4826"/>
              </a:cxn>
              <a:cxn ang="0">
                <a:pos x="connsiteX4827" y="connsiteY4827"/>
              </a:cxn>
              <a:cxn ang="0">
                <a:pos x="connsiteX4828" y="connsiteY4828"/>
              </a:cxn>
              <a:cxn ang="0">
                <a:pos x="connsiteX4829" y="connsiteY4829"/>
              </a:cxn>
              <a:cxn ang="0">
                <a:pos x="connsiteX4830" y="connsiteY4830"/>
              </a:cxn>
              <a:cxn ang="0">
                <a:pos x="connsiteX4831" y="connsiteY4831"/>
              </a:cxn>
              <a:cxn ang="0">
                <a:pos x="connsiteX4832" y="connsiteY4832"/>
              </a:cxn>
              <a:cxn ang="0">
                <a:pos x="connsiteX4833" y="connsiteY4833"/>
              </a:cxn>
              <a:cxn ang="0">
                <a:pos x="connsiteX4834" y="connsiteY4834"/>
              </a:cxn>
              <a:cxn ang="0">
                <a:pos x="connsiteX4835" y="connsiteY4835"/>
              </a:cxn>
              <a:cxn ang="0">
                <a:pos x="connsiteX4836" y="connsiteY4836"/>
              </a:cxn>
              <a:cxn ang="0">
                <a:pos x="connsiteX4837" y="connsiteY4837"/>
              </a:cxn>
              <a:cxn ang="0">
                <a:pos x="connsiteX4838" y="connsiteY4838"/>
              </a:cxn>
              <a:cxn ang="0">
                <a:pos x="connsiteX4839" y="connsiteY4839"/>
              </a:cxn>
              <a:cxn ang="0">
                <a:pos x="connsiteX4840" y="connsiteY4840"/>
              </a:cxn>
              <a:cxn ang="0">
                <a:pos x="connsiteX4841" y="connsiteY4841"/>
              </a:cxn>
              <a:cxn ang="0">
                <a:pos x="connsiteX4842" y="connsiteY4842"/>
              </a:cxn>
              <a:cxn ang="0">
                <a:pos x="connsiteX4843" y="connsiteY4843"/>
              </a:cxn>
              <a:cxn ang="0">
                <a:pos x="connsiteX4844" y="connsiteY4844"/>
              </a:cxn>
              <a:cxn ang="0">
                <a:pos x="connsiteX4845" y="connsiteY4845"/>
              </a:cxn>
              <a:cxn ang="0">
                <a:pos x="connsiteX4846" y="connsiteY4846"/>
              </a:cxn>
              <a:cxn ang="0">
                <a:pos x="connsiteX4847" y="connsiteY4847"/>
              </a:cxn>
              <a:cxn ang="0">
                <a:pos x="connsiteX4848" y="connsiteY4848"/>
              </a:cxn>
              <a:cxn ang="0">
                <a:pos x="connsiteX4849" y="connsiteY4849"/>
              </a:cxn>
              <a:cxn ang="0">
                <a:pos x="connsiteX4850" y="connsiteY4850"/>
              </a:cxn>
              <a:cxn ang="0">
                <a:pos x="connsiteX4851" y="connsiteY4851"/>
              </a:cxn>
              <a:cxn ang="0">
                <a:pos x="connsiteX4852" y="connsiteY4852"/>
              </a:cxn>
              <a:cxn ang="0">
                <a:pos x="connsiteX4853" y="connsiteY4853"/>
              </a:cxn>
              <a:cxn ang="0">
                <a:pos x="connsiteX4854" y="connsiteY4854"/>
              </a:cxn>
              <a:cxn ang="0">
                <a:pos x="connsiteX4855" y="connsiteY4855"/>
              </a:cxn>
              <a:cxn ang="0">
                <a:pos x="connsiteX4856" y="connsiteY4856"/>
              </a:cxn>
              <a:cxn ang="0">
                <a:pos x="connsiteX4857" y="connsiteY4857"/>
              </a:cxn>
              <a:cxn ang="0">
                <a:pos x="connsiteX4858" y="connsiteY4858"/>
              </a:cxn>
              <a:cxn ang="0">
                <a:pos x="connsiteX4859" y="connsiteY4859"/>
              </a:cxn>
              <a:cxn ang="0">
                <a:pos x="connsiteX4860" y="connsiteY4860"/>
              </a:cxn>
              <a:cxn ang="0">
                <a:pos x="connsiteX4861" y="connsiteY4861"/>
              </a:cxn>
              <a:cxn ang="0">
                <a:pos x="connsiteX4862" y="connsiteY4862"/>
              </a:cxn>
              <a:cxn ang="0">
                <a:pos x="connsiteX4863" y="connsiteY4863"/>
              </a:cxn>
              <a:cxn ang="0">
                <a:pos x="connsiteX4864" y="connsiteY4864"/>
              </a:cxn>
              <a:cxn ang="0">
                <a:pos x="connsiteX4865" y="connsiteY4865"/>
              </a:cxn>
              <a:cxn ang="0">
                <a:pos x="connsiteX4866" y="connsiteY4866"/>
              </a:cxn>
              <a:cxn ang="0">
                <a:pos x="connsiteX4867" y="connsiteY4867"/>
              </a:cxn>
              <a:cxn ang="0">
                <a:pos x="connsiteX4868" y="connsiteY4868"/>
              </a:cxn>
              <a:cxn ang="0">
                <a:pos x="connsiteX4869" y="connsiteY4869"/>
              </a:cxn>
              <a:cxn ang="0">
                <a:pos x="connsiteX4870" y="connsiteY4870"/>
              </a:cxn>
              <a:cxn ang="0">
                <a:pos x="connsiteX4871" y="connsiteY4871"/>
              </a:cxn>
              <a:cxn ang="0">
                <a:pos x="connsiteX4872" y="connsiteY4872"/>
              </a:cxn>
              <a:cxn ang="0">
                <a:pos x="connsiteX4873" y="connsiteY4873"/>
              </a:cxn>
              <a:cxn ang="0">
                <a:pos x="connsiteX4874" y="connsiteY4874"/>
              </a:cxn>
              <a:cxn ang="0">
                <a:pos x="connsiteX4875" y="connsiteY4875"/>
              </a:cxn>
              <a:cxn ang="0">
                <a:pos x="connsiteX4876" y="connsiteY4876"/>
              </a:cxn>
              <a:cxn ang="0">
                <a:pos x="connsiteX4877" y="connsiteY4877"/>
              </a:cxn>
              <a:cxn ang="0">
                <a:pos x="connsiteX4878" y="connsiteY4878"/>
              </a:cxn>
              <a:cxn ang="0">
                <a:pos x="connsiteX4879" y="connsiteY4879"/>
              </a:cxn>
              <a:cxn ang="0">
                <a:pos x="connsiteX4880" y="connsiteY4880"/>
              </a:cxn>
              <a:cxn ang="0">
                <a:pos x="connsiteX4881" y="connsiteY4881"/>
              </a:cxn>
              <a:cxn ang="0">
                <a:pos x="connsiteX4882" y="connsiteY4882"/>
              </a:cxn>
              <a:cxn ang="0">
                <a:pos x="connsiteX4883" y="connsiteY4883"/>
              </a:cxn>
              <a:cxn ang="0">
                <a:pos x="connsiteX4884" y="connsiteY4884"/>
              </a:cxn>
              <a:cxn ang="0">
                <a:pos x="connsiteX4885" y="connsiteY4885"/>
              </a:cxn>
              <a:cxn ang="0">
                <a:pos x="connsiteX4886" y="connsiteY4886"/>
              </a:cxn>
              <a:cxn ang="0">
                <a:pos x="connsiteX4887" y="connsiteY4887"/>
              </a:cxn>
              <a:cxn ang="0">
                <a:pos x="connsiteX4888" y="connsiteY4888"/>
              </a:cxn>
              <a:cxn ang="0">
                <a:pos x="connsiteX4889" y="connsiteY4889"/>
              </a:cxn>
              <a:cxn ang="0">
                <a:pos x="connsiteX4890" y="connsiteY4890"/>
              </a:cxn>
              <a:cxn ang="0">
                <a:pos x="connsiteX4891" y="connsiteY4891"/>
              </a:cxn>
              <a:cxn ang="0">
                <a:pos x="connsiteX4892" y="connsiteY4892"/>
              </a:cxn>
              <a:cxn ang="0">
                <a:pos x="connsiteX4893" y="connsiteY4893"/>
              </a:cxn>
              <a:cxn ang="0">
                <a:pos x="connsiteX4894" y="connsiteY4894"/>
              </a:cxn>
              <a:cxn ang="0">
                <a:pos x="connsiteX4895" y="connsiteY4895"/>
              </a:cxn>
              <a:cxn ang="0">
                <a:pos x="connsiteX4896" y="connsiteY4896"/>
              </a:cxn>
              <a:cxn ang="0">
                <a:pos x="connsiteX4897" y="connsiteY4897"/>
              </a:cxn>
              <a:cxn ang="0">
                <a:pos x="connsiteX4898" y="connsiteY4898"/>
              </a:cxn>
              <a:cxn ang="0">
                <a:pos x="connsiteX4899" y="connsiteY4899"/>
              </a:cxn>
              <a:cxn ang="0">
                <a:pos x="connsiteX4900" y="connsiteY4900"/>
              </a:cxn>
              <a:cxn ang="0">
                <a:pos x="connsiteX4901" y="connsiteY4901"/>
              </a:cxn>
              <a:cxn ang="0">
                <a:pos x="connsiteX4902" y="connsiteY4902"/>
              </a:cxn>
              <a:cxn ang="0">
                <a:pos x="connsiteX4903" y="connsiteY4903"/>
              </a:cxn>
              <a:cxn ang="0">
                <a:pos x="connsiteX4904" y="connsiteY4904"/>
              </a:cxn>
              <a:cxn ang="0">
                <a:pos x="connsiteX4905" y="connsiteY4905"/>
              </a:cxn>
              <a:cxn ang="0">
                <a:pos x="connsiteX4906" y="connsiteY4906"/>
              </a:cxn>
              <a:cxn ang="0">
                <a:pos x="connsiteX4907" y="connsiteY4907"/>
              </a:cxn>
              <a:cxn ang="0">
                <a:pos x="connsiteX4908" y="connsiteY4908"/>
              </a:cxn>
              <a:cxn ang="0">
                <a:pos x="connsiteX4909" y="connsiteY4909"/>
              </a:cxn>
              <a:cxn ang="0">
                <a:pos x="connsiteX4910" y="connsiteY4910"/>
              </a:cxn>
              <a:cxn ang="0">
                <a:pos x="connsiteX4911" y="connsiteY4911"/>
              </a:cxn>
              <a:cxn ang="0">
                <a:pos x="connsiteX4912" y="connsiteY4912"/>
              </a:cxn>
              <a:cxn ang="0">
                <a:pos x="connsiteX4913" y="connsiteY4913"/>
              </a:cxn>
              <a:cxn ang="0">
                <a:pos x="connsiteX4914" y="connsiteY4914"/>
              </a:cxn>
              <a:cxn ang="0">
                <a:pos x="connsiteX4915" y="connsiteY4915"/>
              </a:cxn>
              <a:cxn ang="0">
                <a:pos x="connsiteX4916" y="connsiteY4916"/>
              </a:cxn>
              <a:cxn ang="0">
                <a:pos x="connsiteX4917" y="connsiteY4917"/>
              </a:cxn>
              <a:cxn ang="0">
                <a:pos x="connsiteX4918" y="connsiteY4918"/>
              </a:cxn>
              <a:cxn ang="0">
                <a:pos x="connsiteX4919" y="connsiteY4919"/>
              </a:cxn>
              <a:cxn ang="0">
                <a:pos x="connsiteX4920" y="connsiteY4920"/>
              </a:cxn>
              <a:cxn ang="0">
                <a:pos x="connsiteX4921" y="connsiteY4921"/>
              </a:cxn>
              <a:cxn ang="0">
                <a:pos x="connsiteX4922" y="connsiteY4922"/>
              </a:cxn>
              <a:cxn ang="0">
                <a:pos x="connsiteX4923" y="connsiteY4923"/>
              </a:cxn>
              <a:cxn ang="0">
                <a:pos x="connsiteX4924" y="connsiteY4924"/>
              </a:cxn>
              <a:cxn ang="0">
                <a:pos x="connsiteX4925" y="connsiteY4925"/>
              </a:cxn>
              <a:cxn ang="0">
                <a:pos x="connsiteX4926" y="connsiteY4926"/>
              </a:cxn>
              <a:cxn ang="0">
                <a:pos x="connsiteX4927" y="connsiteY4927"/>
              </a:cxn>
              <a:cxn ang="0">
                <a:pos x="connsiteX4928" y="connsiteY4928"/>
              </a:cxn>
              <a:cxn ang="0">
                <a:pos x="connsiteX4929" y="connsiteY4929"/>
              </a:cxn>
              <a:cxn ang="0">
                <a:pos x="connsiteX4930" y="connsiteY4930"/>
              </a:cxn>
              <a:cxn ang="0">
                <a:pos x="connsiteX4931" y="connsiteY4931"/>
              </a:cxn>
              <a:cxn ang="0">
                <a:pos x="connsiteX4932" y="connsiteY4932"/>
              </a:cxn>
              <a:cxn ang="0">
                <a:pos x="connsiteX4933" y="connsiteY4933"/>
              </a:cxn>
              <a:cxn ang="0">
                <a:pos x="connsiteX4934" y="connsiteY4934"/>
              </a:cxn>
              <a:cxn ang="0">
                <a:pos x="connsiteX4935" y="connsiteY4935"/>
              </a:cxn>
              <a:cxn ang="0">
                <a:pos x="connsiteX4936" y="connsiteY4936"/>
              </a:cxn>
              <a:cxn ang="0">
                <a:pos x="connsiteX4937" y="connsiteY4937"/>
              </a:cxn>
              <a:cxn ang="0">
                <a:pos x="connsiteX4938" y="connsiteY4938"/>
              </a:cxn>
              <a:cxn ang="0">
                <a:pos x="connsiteX4939" y="connsiteY4939"/>
              </a:cxn>
              <a:cxn ang="0">
                <a:pos x="connsiteX4940" y="connsiteY4940"/>
              </a:cxn>
              <a:cxn ang="0">
                <a:pos x="connsiteX4941" y="connsiteY4941"/>
              </a:cxn>
              <a:cxn ang="0">
                <a:pos x="connsiteX4942" y="connsiteY4942"/>
              </a:cxn>
              <a:cxn ang="0">
                <a:pos x="connsiteX4943" y="connsiteY4943"/>
              </a:cxn>
              <a:cxn ang="0">
                <a:pos x="connsiteX4944" y="connsiteY4944"/>
              </a:cxn>
              <a:cxn ang="0">
                <a:pos x="connsiteX4945" y="connsiteY4945"/>
              </a:cxn>
              <a:cxn ang="0">
                <a:pos x="connsiteX4946" y="connsiteY4946"/>
              </a:cxn>
              <a:cxn ang="0">
                <a:pos x="connsiteX4947" y="connsiteY4947"/>
              </a:cxn>
              <a:cxn ang="0">
                <a:pos x="connsiteX4948" y="connsiteY4948"/>
              </a:cxn>
              <a:cxn ang="0">
                <a:pos x="connsiteX4949" y="connsiteY4949"/>
              </a:cxn>
              <a:cxn ang="0">
                <a:pos x="connsiteX4950" y="connsiteY4950"/>
              </a:cxn>
              <a:cxn ang="0">
                <a:pos x="connsiteX4951" y="connsiteY4951"/>
              </a:cxn>
              <a:cxn ang="0">
                <a:pos x="connsiteX4952" y="connsiteY4952"/>
              </a:cxn>
              <a:cxn ang="0">
                <a:pos x="connsiteX4953" y="connsiteY4953"/>
              </a:cxn>
              <a:cxn ang="0">
                <a:pos x="connsiteX4954" y="connsiteY4954"/>
              </a:cxn>
              <a:cxn ang="0">
                <a:pos x="connsiteX4955" y="connsiteY4955"/>
              </a:cxn>
              <a:cxn ang="0">
                <a:pos x="connsiteX4956" y="connsiteY4956"/>
              </a:cxn>
              <a:cxn ang="0">
                <a:pos x="connsiteX4957" y="connsiteY4957"/>
              </a:cxn>
              <a:cxn ang="0">
                <a:pos x="connsiteX4958" y="connsiteY4958"/>
              </a:cxn>
              <a:cxn ang="0">
                <a:pos x="connsiteX4959" y="connsiteY4959"/>
              </a:cxn>
              <a:cxn ang="0">
                <a:pos x="connsiteX4960" y="connsiteY4960"/>
              </a:cxn>
              <a:cxn ang="0">
                <a:pos x="connsiteX4961" y="connsiteY4961"/>
              </a:cxn>
              <a:cxn ang="0">
                <a:pos x="connsiteX4962" y="connsiteY4962"/>
              </a:cxn>
              <a:cxn ang="0">
                <a:pos x="connsiteX4963" y="connsiteY4963"/>
              </a:cxn>
              <a:cxn ang="0">
                <a:pos x="connsiteX4964" y="connsiteY4964"/>
              </a:cxn>
              <a:cxn ang="0">
                <a:pos x="connsiteX4965" y="connsiteY4965"/>
              </a:cxn>
              <a:cxn ang="0">
                <a:pos x="connsiteX4966" y="connsiteY4966"/>
              </a:cxn>
              <a:cxn ang="0">
                <a:pos x="connsiteX4967" y="connsiteY4967"/>
              </a:cxn>
              <a:cxn ang="0">
                <a:pos x="connsiteX4968" y="connsiteY4968"/>
              </a:cxn>
              <a:cxn ang="0">
                <a:pos x="connsiteX4969" y="connsiteY4969"/>
              </a:cxn>
              <a:cxn ang="0">
                <a:pos x="connsiteX4970" y="connsiteY4970"/>
              </a:cxn>
              <a:cxn ang="0">
                <a:pos x="connsiteX4971" y="connsiteY4971"/>
              </a:cxn>
              <a:cxn ang="0">
                <a:pos x="connsiteX4972" y="connsiteY4972"/>
              </a:cxn>
              <a:cxn ang="0">
                <a:pos x="connsiteX4973" y="connsiteY4973"/>
              </a:cxn>
              <a:cxn ang="0">
                <a:pos x="connsiteX4974" y="connsiteY4974"/>
              </a:cxn>
              <a:cxn ang="0">
                <a:pos x="connsiteX4975" y="connsiteY4975"/>
              </a:cxn>
              <a:cxn ang="0">
                <a:pos x="connsiteX4976" y="connsiteY4976"/>
              </a:cxn>
              <a:cxn ang="0">
                <a:pos x="connsiteX4977" y="connsiteY4977"/>
              </a:cxn>
              <a:cxn ang="0">
                <a:pos x="connsiteX4978" y="connsiteY4978"/>
              </a:cxn>
              <a:cxn ang="0">
                <a:pos x="connsiteX4979" y="connsiteY4979"/>
              </a:cxn>
              <a:cxn ang="0">
                <a:pos x="connsiteX4980" y="connsiteY4980"/>
              </a:cxn>
              <a:cxn ang="0">
                <a:pos x="connsiteX4981" y="connsiteY4981"/>
              </a:cxn>
              <a:cxn ang="0">
                <a:pos x="connsiteX4982" y="connsiteY4982"/>
              </a:cxn>
              <a:cxn ang="0">
                <a:pos x="connsiteX4983" y="connsiteY4983"/>
              </a:cxn>
              <a:cxn ang="0">
                <a:pos x="connsiteX4984" y="connsiteY4984"/>
              </a:cxn>
              <a:cxn ang="0">
                <a:pos x="connsiteX4985" y="connsiteY4985"/>
              </a:cxn>
              <a:cxn ang="0">
                <a:pos x="connsiteX4986" y="connsiteY4986"/>
              </a:cxn>
              <a:cxn ang="0">
                <a:pos x="connsiteX4987" y="connsiteY4987"/>
              </a:cxn>
              <a:cxn ang="0">
                <a:pos x="connsiteX4988" y="connsiteY4988"/>
              </a:cxn>
              <a:cxn ang="0">
                <a:pos x="connsiteX4989" y="connsiteY4989"/>
              </a:cxn>
              <a:cxn ang="0">
                <a:pos x="connsiteX4990" y="connsiteY4990"/>
              </a:cxn>
              <a:cxn ang="0">
                <a:pos x="connsiteX4991" y="connsiteY4991"/>
              </a:cxn>
              <a:cxn ang="0">
                <a:pos x="connsiteX4992" y="connsiteY4992"/>
              </a:cxn>
              <a:cxn ang="0">
                <a:pos x="connsiteX4993" y="connsiteY4993"/>
              </a:cxn>
              <a:cxn ang="0">
                <a:pos x="connsiteX4994" y="connsiteY4994"/>
              </a:cxn>
              <a:cxn ang="0">
                <a:pos x="connsiteX4995" y="connsiteY4995"/>
              </a:cxn>
              <a:cxn ang="0">
                <a:pos x="connsiteX4996" y="connsiteY4996"/>
              </a:cxn>
              <a:cxn ang="0">
                <a:pos x="connsiteX4997" y="connsiteY4997"/>
              </a:cxn>
              <a:cxn ang="0">
                <a:pos x="connsiteX4998" y="connsiteY4998"/>
              </a:cxn>
              <a:cxn ang="0">
                <a:pos x="connsiteX4999" y="connsiteY4999"/>
              </a:cxn>
              <a:cxn ang="0">
                <a:pos x="connsiteX5000" y="connsiteY5000"/>
              </a:cxn>
              <a:cxn ang="0">
                <a:pos x="connsiteX5001" y="connsiteY5001"/>
              </a:cxn>
              <a:cxn ang="0">
                <a:pos x="connsiteX5002" y="connsiteY5002"/>
              </a:cxn>
              <a:cxn ang="0">
                <a:pos x="connsiteX5003" y="connsiteY5003"/>
              </a:cxn>
              <a:cxn ang="0">
                <a:pos x="connsiteX5004" y="connsiteY5004"/>
              </a:cxn>
              <a:cxn ang="0">
                <a:pos x="connsiteX5005" y="connsiteY5005"/>
              </a:cxn>
              <a:cxn ang="0">
                <a:pos x="connsiteX5006" y="connsiteY5006"/>
              </a:cxn>
              <a:cxn ang="0">
                <a:pos x="connsiteX5007" y="connsiteY5007"/>
              </a:cxn>
              <a:cxn ang="0">
                <a:pos x="connsiteX5008" y="connsiteY5008"/>
              </a:cxn>
              <a:cxn ang="0">
                <a:pos x="connsiteX5009" y="connsiteY5009"/>
              </a:cxn>
              <a:cxn ang="0">
                <a:pos x="connsiteX5010" y="connsiteY5010"/>
              </a:cxn>
              <a:cxn ang="0">
                <a:pos x="connsiteX5011" y="connsiteY5011"/>
              </a:cxn>
              <a:cxn ang="0">
                <a:pos x="connsiteX5012" y="connsiteY5012"/>
              </a:cxn>
              <a:cxn ang="0">
                <a:pos x="connsiteX5013" y="connsiteY5013"/>
              </a:cxn>
              <a:cxn ang="0">
                <a:pos x="connsiteX5014" y="connsiteY5014"/>
              </a:cxn>
              <a:cxn ang="0">
                <a:pos x="connsiteX5015" y="connsiteY5015"/>
              </a:cxn>
              <a:cxn ang="0">
                <a:pos x="connsiteX5016" y="connsiteY5016"/>
              </a:cxn>
              <a:cxn ang="0">
                <a:pos x="connsiteX5017" y="connsiteY5017"/>
              </a:cxn>
              <a:cxn ang="0">
                <a:pos x="connsiteX5018" y="connsiteY5018"/>
              </a:cxn>
              <a:cxn ang="0">
                <a:pos x="connsiteX5019" y="connsiteY5019"/>
              </a:cxn>
              <a:cxn ang="0">
                <a:pos x="connsiteX5020" y="connsiteY5020"/>
              </a:cxn>
              <a:cxn ang="0">
                <a:pos x="connsiteX5021" y="connsiteY5021"/>
              </a:cxn>
              <a:cxn ang="0">
                <a:pos x="connsiteX5022" y="connsiteY5022"/>
              </a:cxn>
              <a:cxn ang="0">
                <a:pos x="connsiteX5023" y="connsiteY5023"/>
              </a:cxn>
              <a:cxn ang="0">
                <a:pos x="connsiteX5024" y="connsiteY5024"/>
              </a:cxn>
              <a:cxn ang="0">
                <a:pos x="connsiteX5025" y="connsiteY5025"/>
              </a:cxn>
              <a:cxn ang="0">
                <a:pos x="connsiteX5026" y="connsiteY5026"/>
              </a:cxn>
              <a:cxn ang="0">
                <a:pos x="connsiteX5027" y="connsiteY5027"/>
              </a:cxn>
              <a:cxn ang="0">
                <a:pos x="connsiteX5028" y="connsiteY5028"/>
              </a:cxn>
              <a:cxn ang="0">
                <a:pos x="connsiteX5029" y="connsiteY5029"/>
              </a:cxn>
              <a:cxn ang="0">
                <a:pos x="connsiteX5030" y="connsiteY5030"/>
              </a:cxn>
              <a:cxn ang="0">
                <a:pos x="connsiteX5031" y="connsiteY5031"/>
              </a:cxn>
              <a:cxn ang="0">
                <a:pos x="connsiteX5032" y="connsiteY5032"/>
              </a:cxn>
              <a:cxn ang="0">
                <a:pos x="connsiteX5033" y="connsiteY5033"/>
              </a:cxn>
              <a:cxn ang="0">
                <a:pos x="connsiteX5034" y="connsiteY5034"/>
              </a:cxn>
              <a:cxn ang="0">
                <a:pos x="connsiteX5035" y="connsiteY5035"/>
              </a:cxn>
              <a:cxn ang="0">
                <a:pos x="connsiteX5036" y="connsiteY5036"/>
              </a:cxn>
              <a:cxn ang="0">
                <a:pos x="connsiteX5037" y="connsiteY5037"/>
              </a:cxn>
              <a:cxn ang="0">
                <a:pos x="connsiteX5038" y="connsiteY5038"/>
              </a:cxn>
              <a:cxn ang="0">
                <a:pos x="connsiteX5039" y="connsiteY5039"/>
              </a:cxn>
              <a:cxn ang="0">
                <a:pos x="connsiteX5040" y="connsiteY5040"/>
              </a:cxn>
              <a:cxn ang="0">
                <a:pos x="connsiteX5041" y="connsiteY5041"/>
              </a:cxn>
              <a:cxn ang="0">
                <a:pos x="connsiteX5042" y="connsiteY5042"/>
              </a:cxn>
              <a:cxn ang="0">
                <a:pos x="connsiteX5043" y="connsiteY5043"/>
              </a:cxn>
              <a:cxn ang="0">
                <a:pos x="connsiteX5044" y="connsiteY5044"/>
              </a:cxn>
              <a:cxn ang="0">
                <a:pos x="connsiteX5045" y="connsiteY5045"/>
              </a:cxn>
              <a:cxn ang="0">
                <a:pos x="connsiteX5046" y="connsiteY5046"/>
              </a:cxn>
              <a:cxn ang="0">
                <a:pos x="connsiteX5047" y="connsiteY5047"/>
              </a:cxn>
              <a:cxn ang="0">
                <a:pos x="connsiteX5048" y="connsiteY5048"/>
              </a:cxn>
              <a:cxn ang="0">
                <a:pos x="connsiteX5049" y="connsiteY5049"/>
              </a:cxn>
              <a:cxn ang="0">
                <a:pos x="connsiteX5050" y="connsiteY5050"/>
              </a:cxn>
              <a:cxn ang="0">
                <a:pos x="connsiteX5051" y="connsiteY5051"/>
              </a:cxn>
              <a:cxn ang="0">
                <a:pos x="connsiteX5052" y="connsiteY5052"/>
              </a:cxn>
              <a:cxn ang="0">
                <a:pos x="connsiteX5053" y="connsiteY5053"/>
              </a:cxn>
              <a:cxn ang="0">
                <a:pos x="connsiteX5054" y="connsiteY5054"/>
              </a:cxn>
              <a:cxn ang="0">
                <a:pos x="connsiteX5055" y="connsiteY5055"/>
              </a:cxn>
              <a:cxn ang="0">
                <a:pos x="connsiteX5056" y="connsiteY5056"/>
              </a:cxn>
              <a:cxn ang="0">
                <a:pos x="connsiteX5057" y="connsiteY5057"/>
              </a:cxn>
              <a:cxn ang="0">
                <a:pos x="connsiteX5058" y="connsiteY5058"/>
              </a:cxn>
              <a:cxn ang="0">
                <a:pos x="connsiteX5059" y="connsiteY5059"/>
              </a:cxn>
              <a:cxn ang="0">
                <a:pos x="connsiteX5060" y="connsiteY5060"/>
              </a:cxn>
              <a:cxn ang="0">
                <a:pos x="connsiteX5061" y="connsiteY5061"/>
              </a:cxn>
              <a:cxn ang="0">
                <a:pos x="connsiteX5062" y="connsiteY5062"/>
              </a:cxn>
              <a:cxn ang="0">
                <a:pos x="connsiteX5063" y="connsiteY5063"/>
              </a:cxn>
              <a:cxn ang="0">
                <a:pos x="connsiteX5064" y="connsiteY5064"/>
              </a:cxn>
              <a:cxn ang="0">
                <a:pos x="connsiteX5065" y="connsiteY5065"/>
              </a:cxn>
              <a:cxn ang="0">
                <a:pos x="connsiteX5066" y="connsiteY5066"/>
              </a:cxn>
              <a:cxn ang="0">
                <a:pos x="connsiteX5067" y="connsiteY5067"/>
              </a:cxn>
              <a:cxn ang="0">
                <a:pos x="connsiteX5068" y="connsiteY5068"/>
              </a:cxn>
              <a:cxn ang="0">
                <a:pos x="connsiteX5069" y="connsiteY5069"/>
              </a:cxn>
              <a:cxn ang="0">
                <a:pos x="connsiteX5070" y="connsiteY5070"/>
              </a:cxn>
              <a:cxn ang="0">
                <a:pos x="connsiteX5071" y="connsiteY5071"/>
              </a:cxn>
              <a:cxn ang="0">
                <a:pos x="connsiteX5072" y="connsiteY5072"/>
              </a:cxn>
              <a:cxn ang="0">
                <a:pos x="connsiteX5073" y="connsiteY5073"/>
              </a:cxn>
              <a:cxn ang="0">
                <a:pos x="connsiteX5074" y="connsiteY5074"/>
              </a:cxn>
              <a:cxn ang="0">
                <a:pos x="connsiteX5075" y="connsiteY5075"/>
              </a:cxn>
              <a:cxn ang="0">
                <a:pos x="connsiteX5076" y="connsiteY5076"/>
              </a:cxn>
              <a:cxn ang="0">
                <a:pos x="connsiteX5077" y="connsiteY5077"/>
              </a:cxn>
              <a:cxn ang="0">
                <a:pos x="connsiteX5078" y="connsiteY5078"/>
              </a:cxn>
              <a:cxn ang="0">
                <a:pos x="connsiteX5079" y="connsiteY5079"/>
              </a:cxn>
              <a:cxn ang="0">
                <a:pos x="connsiteX5080" y="connsiteY5080"/>
              </a:cxn>
              <a:cxn ang="0">
                <a:pos x="connsiteX5081" y="connsiteY5081"/>
              </a:cxn>
              <a:cxn ang="0">
                <a:pos x="connsiteX5082" y="connsiteY5082"/>
              </a:cxn>
              <a:cxn ang="0">
                <a:pos x="connsiteX5083" y="connsiteY5083"/>
              </a:cxn>
              <a:cxn ang="0">
                <a:pos x="connsiteX5084" y="connsiteY5084"/>
              </a:cxn>
              <a:cxn ang="0">
                <a:pos x="connsiteX5085" y="connsiteY5085"/>
              </a:cxn>
              <a:cxn ang="0">
                <a:pos x="connsiteX5086" y="connsiteY5086"/>
              </a:cxn>
              <a:cxn ang="0">
                <a:pos x="connsiteX5087" y="connsiteY5087"/>
              </a:cxn>
              <a:cxn ang="0">
                <a:pos x="connsiteX5088" y="connsiteY5088"/>
              </a:cxn>
              <a:cxn ang="0">
                <a:pos x="connsiteX5089" y="connsiteY5089"/>
              </a:cxn>
              <a:cxn ang="0">
                <a:pos x="connsiteX5090" y="connsiteY5090"/>
              </a:cxn>
              <a:cxn ang="0">
                <a:pos x="connsiteX5091" y="connsiteY5091"/>
              </a:cxn>
              <a:cxn ang="0">
                <a:pos x="connsiteX5092" y="connsiteY5092"/>
              </a:cxn>
              <a:cxn ang="0">
                <a:pos x="connsiteX5093" y="connsiteY5093"/>
              </a:cxn>
              <a:cxn ang="0">
                <a:pos x="connsiteX5094" y="connsiteY5094"/>
              </a:cxn>
              <a:cxn ang="0">
                <a:pos x="connsiteX5095" y="connsiteY5095"/>
              </a:cxn>
              <a:cxn ang="0">
                <a:pos x="connsiteX5096" y="connsiteY5096"/>
              </a:cxn>
              <a:cxn ang="0">
                <a:pos x="connsiteX5097" y="connsiteY5097"/>
              </a:cxn>
              <a:cxn ang="0">
                <a:pos x="connsiteX5098" y="connsiteY5098"/>
              </a:cxn>
              <a:cxn ang="0">
                <a:pos x="connsiteX5099" y="connsiteY5099"/>
              </a:cxn>
              <a:cxn ang="0">
                <a:pos x="connsiteX5100" y="connsiteY5100"/>
              </a:cxn>
              <a:cxn ang="0">
                <a:pos x="connsiteX5101" y="connsiteY5101"/>
              </a:cxn>
              <a:cxn ang="0">
                <a:pos x="connsiteX5102" y="connsiteY5102"/>
              </a:cxn>
              <a:cxn ang="0">
                <a:pos x="connsiteX5103" y="connsiteY5103"/>
              </a:cxn>
              <a:cxn ang="0">
                <a:pos x="connsiteX5104" y="connsiteY5104"/>
              </a:cxn>
              <a:cxn ang="0">
                <a:pos x="connsiteX5105" y="connsiteY5105"/>
              </a:cxn>
              <a:cxn ang="0">
                <a:pos x="connsiteX5106" y="connsiteY5106"/>
              </a:cxn>
              <a:cxn ang="0">
                <a:pos x="connsiteX5107" y="connsiteY5107"/>
              </a:cxn>
              <a:cxn ang="0">
                <a:pos x="connsiteX5108" y="connsiteY5108"/>
              </a:cxn>
              <a:cxn ang="0">
                <a:pos x="connsiteX5109" y="connsiteY5109"/>
              </a:cxn>
              <a:cxn ang="0">
                <a:pos x="connsiteX5110" y="connsiteY5110"/>
              </a:cxn>
              <a:cxn ang="0">
                <a:pos x="connsiteX5111" y="connsiteY5111"/>
              </a:cxn>
              <a:cxn ang="0">
                <a:pos x="connsiteX5112" y="connsiteY5112"/>
              </a:cxn>
              <a:cxn ang="0">
                <a:pos x="connsiteX5113" y="connsiteY5113"/>
              </a:cxn>
              <a:cxn ang="0">
                <a:pos x="connsiteX5114" y="connsiteY5114"/>
              </a:cxn>
              <a:cxn ang="0">
                <a:pos x="connsiteX5115" y="connsiteY5115"/>
              </a:cxn>
              <a:cxn ang="0">
                <a:pos x="connsiteX5116" y="connsiteY5116"/>
              </a:cxn>
              <a:cxn ang="0">
                <a:pos x="connsiteX5117" y="connsiteY5117"/>
              </a:cxn>
              <a:cxn ang="0">
                <a:pos x="connsiteX5118" y="connsiteY5118"/>
              </a:cxn>
              <a:cxn ang="0">
                <a:pos x="connsiteX5119" y="connsiteY5119"/>
              </a:cxn>
              <a:cxn ang="0">
                <a:pos x="connsiteX5120" y="connsiteY5120"/>
              </a:cxn>
              <a:cxn ang="0">
                <a:pos x="connsiteX5121" y="connsiteY5121"/>
              </a:cxn>
              <a:cxn ang="0">
                <a:pos x="connsiteX5122" y="connsiteY5122"/>
              </a:cxn>
              <a:cxn ang="0">
                <a:pos x="connsiteX5123" y="connsiteY5123"/>
              </a:cxn>
              <a:cxn ang="0">
                <a:pos x="connsiteX5124" y="connsiteY5124"/>
              </a:cxn>
              <a:cxn ang="0">
                <a:pos x="connsiteX5125" y="connsiteY5125"/>
              </a:cxn>
              <a:cxn ang="0">
                <a:pos x="connsiteX5126" y="connsiteY5126"/>
              </a:cxn>
              <a:cxn ang="0">
                <a:pos x="connsiteX5127" y="connsiteY5127"/>
              </a:cxn>
              <a:cxn ang="0">
                <a:pos x="connsiteX5128" y="connsiteY5128"/>
              </a:cxn>
              <a:cxn ang="0">
                <a:pos x="connsiteX5129" y="connsiteY5129"/>
              </a:cxn>
              <a:cxn ang="0">
                <a:pos x="connsiteX5130" y="connsiteY5130"/>
              </a:cxn>
              <a:cxn ang="0">
                <a:pos x="connsiteX5131" y="connsiteY5131"/>
              </a:cxn>
              <a:cxn ang="0">
                <a:pos x="connsiteX5132" y="connsiteY5132"/>
              </a:cxn>
              <a:cxn ang="0">
                <a:pos x="connsiteX5133" y="connsiteY5133"/>
              </a:cxn>
              <a:cxn ang="0">
                <a:pos x="connsiteX5134" y="connsiteY5134"/>
              </a:cxn>
              <a:cxn ang="0">
                <a:pos x="connsiteX5135" y="connsiteY5135"/>
              </a:cxn>
              <a:cxn ang="0">
                <a:pos x="connsiteX5136" y="connsiteY5136"/>
              </a:cxn>
              <a:cxn ang="0">
                <a:pos x="connsiteX5137" y="connsiteY5137"/>
              </a:cxn>
              <a:cxn ang="0">
                <a:pos x="connsiteX5138" y="connsiteY5138"/>
              </a:cxn>
              <a:cxn ang="0">
                <a:pos x="connsiteX5139" y="connsiteY5139"/>
              </a:cxn>
              <a:cxn ang="0">
                <a:pos x="connsiteX5140" y="connsiteY5140"/>
              </a:cxn>
              <a:cxn ang="0">
                <a:pos x="connsiteX5141" y="connsiteY5141"/>
              </a:cxn>
              <a:cxn ang="0">
                <a:pos x="connsiteX5142" y="connsiteY5142"/>
              </a:cxn>
              <a:cxn ang="0">
                <a:pos x="connsiteX5143" y="connsiteY5143"/>
              </a:cxn>
              <a:cxn ang="0">
                <a:pos x="connsiteX5144" y="connsiteY5144"/>
              </a:cxn>
              <a:cxn ang="0">
                <a:pos x="connsiteX5145" y="connsiteY5145"/>
              </a:cxn>
              <a:cxn ang="0">
                <a:pos x="connsiteX5146" y="connsiteY5146"/>
              </a:cxn>
              <a:cxn ang="0">
                <a:pos x="connsiteX5147" y="connsiteY5147"/>
              </a:cxn>
              <a:cxn ang="0">
                <a:pos x="connsiteX5148" y="connsiteY5148"/>
              </a:cxn>
              <a:cxn ang="0">
                <a:pos x="connsiteX5149" y="connsiteY5149"/>
              </a:cxn>
              <a:cxn ang="0">
                <a:pos x="connsiteX5150" y="connsiteY5150"/>
              </a:cxn>
              <a:cxn ang="0">
                <a:pos x="connsiteX5151" y="connsiteY5151"/>
              </a:cxn>
              <a:cxn ang="0">
                <a:pos x="connsiteX5152" y="connsiteY5152"/>
              </a:cxn>
              <a:cxn ang="0">
                <a:pos x="connsiteX5153" y="connsiteY5153"/>
              </a:cxn>
              <a:cxn ang="0">
                <a:pos x="connsiteX5154" y="connsiteY5154"/>
              </a:cxn>
              <a:cxn ang="0">
                <a:pos x="connsiteX5155" y="connsiteY5155"/>
              </a:cxn>
              <a:cxn ang="0">
                <a:pos x="connsiteX5156" y="connsiteY5156"/>
              </a:cxn>
              <a:cxn ang="0">
                <a:pos x="connsiteX5157" y="connsiteY5157"/>
              </a:cxn>
              <a:cxn ang="0">
                <a:pos x="connsiteX5158" y="connsiteY5158"/>
              </a:cxn>
              <a:cxn ang="0">
                <a:pos x="connsiteX5159" y="connsiteY5159"/>
              </a:cxn>
              <a:cxn ang="0">
                <a:pos x="connsiteX5160" y="connsiteY5160"/>
              </a:cxn>
              <a:cxn ang="0">
                <a:pos x="connsiteX5161" y="connsiteY5161"/>
              </a:cxn>
              <a:cxn ang="0">
                <a:pos x="connsiteX5162" y="connsiteY5162"/>
              </a:cxn>
              <a:cxn ang="0">
                <a:pos x="connsiteX5163" y="connsiteY5163"/>
              </a:cxn>
              <a:cxn ang="0">
                <a:pos x="connsiteX5164" y="connsiteY5164"/>
              </a:cxn>
              <a:cxn ang="0">
                <a:pos x="connsiteX5165" y="connsiteY5165"/>
              </a:cxn>
              <a:cxn ang="0">
                <a:pos x="connsiteX5166" y="connsiteY5166"/>
              </a:cxn>
              <a:cxn ang="0">
                <a:pos x="connsiteX5167" y="connsiteY5167"/>
              </a:cxn>
              <a:cxn ang="0">
                <a:pos x="connsiteX5168" y="connsiteY5168"/>
              </a:cxn>
              <a:cxn ang="0">
                <a:pos x="connsiteX5169" y="connsiteY5169"/>
              </a:cxn>
              <a:cxn ang="0">
                <a:pos x="connsiteX5170" y="connsiteY5170"/>
              </a:cxn>
              <a:cxn ang="0">
                <a:pos x="connsiteX5171" y="connsiteY5171"/>
              </a:cxn>
              <a:cxn ang="0">
                <a:pos x="connsiteX5172" y="connsiteY5172"/>
              </a:cxn>
              <a:cxn ang="0">
                <a:pos x="connsiteX5173" y="connsiteY5173"/>
              </a:cxn>
              <a:cxn ang="0">
                <a:pos x="connsiteX5174" y="connsiteY5174"/>
              </a:cxn>
              <a:cxn ang="0">
                <a:pos x="connsiteX5175" y="connsiteY5175"/>
              </a:cxn>
              <a:cxn ang="0">
                <a:pos x="connsiteX5176" y="connsiteY5176"/>
              </a:cxn>
              <a:cxn ang="0">
                <a:pos x="connsiteX5177" y="connsiteY5177"/>
              </a:cxn>
              <a:cxn ang="0">
                <a:pos x="connsiteX5178" y="connsiteY5178"/>
              </a:cxn>
              <a:cxn ang="0">
                <a:pos x="connsiteX5179" y="connsiteY5179"/>
              </a:cxn>
              <a:cxn ang="0">
                <a:pos x="connsiteX5180" y="connsiteY5180"/>
              </a:cxn>
              <a:cxn ang="0">
                <a:pos x="connsiteX5181" y="connsiteY5181"/>
              </a:cxn>
              <a:cxn ang="0">
                <a:pos x="connsiteX5182" y="connsiteY5182"/>
              </a:cxn>
              <a:cxn ang="0">
                <a:pos x="connsiteX5183" y="connsiteY5183"/>
              </a:cxn>
              <a:cxn ang="0">
                <a:pos x="connsiteX5184" y="connsiteY5184"/>
              </a:cxn>
              <a:cxn ang="0">
                <a:pos x="connsiteX5185" y="connsiteY5185"/>
              </a:cxn>
              <a:cxn ang="0">
                <a:pos x="connsiteX5186" y="connsiteY5186"/>
              </a:cxn>
              <a:cxn ang="0">
                <a:pos x="connsiteX5187" y="connsiteY5187"/>
              </a:cxn>
              <a:cxn ang="0">
                <a:pos x="connsiteX5188" y="connsiteY5188"/>
              </a:cxn>
              <a:cxn ang="0">
                <a:pos x="connsiteX5189" y="connsiteY5189"/>
              </a:cxn>
              <a:cxn ang="0">
                <a:pos x="connsiteX5190" y="connsiteY5190"/>
              </a:cxn>
              <a:cxn ang="0">
                <a:pos x="connsiteX5191" y="connsiteY5191"/>
              </a:cxn>
              <a:cxn ang="0">
                <a:pos x="connsiteX5192" y="connsiteY5192"/>
              </a:cxn>
              <a:cxn ang="0">
                <a:pos x="connsiteX5193" y="connsiteY5193"/>
              </a:cxn>
              <a:cxn ang="0">
                <a:pos x="connsiteX5194" y="connsiteY5194"/>
              </a:cxn>
              <a:cxn ang="0">
                <a:pos x="connsiteX5195" y="connsiteY5195"/>
              </a:cxn>
              <a:cxn ang="0">
                <a:pos x="connsiteX5196" y="connsiteY5196"/>
              </a:cxn>
              <a:cxn ang="0">
                <a:pos x="connsiteX5197" y="connsiteY5197"/>
              </a:cxn>
              <a:cxn ang="0">
                <a:pos x="connsiteX5198" y="connsiteY5198"/>
              </a:cxn>
              <a:cxn ang="0">
                <a:pos x="connsiteX5199" y="connsiteY5199"/>
              </a:cxn>
              <a:cxn ang="0">
                <a:pos x="connsiteX5200" y="connsiteY5200"/>
              </a:cxn>
              <a:cxn ang="0">
                <a:pos x="connsiteX5201" y="connsiteY5201"/>
              </a:cxn>
              <a:cxn ang="0">
                <a:pos x="connsiteX5202" y="connsiteY5202"/>
              </a:cxn>
              <a:cxn ang="0">
                <a:pos x="connsiteX5203" y="connsiteY5203"/>
              </a:cxn>
              <a:cxn ang="0">
                <a:pos x="connsiteX5204" y="connsiteY5204"/>
              </a:cxn>
              <a:cxn ang="0">
                <a:pos x="connsiteX5205" y="connsiteY5205"/>
              </a:cxn>
              <a:cxn ang="0">
                <a:pos x="connsiteX5206" y="connsiteY5206"/>
              </a:cxn>
              <a:cxn ang="0">
                <a:pos x="connsiteX5207" y="connsiteY5207"/>
              </a:cxn>
              <a:cxn ang="0">
                <a:pos x="connsiteX5208" y="connsiteY5208"/>
              </a:cxn>
              <a:cxn ang="0">
                <a:pos x="connsiteX5209" y="connsiteY5209"/>
              </a:cxn>
              <a:cxn ang="0">
                <a:pos x="connsiteX5210" y="connsiteY5210"/>
              </a:cxn>
              <a:cxn ang="0">
                <a:pos x="connsiteX5211" y="connsiteY5211"/>
              </a:cxn>
              <a:cxn ang="0">
                <a:pos x="connsiteX5212" y="connsiteY5212"/>
              </a:cxn>
              <a:cxn ang="0">
                <a:pos x="connsiteX5213" y="connsiteY5213"/>
              </a:cxn>
              <a:cxn ang="0">
                <a:pos x="connsiteX5214" y="connsiteY5214"/>
              </a:cxn>
              <a:cxn ang="0">
                <a:pos x="connsiteX5215" y="connsiteY5215"/>
              </a:cxn>
              <a:cxn ang="0">
                <a:pos x="connsiteX5216" y="connsiteY5216"/>
              </a:cxn>
              <a:cxn ang="0">
                <a:pos x="connsiteX5217" y="connsiteY5217"/>
              </a:cxn>
              <a:cxn ang="0">
                <a:pos x="connsiteX5218" y="connsiteY5218"/>
              </a:cxn>
              <a:cxn ang="0">
                <a:pos x="connsiteX5219" y="connsiteY5219"/>
              </a:cxn>
              <a:cxn ang="0">
                <a:pos x="connsiteX5220" y="connsiteY5220"/>
              </a:cxn>
              <a:cxn ang="0">
                <a:pos x="connsiteX5221" y="connsiteY5221"/>
              </a:cxn>
              <a:cxn ang="0">
                <a:pos x="connsiteX5222" y="connsiteY5222"/>
              </a:cxn>
              <a:cxn ang="0">
                <a:pos x="connsiteX5223" y="connsiteY5223"/>
              </a:cxn>
              <a:cxn ang="0">
                <a:pos x="connsiteX5224" y="connsiteY5224"/>
              </a:cxn>
              <a:cxn ang="0">
                <a:pos x="connsiteX5225" y="connsiteY5225"/>
              </a:cxn>
              <a:cxn ang="0">
                <a:pos x="connsiteX5226" y="connsiteY5226"/>
              </a:cxn>
              <a:cxn ang="0">
                <a:pos x="connsiteX5227" y="connsiteY5227"/>
              </a:cxn>
              <a:cxn ang="0">
                <a:pos x="connsiteX5228" y="connsiteY5228"/>
              </a:cxn>
              <a:cxn ang="0">
                <a:pos x="connsiteX5229" y="connsiteY5229"/>
              </a:cxn>
              <a:cxn ang="0">
                <a:pos x="connsiteX5230" y="connsiteY5230"/>
              </a:cxn>
              <a:cxn ang="0">
                <a:pos x="connsiteX5231" y="connsiteY5231"/>
              </a:cxn>
              <a:cxn ang="0">
                <a:pos x="connsiteX5232" y="connsiteY5232"/>
              </a:cxn>
              <a:cxn ang="0">
                <a:pos x="connsiteX5233" y="connsiteY5233"/>
              </a:cxn>
              <a:cxn ang="0">
                <a:pos x="connsiteX5234" y="connsiteY5234"/>
              </a:cxn>
              <a:cxn ang="0">
                <a:pos x="connsiteX5235" y="connsiteY5235"/>
              </a:cxn>
              <a:cxn ang="0">
                <a:pos x="connsiteX5236" y="connsiteY5236"/>
              </a:cxn>
              <a:cxn ang="0">
                <a:pos x="connsiteX5237" y="connsiteY5237"/>
              </a:cxn>
              <a:cxn ang="0">
                <a:pos x="connsiteX5238" y="connsiteY5238"/>
              </a:cxn>
              <a:cxn ang="0">
                <a:pos x="connsiteX5239" y="connsiteY5239"/>
              </a:cxn>
              <a:cxn ang="0">
                <a:pos x="connsiteX5240" y="connsiteY5240"/>
              </a:cxn>
              <a:cxn ang="0">
                <a:pos x="connsiteX5241" y="connsiteY5241"/>
              </a:cxn>
              <a:cxn ang="0">
                <a:pos x="connsiteX5242" y="connsiteY5242"/>
              </a:cxn>
              <a:cxn ang="0">
                <a:pos x="connsiteX5243" y="connsiteY5243"/>
              </a:cxn>
              <a:cxn ang="0">
                <a:pos x="connsiteX5244" y="connsiteY5244"/>
              </a:cxn>
              <a:cxn ang="0">
                <a:pos x="connsiteX5245" y="connsiteY5245"/>
              </a:cxn>
              <a:cxn ang="0">
                <a:pos x="connsiteX5246" y="connsiteY5246"/>
              </a:cxn>
              <a:cxn ang="0">
                <a:pos x="connsiteX5247" y="connsiteY5247"/>
              </a:cxn>
              <a:cxn ang="0">
                <a:pos x="connsiteX5248" y="connsiteY5248"/>
              </a:cxn>
              <a:cxn ang="0">
                <a:pos x="connsiteX5249" y="connsiteY5249"/>
              </a:cxn>
              <a:cxn ang="0">
                <a:pos x="connsiteX5250" y="connsiteY5250"/>
              </a:cxn>
              <a:cxn ang="0">
                <a:pos x="connsiteX5251" y="connsiteY5251"/>
              </a:cxn>
              <a:cxn ang="0">
                <a:pos x="connsiteX5252" y="connsiteY5252"/>
              </a:cxn>
              <a:cxn ang="0">
                <a:pos x="connsiteX5253" y="connsiteY5253"/>
              </a:cxn>
              <a:cxn ang="0">
                <a:pos x="connsiteX5254" y="connsiteY5254"/>
              </a:cxn>
              <a:cxn ang="0">
                <a:pos x="connsiteX5255" y="connsiteY5255"/>
              </a:cxn>
              <a:cxn ang="0">
                <a:pos x="connsiteX5256" y="connsiteY5256"/>
              </a:cxn>
              <a:cxn ang="0">
                <a:pos x="connsiteX5257" y="connsiteY5257"/>
              </a:cxn>
              <a:cxn ang="0">
                <a:pos x="connsiteX5258" y="connsiteY5258"/>
              </a:cxn>
              <a:cxn ang="0">
                <a:pos x="connsiteX5259" y="connsiteY5259"/>
              </a:cxn>
              <a:cxn ang="0">
                <a:pos x="connsiteX5260" y="connsiteY5260"/>
              </a:cxn>
              <a:cxn ang="0">
                <a:pos x="connsiteX5261" y="connsiteY5261"/>
              </a:cxn>
              <a:cxn ang="0">
                <a:pos x="connsiteX5262" y="connsiteY5262"/>
              </a:cxn>
              <a:cxn ang="0">
                <a:pos x="connsiteX5263" y="connsiteY5263"/>
              </a:cxn>
              <a:cxn ang="0">
                <a:pos x="connsiteX5264" y="connsiteY5264"/>
              </a:cxn>
              <a:cxn ang="0">
                <a:pos x="connsiteX5265" y="connsiteY5265"/>
              </a:cxn>
              <a:cxn ang="0">
                <a:pos x="connsiteX5266" y="connsiteY5266"/>
              </a:cxn>
              <a:cxn ang="0">
                <a:pos x="connsiteX5267" y="connsiteY5267"/>
              </a:cxn>
              <a:cxn ang="0">
                <a:pos x="connsiteX5268" y="connsiteY5268"/>
              </a:cxn>
              <a:cxn ang="0">
                <a:pos x="connsiteX5269" y="connsiteY5269"/>
              </a:cxn>
              <a:cxn ang="0">
                <a:pos x="connsiteX5270" y="connsiteY5270"/>
              </a:cxn>
              <a:cxn ang="0">
                <a:pos x="connsiteX5271" y="connsiteY5271"/>
              </a:cxn>
              <a:cxn ang="0">
                <a:pos x="connsiteX5272" y="connsiteY5272"/>
              </a:cxn>
              <a:cxn ang="0">
                <a:pos x="connsiteX5273" y="connsiteY5273"/>
              </a:cxn>
              <a:cxn ang="0">
                <a:pos x="connsiteX5274" y="connsiteY5274"/>
              </a:cxn>
              <a:cxn ang="0">
                <a:pos x="connsiteX5275" y="connsiteY5275"/>
              </a:cxn>
              <a:cxn ang="0">
                <a:pos x="connsiteX5276" y="connsiteY5276"/>
              </a:cxn>
              <a:cxn ang="0">
                <a:pos x="connsiteX5277" y="connsiteY5277"/>
              </a:cxn>
              <a:cxn ang="0">
                <a:pos x="connsiteX5278" y="connsiteY5278"/>
              </a:cxn>
              <a:cxn ang="0">
                <a:pos x="connsiteX5279" y="connsiteY5279"/>
              </a:cxn>
              <a:cxn ang="0">
                <a:pos x="connsiteX5280" y="connsiteY5280"/>
              </a:cxn>
              <a:cxn ang="0">
                <a:pos x="connsiteX5281" y="connsiteY5281"/>
              </a:cxn>
              <a:cxn ang="0">
                <a:pos x="connsiteX5282" y="connsiteY5282"/>
              </a:cxn>
              <a:cxn ang="0">
                <a:pos x="connsiteX5283" y="connsiteY5283"/>
              </a:cxn>
              <a:cxn ang="0">
                <a:pos x="connsiteX5284" y="connsiteY5284"/>
              </a:cxn>
              <a:cxn ang="0">
                <a:pos x="connsiteX5285" y="connsiteY5285"/>
              </a:cxn>
              <a:cxn ang="0">
                <a:pos x="connsiteX5286" y="connsiteY5286"/>
              </a:cxn>
              <a:cxn ang="0">
                <a:pos x="connsiteX5287" y="connsiteY5287"/>
              </a:cxn>
              <a:cxn ang="0">
                <a:pos x="connsiteX5288" y="connsiteY5288"/>
              </a:cxn>
              <a:cxn ang="0">
                <a:pos x="connsiteX5289" y="connsiteY5289"/>
              </a:cxn>
              <a:cxn ang="0">
                <a:pos x="connsiteX5290" y="connsiteY5290"/>
              </a:cxn>
              <a:cxn ang="0">
                <a:pos x="connsiteX5291" y="connsiteY5291"/>
              </a:cxn>
              <a:cxn ang="0">
                <a:pos x="connsiteX5292" y="connsiteY5292"/>
              </a:cxn>
              <a:cxn ang="0">
                <a:pos x="connsiteX5293" y="connsiteY5293"/>
              </a:cxn>
              <a:cxn ang="0">
                <a:pos x="connsiteX5294" y="connsiteY5294"/>
              </a:cxn>
              <a:cxn ang="0">
                <a:pos x="connsiteX5295" y="connsiteY5295"/>
              </a:cxn>
              <a:cxn ang="0">
                <a:pos x="connsiteX5296" y="connsiteY5296"/>
              </a:cxn>
              <a:cxn ang="0">
                <a:pos x="connsiteX5297" y="connsiteY5297"/>
              </a:cxn>
              <a:cxn ang="0">
                <a:pos x="connsiteX5298" y="connsiteY5298"/>
              </a:cxn>
              <a:cxn ang="0">
                <a:pos x="connsiteX5299" y="connsiteY5299"/>
              </a:cxn>
              <a:cxn ang="0">
                <a:pos x="connsiteX5300" y="connsiteY5300"/>
              </a:cxn>
              <a:cxn ang="0">
                <a:pos x="connsiteX5301" y="connsiteY5301"/>
              </a:cxn>
              <a:cxn ang="0">
                <a:pos x="connsiteX5302" y="connsiteY5302"/>
              </a:cxn>
              <a:cxn ang="0">
                <a:pos x="connsiteX5303" y="connsiteY5303"/>
              </a:cxn>
              <a:cxn ang="0">
                <a:pos x="connsiteX5304" y="connsiteY5304"/>
              </a:cxn>
              <a:cxn ang="0">
                <a:pos x="connsiteX5305" y="connsiteY5305"/>
              </a:cxn>
              <a:cxn ang="0">
                <a:pos x="connsiteX5306" y="connsiteY5306"/>
              </a:cxn>
              <a:cxn ang="0">
                <a:pos x="connsiteX5307" y="connsiteY5307"/>
              </a:cxn>
              <a:cxn ang="0">
                <a:pos x="connsiteX5308" y="connsiteY5308"/>
              </a:cxn>
              <a:cxn ang="0">
                <a:pos x="connsiteX5309" y="connsiteY5309"/>
              </a:cxn>
              <a:cxn ang="0">
                <a:pos x="connsiteX5310" y="connsiteY5310"/>
              </a:cxn>
              <a:cxn ang="0">
                <a:pos x="connsiteX5311" y="connsiteY5311"/>
              </a:cxn>
              <a:cxn ang="0">
                <a:pos x="connsiteX5312" y="connsiteY5312"/>
              </a:cxn>
              <a:cxn ang="0">
                <a:pos x="connsiteX5313" y="connsiteY5313"/>
              </a:cxn>
              <a:cxn ang="0">
                <a:pos x="connsiteX5314" y="connsiteY5314"/>
              </a:cxn>
              <a:cxn ang="0">
                <a:pos x="connsiteX5315" y="connsiteY5315"/>
              </a:cxn>
              <a:cxn ang="0">
                <a:pos x="connsiteX5316" y="connsiteY5316"/>
              </a:cxn>
              <a:cxn ang="0">
                <a:pos x="connsiteX5317" y="connsiteY5317"/>
              </a:cxn>
              <a:cxn ang="0">
                <a:pos x="connsiteX5318" y="connsiteY5318"/>
              </a:cxn>
              <a:cxn ang="0">
                <a:pos x="connsiteX5319" y="connsiteY5319"/>
              </a:cxn>
              <a:cxn ang="0">
                <a:pos x="connsiteX5320" y="connsiteY5320"/>
              </a:cxn>
              <a:cxn ang="0">
                <a:pos x="connsiteX5321" y="connsiteY5321"/>
              </a:cxn>
              <a:cxn ang="0">
                <a:pos x="connsiteX5322" y="connsiteY5322"/>
              </a:cxn>
              <a:cxn ang="0">
                <a:pos x="connsiteX5323" y="connsiteY5323"/>
              </a:cxn>
              <a:cxn ang="0">
                <a:pos x="connsiteX5324" y="connsiteY5324"/>
              </a:cxn>
              <a:cxn ang="0">
                <a:pos x="connsiteX5325" y="connsiteY5325"/>
              </a:cxn>
              <a:cxn ang="0">
                <a:pos x="connsiteX5326" y="connsiteY5326"/>
              </a:cxn>
              <a:cxn ang="0">
                <a:pos x="connsiteX5327" y="connsiteY5327"/>
              </a:cxn>
              <a:cxn ang="0">
                <a:pos x="connsiteX5328" y="connsiteY5328"/>
              </a:cxn>
              <a:cxn ang="0">
                <a:pos x="connsiteX5329" y="connsiteY5329"/>
              </a:cxn>
              <a:cxn ang="0">
                <a:pos x="connsiteX5330" y="connsiteY5330"/>
              </a:cxn>
              <a:cxn ang="0">
                <a:pos x="connsiteX5331" y="connsiteY5331"/>
              </a:cxn>
              <a:cxn ang="0">
                <a:pos x="connsiteX5332" y="connsiteY5332"/>
              </a:cxn>
              <a:cxn ang="0">
                <a:pos x="connsiteX5333" y="connsiteY5333"/>
              </a:cxn>
              <a:cxn ang="0">
                <a:pos x="connsiteX5334" y="connsiteY5334"/>
              </a:cxn>
              <a:cxn ang="0">
                <a:pos x="connsiteX5335" y="connsiteY5335"/>
              </a:cxn>
              <a:cxn ang="0">
                <a:pos x="connsiteX5336" y="connsiteY5336"/>
              </a:cxn>
              <a:cxn ang="0">
                <a:pos x="connsiteX5337" y="connsiteY5337"/>
              </a:cxn>
              <a:cxn ang="0">
                <a:pos x="connsiteX5338" y="connsiteY5338"/>
              </a:cxn>
              <a:cxn ang="0">
                <a:pos x="connsiteX5339" y="connsiteY5339"/>
              </a:cxn>
              <a:cxn ang="0">
                <a:pos x="connsiteX5340" y="connsiteY5340"/>
              </a:cxn>
              <a:cxn ang="0">
                <a:pos x="connsiteX5341" y="connsiteY5341"/>
              </a:cxn>
              <a:cxn ang="0">
                <a:pos x="connsiteX5342" y="connsiteY5342"/>
              </a:cxn>
              <a:cxn ang="0">
                <a:pos x="connsiteX5343" y="connsiteY5343"/>
              </a:cxn>
              <a:cxn ang="0">
                <a:pos x="connsiteX5344" y="connsiteY5344"/>
              </a:cxn>
              <a:cxn ang="0">
                <a:pos x="connsiteX5345" y="connsiteY5345"/>
              </a:cxn>
              <a:cxn ang="0">
                <a:pos x="connsiteX5346" y="connsiteY5346"/>
              </a:cxn>
              <a:cxn ang="0">
                <a:pos x="connsiteX5347" y="connsiteY5347"/>
              </a:cxn>
              <a:cxn ang="0">
                <a:pos x="connsiteX5348" y="connsiteY5348"/>
              </a:cxn>
              <a:cxn ang="0">
                <a:pos x="connsiteX5349" y="connsiteY5349"/>
              </a:cxn>
              <a:cxn ang="0">
                <a:pos x="connsiteX5350" y="connsiteY5350"/>
              </a:cxn>
              <a:cxn ang="0">
                <a:pos x="connsiteX5351" y="connsiteY5351"/>
              </a:cxn>
              <a:cxn ang="0">
                <a:pos x="connsiteX5352" y="connsiteY5352"/>
              </a:cxn>
              <a:cxn ang="0">
                <a:pos x="connsiteX5353" y="connsiteY5353"/>
              </a:cxn>
              <a:cxn ang="0">
                <a:pos x="connsiteX5354" y="connsiteY5354"/>
              </a:cxn>
              <a:cxn ang="0">
                <a:pos x="connsiteX5355" y="connsiteY5355"/>
              </a:cxn>
              <a:cxn ang="0">
                <a:pos x="connsiteX5356" y="connsiteY5356"/>
              </a:cxn>
              <a:cxn ang="0">
                <a:pos x="connsiteX5357" y="connsiteY5357"/>
              </a:cxn>
              <a:cxn ang="0">
                <a:pos x="connsiteX5358" y="connsiteY5358"/>
              </a:cxn>
              <a:cxn ang="0">
                <a:pos x="connsiteX5359" y="connsiteY5359"/>
              </a:cxn>
              <a:cxn ang="0">
                <a:pos x="connsiteX5360" y="connsiteY5360"/>
              </a:cxn>
              <a:cxn ang="0">
                <a:pos x="connsiteX5361" y="connsiteY5361"/>
              </a:cxn>
              <a:cxn ang="0">
                <a:pos x="connsiteX5362" y="connsiteY5362"/>
              </a:cxn>
              <a:cxn ang="0">
                <a:pos x="connsiteX5363" y="connsiteY5363"/>
              </a:cxn>
              <a:cxn ang="0">
                <a:pos x="connsiteX5364" y="connsiteY5364"/>
              </a:cxn>
              <a:cxn ang="0">
                <a:pos x="connsiteX5365" y="connsiteY5365"/>
              </a:cxn>
              <a:cxn ang="0">
                <a:pos x="connsiteX5366" y="connsiteY5366"/>
              </a:cxn>
              <a:cxn ang="0">
                <a:pos x="connsiteX5367" y="connsiteY5367"/>
              </a:cxn>
              <a:cxn ang="0">
                <a:pos x="connsiteX5368" y="connsiteY5368"/>
              </a:cxn>
              <a:cxn ang="0">
                <a:pos x="connsiteX5369" y="connsiteY5369"/>
              </a:cxn>
              <a:cxn ang="0">
                <a:pos x="connsiteX5370" y="connsiteY5370"/>
              </a:cxn>
              <a:cxn ang="0">
                <a:pos x="connsiteX5371" y="connsiteY5371"/>
              </a:cxn>
              <a:cxn ang="0">
                <a:pos x="connsiteX5372" y="connsiteY5372"/>
              </a:cxn>
              <a:cxn ang="0">
                <a:pos x="connsiteX5373" y="connsiteY5373"/>
              </a:cxn>
              <a:cxn ang="0">
                <a:pos x="connsiteX5374" y="connsiteY5374"/>
              </a:cxn>
              <a:cxn ang="0">
                <a:pos x="connsiteX5375" y="connsiteY5375"/>
              </a:cxn>
              <a:cxn ang="0">
                <a:pos x="connsiteX5376" y="connsiteY5376"/>
              </a:cxn>
              <a:cxn ang="0">
                <a:pos x="connsiteX5377" y="connsiteY5377"/>
              </a:cxn>
              <a:cxn ang="0">
                <a:pos x="connsiteX5378" y="connsiteY5378"/>
              </a:cxn>
              <a:cxn ang="0">
                <a:pos x="connsiteX5379" y="connsiteY5379"/>
              </a:cxn>
              <a:cxn ang="0">
                <a:pos x="connsiteX5380" y="connsiteY5380"/>
              </a:cxn>
              <a:cxn ang="0">
                <a:pos x="connsiteX5381" y="connsiteY5381"/>
              </a:cxn>
              <a:cxn ang="0">
                <a:pos x="connsiteX5382" y="connsiteY5382"/>
              </a:cxn>
              <a:cxn ang="0">
                <a:pos x="connsiteX5383" y="connsiteY5383"/>
              </a:cxn>
              <a:cxn ang="0">
                <a:pos x="connsiteX5384" y="connsiteY5384"/>
              </a:cxn>
              <a:cxn ang="0">
                <a:pos x="connsiteX5385" y="connsiteY5385"/>
              </a:cxn>
              <a:cxn ang="0">
                <a:pos x="connsiteX5386" y="connsiteY5386"/>
              </a:cxn>
              <a:cxn ang="0">
                <a:pos x="connsiteX5387" y="connsiteY5387"/>
              </a:cxn>
              <a:cxn ang="0">
                <a:pos x="connsiteX5388" y="connsiteY5388"/>
              </a:cxn>
              <a:cxn ang="0">
                <a:pos x="connsiteX5389" y="connsiteY5389"/>
              </a:cxn>
              <a:cxn ang="0">
                <a:pos x="connsiteX5390" y="connsiteY5390"/>
              </a:cxn>
              <a:cxn ang="0">
                <a:pos x="connsiteX5391" y="connsiteY5391"/>
              </a:cxn>
              <a:cxn ang="0">
                <a:pos x="connsiteX5392" y="connsiteY5392"/>
              </a:cxn>
              <a:cxn ang="0">
                <a:pos x="connsiteX5393" y="connsiteY5393"/>
              </a:cxn>
              <a:cxn ang="0">
                <a:pos x="connsiteX5394" y="connsiteY5394"/>
              </a:cxn>
              <a:cxn ang="0">
                <a:pos x="connsiteX5395" y="connsiteY5395"/>
              </a:cxn>
              <a:cxn ang="0">
                <a:pos x="connsiteX5396" y="connsiteY5396"/>
              </a:cxn>
              <a:cxn ang="0">
                <a:pos x="connsiteX5397" y="connsiteY5397"/>
              </a:cxn>
              <a:cxn ang="0">
                <a:pos x="connsiteX5398" y="connsiteY5398"/>
              </a:cxn>
              <a:cxn ang="0">
                <a:pos x="connsiteX5399" y="connsiteY5399"/>
              </a:cxn>
              <a:cxn ang="0">
                <a:pos x="connsiteX5400" y="connsiteY5400"/>
              </a:cxn>
              <a:cxn ang="0">
                <a:pos x="connsiteX5401" y="connsiteY5401"/>
              </a:cxn>
              <a:cxn ang="0">
                <a:pos x="connsiteX5402" y="connsiteY5402"/>
              </a:cxn>
              <a:cxn ang="0">
                <a:pos x="connsiteX5403" y="connsiteY5403"/>
              </a:cxn>
              <a:cxn ang="0">
                <a:pos x="connsiteX5404" y="connsiteY5404"/>
              </a:cxn>
              <a:cxn ang="0">
                <a:pos x="connsiteX5405" y="connsiteY5405"/>
              </a:cxn>
              <a:cxn ang="0">
                <a:pos x="connsiteX5406" y="connsiteY5406"/>
              </a:cxn>
              <a:cxn ang="0">
                <a:pos x="connsiteX5407" y="connsiteY5407"/>
              </a:cxn>
              <a:cxn ang="0">
                <a:pos x="connsiteX5408" y="connsiteY5408"/>
              </a:cxn>
              <a:cxn ang="0">
                <a:pos x="connsiteX5409" y="connsiteY5409"/>
              </a:cxn>
              <a:cxn ang="0">
                <a:pos x="connsiteX5410" y="connsiteY5410"/>
              </a:cxn>
              <a:cxn ang="0">
                <a:pos x="connsiteX5411" y="connsiteY5411"/>
              </a:cxn>
              <a:cxn ang="0">
                <a:pos x="connsiteX5412" y="connsiteY5412"/>
              </a:cxn>
              <a:cxn ang="0">
                <a:pos x="connsiteX5413" y="connsiteY5413"/>
              </a:cxn>
              <a:cxn ang="0">
                <a:pos x="connsiteX5414" y="connsiteY5414"/>
              </a:cxn>
              <a:cxn ang="0">
                <a:pos x="connsiteX5415" y="connsiteY5415"/>
              </a:cxn>
              <a:cxn ang="0">
                <a:pos x="connsiteX5416" y="connsiteY5416"/>
              </a:cxn>
              <a:cxn ang="0">
                <a:pos x="connsiteX5417" y="connsiteY5417"/>
              </a:cxn>
              <a:cxn ang="0">
                <a:pos x="connsiteX5418" y="connsiteY5418"/>
              </a:cxn>
              <a:cxn ang="0">
                <a:pos x="connsiteX5419" y="connsiteY5419"/>
              </a:cxn>
              <a:cxn ang="0">
                <a:pos x="connsiteX5420" y="connsiteY5420"/>
              </a:cxn>
              <a:cxn ang="0">
                <a:pos x="connsiteX5421" y="connsiteY5421"/>
              </a:cxn>
              <a:cxn ang="0">
                <a:pos x="connsiteX5422" y="connsiteY5422"/>
              </a:cxn>
              <a:cxn ang="0">
                <a:pos x="connsiteX5423" y="connsiteY5423"/>
              </a:cxn>
              <a:cxn ang="0">
                <a:pos x="connsiteX5424" y="connsiteY5424"/>
              </a:cxn>
              <a:cxn ang="0">
                <a:pos x="connsiteX5425" y="connsiteY5425"/>
              </a:cxn>
              <a:cxn ang="0">
                <a:pos x="connsiteX5426" y="connsiteY5426"/>
              </a:cxn>
              <a:cxn ang="0">
                <a:pos x="connsiteX5427" y="connsiteY5427"/>
              </a:cxn>
              <a:cxn ang="0">
                <a:pos x="connsiteX5428" y="connsiteY5428"/>
              </a:cxn>
              <a:cxn ang="0">
                <a:pos x="connsiteX5429" y="connsiteY5429"/>
              </a:cxn>
              <a:cxn ang="0">
                <a:pos x="connsiteX5430" y="connsiteY5430"/>
              </a:cxn>
              <a:cxn ang="0">
                <a:pos x="connsiteX5431" y="connsiteY5431"/>
              </a:cxn>
              <a:cxn ang="0">
                <a:pos x="connsiteX5432" y="connsiteY5432"/>
              </a:cxn>
              <a:cxn ang="0">
                <a:pos x="connsiteX5433" y="connsiteY5433"/>
              </a:cxn>
              <a:cxn ang="0">
                <a:pos x="connsiteX5434" y="connsiteY5434"/>
              </a:cxn>
              <a:cxn ang="0">
                <a:pos x="connsiteX5435" y="connsiteY5435"/>
              </a:cxn>
              <a:cxn ang="0">
                <a:pos x="connsiteX5436" y="connsiteY5436"/>
              </a:cxn>
              <a:cxn ang="0">
                <a:pos x="connsiteX5437" y="connsiteY5437"/>
              </a:cxn>
              <a:cxn ang="0">
                <a:pos x="connsiteX5438" y="connsiteY5438"/>
              </a:cxn>
              <a:cxn ang="0">
                <a:pos x="connsiteX5439" y="connsiteY5439"/>
              </a:cxn>
              <a:cxn ang="0">
                <a:pos x="connsiteX5440" y="connsiteY5440"/>
              </a:cxn>
              <a:cxn ang="0">
                <a:pos x="connsiteX5441" y="connsiteY5441"/>
              </a:cxn>
              <a:cxn ang="0">
                <a:pos x="connsiteX5442" y="connsiteY5442"/>
              </a:cxn>
              <a:cxn ang="0">
                <a:pos x="connsiteX5443" y="connsiteY5443"/>
              </a:cxn>
              <a:cxn ang="0">
                <a:pos x="connsiteX5444" y="connsiteY5444"/>
              </a:cxn>
              <a:cxn ang="0">
                <a:pos x="connsiteX5445" y="connsiteY5445"/>
              </a:cxn>
              <a:cxn ang="0">
                <a:pos x="connsiteX5446" y="connsiteY5446"/>
              </a:cxn>
              <a:cxn ang="0">
                <a:pos x="connsiteX5447" y="connsiteY5447"/>
              </a:cxn>
              <a:cxn ang="0">
                <a:pos x="connsiteX5448" y="connsiteY5448"/>
              </a:cxn>
              <a:cxn ang="0">
                <a:pos x="connsiteX5449" y="connsiteY5449"/>
              </a:cxn>
              <a:cxn ang="0">
                <a:pos x="connsiteX5450" y="connsiteY5450"/>
              </a:cxn>
              <a:cxn ang="0">
                <a:pos x="connsiteX5451" y="connsiteY5451"/>
              </a:cxn>
              <a:cxn ang="0">
                <a:pos x="connsiteX5452" y="connsiteY5452"/>
              </a:cxn>
              <a:cxn ang="0">
                <a:pos x="connsiteX5453" y="connsiteY5453"/>
              </a:cxn>
              <a:cxn ang="0">
                <a:pos x="connsiteX5454" y="connsiteY5454"/>
              </a:cxn>
              <a:cxn ang="0">
                <a:pos x="connsiteX5455" y="connsiteY5455"/>
              </a:cxn>
              <a:cxn ang="0">
                <a:pos x="connsiteX5456" y="connsiteY5456"/>
              </a:cxn>
              <a:cxn ang="0">
                <a:pos x="connsiteX5457" y="connsiteY5457"/>
              </a:cxn>
              <a:cxn ang="0">
                <a:pos x="connsiteX5458" y="connsiteY5458"/>
              </a:cxn>
              <a:cxn ang="0">
                <a:pos x="connsiteX5459" y="connsiteY5459"/>
              </a:cxn>
              <a:cxn ang="0">
                <a:pos x="connsiteX5460" y="connsiteY5460"/>
              </a:cxn>
              <a:cxn ang="0">
                <a:pos x="connsiteX5461" y="connsiteY5461"/>
              </a:cxn>
              <a:cxn ang="0">
                <a:pos x="connsiteX5462" y="connsiteY5462"/>
              </a:cxn>
              <a:cxn ang="0">
                <a:pos x="connsiteX5463" y="connsiteY5463"/>
              </a:cxn>
              <a:cxn ang="0">
                <a:pos x="connsiteX5464" y="connsiteY5464"/>
              </a:cxn>
              <a:cxn ang="0">
                <a:pos x="connsiteX5465" y="connsiteY5465"/>
              </a:cxn>
              <a:cxn ang="0">
                <a:pos x="connsiteX5466" y="connsiteY5466"/>
              </a:cxn>
              <a:cxn ang="0">
                <a:pos x="connsiteX5467" y="connsiteY5467"/>
              </a:cxn>
              <a:cxn ang="0">
                <a:pos x="connsiteX5468" y="connsiteY5468"/>
              </a:cxn>
              <a:cxn ang="0">
                <a:pos x="connsiteX5469" y="connsiteY5469"/>
              </a:cxn>
              <a:cxn ang="0">
                <a:pos x="connsiteX5470" y="connsiteY5470"/>
              </a:cxn>
              <a:cxn ang="0">
                <a:pos x="connsiteX5471" y="connsiteY5471"/>
              </a:cxn>
              <a:cxn ang="0">
                <a:pos x="connsiteX5472" y="connsiteY5472"/>
              </a:cxn>
              <a:cxn ang="0">
                <a:pos x="connsiteX5473" y="connsiteY5473"/>
              </a:cxn>
              <a:cxn ang="0">
                <a:pos x="connsiteX5474" y="connsiteY5474"/>
              </a:cxn>
              <a:cxn ang="0">
                <a:pos x="connsiteX5475" y="connsiteY5475"/>
              </a:cxn>
              <a:cxn ang="0">
                <a:pos x="connsiteX5476" y="connsiteY5476"/>
              </a:cxn>
              <a:cxn ang="0">
                <a:pos x="connsiteX5477" y="connsiteY5477"/>
              </a:cxn>
              <a:cxn ang="0">
                <a:pos x="connsiteX5478" y="connsiteY5478"/>
              </a:cxn>
              <a:cxn ang="0">
                <a:pos x="connsiteX5479" y="connsiteY5479"/>
              </a:cxn>
              <a:cxn ang="0">
                <a:pos x="connsiteX5480" y="connsiteY5480"/>
              </a:cxn>
              <a:cxn ang="0">
                <a:pos x="connsiteX5481" y="connsiteY5481"/>
              </a:cxn>
              <a:cxn ang="0">
                <a:pos x="connsiteX5482" y="connsiteY5482"/>
              </a:cxn>
              <a:cxn ang="0">
                <a:pos x="connsiteX5483" y="connsiteY5483"/>
              </a:cxn>
              <a:cxn ang="0">
                <a:pos x="connsiteX5484" y="connsiteY5484"/>
              </a:cxn>
              <a:cxn ang="0">
                <a:pos x="connsiteX5485" y="connsiteY5485"/>
              </a:cxn>
              <a:cxn ang="0">
                <a:pos x="connsiteX5486" y="connsiteY5486"/>
              </a:cxn>
              <a:cxn ang="0">
                <a:pos x="connsiteX5487" y="connsiteY5487"/>
              </a:cxn>
              <a:cxn ang="0">
                <a:pos x="connsiteX5488" y="connsiteY5488"/>
              </a:cxn>
              <a:cxn ang="0">
                <a:pos x="connsiteX5489" y="connsiteY5489"/>
              </a:cxn>
              <a:cxn ang="0">
                <a:pos x="connsiteX5490" y="connsiteY5490"/>
              </a:cxn>
              <a:cxn ang="0">
                <a:pos x="connsiteX5491" y="connsiteY5491"/>
              </a:cxn>
              <a:cxn ang="0">
                <a:pos x="connsiteX5492" y="connsiteY5492"/>
              </a:cxn>
              <a:cxn ang="0">
                <a:pos x="connsiteX5493" y="connsiteY5493"/>
              </a:cxn>
              <a:cxn ang="0">
                <a:pos x="connsiteX5494" y="connsiteY5494"/>
              </a:cxn>
              <a:cxn ang="0">
                <a:pos x="connsiteX5495" y="connsiteY5495"/>
              </a:cxn>
              <a:cxn ang="0">
                <a:pos x="connsiteX5496" y="connsiteY5496"/>
              </a:cxn>
              <a:cxn ang="0">
                <a:pos x="connsiteX5497" y="connsiteY5497"/>
              </a:cxn>
              <a:cxn ang="0">
                <a:pos x="connsiteX5498" y="connsiteY5498"/>
              </a:cxn>
              <a:cxn ang="0">
                <a:pos x="connsiteX5499" y="connsiteY5499"/>
              </a:cxn>
              <a:cxn ang="0">
                <a:pos x="connsiteX5500" y="connsiteY5500"/>
              </a:cxn>
              <a:cxn ang="0">
                <a:pos x="connsiteX5501" y="connsiteY5501"/>
              </a:cxn>
              <a:cxn ang="0">
                <a:pos x="connsiteX5502" y="connsiteY5502"/>
              </a:cxn>
              <a:cxn ang="0">
                <a:pos x="connsiteX5503" y="connsiteY5503"/>
              </a:cxn>
              <a:cxn ang="0">
                <a:pos x="connsiteX5504" y="connsiteY5504"/>
              </a:cxn>
              <a:cxn ang="0">
                <a:pos x="connsiteX5505" y="connsiteY5505"/>
              </a:cxn>
              <a:cxn ang="0">
                <a:pos x="connsiteX5506" y="connsiteY5506"/>
              </a:cxn>
              <a:cxn ang="0">
                <a:pos x="connsiteX5507" y="connsiteY5507"/>
              </a:cxn>
              <a:cxn ang="0">
                <a:pos x="connsiteX5508" y="connsiteY5508"/>
              </a:cxn>
              <a:cxn ang="0">
                <a:pos x="connsiteX5509" y="connsiteY5509"/>
              </a:cxn>
              <a:cxn ang="0">
                <a:pos x="connsiteX5510" y="connsiteY5510"/>
              </a:cxn>
              <a:cxn ang="0">
                <a:pos x="connsiteX5511" y="connsiteY5511"/>
              </a:cxn>
              <a:cxn ang="0">
                <a:pos x="connsiteX5512" y="connsiteY5512"/>
              </a:cxn>
              <a:cxn ang="0">
                <a:pos x="connsiteX5513" y="connsiteY5513"/>
              </a:cxn>
              <a:cxn ang="0">
                <a:pos x="connsiteX5514" y="connsiteY5514"/>
              </a:cxn>
              <a:cxn ang="0">
                <a:pos x="connsiteX5515" y="connsiteY5515"/>
              </a:cxn>
              <a:cxn ang="0">
                <a:pos x="connsiteX5516" y="connsiteY5516"/>
              </a:cxn>
              <a:cxn ang="0">
                <a:pos x="connsiteX5517" y="connsiteY5517"/>
              </a:cxn>
              <a:cxn ang="0">
                <a:pos x="connsiteX5518" y="connsiteY5518"/>
              </a:cxn>
              <a:cxn ang="0">
                <a:pos x="connsiteX5519" y="connsiteY5519"/>
              </a:cxn>
              <a:cxn ang="0">
                <a:pos x="connsiteX5520" y="connsiteY5520"/>
              </a:cxn>
              <a:cxn ang="0">
                <a:pos x="connsiteX5521" y="connsiteY5521"/>
              </a:cxn>
              <a:cxn ang="0">
                <a:pos x="connsiteX5522" y="connsiteY5522"/>
              </a:cxn>
              <a:cxn ang="0">
                <a:pos x="connsiteX5523" y="connsiteY5523"/>
              </a:cxn>
              <a:cxn ang="0">
                <a:pos x="connsiteX5524" y="connsiteY5524"/>
              </a:cxn>
              <a:cxn ang="0">
                <a:pos x="connsiteX5525" y="connsiteY5525"/>
              </a:cxn>
              <a:cxn ang="0">
                <a:pos x="connsiteX5526" y="connsiteY5526"/>
              </a:cxn>
              <a:cxn ang="0">
                <a:pos x="connsiteX5527" y="connsiteY5527"/>
              </a:cxn>
              <a:cxn ang="0">
                <a:pos x="connsiteX5528" y="connsiteY5528"/>
              </a:cxn>
              <a:cxn ang="0">
                <a:pos x="connsiteX5529" y="connsiteY5529"/>
              </a:cxn>
              <a:cxn ang="0">
                <a:pos x="connsiteX5530" y="connsiteY5530"/>
              </a:cxn>
              <a:cxn ang="0">
                <a:pos x="connsiteX5531" y="connsiteY5531"/>
              </a:cxn>
              <a:cxn ang="0">
                <a:pos x="connsiteX5532" y="connsiteY5532"/>
              </a:cxn>
              <a:cxn ang="0">
                <a:pos x="connsiteX5533" y="connsiteY5533"/>
              </a:cxn>
              <a:cxn ang="0">
                <a:pos x="connsiteX5534" y="connsiteY5534"/>
              </a:cxn>
              <a:cxn ang="0">
                <a:pos x="connsiteX5535" y="connsiteY5535"/>
              </a:cxn>
              <a:cxn ang="0">
                <a:pos x="connsiteX5536" y="connsiteY5536"/>
              </a:cxn>
              <a:cxn ang="0">
                <a:pos x="connsiteX5537" y="connsiteY5537"/>
              </a:cxn>
              <a:cxn ang="0">
                <a:pos x="connsiteX5538" y="connsiteY5538"/>
              </a:cxn>
              <a:cxn ang="0">
                <a:pos x="connsiteX5539" y="connsiteY5539"/>
              </a:cxn>
              <a:cxn ang="0">
                <a:pos x="connsiteX5540" y="connsiteY5540"/>
              </a:cxn>
              <a:cxn ang="0">
                <a:pos x="connsiteX5541" y="connsiteY5541"/>
              </a:cxn>
              <a:cxn ang="0">
                <a:pos x="connsiteX5542" y="connsiteY5542"/>
              </a:cxn>
              <a:cxn ang="0">
                <a:pos x="connsiteX5543" y="connsiteY5543"/>
              </a:cxn>
              <a:cxn ang="0">
                <a:pos x="connsiteX5544" y="connsiteY5544"/>
              </a:cxn>
              <a:cxn ang="0">
                <a:pos x="connsiteX5545" y="connsiteY5545"/>
              </a:cxn>
              <a:cxn ang="0">
                <a:pos x="connsiteX5546" y="connsiteY5546"/>
              </a:cxn>
              <a:cxn ang="0">
                <a:pos x="connsiteX5547" y="connsiteY5547"/>
              </a:cxn>
              <a:cxn ang="0">
                <a:pos x="connsiteX5548" y="connsiteY5548"/>
              </a:cxn>
              <a:cxn ang="0">
                <a:pos x="connsiteX5549" y="connsiteY5549"/>
              </a:cxn>
              <a:cxn ang="0">
                <a:pos x="connsiteX5550" y="connsiteY5550"/>
              </a:cxn>
              <a:cxn ang="0">
                <a:pos x="connsiteX5551" y="connsiteY5551"/>
              </a:cxn>
              <a:cxn ang="0">
                <a:pos x="connsiteX5552" y="connsiteY5552"/>
              </a:cxn>
              <a:cxn ang="0">
                <a:pos x="connsiteX5553" y="connsiteY5553"/>
              </a:cxn>
              <a:cxn ang="0">
                <a:pos x="connsiteX5554" y="connsiteY5554"/>
              </a:cxn>
              <a:cxn ang="0">
                <a:pos x="connsiteX5555" y="connsiteY5555"/>
              </a:cxn>
              <a:cxn ang="0">
                <a:pos x="connsiteX5556" y="connsiteY5556"/>
              </a:cxn>
              <a:cxn ang="0">
                <a:pos x="connsiteX5557" y="connsiteY5557"/>
              </a:cxn>
              <a:cxn ang="0">
                <a:pos x="connsiteX5558" y="connsiteY5558"/>
              </a:cxn>
              <a:cxn ang="0">
                <a:pos x="connsiteX5559" y="connsiteY5559"/>
              </a:cxn>
              <a:cxn ang="0">
                <a:pos x="connsiteX5560" y="connsiteY5560"/>
              </a:cxn>
              <a:cxn ang="0">
                <a:pos x="connsiteX5561" y="connsiteY5561"/>
              </a:cxn>
              <a:cxn ang="0">
                <a:pos x="connsiteX5562" y="connsiteY5562"/>
              </a:cxn>
              <a:cxn ang="0">
                <a:pos x="connsiteX5563" y="connsiteY5563"/>
              </a:cxn>
              <a:cxn ang="0">
                <a:pos x="connsiteX5564" y="connsiteY5564"/>
              </a:cxn>
              <a:cxn ang="0">
                <a:pos x="connsiteX5565" y="connsiteY5565"/>
              </a:cxn>
              <a:cxn ang="0">
                <a:pos x="connsiteX5566" y="connsiteY5566"/>
              </a:cxn>
              <a:cxn ang="0">
                <a:pos x="connsiteX5567" y="connsiteY5567"/>
              </a:cxn>
              <a:cxn ang="0">
                <a:pos x="connsiteX5568" y="connsiteY5568"/>
              </a:cxn>
              <a:cxn ang="0">
                <a:pos x="connsiteX5569" y="connsiteY5569"/>
              </a:cxn>
              <a:cxn ang="0">
                <a:pos x="connsiteX5570" y="connsiteY5570"/>
              </a:cxn>
              <a:cxn ang="0">
                <a:pos x="connsiteX5571" y="connsiteY5571"/>
              </a:cxn>
              <a:cxn ang="0">
                <a:pos x="connsiteX5572" y="connsiteY5572"/>
              </a:cxn>
              <a:cxn ang="0">
                <a:pos x="connsiteX5573" y="connsiteY5573"/>
              </a:cxn>
              <a:cxn ang="0">
                <a:pos x="connsiteX5574" y="connsiteY5574"/>
              </a:cxn>
              <a:cxn ang="0">
                <a:pos x="connsiteX5575" y="connsiteY5575"/>
              </a:cxn>
              <a:cxn ang="0">
                <a:pos x="connsiteX5576" y="connsiteY5576"/>
              </a:cxn>
              <a:cxn ang="0">
                <a:pos x="connsiteX5577" y="connsiteY5577"/>
              </a:cxn>
              <a:cxn ang="0">
                <a:pos x="connsiteX5578" y="connsiteY5578"/>
              </a:cxn>
              <a:cxn ang="0">
                <a:pos x="connsiteX5579" y="connsiteY5579"/>
              </a:cxn>
              <a:cxn ang="0">
                <a:pos x="connsiteX5580" y="connsiteY5580"/>
              </a:cxn>
              <a:cxn ang="0">
                <a:pos x="connsiteX5581" y="connsiteY5581"/>
              </a:cxn>
              <a:cxn ang="0">
                <a:pos x="connsiteX5582" y="connsiteY5582"/>
              </a:cxn>
              <a:cxn ang="0">
                <a:pos x="connsiteX5583" y="connsiteY5583"/>
              </a:cxn>
              <a:cxn ang="0">
                <a:pos x="connsiteX5584" y="connsiteY5584"/>
              </a:cxn>
              <a:cxn ang="0">
                <a:pos x="connsiteX5585" y="connsiteY5585"/>
              </a:cxn>
              <a:cxn ang="0">
                <a:pos x="connsiteX5586" y="connsiteY5586"/>
              </a:cxn>
              <a:cxn ang="0">
                <a:pos x="connsiteX5587" y="connsiteY5587"/>
              </a:cxn>
              <a:cxn ang="0">
                <a:pos x="connsiteX5588" y="connsiteY5588"/>
              </a:cxn>
              <a:cxn ang="0">
                <a:pos x="connsiteX5589" y="connsiteY5589"/>
              </a:cxn>
              <a:cxn ang="0">
                <a:pos x="connsiteX5590" y="connsiteY5590"/>
              </a:cxn>
              <a:cxn ang="0">
                <a:pos x="connsiteX5591" y="connsiteY5591"/>
              </a:cxn>
              <a:cxn ang="0">
                <a:pos x="connsiteX5592" y="connsiteY5592"/>
              </a:cxn>
              <a:cxn ang="0">
                <a:pos x="connsiteX5593" y="connsiteY5593"/>
              </a:cxn>
              <a:cxn ang="0">
                <a:pos x="connsiteX5594" y="connsiteY5594"/>
              </a:cxn>
              <a:cxn ang="0">
                <a:pos x="connsiteX5595" y="connsiteY5595"/>
              </a:cxn>
              <a:cxn ang="0">
                <a:pos x="connsiteX5596" y="connsiteY5596"/>
              </a:cxn>
              <a:cxn ang="0">
                <a:pos x="connsiteX5597" y="connsiteY5597"/>
              </a:cxn>
              <a:cxn ang="0">
                <a:pos x="connsiteX5598" y="connsiteY5598"/>
              </a:cxn>
              <a:cxn ang="0">
                <a:pos x="connsiteX5599" y="connsiteY5599"/>
              </a:cxn>
              <a:cxn ang="0">
                <a:pos x="connsiteX5600" y="connsiteY5600"/>
              </a:cxn>
              <a:cxn ang="0">
                <a:pos x="connsiteX5601" y="connsiteY5601"/>
              </a:cxn>
              <a:cxn ang="0">
                <a:pos x="connsiteX5602" y="connsiteY5602"/>
              </a:cxn>
              <a:cxn ang="0">
                <a:pos x="connsiteX5603" y="connsiteY5603"/>
              </a:cxn>
              <a:cxn ang="0">
                <a:pos x="connsiteX5604" y="connsiteY5604"/>
              </a:cxn>
              <a:cxn ang="0">
                <a:pos x="connsiteX5605" y="connsiteY5605"/>
              </a:cxn>
              <a:cxn ang="0">
                <a:pos x="connsiteX5606" y="connsiteY5606"/>
              </a:cxn>
              <a:cxn ang="0">
                <a:pos x="connsiteX5607" y="connsiteY5607"/>
              </a:cxn>
              <a:cxn ang="0">
                <a:pos x="connsiteX5608" y="connsiteY5608"/>
              </a:cxn>
              <a:cxn ang="0">
                <a:pos x="connsiteX5609" y="connsiteY5609"/>
              </a:cxn>
              <a:cxn ang="0">
                <a:pos x="connsiteX5610" y="connsiteY5610"/>
              </a:cxn>
              <a:cxn ang="0">
                <a:pos x="connsiteX5611" y="connsiteY5611"/>
              </a:cxn>
              <a:cxn ang="0">
                <a:pos x="connsiteX5612" y="connsiteY5612"/>
              </a:cxn>
              <a:cxn ang="0">
                <a:pos x="connsiteX5613" y="connsiteY5613"/>
              </a:cxn>
              <a:cxn ang="0">
                <a:pos x="connsiteX5614" y="connsiteY5614"/>
              </a:cxn>
              <a:cxn ang="0">
                <a:pos x="connsiteX5615" y="connsiteY5615"/>
              </a:cxn>
              <a:cxn ang="0">
                <a:pos x="connsiteX5616" y="connsiteY5616"/>
              </a:cxn>
              <a:cxn ang="0">
                <a:pos x="connsiteX5617" y="connsiteY5617"/>
              </a:cxn>
              <a:cxn ang="0">
                <a:pos x="connsiteX5618" y="connsiteY5618"/>
              </a:cxn>
              <a:cxn ang="0">
                <a:pos x="connsiteX5619" y="connsiteY5619"/>
              </a:cxn>
              <a:cxn ang="0">
                <a:pos x="connsiteX5620" y="connsiteY5620"/>
              </a:cxn>
              <a:cxn ang="0">
                <a:pos x="connsiteX5621" y="connsiteY5621"/>
              </a:cxn>
              <a:cxn ang="0">
                <a:pos x="connsiteX5622" y="connsiteY5622"/>
              </a:cxn>
              <a:cxn ang="0">
                <a:pos x="connsiteX5623" y="connsiteY5623"/>
              </a:cxn>
              <a:cxn ang="0">
                <a:pos x="connsiteX5624" y="connsiteY5624"/>
              </a:cxn>
              <a:cxn ang="0">
                <a:pos x="connsiteX5625" y="connsiteY5625"/>
              </a:cxn>
              <a:cxn ang="0">
                <a:pos x="connsiteX5626" y="connsiteY5626"/>
              </a:cxn>
              <a:cxn ang="0">
                <a:pos x="connsiteX5627" y="connsiteY5627"/>
              </a:cxn>
              <a:cxn ang="0">
                <a:pos x="connsiteX5628" y="connsiteY5628"/>
              </a:cxn>
              <a:cxn ang="0">
                <a:pos x="connsiteX5629" y="connsiteY5629"/>
              </a:cxn>
              <a:cxn ang="0">
                <a:pos x="connsiteX5630" y="connsiteY5630"/>
              </a:cxn>
              <a:cxn ang="0">
                <a:pos x="connsiteX5631" y="connsiteY5631"/>
              </a:cxn>
              <a:cxn ang="0">
                <a:pos x="connsiteX5632" y="connsiteY5632"/>
              </a:cxn>
              <a:cxn ang="0">
                <a:pos x="connsiteX5633" y="connsiteY5633"/>
              </a:cxn>
              <a:cxn ang="0">
                <a:pos x="connsiteX5634" y="connsiteY5634"/>
              </a:cxn>
              <a:cxn ang="0">
                <a:pos x="connsiteX5635" y="connsiteY5635"/>
              </a:cxn>
              <a:cxn ang="0">
                <a:pos x="connsiteX5636" y="connsiteY5636"/>
              </a:cxn>
              <a:cxn ang="0">
                <a:pos x="connsiteX5637" y="connsiteY5637"/>
              </a:cxn>
              <a:cxn ang="0">
                <a:pos x="connsiteX5638" y="connsiteY5638"/>
              </a:cxn>
              <a:cxn ang="0">
                <a:pos x="connsiteX5639" y="connsiteY5639"/>
              </a:cxn>
              <a:cxn ang="0">
                <a:pos x="connsiteX5640" y="connsiteY5640"/>
              </a:cxn>
              <a:cxn ang="0">
                <a:pos x="connsiteX5641" y="connsiteY5641"/>
              </a:cxn>
              <a:cxn ang="0">
                <a:pos x="connsiteX5642" y="connsiteY5642"/>
              </a:cxn>
              <a:cxn ang="0">
                <a:pos x="connsiteX5643" y="connsiteY5643"/>
              </a:cxn>
              <a:cxn ang="0">
                <a:pos x="connsiteX5644" y="connsiteY5644"/>
              </a:cxn>
              <a:cxn ang="0">
                <a:pos x="connsiteX5645" y="connsiteY5645"/>
              </a:cxn>
              <a:cxn ang="0">
                <a:pos x="connsiteX5646" y="connsiteY5646"/>
              </a:cxn>
              <a:cxn ang="0">
                <a:pos x="connsiteX5647" y="connsiteY5647"/>
              </a:cxn>
              <a:cxn ang="0">
                <a:pos x="connsiteX5648" y="connsiteY5648"/>
              </a:cxn>
              <a:cxn ang="0">
                <a:pos x="connsiteX5649" y="connsiteY5649"/>
              </a:cxn>
              <a:cxn ang="0">
                <a:pos x="connsiteX5650" y="connsiteY5650"/>
              </a:cxn>
              <a:cxn ang="0">
                <a:pos x="connsiteX5651" y="connsiteY5651"/>
              </a:cxn>
              <a:cxn ang="0">
                <a:pos x="connsiteX5652" y="connsiteY5652"/>
              </a:cxn>
              <a:cxn ang="0">
                <a:pos x="connsiteX5653" y="connsiteY5653"/>
              </a:cxn>
              <a:cxn ang="0">
                <a:pos x="connsiteX5654" y="connsiteY5654"/>
              </a:cxn>
              <a:cxn ang="0">
                <a:pos x="connsiteX5655" y="connsiteY5655"/>
              </a:cxn>
              <a:cxn ang="0">
                <a:pos x="connsiteX5656" y="connsiteY5656"/>
              </a:cxn>
              <a:cxn ang="0">
                <a:pos x="connsiteX5657" y="connsiteY5657"/>
              </a:cxn>
              <a:cxn ang="0">
                <a:pos x="connsiteX5658" y="connsiteY5658"/>
              </a:cxn>
              <a:cxn ang="0">
                <a:pos x="connsiteX5659" y="connsiteY5659"/>
              </a:cxn>
              <a:cxn ang="0">
                <a:pos x="connsiteX5660" y="connsiteY5660"/>
              </a:cxn>
              <a:cxn ang="0">
                <a:pos x="connsiteX5661" y="connsiteY5661"/>
              </a:cxn>
              <a:cxn ang="0">
                <a:pos x="connsiteX5662" y="connsiteY5662"/>
              </a:cxn>
              <a:cxn ang="0">
                <a:pos x="connsiteX5663" y="connsiteY5663"/>
              </a:cxn>
              <a:cxn ang="0">
                <a:pos x="connsiteX5664" y="connsiteY5664"/>
              </a:cxn>
              <a:cxn ang="0">
                <a:pos x="connsiteX5665" y="connsiteY5665"/>
              </a:cxn>
              <a:cxn ang="0">
                <a:pos x="connsiteX5666" y="connsiteY5666"/>
              </a:cxn>
              <a:cxn ang="0">
                <a:pos x="connsiteX5667" y="connsiteY5667"/>
              </a:cxn>
              <a:cxn ang="0">
                <a:pos x="connsiteX5668" y="connsiteY5668"/>
              </a:cxn>
              <a:cxn ang="0">
                <a:pos x="connsiteX5669" y="connsiteY5669"/>
              </a:cxn>
              <a:cxn ang="0">
                <a:pos x="connsiteX5670" y="connsiteY5670"/>
              </a:cxn>
              <a:cxn ang="0">
                <a:pos x="connsiteX5671" y="connsiteY5671"/>
              </a:cxn>
              <a:cxn ang="0">
                <a:pos x="connsiteX5672" y="connsiteY5672"/>
              </a:cxn>
              <a:cxn ang="0">
                <a:pos x="connsiteX5673" y="connsiteY5673"/>
              </a:cxn>
              <a:cxn ang="0">
                <a:pos x="connsiteX5674" y="connsiteY5674"/>
              </a:cxn>
              <a:cxn ang="0">
                <a:pos x="connsiteX5675" y="connsiteY5675"/>
              </a:cxn>
              <a:cxn ang="0">
                <a:pos x="connsiteX5676" y="connsiteY5676"/>
              </a:cxn>
              <a:cxn ang="0">
                <a:pos x="connsiteX5677" y="connsiteY5677"/>
              </a:cxn>
              <a:cxn ang="0">
                <a:pos x="connsiteX5678" y="connsiteY5678"/>
              </a:cxn>
              <a:cxn ang="0">
                <a:pos x="connsiteX5679" y="connsiteY5679"/>
              </a:cxn>
              <a:cxn ang="0">
                <a:pos x="connsiteX5680" y="connsiteY5680"/>
              </a:cxn>
              <a:cxn ang="0">
                <a:pos x="connsiteX5681" y="connsiteY5681"/>
              </a:cxn>
              <a:cxn ang="0">
                <a:pos x="connsiteX5682" y="connsiteY5682"/>
              </a:cxn>
              <a:cxn ang="0">
                <a:pos x="connsiteX5683" y="connsiteY5683"/>
              </a:cxn>
              <a:cxn ang="0">
                <a:pos x="connsiteX5684" y="connsiteY5684"/>
              </a:cxn>
              <a:cxn ang="0">
                <a:pos x="connsiteX5685" y="connsiteY5685"/>
              </a:cxn>
              <a:cxn ang="0">
                <a:pos x="connsiteX5686" y="connsiteY5686"/>
              </a:cxn>
              <a:cxn ang="0">
                <a:pos x="connsiteX5687" y="connsiteY5687"/>
              </a:cxn>
              <a:cxn ang="0">
                <a:pos x="connsiteX5688" y="connsiteY5688"/>
              </a:cxn>
              <a:cxn ang="0">
                <a:pos x="connsiteX5689" y="connsiteY5689"/>
              </a:cxn>
              <a:cxn ang="0">
                <a:pos x="connsiteX5690" y="connsiteY5690"/>
              </a:cxn>
              <a:cxn ang="0">
                <a:pos x="connsiteX5691" y="connsiteY5691"/>
              </a:cxn>
              <a:cxn ang="0">
                <a:pos x="connsiteX5692" y="connsiteY5692"/>
              </a:cxn>
              <a:cxn ang="0">
                <a:pos x="connsiteX5693" y="connsiteY5693"/>
              </a:cxn>
              <a:cxn ang="0">
                <a:pos x="connsiteX5694" y="connsiteY5694"/>
              </a:cxn>
              <a:cxn ang="0">
                <a:pos x="connsiteX5695" y="connsiteY5695"/>
              </a:cxn>
              <a:cxn ang="0">
                <a:pos x="connsiteX5696" y="connsiteY5696"/>
              </a:cxn>
              <a:cxn ang="0">
                <a:pos x="connsiteX5697" y="connsiteY5697"/>
              </a:cxn>
              <a:cxn ang="0">
                <a:pos x="connsiteX5698" y="connsiteY5698"/>
              </a:cxn>
              <a:cxn ang="0">
                <a:pos x="connsiteX5699" y="connsiteY5699"/>
              </a:cxn>
              <a:cxn ang="0">
                <a:pos x="connsiteX5700" y="connsiteY5700"/>
              </a:cxn>
              <a:cxn ang="0">
                <a:pos x="connsiteX5701" y="connsiteY5701"/>
              </a:cxn>
              <a:cxn ang="0">
                <a:pos x="connsiteX5702" y="connsiteY5702"/>
              </a:cxn>
              <a:cxn ang="0">
                <a:pos x="connsiteX5703" y="connsiteY5703"/>
              </a:cxn>
              <a:cxn ang="0">
                <a:pos x="connsiteX5704" y="connsiteY5704"/>
              </a:cxn>
              <a:cxn ang="0">
                <a:pos x="connsiteX5705" y="connsiteY5705"/>
              </a:cxn>
              <a:cxn ang="0">
                <a:pos x="connsiteX5706" y="connsiteY5706"/>
              </a:cxn>
              <a:cxn ang="0">
                <a:pos x="connsiteX5707" y="connsiteY5707"/>
              </a:cxn>
              <a:cxn ang="0">
                <a:pos x="connsiteX5708" y="connsiteY5708"/>
              </a:cxn>
              <a:cxn ang="0">
                <a:pos x="connsiteX5709" y="connsiteY5709"/>
              </a:cxn>
              <a:cxn ang="0">
                <a:pos x="connsiteX5710" y="connsiteY5710"/>
              </a:cxn>
              <a:cxn ang="0">
                <a:pos x="connsiteX5711" y="connsiteY5711"/>
              </a:cxn>
              <a:cxn ang="0">
                <a:pos x="connsiteX5712" y="connsiteY5712"/>
              </a:cxn>
              <a:cxn ang="0">
                <a:pos x="connsiteX5713" y="connsiteY5713"/>
              </a:cxn>
              <a:cxn ang="0">
                <a:pos x="connsiteX5714" y="connsiteY5714"/>
              </a:cxn>
              <a:cxn ang="0">
                <a:pos x="connsiteX5715" y="connsiteY5715"/>
              </a:cxn>
              <a:cxn ang="0">
                <a:pos x="connsiteX5716" y="connsiteY5716"/>
              </a:cxn>
              <a:cxn ang="0">
                <a:pos x="connsiteX5717" y="connsiteY5717"/>
              </a:cxn>
              <a:cxn ang="0">
                <a:pos x="connsiteX5718" y="connsiteY5718"/>
              </a:cxn>
              <a:cxn ang="0">
                <a:pos x="connsiteX5719" y="connsiteY5719"/>
              </a:cxn>
              <a:cxn ang="0">
                <a:pos x="connsiteX5720" y="connsiteY5720"/>
              </a:cxn>
              <a:cxn ang="0">
                <a:pos x="connsiteX5721" y="connsiteY5721"/>
              </a:cxn>
              <a:cxn ang="0">
                <a:pos x="connsiteX5722" y="connsiteY5722"/>
              </a:cxn>
              <a:cxn ang="0">
                <a:pos x="connsiteX5723" y="connsiteY5723"/>
              </a:cxn>
              <a:cxn ang="0">
                <a:pos x="connsiteX5724" y="connsiteY5724"/>
              </a:cxn>
              <a:cxn ang="0">
                <a:pos x="connsiteX5725" y="connsiteY5725"/>
              </a:cxn>
              <a:cxn ang="0">
                <a:pos x="connsiteX5726" y="connsiteY5726"/>
              </a:cxn>
              <a:cxn ang="0">
                <a:pos x="connsiteX5727" y="connsiteY5727"/>
              </a:cxn>
              <a:cxn ang="0">
                <a:pos x="connsiteX5728" y="connsiteY5728"/>
              </a:cxn>
              <a:cxn ang="0">
                <a:pos x="connsiteX5729" y="connsiteY5729"/>
              </a:cxn>
              <a:cxn ang="0">
                <a:pos x="connsiteX5730" y="connsiteY5730"/>
              </a:cxn>
              <a:cxn ang="0">
                <a:pos x="connsiteX5731" y="connsiteY5731"/>
              </a:cxn>
              <a:cxn ang="0">
                <a:pos x="connsiteX5732" y="connsiteY5732"/>
              </a:cxn>
              <a:cxn ang="0">
                <a:pos x="connsiteX5733" y="connsiteY5733"/>
              </a:cxn>
              <a:cxn ang="0">
                <a:pos x="connsiteX5734" y="connsiteY5734"/>
              </a:cxn>
              <a:cxn ang="0">
                <a:pos x="connsiteX5735" y="connsiteY5735"/>
              </a:cxn>
              <a:cxn ang="0">
                <a:pos x="connsiteX5736" y="connsiteY5736"/>
              </a:cxn>
              <a:cxn ang="0">
                <a:pos x="connsiteX5737" y="connsiteY5737"/>
              </a:cxn>
              <a:cxn ang="0">
                <a:pos x="connsiteX5738" y="connsiteY5738"/>
              </a:cxn>
              <a:cxn ang="0">
                <a:pos x="connsiteX5739" y="connsiteY5739"/>
              </a:cxn>
              <a:cxn ang="0">
                <a:pos x="connsiteX5740" y="connsiteY5740"/>
              </a:cxn>
              <a:cxn ang="0">
                <a:pos x="connsiteX5741" y="connsiteY5741"/>
              </a:cxn>
              <a:cxn ang="0">
                <a:pos x="connsiteX5742" y="connsiteY5742"/>
              </a:cxn>
              <a:cxn ang="0">
                <a:pos x="connsiteX5743" y="connsiteY5743"/>
              </a:cxn>
              <a:cxn ang="0">
                <a:pos x="connsiteX5744" y="connsiteY5744"/>
              </a:cxn>
              <a:cxn ang="0">
                <a:pos x="connsiteX5745" y="connsiteY5745"/>
              </a:cxn>
              <a:cxn ang="0">
                <a:pos x="connsiteX5746" y="connsiteY5746"/>
              </a:cxn>
              <a:cxn ang="0">
                <a:pos x="connsiteX5747" y="connsiteY5747"/>
              </a:cxn>
              <a:cxn ang="0">
                <a:pos x="connsiteX5748" y="connsiteY5748"/>
              </a:cxn>
              <a:cxn ang="0">
                <a:pos x="connsiteX5749" y="connsiteY5749"/>
              </a:cxn>
              <a:cxn ang="0">
                <a:pos x="connsiteX5750" y="connsiteY5750"/>
              </a:cxn>
              <a:cxn ang="0">
                <a:pos x="connsiteX5751" y="connsiteY5751"/>
              </a:cxn>
              <a:cxn ang="0">
                <a:pos x="connsiteX5752" y="connsiteY5752"/>
              </a:cxn>
              <a:cxn ang="0">
                <a:pos x="connsiteX5753" y="connsiteY5753"/>
              </a:cxn>
              <a:cxn ang="0">
                <a:pos x="connsiteX5754" y="connsiteY5754"/>
              </a:cxn>
              <a:cxn ang="0">
                <a:pos x="connsiteX5755" y="connsiteY5755"/>
              </a:cxn>
              <a:cxn ang="0">
                <a:pos x="connsiteX5756" y="connsiteY5756"/>
              </a:cxn>
              <a:cxn ang="0">
                <a:pos x="connsiteX5757" y="connsiteY5757"/>
              </a:cxn>
              <a:cxn ang="0">
                <a:pos x="connsiteX5758" y="connsiteY5758"/>
              </a:cxn>
              <a:cxn ang="0">
                <a:pos x="connsiteX5759" y="connsiteY5759"/>
              </a:cxn>
              <a:cxn ang="0">
                <a:pos x="connsiteX5760" y="connsiteY5760"/>
              </a:cxn>
              <a:cxn ang="0">
                <a:pos x="connsiteX5761" y="connsiteY5761"/>
              </a:cxn>
              <a:cxn ang="0">
                <a:pos x="connsiteX5762" y="connsiteY5762"/>
              </a:cxn>
              <a:cxn ang="0">
                <a:pos x="connsiteX5763" y="connsiteY5763"/>
              </a:cxn>
              <a:cxn ang="0">
                <a:pos x="connsiteX5764" y="connsiteY5764"/>
              </a:cxn>
              <a:cxn ang="0">
                <a:pos x="connsiteX5765" y="connsiteY5765"/>
              </a:cxn>
              <a:cxn ang="0">
                <a:pos x="connsiteX5766" y="connsiteY5766"/>
              </a:cxn>
              <a:cxn ang="0">
                <a:pos x="connsiteX5767" y="connsiteY5767"/>
              </a:cxn>
              <a:cxn ang="0">
                <a:pos x="connsiteX5768" y="connsiteY5768"/>
              </a:cxn>
              <a:cxn ang="0">
                <a:pos x="connsiteX5769" y="connsiteY5769"/>
              </a:cxn>
              <a:cxn ang="0">
                <a:pos x="connsiteX5770" y="connsiteY5770"/>
              </a:cxn>
              <a:cxn ang="0">
                <a:pos x="connsiteX5771" y="connsiteY5771"/>
              </a:cxn>
              <a:cxn ang="0">
                <a:pos x="connsiteX5772" y="connsiteY5772"/>
              </a:cxn>
              <a:cxn ang="0">
                <a:pos x="connsiteX5773" y="connsiteY5773"/>
              </a:cxn>
              <a:cxn ang="0">
                <a:pos x="connsiteX5774" y="connsiteY5774"/>
              </a:cxn>
              <a:cxn ang="0">
                <a:pos x="connsiteX5775" y="connsiteY5775"/>
              </a:cxn>
              <a:cxn ang="0">
                <a:pos x="connsiteX5776" y="connsiteY5776"/>
              </a:cxn>
              <a:cxn ang="0">
                <a:pos x="connsiteX5777" y="connsiteY5777"/>
              </a:cxn>
              <a:cxn ang="0">
                <a:pos x="connsiteX5778" y="connsiteY5778"/>
              </a:cxn>
              <a:cxn ang="0">
                <a:pos x="connsiteX5779" y="connsiteY5779"/>
              </a:cxn>
              <a:cxn ang="0">
                <a:pos x="connsiteX5780" y="connsiteY5780"/>
              </a:cxn>
              <a:cxn ang="0">
                <a:pos x="connsiteX5781" y="connsiteY5781"/>
              </a:cxn>
              <a:cxn ang="0">
                <a:pos x="connsiteX5782" y="connsiteY5782"/>
              </a:cxn>
              <a:cxn ang="0">
                <a:pos x="connsiteX5783" y="connsiteY5783"/>
              </a:cxn>
              <a:cxn ang="0">
                <a:pos x="connsiteX5784" y="connsiteY5784"/>
              </a:cxn>
              <a:cxn ang="0">
                <a:pos x="connsiteX5785" y="connsiteY5785"/>
              </a:cxn>
              <a:cxn ang="0">
                <a:pos x="connsiteX5786" y="connsiteY5786"/>
              </a:cxn>
              <a:cxn ang="0">
                <a:pos x="connsiteX5787" y="connsiteY5787"/>
              </a:cxn>
              <a:cxn ang="0">
                <a:pos x="connsiteX5788" y="connsiteY5788"/>
              </a:cxn>
              <a:cxn ang="0">
                <a:pos x="connsiteX5789" y="connsiteY5789"/>
              </a:cxn>
              <a:cxn ang="0">
                <a:pos x="connsiteX5790" y="connsiteY5790"/>
              </a:cxn>
              <a:cxn ang="0">
                <a:pos x="connsiteX5791" y="connsiteY5791"/>
              </a:cxn>
              <a:cxn ang="0">
                <a:pos x="connsiteX5792" y="connsiteY5792"/>
              </a:cxn>
              <a:cxn ang="0">
                <a:pos x="connsiteX5793" y="connsiteY5793"/>
              </a:cxn>
              <a:cxn ang="0">
                <a:pos x="connsiteX5794" y="connsiteY5794"/>
              </a:cxn>
              <a:cxn ang="0">
                <a:pos x="connsiteX5795" y="connsiteY5795"/>
              </a:cxn>
              <a:cxn ang="0">
                <a:pos x="connsiteX5796" y="connsiteY5796"/>
              </a:cxn>
              <a:cxn ang="0">
                <a:pos x="connsiteX5797" y="connsiteY5797"/>
              </a:cxn>
              <a:cxn ang="0">
                <a:pos x="connsiteX5798" y="connsiteY5798"/>
              </a:cxn>
              <a:cxn ang="0">
                <a:pos x="connsiteX5799" y="connsiteY5799"/>
              </a:cxn>
              <a:cxn ang="0">
                <a:pos x="connsiteX5800" y="connsiteY5800"/>
              </a:cxn>
              <a:cxn ang="0">
                <a:pos x="connsiteX5801" y="connsiteY5801"/>
              </a:cxn>
              <a:cxn ang="0">
                <a:pos x="connsiteX5802" y="connsiteY5802"/>
              </a:cxn>
              <a:cxn ang="0">
                <a:pos x="connsiteX5803" y="connsiteY5803"/>
              </a:cxn>
              <a:cxn ang="0">
                <a:pos x="connsiteX5804" y="connsiteY5804"/>
              </a:cxn>
              <a:cxn ang="0">
                <a:pos x="connsiteX5805" y="connsiteY5805"/>
              </a:cxn>
              <a:cxn ang="0">
                <a:pos x="connsiteX5806" y="connsiteY5806"/>
              </a:cxn>
              <a:cxn ang="0">
                <a:pos x="connsiteX5807" y="connsiteY5807"/>
              </a:cxn>
              <a:cxn ang="0">
                <a:pos x="connsiteX5808" y="connsiteY5808"/>
              </a:cxn>
              <a:cxn ang="0">
                <a:pos x="connsiteX5809" y="connsiteY5809"/>
              </a:cxn>
              <a:cxn ang="0">
                <a:pos x="connsiteX5810" y="connsiteY5810"/>
              </a:cxn>
              <a:cxn ang="0">
                <a:pos x="connsiteX5811" y="connsiteY5811"/>
              </a:cxn>
              <a:cxn ang="0">
                <a:pos x="connsiteX5812" y="connsiteY5812"/>
              </a:cxn>
              <a:cxn ang="0">
                <a:pos x="connsiteX5813" y="connsiteY5813"/>
              </a:cxn>
              <a:cxn ang="0">
                <a:pos x="connsiteX5814" y="connsiteY5814"/>
              </a:cxn>
              <a:cxn ang="0">
                <a:pos x="connsiteX5815" y="connsiteY5815"/>
              </a:cxn>
              <a:cxn ang="0">
                <a:pos x="connsiteX5816" y="connsiteY5816"/>
              </a:cxn>
              <a:cxn ang="0">
                <a:pos x="connsiteX5817" y="connsiteY5817"/>
              </a:cxn>
              <a:cxn ang="0">
                <a:pos x="connsiteX5818" y="connsiteY5818"/>
              </a:cxn>
              <a:cxn ang="0">
                <a:pos x="connsiteX5819" y="connsiteY5819"/>
              </a:cxn>
              <a:cxn ang="0">
                <a:pos x="connsiteX5820" y="connsiteY5820"/>
              </a:cxn>
              <a:cxn ang="0">
                <a:pos x="connsiteX5821" y="connsiteY5821"/>
              </a:cxn>
              <a:cxn ang="0">
                <a:pos x="connsiteX5822" y="connsiteY5822"/>
              </a:cxn>
              <a:cxn ang="0">
                <a:pos x="connsiteX5823" y="connsiteY5823"/>
              </a:cxn>
              <a:cxn ang="0">
                <a:pos x="connsiteX5824" y="connsiteY5824"/>
              </a:cxn>
              <a:cxn ang="0">
                <a:pos x="connsiteX5825" y="connsiteY5825"/>
              </a:cxn>
              <a:cxn ang="0">
                <a:pos x="connsiteX5826" y="connsiteY5826"/>
              </a:cxn>
              <a:cxn ang="0">
                <a:pos x="connsiteX5827" y="connsiteY5827"/>
              </a:cxn>
              <a:cxn ang="0">
                <a:pos x="connsiteX5828" y="connsiteY5828"/>
              </a:cxn>
              <a:cxn ang="0">
                <a:pos x="connsiteX5829" y="connsiteY5829"/>
              </a:cxn>
              <a:cxn ang="0">
                <a:pos x="connsiteX5830" y="connsiteY5830"/>
              </a:cxn>
              <a:cxn ang="0">
                <a:pos x="connsiteX5831" y="connsiteY5831"/>
              </a:cxn>
              <a:cxn ang="0">
                <a:pos x="connsiteX5832" y="connsiteY5832"/>
              </a:cxn>
              <a:cxn ang="0">
                <a:pos x="connsiteX5833" y="connsiteY5833"/>
              </a:cxn>
              <a:cxn ang="0">
                <a:pos x="connsiteX5834" y="connsiteY5834"/>
              </a:cxn>
              <a:cxn ang="0">
                <a:pos x="connsiteX5835" y="connsiteY5835"/>
              </a:cxn>
              <a:cxn ang="0">
                <a:pos x="connsiteX5836" y="connsiteY5836"/>
              </a:cxn>
              <a:cxn ang="0">
                <a:pos x="connsiteX5837" y="connsiteY5837"/>
              </a:cxn>
              <a:cxn ang="0">
                <a:pos x="connsiteX5838" y="connsiteY5838"/>
              </a:cxn>
              <a:cxn ang="0">
                <a:pos x="connsiteX5839" y="connsiteY5839"/>
              </a:cxn>
              <a:cxn ang="0">
                <a:pos x="connsiteX5840" y="connsiteY5840"/>
              </a:cxn>
              <a:cxn ang="0">
                <a:pos x="connsiteX5841" y="connsiteY5841"/>
              </a:cxn>
              <a:cxn ang="0">
                <a:pos x="connsiteX5842" y="connsiteY5842"/>
              </a:cxn>
              <a:cxn ang="0">
                <a:pos x="connsiteX5843" y="connsiteY5843"/>
              </a:cxn>
              <a:cxn ang="0">
                <a:pos x="connsiteX5844" y="connsiteY5844"/>
              </a:cxn>
              <a:cxn ang="0">
                <a:pos x="connsiteX5845" y="connsiteY5845"/>
              </a:cxn>
              <a:cxn ang="0">
                <a:pos x="connsiteX5846" y="connsiteY5846"/>
              </a:cxn>
              <a:cxn ang="0">
                <a:pos x="connsiteX5847" y="connsiteY5847"/>
              </a:cxn>
              <a:cxn ang="0">
                <a:pos x="connsiteX5848" y="connsiteY5848"/>
              </a:cxn>
              <a:cxn ang="0">
                <a:pos x="connsiteX5849" y="connsiteY5849"/>
              </a:cxn>
              <a:cxn ang="0">
                <a:pos x="connsiteX5850" y="connsiteY5850"/>
              </a:cxn>
              <a:cxn ang="0">
                <a:pos x="connsiteX5851" y="connsiteY5851"/>
              </a:cxn>
              <a:cxn ang="0">
                <a:pos x="connsiteX5852" y="connsiteY5852"/>
              </a:cxn>
              <a:cxn ang="0">
                <a:pos x="connsiteX5853" y="connsiteY5853"/>
              </a:cxn>
              <a:cxn ang="0">
                <a:pos x="connsiteX5854" y="connsiteY5854"/>
              </a:cxn>
              <a:cxn ang="0">
                <a:pos x="connsiteX5855" y="connsiteY5855"/>
              </a:cxn>
              <a:cxn ang="0">
                <a:pos x="connsiteX5856" y="connsiteY5856"/>
              </a:cxn>
              <a:cxn ang="0">
                <a:pos x="connsiteX5857" y="connsiteY5857"/>
              </a:cxn>
              <a:cxn ang="0">
                <a:pos x="connsiteX5858" y="connsiteY5858"/>
              </a:cxn>
              <a:cxn ang="0">
                <a:pos x="connsiteX5859" y="connsiteY5859"/>
              </a:cxn>
              <a:cxn ang="0">
                <a:pos x="connsiteX5860" y="connsiteY5860"/>
              </a:cxn>
              <a:cxn ang="0">
                <a:pos x="connsiteX5861" y="connsiteY5861"/>
              </a:cxn>
              <a:cxn ang="0">
                <a:pos x="connsiteX5862" y="connsiteY5862"/>
              </a:cxn>
              <a:cxn ang="0">
                <a:pos x="connsiteX5863" y="connsiteY5863"/>
              </a:cxn>
              <a:cxn ang="0">
                <a:pos x="connsiteX5864" y="connsiteY5864"/>
              </a:cxn>
              <a:cxn ang="0">
                <a:pos x="connsiteX5865" y="connsiteY5865"/>
              </a:cxn>
              <a:cxn ang="0">
                <a:pos x="connsiteX5866" y="connsiteY5866"/>
              </a:cxn>
              <a:cxn ang="0">
                <a:pos x="connsiteX5867" y="connsiteY5867"/>
              </a:cxn>
              <a:cxn ang="0">
                <a:pos x="connsiteX5868" y="connsiteY5868"/>
              </a:cxn>
              <a:cxn ang="0">
                <a:pos x="connsiteX5869" y="connsiteY5869"/>
              </a:cxn>
              <a:cxn ang="0">
                <a:pos x="connsiteX5870" y="connsiteY5870"/>
              </a:cxn>
              <a:cxn ang="0">
                <a:pos x="connsiteX5871" y="connsiteY5871"/>
              </a:cxn>
              <a:cxn ang="0">
                <a:pos x="connsiteX5872" y="connsiteY5872"/>
              </a:cxn>
              <a:cxn ang="0">
                <a:pos x="connsiteX5873" y="connsiteY5873"/>
              </a:cxn>
              <a:cxn ang="0">
                <a:pos x="connsiteX5874" y="connsiteY5874"/>
              </a:cxn>
              <a:cxn ang="0">
                <a:pos x="connsiteX5875" y="connsiteY5875"/>
              </a:cxn>
              <a:cxn ang="0">
                <a:pos x="connsiteX5876" y="connsiteY5876"/>
              </a:cxn>
              <a:cxn ang="0">
                <a:pos x="connsiteX5877" y="connsiteY5877"/>
              </a:cxn>
              <a:cxn ang="0">
                <a:pos x="connsiteX5878" y="connsiteY5878"/>
              </a:cxn>
              <a:cxn ang="0">
                <a:pos x="connsiteX5879" y="connsiteY5879"/>
              </a:cxn>
              <a:cxn ang="0">
                <a:pos x="connsiteX5880" y="connsiteY5880"/>
              </a:cxn>
              <a:cxn ang="0">
                <a:pos x="connsiteX5881" y="connsiteY5881"/>
              </a:cxn>
              <a:cxn ang="0">
                <a:pos x="connsiteX5882" y="connsiteY5882"/>
              </a:cxn>
              <a:cxn ang="0">
                <a:pos x="connsiteX5883" y="connsiteY5883"/>
              </a:cxn>
              <a:cxn ang="0">
                <a:pos x="connsiteX5884" y="connsiteY5884"/>
              </a:cxn>
              <a:cxn ang="0">
                <a:pos x="connsiteX5885" y="connsiteY5885"/>
              </a:cxn>
              <a:cxn ang="0">
                <a:pos x="connsiteX5886" y="connsiteY5886"/>
              </a:cxn>
              <a:cxn ang="0">
                <a:pos x="connsiteX5887" y="connsiteY5887"/>
              </a:cxn>
              <a:cxn ang="0">
                <a:pos x="connsiteX5888" y="connsiteY5888"/>
              </a:cxn>
              <a:cxn ang="0">
                <a:pos x="connsiteX5889" y="connsiteY5889"/>
              </a:cxn>
              <a:cxn ang="0">
                <a:pos x="connsiteX5890" y="connsiteY5890"/>
              </a:cxn>
              <a:cxn ang="0">
                <a:pos x="connsiteX5891" y="connsiteY5891"/>
              </a:cxn>
              <a:cxn ang="0">
                <a:pos x="connsiteX5892" y="connsiteY5892"/>
              </a:cxn>
              <a:cxn ang="0">
                <a:pos x="connsiteX5893" y="connsiteY5893"/>
              </a:cxn>
              <a:cxn ang="0">
                <a:pos x="connsiteX5894" y="connsiteY5894"/>
              </a:cxn>
              <a:cxn ang="0">
                <a:pos x="connsiteX5895" y="connsiteY5895"/>
              </a:cxn>
              <a:cxn ang="0">
                <a:pos x="connsiteX5896" y="connsiteY5896"/>
              </a:cxn>
              <a:cxn ang="0">
                <a:pos x="connsiteX5897" y="connsiteY5897"/>
              </a:cxn>
              <a:cxn ang="0">
                <a:pos x="connsiteX5898" y="connsiteY5898"/>
              </a:cxn>
              <a:cxn ang="0">
                <a:pos x="connsiteX5899" y="connsiteY5899"/>
              </a:cxn>
              <a:cxn ang="0">
                <a:pos x="connsiteX5900" y="connsiteY5900"/>
              </a:cxn>
              <a:cxn ang="0">
                <a:pos x="connsiteX5901" y="connsiteY5901"/>
              </a:cxn>
              <a:cxn ang="0">
                <a:pos x="connsiteX5902" y="connsiteY5902"/>
              </a:cxn>
              <a:cxn ang="0">
                <a:pos x="connsiteX5903" y="connsiteY5903"/>
              </a:cxn>
              <a:cxn ang="0">
                <a:pos x="connsiteX5904" y="connsiteY5904"/>
              </a:cxn>
              <a:cxn ang="0">
                <a:pos x="connsiteX5905" y="connsiteY5905"/>
              </a:cxn>
              <a:cxn ang="0">
                <a:pos x="connsiteX5906" y="connsiteY5906"/>
              </a:cxn>
              <a:cxn ang="0">
                <a:pos x="connsiteX5907" y="connsiteY5907"/>
              </a:cxn>
              <a:cxn ang="0">
                <a:pos x="connsiteX5908" y="connsiteY5908"/>
              </a:cxn>
              <a:cxn ang="0">
                <a:pos x="connsiteX5909" y="connsiteY5909"/>
              </a:cxn>
              <a:cxn ang="0">
                <a:pos x="connsiteX5910" y="connsiteY5910"/>
              </a:cxn>
              <a:cxn ang="0">
                <a:pos x="connsiteX5911" y="connsiteY5911"/>
              </a:cxn>
              <a:cxn ang="0">
                <a:pos x="connsiteX5912" y="connsiteY5912"/>
              </a:cxn>
              <a:cxn ang="0">
                <a:pos x="connsiteX5913" y="connsiteY5913"/>
              </a:cxn>
              <a:cxn ang="0">
                <a:pos x="connsiteX5914" y="connsiteY5914"/>
              </a:cxn>
              <a:cxn ang="0">
                <a:pos x="connsiteX5915" y="connsiteY5915"/>
              </a:cxn>
              <a:cxn ang="0">
                <a:pos x="connsiteX5916" y="connsiteY5916"/>
              </a:cxn>
              <a:cxn ang="0">
                <a:pos x="connsiteX5917" y="connsiteY5917"/>
              </a:cxn>
              <a:cxn ang="0">
                <a:pos x="connsiteX5918" y="connsiteY5918"/>
              </a:cxn>
              <a:cxn ang="0">
                <a:pos x="connsiteX5919" y="connsiteY5919"/>
              </a:cxn>
              <a:cxn ang="0">
                <a:pos x="connsiteX5920" y="connsiteY5920"/>
              </a:cxn>
              <a:cxn ang="0">
                <a:pos x="connsiteX5921" y="connsiteY5921"/>
              </a:cxn>
              <a:cxn ang="0">
                <a:pos x="connsiteX5922" y="connsiteY5922"/>
              </a:cxn>
              <a:cxn ang="0">
                <a:pos x="connsiteX5923" y="connsiteY5923"/>
              </a:cxn>
              <a:cxn ang="0">
                <a:pos x="connsiteX5924" y="connsiteY5924"/>
              </a:cxn>
              <a:cxn ang="0">
                <a:pos x="connsiteX5925" y="connsiteY5925"/>
              </a:cxn>
              <a:cxn ang="0">
                <a:pos x="connsiteX5926" y="connsiteY5926"/>
              </a:cxn>
              <a:cxn ang="0">
                <a:pos x="connsiteX5927" y="connsiteY5927"/>
              </a:cxn>
              <a:cxn ang="0">
                <a:pos x="connsiteX5928" y="connsiteY5928"/>
              </a:cxn>
              <a:cxn ang="0">
                <a:pos x="connsiteX5929" y="connsiteY5929"/>
              </a:cxn>
              <a:cxn ang="0">
                <a:pos x="connsiteX5930" y="connsiteY5930"/>
              </a:cxn>
              <a:cxn ang="0">
                <a:pos x="connsiteX5931" y="connsiteY5931"/>
              </a:cxn>
              <a:cxn ang="0">
                <a:pos x="connsiteX5932" y="connsiteY5932"/>
              </a:cxn>
              <a:cxn ang="0">
                <a:pos x="connsiteX5933" y="connsiteY5933"/>
              </a:cxn>
              <a:cxn ang="0">
                <a:pos x="connsiteX5934" y="connsiteY5934"/>
              </a:cxn>
              <a:cxn ang="0">
                <a:pos x="connsiteX5935" y="connsiteY5935"/>
              </a:cxn>
              <a:cxn ang="0">
                <a:pos x="connsiteX5936" y="connsiteY5936"/>
              </a:cxn>
              <a:cxn ang="0">
                <a:pos x="connsiteX5937" y="connsiteY5937"/>
              </a:cxn>
              <a:cxn ang="0">
                <a:pos x="connsiteX5938" y="connsiteY5938"/>
              </a:cxn>
              <a:cxn ang="0">
                <a:pos x="connsiteX5939" y="connsiteY5939"/>
              </a:cxn>
              <a:cxn ang="0">
                <a:pos x="connsiteX5940" y="connsiteY5940"/>
              </a:cxn>
              <a:cxn ang="0">
                <a:pos x="connsiteX5941" y="connsiteY5941"/>
              </a:cxn>
              <a:cxn ang="0">
                <a:pos x="connsiteX5942" y="connsiteY5942"/>
              </a:cxn>
              <a:cxn ang="0">
                <a:pos x="connsiteX5943" y="connsiteY5943"/>
              </a:cxn>
              <a:cxn ang="0">
                <a:pos x="connsiteX5944" y="connsiteY5944"/>
              </a:cxn>
              <a:cxn ang="0">
                <a:pos x="connsiteX5945" y="connsiteY5945"/>
              </a:cxn>
              <a:cxn ang="0">
                <a:pos x="connsiteX5946" y="connsiteY5946"/>
              </a:cxn>
              <a:cxn ang="0">
                <a:pos x="connsiteX5947" y="connsiteY5947"/>
              </a:cxn>
              <a:cxn ang="0">
                <a:pos x="connsiteX5948" y="connsiteY5948"/>
              </a:cxn>
              <a:cxn ang="0">
                <a:pos x="connsiteX5949" y="connsiteY5949"/>
              </a:cxn>
              <a:cxn ang="0">
                <a:pos x="connsiteX5950" y="connsiteY5950"/>
              </a:cxn>
              <a:cxn ang="0">
                <a:pos x="connsiteX5951" y="connsiteY5951"/>
              </a:cxn>
              <a:cxn ang="0">
                <a:pos x="connsiteX5952" y="connsiteY5952"/>
              </a:cxn>
              <a:cxn ang="0">
                <a:pos x="connsiteX5953" y="connsiteY5953"/>
              </a:cxn>
              <a:cxn ang="0">
                <a:pos x="connsiteX5954" y="connsiteY5954"/>
              </a:cxn>
              <a:cxn ang="0">
                <a:pos x="connsiteX5955" y="connsiteY5955"/>
              </a:cxn>
              <a:cxn ang="0">
                <a:pos x="connsiteX5956" y="connsiteY5956"/>
              </a:cxn>
              <a:cxn ang="0">
                <a:pos x="connsiteX5957" y="connsiteY5957"/>
              </a:cxn>
              <a:cxn ang="0">
                <a:pos x="connsiteX5958" y="connsiteY5958"/>
              </a:cxn>
              <a:cxn ang="0">
                <a:pos x="connsiteX5959" y="connsiteY5959"/>
              </a:cxn>
              <a:cxn ang="0">
                <a:pos x="connsiteX5960" y="connsiteY5960"/>
              </a:cxn>
              <a:cxn ang="0">
                <a:pos x="connsiteX5961" y="connsiteY5961"/>
              </a:cxn>
              <a:cxn ang="0">
                <a:pos x="connsiteX5962" y="connsiteY5962"/>
              </a:cxn>
              <a:cxn ang="0">
                <a:pos x="connsiteX5963" y="connsiteY5963"/>
              </a:cxn>
              <a:cxn ang="0">
                <a:pos x="connsiteX5964" y="connsiteY5964"/>
              </a:cxn>
              <a:cxn ang="0">
                <a:pos x="connsiteX5965" y="connsiteY5965"/>
              </a:cxn>
              <a:cxn ang="0">
                <a:pos x="connsiteX5966" y="connsiteY5966"/>
              </a:cxn>
              <a:cxn ang="0">
                <a:pos x="connsiteX5967" y="connsiteY5967"/>
              </a:cxn>
              <a:cxn ang="0">
                <a:pos x="connsiteX5968" y="connsiteY5968"/>
              </a:cxn>
              <a:cxn ang="0">
                <a:pos x="connsiteX5969" y="connsiteY5969"/>
              </a:cxn>
              <a:cxn ang="0">
                <a:pos x="connsiteX5970" y="connsiteY5970"/>
              </a:cxn>
              <a:cxn ang="0">
                <a:pos x="connsiteX5971" y="connsiteY5971"/>
              </a:cxn>
              <a:cxn ang="0">
                <a:pos x="connsiteX5972" y="connsiteY5972"/>
              </a:cxn>
              <a:cxn ang="0">
                <a:pos x="connsiteX5973" y="connsiteY5973"/>
              </a:cxn>
              <a:cxn ang="0">
                <a:pos x="connsiteX5974" y="connsiteY5974"/>
              </a:cxn>
              <a:cxn ang="0">
                <a:pos x="connsiteX5975" y="connsiteY5975"/>
              </a:cxn>
              <a:cxn ang="0">
                <a:pos x="connsiteX5976" y="connsiteY5976"/>
              </a:cxn>
              <a:cxn ang="0">
                <a:pos x="connsiteX5977" y="connsiteY5977"/>
              </a:cxn>
              <a:cxn ang="0">
                <a:pos x="connsiteX5978" y="connsiteY5978"/>
              </a:cxn>
              <a:cxn ang="0">
                <a:pos x="connsiteX5979" y="connsiteY5979"/>
              </a:cxn>
              <a:cxn ang="0">
                <a:pos x="connsiteX5980" y="connsiteY5980"/>
              </a:cxn>
              <a:cxn ang="0">
                <a:pos x="connsiteX5981" y="connsiteY5981"/>
              </a:cxn>
              <a:cxn ang="0">
                <a:pos x="connsiteX5982" y="connsiteY5982"/>
              </a:cxn>
              <a:cxn ang="0">
                <a:pos x="connsiteX5983" y="connsiteY5983"/>
              </a:cxn>
              <a:cxn ang="0">
                <a:pos x="connsiteX5984" y="connsiteY5984"/>
              </a:cxn>
              <a:cxn ang="0">
                <a:pos x="connsiteX5985" y="connsiteY5985"/>
              </a:cxn>
              <a:cxn ang="0">
                <a:pos x="connsiteX5986" y="connsiteY5986"/>
              </a:cxn>
              <a:cxn ang="0">
                <a:pos x="connsiteX5987" y="connsiteY5987"/>
              </a:cxn>
              <a:cxn ang="0">
                <a:pos x="connsiteX5988" y="connsiteY5988"/>
              </a:cxn>
              <a:cxn ang="0">
                <a:pos x="connsiteX5989" y="connsiteY5989"/>
              </a:cxn>
              <a:cxn ang="0">
                <a:pos x="connsiteX5990" y="connsiteY5990"/>
              </a:cxn>
              <a:cxn ang="0">
                <a:pos x="connsiteX5991" y="connsiteY5991"/>
              </a:cxn>
              <a:cxn ang="0">
                <a:pos x="connsiteX5992" y="connsiteY5992"/>
              </a:cxn>
              <a:cxn ang="0">
                <a:pos x="connsiteX5993" y="connsiteY5993"/>
              </a:cxn>
              <a:cxn ang="0">
                <a:pos x="connsiteX5994" y="connsiteY5994"/>
              </a:cxn>
              <a:cxn ang="0">
                <a:pos x="connsiteX5995" y="connsiteY5995"/>
              </a:cxn>
              <a:cxn ang="0">
                <a:pos x="connsiteX5996" y="connsiteY5996"/>
              </a:cxn>
              <a:cxn ang="0">
                <a:pos x="connsiteX5997" y="connsiteY5997"/>
              </a:cxn>
              <a:cxn ang="0">
                <a:pos x="connsiteX5998" y="connsiteY5998"/>
              </a:cxn>
              <a:cxn ang="0">
                <a:pos x="connsiteX5999" y="connsiteY5999"/>
              </a:cxn>
              <a:cxn ang="0">
                <a:pos x="connsiteX6000" y="connsiteY6000"/>
              </a:cxn>
              <a:cxn ang="0">
                <a:pos x="connsiteX6001" y="connsiteY6001"/>
              </a:cxn>
              <a:cxn ang="0">
                <a:pos x="connsiteX6002" y="connsiteY6002"/>
              </a:cxn>
              <a:cxn ang="0">
                <a:pos x="connsiteX6003" y="connsiteY6003"/>
              </a:cxn>
              <a:cxn ang="0">
                <a:pos x="connsiteX6004" y="connsiteY6004"/>
              </a:cxn>
              <a:cxn ang="0">
                <a:pos x="connsiteX6005" y="connsiteY6005"/>
              </a:cxn>
              <a:cxn ang="0">
                <a:pos x="connsiteX6006" y="connsiteY6006"/>
              </a:cxn>
              <a:cxn ang="0">
                <a:pos x="connsiteX6007" y="connsiteY6007"/>
              </a:cxn>
              <a:cxn ang="0">
                <a:pos x="connsiteX6008" y="connsiteY6008"/>
              </a:cxn>
              <a:cxn ang="0">
                <a:pos x="connsiteX6009" y="connsiteY6009"/>
              </a:cxn>
              <a:cxn ang="0">
                <a:pos x="connsiteX6010" y="connsiteY6010"/>
              </a:cxn>
              <a:cxn ang="0">
                <a:pos x="connsiteX6011" y="connsiteY6011"/>
              </a:cxn>
              <a:cxn ang="0">
                <a:pos x="connsiteX6012" y="connsiteY6012"/>
              </a:cxn>
              <a:cxn ang="0">
                <a:pos x="connsiteX6013" y="connsiteY6013"/>
              </a:cxn>
              <a:cxn ang="0">
                <a:pos x="connsiteX6014" y="connsiteY6014"/>
              </a:cxn>
              <a:cxn ang="0">
                <a:pos x="connsiteX6015" y="connsiteY6015"/>
              </a:cxn>
              <a:cxn ang="0">
                <a:pos x="connsiteX6016" y="connsiteY6016"/>
              </a:cxn>
              <a:cxn ang="0">
                <a:pos x="connsiteX6017" y="connsiteY6017"/>
              </a:cxn>
              <a:cxn ang="0">
                <a:pos x="connsiteX6018" y="connsiteY6018"/>
              </a:cxn>
              <a:cxn ang="0">
                <a:pos x="connsiteX6019" y="connsiteY6019"/>
              </a:cxn>
              <a:cxn ang="0">
                <a:pos x="connsiteX6020" y="connsiteY6020"/>
              </a:cxn>
              <a:cxn ang="0">
                <a:pos x="connsiteX6021" y="connsiteY6021"/>
              </a:cxn>
              <a:cxn ang="0">
                <a:pos x="connsiteX6022" y="connsiteY6022"/>
              </a:cxn>
              <a:cxn ang="0">
                <a:pos x="connsiteX6023" y="connsiteY6023"/>
              </a:cxn>
              <a:cxn ang="0">
                <a:pos x="connsiteX6024" y="connsiteY6024"/>
              </a:cxn>
              <a:cxn ang="0">
                <a:pos x="connsiteX6025" y="connsiteY6025"/>
              </a:cxn>
              <a:cxn ang="0">
                <a:pos x="connsiteX6026" y="connsiteY6026"/>
              </a:cxn>
              <a:cxn ang="0">
                <a:pos x="connsiteX6027" y="connsiteY6027"/>
              </a:cxn>
              <a:cxn ang="0">
                <a:pos x="connsiteX6028" y="connsiteY6028"/>
              </a:cxn>
              <a:cxn ang="0">
                <a:pos x="connsiteX6029" y="connsiteY6029"/>
              </a:cxn>
              <a:cxn ang="0">
                <a:pos x="connsiteX6030" y="connsiteY6030"/>
              </a:cxn>
              <a:cxn ang="0">
                <a:pos x="connsiteX6031" y="connsiteY6031"/>
              </a:cxn>
              <a:cxn ang="0">
                <a:pos x="connsiteX6032" y="connsiteY6032"/>
              </a:cxn>
              <a:cxn ang="0">
                <a:pos x="connsiteX6033" y="connsiteY6033"/>
              </a:cxn>
              <a:cxn ang="0">
                <a:pos x="connsiteX6034" y="connsiteY6034"/>
              </a:cxn>
              <a:cxn ang="0">
                <a:pos x="connsiteX6035" y="connsiteY6035"/>
              </a:cxn>
              <a:cxn ang="0">
                <a:pos x="connsiteX6036" y="connsiteY6036"/>
              </a:cxn>
              <a:cxn ang="0">
                <a:pos x="connsiteX6037" y="connsiteY6037"/>
              </a:cxn>
              <a:cxn ang="0">
                <a:pos x="connsiteX6038" y="connsiteY6038"/>
              </a:cxn>
              <a:cxn ang="0">
                <a:pos x="connsiteX6039" y="connsiteY6039"/>
              </a:cxn>
              <a:cxn ang="0">
                <a:pos x="connsiteX6040" y="connsiteY6040"/>
              </a:cxn>
              <a:cxn ang="0">
                <a:pos x="connsiteX6041" y="connsiteY6041"/>
              </a:cxn>
              <a:cxn ang="0">
                <a:pos x="connsiteX6042" y="connsiteY6042"/>
              </a:cxn>
              <a:cxn ang="0">
                <a:pos x="connsiteX6043" y="connsiteY6043"/>
              </a:cxn>
              <a:cxn ang="0">
                <a:pos x="connsiteX6044" y="connsiteY6044"/>
              </a:cxn>
              <a:cxn ang="0">
                <a:pos x="connsiteX6045" y="connsiteY6045"/>
              </a:cxn>
              <a:cxn ang="0">
                <a:pos x="connsiteX6046" y="connsiteY6046"/>
              </a:cxn>
              <a:cxn ang="0">
                <a:pos x="connsiteX6047" y="connsiteY6047"/>
              </a:cxn>
              <a:cxn ang="0">
                <a:pos x="connsiteX6048" y="connsiteY6048"/>
              </a:cxn>
              <a:cxn ang="0">
                <a:pos x="connsiteX6049" y="connsiteY6049"/>
              </a:cxn>
              <a:cxn ang="0">
                <a:pos x="connsiteX6050" y="connsiteY6050"/>
              </a:cxn>
              <a:cxn ang="0">
                <a:pos x="connsiteX6051" y="connsiteY6051"/>
              </a:cxn>
              <a:cxn ang="0">
                <a:pos x="connsiteX6052" y="connsiteY6052"/>
              </a:cxn>
              <a:cxn ang="0">
                <a:pos x="connsiteX6053" y="connsiteY6053"/>
              </a:cxn>
              <a:cxn ang="0">
                <a:pos x="connsiteX6054" y="connsiteY6054"/>
              </a:cxn>
              <a:cxn ang="0">
                <a:pos x="connsiteX6055" y="connsiteY6055"/>
              </a:cxn>
              <a:cxn ang="0">
                <a:pos x="connsiteX6056" y="connsiteY6056"/>
              </a:cxn>
              <a:cxn ang="0">
                <a:pos x="connsiteX6057" y="connsiteY6057"/>
              </a:cxn>
              <a:cxn ang="0">
                <a:pos x="connsiteX6058" y="connsiteY6058"/>
              </a:cxn>
              <a:cxn ang="0">
                <a:pos x="connsiteX6059" y="connsiteY6059"/>
              </a:cxn>
              <a:cxn ang="0">
                <a:pos x="connsiteX6060" y="connsiteY6060"/>
              </a:cxn>
              <a:cxn ang="0">
                <a:pos x="connsiteX6061" y="connsiteY6061"/>
              </a:cxn>
              <a:cxn ang="0">
                <a:pos x="connsiteX6062" y="connsiteY6062"/>
              </a:cxn>
              <a:cxn ang="0">
                <a:pos x="connsiteX6063" y="connsiteY6063"/>
              </a:cxn>
              <a:cxn ang="0">
                <a:pos x="connsiteX6064" y="connsiteY6064"/>
              </a:cxn>
              <a:cxn ang="0">
                <a:pos x="connsiteX6065" y="connsiteY6065"/>
              </a:cxn>
              <a:cxn ang="0">
                <a:pos x="connsiteX6066" y="connsiteY6066"/>
              </a:cxn>
              <a:cxn ang="0">
                <a:pos x="connsiteX6067" y="connsiteY6067"/>
              </a:cxn>
              <a:cxn ang="0">
                <a:pos x="connsiteX6068" y="connsiteY6068"/>
              </a:cxn>
              <a:cxn ang="0">
                <a:pos x="connsiteX6069" y="connsiteY6069"/>
              </a:cxn>
              <a:cxn ang="0">
                <a:pos x="connsiteX6070" y="connsiteY6070"/>
              </a:cxn>
              <a:cxn ang="0">
                <a:pos x="connsiteX6071" y="connsiteY6071"/>
              </a:cxn>
              <a:cxn ang="0">
                <a:pos x="connsiteX6072" y="connsiteY6072"/>
              </a:cxn>
              <a:cxn ang="0">
                <a:pos x="connsiteX6073" y="connsiteY6073"/>
              </a:cxn>
              <a:cxn ang="0">
                <a:pos x="connsiteX6074" y="connsiteY6074"/>
              </a:cxn>
              <a:cxn ang="0">
                <a:pos x="connsiteX6075" y="connsiteY6075"/>
              </a:cxn>
              <a:cxn ang="0">
                <a:pos x="connsiteX6076" y="connsiteY6076"/>
              </a:cxn>
              <a:cxn ang="0">
                <a:pos x="connsiteX6077" y="connsiteY6077"/>
              </a:cxn>
              <a:cxn ang="0">
                <a:pos x="connsiteX6078" y="connsiteY6078"/>
              </a:cxn>
              <a:cxn ang="0">
                <a:pos x="connsiteX6079" y="connsiteY6079"/>
              </a:cxn>
              <a:cxn ang="0">
                <a:pos x="connsiteX6080" y="connsiteY6080"/>
              </a:cxn>
              <a:cxn ang="0">
                <a:pos x="connsiteX6081" y="connsiteY6081"/>
              </a:cxn>
              <a:cxn ang="0">
                <a:pos x="connsiteX6082" y="connsiteY6082"/>
              </a:cxn>
              <a:cxn ang="0">
                <a:pos x="connsiteX6083" y="connsiteY6083"/>
              </a:cxn>
              <a:cxn ang="0">
                <a:pos x="connsiteX6084" y="connsiteY6084"/>
              </a:cxn>
              <a:cxn ang="0">
                <a:pos x="connsiteX6085" y="connsiteY6085"/>
              </a:cxn>
              <a:cxn ang="0">
                <a:pos x="connsiteX6086" y="connsiteY6086"/>
              </a:cxn>
              <a:cxn ang="0">
                <a:pos x="connsiteX6087" y="connsiteY6087"/>
              </a:cxn>
              <a:cxn ang="0">
                <a:pos x="connsiteX6088" y="connsiteY6088"/>
              </a:cxn>
              <a:cxn ang="0">
                <a:pos x="connsiteX6089" y="connsiteY6089"/>
              </a:cxn>
              <a:cxn ang="0">
                <a:pos x="connsiteX6090" y="connsiteY6090"/>
              </a:cxn>
              <a:cxn ang="0">
                <a:pos x="connsiteX6091" y="connsiteY6091"/>
              </a:cxn>
              <a:cxn ang="0">
                <a:pos x="connsiteX6092" y="connsiteY6092"/>
              </a:cxn>
              <a:cxn ang="0">
                <a:pos x="connsiteX6093" y="connsiteY6093"/>
              </a:cxn>
              <a:cxn ang="0">
                <a:pos x="connsiteX6094" y="connsiteY6094"/>
              </a:cxn>
              <a:cxn ang="0">
                <a:pos x="connsiteX6095" y="connsiteY6095"/>
              </a:cxn>
              <a:cxn ang="0">
                <a:pos x="connsiteX6096" y="connsiteY6096"/>
              </a:cxn>
              <a:cxn ang="0">
                <a:pos x="connsiteX6097" y="connsiteY6097"/>
              </a:cxn>
              <a:cxn ang="0">
                <a:pos x="connsiteX6098" y="connsiteY6098"/>
              </a:cxn>
              <a:cxn ang="0">
                <a:pos x="connsiteX6099" y="connsiteY6099"/>
              </a:cxn>
              <a:cxn ang="0">
                <a:pos x="connsiteX6100" y="connsiteY6100"/>
              </a:cxn>
              <a:cxn ang="0">
                <a:pos x="connsiteX6101" y="connsiteY6101"/>
              </a:cxn>
              <a:cxn ang="0">
                <a:pos x="connsiteX6102" y="connsiteY6102"/>
              </a:cxn>
              <a:cxn ang="0">
                <a:pos x="connsiteX6103" y="connsiteY6103"/>
              </a:cxn>
              <a:cxn ang="0">
                <a:pos x="connsiteX6104" y="connsiteY6104"/>
              </a:cxn>
              <a:cxn ang="0">
                <a:pos x="connsiteX6105" y="connsiteY6105"/>
              </a:cxn>
              <a:cxn ang="0">
                <a:pos x="connsiteX6106" y="connsiteY6106"/>
              </a:cxn>
              <a:cxn ang="0">
                <a:pos x="connsiteX6107" y="connsiteY6107"/>
              </a:cxn>
              <a:cxn ang="0">
                <a:pos x="connsiteX6108" y="connsiteY6108"/>
              </a:cxn>
              <a:cxn ang="0">
                <a:pos x="connsiteX6109" y="connsiteY6109"/>
              </a:cxn>
              <a:cxn ang="0">
                <a:pos x="connsiteX6110" y="connsiteY6110"/>
              </a:cxn>
              <a:cxn ang="0">
                <a:pos x="connsiteX6111" y="connsiteY6111"/>
              </a:cxn>
              <a:cxn ang="0">
                <a:pos x="connsiteX6112" y="connsiteY6112"/>
              </a:cxn>
              <a:cxn ang="0">
                <a:pos x="connsiteX6113" y="connsiteY6113"/>
              </a:cxn>
              <a:cxn ang="0">
                <a:pos x="connsiteX6114" y="connsiteY6114"/>
              </a:cxn>
              <a:cxn ang="0">
                <a:pos x="connsiteX6115" y="connsiteY6115"/>
              </a:cxn>
              <a:cxn ang="0">
                <a:pos x="connsiteX6116" y="connsiteY6116"/>
              </a:cxn>
              <a:cxn ang="0">
                <a:pos x="connsiteX6117" y="connsiteY6117"/>
              </a:cxn>
              <a:cxn ang="0">
                <a:pos x="connsiteX6118" y="connsiteY6118"/>
              </a:cxn>
              <a:cxn ang="0">
                <a:pos x="connsiteX6119" y="connsiteY6119"/>
              </a:cxn>
              <a:cxn ang="0">
                <a:pos x="connsiteX6120" y="connsiteY6120"/>
              </a:cxn>
              <a:cxn ang="0">
                <a:pos x="connsiteX6121" y="connsiteY6121"/>
              </a:cxn>
              <a:cxn ang="0">
                <a:pos x="connsiteX6122" y="connsiteY6122"/>
              </a:cxn>
              <a:cxn ang="0">
                <a:pos x="connsiteX6123" y="connsiteY6123"/>
              </a:cxn>
              <a:cxn ang="0">
                <a:pos x="connsiteX6124" y="connsiteY6124"/>
              </a:cxn>
              <a:cxn ang="0">
                <a:pos x="connsiteX6125" y="connsiteY6125"/>
              </a:cxn>
              <a:cxn ang="0">
                <a:pos x="connsiteX6126" y="connsiteY6126"/>
              </a:cxn>
              <a:cxn ang="0">
                <a:pos x="connsiteX6127" y="connsiteY6127"/>
              </a:cxn>
              <a:cxn ang="0">
                <a:pos x="connsiteX6128" y="connsiteY6128"/>
              </a:cxn>
              <a:cxn ang="0">
                <a:pos x="connsiteX6129" y="connsiteY6129"/>
              </a:cxn>
              <a:cxn ang="0">
                <a:pos x="connsiteX6130" y="connsiteY6130"/>
              </a:cxn>
              <a:cxn ang="0">
                <a:pos x="connsiteX6131" y="connsiteY6131"/>
              </a:cxn>
              <a:cxn ang="0">
                <a:pos x="connsiteX6132" y="connsiteY6132"/>
              </a:cxn>
              <a:cxn ang="0">
                <a:pos x="connsiteX6133" y="connsiteY6133"/>
              </a:cxn>
              <a:cxn ang="0">
                <a:pos x="connsiteX6134" y="connsiteY6134"/>
              </a:cxn>
              <a:cxn ang="0">
                <a:pos x="connsiteX6135" y="connsiteY6135"/>
              </a:cxn>
              <a:cxn ang="0">
                <a:pos x="connsiteX6136" y="connsiteY6136"/>
              </a:cxn>
              <a:cxn ang="0">
                <a:pos x="connsiteX6137" y="connsiteY6137"/>
              </a:cxn>
              <a:cxn ang="0">
                <a:pos x="connsiteX6138" y="connsiteY6138"/>
              </a:cxn>
              <a:cxn ang="0">
                <a:pos x="connsiteX6139" y="connsiteY6139"/>
              </a:cxn>
              <a:cxn ang="0">
                <a:pos x="connsiteX6140" y="connsiteY6140"/>
              </a:cxn>
              <a:cxn ang="0">
                <a:pos x="connsiteX6141" y="connsiteY6141"/>
              </a:cxn>
              <a:cxn ang="0">
                <a:pos x="connsiteX6142" y="connsiteY6142"/>
              </a:cxn>
              <a:cxn ang="0">
                <a:pos x="connsiteX6143" y="connsiteY6143"/>
              </a:cxn>
              <a:cxn ang="0">
                <a:pos x="connsiteX6144" y="connsiteY6144"/>
              </a:cxn>
              <a:cxn ang="0">
                <a:pos x="connsiteX6145" y="connsiteY6145"/>
              </a:cxn>
              <a:cxn ang="0">
                <a:pos x="connsiteX6146" y="connsiteY6146"/>
              </a:cxn>
              <a:cxn ang="0">
                <a:pos x="connsiteX6147" y="connsiteY6147"/>
              </a:cxn>
              <a:cxn ang="0">
                <a:pos x="connsiteX6148" y="connsiteY6148"/>
              </a:cxn>
              <a:cxn ang="0">
                <a:pos x="connsiteX6149" y="connsiteY6149"/>
              </a:cxn>
              <a:cxn ang="0">
                <a:pos x="connsiteX6150" y="connsiteY6150"/>
              </a:cxn>
              <a:cxn ang="0">
                <a:pos x="connsiteX6151" y="connsiteY6151"/>
              </a:cxn>
              <a:cxn ang="0">
                <a:pos x="connsiteX6152" y="connsiteY6152"/>
              </a:cxn>
              <a:cxn ang="0">
                <a:pos x="connsiteX6153" y="connsiteY6153"/>
              </a:cxn>
              <a:cxn ang="0">
                <a:pos x="connsiteX6154" y="connsiteY6154"/>
              </a:cxn>
              <a:cxn ang="0">
                <a:pos x="connsiteX6155" y="connsiteY6155"/>
              </a:cxn>
              <a:cxn ang="0">
                <a:pos x="connsiteX6156" y="connsiteY6156"/>
              </a:cxn>
              <a:cxn ang="0">
                <a:pos x="connsiteX6157" y="connsiteY6157"/>
              </a:cxn>
              <a:cxn ang="0">
                <a:pos x="connsiteX6158" y="connsiteY6158"/>
              </a:cxn>
              <a:cxn ang="0">
                <a:pos x="connsiteX6159" y="connsiteY6159"/>
              </a:cxn>
              <a:cxn ang="0">
                <a:pos x="connsiteX6160" y="connsiteY6160"/>
              </a:cxn>
              <a:cxn ang="0">
                <a:pos x="connsiteX6161" y="connsiteY6161"/>
              </a:cxn>
              <a:cxn ang="0">
                <a:pos x="connsiteX6162" y="connsiteY6162"/>
              </a:cxn>
              <a:cxn ang="0">
                <a:pos x="connsiteX6163" y="connsiteY6163"/>
              </a:cxn>
              <a:cxn ang="0">
                <a:pos x="connsiteX6164" y="connsiteY6164"/>
              </a:cxn>
              <a:cxn ang="0">
                <a:pos x="connsiteX6165" y="connsiteY6165"/>
              </a:cxn>
              <a:cxn ang="0">
                <a:pos x="connsiteX6166" y="connsiteY6166"/>
              </a:cxn>
              <a:cxn ang="0">
                <a:pos x="connsiteX6167" y="connsiteY6167"/>
              </a:cxn>
              <a:cxn ang="0">
                <a:pos x="connsiteX6168" y="connsiteY6168"/>
              </a:cxn>
              <a:cxn ang="0">
                <a:pos x="connsiteX6169" y="connsiteY6169"/>
              </a:cxn>
              <a:cxn ang="0">
                <a:pos x="connsiteX6170" y="connsiteY6170"/>
              </a:cxn>
              <a:cxn ang="0">
                <a:pos x="connsiteX6171" y="connsiteY6171"/>
              </a:cxn>
              <a:cxn ang="0">
                <a:pos x="connsiteX6172" y="connsiteY6172"/>
              </a:cxn>
              <a:cxn ang="0">
                <a:pos x="connsiteX6173" y="connsiteY6173"/>
              </a:cxn>
              <a:cxn ang="0">
                <a:pos x="connsiteX6174" y="connsiteY6174"/>
              </a:cxn>
              <a:cxn ang="0">
                <a:pos x="connsiteX6175" y="connsiteY6175"/>
              </a:cxn>
              <a:cxn ang="0">
                <a:pos x="connsiteX6176" y="connsiteY6176"/>
              </a:cxn>
              <a:cxn ang="0">
                <a:pos x="connsiteX6177" y="connsiteY6177"/>
              </a:cxn>
              <a:cxn ang="0">
                <a:pos x="connsiteX6178" y="connsiteY6178"/>
              </a:cxn>
              <a:cxn ang="0">
                <a:pos x="connsiteX6179" y="connsiteY6179"/>
              </a:cxn>
              <a:cxn ang="0">
                <a:pos x="connsiteX6180" y="connsiteY6180"/>
              </a:cxn>
              <a:cxn ang="0">
                <a:pos x="connsiteX6181" y="connsiteY6181"/>
              </a:cxn>
              <a:cxn ang="0">
                <a:pos x="connsiteX6182" y="connsiteY6182"/>
              </a:cxn>
              <a:cxn ang="0">
                <a:pos x="connsiteX6183" y="connsiteY6183"/>
              </a:cxn>
              <a:cxn ang="0">
                <a:pos x="connsiteX6184" y="connsiteY6184"/>
              </a:cxn>
              <a:cxn ang="0">
                <a:pos x="connsiteX6185" y="connsiteY6185"/>
              </a:cxn>
              <a:cxn ang="0">
                <a:pos x="connsiteX6186" y="connsiteY6186"/>
              </a:cxn>
              <a:cxn ang="0">
                <a:pos x="connsiteX6187" y="connsiteY6187"/>
              </a:cxn>
              <a:cxn ang="0">
                <a:pos x="connsiteX6188" y="connsiteY6188"/>
              </a:cxn>
              <a:cxn ang="0">
                <a:pos x="connsiteX6189" y="connsiteY6189"/>
              </a:cxn>
              <a:cxn ang="0">
                <a:pos x="connsiteX6190" y="connsiteY6190"/>
              </a:cxn>
              <a:cxn ang="0">
                <a:pos x="connsiteX6191" y="connsiteY6191"/>
              </a:cxn>
              <a:cxn ang="0">
                <a:pos x="connsiteX6192" y="connsiteY6192"/>
              </a:cxn>
              <a:cxn ang="0">
                <a:pos x="connsiteX6193" y="connsiteY6193"/>
              </a:cxn>
              <a:cxn ang="0">
                <a:pos x="connsiteX6194" y="connsiteY6194"/>
              </a:cxn>
              <a:cxn ang="0">
                <a:pos x="connsiteX6195" y="connsiteY6195"/>
              </a:cxn>
              <a:cxn ang="0">
                <a:pos x="connsiteX6196" y="connsiteY6196"/>
              </a:cxn>
              <a:cxn ang="0">
                <a:pos x="connsiteX6197" y="connsiteY6197"/>
              </a:cxn>
              <a:cxn ang="0">
                <a:pos x="connsiteX6198" y="connsiteY6198"/>
              </a:cxn>
              <a:cxn ang="0">
                <a:pos x="connsiteX6199" y="connsiteY6199"/>
              </a:cxn>
              <a:cxn ang="0">
                <a:pos x="connsiteX6200" y="connsiteY6200"/>
              </a:cxn>
              <a:cxn ang="0">
                <a:pos x="connsiteX6201" y="connsiteY6201"/>
              </a:cxn>
              <a:cxn ang="0">
                <a:pos x="connsiteX6202" y="connsiteY6202"/>
              </a:cxn>
              <a:cxn ang="0">
                <a:pos x="connsiteX6203" y="connsiteY6203"/>
              </a:cxn>
              <a:cxn ang="0">
                <a:pos x="connsiteX6204" y="connsiteY6204"/>
              </a:cxn>
              <a:cxn ang="0">
                <a:pos x="connsiteX6205" y="connsiteY6205"/>
              </a:cxn>
              <a:cxn ang="0">
                <a:pos x="connsiteX6206" y="connsiteY6206"/>
              </a:cxn>
              <a:cxn ang="0">
                <a:pos x="connsiteX6207" y="connsiteY6207"/>
              </a:cxn>
              <a:cxn ang="0">
                <a:pos x="connsiteX6208" y="connsiteY6208"/>
              </a:cxn>
              <a:cxn ang="0">
                <a:pos x="connsiteX6209" y="connsiteY6209"/>
              </a:cxn>
              <a:cxn ang="0">
                <a:pos x="connsiteX6210" y="connsiteY6210"/>
              </a:cxn>
              <a:cxn ang="0">
                <a:pos x="connsiteX6211" y="connsiteY6211"/>
              </a:cxn>
              <a:cxn ang="0">
                <a:pos x="connsiteX6212" y="connsiteY6212"/>
              </a:cxn>
              <a:cxn ang="0">
                <a:pos x="connsiteX6213" y="connsiteY6213"/>
              </a:cxn>
              <a:cxn ang="0">
                <a:pos x="connsiteX6214" y="connsiteY6214"/>
              </a:cxn>
              <a:cxn ang="0">
                <a:pos x="connsiteX6215" y="connsiteY6215"/>
              </a:cxn>
              <a:cxn ang="0">
                <a:pos x="connsiteX6216" y="connsiteY6216"/>
              </a:cxn>
              <a:cxn ang="0">
                <a:pos x="connsiteX6217" y="connsiteY6217"/>
              </a:cxn>
              <a:cxn ang="0">
                <a:pos x="connsiteX6218" y="connsiteY6218"/>
              </a:cxn>
              <a:cxn ang="0">
                <a:pos x="connsiteX6219" y="connsiteY6219"/>
              </a:cxn>
              <a:cxn ang="0">
                <a:pos x="connsiteX6220" y="connsiteY6220"/>
              </a:cxn>
              <a:cxn ang="0">
                <a:pos x="connsiteX6221" y="connsiteY6221"/>
              </a:cxn>
              <a:cxn ang="0">
                <a:pos x="connsiteX6222" y="connsiteY6222"/>
              </a:cxn>
              <a:cxn ang="0">
                <a:pos x="connsiteX6223" y="connsiteY6223"/>
              </a:cxn>
              <a:cxn ang="0">
                <a:pos x="connsiteX6224" y="connsiteY6224"/>
              </a:cxn>
              <a:cxn ang="0">
                <a:pos x="connsiteX6225" y="connsiteY6225"/>
              </a:cxn>
              <a:cxn ang="0">
                <a:pos x="connsiteX6226" y="connsiteY6226"/>
              </a:cxn>
              <a:cxn ang="0">
                <a:pos x="connsiteX6227" y="connsiteY6227"/>
              </a:cxn>
              <a:cxn ang="0">
                <a:pos x="connsiteX6228" y="connsiteY6228"/>
              </a:cxn>
              <a:cxn ang="0">
                <a:pos x="connsiteX6229" y="connsiteY6229"/>
              </a:cxn>
              <a:cxn ang="0">
                <a:pos x="connsiteX6230" y="connsiteY6230"/>
              </a:cxn>
              <a:cxn ang="0">
                <a:pos x="connsiteX6231" y="connsiteY6231"/>
              </a:cxn>
              <a:cxn ang="0">
                <a:pos x="connsiteX6232" y="connsiteY6232"/>
              </a:cxn>
              <a:cxn ang="0">
                <a:pos x="connsiteX6233" y="connsiteY6233"/>
              </a:cxn>
              <a:cxn ang="0">
                <a:pos x="connsiteX6234" y="connsiteY6234"/>
              </a:cxn>
              <a:cxn ang="0">
                <a:pos x="connsiteX6235" y="connsiteY6235"/>
              </a:cxn>
              <a:cxn ang="0">
                <a:pos x="connsiteX6236" y="connsiteY6236"/>
              </a:cxn>
              <a:cxn ang="0">
                <a:pos x="connsiteX6237" y="connsiteY6237"/>
              </a:cxn>
              <a:cxn ang="0">
                <a:pos x="connsiteX6238" y="connsiteY6238"/>
              </a:cxn>
              <a:cxn ang="0">
                <a:pos x="connsiteX6239" y="connsiteY6239"/>
              </a:cxn>
              <a:cxn ang="0">
                <a:pos x="connsiteX6240" y="connsiteY6240"/>
              </a:cxn>
              <a:cxn ang="0">
                <a:pos x="connsiteX6241" y="connsiteY6241"/>
              </a:cxn>
              <a:cxn ang="0">
                <a:pos x="connsiteX6242" y="connsiteY6242"/>
              </a:cxn>
              <a:cxn ang="0">
                <a:pos x="connsiteX6243" y="connsiteY6243"/>
              </a:cxn>
              <a:cxn ang="0">
                <a:pos x="connsiteX6244" y="connsiteY6244"/>
              </a:cxn>
              <a:cxn ang="0">
                <a:pos x="connsiteX6245" y="connsiteY6245"/>
              </a:cxn>
              <a:cxn ang="0">
                <a:pos x="connsiteX6246" y="connsiteY6246"/>
              </a:cxn>
              <a:cxn ang="0">
                <a:pos x="connsiteX6247" y="connsiteY6247"/>
              </a:cxn>
              <a:cxn ang="0">
                <a:pos x="connsiteX6248" y="connsiteY6248"/>
              </a:cxn>
              <a:cxn ang="0">
                <a:pos x="connsiteX6249" y="connsiteY6249"/>
              </a:cxn>
              <a:cxn ang="0">
                <a:pos x="connsiteX6250" y="connsiteY6250"/>
              </a:cxn>
              <a:cxn ang="0">
                <a:pos x="connsiteX6251" y="connsiteY6251"/>
              </a:cxn>
              <a:cxn ang="0">
                <a:pos x="connsiteX6252" y="connsiteY6252"/>
              </a:cxn>
              <a:cxn ang="0">
                <a:pos x="connsiteX6253" y="connsiteY6253"/>
              </a:cxn>
              <a:cxn ang="0">
                <a:pos x="connsiteX6254" y="connsiteY6254"/>
              </a:cxn>
              <a:cxn ang="0">
                <a:pos x="connsiteX6255" y="connsiteY6255"/>
              </a:cxn>
              <a:cxn ang="0">
                <a:pos x="connsiteX6256" y="connsiteY6256"/>
              </a:cxn>
              <a:cxn ang="0">
                <a:pos x="connsiteX6257" y="connsiteY6257"/>
              </a:cxn>
              <a:cxn ang="0">
                <a:pos x="connsiteX6258" y="connsiteY6258"/>
              </a:cxn>
              <a:cxn ang="0">
                <a:pos x="connsiteX6259" y="connsiteY6259"/>
              </a:cxn>
              <a:cxn ang="0">
                <a:pos x="connsiteX6260" y="connsiteY6260"/>
              </a:cxn>
              <a:cxn ang="0">
                <a:pos x="connsiteX6261" y="connsiteY6261"/>
              </a:cxn>
              <a:cxn ang="0">
                <a:pos x="connsiteX6262" y="connsiteY6262"/>
              </a:cxn>
              <a:cxn ang="0">
                <a:pos x="connsiteX6263" y="connsiteY6263"/>
              </a:cxn>
              <a:cxn ang="0">
                <a:pos x="connsiteX6264" y="connsiteY6264"/>
              </a:cxn>
              <a:cxn ang="0">
                <a:pos x="connsiteX6265" y="connsiteY6265"/>
              </a:cxn>
              <a:cxn ang="0">
                <a:pos x="connsiteX6266" y="connsiteY6266"/>
              </a:cxn>
              <a:cxn ang="0">
                <a:pos x="connsiteX6267" y="connsiteY6267"/>
              </a:cxn>
              <a:cxn ang="0">
                <a:pos x="connsiteX6268" y="connsiteY6268"/>
              </a:cxn>
              <a:cxn ang="0">
                <a:pos x="connsiteX6269" y="connsiteY6269"/>
              </a:cxn>
              <a:cxn ang="0">
                <a:pos x="connsiteX6270" y="connsiteY6270"/>
              </a:cxn>
              <a:cxn ang="0">
                <a:pos x="connsiteX6271" y="connsiteY6271"/>
              </a:cxn>
              <a:cxn ang="0">
                <a:pos x="connsiteX6272" y="connsiteY6272"/>
              </a:cxn>
              <a:cxn ang="0">
                <a:pos x="connsiteX6273" y="connsiteY6273"/>
              </a:cxn>
              <a:cxn ang="0">
                <a:pos x="connsiteX6274" y="connsiteY6274"/>
              </a:cxn>
              <a:cxn ang="0">
                <a:pos x="connsiteX6275" y="connsiteY6275"/>
              </a:cxn>
              <a:cxn ang="0">
                <a:pos x="connsiteX6276" y="connsiteY6276"/>
              </a:cxn>
              <a:cxn ang="0">
                <a:pos x="connsiteX6277" y="connsiteY6277"/>
              </a:cxn>
              <a:cxn ang="0">
                <a:pos x="connsiteX6278" y="connsiteY6278"/>
              </a:cxn>
              <a:cxn ang="0">
                <a:pos x="connsiteX6279" y="connsiteY6279"/>
              </a:cxn>
              <a:cxn ang="0">
                <a:pos x="connsiteX6280" y="connsiteY6280"/>
              </a:cxn>
              <a:cxn ang="0">
                <a:pos x="connsiteX6281" y="connsiteY6281"/>
              </a:cxn>
              <a:cxn ang="0">
                <a:pos x="connsiteX6282" y="connsiteY6282"/>
              </a:cxn>
              <a:cxn ang="0">
                <a:pos x="connsiteX6283" y="connsiteY6283"/>
              </a:cxn>
              <a:cxn ang="0">
                <a:pos x="connsiteX6284" y="connsiteY6284"/>
              </a:cxn>
              <a:cxn ang="0">
                <a:pos x="connsiteX6285" y="connsiteY6285"/>
              </a:cxn>
              <a:cxn ang="0">
                <a:pos x="connsiteX6286" y="connsiteY6286"/>
              </a:cxn>
              <a:cxn ang="0">
                <a:pos x="connsiteX6287" y="connsiteY6287"/>
              </a:cxn>
              <a:cxn ang="0">
                <a:pos x="connsiteX6288" y="connsiteY6288"/>
              </a:cxn>
              <a:cxn ang="0">
                <a:pos x="connsiteX6289" y="connsiteY6289"/>
              </a:cxn>
              <a:cxn ang="0">
                <a:pos x="connsiteX6290" y="connsiteY6290"/>
              </a:cxn>
              <a:cxn ang="0">
                <a:pos x="connsiteX6291" y="connsiteY6291"/>
              </a:cxn>
              <a:cxn ang="0">
                <a:pos x="connsiteX6292" y="connsiteY6292"/>
              </a:cxn>
              <a:cxn ang="0">
                <a:pos x="connsiteX6293" y="connsiteY6293"/>
              </a:cxn>
              <a:cxn ang="0">
                <a:pos x="connsiteX6294" y="connsiteY6294"/>
              </a:cxn>
              <a:cxn ang="0">
                <a:pos x="connsiteX6295" y="connsiteY6295"/>
              </a:cxn>
              <a:cxn ang="0">
                <a:pos x="connsiteX6296" y="connsiteY6296"/>
              </a:cxn>
              <a:cxn ang="0">
                <a:pos x="connsiteX6297" y="connsiteY6297"/>
              </a:cxn>
              <a:cxn ang="0">
                <a:pos x="connsiteX6298" y="connsiteY6298"/>
              </a:cxn>
              <a:cxn ang="0">
                <a:pos x="connsiteX6299" y="connsiteY6299"/>
              </a:cxn>
              <a:cxn ang="0">
                <a:pos x="connsiteX6300" y="connsiteY6300"/>
              </a:cxn>
              <a:cxn ang="0">
                <a:pos x="connsiteX6301" y="connsiteY6301"/>
              </a:cxn>
              <a:cxn ang="0">
                <a:pos x="connsiteX6302" y="connsiteY6302"/>
              </a:cxn>
              <a:cxn ang="0">
                <a:pos x="connsiteX6303" y="connsiteY6303"/>
              </a:cxn>
              <a:cxn ang="0">
                <a:pos x="connsiteX6304" y="connsiteY6304"/>
              </a:cxn>
              <a:cxn ang="0">
                <a:pos x="connsiteX6305" y="connsiteY6305"/>
              </a:cxn>
              <a:cxn ang="0">
                <a:pos x="connsiteX6306" y="connsiteY6306"/>
              </a:cxn>
              <a:cxn ang="0">
                <a:pos x="connsiteX6307" y="connsiteY6307"/>
              </a:cxn>
              <a:cxn ang="0">
                <a:pos x="connsiteX6308" y="connsiteY6308"/>
              </a:cxn>
              <a:cxn ang="0">
                <a:pos x="connsiteX6309" y="connsiteY6309"/>
              </a:cxn>
              <a:cxn ang="0">
                <a:pos x="connsiteX6310" y="connsiteY6310"/>
              </a:cxn>
              <a:cxn ang="0">
                <a:pos x="connsiteX6311" y="connsiteY6311"/>
              </a:cxn>
              <a:cxn ang="0">
                <a:pos x="connsiteX6312" y="connsiteY6312"/>
              </a:cxn>
              <a:cxn ang="0">
                <a:pos x="connsiteX6313" y="connsiteY6313"/>
              </a:cxn>
              <a:cxn ang="0">
                <a:pos x="connsiteX6314" y="connsiteY6314"/>
              </a:cxn>
              <a:cxn ang="0">
                <a:pos x="connsiteX6315" y="connsiteY6315"/>
              </a:cxn>
              <a:cxn ang="0">
                <a:pos x="connsiteX6316" y="connsiteY6316"/>
              </a:cxn>
              <a:cxn ang="0">
                <a:pos x="connsiteX6317" y="connsiteY6317"/>
              </a:cxn>
              <a:cxn ang="0">
                <a:pos x="connsiteX6318" y="connsiteY6318"/>
              </a:cxn>
              <a:cxn ang="0">
                <a:pos x="connsiteX6319" y="connsiteY6319"/>
              </a:cxn>
              <a:cxn ang="0">
                <a:pos x="connsiteX6320" y="connsiteY6320"/>
              </a:cxn>
              <a:cxn ang="0">
                <a:pos x="connsiteX6321" y="connsiteY6321"/>
              </a:cxn>
              <a:cxn ang="0">
                <a:pos x="connsiteX6322" y="connsiteY6322"/>
              </a:cxn>
              <a:cxn ang="0">
                <a:pos x="connsiteX6323" y="connsiteY6323"/>
              </a:cxn>
              <a:cxn ang="0">
                <a:pos x="connsiteX6324" y="connsiteY6324"/>
              </a:cxn>
              <a:cxn ang="0">
                <a:pos x="connsiteX6325" y="connsiteY6325"/>
              </a:cxn>
              <a:cxn ang="0">
                <a:pos x="connsiteX6326" y="connsiteY6326"/>
              </a:cxn>
              <a:cxn ang="0">
                <a:pos x="connsiteX6327" y="connsiteY6327"/>
              </a:cxn>
              <a:cxn ang="0">
                <a:pos x="connsiteX6328" y="connsiteY6328"/>
              </a:cxn>
              <a:cxn ang="0">
                <a:pos x="connsiteX6329" y="connsiteY6329"/>
              </a:cxn>
              <a:cxn ang="0">
                <a:pos x="connsiteX6330" y="connsiteY6330"/>
              </a:cxn>
              <a:cxn ang="0">
                <a:pos x="connsiteX6331" y="connsiteY6331"/>
              </a:cxn>
              <a:cxn ang="0">
                <a:pos x="connsiteX6332" y="connsiteY6332"/>
              </a:cxn>
              <a:cxn ang="0">
                <a:pos x="connsiteX6333" y="connsiteY6333"/>
              </a:cxn>
              <a:cxn ang="0">
                <a:pos x="connsiteX6334" y="connsiteY6334"/>
              </a:cxn>
              <a:cxn ang="0">
                <a:pos x="connsiteX6335" y="connsiteY6335"/>
              </a:cxn>
              <a:cxn ang="0">
                <a:pos x="connsiteX6336" y="connsiteY6336"/>
              </a:cxn>
              <a:cxn ang="0">
                <a:pos x="connsiteX6337" y="connsiteY6337"/>
              </a:cxn>
              <a:cxn ang="0">
                <a:pos x="connsiteX6338" y="connsiteY6338"/>
              </a:cxn>
              <a:cxn ang="0">
                <a:pos x="connsiteX6339" y="connsiteY6339"/>
              </a:cxn>
              <a:cxn ang="0">
                <a:pos x="connsiteX6340" y="connsiteY6340"/>
              </a:cxn>
              <a:cxn ang="0">
                <a:pos x="connsiteX6341" y="connsiteY6341"/>
              </a:cxn>
              <a:cxn ang="0">
                <a:pos x="connsiteX6342" y="connsiteY6342"/>
              </a:cxn>
              <a:cxn ang="0">
                <a:pos x="connsiteX6343" y="connsiteY6343"/>
              </a:cxn>
              <a:cxn ang="0">
                <a:pos x="connsiteX6344" y="connsiteY6344"/>
              </a:cxn>
              <a:cxn ang="0">
                <a:pos x="connsiteX6345" y="connsiteY6345"/>
              </a:cxn>
              <a:cxn ang="0">
                <a:pos x="connsiteX6346" y="connsiteY6346"/>
              </a:cxn>
              <a:cxn ang="0">
                <a:pos x="connsiteX6347" y="connsiteY6347"/>
              </a:cxn>
              <a:cxn ang="0">
                <a:pos x="connsiteX6348" y="connsiteY6348"/>
              </a:cxn>
              <a:cxn ang="0">
                <a:pos x="connsiteX6349" y="connsiteY6349"/>
              </a:cxn>
              <a:cxn ang="0">
                <a:pos x="connsiteX6350" y="connsiteY6350"/>
              </a:cxn>
              <a:cxn ang="0">
                <a:pos x="connsiteX6351" y="connsiteY6351"/>
              </a:cxn>
              <a:cxn ang="0">
                <a:pos x="connsiteX6352" y="connsiteY6352"/>
              </a:cxn>
              <a:cxn ang="0">
                <a:pos x="connsiteX6353" y="connsiteY6353"/>
              </a:cxn>
              <a:cxn ang="0">
                <a:pos x="connsiteX6354" y="connsiteY6354"/>
              </a:cxn>
              <a:cxn ang="0">
                <a:pos x="connsiteX6355" y="connsiteY6355"/>
              </a:cxn>
              <a:cxn ang="0">
                <a:pos x="connsiteX6356" y="connsiteY6356"/>
              </a:cxn>
              <a:cxn ang="0">
                <a:pos x="connsiteX6357" y="connsiteY6357"/>
              </a:cxn>
              <a:cxn ang="0">
                <a:pos x="connsiteX6358" y="connsiteY6358"/>
              </a:cxn>
              <a:cxn ang="0">
                <a:pos x="connsiteX6359" y="connsiteY6359"/>
              </a:cxn>
              <a:cxn ang="0">
                <a:pos x="connsiteX6360" y="connsiteY6360"/>
              </a:cxn>
              <a:cxn ang="0">
                <a:pos x="connsiteX6361" y="connsiteY6361"/>
              </a:cxn>
              <a:cxn ang="0">
                <a:pos x="connsiteX6362" y="connsiteY6362"/>
              </a:cxn>
              <a:cxn ang="0">
                <a:pos x="connsiteX6363" y="connsiteY6363"/>
              </a:cxn>
              <a:cxn ang="0">
                <a:pos x="connsiteX6364" y="connsiteY6364"/>
              </a:cxn>
              <a:cxn ang="0">
                <a:pos x="connsiteX6365" y="connsiteY6365"/>
              </a:cxn>
              <a:cxn ang="0">
                <a:pos x="connsiteX6366" y="connsiteY6366"/>
              </a:cxn>
              <a:cxn ang="0">
                <a:pos x="connsiteX6367" y="connsiteY6367"/>
              </a:cxn>
              <a:cxn ang="0">
                <a:pos x="connsiteX6368" y="connsiteY6368"/>
              </a:cxn>
              <a:cxn ang="0">
                <a:pos x="connsiteX6369" y="connsiteY6369"/>
              </a:cxn>
              <a:cxn ang="0">
                <a:pos x="connsiteX6370" y="connsiteY6370"/>
              </a:cxn>
              <a:cxn ang="0">
                <a:pos x="connsiteX6371" y="connsiteY6371"/>
              </a:cxn>
              <a:cxn ang="0">
                <a:pos x="connsiteX6372" y="connsiteY6372"/>
              </a:cxn>
              <a:cxn ang="0">
                <a:pos x="connsiteX6373" y="connsiteY6373"/>
              </a:cxn>
              <a:cxn ang="0">
                <a:pos x="connsiteX6374" y="connsiteY6374"/>
              </a:cxn>
              <a:cxn ang="0">
                <a:pos x="connsiteX6375" y="connsiteY6375"/>
              </a:cxn>
              <a:cxn ang="0">
                <a:pos x="connsiteX6376" y="connsiteY6376"/>
              </a:cxn>
              <a:cxn ang="0">
                <a:pos x="connsiteX6377" y="connsiteY6377"/>
              </a:cxn>
              <a:cxn ang="0">
                <a:pos x="connsiteX6378" y="connsiteY6378"/>
              </a:cxn>
              <a:cxn ang="0">
                <a:pos x="connsiteX6379" y="connsiteY6379"/>
              </a:cxn>
              <a:cxn ang="0">
                <a:pos x="connsiteX6380" y="connsiteY6380"/>
              </a:cxn>
              <a:cxn ang="0">
                <a:pos x="connsiteX6381" y="connsiteY6381"/>
              </a:cxn>
              <a:cxn ang="0">
                <a:pos x="connsiteX6382" y="connsiteY6382"/>
              </a:cxn>
              <a:cxn ang="0">
                <a:pos x="connsiteX6383" y="connsiteY6383"/>
              </a:cxn>
              <a:cxn ang="0">
                <a:pos x="connsiteX6384" y="connsiteY6384"/>
              </a:cxn>
              <a:cxn ang="0">
                <a:pos x="connsiteX6385" y="connsiteY6385"/>
              </a:cxn>
              <a:cxn ang="0">
                <a:pos x="connsiteX6386" y="connsiteY6386"/>
              </a:cxn>
              <a:cxn ang="0">
                <a:pos x="connsiteX6387" y="connsiteY6387"/>
              </a:cxn>
              <a:cxn ang="0">
                <a:pos x="connsiteX6388" y="connsiteY6388"/>
              </a:cxn>
              <a:cxn ang="0">
                <a:pos x="connsiteX6389" y="connsiteY6389"/>
              </a:cxn>
              <a:cxn ang="0">
                <a:pos x="connsiteX6390" y="connsiteY6390"/>
              </a:cxn>
              <a:cxn ang="0">
                <a:pos x="connsiteX6391" y="connsiteY6391"/>
              </a:cxn>
              <a:cxn ang="0">
                <a:pos x="connsiteX6392" y="connsiteY6392"/>
              </a:cxn>
              <a:cxn ang="0">
                <a:pos x="connsiteX6393" y="connsiteY6393"/>
              </a:cxn>
              <a:cxn ang="0">
                <a:pos x="connsiteX6394" y="connsiteY6394"/>
              </a:cxn>
              <a:cxn ang="0">
                <a:pos x="connsiteX6395" y="connsiteY6395"/>
              </a:cxn>
              <a:cxn ang="0">
                <a:pos x="connsiteX6396" y="connsiteY6396"/>
              </a:cxn>
              <a:cxn ang="0">
                <a:pos x="connsiteX6397" y="connsiteY6397"/>
              </a:cxn>
              <a:cxn ang="0">
                <a:pos x="connsiteX6398" y="connsiteY6398"/>
              </a:cxn>
              <a:cxn ang="0">
                <a:pos x="connsiteX6399" y="connsiteY6399"/>
              </a:cxn>
              <a:cxn ang="0">
                <a:pos x="connsiteX6400" y="connsiteY6400"/>
              </a:cxn>
              <a:cxn ang="0">
                <a:pos x="connsiteX6401" y="connsiteY6401"/>
              </a:cxn>
              <a:cxn ang="0">
                <a:pos x="connsiteX6402" y="connsiteY6402"/>
              </a:cxn>
              <a:cxn ang="0">
                <a:pos x="connsiteX6403" y="connsiteY6403"/>
              </a:cxn>
              <a:cxn ang="0">
                <a:pos x="connsiteX6404" y="connsiteY6404"/>
              </a:cxn>
              <a:cxn ang="0">
                <a:pos x="connsiteX6405" y="connsiteY6405"/>
              </a:cxn>
              <a:cxn ang="0">
                <a:pos x="connsiteX6406" y="connsiteY6406"/>
              </a:cxn>
              <a:cxn ang="0">
                <a:pos x="connsiteX6407" y="connsiteY6407"/>
              </a:cxn>
              <a:cxn ang="0">
                <a:pos x="connsiteX6408" y="connsiteY6408"/>
              </a:cxn>
              <a:cxn ang="0">
                <a:pos x="connsiteX6409" y="connsiteY6409"/>
              </a:cxn>
              <a:cxn ang="0">
                <a:pos x="connsiteX6410" y="connsiteY6410"/>
              </a:cxn>
              <a:cxn ang="0">
                <a:pos x="connsiteX6411" y="connsiteY6411"/>
              </a:cxn>
              <a:cxn ang="0">
                <a:pos x="connsiteX6412" y="connsiteY6412"/>
              </a:cxn>
              <a:cxn ang="0">
                <a:pos x="connsiteX6413" y="connsiteY6413"/>
              </a:cxn>
              <a:cxn ang="0">
                <a:pos x="connsiteX6414" y="connsiteY6414"/>
              </a:cxn>
              <a:cxn ang="0">
                <a:pos x="connsiteX6415" y="connsiteY6415"/>
              </a:cxn>
              <a:cxn ang="0">
                <a:pos x="connsiteX6416" y="connsiteY6416"/>
              </a:cxn>
              <a:cxn ang="0">
                <a:pos x="connsiteX6417" y="connsiteY6417"/>
              </a:cxn>
              <a:cxn ang="0">
                <a:pos x="connsiteX6418" y="connsiteY6418"/>
              </a:cxn>
              <a:cxn ang="0">
                <a:pos x="connsiteX6419" y="connsiteY6419"/>
              </a:cxn>
              <a:cxn ang="0">
                <a:pos x="connsiteX6420" y="connsiteY6420"/>
              </a:cxn>
              <a:cxn ang="0">
                <a:pos x="connsiteX6421" y="connsiteY6421"/>
              </a:cxn>
              <a:cxn ang="0">
                <a:pos x="connsiteX6422" y="connsiteY6422"/>
              </a:cxn>
              <a:cxn ang="0">
                <a:pos x="connsiteX6423" y="connsiteY6423"/>
              </a:cxn>
              <a:cxn ang="0">
                <a:pos x="connsiteX6424" y="connsiteY6424"/>
              </a:cxn>
              <a:cxn ang="0">
                <a:pos x="connsiteX6425" y="connsiteY6425"/>
              </a:cxn>
              <a:cxn ang="0">
                <a:pos x="connsiteX6426" y="connsiteY6426"/>
              </a:cxn>
              <a:cxn ang="0">
                <a:pos x="connsiteX6427" y="connsiteY6427"/>
              </a:cxn>
              <a:cxn ang="0">
                <a:pos x="connsiteX6428" y="connsiteY6428"/>
              </a:cxn>
              <a:cxn ang="0">
                <a:pos x="connsiteX6429" y="connsiteY6429"/>
              </a:cxn>
              <a:cxn ang="0">
                <a:pos x="connsiteX6430" y="connsiteY6430"/>
              </a:cxn>
              <a:cxn ang="0">
                <a:pos x="connsiteX6431" y="connsiteY6431"/>
              </a:cxn>
              <a:cxn ang="0">
                <a:pos x="connsiteX6432" y="connsiteY6432"/>
              </a:cxn>
              <a:cxn ang="0">
                <a:pos x="connsiteX6433" y="connsiteY6433"/>
              </a:cxn>
              <a:cxn ang="0">
                <a:pos x="connsiteX6434" y="connsiteY6434"/>
              </a:cxn>
              <a:cxn ang="0">
                <a:pos x="connsiteX6435" y="connsiteY6435"/>
              </a:cxn>
              <a:cxn ang="0">
                <a:pos x="connsiteX6436" y="connsiteY6436"/>
              </a:cxn>
              <a:cxn ang="0">
                <a:pos x="connsiteX6437" y="connsiteY6437"/>
              </a:cxn>
              <a:cxn ang="0">
                <a:pos x="connsiteX6438" y="connsiteY6438"/>
              </a:cxn>
              <a:cxn ang="0">
                <a:pos x="connsiteX6439" y="connsiteY6439"/>
              </a:cxn>
              <a:cxn ang="0">
                <a:pos x="connsiteX6440" y="connsiteY6440"/>
              </a:cxn>
              <a:cxn ang="0">
                <a:pos x="connsiteX6441" y="connsiteY6441"/>
              </a:cxn>
              <a:cxn ang="0">
                <a:pos x="connsiteX6442" y="connsiteY6442"/>
              </a:cxn>
              <a:cxn ang="0">
                <a:pos x="connsiteX6443" y="connsiteY6443"/>
              </a:cxn>
              <a:cxn ang="0">
                <a:pos x="connsiteX6444" y="connsiteY6444"/>
              </a:cxn>
              <a:cxn ang="0">
                <a:pos x="connsiteX6445" y="connsiteY6445"/>
              </a:cxn>
              <a:cxn ang="0">
                <a:pos x="connsiteX6446" y="connsiteY6446"/>
              </a:cxn>
              <a:cxn ang="0">
                <a:pos x="connsiteX6447" y="connsiteY6447"/>
              </a:cxn>
              <a:cxn ang="0">
                <a:pos x="connsiteX6448" y="connsiteY6448"/>
              </a:cxn>
              <a:cxn ang="0">
                <a:pos x="connsiteX6449" y="connsiteY6449"/>
              </a:cxn>
              <a:cxn ang="0">
                <a:pos x="connsiteX6450" y="connsiteY6450"/>
              </a:cxn>
              <a:cxn ang="0">
                <a:pos x="connsiteX6451" y="connsiteY6451"/>
              </a:cxn>
              <a:cxn ang="0">
                <a:pos x="connsiteX6452" y="connsiteY6452"/>
              </a:cxn>
              <a:cxn ang="0">
                <a:pos x="connsiteX6453" y="connsiteY6453"/>
              </a:cxn>
              <a:cxn ang="0">
                <a:pos x="connsiteX6454" y="connsiteY6454"/>
              </a:cxn>
              <a:cxn ang="0">
                <a:pos x="connsiteX6455" y="connsiteY6455"/>
              </a:cxn>
              <a:cxn ang="0">
                <a:pos x="connsiteX6456" y="connsiteY6456"/>
              </a:cxn>
              <a:cxn ang="0">
                <a:pos x="connsiteX6457" y="connsiteY6457"/>
              </a:cxn>
              <a:cxn ang="0">
                <a:pos x="connsiteX6458" y="connsiteY6458"/>
              </a:cxn>
              <a:cxn ang="0">
                <a:pos x="connsiteX6459" y="connsiteY6459"/>
              </a:cxn>
              <a:cxn ang="0">
                <a:pos x="connsiteX6460" y="connsiteY6460"/>
              </a:cxn>
              <a:cxn ang="0">
                <a:pos x="connsiteX6461" y="connsiteY6461"/>
              </a:cxn>
              <a:cxn ang="0">
                <a:pos x="connsiteX6462" y="connsiteY6462"/>
              </a:cxn>
              <a:cxn ang="0">
                <a:pos x="connsiteX6463" y="connsiteY6463"/>
              </a:cxn>
              <a:cxn ang="0">
                <a:pos x="connsiteX6464" y="connsiteY6464"/>
              </a:cxn>
              <a:cxn ang="0">
                <a:pos x="connsiteX6465" y="connsiteY6465"/>
              </a:cxn>
              <a:cxn ang="0">
                <a:pos x="connsiteX6466" y="connsiteY6466"/>
              </a:cxn>
              <a:cxn ang="0">
                <a:pos x="connsiteX6467" y="connsiteY6467"/>
              </a:cxn>
              <a:cxn ang="0">
                <a:pos x="connsiteX6468" y="connsiteY6468"/>
              </a:cxn>
              <a:cxn ang="0">
                <a:pos x="connsiteX6469" y="connsiteY6469"/>
              </a:cxn>
              <a:cxn ang="0">
                <a:pos x="connsiteX6470" y="connsiteY6470"/>
              </a:cxn>
              <a:cxn ang="0">
                <a:pos x="connsiteX6471" y="connsiteY6471"/>
              </a:cxn>
              <a:cxn ang="0">
                <a:pos x="connsiteX6472" y="connsiteY6472"/>
              </a:cxn>
              <a:cxn ang="0">
                <a:pos x="connsiteX6473" y="connsiteY6473"/>
              </a:cxn>
              <a:cxn ang="0">
                <a:pos x="connsiteX6474" y="connsiteY6474"/>
              </a:cxn>
              <a:cxn ang="0">
                <a:pos x="connsiteX6475" y="connsiteY6475"/>
              </a:cxn>
              <a:cxn ang="0">
                <a:pos x="connsiteX6476" y="connsiteY6476"/>
              </a:cxn>
              <a:cxn ang="0">
                <a:pos x="connsiteX6477" y="connsiteY6477"/>
              </a:cxn>
              <a:cxn ang="0">
                <a:pos x="connsiteX6478" y="connsiteY6478"/>
              </a:cxn>
              <a:cxn ang="0">
                <a:pos x="connsiteX6479" y="connsiteY6479"/>
              </a:cxn>
              <a:cxn ang="0">
                <a:pos x="connsiteX6480" y="connsiteY6480"/>
              </a:cxn>
              <a:cxn ang="0">
                <a:pos x="connsiteX6481" y="connsiteY6481"/>
              </a:cxn>
              <a:cxn ang="0">
                <a:pos x="connsiteX6482" y="connsiteY6482"/>
              </a:cxn>
              <a:cxn ang="0">
                <a:pos x="connsiteX6483" y="connsiteY6483"/>
              </a:cxn>
              <a:cxn ang="0">
                <a:pos x="connsiteX6484" y="connsiteY6484"/>
              </a:cxn>
              <a:cxn ang="0">
                <a:pos x="connsiteX6485" y="connsiteY6485"/>
              </a:cxn>
              <a:cxn ang="0">
                <a:pos x="connsiteX6486" y="connsiteY6486"/>
              </a:cxn>
              <a:cxn ang="0">
                <a:pos x="connsiteX6487" y="connsiteY6487"/>
              </a:cxn>
              <a:cxn ang="0">
                <a:pos x="connsiteX6488" y="connsiteY6488"/>
              </a:cxn>
              <a:cxn ang="0">
                <a:pos x="connsiteX6489" y="connsiteY6489"/>
              </a:cxn>
              <a:cxn ang="0">
                <a:pos x="connsiteX6490" y="connsiteY6490"/>
              </a:cxn>
              <a:cxn ang="0">
                <a:pos x="connsiteX6491" y="connsiteY6491"/>
              </a:cxn>
              <a:cxn ang="0">
                <a:pos x="connsiteX6492" y="connsiteY6492"/>
              </a:cxn>
              <a:cxn ang="0">
                <a:pos x="connsiteX6493" y="connsiteY6493"/>
              </a:cxn>
              <a:cxn ang="0">
                <a:pos x="connsiteX6494" y="connsiteY6494"/>
              </a:cxn>
              <a:cxn ang="0">
                <a:pos x="connsiteX6495" y="connsiteY6495"/>
              </a:cxn>
              <a:cxn ang="0">
                <a:pos x="connsiteX6496" y="connsiteY6496"/>
              </a:cxn>
              <a:cxn ang="0">
                <a:pos x="connsiteX6497" y="connsiteY6497"/>
              </a:cxn>
              <a:cxn ang="0">
                <a:pos x="connsiteX6498" y="connsiteY6498"/>
              </a:cxn>
              <a:cxn ang="0">
                <a:pos x="connsiteX6499" y="connsiteY6499"/>
              </a:cxn>
              <a:cxn ang="0">
                <a:pos x="connsiteX6500" y="connsiteY6500"/>
              </a:cxn>
              <a:cxn ang="0">
                <a:pos x="connsiteX6501" y="connsiteY6501"/>
              </a:cxn>
              <a:cxn ang="0">
                <a:pos x="connsiteX6502" y="connsiteY6502"/>
              </a:cxn>
              <a:cxn ang="0">
                <a:pos x="connsiteX6503" y="connsiteY6503"/>
              </a:cxn>
              <a:cxn ang="0">
                <a:pos x="connsiteX6504" y="connsiteY6504"/>
              </a:cxn>
              <a:cxn ang="0">
                <a:pos x="connsiteX6505" y="connsiteY6505"/>
              </a:cxn>
              <a:cxn ang="0">
                <a:pos x="connsiteX6506" y="connsiteY6506"/>
              </a:cxn>
              <a:cxn ang="0">
                <a:pos x="connsiteX6507" y="connsiteY6507"/>
              </a:cxn>
              <a:cxn ang="0">
                <a:pos x="connsiteX6508" y="connsiteY6508"/>
              </a:cxn>
              <a:cxn ang="0">
                <a:pos x="connsiteX6509" y="connsiteY6509"/>
              </a:cxn>
              <a:cxn ang="0">
                <a:pos x="connsiteX6510" y="connsiteY6510"/>
              </a:cxn>
              <a:cxn ang="0">
                <a:pos x="connsiteX6511" y="connsiteY6511"/>
              </a:cxn>
              <a:cxn ang="0">
                <a:pos x="connsiteX6512" y="connsiteY6512"/>
              </a:cxn>
              <a:cxn ang="0">
                <a:pos x="connsiteX6513" y="connsiteY6513"/>
              </a:cxn>
              <a:cxn ang="0">
                <a:pos x="connsiteX6514" y="connsiteY6514"/>
              </a:cxn>
              <a:cxn ang="0">
                <a:pos x="connsiteX6515" y="connsiteY6515"/>
              </a:cxn>
              <a:cxn ang="0">
                <a:pos x="connsiteX6516" y="connsiteY6516"/>
              </a:cxn>
              <a:cxn ang="0">
                <a:pos x="connsiteX6517" y="connsiteY6517"/>
              </a:cxn>
              <a:cxn ang="0">
                <a:pos x="connsiteX6518" y="connsiteY6518"/>
              </a:cxn>
              <a:cxn ang="0">
                <a:pos x="connsiteX6519" y="connsiteY6519"/>
              </a:cxn>
              <a:cxn ang="0">
                <a:pos x="connsiteX6520" y="connsiteY6520"/>
              </a:cxn>
              <a:cxn ang="0">
                <a:pos x="connsiteX6521" y="connsiteY6521"/>
              </a:cxn>
              <a:cxn ang="0">
                <a:pos x="connsiteX6522" y="connsiteY6522"/>
              </a:cxn>
              <a:cxn ang="0">
                <a:pos x="connsiteX6523" y="connsiteY6523"/>
              </a:cxn>
              <a:cxn ang="0">
                <a:pos x="connsiteX6524" y="connsiteY6524"/>
              </a:cxn>
              <a:cxn ang="0">
                <a:pos x="connsiteX6525" y="connsiteY6525"/>
              </a:cxn>
              <a:cxn ang="0">
                <a:pos x="connsiteX6526" y="connsiteY6526"/>
              </a:cxn>
              <a:cxn ang="0">
                <a:pos x="connsiteX6527" y="connsiteY6527"/>
              </a:cxn>
              <a:cxn ang="0">
                <a:pos x="connsiteX6528" y="connsiteY6528"/>
              </a:cxn>
              <a:cxn ang="0">
                <a:pos x="connsiteX6529" y="connsiteY6529"/>
              </a:cxn>
              <a:cxn ang="0">
                <a:pos x="connsiteX6530" y="connsiteY6530"/>
              </a:cxn>
              <a:cxn ang="0">
                <a:pos x="connsiteX6531" y="connsiteY6531"/>
              </a:cxn>
              <a:cxn ang="0">
                <a:pos x="connsiteX6532" y="connsiteY6532"/>
              </a:cxn>
              <a:cxn ang="0">
                <a:pos x="connsiteX6533" y="connsiteY6533"/>
              </a:cxn>
              <a:cxn ang="0">
                <a:pos x="connsiteX6534" y="connsiteY6534"/>
              </a:cxn>
              <a:cxn ang="0">
                <a:pos x="connsiteX6535" y="connsiteY6535"/>
              </a:cxn>
              <a:cxn ang="0">
                <a:pos x="connsiteX6536" y="connsiteY6536"/>
              </a:cxn>
              <a:cxn ang="0">
                <a:pos x="connsiteX6537" y="connsiteY6537"/>
              </a:cxn>
              <a:cxn ang="0">
                <a:pos x="connsiteX6538" y="connsiteY6538"/>
              </a:cxn>
              <a:cxn ang="0">
                <a:pos x="connsiteX6539" y="connsiteY6539"/>
              </a:cxn>
              <a:cxn ang="0">
                <a:pos x="connsiteX6540" y="connsiteY6540"/>
              </a:cxn>
              <a:cxn ang="0">
                <a:pos x="connsiteX6541" y="connsiteY6541"/>
              </a:cxn>
              <a:cxn ang="0">
                <a:pos x="connsiteX6542" y="connsiteY6542"/>
              </a:cxn>
              <a:cxn ang="0">
                <a:pos x="connsiteX6543" y="connsiteY6543"/>
              </a:cxn>
              <a:cxn ang="0">
                <a:pos x="connsiteX6544" y="connsiteY6544"/>
              </a:cxn>
              <a:cxn ang="0">
                <a:pos x="connsiteX6545" y="connsiteY6545"/>
              </a:cxn>
              <a:cxn ang="0">
                <a:pos x="connsiteX6546" y="connsiteY6546"/>
              </a:cxn>
              <a:cxn ang="0">
                <a:pos x="connsiteX6547" y="connsiteY6547"/>
              </a:cxn>
              <a:cxn ang="0">
                <a:pos x="connsiteX6548" y="connsiteY6548"/>
              </a:cxn>
              <a:cxn ang="0">
                <a:pos x="connsiteX6549" y="connsiteY6549"/>
              </a:cxn>
              <a:cxn ang="0">
                <a:pos x="connsiteX6550" y="connsiteY6550"/>
              </a:cxn>
              <a:cxn ang="0">
                <a:pos x="connsiteX6551" y="connsiteY6551"/>
              </a:cxn>
              <a:cxn ang="0">
                <a:pos x="connsiteX6552" y="connsiteY6552"/>
              </a:cxn>
              <a:cxn ang="0">
                <a:pos x="connsiteX6553" y="connsiteY6553"/>
              </a:cxn>
              <a:cxn ang="0">
                <a:pos x="connsiteX6554" y="connsiteY6554"/>
              </a:cxn>
              <a:cxn ang="0">
                <a:pos x="connsiteX6555" y="connsiteY6555"/>
              </a:cxn>
              <a:cxn ang="0">
                <a:pos x="connsiteX6556" y="connsiteY6556"/>
              </a:cxn>
              <a:cxn ang="0">
                <a:pos x="connsiteX6557" y="connsiteY6557"/>
              </a:cxn>
              <a:cxn ang="0">
                <a:pos x="connsiteX6558" y="connsiteY6558"/>
              </a:cxn>
              <a:cxn ang="0">
                <a:pos x="connsiteX6559" y="connsiteY6559"/>
              </a:cxn>
              <a:cxn ang="0">
                <a:pos x="connsiteX6560" y="connsiteY6560"/>
              </a:cxn>
              <a:cxn ang="0">
                <a:pos x="connsiteX6561" y="connsiteY6561"/>
              </a:cxn>
              <a:cxn ang="0">
                <a:pos x="connsiteX6562" y="connsiteY6562"/>
              </a:cxn>
              <a:cxn ang="0">
                <a:pos x="connsiteX6563" y="connsiteY6563"/>
              </a:cxn>
              <a:cxn ang="0">
                <a:pos x="connsiteX6564" y="connsiteY6564"/>
              </a:cxn>
              <a:cxn ang="0">
                <a:pos x="connsiteX6565" y="connsiteY6565"/>
              </a:cxn>
              <a:cxn ang="0">
                <a:pos x="connsiteX6566" y="connsiteY6566"/>
              </a:cxn>
              <a:cxn ang="0">
                <a:pos x="connsiteX6567" y="connsiteY6567"/>
              </a:cxn>
              <a:cxn ang="0">
                <a:pos x="connsiteX6568" y="connsiteY6568"/>
              </a:cxn>
              <a:cxn ang="0">
                <a:pos x="connsiteX6569" y="connsiteY6569"/>
              </a:cxn>
              <a:cxn ang="0">
                <a:pos x="connsiteX6570" y="connsiteY6570"/>
              </a:cxn>
              <a:cxn ang="0">
                <a:pos x="connsiteX6571" y="connsiteY6571"/>
              </a:cxn>
              <a:cxn ang="0">
                <a:pos x="connsiteX6572" y="connsiteY6572"/>
              </a:cxn>
              <a:cxn ang="0">
                <a:pos x="connsiteX6573" y="connsiteY6573"/>
              </a:cxn>
              <a:cxn ang="0">
                <a:pos x="connsiteX6574" y="connsiteY6574"/>
              </a:cxn>
              <a:cxn ang="0">
                <a:pos x="connsiteX6575" y="connsiteY6575"/>
              </a:cxn>
              <a:cxn ang="0">
                <a:pos x="connsiteX6576" y="connsiteY6576"/>
              </a:cxn>
              <a:cxn ang="0">
                <a:pos x="connsiteX6577" y="connsiteY6577"/>
              </a:cxn>
              <a:cxn ang="0">
                <a:pos x="connsiteX6578" y="connsiteY6578"/>
              </a:cxn>
              <a:cxn ang="0">
                <a:pos x="connsiteX6579" y="connsiteY6579"/>
              </a:cxn>
              <a:cxn ang="0">
                <a:pos x="connsiteX6580" y="connsiteY6580"/>
              </a:cxn>
              <a:cxn ang="0">
                <a:pos x="connsiteX6581" y="connsiteY6581"/>
              </a:cxn>
              <a:cxn ang="0">
                <a:pos x="connsiteX6582" y="connsiteY6582"/>
              </a:cxn>
              <a:cxn ang="0">
                <a:pos x="connsiteX6583" y="connsiteY6583"/>
              </a:cxn>
              <a:cxn ang="0">
                <a:pos x="connsiteX6584" y="connsiteY6584"/>
              </a:cxn>
              <a:cxn ang="0">
                <a:pos x="connsiteX6585" y="connsiteY6585"/>
              </a:cxn>
              <a:cxn ang="0">
                <a:pos x="connsiteX6586" y="connsiteY6586"/>
              </a:cxn>
              <a:cxn ang="0">
                <a:pos x="connsiteX6587" y="connsiteY6587"/>
              </a:cxn>
              <a:cxn ang="0">
                <a:pos x="connsiteX6588" y="connsiteY6588"/>
              </a:cxn>
              <a:cxn ang="0">
                <a:pos x="connsiteX6589" y="connsiteY6589"/>
              </a:cxn>
              <a:cxn ang="0">
                <a:pos x="connsiteX6590" y="connsiteY6590"/>
              </a:cxn>
              <a:cxn ang="0">
                <a:pos x="connsiteX6591" y="connsiteY6591"/>
              </a:cxn>
              <a:cxn ang="0">
                <a:pos x="connsiteX6592" y="connsiteY6592"/>
              </a:cxn>
              <a:cxn ang="0">
                <a:pos x="connsiteX6593" y="connsiteY6593"/>
              </a:cxn>
              <a:cxn ang="0">
                <a:pos x="connsiteX6594" y="connsiteY6594"/>
              </a:cxn>
              <a:cxn ang="0">
                <a:pos x="connsiteX6595" y="connsiteY6595"/>
              </a:cxn>
              <a:cxn ang="0">
                <a:pos x="connsiteX6596" y="connsiteY6596"/>
              </a:cxn>
              <a:cxn ang="0">
                <a:pos x="connsiteX6597" y="connsiteY6597"/>
              </a:cxn>
              <a:cxn ang="0">
                <a:pos x="connsiteX6598" y="connsiteY6598"/>
              </a:cxn>
              <a:cxn ang="0">
                <a:pos x="connsiteX6599" y="connsiteY6599"/>
              </a:cxn>
              <a:cxn ang="0">
                <a:pos x="connsiteX6600" y="connsiteY6600"/>
              </a:cxn>
              <a:cxn ang="0">
                <a:pos x="connsiteX6601" y="connsiteY6601"/>
              </a:cxn>
              <a:cxn ang="0">
                <a:pos x="connsiteX6602" y="connsiteY6602"/>
              </a:cxn>
              <a:cxn ang="0">
                <a:pos x="connsiteX6603" y="connsiteY6603"/>
              </a:cxn>
              <a:cxn ang="0">
                <a:pos x="connsiteX6604" y="connsiteY6604"/>
              </a:cxn>
              <a:cxn ang="0">
                <a:pos x="connsiteX6605" y="connsiteY6605"/>
              </a:cxn>
              <a:cxn ang="0">
                <a:pos x="connsiteX6606" y="connsiteY6606"/>
              </a:cxn>
              <a:cxn ang="0">
                <a:pos x="connsiteX6607" y="connsiteY6607"/>
              </a:cxn>
              <a:cxn ang="0">
                <a:pos x="connsiteX6608" y="connsiteY6608"/>
              </a:cxn>
              <a:cxn ang="0">
                <a:pos x="connsiteX6609" y="connsiteY6609"/>
              </a:cxn>
              <a:cxn ang="0">
                <a:pos x="connsiteX6610" y="connsiteY6610"/>
              </a:cxn>
              <a:cxn ang="0">
                <a:pos x="connsiteX6611" y="connsiteY6611"/>
              </a:cxn>
              <a:cxn ang="0">
                <a:pos x="connsiteX6612" y="connsiteY6612"/>
              </a:cxn>
              <a:cxn ang="0">
                <a:pos x="connsiteX6613" y="connsiteY6613"/>
              </a:cxn>
              <a:cxn ang="0">
                <a:pos x="connsiteX6614" y="connsiteY6614"/>
              </a:cxn>
              <a:cxn ang="0">
                <a:pos x="connsiteX6615" y="connsiteY6615"/>
              </a:cxn>
              <a:cxn ang="0">
                <a:pos x="connsiteX6616" y="connsiteY6616"/>
              </a:cxn>
              <a:cxn ang="0">
                <a:pos x="connsiteX6617" y="connsiteY6617"/>
              </a:cxn>
              <a:cxn ang="0">
                <a:pos x="connsiteX6618" y="connsiteY6618"/>
              </a:cxn>
              <a:cxn ang="0">
                <a:pos x="connsiteX6619" y="connsiteY6619"/>
              </a:cxn>
              <a:cxn ang="0">
                <a:pos x="connsiteX6620" y="connsiteY6620"/>
              </a:cxn>
              <a:cxn ang="0">
                <a:pos x="connsiteX6621" y="connsiteY6621"/>
              </a:cxn>
              <a:cxn ang="0">
                <a:pos x="connsiteX6622" y="connsiteY6622"/>
              </a:cxn>
              <a:cxn ang="0">
                <a:pos x="connsiteX6623" y="connsiteY6623"/>
              </a:cxn>
              <a:cxn ang="0">
                <a:pos x="connsiteX6624" y="connsiteY6624"/>
              </a:cxn>
              <a:cxn ang="0">
                <a:pos x="connsiteX6625" y="connsiteY6625"/>
              </a:cxn>
              <a:cxn ang="0">
                <a:pos x="connsiteX6626" y="connsiteY6626"/>
              </a:cxn>
              <a:cxn ang="0">
                <a:pos x="connsiteX6627" y="connsiteY6627"/>
              </a:cxn>
              <a:cxn ang="0">
                <a:pos x="connsiteX6628" y="connsiteY6628"/>
              </a:cxn>
              <a:cxn ang="0">
                <a:pos x="connsiteX6629" y="connsiteY6629"/>
              </a:cxn>
              <a:cxn ang="0">
                <a:pos x="connsiteX6630" y="connsiteY6630"/>
              </a:cxn>
              <a:cxn ang="0">
                <a:pos x="connsiteX6631" y="connsiteY6631"/>
              </a:cxn>
              <a:cxn ang="0">
                <a:pos x="connsiteX6632" y="connsiteY6632"/>
              </a:cxn>
              <a:cxn ang="0">
                <a:pos x="connsiteX6633" y="connsiteY6633"/>
              </a:cxn>
              <a:cxn ang="0">
                <a:pos x="connsiteX6634" y="connsiteY6634"/>
              </a:cxn>
              <a:cxn ang="0">
                <a:pos x="connsiteX6635" y="connsiteY6635"/>
              </a:cxn>
              <a:cxn ang="0">
                <a:pos x="connsiteX6636" y="connsiteY6636"/>
              </a:cxn>
              <a:cxn ang="0">
                <a:pos x="connsiteX6637" y="connsiteY6637"/>
              </a:cxn>
              <a:cxn ang="0">
                <a:pos x="connsiteX6638" y="connsiteY6638"/>
              </a:cxn>
              <a:cxn ang="0">
                <a:pos x="connsiteX6639" y="connsiteY6639"/>
              </a:cxn>
              <a:cxn ang="0">
                <a:pos x="connsiteX6640" y="connsiteY6640"/>
              </a:cxn>
              <a:cxn ang="0">
                <a:pos x="connsiteX6641" y="connsiteY6641"/>
              </a:cxn>
              <a:cxn ang="0">
                <a:pos x="connsiteX6642" y="connsiteY6642"/>
              </a:cxn>
              <a:cxn ang="0">
                <a:pos x="connsiteX6643" y="connsiteY6643"/>
              </a:cxn>
              <a:cxn ang="0">
                <a:pos x="connsiteX6644" y="connsiteY6644"/>
              </a:cxn>
              <a:cxn ang="0">
                <a:pos x="connsiteX6645" y="connsiteY6645"/>
              </a:cxn>
              <a:cxn ang="0">
                <a:pos x="connsiteX6646" y="connsiteY6646"/>
              </a:cxn>
              <a:cxn ang="0">
                <a:pos x="connsiteX6647" y="connsiteY6647"/>
              </a:cxn>
              <a:cxn ang="0">
                <a:pos x="connsiteX6648" y="connsiteY6648"/>
              </a:cxn>
              <a:cxn ang="0">
                <a:pos x="connsiteX6649" y="connsiteY6649"/>
              </a:cxn>
              <a:cxn ang="0">
                <a:pos x="connsiteX6650" y="connsiteY6650"/>
              </a:cxn>
              <a:cxn ang="0">
                <a:pos x="connsiteX6651" y="connsiteY6651"/>
              </a:cxn>
              <a:cxn ang="0">
                <a:pos x="connsiteX6652" y="connsiteY6652"/>
              </a:cxn>
              <a:cxn ang="0">
                <a:pos x="connsiteX6653" y="connsiteY6653"/>
              </a:cxn>
              <a:cxn ang="0">
                <a:pos x="connsiteX6654" y="connsiteY6654"/>
              </a:cxn>
              <a:cxn ang="0">
                <a:pos x="connsiteX6655" y="connsiteY6655"/>
              </a:cxn>
              <a:cxn ang="0">
                <a:pos x="connsiteX6656" y="connsiteY6656"/>
              </a:cxn>
              <a:cxn ang="0">
                <a:pos x="connsiteX6657" y="connsiteY6657"/>
              </a:cxn>
              <a:cxn ang="0">
                <a:pos x="connsiteX6658" y="connsiteY6658"/>
              </a:cxn>
              <a:cxn ang="0">
                <a:pos x="connsiteX6659" y="connsiteY6659"/>
              </a:cxn>
              <a:cxn ang="0">
                <a:pos x="connsiteX6660" y="connsiteY6660"/>
              </a:cxn>
              <a:cxn ang="0">
                <a:pos x="connsiteX6661" y="connsiteY6661"/>
              </a:cxn>
              <a:cxn ang="0">
                <a:pos x="connsiteX6662" y="connsiteY6662"/>
              </a:cxn>
              <a:cxn ang="0">
                <a:pos x="connsiteX6663" y="connsiteY6663"/>
              </a:cxn>
              <a:cxn ang="0">
                <a:pos x="connsiteX6664" y="connsiteY6664"/>
              </a:cxn>
              <a:cxn ang="0">
                <a:pos x="connsiteX6665" y="connsiteY6665"/>
              </a:cxn>
              <a:cxn ang="0">
                <a:pos x="connsiteX6666" y="connsiteY6666"/>
              </a:cxn>
              <a:cxn ang="0">
                <a:pos x="connsiteX6667" y="connsiteY6667"/>
              </a:cxn>
              <a:cxn ang="0">
                <a:pos x="connsiteX6668" y="connsiteY6668"/>
              </a:cxn>
              <a:cxn ang="0">
                <a:pos x="connsiteX6669" y="connsiteY6669"/>
              </a:cxn>
              <a:cxn ang="0">
                <a:pos x="connsiteX6670" y="connsiteY6670"/>
              </a:cxn>
              <a:cxn ang="0">
                <a:pos x="connsiteX6671" y="connsiteY6671"/>
              </a:cxn>
              <a:cxn ang="0">
                <a:pos x="connsiteX6672" y="connsiteY6672"/>
              </a:cxn>
              <a:cxn ang="0">
                <a:pos x="connsiteX6673" y="connsiteY6673"/>
              </a:cxn>
              <a:cxn ang="0">
                <a:pos x="connsiteX6674" y="connsiteY6674"/>
              </a:cxn>
              <a:cxn ang="0">
                <a:pos x="connsiteX6675" y="connsiteY6675"/>
              </a:cxn>
              <a:cxn ang="0">
                <a:pos x="connsiteX6676" y="connsiteY6676"/>
              </a:cxn>
              <a:cxn ang="0">
                <a:pos x="connsiteX6677" y="connsiteY6677"/>
              </a:cxn>
              <a:cxn ang="0">
                <a:pos x="connsiteX6678" y="connsiteY6678"/>
              </a:cxn>
              <a:cxn ang="0">
                <a:pos x="connsiteX6679" y="connsiteY6679"/>
              </a:cxn>
              <a:cxn ang="0">
                <a:pos x="connsiteX6680" y="connsiteY6680"/>
              </a:cxn>
              <a:cxn ang="0">
                <a:pos x="connsiteX6681" y="connsiteY6681"/>
              </a:cxn>
              <a:cxn ang="0">
                <a:pos x="connsiteX6682" y="connsiteY6682"/>
              </a:cxn>
              <a:cxn ang="0">
                <a:pos x="connsiteX6683" y="connsiteY6683"/>
              </a:cxn>
              <a:cxn ang="0">
                <a:pos x="connsiteX6684" y="connsiteY6684"/>
              </a:cxn>
              <a:cxn ang="0">
                <a:pos x="connsiteX6685" y="connsiteY6685"/>
              </a:cxn>
              <a:cxn ang="0">
                <a:pos x="connsiteX6686" y="connsiteY6686"/>
              </a:cxn>
              <a:cxn ang="0">
                <a:pos x="connsiteX6687" y="connsiteY6687"/>
              </a:cxn>
              <a:cxn ang="0">
                <a:pos x="connsiteX6688" y="connsiteY6688"/>
              </a:cxn>
              <a:cxn ang="0">
                <a:pos x="connsiteX6689" y="connsiteY6689"/>
              </a:cxn>
              <a:cxn ang="0">
                <a:pos x="connsiteX6690" y="connsiteY6690"/>
              </a:cxn>
              <a:cxn ang="0">
                <a:pos x="connsiteX6691" y="connsiteY6691"/>
              </a:cxn>
              <a:cxn ang="0">
                <a:pos x="connsiteX6692" y="connsiteY6692"/>
              </a:cxn>
              <a:cxn ang="0">
                <a:pos x="connsiteX6693" y="connsiteY6693"/>
              </a:cxn>
              <a:cxn ang="0">
                <a:pos x="connsiteX6694" y="connsiteY6694"/>
              </a:cxn>
              <a:cxn ang="0">
                <a:pos x="connsiteX6695" y="connsiteY6695"/>
              </a:cxn>
              <a:cxn ang="0">
                <a:pos x="connsiteX6696" y="connsiteY6696"/>
              </a:cxn>
              <a:cxn ang="0">
                <a:pos x="connsiteX6697" y="connsiteY6697"/>
              </a:cxn>
              <a:cxn ang="0">
                <a:pos x="connsiteX6698" y="connsiteY6698"/>
              </a:cxn>
              <a:cxn ang="0">
                <a:pos x="connsiteX6699" y="connsiteY6699"/>
              </a:cxn>
              <a:cxn ang="0">
                <a:pos x="connsiteX6700" y="connsiteY6700"/>
              </a:cxn>
              <a:cxn ang="0">
                <a:pos x="connsiteX6701" y="connsiteY6701"/>
              </a:cxn>
              <a:cxn ang="0">
                <a:pos x="connsiteX6702" y="connsiteY6702"/>
              </a:cxn>
              <a:cxn ang="0">
                <a:pos x="connsiteX6703" y="connsiteY6703"/>
              </a:cxn>
              <a:cxn ang="0">
                <a:pos x="connsiteX6704" y="connsiteY6704"/>
              </a:cxn>
              <a:cxn ang="0">
                <a:pos x="connsiteX6705" y="connsiteY6705"/>
              </a:cxn>
              <a:cxn ang="0">
                <a:pos x="connsiteX6706" y="connsiteY6706"/>
              </a:cxn>
              <a:cxn ang="0">
                <a:pos x="connsiteX6707" y="connsiteY6707"/>
              </a:cxn>
              <a:cxn ang="0">
                <a:pos x="connsiteX6708" y="connsiteY6708"/>
              </a:cxn>
              <a:cxn ang="0">
                <a:pos x="connsiteX6709" y="connsiteY6709"/>
              </a:cxn>
              <a:cxn ang="0">
                <a:pos x="connsiteX6710" y="connsiteY6710"/>
              </a:cxn>
              <a:cxn ang="0">
                <a:pos x="connsiteX6711" y="connsiteY6711"/>
              </a:cxn>
              <a:cxn ang="0">
                <a:pos x="connsiteX6712" y="connsiteY6712"/>
              </a:cxn>
              <a:cxn ang="0">
                <a:pos x="connsiteX6713" y="connsiteY6713"/>
              </a:cxn>
              <a:cxn ang="0">
                <a:pos x="connsiteX6714" y="connsiteY6714"/>
              </a:cxn>
              <a:cxn ang="0">
                <a:pos x="connsiteX6715" y="connsiteY6715"/>
              </a:cxn>
              <a:cxn ang="0">
                <a:pos x="connsiteX6716" y="connsiteY6716"/>
              </a:cxn>
              <a:cxn ang="0">
                <a:pos x="connsiteX6717" y="connsiteY6717"/>
              </a:cxn>
              <a:cxn ang="0">
                <a:pos x="connsiteX6718" y="connsiteY6718"/>
              </a:cxn>
              <a:cxn ang="0">
                <a:pos x="connsiteX6719" y="connsiteY6719"/>
              </a:cxn>
              <a:cxn ang="0">
                <a:pos x="connsiteX6720" y="connsiteY6720"/>
              </a:cxn>
              <a:cxn ang="0">
                <a:pos x="connsiteX6721" y="connsiteY6721"/>
              </a:cxn>
              <a:cxn ang="0">
                <a:pos x="connsiteX6722" y="connsiteY6722"/>
              </a:cxn>
              <a:cxn ang="0">
                <a:pos x="connsiteX6723" y="connsiteY6723"/>
              </a:cxn>
              <a:cxn ang="0">
                <a:pos x="connsiteX6724" y="connsiteY6724"/>
              </a:cxn>
              <a:cxn ang="0">
                <a:pos x="connsiteX6725" y="connsiteY6725"/>
              </a:cxn>
              <a:cxn ang="0">
                <a:pos x="connsiteX6726" y="connsiteY6726"/>
              </a:cxn>
              <a:cxn ang="0">
                <a:pos x="connsiteX6727" y="connsiteY6727"/>
              </a:cxn>
              <a:cxn ang="0">
                <a:pos x="connsiteX6728" y="connsiteY6728"/>
              </a:cxn>
              <a:cxn ang="0">
                <a:pos x="connsiteX6729" y="connsiteY6729"/>
              </a:cxn>
              <a:cxn ang="0">
                <a:pos x="connsiteX6730" y="connsiteY6730"/>
              </a:cxn>
              <a:cxn ang="0">
                <a:pos x="connsiteX6731" y="connsiteY6731"/>
              </a:cxn>
              <a:cxn ang="0">
                <a:pos x="connsiteX6732" y="connsiteY6732"/>
              </a:cxn>
              <a:cxn ang="0">
                <a:pos x="connsiteX6733" y="connsiteY6733"/>
              </a:cxn>
              <a:cxn ang="0">
                <a:pos x="connsiteX6734" y="connsiteY6734"/>
              </a:cxn>
              <a:cxn ang="0">
                <a:pos x="connsiteX6735" y="connsiteY6735"/>
              </a:cxn>
              <a:cxn ang="0">
                <a:pos x="connsiteX6736" y="connsiteY6736"/>
              </a:cxn>
              <a:cxn ang="0">
                <a:pos x="connsiteX6737" y="connsiteY6737"/>
              </a:cxn>
              <a:cxn ang="0">
                <a:pos x="connsiteX6738" y="connsiteY6738"/>
              </a:cxn>
              <a:cxn ang="0">
                <a:pos x="connsiteX6739" y="connsiteY6739"/>
              </a:cxn>
              <a:cxn ang="0">
                <a:pos x="connsiteX6740" y="connsiteY6740"/>
              </a:cxn>
              <a:cxn ang="0">
                <a:pos x="connsiteX6741" y="connsiteY6741"/>
              </a:cxn>
              <a:cxn ang="0">
                <a:pos x="connsiteX6742" y="connsiteY6742"/>
              </a:cxn>
              <a:cxn ang="0">
                <a:pos x="connsiteX6743" y="connsiteY6743"/>
              </a:cxn>
              <a:cxn ang="0">
                <a:pos x="connsiteX6744" y="connsiteY6744"/>
              </a:cxn>
              <a:cxn ang="0">
                <a:pos x="connsiteX6745" y="connsiteY6745"/>
              </a:cxn>
              <a:cxn ang="0">
                <a:pos x="connsiteX6746" y="connsiteY6746"/>
              </a:cxn>
              <a:cxn ang="0">
                <a:pos x="connsiteX6747" y="connsiteY6747"/>
              </a:cxn>
              <a:cxn ang="0">
                <a:pos x="connsiteX6748" y="connsiteY6748"/>
              </a:cxn>
              <a:cxn ang="0">
                <a:pos x="connsiteX6749" y="connsiteY6749"/>
              </a:cxn>
              <a:cxn ang="0">
                <a:pos x="connsiteX6750" y="connsiteY6750"/>
              </a:cxn>
              <a:cxn ang="0">
                <a:pos x="connsiteX6751" y="connsiteY6751"/>
              </a:cxn>
              <a:cxn ang="0">
                <a:pos x="connsiteX6752" y="connsiteY6752"/>
              </a:cxn>
              <a:cxn ang="0">
                <a:pos x="connsiteX6753" y="connsiteY6753"/>
              </a:cxn>
              <a:cxn ang="0">
                <a:pos x="connsiteX6754" y="connsiteY6754"/>
              </a:cxn>
              <a:cxn ang="0">
                <a:pos x="connsiteX6755" y="connsiteY6755"/>
              </a:cxn>
              <a:cxn ang="0">
                <a:pos x="connsiteX6756" y="connsiteY6756"/>
              </a:cxn>
              <a:cxn ang="0">
                <a:pos x="connsiteX6757" y="connsiteY6757"/>
              </a:cxn>
              <a:cxn ang="0">
                <a:pos x="connsiteX6758" y="connsiteY6758"/>
              </a:cxn>
              <a:cxn ang="0">
                <a:pos x="connsiteX6759" y="connsiteY6759"/>
              </a:cxn>
              <a:cxn ang="0">
                <a:pos x="connsiteX6760" y="connsiteY6760"/>
              </a:cxn>
              <a:cxn ang="0">
                <a:pos x="connsiteX6761" y="connsiteY6761"/>
              </a:cxn>
              <a:cxn ang="0">
                <a:pos x="connsiteX6762" y="connsiteY6762"/>
              </a:cxn>
              <a:cxn ang="0">
                <a:pos x="connsiteX6763" y="connsiteY6763"/>
              </a:cxn>
              <a:cxn ang="0">
                <a:pos x="connsiteX6764" y="connsiteY6764"/>
              </a:cxn>
              <a:cxn ang="0">
                <a:pos x="connsiteX6765" y="connsiteY6765"/>
              </a:cxn>
              <a:cxn ang="0">
                <a:pos x="connsiteX6766" y="connsiteY6766"/>
              </a:cxn>
              <a:cxn ang="0">
                <a:pos x="connsiteX6767" y="connsiteY6767"/>
              </a:cxn>
              <a:cxn ang="0">
                <a:pos x="connsiteX6768" y="connsiteY6768"/>
              </a:cxn>
              <a:cxn ang="0">
                <a:pos x="connsiteX6769" y="connsiteY6769"/>
              </a:cxn>
              <a:cxn ang="0">
                <a:pos x="connsiteX6770" y="connsiteY6770"/>
              </a:cxn>
              <a:cxn ang="0">
                <a:pos x="connsiteX6771" y="connsiteY6771"/>
              </a:cxn>
              <a:cxn ang="0">
                <a:pos x="connsiteX6772" y="connsiteY6772"/>
              </a:cxn>
              <a:cxn ang="0">
                <a:pos x="connsiteX6773" y="connsiteY6773"/>
              </a:cxn>
              <a:cxn ang="0">
                <a:pos x="connsiteX6774" y="connsiteY6774"/>
              </a:cxn>
              <a:cxn ang="0">
                <a:pos x="connsiteX6775" y="connsiteY6775"/>
              </a:cxn>
              <a:cxn ang="0">
                <a:pos x="connsiteX6776" y="connsiteY6776"/>
              </a:cxn>
              <a:cxn ang="0">
                <a:pos x="connsiteX6777" y="connsiteY6777"/>
              </a:cxn>
              <a:cxn ang="0">
                <a:pos x="connsiteX6778" y="connsiteY6778"/>
              </a:cxn>
              <a:cxn ang="0">
                <a:pos x="connsiteX6779" y="connsiteY6779"/>
              </a:cxn>
              <a:cxn ang="0">
                <a:pos x="connsiteX6780" y="connsiteY6780"/>
              </a:cxn>
              <a:cxn ang="0">
                <a:pos x="connsiteX6781" y="connsiteY6781"/>
              </a:cxn>
              <a:cxn ang="0">
                <a:pos x="connsiteX6782" y="connsiteY6782"/>
              </a:cxn>
              <a:cxn ang="0">
                <a:pos x="connsiteX6783" y="connsiteY6783"/>
              </a:cxn>
              <a:cxn ang="0">
                <a:pos x="connsiteX6784" y="connsiteY6784"/>
              </a:cxn>
              <a:cxn ang="0">
                <a:pos x="connsiteX6785" y="connsiteY6785"/>
              </a:cxn>
              <a:cxn ang="0">
                <a:pos x="connsiteX6786" y="connsiteY6786"/>
              </a:cxn>
              <a:cxn ang="0">
                <a:pos x="connsiteX6787" y="connsiteY6787"/>
              </a:cxn>
              <a:cxn ang="0">
                <a:pos x="connsiteX6788" y="connsiteY6788"/>
              </a:cxn>
              <a:cxn ang="0">
                <a:pos x="connsiteX6789" y="connsiteY6789"/>
              </a:cxn>
              <a:cxn ang="0">
                <a:pos x="connsiteX6790" y="connsiteY6790"/>
              </a:cxn>
              <a:cxn ang="0">
                <a:pos x="connsiteX6791" y="connsiteY6791"/>
              </a:cxn>
              <a:cxn ang="0">
                <a:pos x="connsiteX6792" y="connsiteY6792"/>
              </a:cxn>
              <a:cxn ang="0">
                <a:pos x="connsiteX6793" y="connsiteY6793"/>
              </a:cxn>
              <a:cxn ang="0">
                <a:pos x="connsiteX6794" y="connsiteY6794"/>
              </a:cxn>
              <a:cxn ang="0">
                <a:pos x="connsiteX6795" y="connsiteY6795"/>
              </a:cxn>
              <a:cxn ang="0">
                <a:pos x="connsiteX6796" y="connsiteY6796"/>
              </a:cxn>
              <a:cxn ang="0">
                <a:pos x="connsiteX6797" y="connsiteY6797"/>
              </a:cxn>
              <a:cxn ang="0">
                <a:pos x="connsiteX6798" y="connsiteY6798"/>
              </a:cxn>
              <a:cxn ang="0">
                <a:pos x="connsiteX6799" y="connsiteY6799"/>
              </a:cxn>
              <a:cxn ang="0">
                <a:pos x="connsiteX6800" y="connsiteY6800"/>
              </a:cxn>
              <a:cxn ang="0">
                <a:pos x="connsiteX6801" y="connsiteY6801"/>
              </a:cxn>
              <a:cxn ang="0">
                <a:pos x="connsiteX6802" y="connsiteY6802"/>
              </a:cxn>
              <a:cxn ang="0">
                <a:pos x="connsiteX6803" y="connsiteY6803"/>
              </a:cxn>
              <a:cxn ang="0">
                <a:pos x="connsiteX6804" y="connsiteY6804"/>
              </a:cxn>
              <a:cxn ang="0">
                <a:pos x="connsiteX6805" y="connsiteY6805"/>
              </a:cxn>
              <a:cxn ang="0">
                <a:pos x="connsiteX6806" y="connsiteY6806"/>
              </a:cxn>
              <a:cxn ang="0">
                <a:pos x="connsiteX6807" y="connsiteY6807"/>
              </a:cxn>
              <a:cxn ang="0">
                <a:pos x="connsiteX6808" y="connsiteY6808"/>
              </a:cxn>
              <a:cxn ang="0">
                <a:pos x="connsiteX6809" y="connsiteY6809"/>
              </a:cxn>
              <a:cxn ang="0">
                <a:pos x="connsiteX6810" y="connsiteY6810"/>
              </a:cxn>
              <a:cxn ang="0">
                <a:pos x="connsiteX6811" y="connsiteY6811"/>
              </a:cxn>
              <a:cxn ang="0">
                <a:pos x="connsiteX6812" y="connsiteY6812"/>
              </a:cxn>
              <a:cxn ang="0">
                <a:pos x="connsiteX6813" y="connsiteY6813"/>
              </a:cxn>
              <a:cxn ang="0">
                <a:pos x="connsiteX6814" y="connsiteY6814"/>
              </a:cxn>
              <a:cxn ang="0">
                <a:pos x="connsiteX6815" y="connsiteY6815"/>
              </a:cxn>
              <a:cxn ang="0">
                <a:pos x="connsiteX6816" y="connsiteY6816"/>
              </a:cxn>
              <a:cxn ang="0">
                <a:pos x="connsiteX6817" y="connsiteY6817"/>
              </a:cxn>
              <a:cxn ang="0">
                <a:pos x="connsiteX6818" y="connsiteY6818"/>
              </a:cxn>
              <a:cxn ang="0">
                <a:pos x="connsiteX6819" y="connsiteY6819"/>
              </a:cxn>
              <a:cxn ang="0">
                <a:pos x="connsiteX6820" y="connsiteY6820"/>
              </a:cxn>
              <a:cxn ang="0">
                <a:pos x="connsiteX6821" y="connsiteY6821"/>
              </a:cxn>
              <a:cxn ang="0">
                <a:pos x="connsiteX6822" y="connsiteY6822"/>
              </a:cxn>
              <a:cxn ang="0">
                <a:pos x="connsiteX6823" y="connsiteY6823"/>
              </a:cxn>
              <a:cxn ang="0">
                <a:pos x="connsiteX6824" y="connsiteY6824"/>
              </a:cxn>
              <a:cxn ang="0">
                <a:pos x="connsiteX6825" y="connsiteY6825"/>
              </a:cxn>
              <a:cxn ang="0">
                <a:pos x="connsiteX6826" y="connsiteY6826"/>
              </a:cxn>
              <a:cxn ang="0">
                <a:pos x="connsiteX6827" y="connsiteY6827"/>
              </a:cxn>
              <a:cxn ang="0">
                <a:pos x="connsiteX6828" y="connsiteY6828"/>
              </a:cxn>
              <a:cxn ang="0">
                <a:pos x="connsiteX6829" y="connsiteY6829"/>
              </a:cxn>
              <a:cxn ang="0">
                <a:pos x="connsiteX6830" y="connsiteY6830"/>
              </a:cxn>
              <a:cxn ang="0">
                <a:pos x="connsiteX6831" y="connsiteY6831"/>
              </a:cxn>
              <a:cxn ang="0">
                <a:pos x="connsiteX6832" y="connsiteY6832"/>
              </a:cxn>
              <a:cxn ang="0">
                <a:pos x="connsiteX6833" y="connsiteY6833"/>
              </a:cxn>
              <a:cxn ang="0">
                <a:pos x="connsiteX6834" y="connsiteY6834"/>
              </a:cxn>
              <a:cxn ang="0">
                <a:pos x="connsiteX6835" y="connsiteY6835"/>
              </a:cxn>
              <a:cxn ang="0">
                <a:pos x="connsiteX6836" y="connsiteY6836"/>
              </a:cxn>
              <a:cxn ang="0">
                <a:pos x="connsiteX6837" y="connsiteY6837"/>
              </a:cxn>
              <a:cxn ang="0">
                <a:pos x="connsiteX6838" y="connsiteY6838"/>
              </a:cxn>
              <a:cxn ang="0">
                <a:pos x="connsiteX6839" y="connsiteY6839"/>
              </a:cxn>
              <a:cxn ang="0">
                <a:pos x="connsiteX6840" y="connsiteY6840"/>
              </a:cxn>
              <a:cxn ang="0">
                <a:pos x="connsiteX6841" y="connsiteY6841"/>
              </a:cxn>
              <a:cxn ang="0">
                <a:pos x="connsiteX6842" y="connsiteY6842"/>
              </a:cxn>
              <a:cxn ang="0">
                <a:pos x="connsiteX6843" y="connsiteY6843"/>
              </a:cxn>
              <a:cxn ang="0">
                <a:pos x="connsiteX6844" y="connsiteY6844"/>
              </a:cxn>
              <a:cxn ang="0">
                <a:pos x="connsiteX6845" y="connsiteY6845"/>
              </a:cxn>
              <a:cxn ang="0">
                <a:pos x="connsiteX6846" y="connsiteY6846"/>
              </a:cxn>
              <a:cxn ang="0">
                <a:pos x="connsiteX6847" y="connsiteY6847"/>
              </a:cxn>
              <a:cxn ang="0">
                <a:pos x="connsiteX6848" y="connsiteY6848"/>
              </a:cxn>
              <a:cxn ang="0">
                <a:pos x="connsiteX6849" y="connsiteY6849"/>
              </a:cxn>
              <a:cxn ang="0">
                <a:pos x="connsiteX6850" y="connsiteY6850"/>
              </a:cxn>
              <a:cxn ang="0">
                <a:pos x="connsiteX6851" y="connsiteY6851"/>
              </a:cxn>
              <a:cxn ang="0">
                <a:pos x="connsiteX6852" y="connsiteY6852"/>
              </a:cxn>
              <a:cxn ang="0">
                <a:pos x="connsiteX6853" y="connsiteY6853"/>
              </a:cxn>
              <a:cxn ang="0">
                <a:pos x="connsiteX6854" y="connsiteY6854"/>
              </a:cxn>
              <a:cxn ang="0">
                <a:pos x="connsiteX6855" y="connsiteY6855"/>
              </a:cxn>
              <a:cxn ang="0">
                <a:pos x="connsiteX6856" y="connsiteY6856"/>
              </a:cxn>
              <a:cxn ang="0">
                <a:pos x="connsiteX6857" y="connsiteY6857"/>
              </a:cxn>
              <a:cxn ang="0">
                <a:pos x="connsiteX6858" y="connsiteY6858"/>
              </a:cxn>
              <a:cxn ang="0">
                <a:pos x="connsiteX6859" y="connsiteY6859"/>
              </a:cxn>
              <a:cxn ang="0">
                <a:pos x="connsiteX6860" y="connsiteY6860"/>
              </a:cxn>
              <a:cxn ang="0">
                <a:pos x="connsiteX6861" y="connsiteY6861"/>
              </a:cxn>
              <a:cxn ang="0">
                <a:pos x="connsiteX6862" y="connsiteY6862"/>
              </a:cxn>
              <a:cxn ang="0">
                <a:pos x="connsiteX6863" y="connsiteY6863"/>
              </a:cxn>
              <a:cxn ang="0">
                <a:pos x="connsiteX6864" y="connsiteY6864"/>
              </a:cxn>
              <a:cxn ang="0">
                <a:pos x="connsiteX6865" y="connsiteY6865"/>
              </a:cxn>
              <a:cxn ang="0">
                <a:pos x="connsiteX6866" y="connsiteY6866"/>
              </a:cxn>
              <a:cxn ang="0">
                <a:pos x="connsiteX6867" y="connsiteY6867"/>
              </a:cxn>
              <a:cxn ang="0">
                <a:pos x="connsiteX6868" y="connsiteY6868"/>
              </a:cxn>
              <a:cxn ang="0">
                <a:pos x="connsiteX6869" y="connsiteY6869"/>
              </a:cxn>
              <a:cxn ang="0">
                <a:pos x="connsiteX6870" y="connsiteY6870"/>
              </a:cxn>
              <a:cxn ang="0">
                <a:pos x="connsiteX6871" y="connsiteY6871"/>
              </a:cxn>
              <a:cxn ang="0">
                <a:pos x="connsiteX6872" y="connsiteY6872"/>
              </a:cxn>
              <a:cxn ang="0">
                <a:pos x="connsiteX6873" y="connsiteY6873"/>
              </a:cxn>
              <a:cxn ang="0">
                <a:pos x="connsiteX6874" y="connsiteY6874"/>
              </a:cxn>
              <a:cxn ang="0">
                <a:pos x="connsiteX6875" y="connsiteY6875"/>
              </a:cxn>
              <a:cxn ang="0">
                <a:pos x="connsiteX6876" y="connsiteY6876"/>
              </a:cxn>
              <a:cxn ang="0">
                <a:pos x="connsiteX6877" y="connsiteY6877"/>
              </a:cxn>
              <a:cxn ang="0">
                <a:pos x="connsiteX6878" y="connsiteY6878"/>
              </a:cxn>
              <a:cxn ang="0">
                <a:pos x="connsiteX6879" y="connsiteY6879"/>
              </a:cxn>
              <a:cxn ang="0">
                <a:pos x="connsiteX6880" y="connsiteY6880"/>
              </a:cxn>
              <a:cxn ang="0">
                <a:pos x="connsiteX6881" y="connsiteY6881"/>
              </a:cxn>
              <a:cxn ang="0">
                <a:pos x="connsiteX6882" y="connsiteY6882"/>
              </a:cxn>
              <a:cxn ang="0">
                <a:pos x="connsiteX6883" y="connsiteY6883"/>
              </a:cxn>
              <a:cxn ang="0">
                <a:pos x="connsiteX6884" y="connsiteY6884"/>
              </a:cxn>
              <a:cxn ang="0">
                <a:pos x="connsiteX6885" y="connsiteY6885"/>
              </a:cxn>
              <a:cxn ang="0">
                <a:pos x="connsiteX6886" y="connsiteY6886"/>
              </a:cxn>
              <a:cxn ang="0">
                <a:pos x="connsiteX6887" y="connsiteY6887"/>
              </a:cxn>
              <a:cxn ang="0">
                <a:pos x="connsiteX6888" y="connsiteY6888"/>
              </a:cxn>
              <a:cxn ang="0">
                <a:pos x="connsiteX6889" y="connsiteY6889"/>
              </a:cxn>
              <a:cxn ang="0">
                <a:pos x="connsiteX6890" y="connsiteY6890"/>
              </a:cxn>
              <a:cxn ang="0">
                <a:pos x="connsiteX6891" y="connsiteY6891"/>
              </a:cxn>
              <a:cxn ang="0">
                <a:pos x="connsiteX6892" y="connsiteY6892"/>
              </a:cxn>
              <a:cxn ang="0">
                <a:pos x="connsiteX6893" y="connsiteY6893"/>
              </a:cxn>
              <a:cxn ang="0">
                <a:pos x="connsiteX6894" y="connsiteY6894"/>
              </a:cxn>
              <a:cxn ang="0">
                <a:pos x="connsiteX6895" y="connsiteY6895"/>
              </a:cxn>
              <a:cxn ang="0">
                <a:pos x="connsiteX6896" y="connsiteY6896"/>
              </a:cxn>
              <a:cxn ang="0">
                <a:pos x="connsiteX6897" y="connsiteY6897"/>
              </a:cxn>
              <a:cxn ang="0">
                <a:pos x="connsiteX6898" y="connsiteY6898"/>
              </a:cxn>
              <a:cxn ang="0">
                <a:pos x="connsiteX6899" y="connsiteY6899"/>
              </a:cxn>
              <a:cxn ang="0">
                <a:pos x="connsiteX6900" y="connsiteY6900"/>
              </a:cxn>
              <a:cxn ang="0">
                <a:pos x="connsiteX6901" y="connsiteY6901"/>
              </a:cxn>
              <a:cxn ang="0">
                <a:pos x="connsiteX6902" y="connsiteY6902"/>
              </a:cxn>
              <a:cxn ang="0">
                <a:pos x="connsiteX6903" y="connsiteY6903"/>
              </a:cxn>
              <a:cxn ang="0">
                <a:pos x="connsiteX6904" y="connsiteY6904"/>
              </a:cxn>
              <a:cxn ang="0">
                <a:pos x="connsiteX6905" y="connsiteY6905"/>
              </a:cxn>
              <a:cxn ang="0">
                <a:pos x="connsiteX6906" y="connsiteY6906"/>
              </a:cxn>
              <a:cxn ang="0">
                <a:pos x="connsiteX6907" y="connsiteY6907"/>
              </a:cxn>
              <a:cxn ang="0">
                <a:pos x="connsiteX6908" y="connsiteY6908"/>
              </a:cxn>
              <a:cxn ang="0">
                <a:pos x="connsiteX6909" y="connsiteY6909"/>
              </a:cxn>
              <a:cxn ang="0">
                <a:pos x="connsiteX6910" y="connsiteY6910"/>
              </a:cxn>
              <a:cxn ang="0">
                <a:pos x="connsiteX6911" y="connsiteY6911"/>
              </a:cxn>
              <a:cxn ang="0">
                <a:pos x="connsiteX6912" y="connsiteY6912"/>
              </a:cxn>
              <a:cxn ang="0">
                <a:pos x="connsiteX6913" y="connsiteY6913"/>
              </a:cxn>
              <a:cxn ang="0">
                <a:pos x="connsiteX6914" y="connsiteY6914"/>
              </a:cxn>
              <a:cxn ang="0">
                <a:pos x="connsiteX6915" y="connsiteY6915"/>
              </a:cxn>
              <a:cxn ang="0">
                <a:pos x="connsiteX6916" y="connsiteY6916"/>
              </a:cxn>
              <a:cxn ang="0">
                <a:pos x="connsiteX6917" y="connsiteY6917"/>
              </a:cxn>
              <a:cxn ang="0">
                <a:pos x="connsiteX6918" y="connsiteY6918"/>
              </a:cxn>
              <a:cxn ang="0">
                <a:pos x="connsiteX6919" y="connsiteY6919"/>
              </a:cxn>
              <a:cxn ang="0">
                <a:pos x="connsiteX6920" y="connsiteY6920"/>
              </a:cxn>
              <a:cxn ang="0">
                <a:pos x="connsiteX6921" y="connsiteY6921"/>
              </a:cxn>
              <a:cxn ang="0">
                <a:pos x="connsiteX6922" y="connsiteY6922"/>
              </a:cxn>
              <a:cxn ang="0">
                <a:pos x="connsiteX6923" y="connsiteY6923"/>
              </a:cxn>
              <a:cxn ang="0">
                <a:pos x="connsiteX6924" y="connsiteY6924"/>
              </a:cxn>
              <a:cxn ang="0">
                <a:pos x="connsiteX6925" y="connsiteY6925"/>
              </a:cxn>
              <a:cxn ang="0">
                <a:pos x="connsiteX6926" y="connsiteY6926"/>
              </a:cxn>
              <a:cxn ang="0">
                <a:pos x="connsiteX6927" y="connsiteY6927"/>
              </a:cxn>
              <a:cxn ang="0">
                <a:pos x="connsiteX6928" y="connsiteY6928"/>
              </a:cxn>
              <a:cxn ang="0">
                <a:pos x="connsiteX6929" y="connsiteY6929"/>
              </a:cxn>
              <a:cxn ang="0">
                <a:pos x="connsiteX6930" y="connsiteY6930"/>
              </a:cxn>
              <a:cxn ang="0">
                <a:pos x="connsiteX6931" y="connsiteY6931"/>
              </a:cxn>
              <a:cxn ang="0">
                <a:pos x="connsiteX6932" y="connsiteY6932"/>
              </a:cxn>
              <a:cxn ang="0">
                <a:pos x="connsiteX6933" y="connsiteY6933"/>
              </a:cxn>
              <a:cxn ang="0">
                <a:pos x="connsiteX6934" y="connsiteY6934"/>
              </a:cxn>
              <a:cxn ang="0">
                <a:pos x="connsiteX6935" y="connsiteY6935"/>
              </a:cxn>
              <a:cxn ang="0">
                <a:pos x="connsiteX6936" y="connsiteY6936"/>
              </a:cxn>
              <a:cxn ang="0">
                <a:pos x="connsiteX6937" y="connsiteY6937"/>
              </a:cxn>
              <a:cxn ang="0">
                <a:pos x="connsiteX6938" y="connsiteY6938"/>
              </a:cxn>
              <a:cxn ang="0">
                <a:pos x="connsiteX6939" y="connsiteY6939"/>
              </a:cxn>
              <a:cxn ang="0">
                <a:pos x="connsiteX6940" y="connsiteY6940"/>
              </a:cxn>
              <a:cxn ang="0">
                <a:pos x="connsiteX6941" y="connsiteY6941"/>
              </a:cxn>
              <a:cxn ang="0">
                <a:pos x="connsiteX6942" y="connsiteY6942"/>
              </a:cxn>
              <a:cxn ang="0">
                <a:pos x="connsiteX6943" y="connsiteY6943"/>
              </a:cxn>
              <a:cxn ang="0">
                <a:pos x="connsiteX6944" y="connsiteY6944"/>
              </a:cxn>
              <a:cxn ang="0">
                <a:pos x="connsiteX6945" y="connsiteY6945"/>
              </a:cxn>
              <a:cxn ang="0">
                <a:pos x="connsiteX6946" y="connsiteY6946"/>
              </a:cxn>
              <a:cxn ang="0">
                <a:pos x="connsiteX6947" y="connsiteY6947"/>
              </a:cxn>
              <a:cxn ang="0">
                <a:pos x="connsiteX6948" y="connsiteY6948"/>
              </a:cxn>
              <a:cxn ang="0">
                <a:pos x="connsiteX6949" y="connsiteY6949"/>
              </a:cxn>
              <a:cxn ang="0">
                <a:pos x="connsiteX6950" y="connsiteY6950"/>
              </a:cxn>
              <a:cxn ang="0">
                <a:pos x="connsiteX6951" y="connsiteY6951"/>
              </a:cxn>
              <a:cxn ang="0">
                <a:pos x="connsiteX6952" y="connsiteY6952"/>
              </a:cxn>
              <a:cxn ang="0">
                <a:pos x="connsiteX6953" y="connsiteY6953"/>
              </a:cxn>
              <a:cxn ang="0">
                <a:pos x="connsiteX6954" y="connsiteY6954"/>
              </a:cxn>
              <a:cxn ang="0">
                <a:pos x="connsiteX6955" y="connsiteY6955"/>
              </a:cxn>
              <a:cxn ang="0">
                <a:pos x="connsiteX6956" y="connsiteY6956"/>
              </a:cxn>
              <a:cxn ang="0">
                <a:pos x="connsiteX6957" y="connsiteY6957"/>
              </a:cxn>
              <a:cxn ang="0">
                <a:pos x="connsiteX6958" y="connsiteY6958"/>
              </a:cxn>
              <a:cxn ang="0">
                <a:pos x="connsiteX6959" y="connsiteY6959"/>
              </a:cxn>
              <a:cxn ang="0">
                <a:pos x="connsiteX6960" y="connsiteY6960"/>
              </a:cxn>
              <a:cxn ang="0">
                <a:pos x="connsiteX6961" y="connsiteY6961"/>
              </a:cxn>
              <a:cxn ang="0">
                <a:pos x="connsiteX6962" y="connsiteY6962"/>
              </a:cxn>
              <a:cxn ang="0">
                <a:pos x="connsiteX6963" y="connsiteY6963"/>
              </a:cxn>
              <a:cxn ang="0">
                <a:pos x="connsiteX6964" y="connsiteY6964"/>
              </a:cxn>
              <a:cxn ang="0">
                <a:pos x="connsiteX6965" y="connsiteY6965"/>
              </a:cxn>
              <a:cxn ang="0">
                <a:pos x="connsiteX6966" y="connsiteY6966"/>
              </a:cxn>
              <a:cxn ang="0">
                <a:pos x="connsiteX6967" y="connsiteY6967"/>
              </a:cxn>
              <a:cxn ang="0">
                <a:pos x="connsiteX6968" y="connsiteY6968"/>
              </a:cxn>
              <a:cxn ang="0">
                <a:pos x="connsiteX6969" y="connsiteY6969"/>
              </a:cxn>
              <a:cxn ang="0">
                <a:pos x="connsiteX6970" y="connsiteY6970"/>
              </a:cxn>
              <a:cxn ang="0">
                <a:pos x="connsiteX6971" y="connsiteY6971"/>
              </a:cxn>
              <a:cxn ang="0">
                <a:pos x="connsiteX6972" y="connsiteY6972"/>
              </a:cxn>
              <a:cxn ang="0">
                <a:pos x="connsiteX6973" y="connsiteY6973"/>
              </a:cxn>
              <a:cxn ang="0">
                <a:pos x="connsiteX6974" y="connsiteY6974"/>
              </a:cxn>
              <a:cxn ang="0">
                <a:pos x="connsiteX6975" y="connsiteY6975"/>
              </a:cxn>
              <a:cxn ang="0">
                <a:pos x="connsiteX6976" y="connsiteY6976"/>
              </a:cxn>
              <a:cxn ang="0">
                <a:pos x="connsiteX6977" y="connsiteY6977"/>
              </a:cxn>
              <a:cxn ang="0">
                <a:pos x="connsiteX6978" y="connsiteY6978"/>
              </a:cxn>
              <a:cxn ang="0">
                <a:pos x="connsiteX6979" y="connsiteY6979"/>
              </a:cxn>
              <a:cxn ang="0">
                <a:pos x="connsiteX6980" y="connsiteY6980"/>
              </a:cxn>
              <a:cxn ang="0">
                <a:pos x="connsiteX6981" y="connsiteY6981"/>
              </a:cxn>
              <a:cxn ang="0">
                <a:pos x="connsiteX6982" y="connsiteY6982"/>
              </a:cxn>
              <a:cxn ang="0">
                <a:pos x="connsiteX6983" y="connsiteY6983"/>
              </a:cxn>
              <a:cxn ang="0">
                <a:pos x="connsiteX6984" y="connsiteY6984"/>
              </a:cxn>
              <a:cxn ang="0">
                <a:pos x="connsiteX6985" y="connsiteY6985"/>
              </a:cxn>
              <a:cxn ang="0">
                <a:pos x="connsiteX6986" y="connsiteY6986"/>
              </a:cxn>
              <a:cxn ang="0">
                <a:pos x="connsiteX6987" y="connsiteY6987"/>
              </a:cxn>
              <a:cxn ang="0">
                <a:pos x="connsiteX6988" y="connsiteY6988"/>
              </a:cxn>
              <a:cxn ang="0">
                <a:pos x="connsiteX6989" y="connsiteY6989"/>
              </a:cxn>
              <a:cxn ang="0">
                <a:pos x="connsiteX6990" y="connsiteY6990"/>
              </a:cxn>
              <a:cxn ang="0">
                <a:pos x="connsiteX6991" y="connsiteY6991"/>
              </a:cxn>
              <a:cxn ang="0">
                <a:pos x="connsiteX6992" y="connsiteY6992"/>
              </a:cxn>
              <a:cxn ang="0">
                <a:pos x="connsiteX6993" y="connsiteY6993"/>
              </a:cxn>
              <a:cxn ang="0">
                <a:pos x="connsiteX6994" y="connsiteY6994"/>
              </a:cxn>
              <a:cxn ang="0">
                <a:pos x="connsiteX6995" y="connsiteY6995"/>
              </a:cxn>
              <a:cxn ang="0">
                <a:pos x="connsiteX6996" y="connsiteY6996"/>
              </a:cxn>
              <a:cxn ang="0">
                <a:pos x="connsiteX6997" y="connsiteY6997"/>
              </a:cxn>
              <a:cxn ang="0">
                <a:pos x="connsiteX6998" y="connsiteY6998"/>
              </a:cxn>
              <a:cxn ang="0">
                <a:pos x="connsiteX6999" y="connsiteY6999"/>
              </a:cxn>
              <a:cxn ang="0">
                <a:pos x="connsiteX7000" y="connsiteY7000"/>
              </a:cxn>
              <a:cxn ang="0">
                <a:pos x="connsiteX7001" y="connsiteY7001"/>
              </a:cxn>
              <a:cxn ang="0">
                <a:pos x="connsiteX7002" y="connsiteY7002"/>
              </a:cxn>
              <a:cxn ang="0">
                <a:pos x="connsiteX7003" y="connsiteY7003"/>
              </a:cxn>
              <a:cxn ang="0">
                <a:pos x="connsiteX7004" y="connsiteY7004"/>
              </a:cxn>
              <a:cxn ang="0">
                <a:pos x="connsiteX7005" y="connsiteY7005"/>
              </a:cxn>
              <a:cxn ang="0">
                <a:pos x="connsiteX7006" y="connsiteY7006"/>
              </a:cxn>
              <a:cxn ang="0">
                <a:pos x="connsiteX7007" y="connsiteY7007"/>
              </a:cxn>
              <a:cxn ang="0">
                <a:pos x="connsiteX7008" y="connsiteY7008"/>
              </a:cxn>
              <a:cxn ang="0">
                <a:pos x="connsiteX7009" y="connsiteY7009"/>
              </a:cxn>
              <a:cxn ang="0">
                <a:pos x="connsiteX7010" y="connsiteY7010"/>
              </a:cxn>
              <a:cxn ang="0">
                <a:pos x="connsiteX7011" y="connsiteY7011"/>
              </a:cxn>
              <a:cxn ang="0">
                <a:pos x="connsiteX7012" y="connsiteY7012"/>
              </a:cxn>
              <a:cxn ang="0">
                <a:pos x="connsiteX7013" y="connsiteY7013"/>
              </a:cxn>
              <a:cxn ang="0">
                <a:pos x="connsiteX7014" y="connsiteY7014"/>
              </a:cxn>
              <a:cxn ang="0">
                <a:pos x="connsiteX7015" y="connsiteY7015"/>
              </a:cxn>
              <a:cxn ang="0">
                <a:pos x="connsiteX7016" y="connsiteY7016"/>
              </a:cxn>
              <a:cxn ang="0">
                <a:pos x="connsiteX7017" y="connsiteY7017"/>
              </a:cxn>
              <a:cxn ang="0">
                <a:pos x="connsiteX7018" y="connsiteY7018"/>
              </a:cxn>
              <a:cxn ang="0">
                <a:pos x="connsiteX7019" y="connsiteY7019"/>
              </a:cxn>
              <a:cxn ang="0">
                <a:pos x="connsiteX7020" y="connsiteY7020"/>
              </a:cxn>
              <a:cxn ang="0">
                <a:pos x="connsiteX7021" y="connsiteY7021"/>
              </a:cxn>
              <a:cxn ang="0">
                <a:pos x="connsiteX7022" y="connsiteY7022"/>
              </a:cxn>
              <a:cxn ang="0">
                <a:pos x="connsiteX7023" y="connsiteY7023"/>
              </a:cxn>
              <a:cxn ang="0">
                <a:pos x="connsiteX7024" y="connsiteY7024"/>
              </a:cxn>
              <a:cxn ang="0">
                <a:pos x="connsiteX7025" y="connsiteY7025"/>
              </a:cxn>
              <a:cxn ang="0">
                <a:pos x="connsiteX7026" y="connsiteY7026"/>
              </a:cxn>
              <a:cxn ang="0">
                <a:pos x="connsiteX7027" y="connsiteY7027"/>
              </a:cxn>
              <a:cxn ang="0">
                <a:pos x="connsiteX7028" y="connsiteY7028"/>
              </a:cxn>
              <a:cxn ang="0">
                <a:pos x="connsiteX7029" y="connsiteY7029"/>
              </a:cxn>
              <a:cxn ang="0">
                <a:pos x="connsiteX7030" y="connsiteY7030"/>
              </a:cxn>
              <a:cxn ang="0">
                <a:pos x="connsiteX7031" y="connsiteY7031"/>
              </a:cxn>
              <a:cxn ang="0">
                <a:pos x="connsiteX7032" y="connsiteY7032"/>
              </a:cxn>
              <a:cxn ang="0">
                <a:pos x="connsiteX7033" y="connsiteY7033"/>
              </a:cxn>
              <a:cxn ang="0">
                <a:pos x="connsiteX7034" y="connsiteY7034"/>
              </a:cxn>
              <a:cxn ang="0">
                <a:pos x="connsiteX7035" y="connsiteY7035"/>
              </a:cxn>
              <a:cxn ang="0">
                <a:pos x="connsiteX7036" y="connsiteY7036"/>
              </a:cxn>
              <a:cxn ang="0">
                <a:pos x="connsiteX7037" y="connsiteY7037"/>
              </a:cxn>
              <a:cxn ang="0">
                <a:pos x="connsiteX7038" y="connsiteY7038"/>
              </a:cxn>
              <a:cxn ang="0">
                <a:pos x="connsiteX7039" y="connsiteY7039"/>
              </a:cxn>
              <a:cxn ang="0">
                <a:pos x="connsiteX7040" y="connsiteY7040"/>
              </a:cxn>
              <a:cxn ang="0">
                <a:pos x="connsiteX7041" y="connsiteY7041"/>
              </a:cxn>
              <a:cxn ang="0">
                <a:pos x="connsiteX7042" y="connsiteY7042"/>
              </a:cxn>
              <a:cxn ang="0">
                <a:pos x="connsiteX7043" y="connsiteY7043"/>
              </a:cxn>
              <a:cxn ang="0">
                <a:pos x="connsiteX7044" y="connsiteY7044"/>
              </a:cxn>
              <a:cxn ang="0">
                <a:pos x="connsiteX7045" y="connsiteY7045"/>
              </a:cxn>
              <a:cxn ang="0">
                <a:pos x="connsiteX7046" y="connsiteY7046"/>
              </a:cxn>
              <a:cxn ang="0">
                <a:pos x="connsiteX7047" y="connsiteY7047"/>
              </a:cxn>
              <a:cxn ang="0">
                <a:pos x="connsiteX7048" y="connsiteY7048"/>
              </a:cxn>
              <a:cxn ang="0">
                <a:pos x="connsiteX7049" y="connsiteY7049"/>
              </a:cxn>
              <a:cxn ang="0">
                <a:pos x="connsiteX7050" y="connsiteY7050"/>
              </a:cxn>
              <a:cxn ang="0">
                <a:pos x="connsiteX7051" y="connsiteY7051"/>
              </a:cxn>
              <a:cxn ang="0">
                <a:pos x="connsiteX7052" y="connsiteY7052"/>
              </a:cxn>
              <a:cxn ang="0">
                <a:pos x="connsiteX7053" y="connsiteY7053"/>
              </a:cxn>
              <a:cxn ang="0">
                <a:pos x="connsiteX7054" y="connsiteY7054"/>
              </a:cxn>
              <a:cxn ang="0">
                <a:pos x="connsiteX7055" y="connsiteY7055"/>
              </a:cxn>
              <a:cxn ang="0">
                <a:pos x="connsiteX7056" y="connsiteY7056"/>
              </a:cxn>
              <a:cxn ang="0">
                <a:pos x="connsiteX7057" y="connsiteY7057"/>
              </a:cxn>
              <a:cxn ang="0">
                <a:pos x="connsiteX7058" y="connsiteY7058"/>
              </a:cxn>
              <a:cxn ang="0">
                <a:pos x="connsiteX7059" y="connsiteY7059"/>
              </a:cxn>
              <a:cxn ang="0">
                <a:pos x="connsiteX7060" y="connsiteY7060"/>
              </a:cxn>
              <a:cxn ang="0">
                <a:pos x="connsiteX7061" y="connsiteY7061"/>
              </a:cxn>
              <a:cxn ang="0">
                <a:pos x="connsiteX7062" y="connsiteY7062"/>
              </a:cxn>
              <a:cxn ang="0">
                <a:pos x="connsiteX7063" y="connsiteY7063"/>
              </a:cxn>
              <a:cxn ang="0">
                <a:pos x="connsiteX7064" y="connsiteY7064"/>
              </a:cxn>
              <a:cxn ang="0">
                <a:pos x="connsiteX7065" y="connsiteY7065"/>
              </a:cxn>
              <a:cxn ang="0">
                <a:pos x="connsiteX7066" y="connsiteY7066"/>
              </a:cxn>
              <a:cxn ang="0">
                <a:pos x="connsiteX7067" y="connsiteY7067"/>
              </a:cxn>
              <a:cxn ang="0">
                <a:pos x="connsiteX7068" y="connsiteY7068"/>
              </a:cxn>
              <a:cxn ang="0">
                <a:pos x="connsiteX7069" y="connsiteY7069"/>
              </a:cxn>
              <a:cxn ang="0">
                <a:pos x="connsiteX7070" y="connsiteY7070"/>
              </a:cxn>
              <a:cxn ang="0">
                <a:pos x="connsiteX7071" y="connsiteY7071"/>
              </a:cxn>
              <a:cxn ang="0">
                <a:pos x="connsiteX7072" y="connsiteY7072"/>
              </a:cxn>
              <a:cxn ang="0">
                <a:pos x="connsiteX7073" y="connsiteY7073"/>
              </a:cxn>
              <a:cxn ang="0">
                <a:pos x="connsiteX7074" y="connsiteY7074"/>
              </a:cxn>
              <a:cxn ang="0">
                <a:pos x="connsiteX7075" y="connsiteY7075"/>
              </a:cxn>
              <a:cxn ang="0">
                <a:pos x="connsiteX7076" y="connsiteY7076"/>
              </a:cxn>
              <a:cxn ang="0">
                <a:pos x="connsiteX7077" y="connsiteY7077"/>
              </a:cxn>
              <a:cxn ang="0">
                <a:pos x="connsiteX7078" y="connsiteY7078"/>
              </a:cxn>
              <a:cxn ang="0">
                <a:pos x="connsiteX7079" y="connsiteY7079"/>
              </a:cxn>
              <a:cxn ang="0">
                <a:pos x="connsiteX7080" y="connsiteY7080"/>
              </a:cxn>
              <a:cxn ang="0">
                <a:pos x="connsiteX7081" y="connsiteY7081"/>
              </a:cxn>
              <a:cxn ang="0">
                <a:pos x="connsiteX7082" y="connsiteY7082"/>
              </a:cxn>
              <a:cxn ang="0">
                <a:pos x="connsiteX7083" y="connsiteY7083"/>
              </a:cxn>
              <a:cxn ang="0">
                <a:pos x="connsiteX7084" y="connsiteY7084"/>
              </a:cxn>
              <a:cxn ang="0">
                <a:pos x="connsiteX7085" y="connsiteY7085"/>
              </a:cxn>
              <a:cxn ang="0">
                <a:pos x="connsiteX7086" y="connsiteY7086"/>
              </a:cxn>
              <a:cxn ang="0">
                <a:pos x="connsiteX7087" y="connsiteY7087"/>
              </a:cxn>
              <a:cxn ang="0">
                <a:pos x="connsiteX7088" y="connsiteY7088"/>
              </a:cxn>
              <a:cxn ang="0">
                <a:pos x="connsiteX7089" y="connsiteY7089"/>
              </a:cxn>
              <a:cxn ang="0">
                <a:pos x="connsiteX7090" y="connsiteY7090"/>
              </a:cxn>
              <a:cxn ang="0">
                <a:pos x="connsiteX7091" y="connsiteY7091"/>
              </a:cxn>
              <a:cxn ang="0">
                <a:pos x="connsiteX7092" y="connsiteY7092"/>
              </a:cxn>
              <a:cxn ang="0">
                <a:pos x="connsiteX7093" y="connsiteY7093"/>
              </a:cxn>
              <a:cxn ang="0">
                <a:pos x="connsiteX7094" y="connsiteY7094"/>
              </a:cxn>
              <a:cxn ang="0">
                <a:pos x="connsiteX7095" y="connsiteY7095"/>
              </a:cxn>
              <a:cxn ang="0">
                <a:pos x="connsiteX7096" y="connsiteY7096"/>
              </a:cxn>
              <a:cxn ang="0">
                <a:pos x="connsiteX7097" y="connsiteY7097"/>
              </a:cxn>
              <a:cxn ang="0">
                <a:pos x="connsiteX7098" y="connsiteY7098"/>
              </a:cxn>
              <a:cxn ang="0">
                <a:pos x="connsiteX7099" y="connsiteY7099"/>
              </a:cxn>
              <a:cxn ang="0">
                <a:pos x="connsiteX7100" y="connsiteY7100"/>
              </a:cxn>
              <a:cxn ang="0">
                <a:pos x="connsiteX7101" y="connsiteY7101"/>
              </a:cxn>
              <a:cxn ang="0">
                <a:pos x="connsiteX7102" y="connsiteY7102"/>
              </a:cxn>
              <a:cxn ang="0">
                <a:pos x="connsiteX7103" y="connsiteY7103"/>
              </a:cxn>
              <a:cxn ang="0">
                <a:pos x="connsiteX7104" y="connsiteY7104"/>
              </a:cxn>
              <a:cxn ang="0">
                <a:pos x="connsiteX7105" y="connsiteY7105"/>
              </a:cxn>
              <a:cxn ang="0">
                <a:pos x="connsiteX7106" y="connsiteY7106"/>
              </a:cxn>
              <a:cxn ang="0">
                <a:pos x="connsiteX7107" y="connsiteY7107"/>
              </a:cxn>
              <a:cxn ang="0">
                <a:pos x="connsiteX7108" y="connsiteY7108"/>
              </a:cxn>
              <a:cxn ang="0">
                <a:pos x="connsiteX7109" y="connsiteY7109"/>
              </a:cxn>
              <a:cxn ang="0">
                <a:pos x="connsiteX7110" y="connsiteY7110"/>
              </a:cxn>
              <a:cxn ang="0">
                <a:pos x="connsiteX7111" y="connsiteY7111"/>
              </a:cxn>
              <a:cxn ang="0">
                <a:pos x="connsiteX7112" y="connsiteY7112"/>
              </a:cxn>
              <a:cxn ang="0">
                <a:pos x="connsiteX7113" y="connsiteY7113"/>
              </a:cxn>
              <a:cxn ang="0">
                <a:pos x="connsiteX7114" y="connsiteY7114"/>
              </a:cxn>
              <a:cxn ang="0">
                <a:pos x="connsiteX7115" y="connsiteY7115"/>
              </a:cxn>
              <a:cxn ang="0">
                <a:pos x="connsiteX7116" y="connsiteY7116"/>
              </a:cxn>
              <a:cxn ang="0">
                <a:pos x="connsiteX7117" y="connsiteY7117"/>
              </a:cxn>
              <a:cxn ang="0">
                <a:pos x="connsiteX7118" y="connsiteY7118"/>
              </a:cxn>
              <a:cxn ang="0">
                <a:pos x="connsiteX7119" y="connsiteY7119"/>
              </a:cxn>
              <a:cxn ang="0">
                <a:pos x="connsiteX7120" y="connsiteY7120"/>
              </a:cxn>
              <a:cxn ang="0">
                <a:pos x="connsiteX7121" y="connsiteY7121"/>
              </a:cxn>
              <a:cxn ang="0">
                <a:pos x="connsiteX7122" y="connsiteY7122"/>
              </a:cxn>
              <a:cxn ang="0">
                <a:pos x="connsiteX7123" y="connsiteY7123"/>
              </a:cxn>
              <a:cxn ang="0">
                <a:pos x="connsiteX7124" y="connsiteY7124"/>
              </a:cxn>
              <a:cxn ang="0">
                <a:pos x="connsiteX7125" y="connsiteY7125"/>
              </a:cxn>
              <a:cxn ang="0">
                <a:pos x="connsiteX7126" y="connsiteY7126"/>
              </a:cxn>
              <a:cxn ang="0">
                <a:pos x="connsiteX7127" y="connsiteY7127"/>
              </a:cxn>
              <a:cxn ang="0">
                <a:pos x="connsiteX7128" y="connsiteY7128"/>
              </a:cxn>
              <a:cxn ang="0">
                <a:pos x="connsiteX7129" y="connsiteY7129"/>
              </a:cxn>
              <a:cxn ang="0">
                <a:pos x="connsiteX7130" y="connsiteY7130"/>
              </a:cxn>
              <a:cxn ang="0">
                <a:pos x="connsiteX7131" y="connsiteY7131"/>
              </a:cxn>
              <a:cxn ang="0">
                <a:pos x="connsiteX7132" y="connsiteY7132"/>
              </a:cxn>
              <a:cxn ang="0">
                <a:pos x="connsiteX7133" y="connsiteY7133"/>
              </a:cxn>
              <a:cxn ang="0">
                <a:pos x="connsiteX7134" y="connsiteY7134"/>
              </a:cxn>
              <a:cxn ang="0">
                <a:pos x="connsiteX7135" y="connsiteY7135"/>
              </a:cxn>
              <a:cxn ang="0">
                <a:pos x="connsiteX7136" y="connsiteY7136"/>
              </a:cxn>
              <a:cxn ang="0">
                <a:pos x="connsiteX7137" y="connsiteY7137"/>
              </a:cxn>
              <a:cxn ang="0">
                <a:pos x="connsiteX7138" y="connsiteY7138"/>
              </a:cxn>
              <a:cxn ang="0">
                <a:pos x="connsiteX7139" y="connsiteY7139"/>
              </a:cxn>
              <a:cxn ang="0">
                <a:pos x="connsiteX7140" y="connsiteY7140"/>
              </a:cxn>
              <a:cxn ang="0">
                <a:pos x="connsiteX7141" y="connsiteY7141"/>
              </a:cxn>
              <a:cxn ang="0">
                <a:pos x="connsiteX7142" y="connsiteY7142"/>
              </a:cxn>
              <a:cxn ang="0">
                <a:pos x="connsiteX7143" y="connsiteY7143"/>
              </a:cxn>
              <a:cxn ang="0">
                <a:pos x="connsiteX7144" y="connsiteY7144"/>
              </a:cxn>
              <a:cxn ang="0">
                <a:pos x="connsiteX7145" y="connsiteY7145"/>
              </a:cxn>
              <a:cxn ang="0">
                <a:pos x="connsiteX7146" y="connsiteY7146"/>
              </a:cxn>
              <a:cxn ang="0">
                <a:pos x="connsiteX7147" y="connsiteY7147"/>
              </a:cxn>
              <a:cxn ang="0">
                <a:pos x="connsiteX7148" y="connsiteY7148"/>
              </a:cxn>
              <a:cxn ang="0">
                <a:pos x="connsiteX7149" y="connsiteY7149"/>
              </a:cxn>
              <a:cxn ang="0">
                <a:pos x="connsiteX7150" y="connsiteY7150"/>
              </a:cxn>
              <a:cxn ang="0">
                <a:pos x="connsiteX7151" y="connsiteY7151"/>
              </a:cxn>
              <a:cxn ang="0">
                <a:pos x="connsiteX7152" y="connsiteY7152"/>
              </a:cxn>
              <a:cxn ang="0">
                <a:pos x="connsiteX7153" y="connsiteY7153"/>
              </a:cxn>
              <a:cxn ang="0">
                <a:pos x="connsiteX7154" y="connsiteY7154"/>
              </a:cxn>
              <a:cxn ang="0">
                <a:pos x="connsiteX7155" y="connsiteY7155"/>
              </a:cxn>
              <a:cxn ang="0">
                <a:pos x="connsiteX7156" y="connsiteY7156"/>
              </a:cxn>
              <a:cxn ang="0">
                <a:pos x="connsiteX7157" y="connsiteY7157"/>
              </a:cxn>
              <a:cxn ang="0">
                <a:pos x="connsiteX7158" y="connsiteY7158"/>
              </a:cxn>
              <a:cxn ang="0">
                <a:pos x="connsiteX7159" y="connsiteY7159"/>
              </a:cxn>
              <a:cxn ang="0">
                <a:pos x="connsiteX7160" y="connsiteY7160"/>
              </a:cxn>
              <a:cxn ang="0">
                <a:pos x="connsiteX7161" y="connsiteY7161"/>
              </a:cxn>
              <a:cxn ang="0">
                <a:pos x="connsiteX7162" y="connsiteY7162"/>
              </a:cxn>
              <a:cxn ang="0">
                <a:pos x="connsiteX7163" y="connsiteY7163"/>
              </a:cxn>
              <a:cxn ang="0">
                <a:pos x="connsiteX7164" y="connsiteY7164"/>
              </a:cxn>
              <a:cxn ang="0">
                <a:pos x="connsiteX7165" y="connsiteY7165"/>
              </a:cxn>
              <a:cxn ang="0">
                <a:pos x="connsiteX7166" y="connsiteY7166"/>
              </a:cxn>
              <a:cxn ang="0">
                <a:pos x="connsiteX7167" y="connsiteY7167"/>
              </a:cxn>
              <a:cxn ang="0">
                <a:pos x="connsiteX7168" y="connsiteY7168"/>
              </a:cxn>
              <a:cxn ang="0">
                <a:pos x="connsiteX7169" y="connsiteY7169"/>
              </a:cxn>
              <a:cxn ang="0">
                <a:pos x="connsiteX7170" y="connsiteY7170"/>
              </a:cxn>
              <a:cxn ang="0">
                <a:pos x="connsiteX7171" y="connsiteY7171"/>
              </a:cxn>
              <a:cxn ang="0">
                <a:pos x="connsiteX7172" y="connsiteY7172"/>
              </a:cxn>
              <a:cxn ang="0">
                <a:pos x="connsiteX7173" y="connsiteY7173"/>
              </a:cxn>
              <a:cxn ang="0">
                <a:pos x="connsiteX7174" y="connsiteY7174"/>
              </a:cxn>
              <a:cxn ang="0">
                <a:pos x="connsiteX7175" y="connsiteY7175"/>
              </a:cxn>
              <a:cxn ang="0">
                <a:pos x="connsiteX7176" y="connsiteY7176"/>
              </a:cxn>
              <a:cxn ang="0">
                <a:pos x="connsiteX7177" y="connsiteY7177"/>
              </a:cxn>
              <a:cxn ang="0">
                <a:pos x="connsiteX7178" y="connsiteY7178"/>
              </a:cxn>
              <a:cxn ang="0">
                <a:pos x="connsiteX7179" y="connsiteY7179"/>
              </a:cxn>
              <a:cxn ang="0">
                <a:pos x="connsiteX7180" y="connsiteY7180"/>
              </a:cxn>
              <a:cxn ang="0">
                <a:pos x="connsiteX7181" y="connsiteY7181"/>
              </a:cxn>
              <a:cxn ang="0">
                <a:pos x="connsiteX7182" y="connsiteY7182"/>
              </a:cxn>
              <a:cxn ang="0">
                <a:pos x="connsiteX7183" y="connsiteY7183"/>
              </a:cxn>
              <a:cxn ang="0">
                <a:pos x="connsiteX7184" y="connsiteY7184"/>
              </a:cxn>
              <a:cxn ang="0">
                <a:pos x="connsiteX7185" y="connsiteY7185"/>
              </a:cxn>
              <a:cxn ang="0">
                <a:pos x="connsiteX7186" y="connsiteY7186"/>
              </a:cxn>
              <a:cxn ang="0">
                <a:pos x="connsiteX7187" y="connsiteY7187"/>
              </a:cxn>
              <a:cxn ang="0">
                <a:pos x="connsiteX7188" y="connsiteY7188"/>
              </a:cxn>
              <a:cxn ang="0">
                <a:pos x="connsiteX7189" y="connsiteY7189"/>
              </a:cxn>
              <a:cxn ang="0">
                <a:pos x="connsiteX7190" y="connsiteY7190"/>
              </a:cxn>
              <a:cxn ang="0">
                <a:pos x="connsiteX7191" y="connsiteY7191"/>
              </a:cxn>
              <a:cxn ang="0">
                <a:pos x="connsiteX7192" y="connsiteY7192"/>
              </a:cxn>
              <a:cxn ang="0">
                <a:pos x="connsiteX7193" y="connsiteY7193"/>
              </a:cxn>
              <a:cxn ang="0">
                <a:pos x="connsiteX7194" y="connsiteY7194"/>
              </a:cxn>
              <a:cxn ang="0">
                <a:pos x="connsiteX7195" y="connsiteY7195"/>
              </a:cxn>
              <a:cxn ang="0">
                <a:pos x="connsiteX7196" y="connsiteY7196"/>
              </a:cxn>
              <a:cxn ang="0">
                <a:pos x="connsiteX7197" y="connsiteY7197"/>
              </a:cxn>
              <a:cxn ang="0">
                <a:pos x="connsiteX7198" y="connsiteY7198"/>
              </a:cxn>
              <a:cxn ang="0">
                <a:pos x="connsiteX7199" y="connsiteY7199"/>
              </a:cxn>
              <a:cxn ang="0">
                <a:pos x="connsiteX7200" y="connsiteY7200"/>
              </a:cxn>
              <a:cxn ang="0">
                <a:pos x="connsiteX7201" y="connsiteY7201"/>
              </a:cxn>
              <a:cxn ang="0">
                <a:pos x="connsiteX7202" y="connsiteY7202"/>
              </a:cxn>
              <a:cxn ang="0">
                <a:pos x="connsiteX7203" y="connsiteY7203"/>
              </a:cxn>
              <a:cxn ang="0">
                <a:pos x="connsiteX7204" y="connsiteY7204"/>
              </a:cxn>
              <a:cxn ang="0">
                <a:pos x="connsiteX7205" y="connsiteY7205"/>
              </a:cxn>
              <a:cxn ang="0">
                <a:pos x="connsiteX7206" y="connsiteY7206"/>
              </a:cxn>
              <a:cxn ang="0">
                <a:pos x="connsiteX7207" y="connsiteY7207"/>
              </a:cxn>
              <a:cxn ang="0">
                <a:pos x="connsiteX7208" y="connsiteY7208"/>
              </a:cxn>
              <a:cxn ang="0">
                <a:pos x="connsiteX7209" y="connsiteY7209"/>
              </a:cxn>
              <a:cxn ang="0">
                <a:pos x="connsiteX7210" y="connsiteY7210"/>
              </a:cxn>
              <a:cxn ang="0">
                <a:pos x="connsiteX7211" y="connsiteY7211"/>
              </a:cxn>
              <a:cxn ang="0">
                <a:pos x="connsiteX7212" y="connsiteY7212"/>
              </a:cxn>
              <a:cxn ang="0">
                <a:pos x="connsiteX7213" y="connsiteY7213"/>
              </a:cxn>
              <a:cxn ang="0">
                <a:pos x="connsiteX7214" y="connsiteY7214"/>
              </a:cxn>
              <a:cxn ang="0">
                <a:pos x="connsiteX7215" y="connsiteY7215"/>
              </a:cxn>
              <a:cxn ang="0">
                <a:pos x="connsiteX7216" y="connsiteY7216"/>
              </a:cxn>
              <a:cxn ang="0">
                <a:pos x="connsiteX7217" y="connsiteY7217"/>
              </a:cxn>
              <a:cxn ang="0">
                <a:pos x="connsiteX7218" y="connsiteY7218"/>
              </a:cxn>
              <a:cxn ang="0">
                <a:pos x="connsiteX7219" y="connsiteY7219"/>
              </a:cxn>
              <a:cxn ang="0">
                <a:pos x="connsiteX7220" y="connsiteY7220"/>
              </a:cxn>
              <a:cxn ang="0">
                <a:pos x="connsiteX7221" y="connsiteY7221"/>
              </a:cxn>
              <a:cxn ang="0">
                <a:pos x="connsiteX7222" y="connsiteY7222"/>
              </a:cxn>
              <a:cxn ang="0">
                <a:pos x="connsiteX7223" y="connsiteY7223"/>
              </a:cxn>
              <a:cxn ang="0">
                <a:pos x="connsiteX7224" y="connsiteY7224"/>
              </a:cxn>
              <a:cxn ang="0">
                <a:pos x="connsiteX7225" y="connsiteY7225"/>
              </a:cxn>
              <a:cxn ang="0">
                <a:pos x="connsiteX7226" y="connsiteY7226"/>
              </a:cxn>
              <a:cxn ang="0">
                <a:pos x="connsiteX7227" y="connsiteY7227"/>
              </a:cxn>
              <a:cxn ang="0">
                <a:pos x="connsiteX7228" y="connsiteY7228"/>
              </a:cxn>
              <a:cxn ang="0">
                <a:pos x="connsiteX7229" y="connsiteY7229"/>
              </a:cxn>
              <a:cxn ang="0">
                <a:pos x="connsiteX7230" y="connsiteY7230"/>
              </a:cxn>
              <a:cxn ang="0">
                <a:pos x="connsiteX7231" y="connsiteY7231"/>
              </a:cxn>
              <a:cxn ang="0">
                <a:pos x="connsiteX7232" y="connsiteY7232"/>
              </a:cxn>
              <a:cxn ang="0">
                <a:pos x="connsiteX7233" y="connsiteY7233"/>
              </a:cxn>
              <a:cxn ang="0">
                <a:pos x="connsiteX7234" y="connsiteY7234"/>
              </a:cxn>
              <a:cxn ang="0">
                <a:pos x="connsiteX7235" y="connsiteY7235"/>
              </a:cxn>
              <a:cxn ang="0">
                <a:pos x="connsiteX7236" y="connsiteY7236"/>
              </a:cxn>
              <a:cxn ang="0">
                <a:pos x="connsiteX7237" y="connsiteY7237"/>
              </a:cxn>
              <a:cxn ang="0">
                <a:pos x="connsiteX7238" y="connsiteY7238"/>
              </a:cxn>
              <a:cxn ang="0">
                <a:pos x="connsiteX7239" y="connsiteY7239"/>
              </a:cxn>
              <a:cxn ang="0">
                <a:pos x="connsiteX7240" y="connsiteY7240"/>
              </a:cxn>
              <a:cxn ang="0">
                <a:pos x="connsiteX7241" y="connsiteY7241"/>
              </a:cxn>
              <a:cxn ang="0">
                <a:pos x="connsiteX7242" y="connsiteY7242"/>
              </a:cxn>
              <a:cxn ang="0">
                <a:pos x="connsiteX7243" y="connsiteY7243"/>
              </a:cxn>
              <a:cxn ang="0">
                <a:pos x="connsiteX7244" y="connsiteY7244"/>
              </a:cxn>
              <a:cxn ang="0">
                <a:pos x="connsiteX7245" y="connsiteY7245"/>
              </a:cxn>
              <a:cxn ang="0">
                <a:pos x="connsiteX7246" y="connsiteY7246"/>
              </a:cxn>
              <a:cxn ang="0">
                <a:pos x="connsiteX7247" y="connsiteY7247"/>
              </a:cxn>
              <a:cxn ang="0">
                <a:pos x="connsiteX7248" y="connsiteY7248"/>
              </a:cxn>
              <a:cxn ang="0">
                <a:pos x="connsiteX7249" y="connsiteY7249"/>
              </a:cxn>
              <a:cxn ang="0">
                <a:pos x="connsiteX7250" y="connsiteY7250"/>
              </a:cxn>
              <a:cxn ang="0">
                <a:pos x="connsiteX7251" y="connsiteY7251"/>
              </a:cxn>
              <a:cxn ang="0">
                <a:pos x="connsiteX7252" y="connsiteY7252"/>
              </a:cxn>
              <a:cxn ang="0">
                <a:pos x="connsiteX7253" y="connsiteY7253"/>
              </a:cxn>
              <a:cxn ang="0">
                <a:pos x="connsiteX7254" y="connsiteY7254"/>
              </a:cxn>
              <a:cxn ang="0">
                <a:pos x="connsiteX7255" y="connsiteY7255"/>
              </a:cxn>
              <a:cxn ang="0">
                <a:pos x="connsiteX7256" y="connsiteY7256"/>
              </a:cxn>
              <a:cxn ang="0">
                <a:pos x="connsiteX7257" y="connsiteY7257"/>
              </a:cxn>
              <a:cxn ang="0">
                <a:pos x="connsiteX7258" y="connsiteY7258"/>
              </a:cxn>
              <a:cxn ang="0">
                <a:pos x="connsiteX7259" y="connsiteY7259"/>
              </a:cxn>
              <a:cxn ang="0">
                <a:pos x="connsiteX7260" y="connsiteY7260"/>
              </a:cxn>
              <a:cxn ang="0">
                <a:pos x="connsiteX7261" y="connsiteY7261"/>
              </a:cxn>
              <a:cxn ang="0">
                <a:pos x="connsiteX7262" y="connsiteY7262"/>
              </a:cxn>
              <a:cxn ang="0">
                <a:pos x="connsiteX7263" y="connsiteY7263"/>
              </a:cxn>
              <a:cxn ang="0">
                <a:pos x="connsiteX7264" y="connsiteY7264"/>
              </a:cxn>
              <a:cxn ang="0">
                <a:pos x="connsiteX7265" y="connsiteY7265"/>
              </a:cxn>
              <a:cxn ang="0">
                <a:pos x="connsiteX7266" y="connsiteY7266"/>
              </a:cxn>
              <a:cxn ang="0">
                <a:pos x="connsiteX7267" y="connsiteY7267"/>
              </a:cxn>
              <a:cxn ang="0">
                <a:pos x="connsiteX7268" y="connsiteY7268"/>
              </a:cxn>
              <a:cxn ang="0">
                <a:pos x="connsiteX7269" y="connsiteY7269"/>
              </a:cxn>
              <a:cxn ang="0">
                <a:pos x="connsiteX7270" y="connsiteY7270"/>
              </a:cxn>
              <a:cxn ang="0">
                <a:pos x="connsiteX7271" y="connsiteY7271"/>
              </a:cxn>
              <a:cxn ang="0">
                <a:pos x="connsiteX7272" y="connsiteY7272"/>
              </a:cxn>
              <a:cxn ang="0">
                <a:pos x="connsiteX7273" y="connsiteY7273"/>
              </a:cxn>
              <a:cxn ang="0">
                <a:pos x="connsiteX7274" y="connsiteY7274"/>
              </a:cxn>
              <a:cxn ang="0">
                <a:pos x="connsiteX7275" y="connsiteY7275"/>
              </a:cxn>
              <a:cxn ang="0">
                <a:pos x="connsiteX7276" y="connsiteY7276"/>
              </a:cxn>
              <a:cxn ang="0">
                <a:pos x="connsiteX7277" y="connsiteY7277"/>
              </a:cxn>
              <a:cxn ang="0">
                <a:pos x="connsiteX7278" y="connsiteY7278"/>
              </a:cxn>
              <a:cxn ang="0">
                <a:pos x="connsiteX7279" y="connsiteY7279"/>
              </a:cxn>
              <a:cxn ang="0">
                <a:pos x="connsiteX7280" y="connsiteY7280"/>
              </a:cxn>
              <a:cxn ang="0">
                <a:pos x="connsiteX7281" y="connsiteY7281"/>
              </a:cxn>
              <a:cxn ang="0">
                <a:pos x="connsiteX7282" y="connsiteY7282"/>
              </a:cxn>
              <a:cxn ang="0">
                <a:pos x="connsiteX7283" y="connsiteY7283"/>
              </a:cxn>
              <a:cxn ang="0">
                <a:pos x="connsiteX7284" y="connsiteY7284"/>
              </a:cxn>
              <a:cxn ang="0">
                <a:pos x="connsiteX7285" y="connsiteY7285"/>
              </a:cxn>
              <a:cxn ang="0">
                <a:pos x="connsiteX7286" y="connsiteY7286"/>
              </a:cxn>
              <a:cxn ang="0">
                <a:pos x="connsiteX7287" y="connsiteY7287"/>
              </a:cxn>
              <a:cxn ang="0">
                <a:pos x="connsiteX7288" y="connsiteY7288"/>
              </a:cxn>
              <a:cxn ang="0">
                <a:pos x="connsiteX7289" y="connsiteY7289"/>
              </a:cxn>
              <a:cxn ang="0">
                <a:pos x="connsiteX7290" y="connsiteY7290"/>
              </a:cxn>
              <a:cxn ang="0">
                <a:pos x="connsiteX7291" y="connsiteY7291"/>
              </a:cxn>
              <a:cxn ang="0">
                <a:pos x="connsiteX7292" y="connsiteY7292"/>
              </a:cxn>
              <a:cxn ang="0">
                <a:pos x="connsiteX7293" y="connsiteY7293"/>
              </a:cxn>
              <a:cxn ang="0">
                <a:pos x="connsiteX7294" y="connsiteY7294"/>
              </a:cxn>
              <a:cxn ang="0">
                <a:pos x="connsiteX7295" y="connsiteY7295"/>
              </a:cxn>
              <a:cxn ang="0">
                <a:pos x="connsiteX7296" y="connsiteY7296"/>
              </a:cxn>
              <a:cxn ang="0">
                <a:pos x="connsiteX7297" y="connsiteY7297"/>
              </a:cxn>
              <a:cxn ang="0">
                <a:pos x="connsiteX7298" y="connsiteY7298"/>
              </a:cxn>
              <a:cxn ang="0">
                <a:pos x="connsiteX7299" y="connsiteY7299"/>
              </a:cxn>
              <a:cxn ang="0">
                <a:pos x="connsiteX7300" y="connsiteY7300"/>
              </a:cxn>
              <a:cxn ang="0">
                <a:pos x="connsiteX7301" y="connsiteY7301"/>
              </a:cxn>
              <a:cxn ang="0">
                <a:pos x="connsiteX7302" y="connsiteY7302"/>
              </a:cxn>
              <a:cxn ang="0">
                <a:pos x="connsiteX7303" y="connsiteY7303"/>
              </a:cxn>
              <a:cxn ang="0">
                <a:pos x="connsiteX7304" y="connsiteY7304"/>
              </a:cxn>
              <a:cxn ang="0">
                <a:pos x="connsiteX7305" y="connsiteY7305"/>
              </a:cxn>
              <a:cxn ang="0">
                <a:pos x="connsiteX7306" y="connsiteY7306"/>
              </a:cxn>
              <a:cxn ang="0">
                <a:pos x="connsiteX7307" y="connsiteY7307"/>
              </a:cxn>
              <a:cxn ang="0">
                <a:pos x="connsiteX7308" y="connsiteY7308"/>
              </a:cxn>
              <a:cxn ang="0">
                <a:pos x="connsiteX7309" y="connsiteY7309"/>
              </a:cxn>
              <a:cxn ang="0">
                <a:pos x="connsiteX7310" y="connsiteY7310"/>
              </a:cxn>
              <a:cxn ang="0">
                <a:pos x="connsiteX7311" y="connsiteY7311"/>
              </a:cxn>
              <a:cxn ang="0">
                <a:pos x="connsiteX7312" y="connsiteY7312"/>
              </a:cxn>
              <a:cxn ang="0">
                <a:pos x="connsiteX7313" y="connsiteY7313"/>
              </a:cxn>
              <a:cxn ang="0">
                <a:pos x="connsiteX7314" y="connsiteY7314"/>
              </a:cxn>
              <a:cxn ang="0">
                <a:pos x="connsiteX7315" y="connsiteY7315"/>
              </a:cxn>
              <a:cxn ang="0">
                <a:pos x="connsiteX7316" y="connsiteY7316"/>
              </a:cxn>
              <a:cxn ang="0">
                <a:pos x="connsiteX7317" y="connsiteY7317"/>
              </a:cxn>
              <a:cxn ang="0">
                <a:pos x="connsiteX7318" y="connsiteY7318"/>
              </a:cxn>
              <a:cxn ang="0">
                <a:pos x="connsiteX7319" y="connsiteY7319"/>
              </a:cxn>
              <a:cxn ang="0">
                <a:pos x="connsiteX7320" y="connsiteY7320"/>
              </a:cxn>
              <a:cxn ang="0">
                <a:pos x="connsiteX7321" y="connsiteY7321"/>
              </a:cxn>
              <a:cxn ang="0">
                <a:pos x="connsiteX7322" y="connsiteY7322"/>
              </a:cxn>
              <a:cxn ang="0">
                <a:pos x="connsiteX7323" y="connsiteY7323"/>
              </a:cxn>
              <a:cxn ang="0">
                <a:pos x="connsiteX7324" y="connsiteY7324"/>
              </a:cxn>
              <a:cxn ang="0">
                <a:pos x="connsiteX7325" y="connsiteY7325"/>
              </a:cxn>
              <a:cxn ang="0">
                <a:pos x="connsiteX7326" y="connsiteY7326"/>
              </a:cxn>
              <a:cxn ang="0">
                <a:pos x="connsiteX7327" y="connsiteY7327"/>
              </a:cxn>
              <a:cxn ang="0">
                <a:pos x="connsiteX7328" y="connsiteY7328"/>
              </a:cxn>
              <a:cxn ang="0">
                <a:pos x="connsiteX7329" y="connsiteY7329"/>
              </a:cxn>
              <a:cxn ang="0">
                <a:pos x="connsiteX7330" y="connsiteY7330"/>
              </a:cxn>
              <a:cxn ang="0">
                <a:pos x="connsiteX7331" y="connsiteY7331"/>
              </a:cxn>
              <a:cxn ang="0">
                <a:pos x="connsiteX7332" y="connsiteY7332"/>
              </a:cxn>
              <a:cxn ang="0">
                <a:pos x="connsiteX7333" y="connsiteY7333"/>
              </a:cxn>
              <a:cxn ang="0">
                <a:pos x="connsiteX7334" y="connsiteY7334"/>
              </a:cxn>
              <a:cxn ang="0">
                <a:pos x="connsiteX7335" y="connsiteY7335"/>
              </a:cxn>
              <a:cxn ang="0">
                <a:pos x="connsiteX7336" y="connsiteY7336"/>
              </a:cxn>
              <a:cxn ang="0">
                <a:pos x="connsiteX7337" y="connsiteY7337"/>
              </a:cxn>
              <a:cxn ang="0">
                <a:pos x="connsiteX7338" y="connsiteY7338"/>
              </a:cxn>
              <a:cxn ang="0">
                <a:pos x="connsiteX7339" y="connsiteY7339"/>
              </a:cxn>
              <a:cxn ang="0">
                <a:pos x="connsiteX7340" y="connsiteY7340"/>
              </a:cxn>
              <a:cxn ang="0">
                <a:pos x="connsiteX7341" y="connsiteY7341"/>
              </a:cxn>
              <a:cxn ang="0">
                <a:pos x="connsiteX7342" y="connsiteY7342"/>
              </a:cxn>
              <a:cxn ang="0">
                <a:pos x="connsiteX7343" y="connsiteY7343"/>
              </a:cxn>
              <a:cxn ang="0">
                <a:pos x="connsiteX7344" y="connsiteY7344"/>
              </a:cxn>
              <a:cxn ang="0">
                <a:pos x="connsiteX7345" y="connsiteY7345"/>
              </a:cxn>
              <a:cxn ang="0">
                <a:pos x="connsiteX7346" y="connsiteY7346"/>
              </a:cxn>
              <a:cxn ang="0">
                <a:pos x="connsiteX7347" y="connsiteY7347"/>
              </a:cxn>
              <a:cxn ang="0">
                <a:pos x="connsiteX7348" y="connsiteY7348"/>
              </a:cxn>
              <a:cxn ang="0">
                <a:pos x="connsiteX7349" y="connsiteY7349"/>
              </a:cxn>
              <a:cxn ang="0">
                <a:pos x="connsiteX7350" y="connsiteY7350"/>
              </a:cxn>
              <a:cxn ang="0">
                <a:pos x="connsiteX7351" y="connsiteY7351"/>
              </a:cxn>
              <a:cxn ang="0">
                <a:pos x="connsiteX7352" y="connsiteY7352"/>
              </a:cxn>
              <a:cxn ang="0">
                <a:pos x="connsiteX7353" y="connsiteY7353"/>
              </a:cxn>
              <a:cxn ang="0">
                <a:pos x="connsiteX7354" y="connsiteY7354"/>
              </a:cxn>
              <a:cxn ang="0">
                <a:pos x="connsiteX7355" y="connsiteY7355"/>
              </a:cxn>
              <a:cxn ang="0">
                <a:pos x="connsiteX7356" y="connsiteY7356"/>
              </a:cxn>
              <a:cxn ang="0">
                <a:pos x="connsiteX7357" y="connsiteY7357"/>
              </a:cxn>
              <a:cxn ang="0">
                <a:pos x="connsiteX7358" y="connsiteY7358"/>
              </a:cxn>
              <a:cxn ang="0">
                <a:pos x="connsiteX7359" y="connsiteY7359"/>
              </a:cxn>
              <a:cxn ang="0">
                <a:pos x="connsiteX7360" y="connsiteY7360"/>
              </a:cxn>
              <a:cxn ang="0">
                <a:pos x="connsiteX7361" y="connsiteY7361"/>
              </a:cxn>
              <a:cxn ang="0">
                <a:pos x="connsiteX7362" y="connsiteY7362"/>
              </a:cxn>
              <a:cxn ang="0">
                <a:pos x="connsiteX7363" y="connsiteY7363"/>
              </a:cxn>
              <a:cxn ang="0">
                <a:pos x="connsiteX7364" y="connsiteY7364"/>
              </a:cxn>
              <a:cxn ang="0">
                <a:pos x="connsiteX7365" y="connsiteY7365"/>
              </a:cxn>
              <a:cxn ang="0">
                <a:pos x="connsiteX7366" y="connsiteY7366"/>
              </a:cxn>
              <a:cxn ang="0">
                <a:pos x="connsiteX7367" y="connsiteY7367"/>
              </a:cxn>
              <a:cxn ang="0">
                <a:pos x="connsiteX7368" y="connsiteY7368"/>
              </a:cxn>
              <a:cxn ang="0">
                <a:pos x="connsiteX7369" y="connsiteY7369"/>
              </a:cxn>
              <a:cxn ang="0">
                <a:pos x="connsiteX7370" y="connsiteY7370"/>
              </a:cxn>
              <a:cxn ang="0">
                <a:pos x="connsiteX7371" y="connsiteY7371"/>
              </a:cxn>
              <a:cxn ang="0">
                <a:pos x="connsiteX7372" y="connsiteY7372"/>
              </a:cxn>
              <a:cxn ang="0">
                <a:pos x="connsiteX7373" y="connsiteY7373"/>
              </a:cxn>
              <a:cxn ang="0">
                <a:pos x="connsiteX7374" y="connsiteY7374"/>
              </a:cxn>
              <a:cxn ang="0">
                <a:pos x="connsiteX7375" y="connsiteY7375"/>
              </a:cxn>
              <a:cxn ang="0">
                <a:pos x="connsiteX7376" y="connsiteY7376"/>
              </a:cxn>
              <a:cxn ang="0">
                <a:pos x="connsiteX7377" y="connsiteY7377"/>
              </a:cxn>
              <a:cxn ang="0">
                <a:pos x="connsiteX7378" y="connsiteY7378"/>
              </a:cxn>
              <a:cxn ang="0">
                <a:pos x="connsiteX7379" y="connsiteY7379"/>
              </a:cxn>
              <a:cxn ang="0">
                <a:pos x="connsiteX7380" y="connsiteY7380"/>
              </a:cxn>
              <a:cxn ang="0">
                <a:pos x="connsiteX7381" y="connsiteY7381"/>
              </a:cxn>
              <a:cxn ang="0">
                <a:pos x="connsiteX7382" y="connsiteY7382"/>
              </a:cxn>
              <a:cxn ang="0">
                <a:pos x="connsiteX7383" y="connsiteY7383"/>
              </a:cxn>
              <a:cxn ang="0">
                <a:pos x="connsiteX7384" y="connsiteY7384"/>
              </a:cxn>
              <a:cxn ang="0">
                <a:pos x="connsiteX7385" y="connsiteY7385"/>
              </a:cxn>
              <a:cxn ang="0">
                <a:pos x="connsiteX7386" y="connsiteY7386"/>
              </a:cxn>
              <a:cxn ang="0">
                <a:pos x="connsiteX7387" y="connsiteY7387"/>
              </a:cxn>
              <a:cxn ang="0">
                <a:pos x="connsiteX7388" y="connsiteY7388"/>
              </a:cxn>
              <a:cxn ang="0">
                <a:pos x="connsiteX7389" y="connsiteY7389"/>
              </a:cxn>
              <a:cxn ang="0">
                <a:pos x="connsiteX7390" y="connsiteY7390"/>
              </a:cxn>
              <a:cxn ang="0">
                <a:pos x="connsiteX7391" y="connsiteY7391"/>
              </a:cxn>
              <a:cxn ang="0">
                <a:pos x="connsiteX7392" y="connsiteY7392"/>
              </a:cxn>
              <a:cxn ang="0">
                <a:pos x="connsiteX7393" y="connsiteY7393"/>
              </a:cxn>
              <a:cxn ang="0">
                <a:pos x="connsiteX7394" y="connsiteY7394"/>
              </a:cxn>
              <a:cxn ang="0">
                <a:pos x="connsiteX7395" y="connsiteY7395"/>
              </a:cxn>
              <a:cxn ang="0">
                <a:pos x="connsiteX7396" y="connsiteY7396"/>
              </a:cxn>
              <a:cxn ang="0">
                <a:pos x="connsiteX7397" y="connsiteY7397"/>
              </a:cxn>
              <a:cxn ang="0">
                <a:pos x="connsiteX7398" y="connsiteY7398"/>
              </a:cxn>
              <a:cxn ang="0">
                <a:pos x="connsiteX7399" y="connsiteY7399"/>
              </a:cxn>
              <a:cxn ang="0">
                <a:pos x="connsiteX7400" y="connsiteY7400"/>
              </a:cxn>
              <a:cxn ang="0">
                <a:pos x="connsiteX7401" y="connsiteY7401"/>
              </a:cxn>
              <a:cxn ang="0">
                <a:pos x="connsiteX7402" y="connsiteY7402"/>
              </a:cxn>
              <a:cxn ang="0">
                <a:pos x="connsiteX7403" y="connsiteY7403"/>
              </a:cxn>
              <a:cxn ang="0">
                <a:pos x="connsiteX7404" y="connsiteY7404"/>
              </a:cxn>
              <a:cxn ang="0">
                <a:pos x="connsiteX7405" y="connsiteY7405"/>
              </a:cxn>
              <a:cxn ang="0">
                <a:pos x="connsiteX7406" y="connsiteY7406"/>
              </a:cxn>
              <a:cxn ang="0">
                <a:pos x="connsiteX7407" y="connsiteY7407"/>
              </a:cxn>
              <a:cxn ang="0">
                <a:pos x="connsiteX7408" y="connsiteY7408"/>
              </a:cxn>
              <a:cxn ang="0">
                <a:pos x="connsiteX7409" y="connsiteY7409"/>
              </a:cxn>
              <a:cxn ang="0">
                <a:pos x="connsiteX7410" y="connsiteY7410"/>
              </a:cxn>
              <a:cxn ang="0">
                <a:pos x="connsiteX7411" y="connsiteY7411"/>
              </a:cxn>
              <a:cxn ang="0">
                <a:pos x="connsiteX7412" y="connsiteY7412"/>
              </a:cxn>
              <a:cxn ang="0">
                <a:pos x="connsiteX7413" y="connsiteY7413"/>
              </a:cxn>
              <a:cxn ang="0">
                <a:pos x="connsiteX7414" y="connsiteY7414"/>
              </a:cxn>
              <a:cxn ang="0">
                <a:pos x="connsiteX7415" y="connsiteY7415"/>
              </a:cxn>
              <a:cxn ang="0">
                <a:pos x="connsiteX7416" y="connsiteY7416"/>
              </a:cxn>
              <a:cxn ang="0">
                <a:pos x="connsiteX7417" y="connsiteY7417"/>
              </a:cxn>
              <a:cxn ang="0">
                <a:pos x="connsiteX7418" y="connsiteY7418"/>
              </a:cxn>
              <a:cxn ang="0">
                <a:pos x="connsiteX7419" y="connsiteY7419"/>
              </a:cxn>
              <a:cxn ang="0">
                <a:pos x="connsiteX7420" y="connsiteY7420"/>
              </a:cxn>
              <a:cxn ang="0">
                <a:pos x="connsiteX7421" y="connsiteY7421"/>
              </a:cxn>
              <a:cxn ang="0">
                <a:pos x="connsiteX7422" y="connsiteY7422"/>
              </a:cxn>
              <a:cxn ang="0">
                <a:pos x="connsiteX7423" y="connsiteY7423"/>
              </a:cxn>
              <a:cxn ang="0">
                <a:pos x="connsiteX7424" y="connsiteY7424"/>
              </a:cxn>
              <a:cxn ang="0">
                <a:pos x="connsiteX7425" y="connsiteY7425"/>
              </a:cxn>
              <a:cxn ang="0">
                <a:pos x="connsiteX7426" y="connsiteY7426"/>
              </a:cxn>
              <a:cxn ang="0">
                <a:pos x="connsiteX7427" y="connsiteY7427"/>
              </a:cxn>
              <a:cxn ang="0">
                <a:pos x="connsiteX7428" y="connsiteY7428"/>
              </a:cxn>
              <a:cxn ang="0">
                <a:pos x="connsiteX7429" y="connsiteY7429"/>
              </a:cxn>
              <a:cxn ang="0">
                <a:pos x="connsiteX7430" y="connsiteY7430"/>
              </a:cxn>
              <a:cxn ang="0">
                <a:pos x="connsiteX7431" y="connsiteY7431"/>
              </a:cxn>
              <a:cxn ang="0">
                <a:pos x="connsiteX7432" y="connsiteY7432"/>
              </a:cxn>
              <a:cxn ang="0">
                <a:pos x="connsiteX7433" y="connsiteY7433"/>
              </a:cxn>
              <a:cxn ang="0">
                <a:pos x="connsiteX7434" y="connsiteY7434"/>
              </a:cxn>
              <a:cxn ang="0">
                <a:pos x="connsiteX7435" y="connsiteY7435"/>
              </a:cxn>
              <a:cxn ang="0">
                <a:pos x="connsiteX7436" y="connsiteY7436"/>
              </a:cxn>
              <a:cxn ang="0">
                <a:pos x="connsiteX7437" y="connsiteY7437"/>
              </a:cxn>
              <a:cxn ang="0">
                <a:pos x="connsiteX7438" y="connsiteY7438"/>
              </a:cxn>
              <a:cxn ang="0">
                <a:pos x="connsiteX7439" y="connsiteY7439"/>
              </a:cxn>
              <a:cxn ang="0">
                <a:pos x="connsiteX7440" y="connsiteY7440"/>
              </a:cxn>
              <a:cxn ang="0">
                <a:pos x="connsiteX7441" y="connsiteY7441"/>
              </a:cxn>
              <a:cxn ang="0">
                <a:pos x="connsiteX7442" y="connsiteY7442"/>
              </a:cxn>
              <a:cxn ang="0">
                <a:pos x="connsiteX7443" y="connsiteY7443"/>
              </a:cxn>
              <a:cxn ang="0">
                <a:pos x="connsiteX7444" y="connsiteY7444"/>
              </a:cxn>
              <a:cxn ang="0">
                <a:pos x="connsiteX7445" y="connsiteY7445"/>
              </a:cxn>
              <a:cxn ang="0">
                <a:pos x="connsiteX7446" y="connsiteY7446"/>
              </a:cxn>
              <a:cxn ang="0">
                <a:pos x="connsiteX7447" y="connsiteY7447"/>
              </a:cxn>
              <a:cxn ang="0">
                <a:pos x="connsiteX7448" y="connsiteY7448"/>
              </a:cxn>
              <a:cxn ang="0">
                <a:pos x="connsiteX7449" y="connsiteY7449"/>
              </a:cxn>
              <a:cxn ang="0">
                <a:pos x="connsiteX7450" y="connsiteY7450"/>
              </a:cxn>
              <a:cxn ang="0">
                <a:pos x="connsiteX7451" y="connsiteY7451"/>
              </a:cxn>
              <a:cxn ang="0">
                <a:pos x="connsiteX7452" y="connsiteY7452"/>
              </a:cxn>
              <a:cxn ang="0">
                <a:pos x="connsiteX7453" y="connsiteY7453"/>
              </a:cxn>
              <a:cxn ang="0">
                <a:pos x="connsiteX7454" y="connsiteY7454"/>
              </a:cxn>
              <a:cxn ang="0">
                <a:pos x="connsiteX7455" y="connsiteY7455"/>
              </a:cxn>
              <a:cxn ang="0">
                <a:pos x="connsiteX7456" y="connsiteY7456"/>
              </a:cxn>
              <a:cxn ang="0">
                <a:pos x="connsiteX7457" y="connsiteY7457"/>
              </a:cxn>
              <a:cxn ang="0">
                <a:pos x="connsiteX7458" y="connsiteY7458"/>
              </a:cxn>
              <a:cxn ang="0">
                <a:pos x="connsiteX7459" y="connsiteY7459"/>
              </a:cxn>
              <a:cxn ang="0">
                <a:pos x="connsiteX7460" y="connsiteY7460"/>
              </a:cxn>
              <a:cxn ang="0">
                <a:pos x="connsiteX7461" y="connsiteY7461"/>
              </a:cxn>
              <a:cxn ang="0">
                <a:pos x="connsiteX7462" y="connsiteY7462"/>
              </a:cxn>
              <a:cxn ang="0">
                <a:pos x="connsiteX7463" y="connsiteY7463"/>
              </a:cxn>
              <a:cxn ang="0">
                <a:pos x="connsiteX7464" y="connsiteY7464"/>
              </a:cxn>
              <a:cxn ang="0">
                <a:pos x="connsiteX7465" y="connsiteY7465"/>
              </a:cxn>
              <a:cxn ang="0">
                <a:pos x="connsiteX7466" y="connsiteY7466"/>
              </a:cxn>
              <a:cxn ang="0">
                <a:pos x="connsiteX7467" y="connsiteY7467"/>
              </a:cxn>
              <a:cxn ang="0">
                <a:pos x="connsiteX7468" y="connsiteY7468"/>
              </a:cxn>
              <a:cxn ang="0">
                <a:pos x="connsiteX7469" y="connsiteY7469"/>
              </a:cxn>
              <a:cxn ang="0">
                <a:pos x="connsiteX7470" y="connsiteY7470"/>
              </a:cxn>
              <a:cxn ang="0">
                <a:pos x="connsiteX7471" y="connsiteY7471"/>
              </a:cxn>
              <a:cxn ang="0">
                <a:pos x="connsiteX7472" y="connsiteY7472"/>
              </a:cxn>
              <a:cxn ang="0">
                <a:pos x="connsiteX7473" y="connsiteY7473"/>
              </a:cxn>
              <a:cxn ang="0">
                <a:pos x="connsiteX7474" y="connsiteY7474"/>
              </a:cxn>
              <a:cxn ang="0">
                <a:pos x="connsiteX7475" y="connsiteY7475"/>
              </a:cxn>
              <a:cxn ang="0">
                <a:pos x="connsiteX7476" y="connsiteY7476"/>
              </a:cxn>
              <a:cxn ang="0">
                <a:pos x="connsiteX7477" y="connsiteY7477"/>
              </a:cxn>
              <a:cxn ang="0">
                <a:pos x="connsiteX7478" y="connsiteY7478"/>
              </a:cxn>
              <a:cxn ang="0">
                <a:pos x="connsiteX7479" y="connsiteY7479"/>
              </a:cxn>
              <a:cxn ang="0">
                <a:pos x="connsiteX7480" y="connsiteY7480"/>
              </a:cxn>
              <a:cxn ang="0">
                <a:pos x="connsiteX7481" y="connsiteY7481"/>
              </a:cxn>
              <a:cxn ang="0">
                <a:pos x="connsiteX7482" y="connsiteY7482"/>
              </a:cxn>
              <a:cxn ang="0">
                <a:pos x="connsiteX7483" y="connsiteY7483"/>
              </a:cxn>
              <a:cxn ang="0">
                <a:pos x="connsiteX7484" y="connsiteY7484"/>
              </a:cxn>
              <a:cxn ang="0">
                <a:pos x="connsiteX7485" y="connsiteY7485"/>
              </a:cxn>
              <a:cxn ang="0">
                <a:pos x="connsiteX7486" y="connsiteY7486"/>
              </a:cxn>
              <a:cxn ang="0">
                <a:pos x="connsiteX7487" y="connsiteY7487"/>
              </a:cxn>
              <a:cxn ang="0">
                <a:pos x="connsiteX7488" y="connsiteY7488"/>
              </a:cxn>
              <a:cxn ang="0">
                <a:pos x="connsiteX7489" y="connsiteY7489"/>
              </a:cxn>
              <a:cxn ang="0">
                <a:pos x="connsiteX7490" y="connsiteY7490"/>
              </a:cxn>
              <a:cxn ang="0">
                <a:pos x="connsiteX7491" y="connsiteY7491"/>
              </a:cxn>
              <a:cxn ang="0">
                <a:pos x="connsiteX7492" y="connsiteY7492"/>
              </a:cxn>
              <a:cxn ang="0">
                <a:pos x="connsiteX7493" y="connsiteY7493"/>
              </a:cxn>
              <a:cxn ang="0">
                <a:pos x="connsiteX7494" y="connsiteY7494"/>
              </a:cxn>
              <a:cxn ang="0">
                <a:pos x="connsiteX7495" y="connsiteY7495"/>
              </a:cxn>
              <a:cxn ang="0">
                <a:pos x="connsiteX7496" y="connsiteY7496"/>
              </a:cxn>
              <a:cxn ang="0">
                <a:pos x="connsiteX7497" y="connsiteY7497"/>
              </a:cxn>
              <a:cxn ang="0">
                <a:pos x="connsiteX7498" y="connsiteY7498"/>
              </a:cxn>
              <a:cxn ang="0">
                <a:pos x="connsiteX7499" y="connsiteY7499"/>
              </a:cxn>
              <a:cxn ang="0">
                <a:pos x="connsiteX7500" y="connsiteY7500"/>
              </a:cxn>
              <a:cxn ang="0">
                <a:pos x="connsiteX7501" y="connsiteY7501"/>
              </a:cxn>
              <a:cxn ang="0">
                <a:pos x="connsiteX7502" y="connsiteY7502"/>
              </a:cxn>
              <a:cxn ang="0">
                <a:pos x="connsiteX7503" y="connsiteY7503"/>
              </a:cxn>
              <a:cxn ang="0">
                <a:pos x="connsiteX7504" y="connsiteY7504"/>
              </a:cxn>
              <a:cxn ang="0">
                <a:pos x="connsiteX7505" y="connsiteY7505"/>
              </a:cxn>
              <a:cxn ang="0">
                <a:pos x="connsiteX7506" y="connsiteY7506"/>
              </a:cxn>
              <a:cxn ang="0">
                <a:pos x="connsiteX7507" y="connsiteY7507"/>
              </a:cxn>
              <a:cxn ang="0">
                <a:pos x="connsiteX7508" y="connsiteY7508"/>
              </a:cxn>
              <a:cxn ang="0">
                <a:pos x="connsiteX7509" y="connsiteY7509"/>
              </a:cxn>
              <a:cxn ang="0">
                <a:pos x="connsiteX7510" y="connsiteY7510"/>
              </a:cxn>
              <a:cxn ang="0">
                <a:pos x="connsiteX7511" y="connsiteY7511"/>
              </a:cxn>
              <a:cxn ang="0">
                <a:pos x="connsiteX7512" y="connsiteY7512"/>
              </a:cxn>
              <a:cxn ang="0">
                <a:pos x="connsiteX7513" y="connsiteY7513"/>
              </a:cxn>
              <a:cxn ang="0">
                <a:pos x="connsiteX7514" y="connsiteY7514"/>
              </a:cxn>
              <a:cxn ang="0">
                <a:pos x="connsiteX7515" y="connsiteY7515"/>
              </a:cxn>
              <a:cxn ang="0">
                <a:pos x="connsiteX7516" y="connsiteY7516"/>
              </a:cxn>
              <a:cxn ang="0">
                <a:pos x="connsiteX7517" y="connsiteY7517"/>
              </a:cxn>
              <a:cxn ang="0">
                <a:pos x="connsiteX7518" y="connsiteY7518"/>
              </a:cxn>
              <a:cxn ang="0">
                <a:pos x="connsiteX7519" y="connsiteY7519"/>
              </a:cxn>
              <a:cxn ang="0">
                <a:pos x="connsiteX7520" y="connsiteY7520"/>
              </a:cxn>
              <a:cxn ang="0">
                <a:pos x="connsiteX7521" y="connsiteY7521"/>
              </a:cxn>
              <a:cxn ang="0">
                <a:pos x="connsiteX7522" y="connsiteY7522"/>
              </a:cxn>
              <a:cxn ang="0">
                <a:pos x="connsiteX7523" y="connsiteY7523"/>
              </a:cxn>
              <a:cxn ang="0">
                <a:pos x="connsiteX7524" y="connsiteY7524"/>
              </a:cxn>
              <a:cxn ang="0">
                <a:pos x="connsiteX7525" y="connsiteY7525"/>
              </a:cxn>
              <a:cxn ang="0">
                <a:pos x="connsiteX7526" y="connsiteY7526"/>
              </a:cxn>
              <a:cxn ang="0">
                <a:pos x="connsiteX7527" y="connsiteY7527"/>
              </a:cxn>
              <a:cxn ang="0">
                <a:pos x="connsiteX7528" y="connsiteY7528"/>
              </a:cxn>
              <a:cxn ang="0">
                <a:pos x="connsiteX7529" y="connsiteY7529"/>
              </a:cxn>
              <a:cxn ang="0">
                <a:pos x="connsiteX7530" y="connsiteY7530"/>
              </a:cxn>
              <a:cxn ang="0">
                <a:pos x="connsiteX7531" y="connsiteY7531"/>
              </a:cxn>
              <a:cxn ang="0">
                <a:pos x="connsiteX7532" y="connsiteY7532"/>
              </a:cxn>
              <a:cxn ang="0">
                <a:pos x="connsiteX7533" y="connsiteY7533"/>
              </a:cxn>
              <a:cxn ang="0">
                <a:pos x="connsiteX7534" y="connsiteY7534"/>
              </a:cxn>
              <a:cxn ang="0">
                <a:pos x="connsiteX7535" y="connsiteY7535"/>
              </a:cxn>
              <a:cxn ang="0">
                <a:pos x="connsiteX7536" y="connsiteY7536"/>
              </a:cxn>
              <a:cxn ang="0">
                <a:pos x="connsiteX7537" y="connsiteY7537"/>
              </a:cxn>
              <a:cxn ang="0">
                <a:pos x="connsiteX7538" y="connsiteY7538"/>
              </a:cxn>
              <a:cxn ang="0">
                <a:pos x="connsiteX7539" y="connsiteY7539"/>
              </a:cxn>
              <a:cxn ang="0">
                <a:pos x="connsiteX7540" y="connsiteY7540"/>
              </a:cxn>
              <a:cxn ang="0">
                <a:pos x="connsiteX7541" y="connsiteY7541"/>
              </a:cxn>
              <a:cxn ang="0">
                <a:pos x="connsiteX7542" y="connsiteY7542"/>
              </a:cxn>
              <a:cxn ang="0">
                <a:pos x="connsiteX7543" y="connsiteY7543"/>
              </a:cxn>
              <a:cxn ang="0">
                <a:pos x="connsiteX7544" y="connsiteY7544"/>
              </a:cxn>
              <a:cxn ang="0">
                <a:pos x="connsiteX7545" y="connsiteY7545"/>
              </a:cxn>
              <a:cxn ang="0">
                <a:pos x="connsiteX7546" y="connsiteY7546"/>
              </a:cxn>
              <a:cxn ang="0">
                <a:pos x="connsiteX7547" y="connsiteY7547"/>
              </a:cxn>
              <a:cxn ang="0">
                <a:pos x="connsiteX7548" y="connsiteY7548"/>
              </a:cxn>
              <a:cxn ang="0">
                <a:pos x="connsiteX7549" y="connsiteY7549"/>
              </a:cxn>
              <a:cxn ang="0">
                <a:pos x="connsiteX7550" y="connsiteY7550"/>
              </a:cxn>
              <a:cxn ang="0">
                <a:pos x="connsiteX7551" y="connsiteY7551"/>
              </a:cxn>
              <a:cxn ang="0">
                <a:pos x="connsiteX7552" y="connsiteY7552"/>
              </a:cxn>
              <a:cxn ang="0">
                <a:pos x="connsiteX7553" y="connsiteY7553"/>
              </a:cxn>
              <a:cxn ang="0">
                <a:pos x="connsiteX7554" y="connsiteY7554"/>
              </a:cxn>
              <a:cxn ang="0">
                <a:pos x="connsiteX7555" y="connsiteY7555"/>
              </a:cxn>
              <a:cxn ang="0">
                <a:pos x="connsiteX7556" y="connsiteY7556"/>
              </a:cxn>
              <a:cxn ang="0">
                <a:pos x="connsiteX7557" y="connsiteY7557"/>
              </a:cxn>
              <a:cxn ang="0">
                <a:pos x="connsiteX7558" y="connsiteY7558"/>
              </a:cxn>
              <a:cxn ang="0">
                <a:pos x="connsiteX7559" y="connsiteY7559"/>
              </a:cxn>
              <a:cxn ang="0">
                <a:pos x="connsiteX7560" y="connsiteY7560"/>
              </a:cxn>
              <a:cxn ang="0">
                <a:pos x="connsiteX7561" y="connsiteY7561"/>
              </a:cxn>
              <a:cxn ang="0">
                <a:pos x="connsiteX7562" y="connsiteY7562"/>
              </a:cxn>
              <a:cxn ang="0">
                <a:pos x="connsiteX7563" y="connsiteY7563"/>
              </a:cxn>
              <a:cxn ang="0">
                <a:pos x="connsiteX7564" y="connsiteY7564"/>
              </a:cxn>
              <a:cxn ang="0">
                <a:pos x="connsiteX7565" y="connsiteY7565"/>
              </a:cxn>
              <a:cxn ang="0">
                <a:pos x="connsiteX7566" y="connsiteY7566"/>
              </a:cxn>
              <a:cxn ang="0">
                <a:pos x="connsiteX7567" y="connsiteY7567"/>
              </a:cxn>
              <a:cxn ang="0">
                <a:pos x="connsiteX7568" y="connsiteY7568"/>
              </a:cxn>
              <a:cxn ang="0">
                <a:pos x="connsiteX7569" y="connsiteY7569"/>
              </a:cxn>
              <a:cxn ang="0">
                <a:pos x="connsiteX7570" y="connsiteY7570"/>
              </a:cxn>
              <a:cxn ang="0">
                <a:pos x="connsiteX7571" y="connsiteY7571"/>
              </a:cxn>
              <a:cxn ang="0">
                <a:pos x="connsiteX7572" y="connsiteY7572"/>
              </a:cxn>
              <a:cxn ang="0">
                <a:pos x="connsiteX7573" y="connsiteY7573"/>
              </a:cxn>
              <a:cxn ang="0">
                <a:pos x="connsiteX7574" y="connsiteY7574"/>
              </a:cxn>
              <a:cxn ang="0">
                <a:pos x="connsiteX7575" y="connsiteY7575"/>
              </a:cxn>
              <a:cxn ang="0">
                <a:pos x="connsiteX7576" y="connsiteY7576"/>
              </a:cxn>
              <a:cxn ang="0">
                <a:pos x="connsiteX7577" y="connsiteY7577"/>
              </a:cxn>
              <a:cxn ang="0">
                <a:pos x="connsiteX7578" y="connsiteY7578"/>
              </a:cxn>
              <a:cxn ang="0">
                <a:pos x="connsiteX7579" y="connsiteY7579"/>
              </a:cxn>
              <a:cxn ang="0">
                <a:pos x="connsiteX7580" y="connsiteY7580"/>
              </a:cxn>
              <a:cxn ang="0">
                <a:pos x="connsiteX7581" y="connsiteY7581"/>
              </a:cxn>
              <a:cxn ang="0">
                <a:pos x="connsiteX7582" y="connsiteY7582"/>
              </a:cxn>
              <a:cxn ang="0">
                <a:pos x="connsiteX7583" y="connsiteY7583"/>
              </a:cxn>
              <a:cxn ang="0">
                <a:pos x="connsiteX7584" y="connsiteY7584"/>
              </a:cxn>
              <a:cxn ang="0">
                <a:pos x="connsiteX7585" y="connsiteY7585"/>
              </a:cxn>
              <a:cxn ang="0">
                <a:pos x="connsiteX7586" y="connsiteY7586"/>
              </a:cxn>
              <a:cxn ang="0">
                <a:pos x="connsiteX7587" y="connsiteY7587"/>
              </a:cxn>
              <a:cxn ang="0">
                <a:pos x="connsiteX7588" y="connsiteY7588"/>
              </a:cxn>
              <a:cxn ang="0">
                <a:pos x="connsiteX7589" y="connsiteY7589"/>
              </a:cxn>
              <a:cxn ang="0">
                <a:pos x="connsiteX7590" y="connsiteY7590"/>
              </a:cxn>
              <a:cxn ang="0">
                <a:pos x="connsiteX7591" y="connsiteY7591"/>
              </a:cxn>
              <a:cxn ang="0">
                <a:pos x="connsiteX7592" y="connsiteY7592"/>
              </a:cxn>
              <a:cxn ang="0">
                <a:pos x="connsiteX7593" y="connsiteY7593"/>
              </a:cxn>
              <a:cxn ang="0">
                <a:pos x="connsiteX7594" y="connsiteY7594"/>
              </a:cxn>
              <a:cxn ang="0">
                <a:pos x="connsiteX7595" y="connsiteY7595"/>
              </a:cxn>
              <a:cxn ang="0">
                <a:pos x="connsiteX7596" y="connsiteY7596"/>
              </a:cxn>
              <a:cxn ang="0">
                <a:pos x="connsiteX7597" y="connsiteY7597"/>
              </a:cxn>
              <a:cxn ang="0">
                <a:pos x="connsiteX7598" y="connsiteY7598"/>
              </a:cxn>
              <a:cxn ang="0">
                <a:pos x="connsiteX7599" y="connsiteY7599"/>
              </a:cxn>
              <a:cxn ang="0">
                <a:pos x="connsiteX7600" y="connsiteY7600"/>
              </a:cxn>
              <a:cxn ang="0">
                <a:pos x="connsiteX7601" y="connsiteY7601"/>
              </a:cxn>
              <a:cxn ang="0">
                <a:pos x="connsiteX7602" y="connsiteY7602"/>
              </a:cxn>
              <a:cxn ang="0">
                <a:pos x="connsiteX7603" y="connsiteY7603"/>
              </a:cxn>
              <a:cxn ang="0">
                <a:pos x="connsiteX7604" y="connsiteY7604"/>
              </a:cxn>
              <a:cxn ang="0">
                <a:pos x="connsiteX7605" y="connsiteY7605"/>
              </a:cxn>
              <a:cxn ang="0">
                <a:pos x="connsiteX7606" y="connsiteY7606"/>
              </a:cxn>
              <a:cxn ang="0">
                <a:pos x="connsiteX7607" y="connsiteY7607"/>
              </a:cxn>
              <a:cxn ang="0">
                <a:pos x="connsiteX7608" y="connsiteY7608"/>
              </a:cxn>
              <a:cxn ang="0">
                <a:pos x="connsiteX7609" y="connsiteY7609"/>
              </a:cxn>
              <a:cxn ang="0">
                <a:pos x="connsiteX7610" y="connsiteY7610"/>
              </a:cxn>
              <a:cxn ang="0">
                <a:pos x="connsiteX7611" y="connsiteY7611"/>
              </a:cxn>
              <a:cxn ang="0">
                <a:pos x="connsiteX7612" y="connsiteY7612"/>
              </a:cxn>
              <a:cxn ang="0">
                <a:pos x="connsiteX7613" y="connsiteY7613"/>
              </a:cxn>
              <a:cxn ang="0">
                <a:pos x="connsiteX7614" y="connsiteY7614"/>
              </a:cxn>
              <a:cxn ang="0">
                <a:pos x="connsiteX7615" y="connsiteY7615"/>
              </a:cxn>
              <a:cxn ang="0">
                <a:pos x="connsiteX7616" y="connsiteY7616"/>
              </a:cxn>
              <a:cxn ang="0">
                <a:pos x="connsiteX7617" y="connsiteY7617"/>
              </a:cxn>
              <a:cxn ang="0">
                <a:pos x="connsiteX7618" y="connsiteY7618"/>
              </a:cxn>
              <a:cxn ang="0">
                <a:pos x="connsiteX7619" y="connsiteY7619"/>
              </a:cxn>
              <a:cxn ang="0">
                <a:pos x="connsiteX7620" y="connsiteY7620"/>
              </a:cxn>
              <a:cxn ang="0">
                <a:pos x="connsiteX7621" y="connsiteY7621"/>
              </a:cxn>
              <a:cxn ang="0">
                <a:pos x="connsiteX7622" y="connsiteY7622"/>
              </a:cxn>
              <a:cxn ang="0">
                <a:pos x="connsiteX7623" y="connsiteY7623"/>
              </a:cxn>
              <a:cxn ang="0">
                <a:pos x="connsiteX7624" y="connsiteY7624"/>
              </a:cxn>
              <a:cxn ang="0">
                <a:pos x="connsiteX7625" y="connsiteY7625"/>
              </a:cxn>
              <a:cxn ang="0">
                <a:pos x="connsiteX7626" y="connsiteY7626"/>
              </a:cxn>
              <a:cxn ang="0">
                <a:pos x="connsiteX7627" y="connsiteY7627"/>
              </a:cxn>
              <a:cxn ang="0">
                <a:pos x="connsiteX7628" y="connsiteY7628"/>
              </a:cxn>
              <a:cxn ang="0">
                <a:pos x="connsiteX7629" y="connsiteY7629"/>
              </a:cxn>
              <a:cxn ang="0">
                <a:pos x="connsiteX7630" y="connsiteY7630"/>
              </a:cxn>
              <a:cxn ang="0">
                <a:pos x="connsiteX7631" y="connsiteY7631"/>
              </a:cxn>
              <a:cxn ang="0">
                <a:pos x="connsiteX7632" y="connsiteY7632"/>
              </a:cxn>
              <a:cxn ang="0">
                <a:pos x="connsiteX7633" y="connsiteY7633"/>
              </a:cxn>
              <a:cxn ang="0">
                <a:pos x="connsiteX7634" y="connsiteY7634"/>
              </a:cxn>
              <a:cxn ang="0">
                <a:pos x="connsiteX7635" y="connsiteY7635"/>
              </a:cxn>
              <a:cxn ang="0">
                <a:pos x="connsiteX7636" y="connsiteY7636"/>
              </a:cxn>
              <a:cxn ang="0">
                <a:pos x="connsiteX7637" y="connsiteY7637"/>
              </a:cxn>
              <a:cxn ang="0">
                <a:pos x="connsiteX7638" y="connsiteY7638"/>
              </a:cxn>
              <a:cxn ang="0">
                <a:pos x="connsiteX7639" y="connsiteY7639"/>
              </a:cxn>
              <a:cxn ang="0">
                <a:pos x="connsiteX7640" y="connsiteY7640"/>
              </a:cxn>
              <a:cxn ang="0">
                <a:pos x="connsiteX7641" y="connsiteY7641"/>
              </a:cxn>
              <a:cxn ang="0">
                <a:pos x="connsiteX7642" y="connsiteY7642"/>
              </a:cxn>
              <a:cxn ang="0">
                <a:pos x="connsiteX7643" y="connsiteY7643"/>
              </a:cxn>
              <a:cxn ang="0">
                <a:pos x="connsiteX7644" y="connsiteY7644"/>
              </a:cxn>
              <a:cxn ang="0">
                <a:pos x="connsiteX7645" y="connsiteY7645"/>
              </a:cxn>
              <a:cxn ang="0">
                <a:pos x="connsiteX7646" y="connsiteY7646"/>
              </a:cxn>
              <a:cxn ang="0">
                <a:pos x="connsiteX7647" y="connsiteY7647"/>
              </a:cxn>
              <a:cxn ang="0">
                <a:pos x="connsiteX7648" y="connsiteY7648"/>
              </a:cxn>
              <a:cxn ang="0">
                <a:pos x="connsiteX7649" y="connsiteY7649"/>
              </a:cxn>
              <a:cxn ang="0">
                <a:pos x="connsiteX7650" y="connsiteY7650"/>
              </a:cxn>
              <a:cxn ang="0">
                <a:pos x="connsiteX7651" y="connsiteY7651"/>
              </a:cxn>
              <a:cxn ang="0">
                <a:pos x="connsiteX7652" y="connsiteY7652"/>
              </a:cxn>
              <a:cxn ang="0">
                <a:pos x="connsiteX7653" y="connsiteY7653"/>
              </a:cxn>
              <a:cxn ang="0">
                <a:pos x="connsiteX7654" y="connsiteY7654"/>
              </a:cxn>
              <a:cxn ang="0">
                <a:pos x="connsiteX7655" y="connsiteY7655"/>
              </a:cxn>
              <a:cxn ang="0">
                <a:pos x="connsiteX7656" y="connsiteY7656"/>
              </a:cxn>
              <a:cxn ang="0">
                <a:pos x="connsiteX7657" y="connsiteY7657"/>
              </a:cxn>
              <a:cxn ang="0">
                <a:pos x="connsiteX7658" y="connsiteY7658"/>
              </a:cxn>
              <a:cxn ang="0">
                <a:pos x="connsiteX7659" y="connsiteY7659"/>
              </a:cxn>
              <a:cxn ang="0">
                <a:pos x="connsiteX7660" y="connsiteY7660"/>
              </a:cxn>
              <a:cxn ang="0">
                <a:pos x="connsiteX7661" y="connsiteY7661"/>
              </a:cxn>
              <a:cxn ang="0">
                <a:pos x="connsiteX7662" y="connsiteY7662"/>
              </a:cxn>
              <a:cxn ang="0">
                <a:pos x="connsiteX7663" y="connsiteY7663"/>
              </a:cxn>
              <a:cxn ang="0">
                <a:pos x="connsiteX7664" y="connsiteY7664"/>
              </a:cxn>
              <a:cxn ang="0">
                <a:pos x="connsiteX7665" y="connsiteY7665"/>
              </a:cxn>
              <a:cxn ang="0">
                <a:pos x="connsiteX7666" y="connsiteY7666"/>
              </a:cxn>
              <a:cxn ang="0">
                <a:pos x="connsiteX7667" y="connsiteY7667"/>
              </a:cxn>
              <a:cxn ang="0">
                <a:pos x="connsiteX7668" y="connsiteY7668"/>
              </a:cxn>
              <a:cxn ang="0">
                <a:pos x="connsiteX7669" y="connsiteY7669"/>
              </a:cxn>
              <a:cxn ang="0">
                <a:pos x="connsiteX7670" y="connsiteY7670"/>
              </a:cxn>
              <a:cxn ang="0">
                <a:pos x="connsiteX7671" y="connsiteY7671"/>
              </a:cxn>
              <a:cxn ang="0">
                <a:pos x="connsiteX7672" y="connsiteY7672"/>
              </a:cxn>
              <a:cxn ang="0">
                <a:pos x="connsiteX7673" y="connsiteY7673"/>
              </a:cxn>
              <a:cxn ang="0">
                <a:pos x="connsiteX7674" y="connsiteY7674"/>
              </a:cxn>
              <a:cxn ang="0">
                <a:pos x="connsiteX7675" y="connsiteY7675"/>
              </a:cxn>
              <a:cxn ang="0">
                <a:pos x="connsiteX7676" y="connsiteY7676"/>
              </a:cxn>
              <a:cxn ang="0">
                <a:pos x="connsiteX7677" y="connsiteY7677"/>
              </a:cxn>
              <a:cxn ang="0">
                <a:pos x="connsiteX7678" y="connsiteY7678"/>
              </a:cxn>
              <a:cxn ang="0">
                <a:pos x="connsiteX7679" y="connsiteY7679"/>
              </a:cxn>
              <a:cxn ang="0">
                <a:pos x="connsiteX7680" y="connsiteY7680"/>
              </a:cxn>
              <a:cxn ang="0">
                <a:pos x="connsiteX7681" y="connsiteY7681"/>
              </a:cxn>
              <a:cxn ang="0">
                <a:pos x="connsiteX7682" y="connsiteY7682"/>
              </a:cxn>
              <a:cxn ang="0">
                <a:pos x="connsiteX7683" y="connsiteY7683"/>
              </a:cxn>
              <a:cxn ang="0">
                <a:pos x="connsiteX7684" y="connsiteY7684"/>
              </a:cxn>
              <a:cxn ang="0">
                <a:pos x="connsiteX7685" y="connsiteY7685"/>
              </a:cxn>
              <a:cxn ang="0">
                <a:pos x="connsiteX7686" y="connsiteY7686"/>
              </a:cxn>
              <a:cxn ang="0">
                <a:pos x="connsiteX7687" y="connsiteY7687"/>
              </a:cxn>
              <a:cxn ang="0">
                <a:pos x="connsiteX7688" y="connsiteY7688"/>
              </a:cxn>
              <a:cxn ang="0">
                <a:pos x="connsiteX7689" y="connsiteY7689"/>
              </a:cxn>
              <a:cxn ang="0">
                <a:pos x="connsiteX7690" y="connsiteY7690"/>
              </a:cxn>
              <a:cxn ang="0">
                <a:pos x="connsiteX7691" y="connsiteY7691"/>
              </a:cxn>
              <a:cxn ang="0">
                <a:pos x="connsiteX7692" y="connsiteY7692"/>
              </a:cxn>
              <a:cxn ang="0">
                <a:pos x="connsiteX7693" y="connsiteY7693"/>
              </a:cxn>
              <a:cxn ang="0">
                <a:pos x="connsiteX7694" y="connsiteY7694"/>
              </a:cxn>
              <a:cxn ang="0">
                <a:pos x="connsiteX7695" y="connsiteY7695"/>
              </a:cxn>
              <a:cxn ang="0">
                <a:pos x="connsiteX7696" y="connsiteY7696"/>
              </a:cxn>
              <a:cxn ang="0">
                <a:pos x="connsiteX7697" y="connsiteY7697"/>
              </a:cxn>
              <a:cxn ang="0">
                <a:pos x="connsiteX7698" y="connsiteY7698"/>
              </a:cxn>
              <a:cxn ang="0">
                <a:pos x="connsiteX7699" y="connsiteY7699"/>
              </a:cxn>
              <a:cxn ang="0">
                <a:pos x="connsiteX7700" y="connsiteY7700"/>
              </a:cxn>
              <a:cxn ang="0">
                <a:pos x="connsiteX7701" y="connsiteY7701"/>
              </a:cxn>
              <a:cxn ang="0">
                <a:pos x="connsiteX7702" y="connsiteY7702"/>
              </a:cxn>
              <a:cxn ang="0">
                <a:pos x="connsiteX7703" y="connsiteY7703"/>
              </a:cxn>
              <a:cxn ang="0">
                <a:pos x="connsiteX7704" y="connsiteY7704"/>
              </a:cxn>
              <a:cxn ang="0">
                <a:pos x="connsiteX7705" y="connsiteY7705"/>
              </a:cxn>
              <a:cxn ang="0">
                <a:pos x="connsiteX7706" y="connsiteY7706"/>
              </a:cxn>
              <a:cxn ang="0">
                <a:pos x="connsiteX7707" y="connsiteY7707"/>
              </a:cxn>
              <a:cxn ang="0">
                <a:pos x="connsiteX7708" y="connsiteY7708"/>
              </a:cxn>
              <a:cxn ang="0">
                <a:pos x="connsiteX7709" y="connsiteY7709"/>
              </a:cxn>
              <a:cxn ang="0">
                <a:pos x="connsiteX7710" y="connsiteY7710"/>
              </a:cxn>
              <a:cxn ang="0">
                <a:pos x="connsiteX7711" y="connsiteY7711"/>
              </a:cxn>
              <a:cxn ang="0">
                <a:pos x="connsiteX7712" y="connsiteY7712"/>
              </a:cxn>
              <a:cxn ang="0">
                <a:pos x="connsiteX7713" y="connsiteY7713"/>
              </a:cxn>
              <a:cxn ang="0">
                <a:pos x="connsiteX7714" y="connsiteY7714"/>
              </a:cxn>
              <a:cxn ang="0">
                <a:pos x="connsiteX7715" y="connsiteY7715"/>
              </a:cxn>
              <a:cxn ang="0">
                <a:pos x="connsiteX7716" y="connsiteY7716"/>
              </a:cxn>
              <a:cxn ang="0">
                <a:pos x="connsiteX7717" y="connsiteY7717"/>
              </a:cxn>
              <a:cxn ang="0">
                <a:pos x="connsiteX7718" y="connsiteY7718"/>
              </a:cxn>
              <a:cxn ang="0">
                <a:pos x="connsiteX7719" y="connsiteY7719"/>
              </a:cxn>
              <a:cxn ang="0">
                <a:pos x="connsiteX7720" y="connsiteY7720"/>
              </a:cxn>
              <a:cxn ang="0">
                <a:pos x="connsiteX7721" y="connsiteY7721"/>
              </a:cxn>
              <a:cxn ang="0">
                <a:pos x="connsiteX7722" y="connsiteY7722"/>
              </a:cxn>
              <a:cxn ang="0">
                <a:pos x="connsiteX7723" y="connsiteY7723"/>
              </a:cxn>
              <a:cxn ang="0">
                <a:pos x="connsiteX7724" y="connsiteY7724"/>
              </a:cxn>
              <a:cxn ang="0">
                <a:pos x="connsiteX7725" y="connsiteY7725"/>
              </a:cxn>
              <a:cxn ang="0">
                <a:pos x="connsiteX7726" y="connsiteY7726"/>
              </a:cxn>
              <a:cxn ang="0">
                <a:pos x="connsiteX7727" y="connsiteY7727"/>
              </a:cxn>
              <a:cxn ang="0">
                <a:pos x="connsiteX7728" y="connsiteY7728"/>
              </a:cxn>
              <a:cxn ang="0">
                <a:pos x="connsiteX7729" y="connsiteY7729"/>
              </a:cxn>
              <a:cxn ang="0">
                <a:pos x="connsiteX7730" y="connsiteY7730"/>
              </a:cxn>
              <a:cxn ang="0">
                <a:pos x="connsiteX7731" y="connsiteY7731"/>
              </a:cxn>
              <a:cxn ang="0">
                <a:pos x="connsiteX7732" y="connsiteY7732"/>
              </a:cxn>
              <a:cxn ang="0">
                <a:pos x="connsiteX7733" y="connsiteY7733"/>
              </a:cxn>
              <a:cxn ang="0">
                <a:pos x="connsiteX7734" y="connsiteY7734"/>
              </a:cxn>
              <a:cxn ang="0">
                <a:pos x="connsiteX7735" y="connsiteY7735"/>
              </a:cxn>
              <a:cxn ang="0">
                <a:pos x="connsiteX7736" y="connsiteY7736"/>
              </a:cxn>
              <a:cxn ang="0">
                <a:pos x="connsiteX7737" y="connsiteY7737"/>
              </a:cxn>
              <a:cxn ang="0">
                <a:pos x="connsiteX7738" y="connsiteY7738"/>
              </a:cxn>
              <a:cxn ang="0">
                <a:pos x="connsiteX7739" y="connsiteY7739"/>
              </a:cxn>
              <a:cxn ang="0">
                <a:pos x="connsiteX7740" y="connsiteY7740"/>
              </a:cxn>
              <a:cxn ang="0">
                <a:pos x="connsiteX7741" y="connsiteY7741"/>
              </a:cxn>
              <a:cxn ang="0">
                <a:pos x="connsiteX7742" y="connsiteY7742"/>
              </a:cxn>
              <a:cxn ang="0">
                <a:pos x="connsiteX7743" y="connsiteY7743"/>
              </a:cxn>
              <a:cxn ang="0">
                <a:pos x="connsiteX7744" y="connsiteY7744"/>
              </a:cxn>
              <a:cxn ang="0">
                <a:pos x="connsiteX7745" y="connsiteY7745"/>
              </a:cxn>
              <a:cxn ang="0">
                <a:pos x="connsiteX7746" y="connsiteY7746"/>
              </a:cxn>
              <a:cxn ang="0">
                <a:pos x="connsiteX7747" y="connsiteY7747"/>
              </a:cxn>
              <a:cxn ang="0">
                <a:pos x="connsiteX7748" y="connsiteY7748"/>
              </a:cxn>
              <a:cxn ang="0">
                <a:pos x="connsiteX7749" y="connsiteY7749"/>
              </a:cxn>
              <a:cxn ang="0">
                <a:pos x="connsiteX7750" y="connsiteY7750"/>
              </a:cxn>
              <a:cxn ang="0">
                <a:pos x="connsiteX7751" y="connsiteY7751"/>
              </a:cxn>
              <a:cxn ang="0">
                <a:pos x="connsiteX7752" y="connsiteY7752"/>
              </a:cxn>
              <a:cxn ang="0">
                <a:pos x="connsiteX7753" y="connsiteY7753"/>
              </a:cxn>
              <a:cxn ang="0">
                <a:pos x="connsiteX7754" y="connsiteY7754"/>
              </a:cxn>
              <a:cxn ang="0">
                <a:pos x="connsiteX7755" y="connsiteY7755"/>
              </a:cxn>
              <a:cxn ang="0">
                <a:pos x="connsiteX7756" y="connsiteY7756"/>
              </a:cxn>
              <a:cxn ang="0">
                <a:pos x="connsiteX7757" y="connsiteY7757"/>
              </a:cxn>
              <a:cxn ang="0">
                <a:pos x="connsiteX7758" y="connsiteY7758"/>
              </a:cxn>
              <a:cxn ang="0">
                <a:pos x="connsiteX7759" y="connsiteY7759"/>
              </a:cxn>
              <a:cxn ang="0">
                <a:pos x="connsiteX7760" y="connsiteY7760"/>
              </a:cxn>
              <a:cxn ang="0">
                <a:pos x="connsiteX7761" y="connsiteY7761"/>
              </a:cxn>
              <a:cxn ang="0">
                <a:pos x="connsiteX7762" y="connsiteY7762"/>
              </a:cxn>
              <a:cxn ang="0">
                <a:pos x="connsiteX7763" y="connsiteY7763"/>
              </a:cxn>
              <a:cxn ang="0">
                <a:pos x="connsiteX7764" y="connsiteY7764"/>
              </a:cxn>
              <a:cxn ang="0">
                <a:pos x="connsiteX7765" y="connsiteY7765"/>
              </a:cxn>
              <a:cxn ang="0">
                <a:pos x="connsiteX7766" y="connsiteY7766"/>
              </a:cxn>
              <a:cxn ang="0">
                <a:pos x="connsiteX7767" y="connsiteY7767"/>
              </a:cxn>
              <a:cxn ang="0">
                <a:pos x="connsiteX7768" y="connsiteY7768"/>
              </a:cxn>
              <a:cxn ang="0">
                <a:pos x="connsiteX7769" y="connsiteY7769"/>
              </a:cxn>
              <a:cxn ang="0">
                <a:pos x="connsiteX7770" y="connsiteY7770"/>
              </a:cxn>
              <a:cxn ang="0">
                <a:pos x="connsiteX7771" y="connsiteY7771"/>
              </a:cxn>
              <a:cxn ang="0">
                <a:pos x="connsiteX7772" y="connsiteY7772"/>
              </a:cxn>
              <a:cxn ang="0">
                <a:pos x="connsiteX7773" y="connsiteY7773"/>
              </a:cxn>
              <a:cxn ang="0">
                <a:pos x="connsiteX7774" y="connsiteY7774"/>
              </a:cxn>
              <a:cxn ang="0">
                <a:pos x="connsiteX7775" y="connsiteY7775"/>
              </a:cxn>
              <a:cxn ang="0">
                <a:pos x="connsiteX7776" y="connsiteY7776"/>
              </a:cxn>
              <a:cxn ang="0">
                <a:pos x="connsiteX7777" y="connsiteY7777"/>
              </a:cxn>
              <a:cxn ang="0">
                <a:pos x="connsiteX7778" y="connsiteY7778"/>
              </a:cxn>
              <a:cxn ang="0">
                <a:pos x="connsiteX7779" y="connsiteY7779"/>
              </a:cxn>
              <a:cxn ang="0">
                <a:pos x="connsiteX7780" y="connsiteY7780"/>
              </a:cxn>
              <a:cxn ang="0">
                <a:pos x="connsiteX7781" y="connsiteY7781"/>
              </a:cxn>
              <a:cxn ang="0">
                <a:pos x="connsiteX7782" y="connsiteY7782"/>
              </a:cxn>
              <a:cxn ang="0">
                <a:pos x="connsiteX7783" y="connsiteY7783"/>
              </a:cxn>
              <a:cxn ang="0">
                <a:pos x="connsiteX7784" y="connsiteY7784"/>
              </a:cxn>
              <a:cxn ang="0">
                <a:pos x="connsiteX7785" y="connsiteY7785"/>
              </a:cxn>
              <a:cxn ang="0">
                <a:pos x="connsiteX7786" y="connsiteY7786"/>
              </a:cxn>
              <a:cxn ang="0">
                <a:pos x="connsiteX7787" y="connsiteY7787"/>
              </a:cxn>
              <a:cxn ang="0">
                <a:pos x="connsiteX7788" y="connsiteY7788"/>
              </a:cxn>
              <a:cxn ang="0">
                <a:pos x="connsiteX7789" y="connsiteY7789"/>
              </a:cxn>
              <a:cxn ang="0">
                <a:pos x="connsiteX7790" y="connsiteY7790"/>
              </a:cxn>
              <a:cxn ang="0">
                <a:pos x="connsiteX7791" y="connsiteY7791"/>
              </a:cxn>
              <a:cxn ang="0">
                <a:pos x="connsiteX7792" y="connsiteY7792"/>
              </a:cxn>
              <a:cxn ang="0">
                <a:pos x="connsiteX7793" y="connsiteY7793"/>
              </a:cxn>
              <a:cxn ang="0">
                <a:pos x="connsiteX7794" y="connsiteY7794"/>
              </a:cxn>
              <a:cxn ang="0">
                <a:pos x="connsiteX7795" y="connsiteY7795"/>
              </a:cxn>
              <a:cxn ang="0">
                <a:pos x="connsiteX7796" y="connsiteY7796"/>
              </a:cxn>
              <a:cxn ang="0">
                <a:pos x="connsiteX7797" y="connsiteY7797"/>
              </a:cxn>
              <a:cxn ang="0">
                <a:pos x="connsiteX7798" y="connsiteY7798"/>
              </a:cxn>
              <a:cxn ang="0">
                <a:pos x="connsiteX7799" y="connsiteY7799"/>
              </a:cxn>
              <a:cxn ang="0">
                <a:pos x="connsiteX7800" y="connsiteY7800"/>
              </a:cxn>
              <a:cxn ang="0">
                <a:pos x="connsiteX7801" y="connsiteY7801"/>
              </a:cxn>
              <a:cxn ang="0">
                <a:pos x="connsiteX7802" y="connsiteY7802"/>
              </a:cxn>
              <a:cxn ang="0">
                <a:pos x="connsiteX7803" y="connsiteY7803"/>
              </a:cxn>
              <a:cxn ang="0">
                <a:pos x="connsiteX7804" y="connsiteY7804"/>
              </a:cxn>
              <a:cxn ang="0">
                <a:pos x="connsiteX7805" y="connsiteY7805"/>
              </a:cxn>
              <a:cxn ang="0">
                <a:pos x="connsiteX7806" y="connsiteY7806"/>
              </a:cxn>
              <a:cxn ang="0">
                <a:pos x="connsiteX7807" y="connsiteY7807"/>
              </a:cxn>
              <a:cxn ang="0">
                <a:pos x="connsiteX7808" y="connsiteY7808"/>
              </a:cxn>
              <a:cxn ang="0">
                <a:pos x="connsiteX7809" y="connsiteY7809"/>
              </a:cxn>
              <a:cxn ang="0">
                <a:pos x="connsiteX7810" y="connsiteY7810"/>
              </a:cxn>
              <a:cxn ang="0">
                <a:pos x="connsiteX7811" y="connsiteY7811"/>
              </a:cxn>
              <a:cxn ang="0">
                <a:pos x="connsiteX7812" y="connsiteY7812"/>
              </a:cxn>
              <a:cxn ang="0">
                <a:pos x="connsiteX7813" y="connsiteY7813"/>
              </a:cxn>
              <a:cxn ang="0">
                <a:pos x="connsiteX7814" y="connsiteY7814"/>
              </a:cxn>
              <a:cxn ang="0">
                <a:pos x="connsiteX7815" y="connsiteY7815"/>
              </a:cxn>
              <a:cxn ang="0">
                <a:pos x="connsiteX7816" y="connsiteY7816"/>
              </a:cxn>
              <a:cxn ang="0">
                <a:pos x="connsiteX7817" y="connsiteY7817"/>
              </a:cxn>
              <a:cxn ang="0">
                <a:pos x="connsiteX7818" y="connsiteY7818"/>
              </a:cxn>
              <a:cxn ang="0">
                <a:pos x="connsiteX7819" y="connsiteY7819"/>
              </a:cxn>
              <a:cxn ang="0">
                <a:pos x="connsiteX7820" y="connsiteY7820"/>
              </a:cxn>
              <a:cxn ang="0">
                <a:pos x="connsiteX7821" y="connsiteY7821"/>
              </a:cxn>
              <a:cxn ang="0">
                <a:pos x="connsiteX7822" y="connsiteY7822"/>
              </a:cxn>
              <a:cxn ang="0">
                <a:pos x="connsiteX7823" y="connsiteY7823"/>
              </a:cxn>
              <a:cxn ang="0">
                <a:pos x="connsiteX7824" y="connsiteY7824"/>
              </a:cxn>
              <a:cxn ang="0">
                <a:pos x="connsiteX7825" y="connsiteY7825"/>
              </a:cxn>
              <a:cxn ang="0">
                <a:pos x="connsiteX7826" y="connsiteY7826"/>
              </a:cxn>
              <a:cxn ang="0">
                <a:pos x="connsiteX7827" y="connsiteY7827"/>
              </a:cxn>
              <a:cxn ang="0">
                <a:pos x="connsiteX7828" y="connsiteY7828"/>
              </a:cxn>
              <a:cxn ang="0">
                <a:pos x="connsiteX7829" y="connsiteY7829"/>
              </a:cxn>
              <a:cxn ang="0">
                <a:pos x="connsiteX7830" y="connsiteY7830"/>
              </a:cxn>
              <a:cxn ang="0">
                <a:pos x="connsiteX7831" y="connsiteY7831"/>
              </a:cxn>
              <a:cxn ang="0">
                <a:pos x="connsiteX7832" y="connsiteY7832"/>
              </a:cxn>
              <a:cxn ang="0">
                <a:pos x="connsiteX7833" y="connsiteY7833"/>
              </a:cxn>
              <a:cxn ang="0">
                <a:pos x="connsiteX7834" y="connsiteY7834"/>
              </a:cxn>
              <a:cxn ang="0">
                <a:pos x="connsiteX7835" y="connsiteY7835"/>
              </a:cxn>
              <a:cxn ang="0">
                <a:pos x="connsiteX7836" y="connsiteY7836"/>
              </a:cxn>
              <a:cxn ang="0">
                <a:pos x="connsiteX7837" y="connsiteY7837"/>
              </a:cxn>
              <a:cxn ang="0">
                <a:pos x="connsiteX7838" y="connsiteY7838"/>
              </a:cxn>
              <a:cxn ang="0">
                <a:pos x="connsiteX7839" y="connsiteY7839"/>
              </a:cxn>
              <a:cxn ang="0">
                <a:pos x="connsiteX7840" y="connsiteY7840"/>
              </a:cxn>
              <a:cxn ang="0">
                <a:pos x="connsiteX7841" y="connsiteY7841"/>
              </a:cxn>
              <a:cxn ang="0">
                <a:pos x="connsiteX7842" y="connsiteY7842"/>
              </a:cxn>
              <a:cxn ang="0">
                <a:pos x="connsiteX7843" y="connsiteY7843"/>
              </a:cxn>
              <a:cxn ang="0">
                <a:pos x="connsiteX7844" y="connsiteY7844"/>
              </a:cxn>
              <a:cxn ang="0">
                <a:pos x="connsiteX7845" y="connsiteY7845"/>
              </a:cxn>
              <a:cxn ang="0">
                <a:pos x="connsiteX7846" y="connsiteY7846"/>
              </a:cxn>
              <a:cxn ang="0">
                <a:pos x="connsiteX7847" y="connsiteY7847"/>
              </a:cxn>
              <a:cxn ang="0">
                <a:pos x="connsiteX7848" y="connsiteY7848"/>
              </a:cxn>
              <a:cxn ang="0">
                <a:pos x="connsiteX7849" y="connsiteY7849"/>
              </a:cxn>
              <a:cxn ang="0">
                <a:pos x="connsiteX7850" y="connsiteY7850"/>
              </a:cxn>
              <a:cxn ang="0">
                <a:pos x="connsiteX7851" y="connsiteY7851"/>
              </a:cxn>
              <a:cxn ang="0">
                <a:pos x="connsiteX7852" y="connsiteY7852"/>
              </a:cxn>
              <a:cxn ang="0">
                <a:pos x="connsiteX7853" y="connsiteY7853"/>
              </a:cxn>
              <a:cxn ang="0">
                <a:pos x="connsiteX7854" y="connsiteY7854"/>
              </a:cxn>
              <a:cxn ang="0">
                <a:pos x="connsiteX7855" y="connsiteY7855"/>
              </a:cxn>
              <a:cxn ang="0">
                <a:pos x="connsiteX7856" y="connsiteY7856"/>
              </a:cxn>
              <a:cxn ang="0">
                <a:pos x="connsiteX7857" y="connsiteY7857"/>
              </a:cxn>
              <a:cxn ang="0">
                <a:pos x="connsiteX7858" y="connsiteY7858"/>
              </a:cxn>
              <a:cxn ang="0">
                <a:pos x="connsiteX7859" y="connsiteY7859"/>
              </a:cxn>
              <a:cxn ang="0">
                <a:pos x="connsiteX7860" y="connsiteY7860"/>
              </a:cxn>
              <a:cxn ang="0">
                <a:pos x="connsiteX7861" y="connsiteY7861"/>
              </a:cxn>
              <a:cxn ang="0">
                <a:pos x="connsiteX7862" y="connsiteY7862"/>
              </a:cxn>
              <a:cxn ang="0">
                <a:pos x="connsiteX7863" y="connsiteY7863"/>
              </a:cxn>
              <a:cxn ang="0">
                <a:pos x="connsiteX7864" y="connsiteY7864"/>
              </a:cxn>
              <a:cxn ang="0">
                <a:pos x="connsiteX7865" y="connsiteY7865"/>
              </a:cxn>
              <a:cxn ang="0">
                <a:pos x="connsiteX7866" y="connsiteY7866"/>
              </a:cxn>
              <a:cxn ang="0">
                <a:pos x="connsiteX7867" y="connsiteY7867"/>
              </a:cxn>
              <a:cxn ang="0">
                <a:pos x="connsiteX7868" y="connsiteY7868"/>
              </a:cxn>
              <a:cxn ang="0">
                <a:pos x="connsiteX7869" y="connsiteY7869"/>
              </a:cxn>
              <a:cxn ang="0">
                <a:pos x="connsiteX7870" y="connsiteY7870"/>
              </a:cxn>
              <a:cxn ang="0">
                <a:pos x="connsiteX7871" y="connsiteY7871"/>
              </a:cxn>
              <a:cxn ang="0">
                <a:pos x="connsiteX7872" y="connsiteY7872"/>
              </a:cxn>
              <a:cxn ang="0">
                <a:pos x="connsiteX7873" y="connsiteY7873"/>
              </a:cxn>
              <a:cxn ang="0">
                <a:pos x="connsiteX7874" y="connsiteY7874"/>
              </a:cxn>
              <a:cxn ang="0">
                <a:pos x="connsiteX7875" y="connsiteY7875"/>
              </a:cxn>
              <a:cxn ang="0">
                <a:pos x="connsiteX7876" y="connsiteY7876"/>
              </a:cxn>
              <a:cxn ang="0">
                <a:pos x="connsiteX7877" y="connsiteY7877"/>
              </a:cxn>
              <a:cxn ang="0">
                <a:pos x="connsiteX7878" y="connsiteY7878"/>
              </a:cxn>
              <a:cxn ang="0">
                <a:pos x="connsiteX7879" y="connsiteY7879"/>
              </a:cxn>
              <a:cxn ang="0">
                <a:pos x="connsiteX7880" y="connsiteY7880"/>
              </a:cxn>
              <a:cxn ang="0">
                <a:pos x="connsiteX7881" y="connsiteY7881"/>
              </a:cxn>
              <a:cxn ang="0">
                <a:pos x="connsiteX7882" y="connsiteY7882"/>
              </a:cxn>
              <a:cxn ang="0">
                <a:pos x="connsiteX7883" y="connsiteY7883"/>
              </a:cxn>
              <a:cxn ang="0">
                <a:pos x="connsiteX7884" y="connsiteY7884"/>
              </a:cxn>
              <a:cxn ang="0">
                <a:pos x="connsiteX7885" y="connsiteY7885"/>
              </a:cxn>
              <a:cxn ang="0">
                <a:pos x="connsiteX7886" y="connsiteY7886"/>
              </a:cxn>
              <a:cxn ang="0">
                <a:pos x="connsiteX7887" y="connsiteY7887"/>
              </a:cxn>
              <a:cxn ang="0">
                <a:pos x="connsiteX7888" y="connsiteY7888"/>
              </a:cxn>
              <a:cxn ang="0">
                <a:pos x="connsiteX7889" y="connsiteY7889"/>
              </a:cxn>
              <a:cxn ang="0">
                <a:pos x="connsiteX7890" y="connsiteY7890"/>
              </a:cxn>
              <a:cxn ang="0">
                <a:pos x="connsiteX7891" y="connsiteY7891"/>
              </a:cxn>
              <a:cxn ang="0">
                <a:pos x="connsiteX7892" y="connsiteY7892"/>
              </a:cxn>
              <a:cxn ang="0">
                <a:pos x="connsiteX7893" y="connsiteY7893"/>
              </a:cxn>
              <a:cxn ang="0">
                <a:pos x="connsiteX7894" y="connsiteY7894"/>
              </a:cxn>
              <a:cxn ang="0">
                <a:pos x="connsiteX7895" y="connsiteY7895"/>
              </a:cxn>
              <a:cxn ang="0">
                <a:pos x="connsiteX7896" y="connsiteY7896"/>
              </a:cxn>
              <a:cxn ang="0">
                <a:pos x="connsiteX7897" y="connsiteY7897"/>
              </a:cxn>
              <a:cxn ang="0">
                <a:pos x="connsiteX7898" y="connsiteY7898"/>
              </a:cxn>
              <a:cxn ang="0">
                <a:pos x="connsiteX7899" y="connsiteY7899"/>
              </a:cxn>
              <a:cxn ang="0">
                <a:pos x="connsiteX7900" y="connsiteY7900"/>
              </a:cxn>
              <a:cxn ang="0">
                <a:pos x="connsiteX7901" y="connsiteY7901"/>
              </a:cxn>
              <a:cxn ang="0">
                <a:pos x="connsiteX7902" y="connsiteY7902"/>
              </a:cxn>
              <a:cxn ang="0">
                <a:pos x="connsiteX7903" y="connsiteY7903"/>
              </a:cxn>
              <a:cxn ang="0">
                <a:pos x="connsiteX7904" y="connsiteY7904"/>
              </a:cxn>
              <a:cxn ang="0">
                <a:pos x="connsiteX7905" y="connsiteY7905"/>
              </a:cxn>
              <a:cxn ang="0">
                <a:pos x="connsiteX7906" y="connsiteY7906"/>
              </a:cxn>
              <a:cxn ang="0">
                <a:pos x="connsiteX7907" y="connsiteY7907"/>
              </a:cxn>
              <a:cxn ang="0">
                <a:pos x="connsiteX7908" y="connsiteY7908"/>
              </a:cxn>
              <a:cxn ang="0">
                <a:pos x="connsiteX7909" y="connsiteY7909"/>
              </a:cxn>
              <a:cxn ang="0">
                <a:pos x="connsiteX7910" y="connsiteY7910"/>
              </a:cxn>
              <a:cxn ang="0">
                <a:pos x="connsiteX7911" y="connsiteY7911"/>
              </a:cxn>
              <a:cxn ang="0">
                <a:pos x="connsiteX7912" y="connsiteY7912"/>
              </a:cxn>
              <a:cxn ang="0">
                <a:pos x="connsiteX7913" y="connsiteY7913"/>
              </a:cxn>
              <a:cxn ang="0">
                <a:pos x="connsiteX7914" y="connsiteY7914"/>
              </a:cxn>
              <a:cxn ang="0">
                <a:pos x="connsiteX7915" y="connsiteY7915"/>
              </a:cxn>
              <a:cxn ang="0">
                <a:pos x="connsiteX7916" y="connsiteY7916"/>
              </a:cxn>
              <a:cxn ang="0">
                <a:pos x="connsiteX7917" y="connsiteY7917"/>
              </a:cxn>
              <a:cxn ang="0">
                <a:pos x="connsiteX7918" y="connsiteY7918"/>
              </a:cxn>
              <a:cxn ang="0">
                <a:pos x="connsiteX7919" y="connsiteY7919"/>
              </a:cxn>
              <a:cxn ang="0">
                <a:pos x="connsiteX7920" y="connsiteY7920"/>
              </a:cxn>
              <a:cxn ang="0">
                <a:pos x="connsiteX7921" y="connsiteY7921"/>
              </a:cxn>
              <a:cxn ang="0">
                <a:pos x="connsiteX7922" y="connsiteY7922"/>
              </a:cxn>
              <a:cxn ang="0">
                <a:pos x="connsiteX7923" y="connsiteY7923"/>
              </a:cxn>
              <a:cxn ang="0">
                <a:pos x="connsiteX7924" y="connsiteY7924"/>
              </a:cxn>
              <a:cxn ang="0">
                <a:pos x="connsiteX7925" y="connsiteY7925"/>
              </a:cxn>
              <a:cxn ang="0">
                <a:pos x="connsiteX7926" y="connsiteY7926"/>
              </a:cxn>
              <a:cxn ang="0">
                <a:pos x="connsiteX7927" y="connsiteY7927"/>
              </a:cxn>
              <a:cxn ang="0">
                <a:pos x="connsiteX7928" y="connsiteY7928"/>
              </a:cxn>
              <a:cxn ang="0">
                <a:pos x="connsiteX7929" y="connsiteY7929"/>
              </a:cxn>
              <a:cxn ang="0">
                <a:pos x="connsiteX7930" y="connsiteY7930"/>
              </a:cxn>
              <a:cxn ang="0">
                <a:pos x="connsiteX7931" y="connsiteY7931"/>
              </a:cxn>
              <a:cxn ang="0">
                <a:pos x="connsiteX7932" y="connsiteY7932"/>
              </a:cxn>
              <a:cxn ang="0">
                <a:pos x="connsiteX7933" y="connsiteY7933"/>
              </a:cxn>
              <a:cxn ang="0">
                <a:pos x="connsiteX7934" y="connsiteY7934"/>
              </a:cxn>
              <a:cxn ang="0">
                <a:pos x="connsiteX7935" y="connsiteY7935"/>
              </a:cxn>
              <a:cxn ang="0">
                <a:pos x="connsiteX7936" y="connsiteY7936"/>
              </a:cxn>
              <a:cxn ang="0">
                <a:pos x="connsiteX7937" y="connsiteY7937"/>
              </a:cxn>
              <a:cxn ang="0">
                <a:pos x="connsiteX7938" y="connsiteY7938"/>
              </a:cxn>
              <a:cxn ang="0">
                <a:pos x="connsiteX7939" y="connsiteY7939"/>
              </a:cxn>
              <a:cxn ang="0">
                <a:pos x="connsiteX7940" y="connsiteY7940"/>
              </a:cxn>
              <a:cxn ang="0">
                <a:pos x="connsiteX7941" y="connsiteY7941"/>
              </a:cxn>
              <a:cxn ang="0">
                <a:pos x="connsiteX7942" y="connsiteY7942"/>
              </a:cxn>
              <a:cxn ang="0">
                <a:pos x="connsiteX7943" y="connsiteY7943"/>
              </a:cxn>
              <a:cxn ang="0">
                <a:pos x="connsiteX7944" y="connsiteY7944"/>
              </a:cxn>
              <a:cxn ang="0">
                <a:pos x="connsiteX7945" y="connsiteY7945"/>
              </a:cxn>
              <a:cxn ang="0">
                <a:pos x="connsiteX7946" y="connsiteY7946"/>
              </a:cxn>
              <a:cxn ang="0">
                <a:pos x="connsiteX7947" y="connsiteY7947"/>
              </a:cxn>
              <a:cxn ang="0">
                <a:pos x="connsiteX7948" y="connsiteY7948"/>
              </a:cxn>
              <a:cxn ang="0">
                <a:pos x="connsiteX7949" y="connsiteY7949"/>
              </a:cxn>
              <a:cxn ang="0">
                <a:pos x="connsiteX7950" y="connsiteY7950"/>
              </a:cxn>
              <a:cxn ang="0">
                <a:pos x="connsiteX7951" y="connsiteY7951"/>
              </a:cxn>
              <a:cxn ang="0">
                <a:pos x="connsiteX7952" y="connsiteY7952"/>
              </a:cxn>
              <a:cxn ang="0">
                <a:pos x="connsiteX7953" y="connsiteY7953"/>
              </a:cxn>
              <a:cxn ang="0">
                <a:pos x="connsiteX7954" y="connsiteY7954"/>
              </a:cxn>
              <a:cxn ang="0">
                <a:pos x="connsiteX7955" y="connsiteY7955"/>
              </a:cxn>
              <a:cxn ang="0">
                <a:pos x="connsiteX7956" y="connsiteY7956"/>
              </a:cxn>
              <a:cxn ang="0">
                <a:pos x="connsiteX7957" y="connsiteY7957"/>
              </a:cxn>
              <a:cxn ang="0">
                <a:pos x="connsiteX7958" y="connsiteY7958"/>
              </a:cxn>
              <a:cxn ang="0">
                <a:pos x="connsiteX7959" y="connsiteY7959"/>
              </a:cxn>
              <a:cxn ang="0">
                <a:pos x="connsiteX7960" y="connsiteY7960"/>
              </a:cxn>
              <a:cxn ang="0">
                <a:pos x="connsiteX7961" y="connsiteY7961"/>
              </a:cxn>
              <a:cxn ang="0">
                <a:pos x="connsiteX7962" y="connsiteY7962"/>
              </a:cxn>
              <a:cxn ang="0">
                <a:pos x="connsiteX7963" y="connsiteY7963"/>
              </a:cxn>
              <a:cxn ang="0">
                <a:pos x="connsiteX7964" y="connsiteY7964"/>
              </a:cxn>
              <a:cxn ang="0">
                <a:pos x="connsiteX7965" y="connsiteY7965"/>
              </a:cxn>
              <a:cxn ang="0">
                <a:pos x="connsiteX7966" y="connsiteY7966"/>
              </a:cxn>
              <a:cxn ang="0">
                <a:pos x="connsiteX7967" y="connsiteY7967"/>
              </a:cxn>
              <a:cxn ang="0">
                <a:pos x="connsiteX7968" y="connsiteY7968"/>
              </a:cxn>
              <a:cxn ang="0">
                <a:pos x="connsiteX7969" y="connsiteY7969"/>
              </a:cxn>
              <a:cxn ang="0">
                <a:pos x="connsiteX7970" y="connsiteY7970"/>
              </a:cxn>
              <a:cxn ang="0">
                <a:pos x="connsiteX7971" y="connsiteY7971"/>
              </a:cxn>
              <a:cxn ang="0">
                <a:pos x="connsiteX7972" y="connsiteY7972"/>
              </a:cxn>
              <a:cxn ang="0">
                <a:pos x="connsiteX7973" y="connsiteY7973"/>
              </a:cxn>
              <a:cxn ang="0">
                <a:pos x="connsiteX7974" y="connsiteY7974"/>
              </a:cxn>
              <a:cxn ang="0">
                <a:pos x="connsiteX7975" y="connsiteY7975"/>
              </a:cxn>
              <a:cxn ang="0">
                <a:pos x="connsiteX7976" y="connsiteY7976"/>
              </a:cxn>
              <a:cxn ang="0">
                <a:pos x="connsiteX7977" y="connsiteY7977"/>
              </a:cxn>
              <a:cxn ang="0">
                <a:pos x="connsiteX7978" y="connsiteY7978"/>
              </a:cxn>
              <a:cxn ang="0">
                <a:pos x="connsiteX7979" y="connsiteY7979"/>
              </a:cxn>
              <a:cxn ang="0">
                <a:pos x="connsiteX7980" y="connsiteY7980"/>
              </a:cxn>
              <a:cxn ang="0">
                <a:pos x="connsiteX7981" y="connsiteY7981"/>
              </a:cxn>
              <a:cxn ang="0">
                <a:pos x="connsiteX7982" y="connsiteY7982"/>
              </a:cxn>
              <a:cxn ang="0">
                <a:pos x="connsiteX7983" y="connsiteY7983"/>
              </a:cxn>
              <a:cxn ang="0">
                <a:pos x="connsiteX7984" y="connsiteY7984"/>
              </a:cxn>
              <a:cxn ang="0">
                <a:pos x="connsiteX7985" y="connsiteY7985"/>
              </a:cxn>
              <a:cxn ang="0">
                <a:pos x="connsiteX7986" y="connsiteY7986"/>
              </a:cxn>
              <a:cxn ang="0">
                <a:pos x="connsiteX7987" y="connsiteY7987"/>
              </a:cxn>
              <a:cxn ang="0">
                <a:pos x="connsiteX7988" y="connsiteY7988"/>
              </a:cxn>
              <a:cxn ang="0">
                <a:pos x="connsiteX7989" y="connsiteY7989"/>
              </a:cxn>
              <a:cxn ang="0">
                <a:pos x="connsiteX7990" y="connsiteY7990"/>
              </a:cxn>
              <a:cxn ang="0">
                <a:pos x="connsiteX7991" y="connsiteY7991"/>
              </a:cxn>
              <a:cxn ang="0">
                <a:pos x="connsiteX7992" y="connsiteY7992"/>
              </a:cxn>
              <a:cxn ang="0">
                <a:pos x="connsiteX7993" y="connsiteY7993"/>
              </a:cxn>
              <a:cxn ang="0">
                <a:pos x="connsiteX7994" y="connsiteY7994"/>
              </a:cxn>
              <a:cxn ang="0">
                <a:pos x="connsiteX7995" y="connsiteY7995"/>
              </a:cxn>
              <a:cxn ang="0">
                <a:pos x="connsiteX7996" y="connsiteY7996"/>
              </a:cxn>
              <a:cxn ang="0">
                <a:pos x="connsiteX7997" y="connsiteY7997"/>
              </a:cxn>
              <a:cxn ang="0">
                <a:pos x="connsiteX7998" y="connsiteY7998"/>
              </a:cxn>
              <a:cxn ang="0">
                <a:pos x="connsiteX7999" y="connsiteY7999"/>
              </a:cxn>
              <a:cxn ang="0">
                <a:pos x="connsiteX8000" y="connsiteY8000"/>
              </a:cxn>
              <a:cxn ang="0">
                <a:pos x="connsiteX8001" y="connsiteY8001"/>
              </a:cxn>
              <a:cxn ang="0">
                <a:pos x="connsiteX8002" y="connsiteY8002"/>
              </a:cxn>
              <a:cxn ang="0">
                <a:pos x="connsiteX8003" y="connsiteY8003"/>
              </a:cxn>
              <a:cxn ang="0">
                <a:pos x="connsiteX8004" y="connsiteY8004"/>
              </a:cxn>
              <a:cxn ang="0">
                <a:pos x="connsiteX8005" y="connsiteY8005"/>
              </a:cxn>
              <a:cxn ang="0">
                <a:pos x="connsiteX8006" y="connsiteY8006"/>
              </a:cxn>
              <a:cxn ang="0">
                <a:pos x="connsiteX8007" y="connsiteY8007"/>
              </a:cxn>
              <a:cxn ang="0">
                <a:pos x="connsiteX8008" y="connsiteY8008"/>
              </a:cxn>
              <a:cxn ang="0">
                <a:pos x="connsiteX8009" y="connsiteY8009"/>
              </a:cxn>
              <a:cxn ang="0">
                <a:pos x="connsiteX8010" y="connsiteY8010"/>
              </a:cxn>
              <a:cxn ang="0">
                <a:pos x="connsiteX8011" y="connsiteY8011"/>
              </a:cxn>
              <a:cxn ang="0">
                <a:pos x="connsiteX8012" y="connsiteY8012"/>
              </a:cxn>
              <a:cxn ang="0">
                <a:pos x="connsiteX8013" y="connsiteY8013"/>
              </a:cxn>
              <a:cxn ang="0">
                <a:pos x="connsiteX8014" y="connsiteY8014"/>
              </a:cxn>
              <a:cxn ang="0">
                <a:pos x="connsiteX8015" y="connsiteY8015"/>
              </a:cxn>
              <a:cxn ang="0">
                <a:pos x="connsiteX8016" y="connsiteY8016"/>
              </a:cxn>
              <a:cxn ang="0">
                <a:pos x="connsiteX8017" y="connsiteY8017"/>
              </a:cxn>
              <a:cxn ang="0">
                <a:pos x="connsiteX8018" y="connsiteY8018"/>
              </a:cxn>
              <a:cxn ang="0">
                <a:pos x="connsiteX8019" y="connsiteY8019"/>
              </a:cxn>
              <a:cxn ang="0">
                <a:pos x="connsiteX8020" y="connsiteY8020"/>
              </a:cxn>
              <a:cxn ang="0">
                <a:pos x="connsiteX8021" y="connsiteY8021"/>
              </a:cxn>
              <a:cxn ang="0">
                <a:pos x="connsiteX8022" y="connsiteY8022"/>
              </a:cxn>
              <a:cxn ang="0">
                <a:pos x="connsiteX8023" y="connsiteY8023"/>
              </a:cxn>
              <a:cxn ang="0">
                <a:pos x="connsiteX8024" y="connsiteY8024"/>
              </a:cxn>
              <a:cxn ang="0">
                <a:pos x="connsiteX8025" y="connsiteY8025"/>
              </a:cxn>
              <a:cxn ang="0">
                <a:pos x="connsiteX8026" y="connsiteY8026"/>
              </a:cxn>
              <a:cxn ang="0">
                <a:pos x="connsiteX8027" y="connsiteY8027"/>
              </a:cxn>
              <a:cxn ang="0">
                <a:pos x="connsiteX8028" y="connsiteY8028"/>
              </a:cxn>
              <a:cxn ang="0">
                <a:pos x="connsiteX8029" y="connsiteY8029"/>
              </a:cxn>
              <a:cxn ang="0">
                <a:pos x="connsiteX8030" y="connsiteY8030"/>
              </a:cxn>
              <a:cxn ang="0">
                <a:pos x="connsiteX8031" y="connsiteY8031"/>
              </a:cxn>
              <a:cxn ang="0">
                <a:pos x="connsiteX8032" y="connsiteY8032"/>
              </a:cxn>
              <a:cxn ang="0">
                <a:pos x="connsiteX8033" y="connsiteY8033"/>
              </a:cxn>
              <a:cxn ang="0">
                <a:pos x="connsiteX8034" y="connsiteY8034"/>
              </a:cxn>
              <a:cxn ang="0">
                <a:pos x="connsiteX8035" y="connsiteY8035"/>
              </a:cxn>
              <a:cxn ang="0">
                <a:pos x="connsiteX8036" y="connsiteY8036"/>
              </a:cxn>
              <a:cxn ang="0">
                <a:pos x="connsiteX8037" y="connsiteY8037"/>
              </a:cxn>
              <a:cxn ang="0">
                <a:pos x="connsiteX8038" y="connsiteY8038"/>
              </a:cxn>
              <a:cxn ang="0">
                <a:pos x="connsiteX8039" y="connsiteY8039"/>
              </a:cxn>
              <a:cxn ang="0">
                <a:pos x="connsiteX8040" y="connsiteY8040"/>
              </a:cxn>
              <a:cxn ang="0">
                <a:pos x="connsiteX8041" y="connsiteY8041"/>
              </a:cxn>
              <a:cxn ang="0">
                <a:pos x="connsiteX8042" y="connsiteY8042"/>
              </a:cxn>
              <a:cxn ang="0">
                <a:pos x="connsiteX8043" y="connsiteY8043"/>
              </a:cxn>
              <a:cxn ang="0">
                <a:pos x="connsiteX8044" y="connsiteY8044"/>
              </a:cxn>
              <a:cxn ang="0">
                <a:pos x="connsiteX8045" y="connsiteY8045"/>
              </a:cxn>
              <a:cxn ang="0">
                <a:pos x="connsiteX8046" y="connsiteY8046"/>
              </a:cxn>
              <a:cxn ang="0">
                <a:pos x="connsiteX8047" y="connsiteY8047"/>
              </a:cxn>
              <a:cxn ang="0">
                <a:pos x="connsiteX8048" y="connsiteY8048"/>
              </a:cxn>
              <a:cxn ang="0">
                <a:pos x="connsiteX8049" y="connsiteY8049"/>
              </a:cxn>
              <a:cxn ang="0">
                <a:pos x="connsiteX8050" y="connsiteY8050"/>
              </a:cxn>
              <a:cxn ang="0">
                <a:pos x="connsiteX8051" y="connsiteY8051"/>
              </a:cxn>
              <a:cxn ang="0">
                <a:pos x="connsiteX8052" y="connsiteY8052"/>
              </a:cxn>
              <a:cxn ang="0">
                <a:pos x="connsiteX8053" y="connsiteY8053"/>
              </a:cxn>
              <a:cxn ang="0">
                <a:pos x="connsiteX8054" y="connsiteY8054"/>
              </a:cxn>
              <a:cxn ang="0">
                <a:pos x="connsiteX8055" y="connsiteY8055"/>
              </a:cxn>
              <a:cxn ang="0">
                <a:pos x="connsiteX8056" y="connsiteY8056"/>
              </a:cxn>
              <a:cxn ang="0">
                <a:pos x="connsiteX8057" y="connsiteY8057"/>
              </a:cxn>
              <a:cxn ang="0">
                <a:pos x="connsiteX8058" y="connsiteY8058"/>
              </a:cxn>
              <a:cxn ang="0">
                <a:pos x="connsiteX8059" y="connsiteY8059"/>
              </a:cxn>
              <a:cxn ang="0">
                <a:pos x="connsiteX8060" y="connsiteY8060"/>
              </a:cxn>
              <a:cxn ang="0">
                <a:pos x="connsiteX8061" y="connsiteY8061"/>
              </a:cxn>
              <a:cxn ang="0">
                <a:pos x="connsiteX8062" y="connsiteY8062"/>
              </a:cxn>
              <a:cxn ang="0">
                <a:pos x="connsiteX8063" y="connsiteY8063"/>
              </a:cxn>
              <a:cxn ang="0">
                <a:pos x="connsiteX8064" y="connsiteY8064"/>
              </a:cxn>
              <a:cxn ang="0">
                <a:pos x="connsiteX8065" y="connsiteY8065"/>
              </a:cxn>
              <a:cxn ang="0">
                <a:pos x="connsiteX8066" y="connsiteY8066"/>
              </a:cxn>
              <a:cxn ang="0">
                <a:pos x="connsiteX8067" y="connsiteY8067"/>
              </a:cxn>
              <a:cxn ang="0">
                <a:pos x="connsiteX8068" y="connsiteY8068"/>
              </a:cxn>
              <a:cxn ang="0">
                <a:pos x="connsiteX8069" y="connsiteY8069"/>
              </a:cxn>
              <a:cxn ang="0">
                <a:pos x="connsiteX8070" y="connsiteY8070"/>
              </a:cxn>
              <a:cxn ang="0">
                <a:pos x="connsiteX8071" y="connsiteY8071"/>
              </a:cxn>
              <a:cxn ang="0">
                <a:pos x="connsiteX8072" y="connsiteY8072"/>
              </a:cxn>
              <a:cxn ang="0">
                <a:pos x="connsiteX8073" y="connsiteY8073"/>
              </a:cxn>
              <a:cxn ang="0">
                <a:pos x="connsiteX8074" y="connsiteY8074"/>
              </a:cxn>
              <a:cxn ang="0">
                <a:pos x="connsiteX8075" y="connsiteY8075"/>
              </a:cxn>
              <a:cxn ang="0">
                <a:pos x="connsiteX8076" y="connsiteY8076"/>
              </a:cxn>
              <a:cxn ang="0">
                <a:pos x="connsiteX8077" y="connsiteY8077"/>
              </a:cxn>
              <a:cxn ang="0">
                <a:pos x="connsiteX8078" y="connsiteY8078"/>
              </a:cxn>
              <a:cxn ang="0">
                <a:pos x="connsiteX8079" y="connsiteY8079"/>
              </a:cxn>
              <a:cxn ang="0">
                <a:pos x="connsiteX8080" y="connsiteY8080"/>
              </a:cxn>
              <a:cxn ang="0">
                <a:pos x="connsiteX8081" y="connsiteY8081"/>
              </a:cxn>
              <a:cxn ang="0">
                <a:pos x="connsiteX8082" y="connsiteY8082"/>
              </a:cxn>
              <a:cxn ang="0">
                <a:pos x="connsiteX8083" y="connsiteY8083"/>
              </a:cxn>
              <a:cxn ang="0">
                <a:pos x="connsiteX8084" y="connsiteY8084"/>
              </a:cxn>
              <a:cxn ang="0">
                <a:pos x="connsiteX8085" y="connsiteY8085"/>
              </a:cxn>
              <a:cxn ang="0">
                <a:pos x="connsiteX8086" y="connsiteY8086"/>
              </a:cxn>
              <a:cxn ang="0">
                <a:pos x="connsiteX8087" y="connsiteY8087"/>
              </a:cxn>
              <a:cxn ang="0">
                <a:pos x="connsiteX8088" y="connsiteY8088"/>
              </a:cxn>
              <a:cxn ang="0">
                <a:pos x="connsiteX8089" y="connsiteY8089"/>
              </a:cxn>
              <a:cxn ang="0">
                <a:pos x="connsiteX8090" y="connsiteY8090"/>
              </a:cxn>
              <a:cxn ang="0">
                <a:pos x="connsiteX8091" y="connsiteY8091"/>
              </a:cxn>
              <a:cxn ang="0">
                <a:pos x="connsiteX8092" y="connsiteY8092"/>
              </a:cxn>
              <a:cxn ang="0">
                <a:pos x="connsiteX8093" y="connsiteY8093"/>
              </a:cxn>
              <a:cxn ang="0">
                <a:pos x="connsiteX8094" y="connsiteY8094"/>
              </a:cxn>
              <a:cxn ang="0">
                <a:pos x="connsiteX8095" y="connsiteY8095"/>
              </a:cxn>
              <a:cxn ang="0">
                <a:pos x="connsiteX8096" y="connsiteY8096"/>
              </a:cxn>
              <a:cxn ang="0">
                <a:pos x="connsiteX8097" y="connsiteY8097"/>
              </a:cxn>
              <a:cxn ang="0">
                <a:pos x="connsiteX8098" y="connsiteY8098"/>
              </a:cxn>
              <a:cxn ang="0">
                <a:pos x="connsiteX8099" y="connsiteY8099"/>
              </a:cxn>
              <a:cxn ang="0">
                <a:pos x="connsiteX8100" y="connsiteY8100"/>
              </a:cxn>
              <a:cxn ang="0">
                <a:pos x="connsiteX8101" y="connsiteY8101"/>
              </a:cxn>
              <a:cxn ang="0">
                <a:pos x="connsiteX8102" y="connsiteY8102"/>
              </a:cxn>
              <a:cxn ang="0">
                <a:pos x="connsiteX8103" y="connsiteY8103"/>
              </a:cxn>
              <a:cxn ang="0">
                <a:pos x="connsiteX8104" y="connsiteY8104"/>
              </a:cxn>
              <a:cxn ang="0">
                <a:pos x="connsiteX8105" y="connsiteY8105"/>
              </a:cxn>
              <a:cxn ang="0">
                <a:pos x="connsiteX8106" y="connsiteY8106"/>
              </a:cxn>
              <a:cxn ang="0">
                <a:pos x="connsiteX8107" y="connsiteY8107"/>
              </a:cxn>
              <a:cxn ang="0">
                <a:pos x="connsiteX8108" y="connsiteY8108"/>
              </a:cxn>
              <a:cxn ang="0">
                <a:pos x="connsiteX8109" y="connsiteY8109"/>
              </a:cxn>
              <a:cxn ang="0">
                <a:pos x="connsiteX8110" y="connsiteY8110"/>
              </a:cxn>
              <a:cxn ang="0">
                <a:pos x="connsiteX8111" y="connsiteY8111"/>
              </a:cxn>
              <a:cxn ang="0">
                <a:pos x="connsiteX8112" y="connsiteY8112"/>
              </a:cxn>
              <a:cxn ang="0">
                <a:pos x="connsiteX8113" y="connsiteY8113"/>
              </a:cxn>
              <a:cxn ang="0">
                <a:pos x="connsiteX8114" y="connsiteY8114"/>
              </a:cxn>
              <a:cxn ang="0">
                <a:pos x="connsiteX8115" y="connsiteY8115"/>
              </a:cxn>
              <a:cxn ang="0">
                <a:pos x="connsiteX8116" y="connsiteY8116"/>
              </a:cxn>
              <a:cxn ang="0">
                <a:pos x="connsiteX8117" y="connsiteY8117"/>
              </a:cxn>
              <a:cxn ang="0">
                <a:pos x="connsiteX8118" y="connsiteY8118"/>
              </a:cxn>
              <a:cxn ang="0">
                <a:pos x="connsiteX8119" y="connsiteY8119"/>
              </a:cxn>
              <a:cxn ang="0">
                <a:pos x="connsiteX8120" y="connsiteY8120"/>
              </a:cxn>
              <a:cxn ang="0">
                <a:pos x="connsiteX8121" y="connsiteY8121"/>
              </a:cxn>
              <a:cxn ang="0">
                <a:pos x="connsiteX8122" y="connsiteY8122"/>
              </a:cxn>
              <a:cxn ang="0">
                <a:pos x="connsiteX8123" y="connsiteY8123"/>
              </a:cxn>
              <a:cxn ang="0">
                <a:pos x="connsiteX8124" y="connsiteY8124"/>
              </a:cxn>
              <a:cxn ang="0">
                <a:pos x="connsiteX8125" y="connsiteY8125"/>
              </a:cxn>
              <a:cxn ang="0">
                <a:pos x="connsiteX8126" y="connsiteY8126"/>
              </a:cxn>
              <a:cxn ang="0">
                <a:pos x="connsiteX8127" y="connsiteY8127"/>
              </a:cxn>
              <a:cxn ang="0">
                <a:pos x="connsiteX8128" y="connsiteY8128"/>
              </a:cxn>
              <a:cxn ang="0">
                <a:pos x="connsiteX8129" y="connsiteY8129"/>
              </a:cxn>
              <a:cxn ang="0">
                <a:pos x="connsiteX8130" y="connsiteY8130"/>
              </a:cxn>
              <a:cxn ang="0">
                <a:pos x="connsiteX8131" y="connsiteY8131"/>
              </a:cxn>
              <a:cxn ang="0">
                <a:pos x="connsiteX8132" y="connsiteY8132"/>
              </a:cxn>
              <a:cxn ang="0">
                <a:pos x="connsiteX8133" y="connsiteY8133"/>
              </a:cxn>
              <a:cxn ang="0">
                <a:pos x="connsiteX8134" y="connsiteY8134"/>
              </a:cxn>
              <a:cxn ang="0">
                <a:pos x="connsiteX8135" y="connsiteY8135"/>
              </a:cxn>
              <a:cxn ang="0">
                <a:pos x="connsiteX8136" y="connsiteY8136"/>
              </a:cxn>
              <a:cxn ang="0">
                <a:pos x="connsiteX8137" y="connsiteY8137"/>
              </a:cxn>
              <a:cxn ang="0">
                <a:pos x="connsiteX8138" y="connsiteY8138"/>
              </a:cxn>
              <a:cxn ang="0">
                <a:pos x="connsiteX8139" y="connsiteY8139"/>
              </a:cxn>
              <a:cxn ang="0">
                <a:pos x="connsiteX8140" y="connsiteY8140"/>
              </a:cxn>
              <a:cxn ang="0">
                <a:pos x="connsiteX8141" y="connsiteY8141"/>
              </a:cxn>
              <a:cxn ang="0">
                <a:pos x="connsiteX8142" y="connsiteY8142"/>
              </a:cxn>
              <a:cxn ang="0">
                <a:pos x="connsiteX8143" y="connsiteY8143"/>
              </a:cxn>
              <a:cxn ang="0">
                <a:pos x="connsiteX8144" y="connsiteY8144"/>
              </a:cxn>
              <a:cxn ang="0">
                <a:pos x="connsiteX8145" y="connsiteY8145"/>
              </a:cxn>
              <a:cxn ang="0">
                <a:pos x="connsiteX8146" y="connsiteY8146"/>
              </a:cxn>
              <a:cxn ang="0">
                <a:pos x="connsiteX8147" y="connsiteY8147"/>
              </a:cxn>
              <a:cxn ang="0">
                <a:pos x="connsiteX8148" y="connsiteY8148"/>
              </a:cxn>
              <a:cxn ang="0">
                <a:pos x="connsiteX8149" y="connsiteY8149"/>
              </a:cxn>
              <a:cxn ang="0">
                <a:pos x="connsiteX8150" y="connsiteY8150"/>
              </a:cxn>
              <a:cxn ang="0">
                <a:pos x="connsiteX8151" y="connsiteY8151"/>
              </a:cxn>
              <a:cxn ang="0">
                <a:pos x="connsiteX8152" y="connsiteY8152"/>
              </a:cxn>
              <a:cxn ang="0">
                <a:pos x="connsiteX8153" y="connsiteY8153"/>
              </a:cxn>
              <a:cxn ang="0">
                <a:pos x="connsiteX8154" y="connsiteY8154"/>
              </a:cxn>
              <a:cxn ang="0">
                <a:pos x="connsiteX8155" y="connsiteY8155"/>
              </a:cxn>
              <a:cxn ang="0">
                <a:pos x="connsiteX8156" y="connsiteY8156"/>
              </a:cxn>
              <a:cxn ang="0">
                <a:pos x="connsiteX8157" y="connsiteY8157"/>
              </a:cxn>
              <a:cxn ang="0">
                <a:pos x="connsiteX8158" y="connsiteY8158"/>
              </a:cxn>
              <a:cxn ang="0">
                <a:pos x="connsiteX8159" y="connsiteY8159"/>
              </a:cxn>
              <a:cxn ang="0">
                <a:pos x="connsiteX8160" y="connsiteY8160"/>
              </a:cxn>
              <a:cxn ang="0">
                <a:pos x="connsiteX8161" y="connsiteY8161"/>
              </a:cxn>
              <a:cxn ang="0">
                <a:pos x="connsiteX8162" y="connsiteY8162"/>
              </a:cxn>
              <a:cxn ang="0">
                <a:pos x="connsiteX8163" y="connsiteY8163"/>
              </a:cxn>
              <a:cxn ang="0">
                <a:pos x="connsiteX8164" y="connsiteY8164"/>
              </a:cxn>
              <a:cxn ang="0">
                <a:pos x="connsiteX8165" y="connsiteY8165"/>
              </a:cxn>
              <a:cxn ang="0">
                <a:pos x="connsiteX8166" y="connsiteY8166"/>
              </a:cxn>
              <a:cxn ang="0">
                <a:pos x="connsiteX8167" y="connsiteY8167"/>
              </a:cxn>
              <a:cxn ang="0">
                <a:pos x="connsiteX8168" y="connsiteY8168"/>
              </a:cxn>
              <a:cxn ang="0">
                <a:pos x="connsiteX8169" y="connsiteY8169"/>
              </a:cxn>
              <a:cxn ang="0">
                <a:pos x="connsiteX8170" y="connsiteY8170"/>
              </a:cxn>
              <a:cxn ang="0">
                <a:pos x="connsiteX8171" y="connsiteY8171"/>
              </a:cxn>
              <a:cxn ang="0">
                <a:pos x="connsiteX8172" y="connsiteY8172"/>
              </a:cxn>
              <a:cxn ang="0">
                <a:pos x="connsiteX8173" y="connsiteY8173"/>
              </a:cxn>
              <a:cxn ang="0">
                <a:pos x="connsiteX8174" y="connsiteY8174"/>
              </a:cxn>
              <a:cxn ang="0">
                <a:pos x="connsiteX8175" y="connsiteY8175"/>
              </a:cxn>
              <a:cxn ang="0">
                <a:pos x="connsiteX8176" y="connsiteY8176"/>
              </a:cxn>
              <a:cxn ang="0">
                <a:pos x="connsiteX8177" y="connsiteY8177"/>
              </a:cxn>
              <a:cxn ang="0">
                <a:pos x="connsiteX8178" y="connsiteY8178"/>
              </a:cxn>
              <a:cxn ang="0">
                <a:pos x="connsiteX8179" y="connsiteY8179"/>
              </a:cxn>
              <a:cxn ang="0">
                <a:pos x="connsiteX8180" y="connsiteY8180"/>
              </a:cxn>
              <a:cxn ang="0">
                <a:pos x="connsiteX8181" y="connsiteY8181"/>
              </a:cxn>
              <a:cxn ang="0">
                <a:pos x="connsiteX8182" y="connsiteY8182"/>
              </a:cxn>
              <a:cxn ang="0">
                <a:pos x="connsiteX8183" y="connsiteY8183"/>
              </a:cxn>
              <a:cxn ang="0">
                <a:pos x="connsiteX8184" y="connsiteY8184"/>
              </a:cxn>
              <a:cxn ang="0">
                <a:pos x="connsiteX8185" y="connsiteY8185"/>
              </a:cxn>
              <a:cxn ang="0">
                <a:pos x="connsiteX8186" y="connsiteY8186"/>
              </a:cxn>
              <a:cxn ang="0">
                <a:pos x="connsiteX8187" y="connsiteY8187"/>
              </a:cxn>
              <a:cxn ang="0">
                <a:pos x="connsiteX8188" y="connsiteY8188"/>
              </a:cxn>
              <a:cxn ang="0">
                <a:pos x="connsiteX8189" y="connsiteY8189"/>
              </a:cxn>
              <a:cxn ang="0">
                <a:pos x="connsiteX8190" y="connsiteY8190"/>
              </a:cxn>
              <a:cxn ang="0">
                <a:pos x="connsiteX8191" y="connsiteY8191"/>
              </a:cxn>
              <a:cxn ang="0">
                <a:pos x="connsiteX8192" y="connsiteY8192"/>
              </a:cxn>
              <a:cxn ang="0">
                <a:pos x="connsiteX8193" y="connsiteY8193"/>
              </a:cxn>
              <a:cxn ang="0">
                <a:pos x="connsiteX8194" y="connsiteY8194"/>
              </a:cxn>
              <a:cxn ang="0">
                <a:pos x="connsiteX8195" y="connsiteY8195"/>
              </a:cxn>
              <a:cxn ang="0">
                <a:pos x="connsiteX8196" y="connsiteY8196"/>
              </a:cxn>
              <a:cxn ang="0">
                <a:pos x="connsiteX8197" y="connsiteY8197"/>
              </a:cxn>
              <a:cxn ang="0">
                <a:pos x="connsiteX8198" y="connsiteY8198"/>
              </a:cxn>
              <a:cxn ang="0">
                <a:pos x="connsiteX8199" y="connsiteY8199"/>
              </a:cxn>
              <a:cxn ang="0">
                <a:pos x="connsiteX8200" y="connsiteY8200"/>
              </a:cxn>
              <a:cxn ang="0">
                <a:pos x="connsiteX8201" y="connsiteY8201"/>
              </a:cxn>
              <a:cxn ang="0">
                <a:pos x="connsiteX8202" y="connsiteY8202"/>
              </a:cxn>
              <a:cxn ang="0">
                <a:pos x="connsiteX8203" y="connsiteY8203"/>
              </a:cxn>
              <a:cxn ang="0">
                <a:pos x="connsiteX8204" y="connsiteY8204"/>
              </a:cxn>
              <a:cxn ang="0">
                <a:pos x="connsiteX8205" y="connsiteY8205"/>
              </a:cxn>
              <a:cxn ang="0">
                <a:pos x="connsiteX8206" y="connsiteY8206"/>
              </a:cxn>
              <a:cxn ang="0">
                <a:pos x="connsiteX8207" y="connsiteY8207"/>
              </a:cxn>
              <a:cxn ang="0">
                <a:pos x="connsiteX8208" y="connsiteY8208"/>
              </a:cxn>
              <a:cxn ang="0">
                <a:pos x="connsiteX8209" y="connsiteY8209"/>
              </a:cxn>
              <a:cxn ang="0">
                <a:pos x="connsiteX8210" y="connsiteY8210"/>
              </a:cxn>
              <a:cxn ang="0">
                <a:pos x="connsiteX8211" y="connsiteY8211"/>
              </a:cxn>
              <a:cxn ang="0">
                <a:pos x="connsiteX8212" y="connsiteY8212"/>
              </a:cxn>
              <a:cxn ang="0">
                <a:pos x="connsiteX8213" y="connsiteY8213"/>
              </a:cxn>
              <a:cxn ang="0">
                <a:pos x="connsiteX8214" y="connsiteY8214"/>
              </a:cxn>
              <a:cxn ang="0">
                <a:pos x="connsiteX8215" y="connsiteY8215"/>
              </a:cxn>
              <a:cxn ang="0">
                <a:pos x="connsiteX8216" y="connsiteY8216"/>
              </a:cxn>
              <a:cxn ang="0">
                <a:pos x="connsiteX8217" y="connsiteY8217"/>
              </a:cxn>
              <a:cxn ang="0">
                <a:pos x="connsiteX8218" y="connsiteY8218"/>
              </a:cxn>
              <a:cxn ang="0">
                <a:pos x="connsiteX8219" y="connsiteY8219"/>
              </a:cxn>
              <a:cxn ang="0">
                <a:pos x="connsiteX8220" y="connsiteY8220"/>
              </a:cxn>
              <a:cxn ang="0">
                <a:pos x="connsiteX8221" y="connsiteY8221"/>
              </a:cxn>
              <a:cxn ang="0">
                <a:pos x="connsiteX8222" y="connsiteY8222"/>
              </a:cxn>
              <a:cxn ang="0">
                <a:pos x="connsiteX8223" y="connsiteY8223"/>
              </a:cxn>
              <a:cxn ang="0">
                <a:pos x="connsiteX8224" y="connsiteY8224"/>
              </a:cxn>
              <a:cxn ang="0">
                <a:pos x="connsiteX8225" y="connsiteY8225"/>
              </a:cxn>
              <a:cxn ang="0">
                <a:pos x="connsiteX8226" y="connsiteY8226"/>
              </a:cxn>
              <a:cxn ang="0">
                <a:pos x="connsiteX8227" y="connsiteY8227"/>
              </a:cxn>
              <a:cxn ang="0">
                <a:pos x="connsiteX8228" y="connsiteY8228"/>
              </a:cxn>
              <a:cxn ang="0">
                <a:pos x="connsiteX8229" y="connsiteY8229"/>
              </a:cxn>
              <a:cxn ang="0">
                <a:pos x="connsiteX8230" y="connsiteY8230"/>
              </a:cxn>
              <a:cxn ang="0">
                <a:pos x="connsiteX8231" y="connsiteY8231"/>
              </a:cxn>
              <a:cxn ang="0">
                <a:pos x="connsiteX8232" y="connsiteY8232"/>
              </a:cxn>
              <a:cxn ang="0">
                <a:pos x="connsiteX8233" y="connsiteY8233"/>
              </a:cxn>
              <a:cxn ang="0">
                <a:pos x="connsiteX8234" y="connsiteY8234"/>
              </a:cxn>
              <a:cxn ang="0">
                <a:pos x="connsiteX8235" y="connsiteY8235"/>
              </a:cxn>
              <a:cxn ang="0">
                <a:pos x="connsiteX8236" y="connsiteY8236"/>
              </a:cxn>
              <a:cxn ang="0">
                <a:pos x="connsiteX8237" y="connsiteY8237"/>
              </a:cxn>
              <a:cxn ang="0">
                <a:pos x="connsiteX8238" y="connsiteY8238"/>
              </a:cxn>
              <a:cxn ang="0">
                <a:pos x="connsiteX8239" y="connsiteY8239"/>
              </a:cxn>
              <a:cxn ang="0">
                <a:pos x="connsiteX8240" y="connsiteY8240"/>
              </a:cxn>
              <a:cxn ang="0">
                <a:pos x="connsiteX8241" y="connsiteY8241"/>
              </a:cxn>
              <a:cxn ang="0">
                <a:pos x="connsiteX8242" y="connsiteY8242"/>
              </a:cxn>
              <a:cxn ang="0">
                <a:pos x="connsiteX8243" y="connsiteY8243"/>
              </a:cxn>
              <a:cxn ang="0">
                <a:pos x="connsiteX8244" y="connsiteY8244"/>
              </a:cxn>
              <a:cxn ang="0">
                <a:pos x="connsiteX8245" y="connsiteY8245"/>
              </a:cxn>
              <a:cxn ang="0">
                <a:pos x="connsiteX8246" y="connsiteY8246"/>
              </a:cxn>
              <a:cxn ang="0">
                <a:pos x="connsiteX8247" y="connsiteY8247"/>
              </a:cxn>
              <a:cxn ang="0">
                <a:pos x="connsiteX8248" y="connsiteY8248"/>
              </a:cxn>
              <a:cxn ang="0">
                <a:pos x="connsiteX8249" y="connsiteY8249"/>
              </a:cxn>
              <a:cxn ang="0">
                <a:pos x="connsiteX8250" y="connsiteY8250"/>
              </a:cxn>
              <a:cxn ang="0">
                <a:pos x="connsiteX8251" y="connsiteY8251"/>
              </a:cxn>
              <a:cxn ang="0">
                <a:pos x="connsiteX8252" y="connsiteY8252"/>
              </a:cxn>
              <a:cxn ang="0">
                <a:pos x="connsiteX8253" y="connsiteY8253"/>
              </a:cxn>
              <a:cxn ang="0">
                <a:pos x="connsiteX8254" y="connsiteY8254"/>
              </a:cxn>
              <a:cxn ang="0">
                <a:pos x="connsiteX8255" y="connsiteY8255"/>
              </a:cxn>
              <a:cxn ang="0">
                <a:pos x="connsiteX8256" y="connsiteY8256"/>
              </a:cxn>
              <a:cxn ang="0">
                <a:pos x="connsiteX8257" y="connsiteY8257"/>
              </a:cxn>
              <a:cxn ang="0">
                <a:pos x="connsiteX8258" y="connsiteY8258"/>
              </a:cxn>
              <a:cxn ang="0">
                <a:pos x="connsiteX8259" y="connsiteY8259"/>
              </a:cxn>
              <a:cxn ang="0">
                <a:pos x="connsiteX8260" y="connsiteY8260"/>
              </a:cxn>
              <a:cxn ang="0">
                <a:pos x="connsiteX8261" y="connsiteY8261"/>
              </a:cxn>
              <a:cxn ang="0">
                <a:pos x="connsiteX8262" y="connsiteY8262"/>
              </a:cxn>
              <a:cxn ang="0">
                <a:pos x="connsiteX8263" y="connsiteY8263"/>
              </a:cxn>
              <a:cxn ang="0">
                <a:pos x="connsiteX8264" y="connsiteY8264"/>
              </a:cxn>
              <a:cxn ang="0">
                <a:pos x="connsiteX8265" y="connsiteY8265"/>
              </a:cxn>
              <a:cxn ang="0">
                <a:pos x="connsiteX8266" y="connsiteY8266"/>
              </a:cxn>
              <a:cxn ang="0">
                <a:pos x="connsiteX8267" y="connsiteY8267"/>
              </a:cxn>
              <a:cxn ang="0">
                <a:pos x="connsiteX8268" y="connsiteY8268"/>
              </a:cxn>
              <a:cxn ang="0">
                <a:pos x="connsiteX8269" y="connsiteY8269"/>
              </a:cxn>
              <a:cxn ang="0">
                <a:pos x="connsiteX8270" y="connsiteY8270"/>
              </a:cxn>
              <a:cxn ang="0">
                <a:pos x="connsiteX8271" y="connsiteY8271"/>
              </a:cxn>
              <a:cxn ang="0">
                <a:pos x="connsiteX8272" y="connsiteY8272"/>
              </a:cxn>
              <a:cxn ang="0">
                <a:pos x="connsiteX8273" y="connsiteY8273"/>
              </a:cxn>
              <a:cxn ang="0">
                <a:pos x="connsiteX8274" y="connsiteY8274"/>
              </a:cxn>
              <a:cxn ang="0">
                <a:pos x="connsiteX8275" y="connsiteY8275"/>
              </a:cxn>
              <a:cxn ang="0">
                <a:pos x="connsiteX8276" y="connsiteY8276"/>
              </a:cxn>
              <a:cxn ang="0">
                <a:pos x="connsiteX8277" y="connsiteY8277"/>
              </a:cxn>
              <a:cxn ang="0">
                <a:pos x="connsiteX8278" y="connsiteY8278"/>
              </a:cxn>
              <a:cxn ang="0">
                <a:pos x="connsiteX8279" y="connsiteY8279"/>
              </a:cxn>
              <a:cxn ang="0">
                <a:pos x="connsiteX8280" y="connsiteY8280"/>
              </a:cxn>
              <a:cxn ang="0">
                <a:pos x="connsiteX8281" y="connsiteY8281"/>
              </a:cxn>
              <a:cxn ang="0">
                <a:pos x="connsiteX8282" y="connsiteY8282"/>
              </a:cxn>
              <a:cxn ang="0">
                <a:pos x="connsiteX8283" y="connsiteY8283"/>
              </a:cxn>
              <a:cxn ang="0">
                <a:pos x="connsiteX8284" y="connsiteY8284"/>
              </a:cxn>
              <a:cxn ang="0">
                <a:pos x="connsiteX8285" y="connsiteY8285"/>
              </a:cxn>
              <a:cxn ang="0">
                <a:pos x="connsiteX8286" y="connsiteY8286"/>
              </a:cxn>
              <a:cxn ang="0">
                <a:pos x="connsiteX8287" y="connsiteY8287"/>
              </a:cxn>
              <a:cxn ang="0">
                <a:pos x="connsiteX8288" y="connsiteY8288"/>
              </a:cxn>
              <a:cxn ang="0">
                <a:pos x="connsiteX8289" y="connsiteY8289"/>
              </a:cxn>
              <a:cxn ang="0">
                <a:pos x="connsiteX8290" y="connsiteY8290"/>
              </a:cxn>
              <a:cxn ang="0">
                <a:pos x="connsiteX8291" y="connsiteY8291"/>
              </a:cxn>
              <a:cxn ang="0">
                <a:pos x="connsiteX8292" y="connsiteY8292"/>
              </a:cxn>
              <a:cxn ang="0">
                <a:pos x="connsiteX8293" y="connsiteY8293"/>
              </a:cxn>
              <a:cxn ang="0">
                <a:pos x="connsiteX8294" y="connsiteY8294"/>
              </a:cxn>
              <a:cxn ang="0">
                <a:pos x="connsiteX8295" y="connsiteY8295"/>
              </a:cxn>
              <a:cxn ang="0">
                <a:pos x="connsiteX8296" y="connsiteY8296"/>
              </a:cxn>
              <a:cxn ang="0">
                <a:pos x="connsiteX8297" y="connsiteY8297"/>
              </a:cxn>
              <a:cxn ang="0">
                <a:pos x="connsiteX8298" y="connsiteY8298"/>
              </a:cxn>
              <a:cxn ang="0">
                <a:pos x="connsiteX8299" y="connsiteY8299"/>
              </a:cxn>
              <a:cxn ang="0">
                <a:pos x="connsiteX8300" y="connsiteY8300"/>
              </a:cxn>
              <a:cxn ang="0">
                <a:pos x="connsiteX8301" y="connsiteY8301"/>
              </a:cxn>
              <a:cxn ang="0">
                <a:pos x="connsiteX8302" y="connsiteY8302"/>
              </a:cxn>
              <a:cxn ang="0">
                <a:pos x="connsiteX8303" y="connsiteY8303"/>
              </a:cxn>
              <a:cxn ang="0">
                <a:pos x="connsiteX8304" y="connsiteY8304"/>
              </a:cxn>
              <a:cxn ang="0">
                <a:pos x="connsiteX8305" y="connsiteY8305"/>
              </a:cxn>
              <a:cxn ang="0">
                <a:pos x="connsiteX8306" y="connsiteY8306"/>
              </a:cxn>
              <a:cxn ang="0">
                <a:pos x="connsiteX8307" y="connsiteY8307"/>
              </a:cxn>
              <a:cxn ang="0">
                <a:pos x="connsiteX8308" y="connsiteY8308"/>
              </a:cxn>
              <a:cxn ang="0">
                <a:pos x="connsiteX8309" y="connsiteY8309"/>
              </a:cxn>
              <a:cxn ang="0">
                <a:pos x="connsiteX8310" y="connsiteY8310"/>
              </a:cxn>
              <a:cxn ang="0">
                <a:pos x="connsiteX8311" y="connsiteY8311"/>
              </a:cxn>
              <a:cxn ang="0">
                <a:pos x="connsiteX8312" y="connsiteY8312"/>
              </a:cxn>
              <a:cxn ang="0">
                <a:pos x="connsiteX8313" y="connsiteY8313"/>
              </a:cxn>
              <a:cxn ang="0">
                <a:pos x="connsiteX8314" y="connsiteY8314"/>
              </a:cxn>
              <a:cxn ang="0">
                <a:pos x="connsiteX8315" y="connsiteY8315"/>
              </a:cxn>
              <a:cxn ang="0">
                <a:pos x="connsiteX8316" y="connsiteY8316"/>
              </a:cxn>
              <a:cxn ang="0">
                <a:pos x="connsiteX8317" y="connsiteY8317"/>
              </a:cxn>
              <a:cxn ang="0">
                <a:pos x="connsiteX8318" y="connsiteY8318"/>
              </a:cxn>
              <a:cxn ang="0">
                <a:pos x="connsiteX8319" y="connsiteY8319"/>
              </a:cxn>
              <a:cxn ang="0">
                <a:pos x="connsiteX8320" y="connsiteY8320"/>
              </a:cxn>
              <a:cxn ang="0">
                <a:pos x="connsiteX8321" y="connsiteY8321"/>
              </a:cxn>
              <a:cxn ang="0">
                <a:pos x="connsiteX8322" y="connsiteY8322"/>
              </a:cxn>
              <a:cxn ang="0">
                <a:pos x="connsiteX8323" y="connsiteY8323"/>
              </a:cxn>
              <a:cxn ang="0">
                <a:pos x="connsiteX8324" y="connsiteY8324"/>
              </a:cxn>
              <a:cxn ang="0">
                <a:pos x="connsiteX8325" y="connsiteY8325"/>
              </a:cxn>
              <a:cxn ang="0">
                <a:pos x="connsiteX8326" y="connsiteY8326"/>
              </a:cxn>
              <a:cxn ang="0">
                <a:pos x="connsiteX8327" y="connsiteY8327"/>
              </a:cxn>
              <a:cxn ang="0">
                <a:pos x="connsiteX8328" y="connsiteY8328"/>
              </a:cxn>
              <a:cxn ang="0">
                <a:pos x="connsiteX8329" y="connsiteY8329"/>
              </a:cxn>
              <a:cxn ang="0">
                <a:pos x="connsiteX8330" y="connsiteY8330"/>
              </a:cxn>
              <a:cxn ang="0">
                <a:pos x="connsiteX8331" y="connsiteY8331"/>
              </a:cxn>
              <a:cxn ang="0">
                <a:pos x="connsiteX8332" y="connsiteY8332"/>
              </a:cxn>
              <a:cxn ang="0">
                <a:pos x="connsiteX8333" y="connsiteY8333"/>
              </a:cxn>
              <a:cxn ang="0">
                <a:pos x="connsiteX8334" y="connsiteY8334"/>
              </a:cxn>
              <a:cxn ang="0">
                <a:pos x="connsiteX8335" y="connsiteY8335"/>
              </a:cxn>
              <a:cxn ang="0">
                <a:pos x="connsiteX8336" y="connsiteY8336"/>
              </a:cxn>
              <a:cxn ang="0">
                <a:pos x="connsiteX8337" y="connsiteY8337"/>
              </a:cxn>
              <a:cxn ang="0">
                <a:pos x="connsiteX8338" y="connsiteY8338"/>
              </a:cxn>
              <a:cxn ang="0">
                <a:pos x="connsiteX8339" y="connsiteY8339"/>
              </a:cxn>
              <a:cxn ang="0">
                <a:pos x="connsiteX8340" y="connsiteY8340"/>
              </a:cxn>
              <a:cxn ang="0">
                <a:pos x="connsiteX8341" y="connsiteY8341"/>
              </a:cxn>
              <a:cxn ang="0">
                <a:pos x="connsiteX8342" y="connsiteY8342"/>
              </a:cxn>
              <a:cxn ang="0">
                <a:pos x="connsiteX8343" y="connsiteY8343"/>
              </a:cxn>
              <a:cxn ang="0">
                <a:pos x="connsiteX8344" y="connsiteY8344"/>
              </a:cxn>
              <a:cxn ang="0">
                <a:pos x="connsiteX8345" y="connsiteY8345"/>
              </a:cxn>
              <a:cxn ang="0">
                <a:pos x="connsiteX8346" y="connsiteY8346"/>
              </a:cxn>
              <a:cxn ang="0">
                <a:pos x="connsiteX8347" y="connsiteY8347"/>
              </a:cxn>
              <a:cxn ang="0">
                <a:pos x="connsiteX8348" y="connsiteY8348"/>
              </a:cxn>
              <a:cxn ang="0">
                <a:pos x="connsiteX8349" y="connsiteY8349"/>
              </a:cxn>
              <a:cxn ang="0">
                <a:pos x="connsiteX8350" y="connsiteY8350"/>
              </a:cxn>
              <a:cxn ang="0">
                <a:pos x="connsiteX8351" y="connsiteY8351"/>
              </a:cxn>
              <a:cxn ang="0">
                <a:pos x="connsiteX8352" y="connsiteY8352"/>
              </a:cxn>
              <a:cxn ang="0">
                <a:pos x="connsiteX8353" y="connsiteY8353"/>
              </a:cxn>
              <a:cxn ang="0">
                <a:pos x="connsiteX8354" y="connsiteY8354"/>
              </a:cxn>
              <a:cxn ang="0">
                <a:pos x="connsiteX8355" y="connsiteY8355"/>
              </a:cxn>
              <a:cxn ang="0">
                <a:pos x="connsiteX8356" y="connsiteY8356"/>
              </a:cxn>
              <a:cxn ang="0">
                <a:pos x="connsiteX8357" y="connsiteY8357"/>
              </a:cxn>
              <a:cxn ang="0">
                <a:pos x="connsiteX8358" y="connsiteY8358"/>
              </a:cxn>
              <a:cxn ang="0">
                <a:pos x="connsiteX8359" y="connsiteY8359"/>
              </a:cxn>
              <a:cxn ang="0">
                <a:pos x="connsiteX8360" y="connsiteY8360"/>
              </a:cxn>
              <a:cxn ang="0">
                <a:pos x="connsiteX8361" y="connsiteY8361"/>
              </a:cxn>
              <a:cxn ang="0">
                <a:pos x="connsiteX8362" y="connsiteY8362"/>
              </a:cxn>
              <a:cxn ang="0">
                <a:pos x="connsiteX8363" y="connsiteY8363"/>
              </a:cxn>
              <a:cxn ang="0">
                <a:pos x="connsiteX8364" y="connsiteY8364"/>
              </a:cxn>
              <a:cxn ang="0">
                <a:pos x="connsiteX8365" y="connsiteY8365"/>
              </a:cxn>
              <a:cxn ang="0">
                <a:pos x="connsiteX8366" y="connsiteY8366"/>
              </a:cxn>
              <a:cxn ang="0">
                <a:pos x="connsiteX8367" y="connsiteY8367"/>
              </a:cxn>
              <a:cxn ang="0">
                <a:pos x="connsiteX8368" y="connsiteY8368"/>
              </a:cxn>
              <a:cxn ang="0">
                <a:pos x="connsiteX8369" y="connsiteY8369"/>
              </a:cxn>
              <a:cxn ang="0">
                <a:pos x="connsiteX8370" y="connsiteY8370"/>
              </a:cxn>
              <a:cxn ang="0">
                <a:pos x="connsiteX8371" y="connsiteY8371"/>
              </a:cxn>
              <a:cxn ang="0">
                <a:pos x="connsiteX8372" y="connsiteY8372"/>
              </a:cxn>
              <a:cxn ang="0">
                <a:pos x="connsiteX8373" y="connsiteY8373"/>
              </a:cxn>
              <a:cxn ang="0">
                <a:pos x="connsiteX8374" y="connsiteY8374"/>
              </a:cxn>
              <a:cxn ang="0">
                <a:pos x="connsiteX8375" y="connsiteY8375"/>
              </a:cxn>
              <a:cxn ang="0">
                <a:pos x="connsiteX8376" y="connsiteY8376"/>
              </a:cxn>
              <a:cxn ang="0">
                <a:pos x="connsiteX8377" y="connsiteY8377"/>
              </a:cxn>
              <a:cxn ang="0">
                <a:pos x="connsiteX8378" y="connsiteY8378"/>
              </a:cxn>
              <a:cxn ang="0">
                <a:pos x="connsiteX8379" y="connsiteY8379"/>
              </a:cxn>
              <a:cxn ang="0">
                <a:pos x="connsiteX8380" y="connsiteY8380"/>
              </a:cxn>
              <a:cxn ang="0">
                <a:pos x="connsiteX8381" y="connsiteY8381"/>
              </a:cxn>
              <a:cxn ang="0">
                <a:pos x="connsiteX8382" y="connsiteY8382"/>
              </a:cxn>
              <a:cxn ang="0">
                <a:pos x="connsiteX8383" y="connsiteY8383"/>
              </a:cxn>
              <a:cxn ang="0">
                <a:pos x="connsiteX8384" y="connsiteY8384"/>
              </a:cxn>
              <a:cxn ang="0">
                <a:pos x="connsiteX8385" y="connsiteY8385"/>
              </a:cxn>
              <a:cxn ang="0">
                <a:pos x="connsiteX8386" y="connsiteY8386"/>
              </a:cxn>
              <a:cxn ang="0">
                <a:pos x="connsiteX8387" y="connsiteY8387"/>
              </a:cxn>
              <a:cxn ang="0">
                <a:pos x="connsiteX8388" y="connsiteY8388"/>
              </a:cxn>
              <a:cxn ang="0">
                <a:pos x="connsiteX8389" y="connsiteY8389"/>
              </a:cxn>
              <a:cxn ang="0">
                <a:pos x="connsiteX8390" y="connsiteY8390"/>
              </a:cxn>
              <a:cxn ang="0">
                <a:pos x="connsiteX8391" y="connsiteY8391"/>
              </a:cxn>
              <a:cxn ang="0">
                <a:pos x="connsiteX8392" y="connsiteY8392"/>
              </a:cxn>
              <a:cxn ang="0">
                <a:pos x="connsiteX8393" y="connsiteY8393"/>
              </a:cxn>
              <a:cxn ang="0">
                <a:pos x="connsiteX8394" y="connsiteY8394"/>
              </a:cxn>
              <a:cxn ang="0">
                <a:pos x="connsiteX8395" y="connsiteY8395"/>
              </a:cxn>
              <a:cxn ang="0">
                <a:pos x="connsiteX8396" y="connsiteY8396"/>
              </a:cxn>
              <a:cxn ang="0">
                <a:pos x="connsiteX8397" y="connsiteY8397"/>
              </a:cxn>
              <a:cxn ang="0">
                <a:pos x="connsiteX8398" y="connsiteY8398"/>
              </a:cxn>
              <a:cxn ang="0">
                <a:pos x="connsiteX8399" y="connsiteY8399"/>
              </a:cxn>
              <a:cxn ang="0">
                <a:pos x="connsiteX8400" y="connsiteY8400"/>
              </a:cxn>
              <a:cxn ang="0">
                <a:pos x="connsiteX8401" y="connsiteY8401"/>
              </a:cxn>
              <a:cxn ang="0">
                <a:pos x="connsiteX8402" y="connsiteY8402"/>
              </a:cxn>
              <a:cxn ang="0">
                <a:pos x="connsiteX8403" y="connsiteY8403"/>
              </a:cxn>
              <a:cxn ang="0">
                <a:pos x="connsiteX8404" y="connsiteY8404"/>
              </a:cxn>
              <a:cxn ang="0">
                <a:pos x="connsiteX8405" y="connsiteY8405"/>
              </a:cxn>
              <a:cxn ang="0">
                <a:pos x="connsiteX8406" y="connsiteY8406"/>
              </a:cxn>
              <a:cxn ang="0">
                <a:pos x="connsiteX8407" y="connsiteY8407"/>
              </a:cxn>
              <a:cxn ang="0">
                <a:pos x="connsiteX8408" y="connsiteY8408"/>
              </a:cxn>
              <a:cxn ang="0">
                <a:pos x="connsiteX8409" y="connsiteY8409"/>
              </a:cxn>
              <a:cxn ang="0">
                <a:pos x="connsiteX8410" y="connsiteY8410"/>
              </a:cxn>
              <a:cxn ang="0">
                <a:pos x="connsiteX8411" y="connsiteY8411"/>
              </a:cxn>
              <a:cxn ang="0">
                <a:pos x="connsiteX8412" y="connsiteY8412"/>
              </a:cxn>
              <a:cxn ang="0">
                <a:pos x="connsiteX8413" y="connsiteY8413"/>
              </a:cxn>
              <a:cxn ang="0">
                <a:pos x="connsiteX8414" y="connsiteY8414"/>
              </a:cxn>
              <a:cxn ang="0">
                <a:pos x="connsiteX8415" y="connsiteY8415"/>
              </a:cxn>
              <a:cxn ang="0">
                <a:pos x="connsiteX8416" y="connsiteY8416"/>
              </a:cxn>
              <a:cxn ang="0">
                <a:pos x="connsiteX8417" y="connsiteY8417"/>
              </a:cxn>
              <a:cxn ang="0">
                <a:pos x="connsiteX8418" y="connsiteY8418"/>
              </a:cxn>
              <a:cxn ang="0">
                <a:pos x="connsiteX8419" y="connsiteY8419"/>
              </a:cxn>
              <a:cxn ang="0">
                <a:pos x="connsiteX8420" y="connsiteY8420"/>
              </a:cxn>
              <a:cxn ang="0">
                <a:pos x="connsiteX8421" y="connsiteY8421"/>
              </a:cxn>
              <a:cxn ang="0">
                <a:pos x="connsiteX8422" y="connsiteY8422"/>
              </a:cxn>
              <a:cxn ang="0">
                <a:pos x="connsiteX8423" y="connsiteY8423"/>
              </a:cxn>
              <a:cxn ang="0">
                <a:pos x="connsiteX8424" y="connsiteY8424"/>
              </a:cxn>
              <a:cxn ang="0">
                <a:pos x="connsiteX8425" y="connsiteY8425"/>
              </a:cxn>
              <a:cxn ang="0">
                <a:pos x="connsiteX8426" y="connsiteY8426"/>
              </a:cxn>
              <a:cxn ang="0">
                <a:pos x="connsiteX8427" y="connsiteY8427"/>
              </a:cxn>
              <a:cxn ang="0">
                <a:pos x="connsiteX8428" y="connsiteY8428"/>
              </a:cxn>
              <a:cxn ang="0">
                <a:pos x="connsiteX8429" y="connsiteY8429"/>
              </a:cxn>
              <a:cxn ang="0">
                <a:pos x="connsiteX8430" y="connsiteY8430"/>
              </a:cxn>
              <a:cxn ang="0">
                <a:pos x="connsiteX8431" y="connsiteY8431"/>
              </a:cxn>
              <a:cxn ang="0">
                <a:pos x="connsiteX8432" y="connsiteY8432"/>
              </a:cxn>
              <a:cxn ang="0">
                <a:pos x="connsiteX8433" y="connsiteY8433"/>
              </a:cxn>
              <a:cxn ang="0">
                <a:pos x="connsiteX8434" y="connsiteY8434"/>
              </a:cxn>
              <a:cxn ang="0">
                <a:pos x="connsiteX8435" y="connsiteY8435"/>
              </a:cxn>
              <a:cxn ang="0">
                <a:pos x="connsiteX8436" y="connsiteY8436"/>
              </a:cxn>
              <a:cxn ang="0">
                <a:pos x="connsiteX8437" y="connsiteY8437"/>
              </a:cxn>
              <a:cxn ang="0">
                <a:pos x="connsiteX8438" y="connsiteY8438"/>
              </a:cxn>
              <a:cxn ang="0">
                <a:pos x="connsiteX8439" y="connsiteY8439"/>
              </a:cxn>
              <a:cxn ang="0">
                <a:pos x="connsiteX8440" y="connsiteY8440"/>
              </a:cxn>
              <a:cxn ang="0">
                <a:pos x="connsiteX8441" y="connsiteY8441"/>
              </a:cxn>
              <a:cxn ang="0">
                <a:pos x="connsiteX8442" y="connsiteY8442"/>
              </a:cxn>
              <a:cxn ang="0">
                <a:pos x="connsiteX8443" y="connsiteY8443"/>
              </a:cxn>
              <a:cxn ang="0">
                <a:pos x="connsiteX8444" y="connsiteY8444"/>
              </a:cxn>
              <a:cxn ang="0">
                <a:pos x="connsiteX8445" y="connsiteY8445"/>
              </a:cxn>
              <a:cxn ang="0">
                <a:pos x="connsiteX8446" y="connsiteY8446"/>
              </a:cxn>
              <a:cxn ang="0">
                <a:pos x="connsiteX8447" y="connsiteY8447"/>
              </a:cxn>
              <a:cxn ang="0">
                <a:pos x="connsiteX8448" y="connsiteY8448"/>
              </a:cxn>
              <a:cxn ang="0">
                <a:pos x="connsiteX8449" y="connsiteY8449"/>
              </a:cxn>
              <a:cxn ang="0">
                <a:pos x="connsiteX8450" y="connsiteY8450"/>
              </a:cxn>
              <a:cxn ang="0">
                <a:pos x="connsiteX8451" y="connsiteY8451"/>
              </a:cxn>
              <a:cxn ang="0">
                <a:pos x="connsiteX8452" y="connsiteY8452"/>
              </a:cxn>
              <a:cxn ang="0">
                <a:pos x="connsiteX8453" y="connsiteY8453"/>
              </a:cxn>
              <a:cxn ang="0">
                <a:pos x="connsiteX8454" y="connsiteY8454"/>
              </a:cxn>
              <a:cxn ang="0">
                <a:pos x="connsiteX8455" y="connsiteY8455"/>
              </a:cxn>
              <a:cxn ang="0">
                <a:pos x="connsiteX8456" y="connsiteY8456"/>
              </a:cxn>
              <a:cxn ang="0">
                <a:pos x="connsiteX8457" y="connsiteY8457"/>
              </a:cxn>
              <a:cxn ang="0">
                <a:pos x="connsiteX8458" y="connsiteY8458"/>
              </a:cxn>
              <a:cxn ang="0">
                <a:pos x="connsiteX8459" y="connsiteY8459"/>
              </a:cxn>
              <a:cxn ang="0">
                <a:pos x="connsiteX8460" y="connsiteY8460"/>
              </a:cxn>
              <a:cxn ang="0">
                <a:pos x="connsiteX8461" y="connsiteY8461"/>
              </a:cxn>
              <a:cxn ang="0">
                <a:pos x="connsiteX8462" y="connsiteY8462"/>
              </a:cxn>
              <a:cxn ang="0">
                <a:pos x="connsiteX8463" y="connsiteY8463"/>
              </a:cxn>
              <a:cxn ang="0">
                <a:pos x="connsiteX8464" y="connsiteY8464"/>
              </a:cxn>
              <a:cxn ang="0">
                <a:pos x="connsiteX8465" y="connsiteY8465"/>
              </a:cxn>
              <a:cxn ang="0">
                <a:pos x="connsiteX8466" y="connsiteY8466"/>
              </a:cxn>
              <a:cxn ang="0">
                <a:pos x="connsiteX8467" y="connsiteY8467"/>
              </a:cxn>
              <a:cxn ang="0">
                <a:pos x="connsiteX8468" y="connsiteY8468"/>
              </a:cxn>
              <a:cxn ang="0">
                <a:pos x="connsiteX8469" y="connsiteY8469"/>
              </a:cxn>
              <a:cxn ang="0">
                <a:pos x="connsiteX8470" y="connsiteY8470"/>
              </a:cxn>
              <a:cxn ang="0">
                <a:pos x="connsiteX8471" y="connsiteY8471"/>
              </a:cxn>
              <a:cxn ang="0">
                <a:pos x="connsiteX8472" y="connsiteY8472"/>
              </a:cxn>
              <a:cxn ang="0">
                <a:pos x="connsiteX8473" y="connsiteY8473"/>
              </a:cxn>
              <a:cxn ang="0">
                <a:pos x="connsiteX8474" y="connsiteY8474"/>
              </a:cxn>
              <a:cxn ang="0">
                <a:pos x="connsiteX8475" y="connsiteY8475"/>
              </a:cxn>
              <a:cxn ang="0">
                <a:pos x="connsiteX8476" y="connsiteY8476"/>
              </a:cxn>
              <a:cxn ang="0">
                <a:pos x="connsiteX8477" y="connsiteY8477"/>
              </a:cxn>
              <a:cxn ang="0">
                <a:pos x="connsiteX8478" y="connsiteY8478"/>
              </a:cxn>
              <a:cxn ang="0">
                <a:pos x="connsiteX8479" y="connsiteY8479"/>
              </a:cxn>
              <a:cxn ang="0">
                <a:pos x="connsiteX8480" y="connsiteY8480"/>
              </a:cxn>
              <a:cxn ang="0">
                <a:pos x="connsiteX8481" y="connsiteY8481"/>
              </a:cxn>
              <a:cxn ang="0">
                <a:pos x="connsiteX8482" y="connsiteY8482"/>
              </a:cxn>
              <a:cxn ang="0">
                <a:pos x="connsiteX8483" y="connsiteY8483"/>
              </a:cxn>
              <a:cxn ang="0">
                <a:pos x="connsiteX8484" y="connsiteY8484"/>
              </a:cxn>
              <a:cxn ang="0">
                <a:pos x="connsiteX8485" y="connsiteY8485"/>
              </a:cxn>
              <a:cxn ang="0">
                <a:pos x="connsiteX8486" y="connsiteY8486"/>
              </a:cxn>
              <a:cxn ang="0">
                <a:pos x="connsiteX8487" y="connsiteY8487"/>
              </a:cxn>
              <a:cxn ang="0">
                <a:pos x="connsiteX8488" y="connsiteY8488"/>
              </a:cxn>
              <a:cxn ang="0">
                <a:pos x="connsiteX8489" y="connsiteY8489"/>
              </a:cxn>
              <a:cxn ang="0">
                <a:pos x="connsiteX8490" y="connsiteY8490"/>
              </a:cxn>
              <a:cxn ang="0">
                <a:pos x="connsiteX8491" y="connsiteY8491"/>
              </a:cxn>
              <a:cxn ang="0">
                <a:pos x="connsiteX8492" y="connsiteY8492"/>
              </a:cxn>
              <a:cxn ang="0">
                <a:pos x="connsiteX8493" y="connsiteY8493"/>
              </a:cxn>
              <a:cxn ang="0">
                <a:pos x="connsiteX8494" y="connsiteY8494"/>
              </a:cxn>
              <a:cxn ang="0">
                <a:pos x="connsiteX8495" y="connsiteY8495"/>
              </a:cxn>
              <a:cxn ang="0">
                <a:pos x="connsiteX8496" y="connsiteY8496"/>
              </a:cxn>
              <a:cxn ang="0">
                <a:pos x="connsiteX8497" y="connsiteY8497"/>
              </a:cxn>
              <a:cxn ang="0">
                <a:pos x="connsiteX8498" y="connsiteY8498"/>
              </a:cxn>
              <a:cxn ang="0">
                <a:pos x="connsiteX8499" y="connsiteY8499"/>
              </a:cxn>
              <a:cxn ang="0">
                <a:pos x="connsiteX8500" y="connsiteY8500"/>
              </a:cxn>
              <a:cxn ang="0">
                <a:pos x="connsiteX8501" y="connsiteY8501"/>
              </a:cxn>
              <a:cxn ang="0">
                <a:pos x="connsiteX8502" y="connsiteY8502"/>
              </a:cxn>
              <a:cxn ang="0">
                <a:pos x="connsiteX8503" y="connsiteY8503"/>
              </a:cxn>
              <a:cxn ang="0">
                <a:pos x="connsiteX8504" y="connsiteY8504"/>
              </a:cxn>
              <a:cxn ang="0">
                <a:pos x="connsiteX8505" y="connsiteY8505"/>
              </a:cxn>
              <a:cxn ang="0">
                <a:pos x="connsiteX8506" y="connsiteY8506"/>
              </a:cxn>
              <a:cxn ang="0">
                <a:pos x="connsiteX8507" y="connsiteY8507"/>
              </a:cxn>
              <a:cxn ang="0">
                <a:pos x="connsiteX8508" y="connsiteY8508"/>
              </a:cxn>
              <a:cxn ang="0">
                <a:pos x="connsiteX8509" y="connsiteY8509"/>
              </a:cxn>
              <a:cxn ang="0">
                <a:pos x="connsiteX8510" y="connsiteY8510"/>
              </a:cxn>
              <a:cxn ang="0">
                <a:pos x="connsiteX8511" y="connsiteY8511"/>
              </a:cxn>
              <a:cxn ang="0">
                <a:pos x="connsiteX8512" y="connsiteY8512"/>
              </a:cxn>
              <a:cxn ang="0">
                <a:pos x="connsiteX8513" y="connsiteY8513"/>
              </a:cxn>
              <a:cxn ang="0">
                <a:pos x="connsiteX8514" y="connsiteY8514"/>
              </a:cxn>
              <a:cxn ang="0">
                <a:pos x="connsiteX8515" y="connsiteY8515"/>
              </a:cxn>
              <a:cxn ang="0">
                <a:pos x="connsiteX8516" y="connsiteY8516"/>
              </a:cxn>
              <a:cxn ang="0">
                <a:pos x="connsiteX8517" y="connsiteY8517"/>
              </a:cxn>
              <a:cxn ang="0">
                <a:pos x="connsiteX8518" y="connsiteY8518"/>
              </a:cxn>
              <a:cxn ang="0">
                <a:pos x="connsiteX8519" y="connsiteY8519"/>
              </a:cxn>
              <a:cxn ang="0">
                <a:pos x="connsiteX8520" y="connsiteY8520"/>
              </a:cxn>
              <a:cxn ang="0">
                <a:pos x="connsiteX8521" y="connsiteY8521"/>
              </a:cxn>
              <a:cxn ang="0">
                <a:pos x="connsiteX8522" y="connsiteY8522"/>
              </a:cxn>
              <a:cxn ang="0">
                <a:pos x="connsiteX8523" y="connsiteY8523"/>
              </a:cxn>
              <a:cxn ang="0">
                <a:pos x="connsiteX8524" y="connsiteY8524"/>
              </a:cxn>
              <a:cxn ang="0">
                <a:pos x="connsiteX8525" y="connsiteY8525"/>
              </a:cxn>
              <a:cxn ang="0">
                <a:pos x="connsiteX8526" y="connsiteY8526"/>
              </a:cxn>
              <a:cxn ang="0">
                <a:pos x="connsiteX8527" y="connsiteY8527"/>
              </a:cxn>
              <a:cxn ang="0">
                <a:pos x="connsiteX8528" y="connsiteY8528"/>
              </a:cxn>
              <a:cxn ang="0">
                <a:pos x="connsiteX8529" y="connsiteY8529"/>
              </a:cxn>
              <a:cxn ang="0">
                <a:pos x="connsiteX8530" y="connsiteY8530"/>
              </a:cxn>
              <a:cxn ang="0">
                <a:pos x="connsiteX8531" y="connsiteY8531"/>
              </a:cxn>
              <a:cxn ang="0">
                <a:pos x="connsiteX8532" y="connsiteY8532"/>
              </a:cxn>
              <a:cxn ang="0">
                <a:pos x="connsiteX8533" y="connsiteY8533"/>
              </a:cxn>
              <a:cxn ang="0">
                <a:pos x="connsiteX8534" y="connsiteY8534"/>
              </a:cxn>
              <a:cxn ang="0">
                <a:pos x="connsiteX8535" y="connsiteY8535"/>
              </a:cxn>
              <a:cxn ang="0">
                <a:pos x="connsiteX8536" y="connsiteY8536"/>
              </a:cxn>
              <a:cxn ang="0">
                <a:pos x="connsiteX8537" y="connsiteY8537"/>
              </a:cxn>
              <a:cxn ang="0">
                <a:pos x="connsiteX8538" y="connsiteY8538"/>
              </a:cxn>
              <a:cxn ang="0">
                <a:pos x="connsiteX8539" y="connsiteY8539"/>
              </a:cxn>
              <a:cxn ang="0">
                <a:pos x="connsiteX8540" y="connsiteY8540"/>
              </a:cxn>
              <a:cxn ang="0">
                <a:pos x="connsiteX8541" y="connsiteY8541"/>
              </a:cxn>
              <a:cxn ang="0">
                <a:pos x="connsiteX8542" y="connsiteY8542"/>
              </a:cxn>
              <a:cxn ang="0">
                <a:pos x="connsiteX8543" y="connsiteY8543"/>
              </a:cxn>
              <a:cxn ang="0">
                <a:pos x="connsiteX8544" y="connsiteY8544"/>
              </a:cxn>
              <a:cxn ang="0">
                <a:pos x="connsiteX8545" y="connsiteY8545"/>
              </a:cxn>
              <a:cxn ang="0">
                <a:pos x="connsiteX8546" y="connsiteY8546"/>
              </a:cxn>
              <a:cxn ang="0">
                <a:pos x="connsiteX8547" y="connsiteY8547"/>
              </a:cxn>
              <a:cxn ang="0">
                <a:pos x="connsiteX8548" y="connsiteY8548"/>
              </a:cxn>
              <a:cxn ang="0">
                <a:pos x="connsiteX8549" y="connsiteY8549"/>
              </a:cxn>
              <a:cxn ang="0">
                <a:pos x="connsiteX8550" y="connsiteY8550"/>
              </a:cxn>
              <a:cxn ang="0">
                <a:pos x="connsiteX8551" y="connsiteY8551"/>
              </a:cxn>
              <a:cxn ang="0">
                <a:pos x="connsiteX8552" y="connsiteY8552"/>
              </a:cxn>
              <a:cxn ang="0">
                <a:pos x="connsiteX8553" y="connsiteY8553"/>
              </a:cxn>
              <a:cxn ang="0">
                <a:pos x="connsiteX8554" y="connsiteY8554"/>
              </a:cxn>
              <a:cxn ang="0">
                <a:pos x="connsiteX8555" y="connsiteY8555"/>
              </a:cxn>
              <a:cxn ang="0">
                <a:pos x="connsiteX8556" y="connsiteY8556"/>
              </a:cxn>
              <a:cxn ang="0">
                <a:pos x="connsiteX8557" y="connsiteY8557"/>
              </a:cxn>
              <a:cxn ang="0">
                <a:pos x="connsiteX8558" y="connsiteY8558"/>
              </a:cxn>
              <a:cxn ang="0">
                <a:pos x="connsiteX8559" y="connsiteY8559"/>
              </a:cxn>
              <a:cxn ang="0">
                <a:pos x="connsiteX8560" y="connsiteY8560"/>
              </a:cxn>
              <a:cxn ang="0">
                <a:pos x="connsiteX8561" y="connsiteY8561"/>
              </a:cxn>
              <a:cxn ang="0">
                <a:pos x="connsiteX8562" y="connsiteY8562"/>
              </a:cxn>
              <a:cxn ang="0">
                <a:pos x="connsiteX8563" y="connsiteY8563"/>
              </a:cxn>
              <a:cxn ang="0">
                <a:pos x="connsiteX8564" y="connsiteY8564"/>
              </a:cxn>
              <a:cxn ang="0">
                <a:pos x="connsiteX8565" y="connsiteY8565"/>
              </a:cxn>
              <a:cxn ang="0">
                <a:pos x="connsiteX8566" y="connsiteY8566"/>
              </a:cxn>
              <a:cxn ang="0">
                <a:pos x="connsiteX8567" y="connsiteY8567"/>
              </a:cxn>
              <a:cxn ang="0">
                <a:pos x="connsiteX8568" y="connsiteY8568"/>
              </a:cxn>
              <a:cxn ang="0">
                <a:pos x="connsiteX8569" y="connsiteY8569"/>
              </a:cxn>
              <a:cxn ang="0">
                <a:pos x="connsiteX8570" y="connsiteY8570"/>
              </a:cxn>
              <a:cxn ang="0">
                <a:pos x="connsiteX8571" y="connsiteY8571"/>
              </a:cxn>
              <a:cxn ang="0">
                <a:pos x="connsiteX8572" y="connsiteY8572"/>
              </a:cxn>
              <a:cxn ang="0">
                <a:pos x="connsiteX8573" y="connsiteY8573"/>
              </a:cxn>
              <a:cxn ang="0">
                <a:pos x="connsiteX8574" y="connsiteY8574"/>
              </a:cxn>
              <a:cxn ang="0">
                <a:pos x="connsiteX8575" y="connsiteY8575"/>
              </a:cxn>
              <a:cxn ang="0">
                <a:pos x="connsiteX8576" y="connsiteY8576"/>
              </a:cxn>
              <a:cxn ang="0">
                <a:pos x="connsiteX8577" y="connsiteY8577"/>
              </a:cxn>
              <a:cxn ang="0">
                <a:pos x="connsiteX8578" y="connsiteY8578"/>
              </a:cxn>
              <a:cxn ang="0">
                <a:pos x="connsiteX8579" y="connsiteY8579"/>
              </a:cxn>
              <a:cxn ang="0">
                <a:pos x="connsiteX8580" y="connsiteY8580"/>
              </a:cxn>
              <a:cxn ang="0">
                <a:pos x="connsiteX8581" y="connsiteY8581"/>
              </a:cxn>
              <a:cxn ang="0">
                <a:pos x="connsiteX8582" y="connsiteY8582"/>
              </a:cxn>
              <a:cxn ang="0">
                <a:pos x="connsiteX8583" y="connsiteY8583"/>
              </a:cxn>
              <a:cxn ang="0">
                <a:pos x="connsiteX8584" y="connsiteY8584"/>
              </a:cxn>
              <a:cxn ang="0">
                <a:pos x="connsiteX8585" y="connsiteY8585"/>
              </a:cxn>
              <a:cxn ang="0">
                <a:pos x="connsiteX8586" y="connsiteY8586"/>
              </a:cxn>
              <a:cxn ang="0">
                <a:pos x="connsiteX8587" y="connsiteY8587"/>
              </a:cxn>
              <a:cxn ang="0">
                <a:pos x="connsiteX8588" y="connsiteY8588"/>
              </a:cxn>
              <a:cxn ang="0">
                <a:pos x="connsiteX8589" y="connsiteY8589"/>
              </a:cxn>
              <a:cxn ang="0">
                <a:pos x="connsiteX8590" y="connsiteY8590"/>
              </a:cxn>
              <a:cxn ang="0">
                <a:pos x="connsiteX8591" y="connsiteY8591"/>
              </a:cxn>
              <a:cxn ang="0">
                <a:pos x="connsiteX8592" y="connsiteY8592"/>
              </a:cxn>
              <a:cxn ang="0">
                <a:pos x="connsiteX8593" y="connsiteY8593"/>
              </a:cxn>
              <a:cxn ang="0">
                <a:pos x="connsiteX8594" y="connsiteY8594"/>
              </a:cxn>
              <a:cxn ang="0">
                <a:pos x="connsiteX8595" y="connsiteY8595"/>
              </a:cxn>
              <a:cxn ang="0">
                <a:pos x="connsiteX8596" y="connsiteY8596"/>
              </a:cxn>
              <a:cxn ang="0">
                <a:pos x="connsiteX8597" y="connsiteY8597"/>
              </a:cxn>
              <a:cxn ang="0">
                <a:pos x="connsiteX8598" y="connsiteY8598"/>
              </a:cxn>
              <a:cxn ang="0">
                <a:pos x="connsiteX8599" y="connsiteY8599"/>
              </a:cxn>
              <a:cxn ang="0">
                <a:pos x="connsiteX8600" y="connsiteY8600"/>
              </a:cxn>
              <a:cxn ang="0">
                <a:pos x="connsiteX8601" y="connsiteY8601"/>
              </a:cxn>
              <a:cxn ang="0">
                <a:pos x="connsiteX8602" y="connsiteY8602"/>
              </a:cxn>
              <a:cxn ang="0">
                <a:pos x="connsiteX8603" y="connsiteY8603"/>
              </a:cxn>
              <a:cxn ang="0">
                <a:pos x="connsiteX8604" y="connsiteY8604"/>
              </a:cxn>
              <a:cxn ang="0">
                <a:pos x="connsiteX8605" y="connsiteY8605"/>
              </a:cxn>
              <a:cxn ang="0">
                <a:pos x="connsiteX8606" y="connsiteY8606"/>
              </a:cxn>
              <a:cxn ang="0">
                <a:pos x="connsiteX8607" y="connsiteY8607"/>
              </a:cxn>
              <a:cxn ang="0">
                <a:pos x="connsiteX8608" y="connsiteY8608"/>
              </a:cxn>
              <a:cxn ang="0">
                <a:pos x="connsiteX8609" y="connsiteY8609"/>
              </a:cxn>
              <a:cxn ang="0">
                <a:pos x="connsiteX8610" y="connsiteY8610"/>
              </a:cxn>
              <a:cxn ang="0">
                <a:pos x="connsiteX8611" y="connsiteY8611"/>
              </a:cxn>
              <a:cxn ang="0">
                <a:pos x="connsiteX8612" y="connsiteY8612"/>
              </a:cxn>
              <a:cxn ang="0">
                <a:pos x="connsiteX8613" y="connsiteY8613"/>
              </a:cxn>
              <a:cxn ang="0">
                <a:pos x="connsiteX8614" y="connsiteY8614"/>
              </a:cxn>
              <a:cxn ang="0">
                <a:pos x="connsiteX8615" y="connsiteY8615"/>
              </a:cxn>
              <a:cxn ang="0">
                <a:pos x="connsiteX8616" y="connsiteY8616"/>
              </a:cxn>
              <a:cxn ang="0">
                <a:pos x="connsiteX8617" y="connsiteY8617"/>
              </a:cxn>
              <a:cxn ang="0">
                <a:pos x="connsiteX8618" y="connsiteY8618"/>
              </a:cxn>
              <a:cxn ang="0">
                <a:pos x="connsiteX8619" y="connsiteY8619"/>
              </a:cxn>
              <a:cxn ang="0">
                <a:pos x="connsiteX8620" y="connsiteY8620"/>
              </a:cxn>
              <a:cxn ang="0">
                <a:pos x="connsiteX8621" y="connsiteY8621"/>
              </a:cxn>
              <a:cxn ang="0">
                <a:pos x="connsiteX8622" y="connsiteY8622"/>
              </a:cxn>
              <a:cxn ang="0">
                <a:pos x="connsiteX8623" y="connsiteY8623"/>
              </a:cxn>
              <a:cxn ang="0">
                <a:pos x="connsiteX8624" y="connsiteY8624"/>
              </a:cxn>
              <a:cxn ang="0">
                <a:pos x="connsiteX8625" y="connsiteY8625"/>
              </a:cxn>
              <a:cxn ang="0">
                <a:pos x="connsiteX8626" y="connsiteY8626"/>
              </a:cxn>
              <a:cxn ang="0">
                <a:pos x="connsiteX8627" y="connsiteY8627"/>
              </a:cxn>
              <a:cxn ang="0">
                <a:pos x="connsiteX8628" y="connsiteY8628"/>
              </a:cxn>
              <a:cxn ang="0">
                <a:pos x="connsiteX8629" y="connsiteY8629"/>
              </a:cxn>
              <a:cxn ang="0">
                <a:pos x="connsiteX8630" y="connsiteY8630"/>
              </a:cxn>
              <a:cxn ang="0">
                <a:pos x="connsiteX8631" y="connsiteY8631"/>
              </a:cxn>
              <a:cxn ang="0">
                <a:pos x="connsiteX8632" y="connsiteY8632"/>
              </a:cxn>
              <a:cxn ang="0">
                <a:pos x="connsiteX8633" y="connsiteY8633"/>
              </a:cxn>
              <a:cxn ang="0">
                <a:pos x="connsiteX8634" y="connsiteY8634"/>
              </a:cxn>
              <a:cxn ang="0">
                <a:pos x="connsiteX8635" y="connsiteY8635"/>
              </a:cxn>
              <a:cxn ang="0">
                <a:pos x="connsiteX8636" y="connsiteY8636"/>
              </a:cxn>
              <a:cxn ang="0">
                <a:pos x="connsiteX8637" y="connsiteY8637"/>
              </a:cxn>
              <a:cxn ang="0">
                <a:pos x="connsiteX8638" y="connsiteY8638"/>
              </a:cxn>
              <a:cxn ang="0">
                <a:pos x="connsiteX8639" y="connsiteY8639"/>
              </a:cxn>
              <a:cxn ang="0">
                <a:pos x="connsiteX8640" y="connsiteY8640"/>
              </a:cxn>
              <a:cxn ang="0">
                <a:pos x="connsiteX8641" y="connsiteY8641"/>
              </a:cxn>
              <a:cxn ang="0">
                <a:pos x="connsiteX8642" y="connsiteY8642"/>
              </a:cxn>
              <a:cxn ang="0">
                <a:pos x="connsiteX8643" y="connsiteY8643"/>
              </a:cxn>
              <a:cxn ang="0">
                <a:pos x="connsiteX8644" y="connsiteY8644"/>
              </a:cxn>
              <a:cxn ang="0">
                <a:pos x="connsiteX8645" y="connsiteY8645"/>
              </a:cxn>
              <a:cxn ang="0">
                <a:pos x="connsiteX8646" y="connsiteY8646"/>
              </a:cxn>
              <a:cxn ang="0">
                <a:pos x="connsiteX8647" y="connsiteY8647"/>
              </a:cxn>
              <a:cxn ang="0">
                <a:pos x="connsiteX8648" y="connsiteY8648"/>
              </a:cxn>
              <a:cxn ang="0">
                <a:pos x="connsiteX8649" y="connsiteY8649"/>
              </a:cxn>
              <a:cxn ang="0">
                <a:pos x="connsiteX8650" y="connsiteY8650"/>
              </a:cxn>
              <a:cxn ang="0">
                <a:pos x="connsiteX8651" y="connsiteY8651"/>
              </a:cxn>
              <a:cxn ang="0">
                <a:pos x="connsiteX8652" y="connsiteY8652"/>
              </a:cxn>
              <a:cxn ang="0">
                <a:pos x="connsiteX8653" y="connsiteY8653"/>
              </a:cxn>
              <a:cxn ang="0">
                <a:pos x="connsiteX8654" y="connsiteY8654"/>
              </a:cxn>
              <a:cxn ang="0">
                <a:pos x="connsiteX8655" y="connsiteY8655"/>
              </a:cxn>
              <a:cxn ang="0">
                <a:pos x="connsiteX8656" y="connsiteY8656"/>
              </a:cxn>
              <a:cxn ang="0">
                <a:pos x="connsiteX8657" y="connsiteY8657"/>
              </a:cxn>
              <a:cxn ang="0">
                <a:pos x="connsiteX8658" y="connsiteY8658"/>
              </a:cxn>
              <a:cxn ang="0">
                <a:pos x="connsiteX8659" y="connsiteY8659"/>
              </a:cxn>
              <a:cxn ang="0">
                <a:pos x="connsiteX8660" y="connsiteY8660"/>
              </a:cxn>
              <a:cxn ang="0">
                <a:pos x="connsiteX8661" y="connsiteY8661"/>
              </a:cxn>
              <a:cxn ang="0">
                <a:pos x="connsiteX8662" y="connsiteY8662"/>
              </a:cxn>
              <a:cxn ang="0">
                <a:pos x="connsiteX8663" y="connsiteY8663"/>
              </a:cxn>
              <a:cxn ang="0">
                <a:pos x="connsiteX8664" y="connsiteY8664"/>
              </a:cxn>
              <a:cxn ang="0">
                <a:pos x="connsiteX8665" y="connsiteY8665"/>
              </a:cxn>
              <a:cxn ang="0">
                <a:pos x="connsiteX8666" y="connsiteY8666"/>
              </a:cxn>
              <a:cxn ang="0">
                <a:pos x="connsiteX8667" y="connsiteY8667"/>
              </a:cxn>
              <a:cxn ang="0">
                <a:pos x="connsiteX8668" y="connsiteY8668"/>
              </a:cxn>
              <a:cxn ang="0">
                <a:pos x="connsiteX8669" y="connsiteY8669"/>
              </a:cxn>
              <a:cxn ang="0">
                <a:pos x="connsiteX8670" y="connsiteY8670"/>
              </a:cxn>
              <a:cxn ang="0">
                <a:pos x="connsiteX8671" y="connsiteY8671"/>
              </a:cxn>
              <a:cxn ang="0">
                <a:pos x="connsiteX8672" y="connsiteY8672"/>
              </a:cxn>
              <a:cxn ang="0">
                <a:pos x="connsiteX8673" y="connsiteY8673"/>
              </a:cxn>
              <a:cxn ang="0">
                <a:pos x="connsiteX8674" y="connsiteY8674"/>
              </a:cxn>
              <a:cxn ang="0">
                <a:pos x="connsiteX8675" y="connsiteY8675"/>
              </a:cxn>
              <a:cxn ang="0">
                <a:pos x="connsiteX8676" y="connsiteY8676"/>
              </a:cxn>
              <a:cxn ang="0">
                <a:pos x="connsiteX8677" y="connsiteY8677"/>
              </a:cxn>
              <a:cxn ang="0">
                <a:pos x="connsiteX8678" y="connsiteY8678"/>
              </a:cxn>
              <a:cxn ang="0">
                <a:pos x="connsiteX8679" y="connsiteY8679"/>
              </a:cxn>
              <a:cxn ang="0">
                <a:pos x="connsiteX8680" y="connsiteY8680"/>
              </a:cxn>
              <a:cxn ang="0">
                <a:pos x="connsiteX8681" y="connsiteY8681"/>
              </a:cxn>
              <a:cxn ang="0">
                <a:pos x="connsiteX8682" y="connsiteY8682"/>
              </a:cxn>
              <a:cxn ang="0">
                <a:pos x="connsiteX8683" y="connsiteY8683"/>
              </a:cxn>
              <a:cxn ang="0">
                <a:pos x="connsiteX8684" y="connsiteY8684"/>
              </a:cxn>
              <a:cxn ang="0">
                <a:pos x="connsiteX8685" y="connsiteY8685"/>
              </a:cxn>
              <a:cxn ang="0">
                <a:pos x="connsiteX8686" y="connsiteY8686"/>
              </a:cxn>
              <a:cxn ang="0">
                <a:pos x="connsiteX8687" y="connsiteY8687"/>
              </a:cxn>
              <a:cxn ang="0">
                <a:pos x="connsiteX8688" y="connsiteY8688"/>
              </a:cxn>
              <a:cxn ang="0">
                <a:pos x="connsiteX8689" y="connsiteY8689"/>
              </a:cxn>
              <a:cxn ang="0">
                <a:pos x="connsiteX8690" y="connsiteY8690"/>
              </a:cxn>
              <a:cxn ang="0">
                <a:pos x="connsiteX8691" y="connsiteY8691"/>
              </a:cxn>
              <a:cxn ang="0">
                <a:pos x="connsiteX8692" y="connsiteY8692"/>
              </a:cxn>
              <a:cxn ang="0">
                <a:pos x="connsiteX8693" y="connsiteY8693"/>
              </a:cxn>
              <a:cxn ang="0">
                <a:pos x="connsiteX8694" y="connsiteY8694"/>
              </a:cxn>
              <a:cxn ang="0">
                <a:pos x="connsiteX8695" y="connsiteY8695"/>
              </a:cxn>
              <a:cxn ang="0">
                <a:pos x="connsiteX8696" y="connsiteY8696"/>
              </a:cxn>
              <a:cxn ang="0">
                <a:pos x="connsiteX8697" y="connsiteY8697"/>
              </a:cxn>
              <a:cxn ang="0">
                <a:pos x="connsiteX8698" y="connsiteY8698"/>
              </a:cxn>
              <a:cxn ang="0">
                <a:pos x="connsiteX8699" y="connsiteY8699"/>
              </a:cxn>
              <a:cxn ang="0">
                <a:pos x="connsiteX8700" y="connsiteY8700"/>
              </a:cxn>
              <a:cxn ang="0">
                <a:pos x="connsiteX8701" y="connsiteY8701"/>
              </a:cxn>
              <a:cxn ang="0">
                <a:pos x="connsiteX8702" y="connsiteY8702"/>
              </a:cxn>
              <a:cxn ang="0">
                <a:pos x="connsiteX8703" y="connsiteY8703"/>
              </a:cxn>
              <a:cxn ang="0">
                <a:pos x="connsiteX8704" y="connsiteY8704"/>
              </a:cxn>
              <a:cxn ang="0">
                <a:pos x="connsiteX8705" y="connsiteY8705"/>
              </a:cxn>
              <a:cxn ang="0">
                <a:pos x="connsiteX8706" y="connsiteY8706"/>
              </a:cxn>
              <a:cxn ang="0">
                <a:pos x="connsiteX8707" y="connsiteY8707"/>
              </a:cxn>
              <a:cxn ang="0">
                <a:pos x="connsiteX8708" y="connsiteY8708"/>
              </a:cxn>
              <a:cxn ang="0">
                <a:pos x="connsiteX8709" y="connsiteY8709"/>
              </a:cxn>
              <a:cxn ang="0">
                <a:pos x="connsiteX8710" y="connsiteY8710"/>
              </a:cxn>
              <a:cxn ang="0">
                <a:pos x="connsiteX8711" y="connsiteY8711"/>
              </a:cxn>
              <a:cxn ang="0">
                <a:pos x="connsiteX8712" y="connsiteY8712"/>
              </a:cxn>
              <a:cxn ang="0">
                <a:pos x="connsiteX8713" y="connsiteY8713"/>
              </a:cxn>
              <a:cxn ang="0">
                <a:pos x="connsiteX8714" y="connsiteY8714"/>
              </a:cxn>
              <a:cxn ang="0">
                <a:pos x="connsiteX8715" y="connsiteY8715"/>
              </a:cxn>
              <a:cxn ang="0">
                <a:pos x="connsiteX8716" y="connsiteY8716"/>
              </a:cxn>
              <a:cxn ang="0">
                <a:pos x="connsiteX8717" y="connsiteY8717"/>
              </a:cxn>
              <a:cxn ang="0">
                <a:pos x="connsiteX8718" y="connsiteY8718"/>
              </a:cxn>
              <a:cxn ang="0">
                <a:pos x="connsiteX8719" y="connsiteY8719"/>
              </a:cxn>
              <a:cxn ang="0">
                <a:pos x="connsiteX8720" y="connsiteY8720"/>
              </a:cxn>
              <a:cxn ang="0">
                <a:pos x="connsiteX8721" y="connsiteY8721"/>
              </a:cxn>
              <a:cxn ang="0">
                <a:pos x="connsiteX8722" y="connsiteY8722"/>
              </a:cxn>
              <a:cxn ang="0">
                <a:pos x="connsiteX8723" y="connsiteY8723"/>
              </a:cxn>
              <a:cxn ang="0">
                <a:pos x="connsiteX8724" y="connsiteY8724"/>
              </a:cxn>
              <a:cxn ang="0">
                <a:pos x="connsiteX8725" y="connsiteY8725"/>
              </a:cxn>
              <a:cxn ang="0">
                <a:pos x="connsiteX8726" y="connsiteY8726"/>
              </a:cxn>
              <a:cxn ang="0">
                <a:pos x="connsiteX8727" y="connsiteY8727"/>
              </a:cxn>
              <a:cxn ang="0">
                <a:pos x="connsiteX8728" y="connsiteY8728"/>
              </a:cxn>
              <a:cxn ang="0">
                <a:pos x="connsiteX8729" y="connsiteY8729"/>
              </a:cxn>
              <a:cxn ang="0">
                <a:pos x="connsiteX8730" y="connsiteY8730"/>
              </a:cxn>
              <a:cxn ang="0">
                <a:pos x="connsiteX8731" y="connsiteY8731"/>
              </a:cxn>
              <a:cxn ang="0">
                <a:pos x="connsiteX8732" y="connsiteY8732"/>
              </a:cxn>
              <a:cxn ang="0">
                <a:pos x="connsiteX8733" y="connsiteY8733"/>
              </a:cxn>
              <a:cxn ang="0">
                <a:pos x="connsiteX8734" y="connsiteY8734"/>
              </a:cxn>
              <a:cxn ang="0">
                <a:pos x="connsiteX8735" y="connsiteY8735"/>
              </a:cxn>
              <a:cxn ang="0">
                <a:pos x="connsiteX8736" y="connsiteY8736"/>
              </a:cxn>
              <a:cxn ang="0">
                <a:pos x="connsiteX8737" y="connsiteY8737"/>
              </a:cxn>
              <a:cxn ang="0">
                <a:pos x="connsiteX8738" y="connsiteY8738"/>
              </a:cxn>
              <a:cxn ang="0">
                <a:pos x="connsiteX8739" y="connsiteY8739"/>
              </a:cxn>
              <a:cxn ang="0">
                <a:pos x="connsiteX8740" y="connsiteY8740"/>
              </a:cxn>
              <a:cxn ang="0">
                <a:pos x="connsiteX8741" y="connsiteY8741"/>
              </a:cxn>
              <a:cxn ang="0">
                <a:pos x="connsiteX8742" y="connsiteY8742"/>
              </a:cxn>
              <a:cxn ang="0">
                <a:pos x="connsiteX8743" y="connsiteY8743"/>
              </a:cxn>
              <a:cxn ang="0">
                <a:pos x="connsiteX8744" y="connsiteY8744"/>
              </a:cxn>
              <a:cxn ang="0">
                <a:pos x="connsiteX8745" y="connsiteY8745"/>
              </a:cxn>
              <a:cxn ang="0">
                <a:pos x="connsiteX8746" y="connsiteY8746"/>
              </a:cxn>
              <a:cxn ang="0">
                <a:pos x="connsiteX8747" y="connsiteY8747"/>
              </a:cxn>
              <a:cxn ang="0">
                <a:pos x="connsiteX8748" y="connsiteY8748"/>
              </a:cxn>
              <a:cxn ang="0">
                <a:pos x="connsiteX8749" y="connsiteY8749"/>
              </a:cxn>
              <a:cxn ang="0">
                <a:pos x="connsiteX8750" y="connsiteY8750"/>
              </a:cxn>
              <a:cxn ang="0">
                <a:pos x="connsiteX8751" y="connsiteY8751"/>
              </a:cxn>
              <a:cxn ang="0">
                <a:pos x="connsiteX8752" y="connsiteY8752"/>
              </a:cxn>
              <a:cxn ang="0">
                <a:pos x="connsiteX8753" y="connsiteY8753"/>
              </a:cxn>
              <a:cxn ang="0">
                <a:pos x="connsiteX8754" y="connsiteY8754"/>
              </a:cxn>
              <a:cxn ang="0">
                <a:pos x="connsiteX8755" y="connsiteY8755"/>
              </a:cxn>
              <a:cxn ang="0">
                <a:pos x="connsiteX8756" y="connsiteY8756"/>
              </a:cxn>
              <a:cxn ang="0">
                <a:pos x="connsiteX8757" y="connsiteY8757"/>
              </a:cxn>
              <a:cxn ang="0">
                <a:pos x="connsiteX8758" y="connsiteY8758"/>
              </a:cxn>
              <a:cxn ang="0">
                <a:pos x="connsiteX8759" y="connsiteY8759"/>
              </a:cxn>
              <a:cxn ang="0">
                <a:pos x="connsiteX8760" y="connsiteY8760"/>
              </a:cxn>
              <a:cxn ang="0">
                <a:pos x="connsiteX8761" y="connsiteY8761"/>
              </a:cxn>
              <a:cxn ang="0">
                <a:pos x="connsiteX8762" y="connsiteY8762"/>
              </a:cxn>
              <a:cxn ang="0">
                <a:pos x="connsiteX8763" y="connsiteY8763"/>
              </a:cxn>
              <a:cxn ang="0">
                <a:pos x="connsiteX8764" y="connsiteY8764"/>
              </a:cxn>
              <a:cxn ang="0">
                <a:pos x="connsiteX8765" y="connsiteY8765"/>
              </a:cxn>
              <a:cxn ang="0">
                <a:pos x="connsiteX8766" y="connsiteY8766"/>
              </a:cxn>
              <a:cxn ang="0">
                <a:pos x="connsiteX8767" y="connsiteY8767"/>
              </a:cxn>
              <a:cxn ang="0">
                <a:pos x="connsiteX8768" y="connsiteY8768"/>
              </a:cxn>
              <a:cxn ang="0">
                <a:pos x="connsiteX8769" y="connsiteY8769"/>
              </a:cxn>
              <a:cxn ang="0">
                <a:pos x="connsiteX8770" y="connsiteY8770"/>
              </a:cxn>
              <a:cxn ang="0">
                <a:pos x="connsiteX8771" y="connsiteY8771"/>
              </a:cxn>
              <a:cxn ang="0">
                <a:pos x="connsiteX8772" y="connsiteY8772"/>
              </a:cxn>
              <a:cxn ang="0">
                <a:pos x="connsiteX8773" y="connsiteY8773"/>
              </a:cxn>
              <a:cxn ang="0">
                <a:pos x="connsiteX8774" y="connsiteY8774"/>
              </a:cxn>
              <a:cxn ang="0">
                <a:pos x="connsiteX8775" y="connsiteY8775"/>
              </a:cxn>
              <a:cxn ang="0">
                <a:pos x="connsiteX8776" y="connsiteY8776"/>
              </a:cxn>
              <a:cxn ang="0">
                <a:pos x="connsiteX8777" y="connsiteY8777"/>
              </a:cxn>
              <a:cxn ang="0">
                <a:pos x="connsiteX8778" y="connsiteY8778"/>
              </a:cxn>
              <a:cxn ang="0">
                <a:pos x="connsiteX8779" y="connsiteY8779"/>
              </a:cxn>
              <a:cxn ang="0">
                <a:pos x="connsiteX8780" y="connsiteY8780"/>
              </a:cxn>
              <a:cxn ang="0">
                <a:pos x="connsiteX8781" y="connsiteY8781"/>
              </a:cxn>
              <a:cxn ang="0">
                <a:pos x="connsiteX8782" y="connsiteY8782"/>
              </a:cxn>
              <a:cxn ang="0">
                <a:pos x="connsiteX8783" y="connsiteY8783"/>
              </a:cxn>
              <a:cxn ang="0">
                <a:pos x="connsiteX8784" y="connsiteY8784"/>
              </a:cxn>
              <a:cxn ang="0">
                <a:pos x="connsiteX8785" y="connsiteY8785"/>
              </a:cxn>
              <a:cxn ang="0">
                <a:pos x="connsiteX8786" y="connsiteY8786"/>
              </a:cxn>
              <a:cxn ang="0">
                <a:pos x="connsiteX8787" y="connsiteY8787"/>
              </a:cxn>
              <a:cxn ang="0">
                <a:pos x="connsiteX8788" y="connsiteY8788"/>
              </a:cxn>
              <a:cxn ang="0">
                <a:pos x="connsiteX8789" y="connsiteY8789"/>
              </a:cxn>
              <a:cxn ang="0">
                <a:pos x="connsiteX8790" y="connsiteY8790"/>
              </a:cxn>
              <a:cxn ang="0">
                <a:pos x="connsiteX8791" y="connsiteY8791"/>
              </a:cxn>
              <a:cxn ang="0">
                <a:pos x="connsiteX8792" y="connsiteY8792"/>
              </a:cxn>
              <a:cxn ang="0">
                <a:pos x="connsiteX8793" y="connsiteY8793"/>
              </a:cxn>
              <a:cxn ang="0">
                <a:pos x="connsiteX8794" y="connsiteY8794"/>
              </a:cxn>
              <a:cxn ang="0">
                <a:pos x="connsiteX8795" y="connsiteY8795"/>
              </a:cxn>
              <a:cxn ang="0">
                <a:pos x="connsiteX8796" y="connsiteY8796"/>
              </a:cxn>
              <a:cxn ang="0">
                <a:pos x="connsiteX8797" y="connsiteY8797"/>
              </a:cxn>
              <a:cxn ang="0">
                <a:pos x="connsiteX8798" y="connsiteY8798"/>
              </a:cxn>
              <a:cxn ang="0">
                <a:pos x="connsiteX8799" y="connsiteY8799"/>
              </a:cxn>
              <a:cxn ang="0">
                <a:pos x="connsiteX8800" y="connsiteY8800"/>
              </a:cxn>
              <a:cxn ang="0">
                <a:pos x="connsiteX8801" y="connsiteY8801"/>
              </a:cxn>
              <a:cxn ang="0">
                <a:pos x="connsiteX8802" y="connsiteY8802"/>
              </a:cxn>
              <a:cxn ang="0">
                <a:pos x="connsiteX8803" y="connsiteY8803"/>
              </a:cxn>
              <a:cxn ang="0">
                <a:pos x="connsiteX8804" y="connsiteY8804"/>
              </a:cxn>
              <a:cxn ang="0">
                <a:pos x="connsiteX8805" y="connsiteY8805"/>
              </a:cxn>
              <a:cxn ang="0">
                <a:pos x="connsiteX8806" y="connsiteY8806"/>
              </a:cxn>
              <a:cxn ang="0">
                <a:pos x="connsiteX8807" y="connsiteY8807"/>
              </a:cxn>
              <a:cxn ang="0">
                <a:pos x="connsiteX8808" y="connsiteY8808"/>
              </a:cxn>
              <a:cxn ang="0">
                <a:pos x="connsiteX8809" y="connsiteY8809"/>
              </a:cxn>
              <a:cxn ang="0">
                <a:pos x="connsiteX8810" y="connsiteY8810"/>
              </a:cxn>
              <a:cxn ang="0">
                <a:pos x="connsiteX8811" y="connsiteY8811"/>
              </a:cxn>
              <a:cxn ang="0">
                <a:pos x="connsiteX8812" y="connsiteY8812"/>
              </a:cxn>
              <a:cxn ang="0">
                <a:pos x="connsiteX8813" y="connsiteY8813"/>
              </a:cxn>
              <a:cxn ang="0">
                <a:pos x="connsiteX8814" y="connsiteY8814"/>
              </a:cxn>
              <a:cxn ang="0">
                <a:pos x="connsiteX8815" y="connsiteY8815"/>
              </a:cxn>
              <a:cxn ang="0">
                <a:pos x="connsiteX8816" y="connsiteY8816"/>
              </a:cxn>
              <a:cxn ang="0">
                <a:pos x="connsiteX8817" y="connsiteY8817"/>
              </a:cxn>
              <a:cxn ang="0">
                <a:pos x="connsiteX8818" y="connsiteY8818"/>
              </a:cxn>
              <a:cxn ang="0">
                <a:pos x="connsiteX8819" y="connsiteY8819"/>
              </a:cxn>
              <a:cxn ang="0">
                <a:pos x="connsiteX8820" y="connsiteY8820"/>
              </a:cxn>
              <a:cxn ang="0">
                <a:pos x="connsiteX8821" y="connsiteY8821"/>
              </a:cxn>
              <a:cxn ang="0">
                <a:pos x="connsiteX8822" y="connsiteY8822"/>
              </a:cxn>
              <a:cxn ang="0">
                <a:pos x="connsiteX8823" y="connsiteY8823"/>
              </a:cxn>
              <a:cxn ang="0">
                <a:pos x="connsiteX8824" y="connsiteY8824"/>
              </a:cxn>
              <a:cxn ang="0">
                <a:pos x="connsiteX8825" y="connsiteY8825"/>
              </a:cxn>
              <a:cxn ang="0">
                <a:pos x="connsiteX8826" y="connsiteY8826"/>
              </a:cxn>
              <a:cxn ang="0">
                <a:pos x="connsiteX8827" y="connsiteY8827"/>
              </a:cxn>
              <a:cxn ang="0">
                <a:pos x="connsiteX8828" y="connsiteY8828"/>
              </a:cxn>
              <a:cxn ang="0">
                <a:pos x="connsiteX8829" y="connsiteY8829"/>
              </a:cxn>
              <a:cxn ang="0">
                <a:pos x="connsiteX8830" y="connsiteY8830"/>
              </a:cxn>
              <a:cxn ang="0">
                <a:pos x="connsiteX8831" y="connsiteY8831"/>
              </a:cxn>
              <a:cxn ang="0">
                <a:pos x="connsiteX8832" y="connsiteY8832"/>
              </a:cxn>
              <a:cxn ang="0">
                <a:pos x="connsiteX8833" y="connsiteY8833"/>
              </a:cxn>
              <a:cxn ang="0">
                <a:pos x="connsiteX8834" y="connsiteY8834"/>
              </a:cxn>
              <a:cxn ang="0">
                <a:pos x="connsiteX8835" y="connsiteY8835"/>
              </a:cxn>
              <a:cxn ang="0">
                <a:pos x="connsiteX8836" y="connsiteY8836"/>
              </a:cxn>
              <a:cxn ang="0">
                <a:pos x="connsiteX8837" y="connsiteY8837"/>
              </a:cxn>
              <a:cxn ang="0">
                <a:pos x="connsiteX8838" y="connsiteY8838"/>
              </a:cxn>
              <a:cxn ang="0">
                <a:pos x="connsiteX8839" y="connsiteY8839"/>
              </a:cxn>
              <a:cxn ang="0">
                <a:pos x="connsiteX8840" y="connsiteY8840"/>
              </a:cxn>
              <a:cxn ang="0">
                <a:pos x="connsiteX8841" y="connsiteY8841"/>
              </a:cxn>
              <a:cxn ang="0">
                <a:pos x="connsiteX8842" y="connsiteY8842"/>
              </a:cxn>
              <a:cxn ang="0">
                <a:pos x="connsiteX8843" y="connsiteY8843"/>
              </a:cxn>
              <a:cxn ang="0">
                <a:pos x="connsiteX8844" y="connsiteY8844"/>
              </a:cxn>
              <a:cxn ang="0">
                <a:pos x="connsiteX8845" y="connsiteY8845"/>
              </a:cxn>
              <a:cxn ang="0">
                <a:pos x="connsiteX8846" y="connsiteY8846"/>
              </a:cxn>
              <a:cxn ang="0">
                <a:pos x="connsiteX8847" y="connsiteY8847"/>
              </a:cxn>
              <a:cxn ang="0">
                <a:pos x="connsiteX8848" y="connsiteY8848"/>
              </a:cxn>
              <a:cxn ang="0">
                <a:pos x="connsiteX8849" y="connsiteY8849"/>
              </a:cxn>
              <a:cxn ang="0">
                <a:pos x="connsiteX8850" y="connsiteY8850"/>
              </a:cxn>
              <a:cxn ang="0">
                <a:pos x="connsiteX8851" y="connsiteY8851"/>
              </a:cxn>
              <a:cxn ang="0">
                <a:pos x="connsiteX8852" y="connsiteY8852"/>
              </a:cxn>
              <a:cxn ang="0">
                <a:pos x="connsiteX8853" y="connsiteY8853"/>
              </a:cxn>
              <a:cxn ang="0">
                <a:pos x="connsiteX8854" y="connsiteY8854"/>
              </a:cxn>
              <a:cxn ang="0">
                <a:pos x="connsiteX8855" y="connsiteY8855"/>
              </a:cxn>
              <a:cxn ang="0">
                <a:pos x="connsiteX8856" y="connsiteY8856"/>
              </a:cxn>
              <a:cxn ang="0">
                <a:pos x="connsiteX8857" y="connsiteY8857"/>
              </a:cxn>
              <a:cxn ang="0">
                <a:pos x="connsiteX8858" y="connsiteY8858"/>
              </a:cxn>
              <a:cxn ang="0">
                <a:pos x="connsiteX8859" y="connsiteY8859"/>
              </a:cxn>
              <a:cxn ang="0">
                <a:pos x="connsiteX8860" y="connsiteY8860"/>
              </a:cxn>
              <a:cxn ang="0">
                <a:pos x="connsiteX8861" y="connsiteY8861"/>
              </a:cxn>
              <a:cxn ang="0">
                <a:pos x="connsiteX8862" y="connsiteY8862"/>
              </a:cxn>
              <a:cxn ang="0">
                <a:pos x="connsiteX8863" y="connsiteY8863"/>
              </a:cxn>
              <a:cxn ang="0">
                <a:pos x="connsiteX8864" y="connsiteY8864"/>
              </a:cxn>
              <a:cxn ang="0">
                <a:pos x="connsiteX8865" y="connsiteY8865"/>
              </a:cxn>
              <a:cxn ang="0">
                <a:pos x="connsiteX8866" y="connsiteY8866"/>
              </a:cxn>
              <a:cxn ang="0">
                <a:pos x="connsiteX8867" y="connsiteY8867"/>
              </a:cxn>
              <a:cxn ang="0">
                <a:pos x="connsiteX8868" y="connsiteY8868"/>
              </a:cxn>
              <a:cxn ang="0">
                <a:pos x="connsiteX8869" y="connsiteY8869"/>
              </a:cxn>
              <a:cxn ang="0">
                <a:pos x="connsiteX8870" y="connsiteY8870"/>
              </a:cxn>
              <a:cxn ang="0">
                <a:pos x="connsiteX8871" y="connsiteY8871"/>
              </a:cxn>
              <a:cxn ang="0">
                <a:pos x="connsiteX8872" y="connsiteY8872"/>
              </a:cxn>
              <a:cxn ang="0">
                <a:pos x="connsiteX8873" y="connsiteY8873"/>
              </a:cxn>
              <a:cxn ang="0">
                <a:pos x="connsiteX8874" y="connsiteY8874"/>
              </a:cxn>
              <a:cxn ang="0">
                <a:pos x="connsiteX8875" y="connsiteY8875"/>
              </a:cxn>
              <a:cxn ang="0">
                <a:pos x="connsiteX8876" y="connsiteY8876"/>
              </a:cxn>
              <a:cxn ang="0">
                <a:pos x="connsiteX8877" y="connsiteY8877"/>
              </a:cxn>
              <a:cxn ang="0">
                <a:pos x="connsiteX8878" y="connsiteY8878"/>
              </a:cxn>
              <a:cxn ang="0">
                <a:pos x="connsiteX8879" y="connsiteY8879"/>
              </a:cxn>
              <a:cxn ang="0">
                <a:pos x="connsiteX8880" y="connsiteY8880"/>
              </a:cxn>
              <a:cxn ang="0">
                <a:pos x="connsiteX8881" y="connsiteY8881"/>
              </a:cxn>
              <a:cxn ang="0">
                <a:pos x="connsiteX8882" y="connsiteY8882"/>
              </a:cxn>
              <a:cxn ang="0">
                <a:pos x="connsiteX8883" y="connsiteY8883"/>
              </a:cxn>
              <a:cxn ang="0">
                <a:pos x="connsiteX8884" y="connsiteY8884"/>
              </a:cxn>
              <a:cxn ang="0">
                <a:pos x="connsiteX8885" y="connsiteY8885"/>
              </a:cxn>
              <a:cxn ang="0">
                <a:pos x="connsiteX8886" y="connsiteY8886"/>
              </a:cxn>
              <a:cxn ang="0">
                <a:pos x="connsiteX8887" y="connsiteY8887"/>
              </a:cxn>
              <a:cxn ang="0">
                <a:pos x="connsiteX8888" y="connsiteY8888"/>
              </a:cxn>
              <a:cxn ang="0">
                <a:pos x="connsiteX8889" y="connsiteY8889"/>
              </a:cxn>
              <a:cxn ang="0">
                <a:pos x="connsiteX8890" y="connsiteY8890"/>
              </a:cxn>
              <a:cxn ang="0">
                <a:pos x="connsiteX8891" y="connsiteY8891"/>
              </a:cxn>
              <a:cxn ang="0">
                <a:pos x="connsiteX8892" y="connsiteY8892"/>
              </a:cxn>
              <a:cxn ang="0">
                <a:pos x="connsiteX8893" y="connsiteY8893"/>
              </a:cxn>
              <a:cxn ang="0">
                <a:pos x="connsiteX8894" y="connsiteY8894"/>
              </a:cxn>
              <a:cxn ang="0">
                <a:pos x="connsiteX8895" y="connsiteY8895"/>
              </a:cxn>
              <a:cxn ang="0">
                <a:pos x="connsiteX8896" y="connsiteY8896"/>
              </a:cxn>
              <a:cxn ang="0">
                <a:pos x="connsiteX8897" y="connsiteY8897"/>
              </a:cxn>
              <a:cxn ang="0">
                <a:pos x="connsiteX8898" y="connsiteY8898"/>
              </a:cxn>
              <a:cxn ang="0">
                <a:pos x="connsiteX8899" y="connsiteY8899"/>
              </a:cxn>
              <a:cxn ang="0">
                <a:pos x="connsiteX8900" y="connsiteY8900"/>
              </a:cxn>
              <a:cxn ang="0">
                <a:pos x="connsiteX8901" y="connsiteY8901"/>
              </a:cxn>
              <a:cxn ang="0">
                <a:pos x="connsiteX8902" y="connsiteY8902"/>
              </a:cxn>
              <a:cxn ang="0">
                <a:pos x="connsiteX8903" y="connsiteY8903"/>
              </a:cxn>
              <a:cxn ang="0">
                <a:pos x="connsiteX8904" y="connsiteY8904"/>
              </a:cxn>
              <a:cxn ang="0">
                <a:pos x="connsiteX8905" y="connsiteY8905"/>
              </a:cxn>
              <a:cxn ang="0">
                <a:pos x="connsiteX8906" y="connsiteY8906"/>
              </a:cxn>
              <a:cxn ang="0">
                <a:pos x="connsiteX8907" y="connsiteY8907"/>
              </a:cxn>
              <a:cxn ang="0">
                <a:pos x="connsiteX8908" y="connsiteY8908"/>
              </a:cxn>
              <a:cxn ang="0">
                <a:pos x="connsiteX8909" y="connsiteY8909"/>
              </a:cxn>
              <a:cxn ang="0">
                <a:pos x="connsiteX8910" y="connsiteY8910"/>
              </a:cxn>
              <a:cxn ang="0">
                <a:pos x="connsiteX8911" y="connsiteY8911"/>
              </a:cxn>
              <a:cxn ang="0">
                <a:pos x="connsiteX8912" y="connsiteY8912"/>
              </a:cxn>
              <a:cxn ang="0">
                <a:pos x="connsiteX8913" y="connsiteY8913"/>
              </a:cxn>
              <a:cxn ang="0">
                <a:pos x="connsiteX8914" y="connsiteY8914"/>
              </a:cxn>
              <a:cxn ang="0">
                <a:pos x="connsiteX8915" y="connsiteY8915"/>
              </a:cxn>
              <a:cxn ang="0">
                <a:pos x="connsiteX8916" y="connsiteY8916"/>
              </a:cxn>
              <a:cxn ang="0">
                <a:pos x="connsiteX8917" y="connsiteY8917"/>
              </a:cxn>
              <a:cxn ang="0">
                <a:pos x="connsiteX8918" y="connsiteY8918"/>
              </a:cxn>
              <a:cxn ang="0">
                <a:pos x="connsiteX8919" y="connsiteY8919"/>
              </a:cxn>
              <a:cxn ang="0">
                <a:pos x="connsiteX8920" y="connsiteY8920"/>
              </a:cxn>
              <a:cxn ang="0">
                <a:pos x="connsiteX8921" y="connsiteY8921"/>
              </a:cxn>
              <a:cxn ang="0">
                <a:pos x="connsiteX8922" y="connsiteY8922"/>
              </a:cxn>
              <a:cxn ang="0">
                <a:pos x="connsiteX8923" y="connsiteY8923"/>
              </a:cxn>
              <a:cxn ang="0">
                <a:pos x="connsiteX8924" y="connsiteY8924"/>
              </a:cxn>
              <a:cxn ang="0">
                <a:pos x="connsiteX8925" y="connsiteY8925"/>
              </a:cxn>
              <a:cxn ang="0">
                <a:pos x="connsiteX8926" y="connsiteY8926"/>
              </a:cxn>
              <a:cxn ang="0">
                <a:pos x="connsiteX8927" y="connsiteY8927"/>
              </a:cxn>
              <a:cxn ang="0">
                <a:pos x="connsiteX8928" y="connsiteY8928"/>
              </a:cxn>
              <a:cxn ang="0">
                <a:pos x="connsiteX8929" y="connsiteY8929"/>
              </a:cxn>
              <a:cxn ang="0">
                <a:pos x="connsiteX8930" y="connsiteY8930"/>
              </a:cxn>
              <a:cxn ang="0">
                <a:pos x="connsiteX8931" y="connsiteY8931"/>
              </a:cxn>
              <a:cxn ang="0">
                <a:pos x="connsiteX8932" y="connsiteY8932"/>
              </a:cxn>
              <a:cxn ang="0">
                <a:pos x="connsiteX8933" y="connsiteY8933"/>
              </a:cxn>
              <a:cxn ang="0">
                <a:pos x="connsiteX8934" y="connsiteY8934"/>
              </a:cxn>
              <a:cxn ang="0">
                <a:pos x="connsiteX8935" y="connsiteY8935"/>
              </a:cxn>
              <a:cxn ang="0">
                <a:pos x="connsiteX8936" y="connsiteY8936"/>
              </a:cxn>
              <a:cxn ang="0">
                <a:pos x="connsiteX8937" y="connsiteY8937"/>
              </a:cxn>
              <a:cxn ang="0">
                <a:pos x="connsiteX8938" y="connsiteY8938"/>
              </a:cxn>
              <a:cxn ang="0">
                <a:pos x="connsiteX8939" y="connsiteY8939"/>
              </a:cxn>
              <a:cxn ang="0">
                <a:pos x="connsiteX8940" y="connsiteY8940"/>
              </a:cxn>
              <a:cxn ang="0">
                <a:pos x="connsiteX8941" y="connsiteY8941"/>
              </a:cxn>
              <a:cxn ang="0">
                <a:pos x="connsiteX8942" y="connsiteY8942"/>
              </a:cxn>
              <a:cxn ang="0">
                <a:pos x="connsiteX8943" y="connsiteY8943"/>
              </a:cxn>
              <a:cxn ang="0">
                <a:pos x="connsiteX8944" y="connsiteY8944"/>
              </a:cxn>
              <a:cxn ang="0">
                <a:pos x="connsiteX8945" y="connsiteY8945"/>
              </a:cxn>
              <a:cxn ang="0">
                <a:pos x="connsiteX8946" y="connsiteY8946"/>
              </a:cxn>
              <a:cxn ang="0">
                <a:pos x="connsiteX8947" y="connsiteY8947"/>
              </a:cxn>
              <a:cxn ang="0">
                <a:pos x="connsiteX8948" y="connsiteY8948"/>
              </a:cxn>
              <a:cxn ang="0">
                <a:pos x="connsiteX8949" y="connsiteY8949"/>
              </a:cxn>
              <a:cxn ang="0">
                <a:pos x="connsiteX8950" y="connsiteY8950"/>
              </a:cxn>
              <a:cxn ang="0">
                <a:pos x="connsiteX8951" y="connsiteY8951"/>
              </a:cxn>
              <a:cxn ang="0">
                <a:pos x="connsiteX8952" y="connsiteY8952"/>
              </a:cxn>
              <a:cxn ang="0">
                <a:pos x="connsiteX8953" y="connsiteY8953"/>
              </a:cxn>
              <a:cxn ang="0">
                <a:pos x="connsiteX8954" y="connsiteY8954"/>
              </a:cxn>
              <a:cxn ang="0">
                <a:pos x="connsiteX8955" y="connsiteY8955"/>
              </a:cxn>
              <a:cxn ang="0">
                <a:pos x="connsiteX8956" y="connsiteY8956"/>
              </a:cxn>
              <a:cxn ang="0">
                <a:pos x="connsiteX8957" y="connsiteY8957"/>
              </a:cxn>
              <a:cxn ang="0">
                <a:pos x="connsiteX8958" y="connsiteY8958"/>
              </a:cxn>
              <a:cxn ang="0">
                <a:pos x="connsiteX8959" y="connsiteY8959"/>
              </a:cxn>
              <a:cxn ang="0">
                <a:pos x="connsiteX8960" y="connsiteY8960"/>
              </a:cxn>
              <a:cxn ang="0">
                <a:pos x="connsiteX8961" y="connsiteY8961"/>
              </a:cxn>
              <a:cxn ang="0">
                <a:pos x="connsiteX8962" y="connsiteY8962"/>
              </a:cxn>
              <a:cxn ang="0">
                <a:pos x="connsiteX8963" y="connsiteY8963"/>
              </a:cxn>
              <a:cxn ang="0">
                <a:pos x="connsiteX8964" y="connsiteY8964"/>
              </a:cxn>
              <a:cxn ang="0">
                <a:pos x="connsiteX8965" y="connsiteY8965"/>
              </a:cxn>
              <a:cxn ang="0">
                <a:pos x="connsiteX8966" y="connsiteY8966"/>
              </a:cxn>
              <a:cxn ang="0">
                <a:pos x="connsiteX8967" y="connsiteY8967"/>
              </a:cxn>
              <a:cxn ang="0">
                <a:pos x="connsiteX8968" y="connsiteY8968"/>
              </a:cxn>
              <a:cxn ang="0">
                <a:pos x="connsiteX8969" y="connsiteY8969"/>
              </a:cxn>
              <a:cxn ang="0">
                <a:pos x="connsiteX8970" y="connsiteY8970"/>
              </a:cxn>
              <a:cxn ang="0">
                <a:pos x="connsiteX8971" y="connsiteY8971"/>
              </a:cxn>
              <a:cxn ang="0">
                <a:pos x="connsiteX8972" y="connsiteY8972"/>
              </a:cxn>
              <a:cxn ang="0">
                <a:pos x="connsiteX8973" y="connsiteY8973"/>
              </a:cxn>
              <a:cxn ang="0">
                <a:pos x="connsiteX8974" y="connsiteY8974"/>
              </a:cxn>
              <a:cxn ang="0">
                <a:pos x="connsiteX8975" y="connsiteY8975"/>
              </a:cxn>
              <a:cxn ang="0">
                <a:pos x="connsiteX8976" y="connsiteY8976"/>
              </a:cxn>
              <a:cxn ang="0">
                <a:pos x="connsiteX8977" y="connsiteY8977"/>
              </a:cxn>
              <a:cxn ang="0">
                <a:pos x="connsiteX8978" y="connsiteY8978"/>
              </a:cxn>
              <a:cxn ang="0">
                <a:pos x="connsiteX8979" y="connsiteY8979"/>
              </a:cxn>
              <a:cxn ang="0">
                <a:pos x="connsiteX8980" y="connsiteY8980"/>
              </a:cxn>
              <a:cxn ang="0">
                <a:pos x="connsiteX8981" y="connsiteY8981"/>
              </a:cxn>
              <a:cxn ang="0">
                <a:pos x="connsiteX8982" y="connsiteY8982"/>
              </a:cxn>
              <a:cxn ang="0">
                <a:pos x="connsiteX8983" y="connsiteY8983"/>
              </a:cxn>
              <a:cxn ang="0">
                <a:pos x="connsiteX8984" y="connsiteY8984"/>
              </a:cxn>
              <a:cxn ang="0">
                <a:pos x="connsiteX8985" y="connsiteY8985"/>
              </a:cxn>
              <a:cxn ang="0">
                <a:pos x="connsiteX8986" y="connsiteY8986"/>
              </a:cxn>
              <a:cxn ang="0">
                <a:pos x="connsiteX8987" y="connsiteY8987"/>
              </a:cxn>
              <a:cxn ang="0">
                <a:pos x="connsiteX8988" y="connsiteY8988"/>
              </a:cxn>
              <a:cxn ang="0">
                <a:pos x="connsiteX8989" y="connsiteY8989"/>
              </a:cxn>
              <a:cxn ang="0">
                <a:pos x="connsiteX8990" y="connsiteY8990"/>
              </a:cxn>
              <a:cxn ang="0">
                <a:pos x="connsiteX8991" y="connsiteY8991"/>
              </a:cxn>
              <a:cxn ang="0">
                <a:pos x="connsiteX8992" y="connsiteY8992"/>
              </a:cxn>
              <a:cxn ang="0">
                <a:pos x="connsiteX8993" y="connsiteY8993"/>
              </a:cxn>
              <a:cxn ang="0">
                <a:pos x="connsiteX8994" y="connsiteY8994"/>
              </a:cxn>
              <a:cxn ang="0">
                <a:pos x="connsiteX8995" y="connsiteY8995"/>
              </a:cxn>
              <a:cxn ang="0">
                <a:pos x="connsiteX8996" y="connsiteY8996"/>
              </a:cxn>
              <a:cxn ang="0">
                <a:pos x="connsiteX8997" y="connsiteY8997"/>
              </a:cxn>
              <a:cxn ang="0">
                <a:pos x="connsiteX8998" y="connsiteY8998"/>
              </a:cxn>
              <a:cxn ang="0">
                <a:pos x="connsiteX8999" y="connsiteY8999"/>
              </a:cxn>
              <a:cxn ang="0">
                <a:pos x="connsiteX9000" y="connsiteY9000"/>
              </a:cxn>
              <a:cxn ang="0">
                <a:pos x="connsiteX9001" y="connsiteY9001"/>
              </a:cxn>
              <a:cxn ang="0">
                <a:pos x="connsiteX9002" y="connsiteY9002"/>
              </a:cxn>
              <a:cxn ang="0">
                <a:pos x="connsiteX9003" y="connsiteY9003"/>
              </a:cxn>
              <a:cxn ang="0">
                <a:pos x="connsiteX9004" y="connsiteY9004"/>
              </a:cxn>
              <a:cxn ang="0">
                <a:pos x="connsiteX9005" y="connsiteY9005"/>
              </a:cxn>
              <a:cxn ang="0">
                <a:pos x="connsiteX9006" y="connsiteY9006"/>
              </a:cxn>
              <a:cxn ang="0">
                <a:pos x="connsiteX9007" y="connsiteY9007"/>
              </a:cxn>
              <a:cxn ang="0">
                <a:pos x="connsiteX9008" y="connsiteY9008"/>
              </a:cxn>
              <a:cxn ang="0">
                <a:pos x="connsiteX9009" y="connsiteY9009"/>
              </a:cxn>
              <a:cxn ang="0">
                <a:pos x="connsiteX9010" y="connsiteY9010"/>
              </a:cxn>
              <a:cxn ang="0">
                <a:pos x="connsiteX9011" y="connsiteY9011"/>
              </a:cxn>
              <a:cxn ang="0">
                <a:pos x="connsiteX9012" y="connsiteY9012"/>
              </a:cxn>
              <a:cxn ang="0">
                <a:pos x="connsiteX9013" y="connsiteY9013"/>
              </a:cxn>
              <a:cxn ang="0">
                <a:pos x="connsiteX9014" y="connsiteY9014"/>
              </a:cxn>
              <a:cxn ang="0">
                <a:pos x="connsiteX9015" y="connsiteY9015"/>
              </a:cxn>
              <a:cxn ang="0">
                <a:pos x="connsiteX9016" y="connsiteY9016"/>
              </a:cxn>
              <a:cxn ang="0">
                <a:pos x="connsiteX9017" y="connsiteY9017"/>
              </a:cxn>
              <a:cxn ang="0">
                <a:pos x="connsiteX9018" y="connsiteY9018"/>
              </a:cxn>
              <a:cxn ang="0">
                <a:pos x="connsiteX9019" y="connsiteY9019"/>
              </a:cxn>
              <a:cxn ang="0">
                <a:pos x="connsiteX9020" y="connsiteY9020"/>
              </a:cxn>
              <a:cxn ang="0">
                <a:pos x="connsiteX9021" y="connsiteY9021"/>
              </a:cxn>
              <a:cxn ang="0">
                <a:pos x="connsiteX9022" y="connsiteY9022"/>
              </a:cxn>
              <a:cxn ang="0">
                <a:pos x="connsiteX9023" y="connsiteY9023"/>
              </a:cxn>
              <a:cxn ang="0">
                <a:pos x="connsiteX9024" y="connsiteY9024"/>
              </a:cxn>
              <a:cxn ang="0">
                <a:pos x="connsiteX9025" y="connsiteY9025"/>
              </a:cxn>
              <a:cxn ang="0">
                <a:pos x="connsiteX9026" y="connsiteY9026"/>
              </a:cxn>
              <a:cxn ang="0">
                <a:pos x="connsiteX9027" y="connsiteY9027"/>
              </a:cxn>
              <a:cxn ang="0">
                <a:pos x="connsiteX9028" y="connsiteY9028"/>
              </a:cxn>
              <a:cxn ang="0">
                <a:pos x="connsiteX9029" y="connsiteY9029"/>
              </a:cxn>
              <a:cxn ang="0">
                <a:pos x="connsiteX9030" y="connsiteY9030"/>
              </a:cxn>
              <a:cxn ang="0">
                <a:pos x="connsiteX9031" y="connsiteY9031"/>
              </a:cxn>
              <a:cxn ang="0">
                <a:pos x="connsiteX9032" y="connsiteY9032"/>
              </a:cxn>
              <a:cxn ang="0">
                <a:pos x="connsiteX9033" y="connsiteY9033"/>
              </a:cxn>
              <a:cxn ang="0">
                <a:pos x="connsiteX9034" y="connsiteY9034"/>
              </a:cxn>
              <a:cxn ang="0">
                <a:pos x="connsiteX9035" y="connsiteY9035"/>
              </a:cxn>
              <a:cxn ang="0">
                <a:pos x="connsiteX9036" y="connsiteY9036"/>
              </a:cxn>
              <a:cxn ang="0">
                <a:pos x="connsiteX9037" y="connsiteY9037"/>
              </a:cxn>
              <a:cxn ang="0">
                <a:pos x="connsiteX9038" y="connsiteY9038"/>
              </a:cxn>
              <a:cxn ang="0">
                <a:pos x="connsiteX9039" y="connsiteY9039"/>
              </a:cxn>
              <a:cxn ang="0">
                <a:pos x="connsiteX9040" y="connsiteY9040"/>
              </a:cxn>
              <a:cxn ang="0">
                <a:pos x="connsiteX9041" y="connsiteY9041"/>
              </a:cxn>
              <a:cxn ang="0">
                <a:pos x="connsiteX9042" y="connsiteY9042"/>
              </a:cxn>
              <a:cxn ang="0">
                <a:pos x="connsiteX9043" y="connsiteY9043"/>
              </a:cxn>
              <a:cxn ang="0">
                <a:pos x="connsiteX9044" y="connsiteY9044"/>
              </a:cxn>
              <a:cxn ang="0">
                <a:pos x="connsiteX9045" y="connsiteY9045"/>
              </a:cxn>
              <a:cxn ang="0">
                <a:pos x="connsiteX9046" y="connsiteY9046"/>
              </a:cxn>
              <a:cxn ang="0">
                <a:pos x="connsiteX9047" y="connsiteY9047"/>
              </a:cxn>
              <a:cxn ang="0">
                <a:pos x="connsiteX9048" y="connsiteY9048"/>
              </a:cxn>
              <a:cxn ang="0">
                <a:pos x="connsiteX9049" y="connsiteY9049"/>
              </a:cxn>
              <a:cxn ang="0">
                <a:pos x="connsiteX9050" y="connsiteY9050"/>
              </a:cxn>
              <a:cxn ang="0">
                <a:pos x="connsiteX9051" y="connsiteY9051"/>
              </a:cxn>
              <a:cxn ang="0">
                <a:pos x="connsiteX9052" y="connsiteY9052"/>
              </a:cxn>
              <a:cxn ang="0">
                <a:pos x="connsiteX9053" y="connsiteY9053"/>
              </a:cxn>
              <a:cxn ang="0">
                <a:pos x="connsiteX9054" y="connsiteY9054"/>
              </a:cxn>
              <a:cxn ang="0">
                <a:pos x="connsiteX9055" y="connsiteY9055"/>
              </a:cxn>
              <a:cxn ang="0">
                <a:pos x="connsiteX9056" y="connsiteY9056"/>
              </a:cxn>
              <a:cxn ang="0">
                <a:pos x="connsiteX9057" y="connsiteY9057"/>
              </a:cxn>
              <a:cxn ang="0">
                <a:pos x="connsiteX9058" y="connsiteY9058"/>
              </a:cxn>
              <a:cxn ang="0">
                <a:pos x="connsiteX9059" y="connsiteY9059"/>
              </a:cxn>
              <a:cxn ang="0">
                <a:pos x="connsiteX9060" y="connsiteY9060"/>
              </a:cxn>
              <a:cxn ang="0">
                <a:pos x="connsiteX9061" y="connsiteY9061"/>
              </a:cxn>
              <a:cxn ang="0">
                <a:pos x="connsiteX9062" y="connsiteY9062"/>
              </a:cxn>
              <a:cxn ang="0">
                <a:pos x="connsiteX9063" y="connsiteY9063"/>
              </a:cxn>
              <a:cxn ang="0">
                <a:pos x="connsiteX9064" y="connsiteY9064"/>
              </a:cxn>
              <a:cxn ang="0">
                <a:pos x="connsiteX9065" y="connsiteY9065"/>
              </a:cxn>
              <a:cxn ang="0">
                <a:pos x="connsiteX9066" y="connsiteY9066"/>
              </a:cxn>
              <a:cxn ang="0">
                <a:pos x="connsiteX9067" y="connsiteY9067"/>
              </a:cxn>
              <a:cxn ang="0">
                <a:pos x="connsiteX9068" y="connsiteY9068"/>
              </a:cxn>
              <a:cxn ang="0">
                <a:pos x="connsiteX9069" y="connsiteY9069"/>
              </a:cxn>
              <a:cxn ang="0">
                <a:pos x="connsiteX9070" y="connsiteY9070"/>
              </a:cxn>
              <a:cxn ang="0">
                <a:pos x="connsiteX9071" y="connsiteY9071"/>
              </a:cxn>
              <a:cxn ang="0">
                <a:pos x="connsiteX9072" y="connsiteY9072"/>
              </a:cxn>
              <a:cxn ang="0">
                <a:pos x="connsiteX9073" y="connsiteY9073"/>
              </a:cxn>
              <a:cxn ang="0">
                <a:pos x="connsiteX9074" y="connsiteY9074"/>
              </a:cxn>
              <a:cxn ang="0">
                <a:pos x="connsiteX9075" y="connsiteY9075"/>
              </a:cxn>
              <a:cxn ang="0">
                <a:pos x="connsiteX9076" y="connsiteY9076"/>
              </a:cxn>
              <a:cxn ang="0">
                <a:pos x="connsiteX9077" y="connsiteY9077"/>
              </a:cxn>
              <a:cxn ang="0">
                <a:pos x="connsiteX9078" y="connsiteY9078"/>
              </a:cxn>
              <a:cxn ang="0">
                <a:pos x="connsiteX9079" y="connsiteY9079"/>
              </a:cxn>
              <a:cxn ang="0">
                <a:pos x="connsiteX9080" y="connsiteY9080"/>
              </a:cxn>
              <a:cxn ang="0">
                <a:pos x="connsiteX9081" y="connsiteY9081"/>
              </a:cxn>
              <a:cxn ang="0">
                <a:pos x="connsiteX9082" y="connsiteY9082"/>
              </a:cxn>
              <a:cxn ang="0">
                <a:pos x="connsiteX9083" y="connsiteY9083"/>
              </a:cxn>
              <a:cxn ang="0">
                <a:pos x="connsiteX9084" y="connsiteY9084"/>
              </a:cxn>
              <a:cxn ang="0">
                <a:pos x="connsiteX9085" y="connsiteY9085"/>
              </a:cxn>
              <a:cxn ang="0">
                <a:pos x="connsiteX9086" y="connsiteY9086"/>
              </a:cxn>
              <a:cxn ang="0">
                <a:pos x="connsiteX9087" y="connsiteY9087"/>
              </a:cxn>
              <a:cxn ang="0">
                <a:pos x="connsiteX9088" y="connsiteY9088"/>
              </a:cxn>
              <a:cxn ang="0">
                <a:pos x="connsiteX9089" y="connsiteY9089"/>
              </a:cxn>
              <a:cxn ang="0">
                <a:pos x="connsiteX9090" y="connsiteY9090"/>
              </a:cxn>
              <a:cxn ang="0">
                <a:pos x="connsiteX9091" y="connsiteY9091"/>
              </a:cxn>
              <a:cxn ang="0">
                <a:pos x="connsiteX9092" y="connsiteY9092"/>
              </a:cxn>
              <a:cxn ang="0">
                <a:pos x="connsiteX9093" y="connsiteY9093"/>
              </a:cxn>
              <a:cxn ang="0">
                <a:pos x="connsiteX9094" y="connsiteY9094"/>
              </a:cxn>
              <a:cxn ang="0">
                <a:pos x="connsiteX9095" y="connsiteY9095"/>
              </a:cxn>
              <a:cxn ang="0">
                <a:pos x="connsiteX9096" y="connsiteY9096"/>
              </a:cxn>
              <a:cxn ang="0">
                <a:pos x="connsiteX9097" y="connsiteY9097"/>
              </a:cxn>
              <a:cxn ang="0">
                <a:pos x="connsiteX9098" y="connsiteY9098"/>
              </a:cxn>
              <a:cxn ang="0">
                <a:pos x="connsiteX9099" y="connsiteY9099"/>
              </a:cxn>
              <a:cxn ang="0">
                <a:pos x="connsiteX9100" y="connsiteY9100"/>
              </a:cxn>
              <a:cxn ang="0">
                <a:pos x="connsiteX9101" y="connsiteY9101"/>
              </a:cxn>
              <a:cxn ang="0">
                <a:pos x="connsiteX9102" y="connsiteY9102"/>
              </a:cxn>
              <a:cxn ang="0">
                <a:pos x="connsiteX9103" y="connsiteY9103"/>
              </a:cxn>
              <a:cxn ang="0">
                <a:pos x="connsiteX9104" y="connsiteY9104"/>
              </a:cxn>
              <a:cxn ang="0">
                <a:pos x="connsiteX9105" y="connsiteY9105"/>
              </a:cxn>
              <a:cxn ang="0">
                <a:pos x="connsiteX9106" y="connsiteY9106"/>
              </a:cxn>
              <a:cxn ang="0">
                <a:pos x="connsiteX9107" y="connsiteY9107"/>
              </a:cxn>
              <a:cxn ang="0">
                <a:pos x="connsiteX9108" y="connsiteY9108"/>
              </a:cxn>
              <a:cxn ang="0">
                <a:pos x="connsiteX9109" y="connsiteY9109"/>
              </a:cxn>
              <a:cxn ang="0">
                <a:pos x="connsiteX9110" y="connsiteY9110"/>
              </a:cxn>
              <a:cxn ang="0">
                <a:pos x="connsiteX9111" y="connsiteY9111"/>
              </a:cxn>
              <a:cxn ang="0">
                <a:pos x="connsiteX9112" y="connsiteY9112"/>
              </a:cxn>
              <a:cxn ang="0">
                <a:pos x="connsiteX9113" y="connsiteY9113"/>
              </a:cxn>
              <a:cxn ang="0">
                <a:pos x="connsiteX9114" y="connsiteY9114"/>
              </a:cxn>
              <a:cxn ang="0">
                <a:pos x="connsiteX9115" y="connsiteY9115"/>
              </a:cxn>
              <a:cxn ang="0">
                <a:pos x="connsiteX9116" y="connsiteY9116"/>
              </a:cxn>
              <a:cxn ang="0">
                <a:pos x="connsiteX9117" y="connsiteY9117"/>
              </a:cxn>
              <a:cxn ang="0">
                <a:pos x="connsiteX9118" y="connsiteY9118"/>
              </a:cxn>
              <a:cxn ang="0">
                <a:pos x="connsiteX9119" y="connsiteY9119"/>
              </a:cxn>
              <a:cxn ang="0">
                <a:pos x="connsiteX9120" y="connsiteY9120"/>
              </a:cxn>
              <a:cxn ang="0">
                <a:pos x="connsiteX9121" y="connsiteY9121"/>
              </a:cxn>
              <a:cxn ang="0">
                <a:pos x="connsiteX9122" y="connsiteY9122"/>
              </a:cxn>
              <a:cxn ang="0">
                <a:pos x="connsiteX9123" y="connsiteY9123"/>
              </a:cxn>
              <a:cxn ang="0">
                <a:pos x="connsiteX9124" y="connsiteY9124"/>
              </a:cxn>
              <a:cxn ang="0">
                <a:pos x="connsiteX9125" y="connsiteY9125"/>
              </a:cxn>
              <a:cxn ang="0">
                <a:pos x="connsiteX9126" y="connsiteY9126"/>
              </a:cxn>
              <a:cxn ang="0">
                <a:pos x="connsiteX9127" y="connsiteY9127"/>
              </a:cxn>
              <a:cxn ang="0">
                <a:pos x="connsiteX9128" y="connsiteY9128"/>
              </a:cxn>
              <a:cxn ang="0">
                <a:pos x="connsiteX9129" y="connsiteY9129"/>
              </a:cxn>
              <a:cxn ang="0">
                <a:pos x="connsiteX9130" y="connsiteY9130"/>
              </a:cxn>
              <a:cxn ang="0">
                <a:pos x="connsiteX9131" y="connsiteY9131"/>
              </a:cxn>
              <a:cxn ang="0">
                <a:pos x="connsiteX9132" y="connsiteY9132"/>
              </a:cxn>
              <a:cxn ang="0">
                <a:pos x="connsiteX9133" y="connsiteY9133"/>
              </a:cxn>
              <a:cxn ang="0">
                <a:pos x="connsiteX9134" y="connsiteY9134"/>
              </a:cxn>
              <a:cxn ang="0">
                <a:pos x="connsiteX9135" y="connsiteY9135"/>
              </a:cxn>
              <a:cxn ang="0">
                <a:pos x="connsiteX9136" y="connsiteY9136"/>
              </a:cxn>
              <a:cxn ang="0">
                <a:pos x="connsiteX9137" y="connsiteY9137"/>
              </a:cxn>
              <a:cxn ang="0">
                <a:pos x="connsiteX9138" y="connsiteY9138"/>
              </a:cxn>
              <a:cxn ang="0">
                <a:pos x="connsiteX9139" y="connsiteY9139"/>
              </a:cxn>
              <a:cxn ang="0">
                <a:pos x="connsiteX9140" y="connsiteY9140"/>
              </a:cxn>
              <a:cxn ang="0">
                <a:pos x="connsiteX9141" y="connsiteY9141"/>
              </a:cxn>
              <a:cxn ang="0">
                <a:pos x="connsiteX9142" y="connsiteY9142"/>
              </a:cxn>
              <a:cxn ang="0">
                <a:pos x="connsiteX9143" y="connsiteY9143"/>
              </a:cxn>
              <a:cxn ang="0">
                <a:pos x="connsiteX9144" y="connsiteY9144"/>
              </a:cxn>
              <a:cxn ang="0">
                <a:pos x="connsiteX9145" y="connsiteY9145"/>
              </a:cxn>
              <a:cxn ang="0">
                <a:pos x="connsiteX9146" y="connsiteY9146"/>
              </a:cxn>
              <a:cxn ang="0">
                <a:pos x="connsiteX9147" y="connsiteY9147"/>
              </a:cxn>
              <a:cxn ang="0">
                <a:pos x="connsiteX9148" y="connsiteY9148"/>
              </a:cxn>
              <a:cxn ang="0">
                <a:pos x="connsiteX9149" y="connsiteY9149"/>
              </a:cxn>
              <a:cxn ang="0">
                <a:pos x="connsiteX9150" y="connsiteY9150"/>
              </a:cxn>
              <a:cxn ang="0">
                <a:pos x="connsiteX9151" y="connsiteY9151"/>
              </a:cxn>
              <a:cxn ang="0">
                <a:pos x="connsiteX9152" y="connsiteY9152"/>
              </a:cxn>
              <a:cxn ang="0">
                <a:pos x="connsiteX9153" y="connsiteY9153"/>
              </a:cxn>
              <a:cxn ang="0">
                <a:pos x="connsiteX9154" y="connsiteY9154"/>
              </a:cxn>
              <a:cxn ang="0">
                <a:pos x="connsiteX9155" y="connsiteY9155"/>
              </a:cxn>
              <a:cxn ang="0">
                <a:pos x="connsiteX9156" y="connsiteY9156"/>
              </a:cxn>
              <a:cxn ang="0">
                <a:pos x="connsiteX9157" y="connsiteY9157"/>
              </a:cxn>
              <a:cxn ang="0">
                <a:pos x="connsiteX9158" y="connsiteY9158"/>
              </a:cxn>
              <a:cxn ang="0">
                <a:pos x="connsiteX9159" y="connsiteY9159"/>
              </a:cxn>
              <a:cxn ang="0">
                <a:pos x="connsiteX9160" y="connsiteY9160"/>
              </a:cxn>
              <a:cxn ang="0">
                <a:pos x="connsiteX9161" y="connsiteY9161"/>
              </a:cxn>
              <a:cxn ang="0">
                <a:pos x="connsiteX9162" y="connsiteY9162"/>
              </a:cxn>
              <a:cxn ang="0">
                <a:pos x="connsiteX9163" y="connsiteY9163"/>
              </a:cxn>
              <a:cxn ang="0">
                <a:pos x="connsiteX9164" y="connsiteY9164"/>
              </a:cxn>
              <a:cxn ang="0">
                <a:pos x="connsiteX9165" y="connsiteY9165"/>
              </a:cxn>
              <a:cxn ang="0">
                <a:pos x="connsiteX9166" y="connsiteY9166"/>
              </a:cxn>
              <a:cxn ang="0">
                <a:pos x="connsiteX9167" y="connsiteY9167"/>
              </a:cxn>
              <a:cxn ang="0">
                <a:pos x="connsiteX9168" y="connsiteY9168"/>
              </a:cxn>
              <a:cxn ang="0">
                <a:pos x="connsiteX9169" y="connsiteY9169"/>
              </a:cxn>
              <a:cxn ang="0">
                <a:pos x="connsiteX9170" y="connsiteY9170"/>
              </a:cxn>
              <a:cxn ang="0">
                <a:pos x="connsiteX9171" y="connsiteY9171"/>
              </a:cxn>
              <a:cxn ang="0">
                <a:pos x="connsiteX9172" y="connsiteY9172"/>
              </a:cxn>
              <a:cxn ang="0">
                <a:pos x="connsiteX9173" y="connsiteY9173"/>
              </a:cxn>
              <a:cxn ang="0">
                <a:pos x="connsiteX9174" y="connsiteY9174"/>
              </a:cxn>
              <a:cxn ang="0">
                <a:pos x="connsiteX9175" y="connsiteY9175"/>
              </a:cxn>
              <a:cxn ang="0">
                <a:pos x="connsiteX9176" y="connsiteY9176"/>
              </a:cxn>
              <a:cxn ang="0">
                <a:pos x="connsiteX9177" y="connsiteY9177"/>
              </a:cxn>
              <a:cxn ang="0">
                <a:pos x="connsiteX9178" y="connsiteY9178"/>
              </a:cxn>
              <a:cxn ang="0">
                <a:pos x="connsiteX9179" y="connsiteY9179"/>
              </a:cxn>
              <a:cxn ang="0">
                <a:pos x="connsiteX9180" y="connsiteY9180"/>
              </a:cxn>
              <a:cxn ang="0">
                <a:pos x="connsiteX9181" y="connsiteY9181"/>
              </a:cxn>
              <a:cxn ang="0">
                <a:pos x="connsiteX9182" y="connsiteY9182"/>
              </a:cxn>
              <a:cxn ang="0">
                <a:pos x="connsiteX9183" y="connsiteY9183"/>
              </a:cxn>
              <a:cxn ang="0">
                <a:pos x="connsiteX9184" y="connsiteY9184"/>
              </a:cxn>
              <a:cxn ang="0">
                <a:pos x="connsiteX9185" y="connsiteY9185"/>
              </a:cxn>
              <a:cxn ang="0">
                <a:pos x="connsiteX9186" y="connsiteY9186"/>
              </a:cxn>
              <a:cxn ang="0">
                <a:pos x="connsiteX9187" y="connsiteY9187"/>
              </a:cxn>
              <a:cxn ang="0">
                <a:pos x="connsiteX9188" y="connsiteY9188"/>
              </a:cxn>
              <a:cxn ang="0">
                <a:pos x="connsiteX9189" y="connsiteY9189"/>
              </a:cxn>
              <a:cxn ang="0">
                <a:pos x="connsiteX9190" y="connsiteY9190"/>
              </a:cxn>
              <a:cxn ang="0">
                <a:pos x="connsiteX9191" y="connsiteY9191"/>
              </a:cxn>
              <a:cxn ang="0">
                <a:pos x="connsiteX9192" y="connsiteY9192"/>
              </a:cxn>
              <a:cxn ang="0">
                <a:pos x="connsiteX9193" y="connsiteY9193"/>
              </a:cxn>
              <a:cxn ang="0">
                <a:pos x="connsiteX9194" y="connsiteY9194"/>
              </a:cxn>
              <a:cxn ang="0">
                <a:pos x="connsiteX9195" y="connsiteY9195"/>
              </a:cxn>
              <a:cxn ang="0">
                <a:pos x="connsiteX9196" y="connsiteY9196"/>
              </a:cxn>
              <a:cxn ang="0">
                <a:pos x="connsiteX9197" y="connsiteY9197"/>
              </a:cxn>
              <a:cxn ang="0">
                <a:pos x="connsiteX9198" y="connsiteY9198"/>
              </a:cxn>
              <a:cxn ang="0">
                <a:pos x="connsiteX9199" y="connsiteY9199"/>
              </a:cxn>
              <a:cxn ang="0">
                <a:pos x="connsiteX9200" y="connsiteY9200"/>
              </a:cxn>
              <a:cxn ang="0">
                <a:pos x="connsiteX9201" y="connsiteY9201"/>
              </a:cxn>
              <a:cxn ang="0">
                <a:pos x="connsiteX9202" y="connsiteY9202"/>
              </a:cxn>
              <a:cxn ang="0">
                <a:pos x="connsiteX9203" y="connsiteY9203"/>
              </a:cxn>
              <a:cxn ang="0">
                <a:pos x="connsiteX9204" y="connsiteY9204"/>
              </a:cxn>
              <a:cxn ang="0">
                <a:pos x="connsiteX9205" y="connsiteY9205"/>
              </a:cxn>
              <a:cxn ang="0">
                <a:pos x="connsiteX9206" y="connsiteY9206"/>
              </a:cxn>
              <a:cxn ang="0">
                <a:pos x="connsiteX9207" y="connsiteY9207"/>
              </a:cxn>
              <a:cxn ang="0">
                <a:pos x="connsiteX9208" y="connsiteY9208"/>
              </a:cxn>
              <a:cxn ang="0">
                <a:pos x="connsiteX9209" y="connsiteY9209"/>
              </a:cxn>
              <a:cxn ang="0">
                <a:pos x="connsiteX9210" y="connsiteY9210"/>
              </a:cxn>
              <a:cxn ang="0">
                <a:pos x="connsiteX9211" y="connsiteY9211"/>
              </a:cxn>
              <a:cxn ang="0">
                <a:pos x="connsiteX9212" y="connsiteY9212"/>
              </a:cxn>
              <a:cxn ang="0">
                <a:pos x="connsiteX9213" y="connsiteY9213"/>
              </a:cxn>
              <a:cxn ang="0">
                <a:pos x="connsiteX9214" y="connsiteY9214"/>
              </a:cxn>
              <a:cxn ang="0">
                <a:pos x="connsiteX9215" y="connsiteY9215"/>
              </a:cxn>
              <a:cxn ang="0">
                <a:pos x="connsiteX9216" y="connsiteY9216"/>
              </a:cxn>
              <a:cxn ang="0">
                <a:pos x="connsiteX9217" y="connsiteY9217"/>
              </a:cxn>
              <a:cxn ang="0">
                <a:pos x="connsiteX9218" y="connsiteY9218"/>
              </a:cxn>
              <a:cxn ang="0">
                <a:pos x="connsiteX9219" y="connsiteY9219"/>
              </a:cxn>
              <a:cxn ang="0">
                <a:pos x="connsiteX9220" y="connsiteY9220"/>
              </a:cxn>
              <a:cxn ang="0">
                <a:pos x="connsiteX9221" y="connsiteY9221"/>
              </a:cxn>
              <a:cxn ang="0">
                <a:pos x="connsiteX9222" y="connsiteY9222"/>
              </a:cxn>
              <a:cxn ang="0">
                <a:pos x="connsiteX9223" y="connsiteY9223"/>
              </a:cxn>
              <a:cxn ang="0">
                <a:pos x="connsiteX9224" y="connsiteY9224"/>
              </a:cxn>
              <a:cxn ang="0">
                <a:pos x="connsiteX9225" y="connsiteY9225"/>
              </a:cxn>
              <a:cxn ang="0">
                <a:pos x="connsiteX9226" y="connsiteY9226"/>
              </a:cxn>
              <a:cxn ang="0">
                <a:pos x="connsiteX9227" y="connsiteY9227"/>
              </a:cxn>
              <a:cxn ang="0">
                <a:pos x="connsiteX9228" y="connsiteY9228"/>
              </a:cxn>
              <a:cxn ang="0">
                <a:pos x="connsiteX9229" y="connsiteY9229"/>
              </a:cxn>
              <a:cxn ang="0">
                <a:pos x="connsiteX9230" y="connsiteY9230"/>
              </a:cxn>
              <a:cxn ang="0">
                <a:pos x="connsiteX9231" y="connsiteY9231"/>
              </a:cxn>
              <a:cxn ang="0">
                <a:pos x="connsiteX9232" y="connsiteY9232"/>
              </a:cxn>
              <a:cxn ang="0">
                <a:pos x="connsiteX9233" y="connsiteY9233"/>
              </a:cxn>
              <a:cxn ang="0">
                <a:pos x="connsiteX9234" y="connsiteY9234"/>
              </a:cxn>
              <a:cxn ang="0">
                <a:pos x="connsiteX9235" y="connsiteY9235"/>
              </a:cxn>
              <a:cxn ang="0">
                <a:pos x="connsiteX9236" y="connsiteY9236"/>
              </a:cxn>
              <a:cxn ang="0">
                <a:pos x="connsiteX9237" y="connsiteY9237"/>
              </a:cxn>
              <a:cxn ang="0">
                <a:pos x="connsiteX9238" y="connsiteY9238"/>
              </a:cxn>
              <a:cxn ang="0">
                <a:pos x="connsiteX9239" y="connsiteY9239"/>
              </a:cxn>
              <a:cxn ang="0">
                <a:pos x="connsiteX9240" y="connsiteY9240"/>
              </a:cxn>
              <a:cxn ang="0">
                <a:pos x="connsiteX9241" y="connsiteY9241"/>
              </a:cxn>
              <a:cxn ang="0">
                <a:pos x="connsiteX9242" y="connsiteY9242"/>
              </a:cxn>
              <a:cxn ang="0">
                <a:pos x="connsiteX9243" y="connsiteY9243"/>
              </a:cxn>
              <a:cxn ang="0">
                <a:pos x="connsiteX9244" y="connsiteY9244"/>
              </a:cxn>
              <a:cxn ang="0">
                <a:pos x="connsiteX9245" y="connsiteY9245"/>
              </a:cxn>
              <a:cxn ang="0">
                <a:pos x="connsiteX9246" y="connsiteY9246"/>
              </a:cxn>
              <a:cxn ang="0">
                <a:pos x="connsiteX9247" y="connsiteY9247"/>
              </a:cxn>
              <a:cxn ang="0">
                <a:pos x="connsiteX9248" y="connsiteY9248"/>
              </a:cxn>
              <a:cxn ang="0">
                <a:pos x="connsiteX9249" y="connsiteY9249"/>
              </a:cxn>
              <a:cxn ang="0">
                <a:pos x="connsiteX9250" y="connsiteY9250"/>
              </a:cxn>
              <a:cxn ang="0">
                <a:pos x="connsiteX9251" y="connsiteY9251"/>
              </a:cxn>
              <a:cxn ang="0">
                <a:pos x="connsiteX9252" y="connsiteY9252"/>
              </a:cxn>
              <a:cxn ang="0">
                <a:pos x="connsiteX9253" y="connsiteY9253"/>
              </a:cxn>
              <a:cxn ang="0">
                <a:pos x="connsiteX9254" y="connsiteY9254"/>
              </a:cxn>
              <a:cxn ang="0">
                <a:pos x="connsiteX9255" y="connsiteY9255"/>
              </a:cxn>
              <a:cxn ang="0">
                <a:pos x="connsiteX9256" y="connsiteY9256"/>
              </a:cxn>
              <a:cxn ang="0">
                <a:pos x="connsiteX9257" y="connsiteY9257"/>
              </a:cxn>
              <a:cxn ang="0">
                <a:pos x="connsiteX9258" y="connsiteY9258"/>
              </a:cxn>
              <a:cxn ang="0">
                <a:pos x="connsiteX9259" y="connsiteY9259"/>
              </a:cxn>
              <a:cxn ang="0">
                <a:pos x="connsiteX9260" y="connsiteY9260"/>
              </a:cxn>
              <a:cxn ang="0">
                <a:pos x="connsiteX9261" y="connsiteY9261"/>
              </a:cxn>
              <a:cxn ang="0">
                <a:pos x="connsiteX9262" y="connsiteY9262"/>
              </a:cxn>
              <a:cxn ang="0">
                <a:pos x="connsiteX9263" y="connsiteY9263"/>
              </a:cxn>
              <a:cxn ang="0">
                <a:pos x="connsiteX9264" y="connsiteY9264"/>
              </a:cxn>
              <a:cxn ang="0">
                <a:pos x="connsiteX9265" y="connsiteY9265"/>
              </a:cxn>
              <a:cxn ang="0">
                <a:pos x="connsiteX9266" y="connsiteY9266"/>
              </a:cxn>
              <a:cxn ang="0">
                <a:pos x="connsiteX9267" y="connsiteY9267"/>
              </a:cxn>
              <a:cxn ang="0">
                <a:pos x="connsiteX9268" y="connsiteY9268"/>
              </a:cxn>
              <a:cxn ang="0">
                <a:pos x="connsiteX9269" y="connsiteY9269"/>
              </a:cxn>
              <a:cxn ang="0">
                <a:pos x="connsiteX9270" y="connsiteY9270"/>
              </a:cxn>
              <a:cxn ang="0">
                <a:pos x="connsiteX9271" y="connsiteY9271"/>
              </a:cxn>
              <a:cxn ang="0">
                <a:pos x="connsiteX9272" y="connsiteY9272"/>
              </a:cxn>
              <a:cxn ang="0">
                <a:pos x="connsiteX9273" y="connsiteY9273"/>
              </a:cxn>
              <a:cxn ang="0">
                <a:pos x="connsiteX9274" y="connsiteY9274"/>
              </a:cxn>
              <a:cxn ang="0">
                <a:pos x="connsiteX9275" y="connsiteY9275"/>
              </a:cxn>
              <a:cxn ang="0">
                <a:pos x="connsiteX9276" y="connsiteY9276"/>
              </a:cxn>
              <a:cxn ang="0">
                <a:pos x="connsiteX9277" y="connsiteY9277"/>
              </a:cxn>
              <a:cxn ang="0">
                <a:pos x="connsiteX9278" y="connsiteY9278"/>
              </a:cxn>
              <a:cxn ang="0">
                <a:pos x="connsiteX9279" y="connsiteY9279"/>
              </a:cxn>
              <a:cxn ang="0">
                <a:pos x="connsiteX9280" y="connsiteY9280"/>
              </a:cxn>
              <a:cxn ang="0">
                <a:pos x="connsiteX9281" y="connsiteY9281"/>
              </a:cxn>
              <a:cxn ang="0">
                <a:pos x="connsiteX9282" y="connsiteY9282"/>
              </a:cxn>
              <a:cxn ang="0">
                <a:pos x="connsiteX9283" y="connsiteY9283"/>
              </a:cxn>
              <a:cxn ang="0">
                <a:pos x="connsiteX9284" y="connsiteY9284"/>
              </a:cxn>
              <a:cxn ang="0">
                <a:pos x="connsiteX9285" y="connsiteY9285"/>
              </a:cxn>
              <a:cxn ang="0">
                <a:pos x="connsiteX9286" y="connsiteY9286"/>
              </a:cxn>
              <a:cxn ang="0">
                <a:pos x="connsiteX9287" y="connsiteY9287"/>
              </a:cxn>
              <a:cxn ang="0">
                <a:pos x="connsiteX9288" y="connsiteY9288"/>
              </a:cxn>
              <a:cxn ang="0">
                <a:pos x="connsiteX9289" y="connsiteY9289"/>
              </a:cxn>
              <a:cxn ang="0">
                <a:pos x="connsiteX9290" y="connsiteY9290"/>
              </a:cxn>
              <a:cxn ang="0">
                <a:pos x="connsiteX9291" y="connsiteY9291"/>
              </a:cxn>
              <a:cxn ang="0">
                <a:pos x="connsiteX9292" y="connsiteY9292"/>
              </a:cxn>
              <a:cxn ang="0">
                <a:pos x="connsiteX9293" y="connsiteY9293"/>
              </a:cxn>
              <a:cxn ang="0">
                <a:pos x="connsiteX9294" y="connsiteY9294"/>
              </a:cxn>
              <a:cxn ang="0">
                <a:pos x="connsiteX9295" y="connsiteY9295"/>
              </a:cxn>
              <a:cxn ang="0">
                <a:pos x="connsiteX9296" y="connsiteY9296"/>
              </a:cxn>
              <a:cxn ang="0">
                <a:pos x="connsiteX9297" y="connsiteY9297"/>
              </a:cxn>
              <a:cxn ang="0">
                <a:pos x="connsiteX9298" y="connsiteY9298"/>
              </a:cxn>
              <a:cxn ang="0">
                <a:pos x="connsiteX9299" y="connsiteY9299"/>
              </a:cxn>
              <a:cxn ang="0">
                <a:pos x="connsiteX9300" y="connsiteY9300"/>
              </a:cxn>
              <a:cxn ang="0">
                <a:pos x="connsiteX9301" y="connsiteY9301"/>
              </a:cxn>
              <a:cxn ang="0">
                <a:pos x="connsiteX9302" y="connsiteY9302"/>
              </a:cxn>
              <a:cxn ang="0">
                <a:pos x="connsiteX9303" y="connsiteY9303"/>
              </a:cxn>
              <a:cxn ang="0">
                <a:pos x="connsiteX9304" y="connsiteY9304"/>
              </a:cxn>
              <a:cxn ang="0">
                <a:pos x="connsiteX9305" y="connsiteY9305"/>
              </a:cxn>
              <a:cxn ang="0">
                <a:pos x="connsiteX9306" y="connsiteY9306"/>
              </a:cxn>
              <a:cxn ang="0">
                <a:pos x="connsiteX9307" y="connsiteY9307"/>
              </a:cxn>
              <a:cxn ang="0">
                <a:pos x="connsiteX9308" y="connsiteY9308"/>
              </a:cxn>
              <a:cxn ang="0">
                <a:pos x="connsiteX9309" y="connsiteY9309"/>
              </a:cxn>
              <a:cxn ang="0">
                <a:pos x="connsiteX9310" y="connsiteY9310"/>
              </a:cxn>
              <a:cxn ang="0">
                <a:pos x="connsiteX9311" y="connsiteY9311"/>
              </a:cxn>
              <a:cxn ang="0">
                <a:pos x="connsiteX9312" y="connsiteY9312"/>
              </a:cxn>
              <a:cxn ang="0">
                <a:pos x="connsiteX9313" y="connsiteY9313"/>
              </a:cxn>
              <a:cxn ang="0">
                <a:pos x="connsiteX9314" y="connsiteY9314"/>
              </a:cxn>
              <a:cxn ang="0">
                <a:pos x="connsiteX9315" y="connsiteY9315"/>
              </a:cxn>
              <a:cxn ang="0">
                <a:pos x="connsiteX9316" y="connsiteY9316"/>
              </a:cxn>
              <a:cxn ang="0">
                <a:pos x="connsiteX9317" y="connsiteY9317"/>
              </a:cxn>
              <a:cxn ang="0">
                <a:pos x="connsiteX9318" y="connsiteY9318"/>
              </a:cxn>
              <a:cxn ang="0">
                <a:pos x="connsiteX9319" y="connsiteY9319"/>
              </a:cxn>
              <a:cxn ang="0">
                <a:pos x="connsiteX9320" y="connsiteY9320"/>
              </a:cxn>
              <a:cxn ang="0">
                <a:pos x="connsiteX9321" y="connsiteY9321"/>
              </a:cxn>
              <a:cxn ang="0">
                <a:pos x="connsiteX9322" y="connsiteY9322"/>
              </a:cxn>
              <a:cxn ang="0">
                <a:pos x="connsiteX9323" y="connsiteY9323"/>
              </a:cxn>
              <a:cxn ang="0">
                <a:pos x="connsiteX9324" y="connsiteY9324"/>
              </a:cxn>
              <a:cxn ang="0">
                <a:pos x="connsiteX9325" y="connsiteY9325"/>
              </a:cxn>
              <a:cxn ang="0">
                <a:pos x="connsiteX9326" y="connsiteY9326"/>
              </a:cxn>
              <a:cxn ang="0">
                <a:pos x="connsiteX9327" y="connsiteY9327"/>
              </a:cxn>
              <a:cxn ang="0">
                <a:pos x="connsiteX9328" y="connsiteY9328"/>
              </a:cxn>
              <a:cxn ang="0">
                <a:pos x="connsiteX9329" y="connsiteY9329"/>
              </a:cxn>
              <a:cxn ang="0">
                <a:pos x="connsiteX9330" y="connsiteY9330"/>
              </a:cxn>
              <a:cxn ang="0">
                <a:pos x="connsiteX9331" y="connsiteY9331"/>
              </a:cxn>
              <a:cxn ang="0">
                <a:pos x="connsiteX9332" y="connsiteY9332"/>
              </a:cxn>
              <a:cxn ang="0">
                <a:pos x="connsiteX9333" y="connsiteY9333"/>
              </a:cxn>
              <a:cxn ang="0">
                <a:pos x="connsiteX9334" y="connsiteY9334"/>
              </a:cxn>
              <a:cxn ang="0">
                <a:pos x="connsiteX9335" y="connsiteY9335"/>
              </a:cxn>
              <a:cxn ang="0">
                <a:pos x="connsiteX9336" y="connsiteY9336"/>
              </a:cxn>
              <a:cxn ang="0">
                <a:pos x="connsiteX9337" y="connsiteY9337"/>
              </a:cxn>
              <a:cxn ang="0">
                <a:pos x="connsiteX9338" y="connsiteY9338"/>
              </a:cxn>
              <a:cxn ang="0">
                <a:pos x="connsiteX9339" y="connsiteY9339"/>
              </a:cxn>
              <a:cxn ang="0">
                <a:pos x="connsiteX9340" y="connsiteY9340"/>
              </a:cxn>
              <a:cxn ang="0">
                <a:pos x="connsiteX9341" y="connsiteY9341"/>
              </a:cxn>
              <a:cxn ang="0">
                <a:pos x="connsiteX9342" y="connsiteY9342"/>
              </a:cxn>
              <a:cxn ang="0">
                <a:pos x="connsiteX9343" y="connsiteY9343"/>
              </a:cxn>
              <a:cxn ang="0">
                <a:pos x="connsiteX9344" y="connsiteY9344"/>
              </a:cxn>
              <a:cxn ang="0">
                <a:pos x="connsiteX9345" y="connsiteY9345"/>
              </a:cxn>
              <a:cxn ang="0">
                <a:pos x="connsiteX9346" y="connsiteY9346"/>
              </a:cxn>
              <a:cxn ang="0">
                <a:pos x="connsiteX9347" y="connsiteY9347"/>
              </a:cxn>
              <a:cxn ang="0">
                <a:pos x="connsiteX9348" y="connsiteY9348"/>
              </a:cxn>
              <a:cxn ang="0">
                <a:pos x="connsiteX9349" y="connsiteY9349"/>
              </a:cxn>
              <a:cxn ang="0">
                <a:pos x="connsiteX9350" y="connsiteY9350"/>
              </a:cxn>
              <a:cxn ang="0">
                <a:pos x="connsiteX9351" y="connsiteY9351"/>
              </a:cxn>
              <a:cxn ang="0">
                <a:pos x="connsiteX9352" y="connsiteY9352"/>
              </a:cxn>
              <a:cxn ang="0">
                <a:pos x="connsiteX9353" y="connsiteY9353"/>
              </a:cxn>
              <a:cxn ang="0">
                <a:pos x="connsiteX9354" y="connsiteY9354"/>
              </a:cxn>
              <a:cxn ang="0">
                <a:pos x="connsiteX9355" y="connsiteY9355"/>
              </a:cxn>
              <a:cxn ang="0">
                <a:pos x="connsiteX9356" y="connsiteY9356"/>
              </a:cxn>
              <a:cxn ang="0">
                <a:pos x="connsiteX9357" y="connsiteY9357"/>
              </a:cxn>
              <a:cxn ang="0">
                <a:pos x="connsiteX9358" y="connsiteY9358"/>
              </a:cxn>
              <a:cxn ang="0">
                <a:pos x="connsiteX9359" y="connsiteY9359"/>
              </a:cxn>
              <a:cxn ang="0">
                <a:pos x="connsiteX9360" y="connsiteY9360"/>
              </a:cxn>
              <a:cxn ang="0">
                <a:pos x="connsiteX9361" y="connsiteY9361"/>
              </a:cxn>
              <a:cxn ang="0">
                <a:pos x="connsiteX9362" y="connsiteY9362"/>
              </a:cxn>
              <a:cxn ang="0">
                <a:pos x="connsiteX9363" y="connsiteY9363"/>
              </a:cxn>
              <a:cxn ang="0">
                <a:pos x="connsiteX9364" y="connsiteY9364"/>
              </a:cxn>
              <a:cxn ang="0">
                <a:pos x="connsiteX9365" y="connsiteY9365"/>
              </a:cxn>
              <a:cxn ang="0">
                <a:pos x="connsiteX9366" y="connsiteY9366"/>
              </a:cxn>
              <a:cxn ang="0">
                <a:pos x="connsiteX9367" y="connsiteY9367"/>
              </a:cxn>
              <a:cxn ang="0">
                <a:pos x="connsiteX9368" y="connsiteY9368"/>
              </a:cxn>
              <a:cxn ang="0">
                <a:pos x="connsiteX9369" y="connsiteY9369"/>
              </a:cxn>
              <a:cxn ang="0">
                <a:pos x="connsiteX9370" y="connsiteY9370"/>
              </a:cxn>
              <a:cxn ang="0">
                <a:pos x="connsiteX9371" y="connsiteY9371"/>
              </a:cxn>
              <a:cxn ang="0">
                <a:pos x="connsiteX9372" y="connsiteY9372"/>
              </a:cxn>
              <a:cxn ang="0">
                <a:pos x="connsiteX9373" y="connsiteY9373"/>
              </a:cxn>
              <a:cxn ang="0">
                <a:pos x="connsiteX9374" y="connsiteY9374"/>
              </a:cxn>
              <a:cxn ang="0">
                <a:pos x="connsiteX9375" y="connsiteY9375"/>
              </a:cxn>
              <a:cxn ang="0">
                <a:pos x="connsiteX9376" y="connsiteY9376"/>
              </a:cxn>
              <a:cxn ang="0">
                <a:pos x="connsiteX9377" y="connsiteY9377"/>
              </a:cxn>
              <a:cxn ang="0">
                <a:pos x="connsiteX9378" y="connsiteY9378"/>
              </a:cxn>
              <a:cxn ang="0">
                <a:pos x="connsiteX9379" y="connsiteY9379"/>
              </a:cxn>
              <a:cxn ang="0">
                <a:pos x="connsiteX9380" y="connsiteY9380"/>
              </a:cxn>
              <a:cxn ang="0">
                <a:pos x="connsiteX9381" y="connsiteY9381"/>
              </a:cxn>
              <a:cxn ang="0">
                <a:pos x="connsiteX9382" y="connsiteY9382"/>
              </a:cxn>
              <a:cxn ang="0">
                <a:pos x="connsiteX9383" y="connsiteY9383"/>
              </a:cxn>
              <a:cxn ang="0">
                <a:pos x="connsiteX9384" y="connsiteY9384"/>
              </a:cxn>
              <a:cxn ang="0">
                <a:pos x="connsiteX9385" y="connsiteY9385"/>
              </a:cxn>
              <a:cxn ang="0">
                <a:pos x="connsiteX9386" y="connsiteY9386"/>
              </a:cxn>
              <a:cxn ang="0">
                <a:pos x="connsiteX9387" y="connsiteY9387"/>
              </a:cxn>
              <a:cxn ang="0">
                <a:pos x="connsiteX9388" y="connsiteY9388"/>
              </a:cxn>
              <a:cxn ang="0">
                <a:pos x="connsiteX9389" y="connsiteY9389"/>
              </a:cxn>
              <a:cxn ang="0">
                <a:pos x="connsiteX9390" y="connsiteY9390"/>
              </a:cxn>
              <a:cxn ang="0">
                <a:pos x="connsiteX9391" y="connsiteY9391"/>
              </a:cxn>
              <a:cxn ang="0">
                <a:pos x="connsiteX9392" y="connsiteY9392"/>
              </a:cxn>
              <a:cxn ang="0">
                <a:pos x="connsiteX9393" y="connsiteY9393"/>
              </a:cxn>
              <a:cxn ang="0">
                <a:pos x="connsiteX9394" y="connsiteY9394"/>
              </a:cxn>
              <a:cxn ang="0">
                <a:pos x="connsiteX9395" y="connsiteY9395"/>
              </a:cxn>
              <a:cxn ang="0">
                <a:pos x="connsiteX9396" y="connsiteY9396"/>
              </a:cxn>
              <a:cxn ang="0">
                <a:pos x="connsiteX9397" y="connsiteY9397"/>
              </a:cxn>
              <a:cxn ang="0">
                <a:pos x="connsiteX9398" y="connsiteY9398"/>
              </a:cxn>
              <a:cxn ang="0">
                <a:pos x="connsiteX9399" y="connsiteY9399"/>
              </a:cxn>
              <a:cxn ang="0">
                <a:pos x="connsiteX9400" y="connsiteY9400"/>
              </a:cxn>
              <a:cxn ang="0">
                <a:pos x="connsiteX9401" y="connsiteY9401"/>
              </a:cxn>
              <a:cxn ang="0">
                <a:pos x="connsiteX9402" y="connsiteY9402"/>
              </a:cxn>
              <a:cxn ang="0">
                <a:pos x="connsiteX9403" y="connsiteY9403"/>
              </a:cxn>
              <a:cxn ang="0">
                <a:pos x="connsiteX9404" y="connsiteY9404"/>
              </a:cxn>
              <a:cxn ang="0">
                <a:pos x="connsiteX9405" y="connsiteY9405"/>
              </a:cxn>
              <a:cxn ang="0">
                <a:pos x="connsiteX9406" y="connsiteY9406"/>
              </a:cxn>
              <a:cxn ang="0">
                <a:pos x="connsiteX9407" y="connsiteY9407"/>
              </a:cxn>
              <a:cxn ang="0">
                <a:pos x="connsiteX9408" y="connsiteY9408"/>
              </a:cxn>
              <a:cxn ang="0">
                <a:pos x="connsiteX9409" y="connsiteY9409"/>
              </a:cxn>
              <a:cxn ang="0">
                <a:pos x="connsiteX9410" y="connsiteY9410"/>
              </a:cxn>
              <a:cxn ang="0">
                <a:pos x="connsiteX9411" y="connsiteY9411"/>
              </a:cxn>
              <a:cxn ang="0">
                <a:pos x="connsiteX9412" y="connsiteY9412"/>
              </a:cxn>
              <a:cxn ang="0">
                <a:pos x="connsiteX9413" y="connsiteY9413"/>
              </a:cxn>
              <a:cxn ang="0">
                <a:pos x="connsiteX9414" y="connsiteY9414"/>
              </a:cxn>
              <a:cxn ang="0">
                <a:pos x="connsiteX9415" y="connsiteY9415"/>
              </a:cxn>
              <a:cxn ang="0">
                <a:pos x="connsiteX9416" y="connsiteY9416"/>
              </a:cxn>
              <a:cxn ang="0">
                <a:pos x="connsiteX9417" y="connsiteY9417"/>
              </a:cxn>
              <a:cxn ang="0">
                <a:pos x="connsiteX9418" y="connsiteY9418"/>
              </a:cxn>
              <a:cxn ang="0">
                <a:pos x="connsiteX9419" y="connsiteY9419"/>
              </a:cxn>
              <a:cxn ang="0">
                <a:pos x="connsiteX9420" y="connsiteY9420"/>
              </a:cxn>
              <a:cxn ang="0">
                <a:pos x="connsiteX9421" y="connsiteY9421"/>
              </a:cxn>
              <a:cxn ang="0">
                <a:pos x="connsiteX9422" y="connsiteY9422"/>
              </a:cxn>
              <a:cxn ang="0">
                <a:pos x="connsiteX9423" y="connsiteY9423"/>
              </a:cxn>
              <a:cxn ang="0">
                <a:pos x="connsiteX9424" y="connsiteY9424"/>
              </a:cxn>
              <a:cxn ang="0">
                <a:pos x="connsiteX9425" y="connsiteY9425"/>
              </a:cxn>
              <a:cxn ang="0">
                <a:pos x="connsiteX9426" y="connsiteY9426"/>
              </a:cxn>
              <a:cxn ang="0">
                <a:pos x="connsiteX9427" y="connsiteY9427"/>
              </a:cxn>
              <a:cxn ang="0">
                <a:pos x="connsiteX9428" y="connsiteY9428"/>
              </a:cxn>
              <a:cxn ang="0">
                <a:pos x="connsiteX9429" y="connsiteY9429"/>
              </a:cxn>
              <a:cxn ang="0">
                <a:pos x="connsiteX9430" y="connsiteY9430"/>
              </a:cxn>
              <a:cxn ang="0">
                <a:pos x="connsiteX9431" y="connsiteY9431"/>
              </a:cxn>
              <a:cxn ang="0">
                <a:pos x="connsiteX9432" y="connsiteY9432"/>
              </a:cxn>
              <a:cxn ang="0">
                <a:pos x="connsiteX9433" y="connsiteY9433"/>
              </a:cxn>
              <a:cxn ang="0">
                <a:pos x="connsiteX9434" y="connsiteY9434"/>
              </a:cxn>
              <a:cxn ang="0">
                <a:pos x="connsiteX9435" y="connsiteY9435"/>
              </a:cxn>
              <a:cxn ang="0">
                <a:pos x="connsiteX9436" y="connsiteY9436"/>
              </a:cxn>
              <a:cxn ang="0">
                <a:pos x="connsiteX9437" y="connsiteY9437"/>
              </a:cxn>
              <a:cxn ang="0">
                <a:pos x="connsiteX9438" y="connsiteY9438"/>
              </a:cxn>
              <a:cxn ang="0">
                <a:pos x="connsiteX9439" y="connsiteY9439"/>
              </a:cxn>
              <a:cxn ang="0">
                <a:pos x="connsiteX9440" y="connsiteY9440"/>
              </a:cxn>
              <a:cxn ang="0">
                <a:pos x="connsiteX9441" y="connsiteY9441"/>
              </a:cxn>
              <a:cxn ang="0">
                <a:pos x="connsiteX9442" y="connsiteY9442"/>
              </a:cxn>
              <a:cxn ang="0">
                <a:pos x="connsiteX9443" y="connsiteY9443"/>
              </a:cxn>
              <a:cxn ang="0">
                <a:pos x="connsiteX9444" y="connsiteY9444"/>
              </a:cxn>
              <a:cxn ang="0">
                <a:pos x="connsiteX9445" y="connsiteY9445"/>
              </a:cxn>
              <a:cxn ang="0">
                <a:pos x="connsiteX9446" y="connsiteY9446"/>
              </a:cxn>
              <a:cxn ang="0">
                <a:pos x="connsiteX9447" y="connsiteY9447"/>
              </a:cxn>
              <a:cxn ang="0">
                <a:pos x="connsiteX9448" y="connsiteY9448"/>
              </a:cxn>
              <a:cxn ang="0">
                <a:pos x="connsiteX9449" y="connsiteY9449"/>
              </a:cxn>
              <a:cxn ang="0">
                <a:pos x="connsiteX9450" y="connsiteY9450"/>
              </a:cxn>
              <a:cxn ang="0">
                <a:pos x="connsiteX9451" y="connsiteY9451"/>
              </a:cxn>
              <a:cxn ang="0">
                <a:pos x="connsiteX9452" y="connsiteY9452"/>
              </a:cxn>
              <a:cxn ang="0">
                <a:pos x="connsiteX9453" y="connsiteY9453"/>
              </a:cxn>
              <a:cxn ang="0">
                <a:pos x="connsiteX9454" y="connsiteY9454"/>
              </a:cxn>
              <a:cxn ang="0">
                <a:pos x="connsiteX9455" y="connsiteY9455"/>
              </a:cxn>
              <a:cxn ang="0">
                <a:pos x="connsiteX9456" y="connsiteY9456"/>
              </a:cxn>
              <a:cxn ang="0">
                <a:pos x="connsiteX9457" y="connsiteY9457"/>
              </a:cxn>
              <a:cxn ang="0">
                <a:pos x="connsiteX9458" y="connsiteY9458"/>
              </a:cxn>
              <a:cxn ang="0">
                <a:pos x="connsiteX9459" y="connsiteY9459"/>
              </a:cxn>
              <a:cxn ang="0">
                <a:pos x="connsiteX9460" y="connsiteY9460"/>
              </a:cxn>
              <a:cxn ang="0">
                <a:pos x="connsiteX9461" y="connsiteY9461"/>
              </a:cxn>
              <a:cxn ang="0">
                <a:pos x="connsiteX9462" y="connsiteY9462"/>
              </a:cxn>
              <a:cxn ang="0">
                <a:pos x="connsiteX9463" y="connsiteY9463"/>
              </a:cxn>
              <a:cxn ang="0">
                <a:pos x="connsiteX9464" y="connsiteY9464"/>
              </a:cxn>
              <a:cxn ang="0">
                <a:pos x="connsiteX9465" y="connsiteY9465"/>
              </a:cxn>
              <a:cxn ang="0">
                <a:pos x="connsiteX9466" y="connsiteY9466"/>
              </a:cxn>
              <a:cxn ang="0">
                <a:pos x="connsiteX9467" y="connsiteY9467"/>
              </a:cxn>
              <a:cxn ang="0">
                <a:pos x="connsiteX9468" y="connsiteY9468"/>
              </a:cxn>
              <a:cxn ang="0">
                <a:pos x="connsiteX9469" y="connsiteY9469"/>
              </a:cxn>
              <a:cxn ang="0">
                <a:pos x="connsiteX9470" y="connsiteY9470"/>
              </a:cxn>
              <a:cxn ang="0">
                <a:pos x="connsiteX9471" y="connsiteY9471"/>
              </a:cxn>
              <a:cxn ang="0">
                <a:pos x="connsiteX9472" y="connsiteY9472"/>
              </a:cxn>
              <a:cxn ang="0">
                <a:pos x="connsiteX9473" y="connsiteY9473"/>
              </a:cxn>
              <a:cxn ang="0">
                <a:pos x="connsiteX9474" y="connsiteY9474"/>
              </a:cxn>
              <a:cxn ang="0">
                <a:pos x="connsiteX9475" y="connsiteY9475"/>
              </a:cxn>
              <a:cxn ang="0">
                <a:pos x="connsiteX9476" y="connsiteY9476"/>
              </a:cxn>
              <a:cxn ang="0">
                <a:pos x="connsiteX9477" y="connsiteY9477"/>
              </a:cxn>
              <a:cxn ang="0">
                <a:pos x="connsiteX9478" y="connsiteY9478"/>
              </a:cxn>
              <a:cxn ang="0">
                <a:pos x="connsiteX9479" y="connsiteY9479"/>
              </a:cxn>
              <a:cxn ang="0">
                <a:pos x="connsiteX9480" y="connsiteY9480"/>
              </a:cxn>
              <a:cxn ang="0">
                <a:pos x="connsiteX9481" y="connsiteY9481"/>
              </a:cxn>
              <a:cxn ang="0">
                <a:pos x="connsiteX9482" y="connsiteY9482"/>
              </a:cxn>
              <a:cxn ang="0">
                <a:pos x="connsiteX9483" y="connsiteY9483"/>
              </a:cxn>
              <a:cxn ang="0">
                <a:pos x="connsiteX9484" y="connsiteY9484"/>
              </a:cxn>
              <a:cxn ang="0">
                <a:pos x="connsiteX9485" y="connsiteY9485"/>
              </a:cxn>
              <a:cxn ang="0">
                <a:pos x="connsiteX9486" y="connsiteY9486"/>
              </a:cxn>
              <a:cxn ang="0">
                <a:pos x="connsiteX9487" y="connsiteY9487"/>
              </a:cxn>
              <a:cxn ang="0">
                <a:pos x="connsiteX9488" y="connsiteY9488"/>
              </a:cxn>
              <a:cxn ang="0">
                <a:pos x="connsiteX9489" y="connsiteY9489"/>
              </a:cxn>
              <a:cxn ang="0">
                <a:pos x="connsiteX9490" y="connsiteY9490"/>
              </a:cxn>
              <a:cxn ang="0">
                <a:pos x="connsiteX9491" y="connsiteY9491"/>
              </a:cxn>
              <a:cxn ang="0">
                <a:pos x="connsiteX9492" y="connsiteY9492"/>
              </a:cxn>
              <a:cxn ang="0">
                <a:pos x="connsiteX9493" y="connsiteY9493"/>
              </a:cxn>
              <a:cxn ang="0">
                <a:pos x="connsiteX9494" y="connsiteY9494"/>
              </a:cxn>
              <a:cxn ang="0">
                <a:pos x="connsiteX9495" y="connsiteY9495"/>
              </a:cxn>
              <a:cxn ang="0">
                <a:pos x="connsiteX9496" y="connsiteY9496"/>
              </a:cxn>
              <a:cxn ang="0">
                <a:pos x="connsiteX9497" y="connsiteY9497"/>
              </a:cxn>
              <a:cxn ang="0">
                <a:pos x="connsiteX9498" y="connsiteY9498"/>
              </a:cxn>
              <a:cxn ang="0">
                <a:pos x="connsiteX9499" y="connsiteY9499"/>
              </a:cxn>
              <a:cxn ang="0">
                <a:pos x="connsiteX9500" y="connsiteY9500"/>
              </a:cxn>
              <a:cxn ang="0">
                <a:pos x="connsiteX9501" y="connsiteY9501"/>
              </a:cxn>
              <a:cxn ang="0">
                <a:pos x="connsiteX9502" y="connsiteY9502"/>
              </a:cxn>
              <a:cxn ang="0">
                <a:pos x="connsiteX9503" y="connsiteY9503"/>
              </a:cxn>
              <a:cxn ang="0">
                <a:pos x="connsiteX9504" y="connsiteY9504"/>
              </a:cxn>
              <a:cxn ang="0">
                <a:pos x="connsiteX9505" y="connsiteY9505"/>
              </a:cxn>
              <a:cxn ang="0">
                <a:pos x="connsiteX9506" y="connsiteY9506"/>
              </a:cxn>
              <a:cxn ang="0">
                <a:pos x="connsiteX9507" y="connsiteY9507"/>
              </a:cxn>
              <a:cxn ang="0">
                <a:pos x="connsiteX9508" y="connsiteY9508"/>
              </a:cxn>
              <a:cxn ang="0">
                <a:pos x="connsiteX9509" y="connsiteY9509"/>
              </a:cxn>
              <a:cxn ang="0">
                <a:pos x="connsiteX9510" y="connsiteY9510"/>
              </a:cxn>
              <a:cxn ang="0">
                <a:pos x="connsiteX9511" y="connsiteY9511"/>
              </a:cxn>
              <a:cxn ang="0">
                <a:pos x="connsiteX9512" y="connsiteY9512"/>
              </a:cxn>
              <a:cxn ang="0">
                <a:pos x="connsiteX9513" y="connsiteY9513"/>
              </a:cxn>
              <a:cxn ang="0">
                <a:pos x="connsiteX9514" y="connsiteY9514"/>
              </a:cxn>
              <a:cxn ang="0">
                <a:pos x="connsiteX9515" y="connsiteY9515"/>
              </a:cxn>
              <a:cxn ang="0">
                <a:pos x="connsiteX9516" y="connsiteY9516"/>
              </a:cxn>
              <a:cxn ang="0">
                <a:pos x="connsiteX9517" y="connsiteY9517"/>
              </a:cxn>
              <a:cxn ang="0">
                <a:pos x="connsiteX9518" y="connsiteY9518"/>
              </a:cxn>
              <a:cxn ang="0">
                <a:pos x="connsiteX9519" y="connsiteY9519"/>
              </a:cxn>
              <a:cxn ang="0">
                <a:pos x="connsiteX9520" y="connsiteY9520"/>
              </a:cxn>
              <a:cxn ang="0">
                <a:pos x="connsiteX9521" y="connsiteY9521"/>
              </a:cxn>
              <a:cxn ang="0">
                <a:pos x="connsiteX9522" y="connsiteY9522"/>
              </a:cxn>
              <a:cxn ang="0">
                <a:pos x="connsiteX9523" y="connsiteY9523"/>
              </a:cxn>
              <a:cxn ang="0">
                <a:pos x="connsiteX9524" y="connsiteY9524"/>
              </a:cxn>
              <a:cxn ang="0">
                <a:pos x="connsiteX9525" y="connsiteY9525"/>
              </a:cxn>
              <a:cxn ang="0">
                <a:pos x="connsiteX9526" y="connsiteY9526"/>
              </a:cxn>
              <a:cxn ang="0">
                <a:pos x="connsiteX9527" y="connsiteY9527"/>
              </a:cxn>
              <a:cxn ang="0">
                <a:pos x="connsiteX9528" y="connsiteY9528"/>
              </a:cxn>
              <a:cxn ang="0">
                <a:pos x="connsiteX9529" y="connsiteY9529"/>
              </a:cxn>
              <a:cxn ang="0">
                <a:pos x="connsiteX9530" y="connsiteY9530"/>
              </a:cxn>
              <a:cxn ang="0">
                <a:pos x="connsiteX9531" y="connsiteY9531"/>
              </a:cxn>
              <a:cxn ang="0">
                <a:pos x="connsiteX9532" y="connsiteY9532"/>
              </a:cxn>
              <a:cxn ang="0">
                <a:pos x="connsiteX9533" y="connsiteY9533"/>
              </a:cxn>
              <a:cxn ang="0">
                <a:pos x="connsiteX9534" y="connsiteY9534"/>
              </a:cxn>
              <a:cxn ang="0">
                <a:pos x="connsiteX9535" y="connsiteY9535"/>
              </a:cxn>
              <a:cxn ang="0">
                <a:pos x="connsiteX9536" y="connsiteY9536"/>
              </a:cxn>
              <a:cxn ang="0">
                <a:pos x="connsiteX9537" y="connsiteY9537"/>
              </a:cxn>
              <a:cxn ang="0">
                <a:pos x="connsiteX9538" y="connsiteY9538"/>
              </a:cxn>
              <a:cxn ang="0">
                <a:pos x="connsiteX9539" y="connsiteY9539"/>
              </a:cxn>
              <a:cxn ang="0">
                <a:pos x="connsiteX9540" y="connsiteY9540"/>
              </a:cxn>
              <a:cxn ang="0">
                <a:pos x="connsiteX9541" y="connsiteY9541"/>
              </a:cxn>
              <a:cxn ang="0">
                <a:pos x="connsiteX9542" y="connsiteY9542"/>
              </a:cxn>
              <a:cxn ang="0">
                <a:pos x="connsiteX9543" y="connsiteY9543"/>
              </a:cxn>
              <a:cxn ang="0">
                <a:pos x="connsiteX9544" y="connsiteY9544"/>
              </a:cxn>
              <a:cxn ang="0">
                <a:pos x="connsiteX9545" y="connsiteY9545"/>
              </a:cxn>
              <a:cxn ang="0">
                <a:pos x="connsiteX9546" y="connsiteY9546"/>
              </a:cxn>
              <a:cxn ang="0">
                <a:pos x="connsiteX9547" y="connsiteY9547"/>
              </a:cxn>
              <a:cxn ang="0">
                <a:pos x="connsiteX9548" y="connsiteY9548"/>
              </a:cxn>
              <a:cxn ang="0">
                <a:pos x="connsiteX9549" y="connsiteY9549"/>
              </a:cxn>
              <a:cxn ang="0">
                <a:pos x="connsiteX9550" y="connsiteY9550"/>
              </a:cxn>
              <a:cxn ang="0">
                <a:pos x="connsiteX9551" y="connsiteY9551"/>
              </a:cxn>
              <a:cxn ang="0">
                <a:pos x="connsiteX9552" y="connsiteY9552"/>
              </a:cxn>
              <a:cxn ang="0">
                <a:pos x="connsiteX9553" y="connsiteY9553"/>
              </a:cxn>
              <a:cxn ang="0">
                <a:pos x="connsiteX9554" y="connsiteY9554"/>
              </a:cxn>
              <a:cxn ang="0">
                <a:pos x="connsiteX9555" y="connsiteY9555"/>
              </a:cxn>
              <a:cxn ang="0">
                <a:pos x="connsiteX9556" y="connsiteY9556"/>
              </a:cxn>
              <a:cxn ang="0">
                <a:pos x="connsiteX9557" y="connsiteY9557"/>
              </a:cxn>
              <a:cxn ang="0">
                <a:pos x="connsiteX9558" y="connsiteY9558"/>
              </a:cxn>
              <a:cxn ang="0">
                <a:pos x="connsiteX9559" y="connsiteY9559"/>
              </a:cxn>
              <a:cxn ang="0">
                <a:pos x="connsiteX9560" y="connsiteY9560"/>
              </a:cxn>
              <a:cxn ang="0">
                <a:pos x="connsiteX9561" y="connsiteY9561"/>
              </a:cxn>
              <a:cxn ang="0">
                <a:pos x="connsiteX9562" y="connsiteY9562"/>
              </a:cxn>
              <a:cxn ang="0">
                <a:pos x="connsiteX9563" y="connsiteY9563"/>
              </a:cxn>
              <a:cxn ang="0">
                <a:pos x="connsiteX9564" y="connsiteY9564"/>
              </a:cxn>
              <a:cxn ang="0">
                <a:pos x="connsiteX9565" y="connsiteY9565"/>
              </a:cxn>
              <a:cxn ang="0">
                <a:pos x="connsiteX9566" y="connsiteY9566"/>
              </a:cxn>
              <a:cxn ang="0">
                <a:pos x="connsiteX9567" y="connsiteY9567"/>
              </a:cxn>
              <a:cxn ang="0">
                <a:pos x="connsiteX9568" y="connsiteY9568"/>
              </a:cxn>
              <a:cxn ang="0">
                <a:pos x="connsiteX9569" y="connsiteY9569"/>
              </a:cxn>
              <a:cxn ang="0">
                <a:pos x="connsiteX9570" y="connsiteY9570"/>
              </a:cxn>
              <a:cxn ang="0">
                <a:pos x="connsiteX9571" y="connsiteY9571"/>
              </a:cxn>
              <a:cxn ang="0">
                <a:pos x="connsiteX9572" y="connsiteY9572"/>
              </a:cxn>
              <a:cxn ang="0">
                <a:pos x="connsiteX9573" y="connsiteY9573"/>
              </a:cxn>
              <a:cxn ang="0">
                <a:pos x="connsiteX9574" y="connsiteY9574"/>
              </a:cxn>
              <a:cxn ang="0">
                <a:pos x="connsiteX9575" y="connsiteY9575"/>
              </a:cxn>
              <a:cxn ang="0">
                <a:pos x="connsiteX9576" y="connsiteY9576"/>
              </a:cxn>
              <a:cxn ang="0">
                <a:pos x="connsiteX9577" y="connsiteY9577"/>
              </a:cxn>
              <a:cxn ang="0">
                <a:pos x="connsiteX9578" y="connsiteY9578"/>
              </a:cxn>
              <a:cxn ang="0">
                <a:pos x="connsiteX9579" y="connsiteY9579"/>
              </a:cxn>
              <a:cxn ang="0">
                <a:pos x="connsiteX9580" y="connsiteY9580"/>
              </a:cxn>
              <a:cxn ang="0">
                <a:pos x="connsiteX9581" y="connsiteY9581"/>
              </a:cxn>
              <a:cxn ang="0">
                <a:pos x="connsiteX9582" y="connsiteY9582"/>
              </a:cxn>
              <a:cxn ang="0">
                <a:pos x="connsiteX9583" y="connsiteY9583"/>
              </a:cxn>
              <a:cxn ang="0">
                <a:pos x="connsiteX9584" y="connsiteY9584"/>
              </a:cxn>
              <a:cxn ang="0">
                <a:pos x="connsiteX9585" y="connsiteY9585"/>
              </a:cxn>
              <a:cxn ang="0">
                <a:pos x="connsiteX9586" y="connsiteY9586"/>
              </a:cxn>
              <a:cxn ang="0">
                <a:pos x="connsiteX9587" y="connsiteY9587"/>
              </a:cxn>
              <a:cxn ang="0">
                <a:pos x="connsiteX9588" y="connsiteY9588"/>
              </a:cxn>
              <a:cxn ang="0">
                <a:pos x="connsiteX9589" y="connsiteY9589"/>
              </a:cxn>
              <a:cxn ang="0">
                <a:pos x="connsiteX9590" y="connsiteY9590"/>
              </a:cxn>
              <a:cxn ang="0">
                <a:pos x="connsiteX9591" y="connsiteY9591"/>
              </a:cxn>
              <a:cxn ang="0">
                <a:pos x="connsiteX9592" y="connsiteY9592"/>
              </a:cxn>
              <a:cxn ang="0">
                <a:pos x="connsiteX9593" y="connsiteY9593"/>
              </a:cxn>
              <a:cxn ang="0">
                <a:pos x="connsiteX9594" y="connsiteY9594"/>
              </a:cxn>
              <a:cxn ang="0">
                <a:pos x="connsiteX9595" y="connsiteY9595"/>
              </a:cxn>
              <a:cxn ang="0">
                <a:pos x="connsiteX9596" y="connsiteY9596"/>
              </a:cxn>
              <a:cxn ang="0">
                <a:pos x="connsiteX9597" y="connsiteY9597"/>
              </a:cxn>
              <a:cxn ang="0">
                <a:pos x="connsiteX9598" y="connsiteY9598"/>
              </a:cxn>
              <a:cxn ang="0">
                <a:pos x="connsiteX9599" y="connsiteY9599"/>
              </a:cxn>
              <a:cxn ang="0">
                <a:pos x="connsiteX9600" y="connsiteY9600"/>
              </a:cxn>
              <a:cxn ang="0">
                <a:pos x="connsiteX9601" y="connsiteY9601"/>
              </a:cxn>
              <a:cxn ang="0">
                <a:pos x="connsiteX9602" y="connsiteY9602"/>
              </a:cxn>
              <a:cxn ang="0">
                <a:pos x="connsiteX9603" y="connsiteY9603"/>
              </a:cxn>
              <a:cxn ang="0">
                <a:pos x="connsiteX9604" y="connsiteY9604"/>
              </a:cxn>
              <a:cxn ang="0">
                <a:pos x="connsiteX9605" y="connsiteY9605"/>
              </a:cxn>
              <a:cxn ang="0">
                <a:pos x="connsiteX9606" y="connsiteY9606"/>
              </a:cxn>
              <a:cxn ang="0">
                <a:pos x="connsiteX9607" y="connsiteY9607"/>
              </a:cxn>
              <a:cxn ang="0">
                <a:pos x="connsiteX9608" y="connsiteY9608"/>
              </a:cxn>
              <a:cxn ang="0">
                <a:pos x="connsiteX9609" y="connsiteY9609"/>
              </a:cxn>
              <a:cxn ang="0">
                <a:pos x="connsiteX9610" y="connsiteY9610"/>
              </a:cxn>
              <a:cxn ang="0">
                <a:pos x="connsiteX9611" y="connsiteY9611"/>
              </a:cxn>
              <a:cxn ang="0">
                <a:pos x="connsiteX9612" y="connsiteY9612"/>
              </a:cxn>
              <a:cxn ang="0">
                <a:pos x="connsiteX9613" y="connsiteY9613"/>
              </a:cxn>
              <a:cxn ang="0">
                <a:pos x="connsiteX9614" y="connsiteY9614"/>
              </a:cxn>
              <a:cxn ang="0">
                <a:pos x="connsiteX9615" y="connsiteY9615"/>
              </a:cxn>
              <a:cxn ang="0">
                <a:pos x="connsiteX9616" y="connsiteY9616"/>
              </a:cxn>
              <a:cxn ang="0">
                <a:pos x="connsiteX9617" y="connsiteY9617"/>
              </a:cxn>
              <a:cxn ang="0">
                <a:pos x="connsiteX9618" y="connsiteY9618"/>
              </a:cxn>
              <a:cxn ang="0">
                <a:pos x="connsiteX9619" y="connsiteY9619"/>
              </a:cxn>
              <a:cxn ang="0">
                <a:pos x="connsiteX9620" y="connsiteY9620"/>
              </a:cxn>
              <a:cxn ang="0">
                <a:pos x="connsiteX9621" y="connsiteY9621"/>
              </a:cxn>
              <a:cxn ang="0">
                <a:pos x="connsiteX9622" y="connsiteY9622"/>
              </a:cxn>
              <a:cxn ang="0">
                <a:pos x="connsiteX9623" y="connsiteY9623"/>
              </a:cxn>
              <a:cxn ang="0">
                <a:pos x="connsiteX9624" y="connsiteY9624"/>
              </a:cxn>
              <a:cxn ang="0">
                <a:pos x="connsiteX9625" y="connsiteY9625"/>
              </a:cxn>
              <a:cxn ang="0">
                <a:pos x="connsiteX9626" y="connsiteY9626"/>
              </a:cxn>
              <a:cxn ang="0">
                <a:pos x="connsiteX9627" y="connsiteY9627"/>
              </a:cxn>
              <a:cxn ang="0">
                <a:pos x="connsiteX9628" y="connsiteY9628"/>
              </a:cxn>
              <a:cxn ang="0">
                <a:pos x="connsiteX9629" y="connsiteY9629"/>
              </a:cxn>
              <a:cxn ang="0">
                <a:pos x="connsiteX9630" y="connsiteY9630"/>
              </a:cxn>
              <a:cxn ang="0">
                <a:pos x="connsiteX9631" y="connsiteY9631"/>
              </a:cxn>
              <a:cxn ang="0">
                <a:pos x="connsiteX9632" y="connsiteY9632"/>
              </a:cxn>
              <a:cxn ang="0">
                <a:pos x="connsiteX9633" y="connsiteY9633"/>
              </a:cxn>
              <a:cxn ang="0">
                <a:pos x="connsiteX9634" y="connsiteY9634"/>
              </a:cxn>
              <a:cxn ang="0">
                <a:pos x="connsiteX9635" y="connsiteY9635"/>
              </a:cxn>
              <a:cxn ang="0">
                <a:pos x="connsiteX9636" y="connsiteY9636"/>
              </a:cxn>
              <a:cxn ang="0">
                <a:pos x="connsiteX9637" y="connsiteY9637"/>
              </a:cxn>
              <a:cxn ang="0">
                <a:pos x="connsiteX9638" y="connsiteY9638"/>
              </a:cxn>
              <a:cxn ang="0">
                <a:pos x="connsiteX9639" y="connsiteY9639"/>
              </a:cxn>
              <a:cxn ang="0">
                <a:pos x="connsiteX9640" y="connsiteY9640"/>
              </a:cxn>
              <a:cxn ang="0">
                <a:pos x="connsiteX9641" y="connsiteY9641"/>
              </a:cxn>
              <a:cxn ang="0">
                <a:pos x="connsiteX9642" y="connsiteY9642"/>
              </a:cxn>
              <a:cxn ang="0">
                <a:pos x="connsiteX9643" y="connsiteY9643"/>
              </a:cxn>
              <a:cxn ang="0">
                <a:pos x="connsiteX9644" y="connsiteY9644"/>
              </a:cxn>
              <a:cxn ang="0">
                <a:pos x="connsiteX9645" y="connsiteY9645"/>
              </a:cxn>
              <a:cxn ang="0">
                <a:pos x="connsiteX9646" y="connsiteY9646"/>
              </a:cxn>
              <a:cxn ang="0">
                <a:pos x="connsiteX9647" y="connsiteY9647"/>
              </a:cxn>
              <a:cxn ang="0">
                <a:pos x="connsiteX9648" y="connsiteY9648"/>
              </a:cxn>
              <a:cxn ang="0">
                <a:pos x="connsiteX9649" y="connsiteY9649"/>
              </a:cxn>
              <a:cxn ang="0">
                <a:pos x="connsiteX9650" y="connsiteY9650"/>
              </a:cxn>
              <a:cxn ang="0">
                <a:pos x="connsiteX9651" y="connsiteY9651"/>
              </a:cxn>
              <a:cxn ang="0">
                <a:pos x="connsiteX9652" y="connsiteY9652"/>
              </a:cxn>
              <a:cxn ang="0">
                <a:pos x="connsiteX9653" y="connsiteY9653"/>
              </a:cxn>
              <a:cxn ang="0">
                <a:pos x="connsiteX9654" y="connsiteY9654"/>
              </a:cxn>
              <a:cxn ang="0">
                <a:pos x="connsiteX9655" y="connsiteY9655"/>
              </a:cxn>
              <a:cxn ang="0">
                <a:pos x="connsiteX9656" y="connsiteY9656"/>
              </a:cxn>
              <a:cxn ang="0">
                <a:pos x="connsiteX9657" y="connsiteY9657"/>
              </a:cxn>
              <a:cxn ang="0">
                <a:pos x="connsiteX9658" y="connsiteY9658"/>
              </a:cxn>
              <a:cxn ang="0">
                <a:pos x="connsiteX9659" y="connsiteY9659"/>
              </a:cxn>
              <a:cxn ang="0">
                <a:pos x="connsiteX9660" y="connsiteY9660"/>
              </a:cxn>
              <a:cxn ang="0">
                <a:pos x="connsiteX9661" y="connsiteY9661"/>
              </a:cxn>
              <a:cxn ang="0">
                <a:pos x="connsiteX9662" y="connsiteY9662"/>
              </a:cxn>
              <a:cxn ang="0">
                <a:pos x="connsiteX9663" y="connsiteY9663"/>
              </a:cxn>
              <a:cxn ang="0">
                <a:pos x="connsiteX9664" y="connsiteY9664"/>
              </a:cxn>
              <a:cxn ang="0">
                <a:pos x="connsiteX9665" y="connsiteY9665"/>
              </a:cxn>
              <a:cxn ang="0">
                <a:pos x="connsiteX9666" y="connsiteY9666"/>
              </a:cxn>
              <a:cxn ang="0">
                <a:pos x="connsiteX9667" y="connsiteY9667"/>
              </a:cxn>
              <a:cxn ang="0">
                <a:pos x="connsiteX9668" y="connsiteY9668"/>
              </a:cxn>
              <a:cxn ang="0">
                <a:pos x="connsiteX9669" y="connsiteY9669"/>
              </a:cxn>
              <a:cxn ang="0">
                <a:pos x="connsiteX9670" y="connsiteY9670"/>
              </a:cxn>
              <a:cxn ang="0">
                <a:pos x="connsiteX9671" y="connsiteY9671"/>
              </a:cxn>
              <a:cxn ang="0">
                <a:pos x="connsiteX9672" y="connsiteY9672"/>
              </a:cxn>
              <a:cxn ang="0">
                <a:pos x="connsiteX9673" y="connsiteY9673"/>
              </a:cxn>
              <a:cxn ang="0">
                <a:pos x="connsiteX9674" y="connsiteY9674"/>
              </a:cxn>
              <a:cxn ang="0">
                <a:pos x="connsiteX9675" y="connsiteY9675"/>
              </a:cxn>
              <a:cxn ang="0">
                <a:pos x="connsiteX9676" y="connsiteY9676"/>
              </a:cxn>
              <a:cxn ang="0">
                <a:pos x="connsiteX9677" y="connsiteY9677"/>
              </a:cxn>
              <a:cxn ang="0">
                <a:pos x="connsiteX9678" y="connsiteY9678"/>
              </a:cxn>
              <a:cxn ang="0">
                <a:pos x="connsiteX9679" y="connsiteY9679"/>
              </a:cxn>
              <a:cxn ang="0">
                <a:pos x="connsiteX9680" y="connsiteY9680"/>
              </a:cxn>
              <a:cxn ang="0">
                <a:pos x="connsiteX9681" y="connsiteY9681"/>
              </a:cxn>
              <a:cxn ang="0">
                <a:pos x="connsiteX9682" y="connsiteY9682"/>
              </a:cxn>
              <a:cxn ang="0">
                <a:pos x="connsiteX9683" y="connsiteY9683"/>
              </a:cxn>
              <a:cxn ang="0">
                <a:pos x="connsiteX9684" y="connsiteY9684"/>
              </a:cxn>
              <a:cxn ang="0">
                <a:pos x="connsiteX9685" y="connsiteY9685"/>
              </a:cxn>
              <a:cxn ang="0">
                <a:pos x="connsiteX9686" y="connsiteY9686"/>
              </a:cxn>
              <a:cxn ang="0">
                <a:pos x="connsiteX9687" y="connsiteY9687"/>
              </a:cxn>
              <a:cxn ang="0">
                <a:pos x="connsiteX9688" y="connsiteY9688"/>
              </a:cxn>
              <a:cxn ang="0">
                <a:pos x="connsiteX9689" y="connsiteY9689"/>
              </a:cxn>
              <a:cxn ang="0">
                <a:pos x="connsiteX9690" y="connsiteY9690"/>
              </a:cxn>
              <a:cxn ang="0">
                <a:pos x="connsiteX9691" y="connsiteY9691"/>
              </a:cxn>
              <a:cxn ang="0">
                <a:pos x="connsiteX9692" y="connsiteY9692"/>
              </a:cxn>
              <a:cxn ang="0">
                <a:pos x="connsiteX9693" y="connsiteY9693"/>
              </a:cxn>
              <a:cxn ang="0">
                <a:pos x="connsiteX9694" y="connsiteY9694"/>
              </a:cxn>
              <a:cxn ang="0">
                <a:pos x="connsiteX9695" y="connsiteY9695"/>
              </a:cxn>
              <a:cxn ang="0">
                <a:pos x="connsiteX9696" y="connsiteY9696"/>
              </a:cxn>
              <a:cxn ang="0">
                <a:pos x="connsiteX9697" y="connsiteY9697"/>
              </a:cxn>
              <a:cxn ang="0">
                <a:pos x="connsiteX9698" y="connsiteY9698"/>
              </a:cxn>
              <a:cxn ang="0">
                <a:pos x="connsiteX9699" y="connsiteY9699"/>
              </a:cxn>
              <a:cxn ang="0">
                <a:pos x="connsiteX9700" y="connsiteY9700"/>
              </a:cxn>
              <a:cxn ang="0">
                <a:pos x="connsiteX9701" y="connsiteY9701"/>
              </a:cxn>
              <a:cxn ang="0">
                <a:pos x="connsiteX9702" y="connsiteY9702"/>
              </a:cxn>
              <a:cxn ang="0">
                <a:pos x="connsiteX9703" y="connsiteY9703"/>
              </a:cxn>
              <a:cxn ang="0">
                <a:pos x="connsiteX9704" y="connsiteY9704"/>
              </a:cxn>
              <a:cxn ang="0">
                <a:pos x="connsiteX9705" y="connsiteY9705"/>
              </a:cxn>
              <a:cxn ang="0">
                <a:pos x="connsiteX9706" y="connsiteY9706"/>
              </a:cxn>
              <a:cxn ang="0">
                <a:pos x="connsiteX9707" y="connsiteY9707"/>
              </a:cxn>
              <a:cxn ang="0">
                <a:pos x="connsiteX9708" y="connsiteY9708"/>
              </a:cxn>
              <a:cxn ang="0">
                <a:pos x="connsiteX9709" y="connsiteY9709"/>
              </a:cxn>
              <a:cxn ang="0">
                <a:pos x="connsiteX9710" y="connsiteY9710"/>
              </a:cxn>
              <a:cxn ang="0">
                <a:pos x="connsiteX9711" y="connsiteY9711"/>
              </a:cxn>
              <a:cxn ang="0">
                <a:pos x="connsiteX9712" y="connsiteY9712"/>
              </a:cxn>
              <a:cxn ang="0">
                <a:pos x="connsiteX9713" y="connsiteY9713"/>
              </a:cxn>
              <a:cxn ang="0">
                <a:pos x="connsiteX9714" y="connsiteY9714"/>
              </a:cxn>
              <a:cxn ang="0">
                <a:pos x="connsiteX9715" y="connsiteY9715"/>
              </a:cxn>
              <a:cxn ang="0">
                <a:pos x="connsiteX9716" y="connsiteY9716"/>
              </a:cxn>
              <a:cxn ang="0">
                <a:pos x="connsiteX9717" y="connsiteY9717"/>
              </a:cxn>
              <a:cxn ang="0">
                <a:pos x="connsiteX9718" y="connsiteY9718"/>
              </a:cxn>
              <a:cxn ang="0">
                <a:pos x="connsiteX9719" y="connsiteY9719"/>
              </a:cxn>
              <a:cxn ang="0">
                <a:pos x="connsiteX9720" y="connsiteY9720"/>
              </a:cxn>
              <a:cxn ang="0">
                <a:pos x="connsiteX9721" y="connsiteY9721"/>
              </a:cxn>
              <a:cxn ang="0">
                <a:pos x="connsiteX9722" y="connsiteY9722"/>
              </a:cxn>
              <a:cxn ang="0">
                <a:pos x="connsiteX9723" y="connsiteY9723"/>
              </a:cxn>
              <a:cxn ang="0">
                <a:pos x="connsiteX9724" y="connsiteY9724"/>
              </a:cxn>
              <a:cxn ang="0">
                <a:pos x="connsiteX9725" y="connsiteY9725"/>
              </a:cxn>
              <a:cxn ang="0">
                <a:pos x="connsiteX9726" y="connsiteY9726"/>
              </a:cxn>
              <a:cxn ang="0">
                <a:pos x="connsiteX9727" y="connsiteY9727"/>
              </a:cxn>
              <a:cxn ang="0">
                <a:pos x="connsiteX9728" y="connsiteY9728"/>
              </a:cxn>
              <a:cxn ang="0">
                <a:pos x="connsiteX9729" y="connsiteY9729"/>
              </a:cxn>
              <a:cxn ang="0">
                <a:pos x="connsiteX9730" y="connsiteY9730"/>
              </a:cxn>
              <a:cxn ang="0">
                <a:pos x="connsiteX9731" y="connsiteY9731"/>
              </a:cxn>
              <a:cxn ang="0">
                <a:pos x="connsiteX9732" y="connsiteY9732"/>
              </a:cxn>
              <a:cxn ang="0">
                <a:pos x="connsiteX9733" y="connsiteY9733"/>
              </a:cxn>
              <a:cxn ang="0">
                <a:pos x="connsiteX9734" y="connsiteY9734"/>
              </a:cxn>
              <a:cxn ang="0">
                <a:pos x="connsiteX9735" y="connsiteY9735"/>
              </a:cxn>
              <a:cxn ang="0">
                <a:pos x="connsiteX9736" y="connsiteY9736"/>
              </a:cxn>
              <a:cxn ang="0">
                <a:pos x="connsiteX9737" y="connsiteY9737"/>
              </a:cxn>
              <a:cxn ang="0">
                <a:pos x="connsiteX9738" y="connsiteY9738"/>
              </a:cxn>
              <a:cxn ang="0">
                <a:pos x="connsiteX9739" y="connsiteY9739"/>
              </a:cxn>
              <a:cxn ang="0">
                <a:pos x="connsiteX9740" y="connsiteY9740"/>
              </a:cxn>
              <a:cxn ang="0">
                <a:pos x="connsiteX9741" y="connsiteY9741"/>
              </a:cxn>
              <a:cxn ang="0">
                <a:pos x="connsiteX9742" y="connsiteY9742"/>
              </a:cxn>
              <a:cxn ang="0">
                <a:pos x="connsiteX9743" y="connsiteY9743"/>
              </a:cxn>
              <a:cxn ang="0">
                <a:pos x="connsiteX9744" y="connsiteY9744"/>
              </a:cxn>
              <a:cxn ang="0">
                <a:pos x="connsiteX9745" y="connsiteY9745"/>
              </a:cxn>
              <a:cxn ang="0">
                <a:pos x="connsiteX9746" y="connsiteY9746"/>
              </a:cxn>
              <a:cxn ang="0">
                <a:pos x="connsiteX9747" y="connsiteY9747"/>
              </a:cxn>
              <a:cxn ang="0">
                <a:pos x="connsiteX9748" y="connsiteY9748"/>
              </a:cxn>
              <a:cxn ang="0">
                <a:pos x="connsiteX9749" y="connsiteY9749"/>
              </a:cxn>
              <a:cxn ang="0">
                <a:pos x="connsiteX9750" y="connsiteY9750"/>
              </a:cxn>
              <a:cxn ang="0">
                <a:pos x="connsiteX9751" y="connsiteY9751"/>
              </a:cxn>
              <a:cxn ang="0">
                <a:pos x="connsiteX9752" y="connsiteY9752"/>
              </a:cxn>
              <a:cxn ang="0">
                <a:pos x="connsiteX9753" y="connsiteY9753"/>
              </a:cxn>
              <a:cxn ang="0">
                <a:pos x="connsiteX9754" y="connsiteY9754"/>
              </a:cxn>
              <a:cxn ang="0">
                <a:pos x="connsiteX9755" y="connsiteY9755"/>
              </a:cxn>
              <a:cxn ang="0">
                <a:pos x="connsiteX9756" y="connsiteY9756"/>
              </a:cxn>
              <a:cxn ang="0">
                <a:pos x="connsiteX9757" y="connsiteY9757"/>
              </a:cxn>
              <a:cxn ang="0">
                <a:pos x="connsiteX9758" y="connsiteY9758"/>
              </a:cxn>
              <a:cxn ang="0">
                <a:pos x="connsiteX9759" y="connsiteY9759"/>
              </a:cxn>
              <a:cxn ang="0">
                <a:pos x="connsiteX9760" y="connsiteY9760"/>
              </a:cxn>
              <a:cxn ang="0">
                <a:pos x="connsiteX9761" y="connsiteY9761"/>
              </a:cxn>
              <a:cxn ang="0">
                <a:pos x="connsiteX9762" y="connsiteY9762"/>
              </a:cxn>
              <a:cxn ang="0">
                <a:pos x="connsiteX9763" y="connsiteY9763"/>
              </a:cxn>
              <a:cxn ang="0">
                <a:pos x="connsiteX9764" y="connsiteY9764"/>
              </a:cxn>
              <a:cxn ang="0">
                <a:pos x="connsiteX9765" y="connsiteY9765"/>
              </a:cxn>
              <a:cxn ang="0">
                <a:pos x="connsiteX9766" y="connsiteY9766"/>
              </a:cxn>
              <a:cxn ang="0">
                <a:pos x="connsiteX9767" y="connsiteY9767"/>
              </a:cxn>
              <a:cxn ang="0">
                <a:pos x="connsiteX9768" y="connsiteY9768"/>
              </a:cxn>
              <a:cxn ang="0">
                <a:pos x="connsiteX9769" y="connsiteY9769"/>
              </a:cxn>
              <a:cxn ang="0">
                <a:pos x="connsiteX9770" y="connsiteY9770"/>
              </a:cxn>
              <a:cxn ang="0">
                <a:pos x="connsiteX9771" y="connsiteY9771"/>
              </a:cxn>
              <a:cxn ang="0">
                <a:pos x="connsiteX9772" y="connsiteY9772"/>
              </a:cxn>
              <a:cxn ang="0">
                <a:pos x="connsiteX9773" y="connsiteY9773"/>
              </a:cxn>
              <a:cxn ang="0">
                <a:pos x="connsiteX9774" y="connsiteY9774"/>
              </a:cxn>
              <a:cxn ang="0">
                <a:pos x="connsiteX9775" y="connsiteY9775"/>
              </a:cxn>
              <a:cxn ang="0">
                <a:pos x="connsiteX9776" y="connsiteY9776"/>
              </a:cxn>
              <a:cxn ang="0">
                <a:pos x="connsiteX9777" y="connsiteY9777"/>
              </a:cxn>
              <a:cxn ang="0">
                <a:pos x="connsiteX9778" y="connsiteY9778"/>
              </a:cxn>
              <a:cxn ang="0">
                <a:pos x="connsiteX9779" y="connsiteY9779"/>
              </a:cxn>
              <a:cxn ang="0">
                <a:pos x="connsiteX9780" y="connsiteY9780"/>
              </a:cxn>
              <a:cxn ang="0">
                <a:pos x="connsiteX9781" y="connsiteY9781"/>
              </a:cxn>
              <a:cxn ang="0">
                <a:pos x="connsiteX9782" y="connsiteY9782"/>
              </a:cxn>
              <a:cxn ang="0">
                <a:pos x="connsiteX9783" y="connsiteY9783"/>
              </a:cxn>
              <a:cxn ang="0">
                <a:pos x="connsiteX9784" y="connsiteY9784"/>
              </a:cxn>
              <a:cxn ang="0">
                <a:pos x="connsiteX9785" y="connsiteY9785"/>
              </a:cxn>
              <a:cxn ang="0">
                <a:pos x="connsiteX9786" y="connsiteY9786"/>
              </a:cxn>
              <a:cxn ang="0">
                <a:pos x="connsiteX9787" y="connsiteY9787"/>
              </a:cxn>
              <a:cxn ang="0">
                <a:pos x="connsiteX9788" y="connsiteY9788"/>
              </a:cxn>
              <a:cxn ang="0">
                <a:pos x="connsiteX9789" y="connsiteY9789"/>
              </a:cxn>
              <a:cxn ang="0">
                <a:pos x="connsiteX9790" y="connsiteY9790"/>
              </a:cxn>
              <a:cxn ang="0">
                <a:pos x="connsiteX9791" y="connsiteY9791"/>
              </a:cxn>
              <a:cxn ang="0">
                <a:pos x="connsiteX9792" y="connsiteY9792"/>
              </a:cxn>
              <a:cxn ang="0">
                <a:pos x="connsiteX9793" y="connsiteY9793"/>
              </a:cxn>
              <a:cxn ang="0">
                <a:pos x="connsiteX9794" y="connsiteY9794"/>
              </a:cxn>
              <a:cxn ang="0">
                <a:pos x="connsiteX9795" y="connsiteY9795"/>
              </a:cxn>
              <a:cxn ang="0">
                <a:pos x="connsiteX9796" y="connsiteY9796"/>
              </a:cxn>
              <a:cxn ang="0">
                <a:pos x="connsiteX9797" y="connsiteY9797"/>
              </a:cxn>
              <a:cxn ang="0">
                <a:pos x="connsiteX9798" y="connsiteY9798"/>
              </a:cxn>
              <a:cxn ang="0">
                <a:pos x="connsiteX9799" y="connsiteY9799"/>
              </a:cxn>
              <a:cxn ang="0">
                <a:pos x="connsiteX9800" y="connsiteY9800"/>
              </a:cxn>
              <a:cxn ang="0">
                <a:pos x="connsiteX9801" y="connsiteY9801"/>
              </a:cxn>
              <a:cxn ang="0">
                <a:pos x="connsiteX9802" y="connsiteY9802"/>
              </a:cxn>
              <a:cxn ang="0">
                <a:pos x="connsiteX9803" y="connsiteY9803"/>
              </a:cxn>
              <a:cxn ang="0">
                <a:pos x="connsiteX9804" y="connsiteY9804"/>
              </a:cxn>
              <a:cxn ang="0">
                <a:pos x="connsiteX9805" y="connsiteY9805"/>
              </a:cxn>
              <a:cxn ang="0">
                <a:pos x="connsiteX9806" y="connsiteY9806"/>
              </a:cxn>
              <a:cxn ang="0">
                <a:pos x="connsiteX9807" y="connsiteY9807"/>
              </a:cxn>
              <a:cxn ang="0">
                <a:pos x="connsiteX9808" y="connsiteY9808"/>
              </a:cxn>
              <a:cxn ang="0">
                <a:pos x="connsiteX9809" y="connsiteY9809"/>
              </a:cxn>
              <a:cxn ang="0">
                <a:pos x="connsiteX9810" y="connsiteY9810"/>
              </a:cxn>
              <a:cxn ang="0">
                <a:pos x="connsiteX9811" y="connsiteY9811"/>
              </a:cxn>
              <a:cxn ang="0">
                <a:pos x="connsiteX9812" y="connsiteY9812"/>
              </a:cxn>
              <a:cxn ang="0">
                <a:pos x="connsiteX9813" y="connsiteY9813"/>
              </a:cxn>
              <a:cxn ang="0">
                <a:pos x="connsiteX9814" y="connsiteY9814"/>
              </a:cxn>
              <a:cxn ang="0">
                <a:pos x="connsiteX9815" y="connsiteY9815"/>
              </a:cxn>
              <a:cxn ang="0">
                <a:pos x="connsiteX9816" y="connsiteY9816"/>
              </a:cxn>
              <a:cxn ang="0">
                <a:pos x="connsiteX9817" y="connsiteY9817"/>
              </a:cxn>
              <a:cxn ang="0">
                <a:pos x="connsiteX9818" y="connsiteY9818"/>
              </a:cxn>
              <a:cxn ang="0">
                <a:pos x="connsiteX9819" y="connsiteY9819"/>
              </a:cxn>
              <a:cxn ang="0">
                <a:pos x="connsiteX9820" y="connsiteY9820"/>
              </a:cxn>
              <a:cxn ang="0">
                <a:pos x="connsiteX9821" y="connsiteY9821"/>
              </a:cxn>
              <a:cxn ang="0">
                <a:pos x="connsiteX9822" y="connsiteY9822"/>
              </a:cxn>
              <a:cxn ang="0">
                <a:pos x="connsiteX9823" y="connsiteY9823"/>
              </a:cxn>
              <a:cxn ang="0">
                <a:pos x="connsiteX9824" y="connsiteY9824"/>
              </a:cxn>
              <a:cxn ang="0">
                <a:pos x="connsiteX9825" y="connsiteY9825"/>
              </a:cxn>
              <a:cxn ang="0">
                <a:pos x="connsiteX9826" y="connsiteY9826"/>
              </a:cxn>
              <a:cxn ang="0">
                <a:pos x="connsiteX9827" y="connsiteY9827"/>
              </a:cxn>
              <a:cxn ang="0">
                <a:pos x="connsiteX9828" y="connsiteY9828"/>
              </a:cxn>
              <a:cxn ang="0">
                <a:pos x="connsiteX9829" y="connsiteY9829"/>
              </a:cxn>
              <a:cxn ang="0">
                <a:pos x="connsiteX9830" y="connsiteY9830"/>
              </a:cxn>
              <a:cxn ang="0">
                <a:pos x="connsiteX9831" y="connsiteY9831"/>
              </a:cxn>
              <a:cxn ang="0">
                <a:pos x="connsiteX9832" y="connsiteY9832"/>
              </a:cxn>
              <a:cxn ang="0">
                <a:pos x="connsiteX9833" y="connsiteY9833"/>
              </a:cxn>
              <a:cxn ang="0">
                <a:pos x="connsiteX9834" y="connsiteY9834"/>
              </a:cxn>
              <a:cxn ang="0">
                <a:pos x="connsiteX9835" y="connsiteY9835"/>
              </a:cxn>
              <a:cxn ang="0">
                <a:pos x="connsiteX9836" y="connsiteY9836"/>
              </a:cxn>
              <a:cxn ang="0">
                <a:pos x="connsiteX9837" y="connsiteY9837"/>
              </a:cxn>
              <a:cxn ang="0">
                <a:pos x="connsiteX9838" y="connsiteY9838"/>
              </a:cxn>
              <a:cxn ang="0">
                <a:pos x="connsiteX9839" y="connsiteY9839"/>
              </a:cxn>
              <a:cxn ang="0">
                <a:pos x="connsiteX9840" y="connsiteY9840"/>
              </a:cxn>
              <a:cxn ang="0">
                <a:pos x="connsiteX9841" y="connsiteY9841"/>
              </a:cxn>
              <a:cxn ang="0">
                <a:pos x="connsiteX9842" y="connsiteY9842"/>
              </a:cxn>
              <a:cxn ang="0">
                <a:pos x="connsiteX9843" y="connsiteY9843"/>
              </a:cxn>
              <a:cxn ang="0">
                <a:pos x="connsiteX9844" y="connsiteY9844"/>
              </a:cxn>
              <a:cxn ang="0">
                <a:pos x="connsiteX9845" y="connsiteY9845"/>
              </a:cxn>
              <a:cxn ang="0">
                <a:pos x="connsiteX9846" y="connsiteY9846"/>
              </a:cxn>
              <a:cxn ang="0">
                <a:pos x="connsiteX9847" y="connsiteY9847"/>
              </a:cxn>
              <a:cxn ang="0">
                <a:pos x="connsiteX9848" y="connsiteY9848"/>
              </a:cxn>
              <a:cxn ang="0">
                <a:pos x="connsiteX9849" y="connsiteY9849"/>
              </a:cxn>
              <a:cxn ang="0">
                <a:pos x="connsiteX9850" y="connsiteY9850"/>
              </a:cxn>
              <a:cxn ang="0">
                <a:pos x="connsiteX9851" y="connsiteY9851"/>
              </a:cxn>
              <a:cxn ang="0">
                <a:pos x="connsiteX9852" y="connsiteY9852"/>
              </a:cxn>
              <a:cxn ang="0">
                <a:pos x="connsiteX9853" y="connsiteY9853"/>
              </a:cxn>
              <a:cxn ang="0">
                <a:pos x="connsiteX9854" y="connsiteY9854"/>
              </a:cxn>
              <a:cxn ang="0">
                <a:pos x="connsiteX9855" y="connsiteY9855"/>
              </a:cxn>
              <a:cxn ang="0">
                <a:pos x="connsiteX9856" y="connsiteY9856"/>
              </a:cxn>
              <a:cxn ang="0">
                <a:pos x="connsiteX9857" y="connsiteY9857"/>
              </a:cxn>
              <a:cxn ang="0">
                <a:pos x="connsiteX9858" y="connsiteY9858"/>
              </a:cxn>
              <a:cxn ang="0">
                <a:pos x="connsiteX9859" y="connsiteY9859"/>
              </a:cxn>
              <a:cxn ang="0">
                <a:pos x="connsiteX9860" y="connsiteY9860"/>
              </a:cxn>
              <a:cxn ang="0">
                <a:pos x="connsiteX9861" y="connsiteY9861"/>
              </a:cxn>
              <a:cxn ang="0">
                <a:pos x="connsiteX9862" y="connsiteY9862"/>
              </a:cxn>
              <a:cxn ang="0">
                <a:pos x="connsiteX9863" y="connsiteY9863"/>
              </a:cxn>
              <a:cxn ang="0">
                <a:pos x="connsiteX9864" y="connsiteY9864"/>
              </a:cxn>
              <a:cxn ang="0">
                <a:pos x="connsiteX9865" y="connsiteY9865"/>
              </a:cxn>
              <a:cxn ang="0">
                <a:pos x="connsiteX9866" y="connsiteY9866"/>
              </a:cxn>
              <a:cxn ang="0">
                <a:pos x="connsiteX9867" y="connsiteY9867"/>
              </a:cxn>
              <a:cxn ang="0">
                <a:pos x="connsiteX9868" y="connsiteY9868"/>
              </a:cxn>
              <a:cxn ang="0">
                <a:pos x="connsiteX9869" y="connsiteY9869"/>
              </a:cxn>
              <a:cxn ang="0">
                <a:pos x="connsiteX9870" y="connsiteY9870"/>
              </a:cxn>
              <a:cxn ang="0">
                <a:pos x="connsiteX9871" y="connsiteY9871"/>
              </a:cxn>
              <a:cxn ang="0">
                <a:pos x="connsiteX9872" y="connsiteY9872"/>
              </a:cxn>
              <a:cxn ang="0">
                <a:pos x="connsiteX9873" y="connsiteY9873"/>
              </a:cxn>
              <a:cxn ang="0">
                <a:pos x="connsiteX9874" y="connsiteY9874"/>
              </a:cxn>
              <a:cxn ang="0">
                <a:pos x="connsiteX9875" y="connsiteY9875"/>
              </a:cxn>
              <a:cxn ang="0">
                <a:pos x="connsiteX9876" y="connsiteY9876"/>
              </a:cxn>
              <a:cxn ang="0">
                <a:pos x="connsiteX9877" y="connsiteY9877"/>
              </a:cxn>
              <a:cxn ang="0">
                <a:pos x="connsiteX9878" y="connsiteY9878"/>
              </a:cxn>
              <a:cxn ang="0">
                <a:pos x="connsiteX9879" y="connsiteY9879"/>
              </a:cxn>
              <a:cxn ang="0">
                <a:pos x="connsiteX9880" y="connsiteY9880"/>
              </a:cxn>
              <a:cxn ang="0">
                <a:pos x="connsiteX9881" y="connsiteY9881"/>
              </a:cxn>
              <a:cxn ang="0">
                <a:pos x="connsiteX9882" y="connsiteY9882"/>
              </a:cxn>
              <a:cxn ang="0">
                <a:pos x="connsiteX9883" y="connsiteY9883"/>
              </a:cxn>
              <a:cxn ang="0">
                <a:pos x="connsiteX9884" y="connsiteY9884"/>
              </a:cxn>
              <a:cxn ang="0">
                <a:pos x="connsiteX9885" y="connsiteY9885"/>
              </a:cxn>
              <a:cxn ang="0">
                <a:pos x="connsiteX9886" y="connsiteY9886"/>
              </a:cxn>
              <a:cxn ang="0">
                <a:pos x="connsiteX9887" y="connsiteY9887"/>
              </a:cxn>
              <a:cxn ang="0">
                <a:pos x="connsiteX9888" y="connsiteY9888"/>
              </a:cxn>
              <a:cxn ang="0">
                <a:pos x="connsiteX9889" y="connsiteY9889"/>
              </a:cxn>
              <a:cxn ang="0">
                <a:pos x="connsiteX9890" y="connsiteY9890"/>
              </a:cxn>
              <a:cxn ang="0">
                <a:pos x="connsiteX9891" y="connsiteY9891"/>
              </a:cxn>
              <a:cxn ang="0">
                <a:pos x="connsiteX9892" y="connsiteY9892"/>
              </a:cxn>
              <a:cxn ang="0">
                <a:pos x="connsiteX9893" y="connsiteY9893"/>
              </a:cxn>
              <a:cxn ang="0">
                <a:pos x="connsiteX9894" y="connsiteY9894"/>
              </a:cxn>
              <a:cxn ang="0">
                <a:pos x="connsiteX9895" y="connsiteY9895"/>
              </a:cxn>
              <a:cxn ang="0">
                <a:pos x="connsiteX9896" y="connsiteY9896"/>
              </a:cxn>
              <a:cxn ang="0">
                <a:pos x="connsiteX9897" y="connsiteY9897"/>
              </a:cxn>
              <a:cxn ang="0">
                <a:pos x="connsiteX9898" y="connsiteY9898"/>
              </a:cxn>
              <a:cxn ang="0">
                <a:pos x="connsiteX9899" y="connsiteY9899"/>
              </a:cxn>
              <a:cxn ang="0">
                <a:pos x="connsiteX9900" y="connsiteY9900"/>
              </a:cxn>
              <a:cxn ang="0">
                <a:pos x="connsiteX9901" y="connsiteY9901"/>
              </a:cxn>
              <a:cxn ang="0">
                <a:pos x="connsiteX9902" y="connsiteY9902"/>
              </a:cxn>
              <a:cxn ang="0">
                <a:pos x="connsiteX9903" y="connsiteY9903"/>
              </a:cxn>
              <a:cxn ang="0">
                <a:pos x="connsiteX9904" y="connsiteY9904"/>
              </a:cxn>
              <a:cxn ang="0">
                <a:pos x="connsiteX9905" y="connsiteY9905"/>
              </a:cxn>
              <a:cxn ang="0">
                <a:pos x="connsiteX9906" y="connsiteY9906"/>
              </a:cxn>
              <a:cxn ang="0">
                <a:pos x="connsiteX9907" y="connsiteY9907"/>
              </a:cxn>
              <a:cxn ang="0">
                <a:pos x="connsiteX9908" y="connsiteY9908"/>
              </a:cxn>
              <a:cxn ang="0">
                <a:pos x="connsiteX9909" y="connsiteY9909"/>
              </a:cxn>
              <a:cxn ang="0">
                <a:pos x="connsiteX9910" y="connsiteY9910"/>
              </a:cxn>
              <a:cxn ang="0">
                <a:pos x="connsiteX9911" y="connsiteY9911"/>
              </a:cxn>
              <a:cxn ang="0">
                <a:pos x="connsiteX9912" y="connsiteY9912"/>
              </a:cxn>
              <a:cxn ang="0">
                <a:pos x="connsiteX9913" y="connsiteY9913"/>
              </a:cxn>
              <a:cxn ang="0">
                <a:pos x="connsiteX9914" y="connsiteY9914"/>
              </a:cxn>
              <a:cxn ang="0">
                <a:pos x="connsiteX9915" y="connsiteY9915"/>
              </a:cxn>
              <a:cxn ang="0">
                <a:pos x="connsiteX9916" y="connsiteY9916"/>
              </a:cxn>
              <a:cxn ang="0">
                <a:pos x="connsiteX9917" y="connsiteY9917"/>
              </a:cxn>
              <a:cxn ang="0">
                <a:pos x="connsiteX9918" y="connsiteY9918"/>
              </a:cxn>
              <a:cxn ang="0">
                <a:pos x="connsiteX9919" y="connsiteY9919"/>
              </a:cxn>
              <a:cxn ang="0">
                <a:pos x="connsiteX9920" y="connsiteY9920"/>
              </a:cxn>
              <a:cxn ang="0">
                <a:pos x="connsiteX9921" y="connsiteY9921"/>
              </a:cxn>
              <a:cxn ang="0">
                <a:pos x="connsiteX9922" y="connsiteY9922"/>
              </a:cxn>
              <a:cxn ang="0">
                <a:pos x="connsiteX9923" y="connsiteY9923"/>
              </a:cxn>
              <a:cxn ang="0">
                <a:pos x="connsiteX9924" y="connsiteY9924"/>
              </a:cxn>
              <a:cxn ang="0">
                <a:pos x="connsiteX9925" y="connsiteY9925"/>
              </a:cxn>
              <a:cxn ang="0">
                <a:pos x="connsiteX9926" y="connsiteY9926"/>
              </a:cxn>
              <a:cxn ang="0">
                <a:pos x="connsiteX9927" y="connsiteY9927"/>
              </a:cxn>
              <a:cxn ang="0">
                <a:pos x="connsiteX9928" y="connsiteY9928"/>
              </a:cxn>
              <a:cxn ang="0">
                <a:pos x="connsiteX9929" y="connsiteY9929"/>
              </a:cxn>
              <a:cxn ang="0">
                <a:pos x="connsiteX9930" y="connsiteY9930"/>
              </a:cxn>
              <a:cxn ang="0">
                <a:pos x="connsiteX9931" y="connsiteY9931"/>
              </a:cxn>
              <a:cxn ang="0">
                <a:pos x="connsiteX9932" y="connsiteY9932"/>
              </a:cxn>
              <a:cxn ang="0">
                <a:pos x="connsiteX9933" y="connsiteY9933"/>
              </a:cxn>
              <a:cxn ang="0">
                <a:pos x="connsiteX9934" y="connsiteY9934"/>
              </a:cxn>
              <a:cxn ang="0">
                <a:pos x="connsiteX9935" y="connsiteY9935"/>
              </a:cxn>
              <a:cxn ang="0">
                <a:pos x="connsiteX9936" y="connsiteY9936"/>
              </a:cxn>
              <a:cxn ang="0">
                <a:pos x="connsiteX9937" y="connsiteY9937"/>
              </a:cxn>
              <a:cxn ang="0">
                <a:pos x="connsiteX9938" y="connsiteY9938"/>
              </a:cxn>
              <a:cxn ang="0">
                <a:pos x="connsiteX9939" y="connsiteY9939"/>
              </a:cxn>
              <a:cxn ang="0">
                <a:pos x="connsiteX9940" y="connsiteY9940"/>
              </a:cxn>
              <a:cxn ang="0">
                <a:pos x="connsiteX9941" y="connsiteY9941"/>
              </a:cxn>
              <a:cxn ang="0">
                <a:pos x="connsiteX9942" y="connsiteY9942"/>
              </a:cxn>
              <a:cxn ang="0">
                <a:pos x="connsiteX9943" y="connsiteY9943"/>
              </a:cxn>
              <a:cxn ang="0">
                <a:pos x="connsiteX9944" y="connsiteY9944"/>
              </a:cxn>
              <a:cxn ang="0">
                <a:pos x="connsiteX9945" y="connsiteY9945"/>
              </a:cxn>
              <a:cxn ang="0">
                <a:pos x="connsiteX9946" y="connsiteY9946"/>
              </a:cxn>
              <a:cxn ang="0">
                <a:pos x="connsiteX9947" y="connsiteY9947"/>
              </a:cxn>
              <a:cxn ang="0">
                <a:pos x="connsiteX9948" y="connsiteY9948"/>
              </a:cxn>
              <a:cxn ang="0">
                <a:pos x="connsiteX9949" y="connsiteY9949"/>
              </a:cxn>
              <a:cxn ang="0">
                <a:pos x="connsiteX9950" y="connsiteY9950"/>
              </a:cxn>
              <a:cxn ang="0">
                <a:pos x="connsiteX9951" y="connsiteY9951"/>
              </a:cxn>
              <a:cxn ang="0">
                <a:pos x="connsiteX9952" y="connsiteY9952"/>
              </a:cxn>
              <a:cxn ang="0">
                <a:pos x="connsiteX9953" y="connsiteY9953"/>
              </a:cxn>
              <a:cxn ang="0">
                <a:pos x="connsiteX9954" y="connsiteY9954"/>
              </a:cxn>
              <a:cxn ang="0">
                <a:pos x="connsiteX9955" y="connsiteY9955"/>
              </a:cxn>
              <a:cxn ang="0">
                <a:pos x="connsiteX9956" y="connsiteY9956"/>
              </a:cxn>
              <a:cxn ang="0">
                <a:pos x="connsiteX9957" y="connsiteY9957"/>
              </a:cxn>
              <a:cxn ang="0">
                <a:pos x="connsiteX9958" y="connsiteY9958"/>
              </a:cxn>
              <a:cxn ang="0">
                <a:pos x="connsiteX9959" y="connsiteY9959"/>
              </a:cxn>
              <a:cxn ang="0">
                <a:pos x="connsiteX9960" y="connsiteY9960"/>
              </a:cxn>
              <a:cxn ang="0">
                <a:pos x="connsiteX9961" y="connsiteY9961"/>
              </a:cxn>
              <a:cxn ang="0">
                <a:pos x="connsiteX9962" y="connsiteY9962"/>
              </a:cxn>
              <a:cxn ang="0">
                <a:pos x="connsiteX9963" y="connsiteY9963"/>
              </a:cxn>
              <a:cxn ang="0">
                <a:pos x="connsiteX9964" y="connsiteY9964"/>
              </a:cxn>
              <a:cxn ang="0">
                <a:pos x="connsiteX9965" y="connsiteY9965"/>
              </a:cxn>
              <a:cxn ang="0">
                <a:pos x="connsiteX9966" y="connsiteY9966"/>
              </a:cxn>
              <a:cxn ang="0">
                <a:pos x="connsiteX9967" y="connsiteY9967"/>
              </a:cxn>
              <a:cxn ang="0">
                <a:pos x="connsiteX9968" y="connsiteY9968"/>
              </a:cxn>
              <a:cxn ang="0">
                <a:pos x="connsiteX9969" y="connsiteY9969"/>
              </a:cxn>
              <a:cxn ang="0">
                <a:pos x="connsiteX9970" y="connsiteY9970"/>
              </a:cxn>
              <a:cxn ang="0">
                <a:pos x="connsiteX9971" y="connsiteY9971"/>
              </a:cxn>
              <a:cxn ang="0">
                <a:pos x="connsiteX9972" y="connsiteY9972"/>
              </a:cxn>
              <a:cxn ang="0">
                <a:pos x="connsiteX9973" y="connsiteY9973"/>
              </a:cxn>
              <a:cxn ang="0">
                <a:pos x="connsiteX9974" y="connsiteY9974"/>
              </a:cxn>
              <a:cxn ang="0">
                <a:pos x="connsiteX9975" y="connsiteY9975"/>
              </a:cxn>
              <a:cxn ang="0">
                <a:pos x="connsiteX9976" y="connsiteY9976"/>
              </a:cxn>
              <a:cxn ang="0">
                <a:pos x="connsiteX9977" y="connsiteY9977"/>
              </a:cxn>
              <a:cxn ang="0">
                <a:pos x="connsiteX9978" y="connsiteY9978"/>
              </a:cxn>
              <a:cxn ang="0">
                <a:pos x="connsiteX9979" y="connsiteY9979"/>
              </a:cxn>
              <a:cxn ang="0">
                <a:pos x="connsiteX9980" y="connsiteY9980"/>
              </a:cxn>
              <a:cxn ang="0">
                <a:pos x="connsiteX9981" y="connsiteY9981"/>
              </a:cxn>
              <a:cxn ang="0">
                <a:pos x="connsiteX9982" y="connsiteY9982"/>
              </a:cxn>
              <a:cxn ang="0">
                <a:pos x="connsiteX9983" y="connsiteY9983"/>
              </a:cxn>
              <a:cxn ang="0">
                <a:pos x="connsiteX9984" y="connsiteY9984"/>
              </a:cxn>
              <a:cxn ang="0">
                <a:pos x="connsiteX9985" y="connsiteY9985"/>
              </a:cxn>
              <a:cxn ang="0">
                <a:pos x="connsiteX9986" y="connsiteY9986"/>
              </a:cxn>
              <a:cxn ang="0">
                <a:pos x="connsiteX9987" y="connsiteY9987"/>
              </a:cxn>
              <a:cxn ang="0">
                <a:pos x="connsiteX9988" y="connsiteY9988"/>
              </a:cxn>
              <a:cxn ang="0">
                <a:pos x="connsiteX9989" y="connsiteY9989"/>
              </a:cxn>
              <a:cxn ang="0">
                <a:pos x="connsiteX9990" y="connsiteY9990"/>
              </a:cxn>
              <a:cxn ang="0">
                <a:pos x="connsiteX9991" y="connsiteY9991"/>
              </a:cxn>
              <a:cxn ang="0">
                <a:pos x="connsiteX9992" y="connsiteY9992"/>
              </a:cxn>
              <a:cxn ang="0">
                <a:pos x="connsiteX9993" y="connsiteY9993"/>
              </a:cxn>
              <a:cxn ang="0">
                <a:pos x="connsiteX9994" y="connsiteY9994"/>
              </a:cxn>
              <a:cxn ang="0">
                <a:pos x="connsiteX9995" y="connsiteY9995"/>
              </a:cxn>
              <a:cxn ang="0">
                <a:pos x="connsiteX9996" y="connsiteY9996"/>
              </a:cxn>
              <a:cxn ang="0">
                <a:pos x="connsiteX9997" y="connsiteY9997"/>
              </a:cxn>
              <a:cxn ang="0">
                <a:pos x="connsiteX9998" y="connsiteY9998"/>
              </a:cxn>
              <a:cxn ang="0">
                <a:pos x="connsiteX9999" y="connsiteY9999"/>
              </a:cxn>
              <a:cxn ang="0">
                <a:pos x="connsiteX10000" y="connsiteY10000"/>
              </a:cxn>
              <a:cxn ang="0">
                <a:pos x="connsiteX10001" y="connsiteY10001"/>
              </a:cxn>
              <a:cxn ang="0">
                <a:pos x="connsiteX10002" y="connsiteY10002"/>
              </a:cxn>
              <a:cxn ang="0">
                <a:pos x="connsiteX10003" y="connsiteY10003"/>
              </a:cxn>
              <a:cxn ang="0">
                <a:pos x="connsiteX10004" y="connsiteY10004"/>
              </a:cxn>
              <a:cxn ang="0">
                <a:pos x="connsiteX10005" y="connsiteY10005"/>
              </a:cxn>
              <a:cxn ang="0">
                <a:pos x="connsiteX10006" y="connsiteY10006"/>
              </a:cxn>
              <a:cxn ang="0">
                <a:pos x="connsiteX10007" y="connsiteY10007"/>
              </a:cxn>
              <a:cxn ang="0">
                <a:pos x="connsiteX10008" y="connsiteY10008"/>
              </a:cxn>
              <a:cxn ang="0">
                <a:pos x="connsiteX10009" y="connsiteY10009"/>
              </a:cxn>
              <a:cxn ang="0">
                <a:pos x="connsiteX10010" y="connsiteY10010"/>
              </a:cxn>
              <a:cxn ang="0">
                <a:pos x="connsiteX10011" y="connsiteY10011"/>
              </a:cxn>
              <a:cxn ang="0">
                <a:pos x="connsiteX10012" y="connsiteY10012"/>
              </a:cxn>
              <a:cxn ang="0">
                <a:pos x="connsiteX10013" y="connsiteY10013"/>
              </a:cxn>
              <a:cxn ang="0">
                <a:pos x="connsiteX10014" y="connsiteY10014"/>
              </a:cxn>
              <a:cxn ang="0">
                <a:pos x="connsiteX10015" y="connsiteY10015"/>
              </a:cxn>
              <a:cxn ang="0">
                <a:pos x="connsiteX10016" y="connsiteY10016"/>
              </a:cxn>
              <a:cxn ang="0">
                <a:pos x="connsiteX10017" y="connsiteY10017"/>
              </a:cxn>
              <a:cxn ang="0">
                <a:pos x="connsiteX10018" y="connsiteY10018"/>
              </a:cxn>
              <a:cxn ang="0">
                <a:pos x="connsiteX10019" y="connsiteY10019"/>
              </a:cxn>
              <a:cxn ang="0">
                <a:pos x="connsiteX10020" y="connsiteY10020"/>
              </a:cxn>
              <a:cxn ang="0">
                <a:pos x="connsiteX10021" y="connsiteY10021"/>
              </a:cxn>
              <a:cxn ang="0">
                <a:pos x="connsiteX10022" y="connsiteY10022"/>
              </a:cxn>
              <a:cxn ang="0">
                <a:pos x="connsiteX10023" y="connsiteY10023"/>
              </a:cxn>
              <a:cxn ang="0">
                <a:pos x="connsiteX10024" y="connsiteY10024"/>
              </a:cxn>
              <a:cxn ang="0">
                <a:pos x="connsiteX10025" y="connsiteY10025"/>
              </a:cxn>
              <a:cxn ang="0">
                <a:pos x="connsiteX10026" y="connsiteY10026"/>
              </a:cxn>
              <a:cxn ang="0">
                <a:pos x="connsiteX10027" y="connsiteY10027"/>
              </a:cxn>
              <a:cxn ang="0">
                <a:pos x="connsiteX10028" y="connsiteY10028"/>
              </a:cxn>
              <a:cxn ang="0">
                <a:pos x="connsiteX10029" y="connsiteY10029"/>
              </a:cxn>
              <a:cxn ang="0">
                <a:pos x="connsiteX10030" y="connsiteY10030"/>
              </a:cxn>
              <a:cxn ang="0">
                <a:pos x="connsiteX10031" y="connsiteY10031"/>
              </a:cxn>
              <a:cxn ang="0">
                <a:pos x="connsiteX10032" y="connsiteY10032"/>
              </a:cxn>
              <a:cxn ang="0">
                <a:pos x="connsiteX10033" y="connsiteY10033"/>
              </a:cxn>
              <a:cxn ang="0">
                <a:pos x="connsiteX10034" y="connsiteY10034"/>
              </a:cxn>
              <a:cxn ang="0">
                <a:pos x="connsiteX10035" y="connsiteY10035"/>
              </a:cxn>
              <a:cxn ang="0">
                <a:pos x="connsiteX10036" y="connsiteY10036"/>
              </a:cxn>
              <a:cxn ang="0">
                <a:pos x="connsiteX10037" y="connsiteY10037"/>
              </a:cxn>
              <a:cxn ang="0">
                <a:pos x="connsiteX10038" y="connsiteY10038"/>
              </a:cxn>
              <a:cxn ang="0">
                <a:pos x="connsiteX10039" y="connsiteY10039"/>
              </a:cxn>
              <a:cxn ang="0">
                <a:pos x="connsiteX10040" y="connsiteY10040"/>
              </a:cxn>
              <a:cxn ang="0">
                <a:pos x="connsiteX10041" y="connsiteY10041"/>
              </a:cxn>
              <a:cxn ang="0">
                <a:pos x="connsiteX10042" y="connsiteY10042"/>
              </a:cxn>
              <a:cxn ang="0">
                <a:pos x="connsiteX10043" y="connsiteY10043"/>
              </a:cxn>
              <a:cxn ang="0">
                <a:pos x="connsiteX10044" y="connsiteY10044"/>
              </a:cxn>
              <a:cxn ang="0">
                <a:pos x="connsiteX10045" y="connsiteY10045"/>
              </a:cxn>
              <a:cxn ang="0">
                <a:pos x="connsiteX10046" y="connsiteY10046"/>
              </a:cxn>
              <a:cxn ang="0">
                <a:pos x="connsiteX10047" y="connsiteY10047"/>
              </a:cxn>
              <a:cxn ang="0">
                <a:pos x="connsiteX10048" y="connsiteY10048"/>
              </a:cxn>
              <a:cxn ang="0">
                <a:pos x="connsiteX10049" y="connsiteY10049"/>
              </a:cxn>
              <a:cxn ang="0">
                <a:pos x="connsiteX10050" y="connsiteY10050"/>
              </a:cxn>
              <a:cxn ang="0">
                <a:pos x="connsiteX10051" y="connsiteY10051"/>
              </a:cxn>
              <a:cxn ang="0">
                <a:pos x="connsiteX10052" y="connsiteY10052"/>
              </a:cxn>
              <a:cxn ang="0">
                <a:pos x="connsiteX10053" y="connsiteY10053"/>
              </a:cxn>
              <a:cxn ang="0">
                <a:pos x="connsiteX10054" y="connsiteY10054"/>
              </a:cxn>
              <a:cxn ang="0">
                <a:pos x="connsiteX10055" y="connsiteY10055"/>
              </a:cxn>
              <a:cxn ang="0">
                <a:pos x="connsiteX10056" y="connsiteY10056"/>
              </a:cxn>
              <a:cxn ang="0">
                <a:pos x="connsiteX10057" y="connsiteY10057"/>
              </a:cxn>
              <a:cxn ang="0">
                <a:pos x="connsiteX10058" y="connsiteY10058"/>
              </a:cxn>
              <a:cxn ang="0">
                <a:pos x="connsiteX10059" y="connsiteY10059"/>
              </a:cxn>
              <a:cxn ang="0">
                <a:pos x="connsiteX10060" y="connsiteY10060"/>
              </a:cxn>
              <a:cxn ang="0">
                <a:pos x="connsiteX10061" y="connsiteY10061"/>
              </a:cxn>
              <a:cxn ang="0">
                <a:pos x="connsiteX10062" y="connsiteY10062"/>
              </a:cxn>
              <a:cxn ang="0">
                <a:pos x="connsiteX10063" y="connsiteY10063"/>
              </a:cxn>
              <a:cxn ang="0">
                <a:pos x="connsiteX10064" y="connsiteY10064"/>
              </a:cxn>
              <a:cxn ang="0">
                <a:pos x="connsiteX10065" y="connsiteY10065"/>
              </a:cxn>
              <a:cxn ang="0">
                <a:pos x="connsiteX10066" y="connsiteY10066"/>
              </a:cxn>
              <a:cxn ang="0">
                <a:pos x="connsiteX10067" y="connsiteY10067"/>
              </a:cxn>
              <a:cxn ang="0">
                <a:pos x="connsiteX10068" y="connsiteY10068"/>
              </a:cxn>
              <a:cxn ang="0">
                <a:pos x="connsiteX10069" y="connsiteY10069"/>
              </a:cxn>
              <a:cxn ang="0">
                <a:pos x="connsiteX10070" y="connsiteY10070"/>
              </a:cxn>
              <a:cxn ang="0">
                <a:pos x="connsiteX10071" y="connsiteY10071"/>
              </a:cxn>
              <a:cxn ang="0">
                <a:pos x="connsiteX10072" y="connsiteY10072"/>
              </a:cxn>
              <a:cxn ang="0">
                <a:pos x="connsiteX10073" y="connsiteY10073"/>
              </a:cxn>
              <a:cxn ang="0">
                <a:pos x="connsiteX10074" y="connsiteY10074"/>
              </a:cxn>
              <a:cxn ang="0">
                <a:pos x="connsiteX10075" y="connsiteY10075"/>
              </a:cxn>
              <a:cxn ang="0">
                <a:pos x="connsiteX10076" y="connsiteY10076"/>
              </a:cxn>
              <a:cxn ang="0">
                <a:pos x="connsiteX10077" y="connsiteY10077"/>
              </a:cxn>
              <a:cxn ang="0">
                <a:pos x="connsiteX10078" y="connsiteY10078"/>
              </a:cxn>
              <a:cxn ang="0">
                <a:pos x="connsiteX10079" y="connsiteY10079"/>
              </a:cxn>
              <a:cxn ang="0">
                <a:pos x="connsiteX10080" y="connsiteY10080"/>
              </a:cxn>
              <a:cxn ang="0">
                <a:pos x="connsiteX10081" y="connsiteY10081"/>
              </a:cxn>
              <a:cxn ang="0">
                <a:pos x="connsiteX10082" y="connsiteY10082"/>
              </a:cxn>
              <a:cxn ang="0">
                <a:pos x="connsiteX10083" y="connsiteY10083"/>
              </a:cxn>
              <a:cxn ang="0">
                <a:pos x="connsiteX10084" y="connsiteY10084"/>
              </a:cxn>
              <a:cxn ang="0">
                <a:pos x="connsiteX10085" y="connsiteY10085"/>
              </a:cxn>
              <a:cxn ang="0">
                <a:pos x="connsiteX10086" y="connsiteY10086"/>
              </a:cxn>
              <a:cxn ang="0">
                <a:pos x="connsiteX10087" y="connsiteY10087"/>
              </a:cxn>
              <a:cxn ang="0">
                <a:pos x="connsiteX10088" y="connsiteY10088"/>
              </a:cxn>
              <a:cxn ang="0">
                <a:pos x="connsiteX10089" y="connsiteY10089"/>
              </a:cxn>
              <a:cxn ang="0">
                <a:pos x="connsiteX10090" y="connsiteY10090"/>
              </a:cxn>
              <a:cxn ang="0">
                <a:pos x="connsiteX10091" y="connsiteY10091"/>
              </a:cxn>
              <a:cxn ang="0">
                <a:pos x="connsiteX10092" y="connsiteY10092"/>
              </a:cxn>
              <a:cxn ang="0">
                <a:pos x="connsiteX10093" y="connsiteY10093"/>
              </a:cxn>
              <a:cxn ang="0">
                <a:pos x="connsiteX10094" y="connsiteY10094"/>
              </a:cxn>
              <a:cxn ang="0">
                <a:pos x="connsiteX10095" y="connsiteY10095"/>
              </a:cxn>
              <a:cxn ang="0">
                <a:pos x="connsiteX10096" y="connsiteY10096"/>
              </a:cxn>
              <a:cxn ang="0">
                <a:pos x="connsiteX10097" y="connsiteY10097"/>
              </a:cxn>
              <a:cxn ang="0">
                <a:pos x="connsiteX10098" y="connsiteY10098"/>
              </a:cxn>
              <a:cxn ang="0">
                <a:pos x="connsiteX10099" y="connsiteY10099"/>
              </a:cxn>
              <a:cxn ang="0">
                <a:pos x="connsiteX10100" y="connsiteY10100"/>
              </a:cxn>
              <a:cxn ang="0">
                <a:pos x="connsiteX10101" y="connsiteY10101"/>
              </a:cxn>
              <a:cxn ang="0">
                <a:pos x="connsiteX10102" y="connsiteY10102"/>
              </a:cxn>
              <a:cxn ang="0">
                <a:pos x="connsiteX10103" y="connsiteY10103"/>
              </a:cxn>
              <a:cxn ang="0">
                <a:pos x="connsiteX10104" y="connsiteY10104"/>
              </a:cxn>
              <a:cxn ang="0">
                <a:pos x="connsiteX10105" y="connsiteY10105"/>
              </a:cxn>
              <a:cxn ang="0">
                <a:pos x="connsiteX10106" y="connsiteY10106"/>
              </a:cxn>
              <a:cxn ang="0">
                <a:pos x="connsiteX10107" y="connsiteY10107"/>
              </a:cxn>
              <a:cxn ang="0">
                <a:pos x="connsiteX10108" y="connsiteY10108"/>
              </a:cxn>
              <a:cxn ang="0">
                <a:pos x="connsiteX10109" y="connsiteY10109"/>
              </a:cxn>
              <a:cxn ang="0">
                <a:pos x="connsiteX10110" y="connsiteY10110"/>
              </a:cxn>
              <a:cxn ang="0">
                <a:pos x="connsiteX10111" y="connsiteY10111"/>
              </a:cxn>
              <a:cxn ang="0">
                <a:pos x="connsiteX10112" y="connsiteY10112"/>
              </a:cxn>
              <a:cxn ang="0">
                <a:pos x="connsiteX10113" y="connsiteY10113"/>
              </a:cxn>
              <a:cxn ang="0">
                <a:pos x="connsiteX10114" y="connsiteY10114"/>
              </a:cxn>
              <a:cxn ang="0">
                <a:pos x="connsiteX10115" y="connsiteY10115"/>
              </a:cxn>
              <a:cxn ang="0">
                <a:pos x="connsiteX10116" y="connsiteY10116"/>
              </a:cxn>
              <a:cxn ang="0">
                <a:pos x="connsiteX10117" y="connsiteY10117"/>
              </a:cxn>
              <a:cxn ang="0">
                <a:pos x="connsiteX10118" y="connsiteY10118"/>
              </a:cxn>
              <a:cxn ang="0">
                <a:pos x="connsiteX10119" y="connsiteY10119"/>
              </a:cxn>
              <a:cxn ang="0">
                <a:pos x="connsiteX10120" y="connsiteY10120"/>
              </a:cxn>
              <a:cxn ang="0">
                <a:pos x="connsiteX10121" y="connsiteY10121"/>
              </a:cxn>
              <a:cxn ang="0">
                <a:pos x="connsiteX10122" y="connsiteY10122"/>
              </a:cxn>
              <a:cxn ang="0">
                <a:pos x="connsiteX10123" y="connsiteY10123"/>
              </a:cxn>
              <a:cxn ang="0">
                <a:pos x="connsiteX10124" y="connsiteY10124"/>
              </a:cxn>
              <a:cxn ang="0">
                <a:pos x="connsiteX10125" y="connsiteY10125"/>
              </a:cxn>
              <a:cxn ang="0">
                <a:pos x="connsiteX10126" y="connsiteY10126"/>
              </a:cxn>
              <a:cxn ang="0">
                <a:pos x="connsiteX10127" y="connsiteY10127"/>
              </a:cxn>
              <a:cxn ang="0">
                <a:pos x="connsiteX10128" y="connsiteY10128"/>
              </a:cxn>
              <a:cxn ang="0">
                <a:pos x="connsiteX10129" y="connsiteY10129"/>
              </a:cxn>
              <a:cxn ang="0">
                <a:pos x="connsiteX10130" y="connsiteY10130"/>
              </a:cxn>
              <a:cxn ang="0">
                <a:pos x="connsiteX10131" y="connsiteY10131"/>
              </a:cxn>
              <a:cxn ang="0">
                <a:pos x="connsiteX10132" y="connsiteY10132"/>
              </a:cxn>
              <a:cxn ang="0">
                <a:pos x="connsiteX10133" y="connsiteY10133"/>
              </a:cxn>
              <a:cxn ang="0">
                <a:pos x="connsiteX10134" y="connsiteY10134"/>
              </a:cxn>
              <a:cxn ang="0">
                <a:pos x="connsiteX10135" y="connsiteY10135"/>
              </a:cxn>
              <a:cxn ang="0">
                <a:pos x="connsiteX10136" y="connsiteY10136"/>
              </a:cxn>
              <a:cxn ang="0">
                <a:pos x="connsiteX10137" y="connsiteY10137"/>
              </a:cxn>
              <a:cxn ang="0">
                <a:pos x="connsiteX10138" y="connsiteY10138"/>
              </a:cxn>
              <a:cxn ang="0">
                <a:pos x="connsiteX10139" y="connsiteY10139"/>
              </a:cxn>
              <a:cxn ang="0">
                <a:pos x="connsiteX10140" y="connsiteY10140"/>
              </a:cxn>
              <a:cxn ang="0">
                <a:pos x="connsiteX10141" y="connsiteY10141"/>
              </a:cxn>
              <a:cxn ang="0">
                <a:pos x="connsiteX10142" y="connsiteY10142"/>
              </a:cxn>
              <a:cxn ang="0">
                <a:pos x="connsiteX10143" y="connsiteY10143"/>
              </a:cxn>
              <a:cxn ang="0">
                <a:pos x="connsiteX10144" y="connsiteY10144"/>
              </a:cxn>
              <a:cxn ang="0">
                <a:pos x="connsiteX10145" y="connsiteY10145"/>
              </a:cxn>
              <a:cxn ang="0">
                <a:pos x="connsiteX10146" y="connsiteY10146"/>
              </a:cxn>
              <a:cxn ang="0">
                <a:pos x="connsiteX10147" y="connsiteY10147"/>
              </a:cxn>
              <a:cxn ang="0">
                <a:pos x="connsiteX10148" y="connsiteY10148"/>
              </a:cxn>
              <a:cxn ang="0">
                <a:pos x="connsiteX10149" y="connsiteY10149"/>
              </a:cxn>
              <a:cxn ang="0">
                <a:pos x="connsiteX10150" y="connsiteY10150"/>
              </a:cxn>
              <a:cxn ang="0">
                <a:pos x="connsiteX10151" y="connsiteY10151"/>
              </a:cxn>
              <a:cxn ang="0">
                <a:pos x="connsiteX10152" y="connsiteY10152"/>
              </a:cxn>
              <a:cxn ang="0">
                <a:pos x="connsiteX10153" y="connsiteY10153"/>
              </a:cxn>
              <a:cxn ang="0">
                <a:pos x="connsiteX10154" y="connsiteY10154"/>
              </a:cxn>
              <a:cxn ang="0">
                <a:pos x="connsiteX10155" y="connsiteY10155"/>
              </a:cxn>
              <a:cxn ang="0">
                <a:pos x="connsiteX10156" y="connsiteY10156"/>
              </a:cxn>
              <a:cxn ang="0">
                <a:pos x="connsiteX10157" y="connsiteY10157"/>
              </a:cxn>
              <a:cxn ang="0">
                <a:pos x="connsiteX10158" y="connsiteY10158"/>
              </a:cxn>
              <a:cxn ang="0">
                <a:pos x="connsiteX10159" y="connsiteY10159"/>
              </a:cxn>
              <a:cxn ang="0">
                <a:pos x="connsiteX10160" y="connsiteY10160"/>
              </a:cxn>
              <a:cxn ang="0">
                <a:pos x="connsiteX10161" y="connsiteY10161"/>
              </a:cxn>
              <a:cxn ang="0">
                <a:pos x="connsiteX10162" y="connsiteY10162"/>
              </a:cxn>
              <a:cxn ang="0">
                <a:pos x="connsiteX10163" y="connsiteY10163"/>
              </a:cxn>
              <a:cxn ang="0">
                <a:pos x="connsiteX10164" y="connsiteY10164"/>
              </a:cxn>
              <a:cxn ang="0">
                <a:pos x="connsiteX10165" y="connsiteY10165"/>
              </a:cxn>
              <a:cxn ang="0">
                <a:pos x="connsiteX10166" y="connsiteY10166"/>
              </a:cxn>
              <a:cxn ang="0">
                <a:pos x="connsiteX10167" y="connsiteY10167"/>
              </a:cxn>
              <a:cxn ang="0">
                <a:pos x="connsiteX10168" y="connsiteY10168"/>
              </a:cxn>
              <a:cxn ang="0">
                <a:pos x="connsiteX10169" y="connsiteY10169"/>
              </a:cxn>
              <a:cxn ang="0">
                <a:pos x="connsiteX10170" y="connsiteY10170"/>
              </a:cxn>
              <a:cxn ang="0">
                <a:pos x="connsiteX10171" y="connsiteY10171"/>
              </a:cxn>
              <a:cxn ang="0">
                <a:pos x="connsiteX10172" y="connsiteY10172"/>
              </a:cxn>
              <a:cxn ang="0">
                <a:pos x="connsiteX10173" y="connsiteY10173"/>
              </a:cxn>
              <a:cxn ang="0">
                <a:pos x="connsiteX10174" y="connsiteY10174"/>
              </a:cxn>
              <a:cxn ang="0">
                <a:pos x="connsiteX10175" y="connsiteY10175"/>
              </a:cxn>
              <a:cxn ang="0">
                <a:pos x="connsiteX10176" y="connsiteY10176"/>
              </a:cxn>
              <a:cxn ang="0">
                <a:pos x="connsiteX10177" y="connsiteY10177"/>
              </a:cxn>
              <a:cxn ang="0">
                <a:pos x="connsiteX10178" y="connsiteY10178"/>
              </a:cxn>
              <a:cxn ang="0">
                <a:pos x="connsiteX10179" y="connsiteY10179"/>
              </a:cxn>
              <a:cxn ang="0">
                <a:pos x="connsiteX10180" y="connsiteY10180"/>
              </a:cxn>
              <a:cxn ang="0">
                <a:pos x="connsiteX10181" y="connsiteY10181"/>
              </a:cxn>
              <a:cxn ang="0">
                <a:pos x="connsiteX10182" y="connsiteY10182"/>
              </a:cxn>
              <a:cxn ang="0">
                <a:pos x="connsiteX10183" y="connsiteY10183"/>
              </a:cxn>
              <a:cxn ang="0">
                <a:pos x="connsiteX10184" y="connsiteY10184"/>
              </a:cxn>
              <a:cxn ang="0">
                <a:pos x="connsiteX10185" y="connsiteY10185"/>
              </a:cxn>
              <a:cxn ang="0">
                <a:pos x="connsiteX10186" y="connsiteY10186"/>
              </a:cxn>
              <a:cxn ang="0">
                <a:pos x="connsiteX10187" y="connsiteY10187"/>
              </a:cxn>
              <a:cxn ang="0">
                <a:pos x="connsiteX10188" y="connsiteY10188"/>
              </a:cxn>
              <a:cxn ang="0">
                <a:pos x="connsiteX10189" y="connsiteY10189"/>
              </a:cxn>
              <a:cxn ang="0">
                <a:pos x="connsiteX10190" y="connsiteY10190"/>
              </a:cxn>
              <a:cxn ang="0">
                <a:pos x="connsiteX10191" y="connsiteY10191"/>
              </a:cxn>
              <a:cxn ang="0">
                <a:pos x="connsiteX10192" y="connsiteY10192"/>
              </a:cxn>
              <a:cxn ang="0">
                <a:pos x="connsiteX10193" y="connsiteY10193"/>
              </a:cxn>
              <a:cxn ang="0">
                <a:pos x="connsiteX10194" y="connsiteY10194"/>
              </a:cxn>
              <a:cxn ang="0">
                <a:pos x="connsiteX10195" y="connsiteY10195"/>
              </a:cxn>
              <a:cxn ang="0">
                <a:pos x="connsiteX10196" y="connsiteY10196"/>
              </a:cxn>
              <a:cxn ang="0">
                <a:pos x="connsiteX10197" y="connsiteY10197"/>
              </a:cxn>
              <a:cxn ang="0">
                <a:pos x="connsiteX10198" y="connsiteY10198"/>
              </a:cxn>
              <a:cxn ang="0">
                <a:pos x="connsiteX10199" y="connsiteY10199"/>
              </a:cxn>
              <a:cxn ang="0">
                <a:pos x="connsiteX10200" y="connsiteY10200"/>
              </a:cxn>
              <a:cxn ang="0">
                <a:pos x="connsiteX10201" y="connsiteY10201"/>
              </a:cxn>
              <a:cxn ang="0">
                <a:pos x="connsiteX10202" y="connsiteY10202"/>
              </a:cxn>
              <a:cxn ang="0">
                <a:pos x="connsiteX10203" y="connsiteY10203"/>
              </a:cxn>
              <a:cxn ang="0">
                <a:pos x="connsiteX10204" y="connsiteY10204"/>
              </a:cxn>
              <a:cxn ang="0">
                <a:pos x="connsiteX10205" y="connsiteY10205"/>
              </a:cxn>
              <a:cxn ang="0">
                <a:pos x="connsiteX10206" y="connsiteY10206"/>
              </a:cxn>
              <a:cxn ang="0">
                <a:pos x="connsiteX10207" y="connsiteY10207"/>
              </a:cxn>
              <a:cxn ang="0">
                <a:pos x="connsiteX10208" y="connsiteY10208"/>
              </a:cxn>
              <a:cxn ang="0">
                <a:pos x="connsiteX10209" y="connsiteY10209"/>
              </a:cxn>
              <a:cxn ang="0">
                <a:pos x="connsiteX10210" y="connsiteY10210"/>
              </a:cxn>
              <a:cxn ang="0">
                <a:pos x="connsiteX10211" y="connsiteY10211"/>
              </a:cxn>
              <a:cxn ang="0">
                <a:pos x="connsiteX10212" y="connsiteY10212"/>
              </a:cxn>
              <a:cxn ang="0">
                <a:pos x="connsiteX10213" y="connsiteY10213"/>
              </a:cxn>
              <a:cxn ang="0">
                <a:pos x="connsiteX10214" y="connsiteY10214"/>
              </a:cxn>
              <a:cxn ang="0">
                <a:pos x="connsiteX10215" y="connsiteY10215"/>
              </a:cxn>
              <a:cxn ang="0">
                <a:pos x="connsiteX10216" y="connsiteY10216"/>
              </a:cxn>
              <a:cxn ang="0">
                <a:pos x="connsiteX10217" y="connsiteY10217"/>
              </a:cxn>
              <a:cxn ang="0">
                <a:pos x="connsiteX10218" y="connsiteY10218"/>
              </a:cxn>
              <a:cxn ang="0">
                <a:pos x="connsiteX10219" y="connsiteY10219"/>
              </a:cxn>
              <a:cxn ang="0">
                <a:pos x="connsiteX10220" y="connsiteY10220"/>
              </a:cxn>
              <a:cxn ang="0">
                <a:pos x="connsiteX10221" y="connsiteY10221"/>
              </a:cxn>
              <a:cxn ang="0">
                <a:pos x="connsiteX10222" y="connsiteY10222"/>
              </a:cxn>
              <a:cxn ang="0">
                <a:pos x="connsiteX10223" y="connsiteY10223"/>
              </a:cxn>
              <a:cxn ang="0">
                <a:pos x="connsiteX10224" y="connsiteY10224"/>
              </a:cxn>
              <a:cxn ang="0">
                <a:pos x="connsiteX10225" y="connsiteY10225"/>
              </a:cxn>
              <a:cxn ang="0">
                <a:pos x="connsiteX10226" y="connsiteY10226"/>
              </a:cxn>
              <a:cxn ang="0">
                <a:pos x="connsiteX10227" y="connsiteY10227"/>
              </a:cxn>
              <a:cxn ang="0">
                <a:pos x="connsiteX10228" y="connsiteY10228"/>
              </a:cxn>
              <a:cxn ang="0">
                <a:pos x="connsiteX10229" y="connsiteY10229"/>
              </a:cxn>
              <a:cxn ang="0">
                <a:pos x="connsiteX10230" y="connsiteY10230"/>
              </a:cxn>
              <a:cxn ang="0">
                <a:pos x="connsiteX10231" y="connsiteY10231"/>
              </a:cxn>
              <a:cxn ang="0">
                <a:pos x="connsiteX10232" y="connsiteY10232"/>
              </a:cxn>
              <a:cxn ang="0">
                <a:pos x="connsiteX10233" y="connsiteY10233"/>
              </a:cxn>
              <a:cxn ang="0">
                <a:pos x="connsiteX10234" y="connsiteY10234"/>
              </a:cxn>
              <a:cxn ang="0">
                <a:pos x="connsiteX10235" y="connsiteY10235"/>
              </a:cxn>
              <a:cxn ang="0">
                <a:pos x="connsiteX10236" y="connsiteY10236"/>
              </a:cxn>
              <a:cxn ang="0">
                <a:pos x="connsiteX10237" y="connsiteY10237"/>
              </a:cxn>
              <a:cxn ang="0">
                <a:pos x="connsiteX10238" y="connsiteY10238"/>
              </a:cxn>
              <a:cxn ang="0">
                <a:pos x="connsiteX10239" y="connsiteY10239"/>
              </a:cxn>
              <a:cxn ang="0">
                <a:pos x="connsiteX10240" y="connsiteY10240"/>
              </a:cxn>
              <a:cxn ang="0">
                <a:pos x="connsiteX10241" y="connsiteY10241"/>
              </a:cxn>
              <a:cxn ang="0">
                <a:pos x="connsiteX10242" y="connsiteY10242"/>
              </a:cxn>
              <a:cxn ang="0">
                <a:pos x="connsiteX10243" y="connsiteY10243"/>
              </a:cxn>
              <a:cxn ang="0">
                <a:pos x="connsiteX10244" y="connsiteY10244"/>
              </a:cxn>
              <a:cxn ang="0">
                <a:pos x="connsiteX10245" y="connsiteY10245"/>
              </a:cxn>
              <a:cxn ang="0">
                <a:pos x="connsiteX10246" y="connsiteY10246"/>
              </a:cxn>
              <a:cxn ang="0">
                <a:pos x="connsiteX10247" y="connsiteY10247"/>
              </a:cxn>
              <a:cxn ang="0">
                <a:pos x="connsiteX10248" y="connsiteY10248"/>
              </a:cxn>
              <a:cxn ang="0">
                <a:pos x="connsiteX10249" y="connsiteY10249"/>
              </a:cxn>
              <a:cxn ang="0">
                <a:pos x="connsiteX10250" y="connsiteY10250"/>
              </a:cxn>
              <a:cxn ang="0">
                <a:pos x="connsiteX10251" y="connsiteY10251"/>
              </a:cxn>
              <a:cxn ang="0">
                <a:pos x="connsiteX10252" y="connsiteY10252"/>
              </a:cxn>
              <a:cxn ang="0">
                <a:pos x="connsiteX10253" y="connsiteY10253"/>
              </a:cxn>
              <a:cxn ang="0">
                <a:pos x="connsiteX10254" y="connsiteY10254"/>
              </a:cxn>
              <a:cxn ang="0">
                <a:pos x="connsiteX10255" y="connsiteY10255"/>
              </a:cxn>
              <a:cxn ang="0">
                <a:pos x="connsiteX10256" y="connsiteY10256"/>
              </a:cxn>
              <a:cxn ang="0">
                <a:pos x="connsiteX10257" y="connsiteY10257"/>
              </a:cxn>
              <a:cxn ang="0">
                <a:pos x="connsiteX10258" y="connsiteY10258"/>
              </a:cxn>
              <a:cxn ang="0">
                <a:pos x="connsiteX10259" y="connsiteY10259"/>
              </a:cxn>
              <a:cxn ang="0">
                <a:pos x="connsiteX10260" y="connsiteY10260"/>
              </a:cxn>
              <a:cxn ang="0">
                <a:pos x="connsiteX10261" y="connsiteY10261"/>
              </a:cxn>
              <a:cxn ang="0">
                <a:pos x="connsiteX10262" y="connsiteY10262"/>
              </a:cxn>
              <a:cxn ang="0">
                <a:pos x="connsiteX10263" y="connsiteY10263"/>
              </a:cxn>
              <a:cxn ang="0">
                <a:pos x="connsiteX10264" y="connsiteY10264"/>
              </a:cxn>
              <a:cxn ang="0">
                <a:pos x="connsiteX10265" y="connsiteY10265"/>
              </a:cxn>
              <a:cxn ang="0">
                <a:pos x="connsiteX10266" y="connsiteY10266"/>
              </a:cxn>
              <a:cxn ang="0">
                <a:pos x="connsiteX10267" y="connsiteY10267"/>
              </a:cxn>
              <a:cxn ang="0">
                <a:pos x="connsiteX10268" y="connsiteY10268"/>
              </a:cxn>
              <a:cxn ang="0">
                <a:pos x="connsiteX10269" y="connsiteY10269"/>
              </a:cxn>
              <a:cxn ang="0">
                <a:pos x="connsiteX10270" y="connsiteY10270"/>
              </a:cxn>
              <a:cxn ang="0">
                <a:pos x="connsiteX10271" y="connsiteY10271"/>
              </a:cxn>
              <a:cxn ang="0">
                <a:pos x="connsiteX10272" y="connsiteY10272"/>
              </a:cxn>
              <a:cxn ang="0">
                <a:pos x="connsiteX10273" y="connsiteY10273"/>
              </a:cxn>
              <a:cxn ang="0">
                <a:pos x="connsiteX10274" y="connsiteY10274"/>
              </a:cxn>
              <a:cxn ang="0">
                <a:pos x="connsiteX10275" y="connsiteY10275"/>
              </a:cxn>
              <a:cxn ang="0">
                <a:pos x="connsiteX10276" y="connsiteY10276"/>
              </a:cxn>
              <a:cxn ang="0">
                <a:pos x="connsiteX10277" y="connsiteY10277"/>
              </a:cxn>
              <a:cxn ang="0">
                <a:pos x="connsiteX10278" y="connsiteY10278"/>
              </a:cxn>
              <a:cxn ang="0">
                <a:pos x="connsiteX10279" y="connsiteY10279"/>
              </a:cxn>
              <a:cxn ang="0">
                <a:pos x="connsiteX10280" y="connsiteY10280"/>
              </a:cxn>
              <a:cxn ang="0">
                <a:pos x="connsiteX10281" y="connsiteY10281"/>
              </a:cxn>
              <a:cxn ang="0">
                <a:pos x="connsiteX10282" y="connsiteY10282"/>
              </a:cxn>
              <a:cxn ang="0">
                <a:pos x="connsiteX10283" y="connsiteY10283"/>
              </a:cxn>
              <a:cxn ang="0">
                <a:pos x="connsiteX10284" y="connsiteY10284"/>
              </a:cxn>
              <a:cxn ang="0">
                <a:pos x="connsiteX10285" y="connsiteY10285"/>
              </a:cxn>
              <a:cxn ang="0">
                <a:pos x="connsiteX10286" y="connsiteY10286"/>
              </a:cxn>
              <a:cxn ang="0">
                <a:pos x="connsiteX10287" y="connsiteY10287"/>
              </a:cxn>
              <a:cxn ang="0">
                <a:pos x="connsiteX10288" y="connsiteY10288"/>
              </a:cxn>
              <a:cxn ang="0">
                <a:pos x="connsiteX10289" y="connsiteY10289"/>
              </a:cxn>
              <a:cxn ang="0">
                <a:pos x="connsiteX10290" y="connsiteY10290"/>
              </a:cxn>
              <a:cxn ang="0">
                <a:pos x="connsiteX10291" y="connsiteY10291"/>
              </a:cxn>
              <a:cxn ang="0">
                <a:pos x="connsiteX10292" y="connsiteY10292"/>
              </a:cxn>
              <a:cxn ang="0">
                <a:pos x="connsiteX10293" y="connsiteY10293"/>
              </a:cxn>
              <a:cxn ang="0">
                <a:pos x="connsiteX10294" y="connsiteY10294"/>
              </a:cxn>
              <a:cxn ang="0">
                <a:pos x="connsiteX10295" y="connsiteY10295"/>
              </a:cxn>
              <a:cxn ang="0">
                <a:pos x="connsiteX10296" y="connsiteY10296"/>
              </a:cxn>
              <a:cxn ang="0">
                <a:pos x="connsiteX10297" y="connsiteY10297"/>
              </a:cxn>
              <a:cxn ang="0">
                <a:pos x="connsiteX10298" y="connsiteY10298"/>
              </a:cxn>
              <a:cxn ang="0">
                <a:pos x="connsiteX10299" y="connsiteY10299"/>
              </a:cxn>
              <a:cxn ang="0">
                <a:pos x="connsiteX10300" y="connsiteY10300"/>
              </a:cxn>
              <a:cxn ang="0">
                <a:pos x="connsiteX10301" y="connsiteY10301"/>
              </a:cxn>
              <a:cxn ang="0">
                <a:pos x="connsiteX10302" y="connsiteY10302"/>
              </a:cxn>
              <a:cxn ang="0">
                <a:pos x="connsiteX10303" y="connsiteY10303"/>
              </a:cxn>
              <a:cxn ang="0">
                <a:pos x="connsiteX10304" y="connsiteY10304"/>
              </a:cxn>
              <a:cxn ang="0">
                <a:pos x="connsiteX10305" y="connsiteY10305"/>
              </a:cxn>
              <a:cxn ang="0">
                <a:pos x="connsiteX10306" y="connsiteY10306"/>
              </a:cxn>
              <a:cxn ang="0">
                <a:pos x="connsiteX10307" y="connsiteY10307"/>
              </a:cxn>
              <a:cxn ang="0">
                <a:pos x="connsiteX10308" y="connsiteY10308"/>
              </a:cxn>
              <a:cxn ang="0">
                <a:pos x="connsiteX10309" y="connsiteY10309"/>
              </a:cxn>
              <a:cxn ang="0">
                <a:pos x="connsiteX10310" y="connsiteY10310"/>
              </a:cxn>
              <a:cxn ang="0">
                <a:pos x="connsiteX10311" y="connsiteY10311"/>
              </a:cxn>
              <a:cxn ang="0">
                <a:pos x="connsiteX10312" y="connsiteY10312"/>
              </a:cxn>
              <a:cxn ang="0">
                <a:pos x="connsiteX10313" y="connsiteY10313"/>
              </a:cxn>
              <a:cxn ang="0">
                <a:pos x="connsiteX10314" y="connsiteY10314"/>
              </a:cxn>
              <a:cxn ang="0">
                <a:pos x="connsiteX10315" y="connsiteY10315"/>
              </a:cxn>
              <a:cxn ang="0">
                <a:pos x="connsiteX10316" y="connsiteY10316"/>
              </a:cxn>
              <a:cxn ang="0">
                <a:pos x="connsiteX10317" y="connsiteY10317"/>
              </a:cxn>
              <a:cxn ang="0">
                <a:pos x="connsiteX10318" y="connsiteY10318"/>
              </a:cxn>
              <a:cxn ang="0">
                <a:pos x="connsiteX10319" y="connsiteY10319"/>
              </a:cxn>
              <a:cxn ang="0">
                <a:pos x="connsiteX10320" y="connsiteY10320"/>
              </a:cxn>
              <a:cxn ang="0">
                <a:pos x="connsiteX10321" y="connsiteY10321"/>
              </a:cxn>
              <a:cxn ang="0">
                <a:pos x="connsiteX10322" y="connsiteY10322"/>
              </a:cxn>
              <a:cxn ang="0">
                <a:pos x="connsiteX10323" y="connsiteY10323"/>
              </a:cxn>
              <a:cxn ang="0">
                <a:pos x="connsiteX10324" y="connsiteY10324"/>
              </a:cxn>
              <a:cxn ang="0">
                <a:pos x="connsiteX10325" y="connsiteY10325"/>
              </a:cxn>
              <a:cxn ang="0">
                <a:pos x="connsiteX10326" y="connsiteY10326"/>
              </a:cxn>
              <a:cxn ang="0">
                <a:pos x="connsiteX10327" y="connsiteY10327"/>
              </a:cxn>
              <a:cxn ang="0">
                <a:pos x="connsiteX10328" y="connsiteY10328"/>
              </a:cxn>
              <a:cxn ang="0">
                <a:pos x="connsiteX10329" y="connsiteY10329"/>
              </a:cxn>
              <a:cxn ang="0">
                <a:pos x="connsiteX10330" y="connsiteY10330"/>
              </a:cxn>
              <a:cxn ang="0">
                <a:pos x="connsiteX10331" y="connsiteY10331"/>
              </a:cxn>
              <a:cxn ang="0">
                <a:pos x="connsiteX10332" y="connsiteY10332"/>
              </a:cxn>
              <a:cxn ang="0">
                <a:pos x="connsiteX10333" y="connsiteY10333"/>
              </a:cxn>
              <a:cxn ang="0">
                <a:pos x="connsiteX10334" y="connsiteY10334"/>
              </a:cxn>
              <a:cxn ang="0">
                <a:pos x="connsiteX10335" y="connsiteY10335"/>
              </a:cxn>
              <a:cxn ang="0">
                <a:pos x="connsiteX10336" y="connsiteY10336"/>
              </a:cxn>
              <a:cxn ang="0">
                <a:pos x="connsiteX10337" y="connsiteY10337"/>
              </a:cxn>
              <a:cxn ang="0">
                <a:pos x="connsiteX10338" y="connsiteY10338"/>
              </a:cxn>
              <a:cxn ang="0">
                <a:pos x="connsiteX10339" y="connsiteY10339"/>
              </a:cxn>
              <a:cxn ang="0">
                <a:pos x="connsiteX10340" y="connsiteY10340"/>
              </a:cxn>
              <a:cxn ang="0">
                <a:pos x="connsiteX10341" y="connsiteY10341"/>
              </a:cxn>
              <a:cxn ang="0">
                <a:pos x="connsiteX10342" y="connsiteY10342"/>
              </a:cxn>
              <a:cxn ang="0">
                <a:pos x="connsiteX10343" y="connsiteY10343"/>
              </a:cxn>
              <a:cxn ang="0">
                <a:pos x="connsiteX10344" y="connsiteY10344"/>
              </a:cxn>
              <a:cxn ang="0">
                <a:pos x="connsiteX10345" y="connsiteY10345"/>
              </a:cxn>
              <a:cxn ang="0">
                <a:pos x="connsiteX10346" y="connsiteY10346"/>
              </a:cxn>
              <a:cxn ang="0">
                <a:pos x="connsiteX10347" y="connsiteY10347"/>
              </a:cxn>
              <a:cxn ang="0">
                <a:pos x="connsiteX10348" y="connsiteY10348"/>
              </a:cxn>
              <a:cxn ang="0">
                <a:pos x="connsiteX10349" y="connsiteY10349"/>
              </a:cxn>
              <a:cxn ang="0">
                <a:pos x="connsiteX10350" y="connsiteY10350"/>
              </a:cxn>
              <a:cxn ang="0">
                <a:pos x="connsiteX10351" y="connsiteY10351"/>
              </a:cxn>
              <a:cxn ang="0">
                <a:pos x="connsiteX10352" y="connsiteY10352"/>
              </a:cxn>
              <a:cxn ang="0">
                <a:pos x="connsiteX10353" y="connsiteY10353"/>
              </a:cxn>
              <a:cxn ang="0">
                <a:pos x="connsiteX10354" y="connsiteY10354"/>
              </a:cxn>
              <a:cxn ang="0">
                <a:pos x="connsiteX10355" y="connsiteY10355"/>
              </a:cxn>
              <a:cxn ang="0">
                <a:pos x="connsiteX10356" y="connsiteY10356"/>
              </a:cxn>
              <a:cxn ang="0">
                <a:pos x="connsiteX10357" y="connsiteY10357"/>
              </a:cxn>
              <a:cxn ang="0">
                <a:pos x="connsiteX10358" y="connsiteY10358"/>
              </a:cxn>
              <a:cxn ang="0">
                <a:pos x="connsiteX10359" y="connsiteY10359"/>
              </a:cxn>
              <a:cxn ang="0">
                <a:pos x="connsiteX10360" y="connsiteY10360"/>
              </a:cxn>
              <a:cxn ang="0">
                <a:pos x="connsiteX10361" y="connsiteY10361"/>
              </a:cxn>
              <a:cxn ang="0">
                <a:pos x="connsiteX10362" y="connsiteY10362"/>
              </a:cxn>
              <a:cxn ang="0">
                <a:pos x="connsiteX10363" y="connsiteY10363"/>
              </a:cxn>
              <a:cxn ang="0">
                <a:pos x="connsiteX10364" y="connsiteY10364"/>
              </a:cxn>
              <a:cxn ang="0">
                <a:pos x="connsiteX10365" y="connsiteY10365"/>
              </a:cxn>
              <a:cxn ang="0">
                <a:pos x="connsiteX10366" y="connsiteY10366"/>
              </a:cxn>
              <a:cxn ang="0">
                <a:pos x="connsiteX10367" y="connsiteY10367"/>
              </a:cxn>
              <a:cxn ang="0">
                <a:pos x="connsiteX10368" y="connsiteY10368"/>
              </a:cxn>
              <a:cxn ang="0">
                <a:pos x="connsiteX10369" y="connsiteY10369"/>
              </a:cxn>
              <a:cxn ang="0">
                <a:pos x="connsiteX10370" y="connsiteY10370"/>
              </a:cxn>
              <a:cxn ang="0">
                <a:pos x="connsiteX10371" y="connsiteY10371"/>
              </a:cxn>
              <a:cxn ang="0">
                <a:pos x="connsiteX10372" y="connsiteY10372"/>
              </a:cxn>
              <a:cxn ang="0">
                <a:pos x="connsiteX10373" y="connsiteY10373"/>
              </a:cxn>
              <a:cxn ang="0">
                <a:pos x="connsiteX10374" y="connsiteY10374"/>
              </a:cxn>
              <a:cxn ang="0">
                <a:pos x="connsiteX10375" y="connsiteY10375"/>
              </a:cxn>
              <a:cxn ang="0">
                <a:pos x="connsiteX10376" y="connsiteY10376"/>
              </a:cxn>
              <a:cxn ang="0">
                <a:pos x="connsiteX10377" y="connsiteY10377"/>
              </a:cxn>
              <a:cxn ang="0">
                <a:pos x="connsiteX10378" y="connsiteY10378"/>
              </a:cxn>
              <a:cxn ang="0">
                <a:pos x="connsiteX10379" y="connsiteY10379"/>
              </a:cxn>
              <a:cxn ang="0">
                <a:pos x="connsiteX10380" y="connsiteY10380"/>
              </a:cxn>
              <a:cxn ang="0">
                <a:pos x="connsiteX10381" y="connsiteY10381"/>
              </a:cxn>
              <a:cxn ang="0">
                <a:pos x="connsiteX10382" y="connsiteY10382"/>
              </a:cxn>
              <a:cxn ang="0">
                <a:pos x="connsiteX10383" y="connsiteY10383"/>
              </a:cxn>
              <a:cxn ang="0">
                <a:pos x="connsiteX10384" y="connsiteY10384"/>
              </a:cxn>
              <a:cxn ang="0">
                <a:pos x="connsiteX10385" y="connsiteY10385"/>
              </a:cxn>
              <a:cxn ang="0">
                <a:pos x="connsiteX10386" y="connsiteY10386"/>
              </a:cxn>
              <a:cxn ang="0">
                <a:pos x="connsiteX10387" y="connsiteY10387"/>
              </a:cxn>
              <a:cxn ang="0">
                <a:pos x="connsiteX10388" y="connsiteY10388"/>
              </a:cxn>
              <a:cxn ang="0">
                <a:pos x="connsiteX10389" y="connsiteY10389"/>
              </a:cxn>
              <a:cxn ang="0">
                <a:pos x="connsiteX10390" y="connsiteY10390"/>
              </a:cxn>
              <a:cxn ang="0">
                <a:pos x="connsiteX10391" y="connsiteY10391"/>
              </a:cxn>
              <a:cxn ang="0">
                <a:pos x="connsiteX10392" y="connsiteY10392"/>
              </a:cxn>
              <a:cxn ang="0">
                <a:pos x="connsiteX10393" y="connsiteY10393"/>
              </a:cxn>
              <a:cxn ang="0">
                <a:pos x="connsiteX10394" y="connsiteY10394"/>
              </a:cxn>
              <a:cxn ang="0">
                <a:pos x="connsiteX10395" y="connsiteY10395"/>
              </a:cxn>
              <a:cxn ang="0">
                <a:pos x="connsiteX10396" y="connsiteY10396"/>
              </a:cxn>
              <a:cxn ang="0">
                <a:pos x="connsiteX10397" y="connsiteY10397"/>
              </a:cxn>
              <a:cxn ang="0">
                <a:pos x="connsiteX10398" y="connsiteY10398"/>
              </a:cxn>
              <a:cxn ang="0">
                <a:pos x="connsiteX10399" y="connsiteY10399"/>
              </a:cxn>
              <a:cxn ang="0">
                <a:pos x="connsiteX10400" y="connsiteY10400"/>
              </a:cxn>
              <a:cxn ang="0">
                <a:pos x="connsiteX10401" y="connsiteY10401"/>
              </a:cxn>
              <a:cxn ang="0">
                <a:pos x="connsiteX10402" y="connsiteY10402"/>
              </a:cxn>
              <a:cxn ang="0">
                <a:pos x="connsiteX10403" y="connsiteY10403"/>
              </a:cxn>
              <a:cxn ang="0">
                <a:pos x="connsiteX10404" y="connsiteY10404"/>
              </a:cxn>
              <a:cxn ang="0">
                <a:pos x="connsiteX10405" y="connsiteY10405"/>
              </a:cxn>
              <a:cxn ang="0">
                <a:pos x="connsiteX10406" y="connsiteY10406"/>
              </a:cxn>
              <a:cxn ang="0">
                <a:pos x="connsiteX10407" y="connsiteY10407"/>
              </a:cxn>
              <a:cxn ang="0">
                <a:pos x="connsiteX10408" y="connsiteY10408"/>
              </a:cxn>
              <a:cxn ang="0">
                <a:pos x="connsiteX10409" y="connsiteY10409"/>
              </a:cxn>
              <a:cxn ang="0">
                <a:pos x="connsiteX10410" y="connsiteY10410"/>
              </a:cxn>
              <a:cxn ang="0">
                <a:pos x="connsiteX10411" y="connsiteY10411"/>
              </a:cxn>
              <a:cxn ang="0">
                <a:pos x="connsiteX10412" y="connsiteY10412"/>
              </a:cxn>
              <a:cxn ang="0">
                <a:pos x="connsiteX10413" y="connsiteY10413"/>
              </a:cxn>
              <a:cxn ang="0">
                <a:pos x="connsiteX10414" y="connsiteY10414"/>
              </a:cxn>
              <a:cxn ang="0">
                <a:pos x="connsiteX10415" y="connsiteY10415"/>
              </a:cxn>
              <a:cxn ang="0">
                <a:pos x="connsiteX10416" y="connsiteY10416"/>
              </a:cxn>
              <a:cxn ang="0">
                <a:pos x="connsiteX10417" y="connsiteY10417"/>
              </a:cxn>
              <a:cxn ang="0">
                <a:pos x="connsiteX10418" y="connsiteY10418"/>
              </a:cxn>
              <a:cxn ang="0">
                <a:pos x="connsiteX10419" y="connsiteY10419"/>
              </a:cxn>
              <a:cxn ang="0">
                <a:pos x="connsiteX10420" y="connsiteY10420"/>
              </a:cxn>
              <a:cxn ang="0">
                <a:pos x="connsiteX10421" y="connsiteY10421"/>
              </a:cxn>
              <a:cxn ang="0">
                <a:pos x="connsiteX10422" y="connsiteY10422"/>
              </a:cxn>
              <a:cxn ang="0">
                <a:pos x="connsiteX10423" y="connsiteY10423"/>
              </a:cxn>
              <a:cxn ang="0">
                <a:pos x="connsiteX10424" y="connsiteY10424"/>
              </a:cxn>
              <a:cxn ang="0">
                <a:pos x="connsiteX10425" y="connsiteY10425"/>
              </a:cxn>
              <a:cxn ang="0">
                <a:pos x="connsiteX10426" y="connsiteY10426"/>
              </a:cxn>
              <a:cxn ang="0">
                <a:pos x="connsiteX10427" y="connsiteY10427"/>
              </a:cxn>
              <a:cxn ang="0">
                <a:pos x="connsiteX10428" y="connsiteY10428"/>
              </a:cxn>
              <a:cxn ang="0">
                <a:pos x="connsiteX10429" y="connsiteY10429"/>
              </a:cxn>
              <a:cxn ang="0">
                <a:pos x="connsiteX10430" y="connsiteY10430"/>
              </a:cxn>
              <a:cxn ang="0">
                <a:pos x="connsiteX10431" y="connsiteY10431"/>
              </a:cxn>
              <a:cxn ang="0">
                <a:pos x="connsiteX10432" y="connsiteY10432"/>
              </a:cxn>
              <a:cxn ang="0">
                <a:pos x="connsiteX10433" y="connsiteY10433"/>
              </a:cxn>
              <a:cxn ang="0">
                <a:pos x="connsiteX10434" y="connsiteY10434"/>
              </a:cxn>
              <a:cxn ang="0">
                <a:pos x="connsiteX10435" y="connsiteY10435"/>
              </a:cxn>
              <a:cxn ang="0">
                <a:pos x="connsiteX10436" y="connsiteY10436"/>
              </a:cxn>
              <a:cxn ang="0">
                <a:pos x="connsiteX10437" y="connsiteY10437"/>
              </a:cxn>
              <a:cxn ang="0">
                <a:pos x="connsiteX10438" y="connsiteY10438"/>
              </a:cxn>
              <a:cxn ang="0">
                <a:pos x="connsiteX10439" y="connsiteY10439"/>
              </a:cxn>
              <a:cxn ang="0">
                <a:pos x="connsiteX10440" y="connsiteY10440"/>
              </a:cxn>
              <a:cxn ang="0">
                <a:pos x="connsiteX10441" y="connsiteY10441"/>
              </a:cxn>
              <a:cxn ang="0">
                <a:pos x="connsiteX10442" y="connsiteY10442"/>
              </a:cxn>
              <a:cxn ang="0">
                <a:pos x="connsiteX10443" y="connsiteY10443"/>
              </a:cxn>
              <a:cxn ang="0">
                <a:pos x="connsiteX10444" y="connsiteY10444"/>
              </a:cxn>
              <a:cxn ang="0">
                <a:pos x="connsiteX10445" y="connsiteY10445"/>
              </a:cxn>
              <a:cxn ang="0">
                <a:pos x="connsiteX10446" y="connsiteY10446"/>
              </a:cxn>
              <a:cxn ang="0">
                <a:pos x="connsiteX10447" y="connsiteY10447"/>
              </a:cxn>
              <a:cxn ang="0">
                <a:pos x="connsiteX10448" y="connsiteY10448"/>
              </a:cxn>
              <a:cxn ang="0">
                <a:pos x="connsiteX10449" y="connsiteY10449"/>
              </a:cxn>
              <a:cxn ang="0">
                <a:pos x="connsiteX10450" y="connsiteY10450"/>
              </a:cxn>
              <a:cxn ang="0">
                <a:pos x="connsiteX10451" y="connsiteY10451"/>
              </a:cxn>
              <a:cxn ang="0">
                <a:pos x="connsiteX10452" y="connsiteY10452"/>
              </a:cxn>
              <a:cxn ang="0">
                <a:pos x="connsiteX10453" y="connsiteY10453"/>
              </a:cxn>
              <a:cxn ang="0">
                <a:pos x="connsiteX10454" y="connsiteY10454"/>
              </a:cxn>
              <a:cxn ang="0">
                <a:pos x="connsiteX10455" y="connsiteY10455"/>
              </a:cxn>
              <a:cxn ang="0">
                <a:pos x="connsiteX10456" y="connsiteY10456"/>
              </a:cxn>
              <a:cxn ang="0">
                <a:pos x="connsiteX10457" y="connsiteY10457"/>
              </a:cxn>
              <a:cxn ang="0">
                <a:pos x="connsiteX10458" y="connsiteY10458"/>
              </a:cxn>
              <a:cxn ang="0">
                <a:pos x="connsiteX10459" y="connsiteY10459"/>
              </a:cxn>
              <a:cxn ang="0">
                <a:pos x="connsiteX10460" y="connsiteY10460"/>
              </a:cxn>
              <a:cxn ang="0">
                <a:pos x="connsiteX10461" y="connsiteY10461"/>
              </a:cxn>
              <a:cxn ang="0">
                <a:pos x="connsiteX10462" y="connsiteY10462"/>
              </a:cxn>
              <a:cxn ang="0">
                <a:pos x="connsiteX10463" y="connsiteY10463"/>
              </a:cxn>
              <a:cxn ang="0">
                <a:pos x="connsiteX10464" y="connsiteY10464"/>
              </a:cxn>
              <a:cxn ang="0">
                <a:pos x="connsiteX10465" y="connsiteY10465"/>
              </a:cxn>
              <a:cxn ang="0">
                <a:pos x="connsiteX10466" y="connsiteY10466"/>
              </a:cxn>
              <a:cxn ang="0">
                <a:pos x="connsiteX10467" y="connsiteY10467"/>
              </a:cxn>
              <a:cxn ang="0">
                <a:pos x="connsiteX10468" y="connsiteY10468"/>
              </a:cxn>
              <a:cxn ang="0">
                <a:pos x="connsiteX10469" y="connsiteY10469"/>
              </a:cxn>
              <a:cxn ang="0">
                <a:pos x="connsiteX10470" y="connsiteY10470"/>
              </a:cxn>
              <a:cxn ang="0">
                <a:pos x="connsiteX10471" y="connsiteY10471"/>
              </a:cxn>
              <a:cxn ang="0">
                <a:pos x="connsiteX10472" y="connsiteY10472"/>
              </a:cxn>
              <a:cxn ang="0">
                <a:pos x="connsiteX10473" y="connsiteY10473"/>
              </a:cxn>
              <a:cxn ang="0">
                <a:pos x="connsiteX10474" y="connsiteY10474"/>
              </a:cxn>
              <a:cxn ang="0">
                <a:pos x="connsiteX10475" y="connsiteY10475"/>
              </a:cxn>
              <a:cxn ang="0">
                <a:pos x="connsiteX10476" y="connsiteY10476"/>
              </a:cxn>
              <a:cxn ang="0">
                <a:pos x="connsiteX10477" y="connsiteY10477"/>
              </a:cxn>
              <a:cxn ang="0">
                <a:pos x="connsiteX10478" y="connsiteY10478"/>
              </a:cxn>
              <a:cxn ang="0">
                <a:pos x="connsiteX10479" y="connsiteY10479"/>
              </a:cxn>
              <a:cxn ang="0">
                <a:pos x="connsiteX10480" y="connsiteY10480"/>
              </a:cxn>
              <a:cxn ang="0">
                <a:pos x="connsiteX10481" y="connsiteY10481"/>
              </a:cxn>
              <a:cxn ang="0">
                <a:pos x="connsiteX10482" y="connsiteY10482"/>
              </a:cxn>
              <a:cxn ang="0">
                <a:pos x="connsiteX10483" y="connsiteY10483"/>
              </a:cxn>
              <a:cxn ang="0">
                <a:pos x="connsiteX10484" y="connsiteY10484"/>
              </a:cxn>
              <a:cxn ang="0">
                <a:pos x="connsiteX10485" y="connsiteY10485"/>
              </a:cxn>
              <a:cxn ang="0">
                <a:pos x="connsiteX10486" y="connsiteY10486"/>
              </a:cxn>
              <a:cxn ang="0">
                <a:pos x="connsiteX10487" y="connsiteY10487"/>
              </a:cxn>
              <a:cxn ang="0">
                <a:pos x="connsiteX10488" y="connsiteY10488"/>
              </a:cxn>
              <a:cxn ang="0">
                <a:pos x="connsiteX10489" y="connsiteY10489"/>
              </a:cxn>
              <a:cxn ang="0">
                <a:pos x="connsiteX10490" y="connsiteY10490"/>
              </a:cxn>
              <a:cxn ang="0">
                <a:pos x="connsiteX10491" y="connsiteY10491"/>
              </a:cxn>
              <a:cxn ang="0">
                <a:pos x="connsiteX10492" y="connsiteY10492"/>
              </a:cxn>
              <a:cxn ang="0">
                <a:pos x="connsiteX10493" y="connsiteY10493"/>
              </a:cxn>
              <a:cxn ang="0">
                <a:pos x="connsiteX10494" y="connsiteY10494"/>
              </a:cxn>
              <a:cxn ang="0">
                <a:pos x="connsiteX10495" y="connsiteY10495"/>
              </a:cxn>
              <a:cxn ang="0">
                <a:pos x="connsiteX10496" y="connsiteY10496"/>
              </a:cxn>
              <a:cxn ang="0">
                <a:pos x="connsiteX10497" y="connsiteY10497"/>
              </a:cxn>
              <a:cxn ang="0">
                <a:pos x="connsiteX10498" y="connsiteY10498"/>
              </a:cxn>
              <a:cxn ang="0">
                <a:pos x="connsiteX10499" y="connsiteY10499"/>
              </a:cxn>
              <a:cxn ang="0">
                <a:pos x="connsiteX10500" y="connsiteY10500"/>
              </a:cxn>
              <a:cxn ang="0">
                <a:pos x="connsiteX10501" y="connsiteY10501"/>
              </a:cxn>
              <a:cxn ang="0">
                <a:pos x="connsiteX10502" y="connsiteY10502"/>
              </a:cxn>
              <a:cxn ang="0">
                <a:pos x="connsiteX10503" y="connsiteY10503"/>
              </a:cxn>
              <a:cxn ang="0">
                <a:pos x="connsiteX10504" y="connsiteY10504"/>
              </a:cxn>
              <a:cxn ang="0">
                <a:pos x="connsiteX10505" y="connsiteY10505"/>
              </a:cxn>
              <a:cxn ang="0">
                <a:pos x="connsiteX10506" y="connsiteY10506"/>
              </a:cxn>
              <a:cxn ang="0">
                <a:pos x="connsiteX10507" y="connsiteY10507"/>
              </a:cxn>
              <a:cxn ang="0">
                <a:pos x="connsiteX10508" y="connsiteY10508"/>
              </a:cxn>
              <a:cxn ang="0">
                <a:pos x="connsiteX10509" y="connsiteY10509"/>
              </a:cxn>
              <a:cxn ang="0">
                <a:pos x="connsiteX10510" y="connsiteY10510"/>
              </a:cxn>
              <a:cxn ang="0">
                <a:pos x="connsiteX10511" y="connsiteY10511"/>
              </a:cxn>
              <a:cxn ang="0">
                <a:pos x="connsiteX10512" y="connsiteY10512"/>
              </a:cxn>
              <a:cxn ang="0">
                <a:pos x="connsiteX10513" y="connsiteY10513"/>
              </a:cxn>
              <a:cxn ang="0">
                <a:pos x="connsiteX10514" y="connsiteY10514"/>
              </a:cxn>
              <a:cxn ang="0">
                <a:pos x="connsiteX10515" y="connsiteY10515"/>
              </a:cxn>
              <a:cxn ang="0">
                <a:pos x="connsiteX10516" y="connsiteY10516"/>
              </a:cxn>
              <a:cxn ang="0">
                <a:pos x="connsiteX10517" y="connsiteY10517"/>
              </a:cxn>
              <a:cxn ang="0">
                <a:pos x="connsiteX10518" y="connsiteY10518"/>
              </a:cxn>
              <a:cxn ang="0">
                <a:pos x="connsiteX10519" y="connsiteY10519"/>
              </a:cxn>
              <a:cxn ang="0">
                <a:pos x="connsiteX10520" y="connsiteY10520"/>
              </a:cxn>
              <a:cxn ang="0">
                <a:pos x="connsiteX10521" y="connsiteY10521"/>
              </a:cxn>
              <a:cxn ang="0">
                <a:pos x="connsiteX10522" y="connsiteY10522"/>
              </a:cxn>
              <a:cxn ang="0">
                <a:pos x="connsiteX10523" y="connsiteY10523"/>
              </a:cxn>
              <a:cxn ang="0">
                <a:pos x="connsiteX10524" y="connsiteY10524"/>
              </a:cxn>
              <a:cxn ang="0">
                <a:pos x="connsiteX10525" y="connsiteY10525"/>
              </a:cxn>
              <a:cxn ang="0">
                <a:pos x="connsiteX10526" y="connsiteY10526"/>
              </a:cxn>
              <a:cxn ang="0">
                <a:pos x="connsiteX10527" y="connsiteY10527"/>
              </a:cxn>
              <a:cxn ang="0">
                <a:pos x="connsiteX10528" y="connsiteY10528"/>
              </a:cxn>
              <a:cxn ang="0">
                <a:pos x="connsiteX10529" y="connsiteY10529"/>
              </a:cxn>
              <a:cxn ang="0">
                <a:pos x="connsiteX10530" y="connsiteY10530"/>
              </a:cxn>
              <a:cxn ang="0">
                <a:pos x="connsiteX10531" y="connsiteY10531"/>
              </a:cxn>
              <a:cxn ang="0">
                <a:pos x="connsiteX10532" y="connsiteY10532"/>
              </a:cxn>
              <a:cxn ang="0">
                <a:pos x="connsiteX10533" y="connsiteY10533"/>
              </a:cxn>
              <a:cxn ang="0">
                <a:pos x="connsiteX10534" y="connsiteY10534"/>
              </a:cxn>
              <a:cxn ang="0">
                <a:pos x="connsiteX10535" y="connsiteY10535"/>
              </a:cxn>
              <a:cxn ang="0">
                <a:pos x="connsiteX10536" y="connsiteY10536"/>
              </a:cxn>
              <a:cxn ang="0">
                <a:pos x="connsiteX10537" y="connsiteY10537"/>
              </a:cxn>
              <a:cxn ang="0">
                <a:pos x="connsiteX10538" y="connsiteY10538"/>
              </a:cxn>
              <a:cxn ang="0">
                <a:pos x="connsiteX10539" y="connsiteY10539"/>
              </a:cxn>
              <a:cxn ang="0">
                <a:pos x="connsiteX10540" y="connsiteY10540"/>
              </a:cxn>
              <a:cxn ang="0">
                <a:pos x="connsiteX10541" y="connsiteY10541"/>
              </a:cxn>
              <a:cxn ang="0">
                <a:pos x="connsiteX10542" y="connsiteY10542"/>
              </a:cxn>
              <a:cxn ang="0">
                <a:pos x="connsiteX10543" y="connsiteY10543"/>
              </a:cxn>
              <a:cxn ang="0">
                <a:pos x="connsiteX10544" y="connsiteY10544"/>
              </a:cxn>
              <a:cxn ang="0">
                <a:pos x="connsiteX10545" y="connsiteY10545"/>
              </a:cxn>
              <a:cxn ang="0">
                <a:pos x="connsiteX10546" y="connsiteY10546"/>
              </a:cxn>
              <a:cxn ang="0">
                <a:pos x="connsiteX10547" y="connsiteY10547"/>
              </a:cxn>
              <a:cxn ang="0">
                <a:pos x="connsiteX10548" y="connsiteY10548"/>
              </a:cxn>
              <a:cxn ang="0">
                <a:pos x="connsiteX10549" y="connsiteY10549"/>
              </a:cxn>
              <a:cxn ang="0">
                <a:pos x="connsiteX10550" y="connsiteY10550"/>
              </a:cxn>
              <a:cxn ang="0">
                <a:pos x="connsiteX10551" y="connsiteY10551"/>
              </a:cxn>
              <a:cxn ang="0">
                <a:pos x="connsiteX10552" y="connsiteY10552"/>
              </a:cxn>
              <a:cxn ang="0">
                <a:pos x="connsiteX10553" y="connsiteY10553"/>
              </a:cxn>
              <a:cxn ang="0">
                <a:pos x="connsiteX10554" y="connsiteY10554"/>
              </a:cxn>
              <a:cxn ang="0">
                <a:pos x="connsiteX10555" y="connsiteY10555"/>
              </a:cxn>
              <a:cxn ang="0">
                <a:pos x="connsiteX10556" y="connsiteY10556"/>
              </a:cxn>
              <a:cxn ang="0">
                <a:pos x="connsiteX10557" y="connsiteY10557"/>
              </a:cxn>
              <a:cxn ang="0">
                <a:pos x="connsiteX10558" y="connsiteY10558"/>
              </a:cxn>
              <a:cxn ang="0">
                <a:pos x="connsiteX10559" y="connsiteY10559"/>
              </a:cxn>
              <a:cxn ang="0">
                <a:pos x="connsiteX10560" y="connsiteY10560"/>
              </a:cxn>
              <a:cxn ang="0">
                <a:pos x="connsiteX10561" y="connsiteY10561"/>
              </a:cxn>
              <a:cxn ang="0">
                <a:pos x="connsiteX10562" y="connsiteY10562"/>
              </a:cxn>
              <a:cxn ang="0">
                <a:pos x="connsiteX10563" y="connsiteY10563"/>
              </a:cxn>
              <a:cxn ang="0">
                <a:pos x="connsiteX10564" y="connsiteY10564"/>
              </a:cxn>
              <a:cxn ang="0">
                <a:pos x="connsiteX10565" y="connsiteY10565"/>
              </a:cxn>
              <a:cxn ang="0">
                <a:pos x="connsiteX10566" y="connsiteY10566"/>
              </a:cxn>
              <a:cxn ang="0">
                <a:pos x="connsiteX10567" y="connsiteY10567"/>
              </a:cxn>
              <a:cxn ang="0">
                <a:pos x="connsiteX10568" y="connsiteY10568"/>
              </a:cxn>
              <a:cxn ang="0">
                <a:pos x="connsiteX10569" y="connsiteY10569"/>
              </a:cxn>
              <a:cxn ang="0">
                <a:pos x="connsiteX10570" y="connsiteY10570"/>
              </a:cxn>
              <a:cxn ang="0">
                <a:pos x="connsiteX10571" y="connsiteY10571"/>
              </a:cxn>
              <a:cxn ang="0">
                <a:pos x="connsiteX10572" y="connsiteY10572"/>
              </a:cxn>
              <a:cxn ang="0">
                <a:pos x="connsiteX10573" y="connsiteY10573"/>
              </a:cxn>
              <a:cxn ang="0">
                <a:pos x="connsiteX10574" y="connsiteY10574"/>
              </a:cxn>
              <a:cxn ang="0">
                <a:pos x="connsiteX10575" y="connsiteY10575"/>
              </a:cxn>
              <a:cxn ang="0">
                <a:pos x="connsiteX10576" y="connsiteY10576"/>
              </a:cxn>
              <a:cxn ang="0">
                <a:pos x="connsiteX10577" y="connsiteY10577"/>
              </a:cxn>
              <a:cxn ang="0">
                <a:pos x="connsiteX10578" y="connsiteY10578"/>
              </a:cxn>
              <a:cxn ang="0">
                <a:pos x="connsiteX10579" y="connsiteY10579"/>
              </a:cxn>
              <a:cxn ang="0">
                <a:pos x="connsiteX10580" y="connsiteY10580"/>
              </a:cxn>
              <a:cxn ang="0">
                <a:pos x="connsiteX10581" y="connsiteY10581"/>
              </a:cxn>
              <a:cxn ang="0">
                <a:pos x="connsiteX10582" y="connsiteY10582"/>
              </a:cxn>
              <a:cxn ang="0">
                <a:pos x="connsiteX10583" y="connsiteY10583"/>
              </a:cxn>
              <a:cxn ang="0">
                <a:pos x="connsiteX10584" y="connsiteY10584"/>
              </a:cxn>
              <a:cxn ang="0">
                <a:pos x="connsiteX10585" y="connsiteY10585"/>
              </a:cxn>
              <a:cxn ang="0">
                <a:pos x="connsiteX10586" y="connsiteY10586"/>
              </a:cxn>
              <a:cxn ang="0">
                <a:pos x="connsiteX10587" y="connsiteY10587"/>
              </a:cxn>
              <a:cxn ang="0">
                <a:pos x="connsiteX10588" y="connsiteY10588"/>
              </a:cxn>
              <a:cxn ang="0">
                <a:pos x="connsiteX10589" y="connsiteY10589"/>
              </a:cxn>
              <a:cxn ang="0">
                <a:pos x="connsiteX10590" y="connsiteY10590"/>
              </a:cxn>
              <a:cxn ang="0">
                <a:pos x="connsiteX10591" y="connsiteY10591"/>
              </a:cxn>
              <a:cxn ang="0">
                <a:pos x="connsiteX10592" y="connsiteY10592"/>
              </a:cxn>
              <a:cxn ang="0">
                <a:pos x="connsiteX10593" y="connsiteY10593"/>
              </a:cxn>
              <a:cxn ang="0">
                <a:pos x="connsiteX10594" y="connsiteY10594"/>
              </a:cxn>
              <a:cxn ang="0">
                <a:pos x="connsiteX10595" y="connsiteY10595"/>
              </a:cxn>
              <a:cxn ang="0">
                <a:pos x="connsiteX10596" y="connsiteY10596"/>
              </a:cxn>
              <a:cxn ang="0">
                <a:pos x="connsiteX10597" y="connsiteY10597"/>
              </a:cxn>
              <a:cxn ang="0">
                <a:pos x="connsiteX10598" y="connsiteY10598"/>
              </a:cxn>
              <a:cxn ang="0">
                <a:pos x="connsiteX10599" y="connsiteY10599"/>
              </a:cxn>
              <a:cxn ang="0">
                <a:pos x="connsiteX10600" y="connsiteY10600"/>
              </a:cxn>
              <a:cxn ang="0">
                <a:pos x="connsiteX10601" y="connsiteY10601"/>
              </a:cxn>
              <a:cxn ang="0">
                <a:pos x="connsiteX10602" y="connsiteY10602"/>
              </a:cxn>
              <a:cxn ang="0">
                <a:pos x="connsiteX10603" y="connsiteY10603"/>
              </a:cxn>
              <a:cxn ang="0">
                <a:pos x="connsiteX10604" y="connsiteY10604"/>
              </a:cxn>
              <a:cxn ang="0">
                <a:pos x="connsiteX10605" y="connsiteY10605"/>
              </a:cxn>
              <a:cxn ang="0">
                <a:pos x="connsiteX10606" y="connsiteY10606"/>
              </a:cxn>
              <a:cxn ang="0">
                <a:pos x="connsiteX10607" y="connsiteY10607"/>
              </a:cxn>
              <a:cxn ang="0">
                <a:pos x="connsiteX10608" y="connsiteY10608"/>
              </a:cxn>
              <a:cxn ang="0">
                <a:pos x="connsiteX10609" y="connsiteY10609"/>
              </a:cxn>
              <a:cxn ang="0">
                <a:pos x="connsiteX10610" y="connsiteY10610"/>
              </a:cxn>
              <a:cxn ang="0">
                <a:pos x="connsiteX10611" y="connsiteY10611"/>
              </a:cxn>
              <a:cxn ang="0">
                <a:pos x="connsiteX10612" y="connsiteY10612"/>
              </a:cxn>
              <a:cxn ang="0">
                <a:pos x="connsiteX10613" y="connsiteY10613"/>
              </a:cxn>
              <a:cxn ang="0">
                <a:pos x="connsiteX10614" y="connsiteY10614"/>
              </a:cxn>
              <a:cxn ang="0">
                <a:pos x="connsiteX10615" y="connsiteY10615"/>
              </a:cxn>
              <a:cxn ang="0">
                <a:pos x="connsiteX10616" y="connsiteY10616"/>
              </a:cxn>
              <a:cxn ang="0">
                <a:pos x="connsiteX10617" y="connsiteY10617"/>
              </a:cxn>
              <a:cxn ang="0">
                <a:pos x="connsiteX10618" y="connsiteY10618"/>
              </a:cxn>
              <a:cxn ang="0">
                <a:pos x="connsiteX10619" y="connsiteY10619"/>
              </a:cxn>
              <a:cxn ang="0">
                <a:pos x="connsiteX10620" y="connsiteY10620"/>
              </a:cxn>
              <a:cxn ang="0">
                <a:pos x="connsiteX10621" y="connsiteY10621"/>
              </a:cxn>
              <a:cxn ang="0">
                <a:pos x="connsiteX10622" y="connsiteY10622"/>
              </a:cxn>
              <a:cxn ang="0">
                <a:pos x="connsiteX10623" y="connsiteY10623"/>
              </a:cxn>
              <a:cxn ang="0">
                <a:pos x="connsiteX10624" y="connsiteY10624"/>
              </a:cxn>
              <a:cxn ang="0">
                <a:pos x="connsiteX10625" y="connsiteY10625"/>
              </a:cxn>
              <a:cxn ang="0">
                <a:pos x="connsiteX10626" y="connsiteY10626"/>
              </a:cxn>
              <a:cxn ang="0">
                <a:pos x="connsiteX10627" y="connsiteY10627"/>
              </a:cxn>
              <a:cxn ang="0">
                <a:pos x="connsiteX10628" y="connsiteY10628"/>
              </a:cxn>
              <a:cxn ang="0">
                <a:pos x="connsiteX10629" y="connsiteY10629"/>
              </a:cxn>
              <a:cxn ang="0">
                <a:pos x="connsiteX10630" y="connsiteY10630"/>
              </a:cxn>
              <a:cxn ang="0">
                <a:pos x="connsiteX10631" y="connsiteY10631"/>
              </a:cxn>
              <a:cxn ang="0">
                <a:pos x="connsiteX10632" y="connsiteY10632"/>
              </a:cxn>
              <a:cxn ang="0">
                <a:pos x="connsiteX10633" y="connsiteY10633"/>
              </a:cxn>
              <a:cxn ang="0">
                <a:pos x="connsiteX10634" y="connsiteY10634"/>
              </a:cxn>
              <a:cxn ang="0">
                <a:pos x="connsiteX10635" y="connsiteY10635"/>
              </a:cxn>
              <a:cxn ang="0">
                <a:pos x="connsiteX10636" y="connsiteY10636"/>
              </a:cxn>
              <a:cxn ang="0">
                <a:pos x="connsiteX10637" y="connsiteY10637"/>
              </a:cxn>
              <a:cxn ang="0">
                <a:pos x="connsiteX10638" y="connsiteY10638"/>
              </a:cxn>
              <a:cxn ang="0">
                <a:pos x="connsiteX10639" y="connsiteY10639"/>
              </a:cxn>
              <a:cxn ang="0">
                <a:pos x="connsiteX10640" y="connsiteY10640"/>
              </a:cxn>
              <a:cxn ang="0">
                <a:pos x="connsiteX10641" y="connsiteY10641"/>
              </a:cxn>
              <a:cxn ang="0">
                <a:pos x="connsiteX10642" y="connsiteY10642"/>
              </a:cxn>
              <a:cxn ang="0">
                <a:pos x="connsiteX10643" y="connsiteY10643"/>
              </a:cxn>
              <a:cxn ang="0">
                <a:pos x="connsiteX10644" y="connsiteY10644"/>
              </a:cxn>
              <a:cxn ang="0">
                <a:pos x="connsiteX10645" y="connsiteY10645"/>
              </a:cxn>
              <a:cxn ang="0">
                <a:pos x="connsiteX10646" y="connsiteY10646"/>
              </a:cxn>
              <a:cxn ang="0">
                <a:pos x="connsiteX10647" y="connsiteY10647"/>
              </a:cxn>
              <a:cxn ang="0">
                <a:pos x="connsiteX10648" y="connsiteY10648"/>
              </a:cxn>
              <a:cxn ang="0">
                <a:pos x="connsiteX10649" y="connsiteY10649"/>
              </a:cxn>
              <a:cxn ang="0">
                <a:pos x="connsiteX10650" y="connsiteY10650"/>
              </a:cxn>
              <a:cxn ang="0">
                <a:pos x="connsiteX10651" y="connsiteY10651"/>
              </a:cxn>
              <a:cxn ang="0">
                <a:pos x="connsiteX10652" y="connsiteY10652"/>
              </a:cxn>
              <a:cxn ang="0">
                <a:pos x="connsiteX10653" y="connsiteY10653"/>
              </a:cxn>
              <a:cxn ang="0">
                <a:pos x="connsiteX10654" y="connsiteY10654"/>
              </a:cxn>
              <a:cxn ang="0">
                <a:pos x="connsiteX10655" y="connsiteY10655"/>
              </a:cxn>
              <a:cxn ang="0">
                <a:pos x="connsiteX10656" y="connsiteY10656"/>
              </a:cxn>
              <a:cxn ang="0">
                <a:pos x="connsiteX10657" y="connsiteY10657"/>
              </a:cxn>
              <a:cxn ang="0">
                <a:pos x="connsiteX10658" y="connsiteY10658"/>
              </a:cxn>
              <a:cxn ang="0">
                <a:pos x="connsiteX10659" y="connsiteY10659"/>
              </a:cxn>
              <a:cxn ang="0">
                <a:pos x="connsiteX10660" y="connsiteY10660"/>
              </a:cxn>
              <a:cxn ang="0">
                <a:pos x="connsiteX10661" y="connsiteY10661"/>
              </a:cxn>
              <a:cxn ang="0">
                <a:pos x="connsiteX10662" y="connsiteY10662"/>
              </a:cxn>
              <a:cxn ang="0">
                <a:pos x="connsiteX10663" y="connsiteY10663"/>
              </a:cxn>
              <a:cxn ang="0">
                <a:pos x="connsiteX10664" y="connsiteY10664"/>
              </a:cxn>
              <a:cxn ang="0">
                <a:pos x="connsiteX10665" y="connsiteY10665"/>
              </a:cxn>
              <a:cxn ang="0">
                <a:pos x="connsiteX10666" y="connsiteY10666"/>
              </a:cxn>
              <a:cxn ang="0">
                <a:pos x="connsiteX10667" y="connsiteY10667"/>
              </a:cxn>
              <a:cxn ang="0">
                <a:pos x="connsiteX10668" y="connsiteY10668"/>
              </a:cxn>
              <a:cxn ang="0">
                <a:pos x="connsiteX10669" y="connsiteY10669"/>
              </a:cxn>
              <a:cxn ang="0">
                <a:pos x="connsiteX10670" y="connsiteY10670"/>
              </a:cxn>
              <a:cxn ang="0">
                <a:pos x="connsiteX10671" y="connsiteY10671"/>
              </a:cxn>
              <a:cxn ang="0">
                <a:pos x="connsiteX10672" y="connsiteY10672"/>
              </a:cxn>
              <a:cxn ang="0">
                <a:pos x="connsiteX10673" y="connsiteY10673"/>
              </a:cxn>
              <a:cxn ang="0">
                <a:pos x="connsiteX10674" y="connsiteY10674"/>
              </a:cxn>
              <a:cxn ang="0">
                <a:pos x="connsiteX10675" y="connsiteY10675"/>
              </a:cxn>
              <a:cxn ang="0">
                <a:pos x="connsiteX10676" y="connsiteY10676"/>
              </a:cxn>
              <a:cxn ang="0">
                <a:pos x="connsiteX10677" y="connsiteY10677"/>
              </a:cxn>
              <a:cxn ang="0">
                <a:pos x="connsiteX10678" y="connsiteY10678"/>
              </a:cxn>
              <a:cxn ang="0">
                <a:pos x="connsiteX10679" y="connsiteY10679"/>
              </a:cxn>
              <a:cxn ang="0">
                <a:pos x="connsiteX10680" y="connsiteY10680"/>
              </a:cxn>
              <a:cxn ang="0">
                <a:pos x="connsiteX10681" y="connsiteY10681"/>
              </a:cxn>
              <a:cxn ang="0">
                <a:pos x="connsiteX10682" y="connsiteY10682"/>
              </a:cxn>
              <a:cxn ang="0">
                <a:pos x="connsiteX10683" y="connsiteY10683"/>
              </a:cxn>
              <a:cxn ang="0">
                <a:pos x="connsiteX10684" y="connsiteY10684"/>
              </a:cxn>
              <a:cxn ang="0">
                <a:pos x="connsiteX10685" y="connsiteY10685"/>
              </a:cxn>
              <a:cxn ang="0">
                <a:pos x="connsiteX10686" y="connsiteY10686"/>
              </a:cxn>
              <a:cxn ang="0">
                <a:pos x="connsiteX10687" y="connsiteY10687"/>
              </a:cxn>
              <a:cxn ang="0">
                <a:pos x="connsiteX10688" y="connsiteY10688"/>
              </a:cxn>
              <a:cxn ang="0">
                <a:pos x="connsiteX10689" y="connsiteY10689"/>
              </a:cxn>
              <a:cxn ang="0">
                <a:pos x="connsiteX10690" y="connsiteY10690"/>
              </a:cxn>
              <a:cxn ang="0">
                <a:pos x="connsiteX10691" y="connsiteY10691"/>
              </a:cxn>
              <a:cxn ang="0">
                <a:pos x="connsiteX10692" y="connsiteY10692"/>
              </a:cxn>
              <a:cxn ang="0">
                <a:pos x="connsiteX10693" y="connsiteY10693"/>
              </a:cxn>
              <a:cxn ang="0">
                <a:pos x="connsiteX10694" y="connsiteY10694"/>
              </a:cxn>
              <a:cxn ang="0">
                <a:pos x="connsiteX10695" y="connsiteY10695"/>
              </a:cxn>
              <a:cxn ang="0">
                <a:pos x="connsiteX10696" y="connsiteY10696"/>
              </a:cxn>
              <a:cxn ang="0">
                <a:pos x="connsiteX10697" y="connsiteY10697"/>
              </a:cxn>
              <a:cxn ang="0">
                <a:pos x="connsiteX10698" y="connsiteY10698"/>
              </a:cxn>
              <a:cxn ang="0">
                <a:pos x="connsiteX10699" y="connsiteY10699"/>
              </a:cxn>
              <a:cxn ang="0">
                <a:pos x="connsiteX10700" y="connsiteY10700"/>
              </a:cxn>
              <a:cxn ang="0">
                <a:pos x="connsiteX10701" y="connsiteY10701"/>
              </a:cxn>
              <a:cxn ang="0">
                <a:pos x="connsiteX10702" y="connsiteY10702"/>
              </a:cxn>
              <a:cxn ang="0">
                <a:pos x="connsiteX10703" y="connsiteY10703"/>
              </a:cxn>
              <a:cxn ang="0">
                <a:pos x="connsiteX10704" y="connsiteY10704"/>
              </a:cxn>
              <a:cxn ang="0">
                <a:pos x="connsiteX10705" y="connsiteY10705"/>
              </a:cxn>
              <a:cxn ang="0">
                <a:pos x="connsiteX10706" y="connsiteY10706"/>
              </a:cxn>
              <a:cxn ang="0">
                <a:pos x="connsiteX10707" y="connsiteY10707"/>
              </a:cxn>
              <a:cxn ang="0">
                <a:pos x="connsiteX10708" y="connsiteY10708"/>
              </a:cxn>
              <a:cxn ang="0">
                <a:pos x="connsiteX10709" y="connsiteY10709"/>
              </a:cxn>
              <a:cxn ang="0">
                <a:pos x="connsiteX10710" y="connsiteY10710"/>
              </a:cxn>
              <a:cxn ang="0">
                <a:pos x="connsiteX10711" y="connsiteY10711"/>
              </a:cxn>
              <a:cxn ang="0">
                <a:pos x="connsiteX10712" y="connsiteY10712"/>
              </a:cxn>
              <a:cxn ang="0">
                <a:pos x="connsiteX10713" y="connsiteY10713"/>
              </a:cxn>
              <a:cxn ang="0">
                <a:pos x="connsiteX10714" y="connsiteY10714"/>
              </a:cxn>
              <a:cxn ang="0">
                <a:pos x="connsiteX10715" y="connsiteY10715"/>
              </a:cxn>
              <a:cxn ang="0">
                <a:pos x="connsiteX10716" y="connsiteY10716"/>
              </a:cxn>
              <a:cxn ang="0">
                <a:pos x="connsiteX10717" y="connsiteY10717"/>
              </a:cxn>
              <a:cxn ang="0">
                <a:pos x="connsiteX10718" y="connsiteY10718"/>
              </a:cxn>
              <a:cxn ang="0">
                <a:pos x="connsiteX10719" y="connsiteY10719"/>
              </a:cxn>
              <a:cxn ang="0">
                <a:pos x="connsiteX10720" y="connsiteY10720"/>
              </a:cxn>
              <a:cxn ang="0">
                <a:pos x="connsiteX10721" y="connsiteY10721"/>
              </a:cxn>
              <a:cxn ang="0">
                <a:pos x="connsiteX10722" y="connsiteY10722"/>
              </a:cxn>
              <a:cxn ang="0">
                <a:pos x="connsiteX10723" y="connsiteY10723"/>
              </a:cxn>
              <a:cxn ang="0">
                <a:pos x="connsiteX10724" y="connsiteY10724"/>
              </a:cxn>
              <a:cxn ang="0">
                <a:pos x="connsiteX10725" y="connsiteY10725"/>
              </a:cxn>
              <a:cxn ang="0">
                <a:pos x="connsiteX10726" y="connsiteY10726"/>
              </a:cxn>
              <a:cxn ang="0">
                <a:pos x="connsiteX10727" y="connsiteY10727"/>
              </a:cxn>
              <a:cxn ang="0">
                <a:pos x="connsiteX10728" y="connsiteY10728"/>
              </a:cxn>
              <a:cxn ang="0">
                <a:pos x="connsiteX10729" y="connsiteY10729"/>
              </a:cxn>
              <a:cxn ang="0">
                <a:pos x="connsiteX10730" y="connsiteY10730"/>
              </a:cxn>
              <a:cxn ang="0">
                <a:pos x="connsiteX10731" y="connsiteY10731"/>
              </a:cxn>
              <a:cxn ang="0">
                <a:pos x="connsiteX10732" y="connsiteY10732"/>
              </a:cxn>
              <a:cxn ang="0">
                <a:pos x="connsiteX10733" y="connsiteY10733"/>
              </a:cxn>
              <a:cxn ang="0">
                <a:pos x="connsiteX10734" y="connsiteY10734"/>
              </a:cxn>
              <a:cxn ang="0">
                <a:pos x="connsiteX10735" y="connsiteY10735"/>
              </a:cxn>
              <a:cxn ang="0">
                <a:pos x="connsiteX10736" y="connsiteY10736"/>
              </a:cxn>
              <a:cxn ang="0">
                <a:pos x="connsiteX10737" y="connsiteY10737"/>
              </a:cxn>
              <a:cxn ang="0">
                <a:pos x="connsiteX10738" y="connsiteY10738"/>
              </a:cxn>
              <a:cxn ang="0">
                <a:pos x="connsiteX10739" y="connsiteY10739"/>
              </a:cxn>
              <a:cxn ang="0">
                <a:pos x="connsiteX10740" y="connsiteY10740"/>
              </a:cxn>
              <a:cxn ang="0">
                <a:pos x="connsiteX10741" y="connsiteY10741"/>
              </a:cxn>
              <a:cxn ang="0">
                <a:pos x="connsiteX10742" y="connsiteY10742"/>
              </a:cxn>
              <a:cxn ang="0">
                <a:pos x="connsiteX10743" y="connsiteY10743"/>
              </a:cxn>
              <a:cxn ang="0">
                <a:pos x="connsiteX10744" y="connsiteY10744"/>
              </a:cxn>
              <a:cxn ang="0">
                <a:pos x="connsiteX10745" y="connsiteY10745"/>
              </a:cxn>
              <a:cxn ang="0">
                <a:pos x="connsiteX10746" y="connsiteY10746"/>
              </a:cxn>
              <a:cxn ang="0">
                <a:pos x="connsiteX10747" y="connsiteY10747"/>
              </a:cxn>
              <a:cxn ang="0">
                <a:pos x="connsiteX10748" y="connsiteY10748"/>
              </a:cxn>
              <a:cxn ang="0">
                <a:pos x="connsiteX10749" y="connsiteY10749"/>
              </a:cxn>
              <a:cxn ang="0">
                <a:pos x="connsiteX10750" y="connsiteY10750"/>
              </a:cxn>
              <a:cxn ang="0">
                <a:pos x="connsiteX10751" y="connsiteY10751"/>
              </a:cxn>
              <a:cxn ang="0">
                <a:pos x="connsiteX10752" y="connsiteY10752"/>
              </a:cxn>
              <a:cxn ang="0">
                <a:pos x="connsiteX10753" y="connsiteY10753"/>
              </a:cxn>
              <a:cxn ang="0">
                <a:pos x="connsiteX10754" y="connsiteY10754"/>
              </a:cxn>
              <a:cxn ang="0">
                <a:pos x="connsiteX10755" y="connsiteY10755"/>
              </a:cxn>
              <a:cxn ang="0">
                <a:pos x="connsiteX10756" y="connsiteY10756"/>
              </a:cxn>
              <a:cxn ang="0">
                <a:pos x="connsiteX10757" y="connsiteY10757"/>
              </a:cxn>
              <a:cxn ang="0">
                <a:pos x="connsiteX10758" y="connsiteY10758"/>
              </a:cxn>
              <a:cxn ang="0">
                <a:pos x="connsiteX10759" y="connsiteY10759"/>
              </a:cxn>
              <a:cxn ang="0">
                <a:pos x="connsiteX10760" y="connsiteY10760"/>
              </a:cxn>
              <a:cxn ang="0">
                <a:pos x="connsiteX10761" y="connsiteY10761"/>
              </a:cxn>
              <a:cxn ang="0">
                <a:pos x="connsiteX10762" y="connsiteY10762"/>
              </a:cxn>
              <a:cxn ang="0">
                <a:pos x="connsiteX10763" y="connsiteY10763"/>
              </a:cxn>
              <a:cxn ang="0">
                <a:pos x="connsiteX10764" y="connsiteY10764"/>
              </a:cxn>
              <a:cxn ang="0">
                <a:pos x="connsiteX10765" y="connsiteY10765"/>
              </a:cxn>
              <a:cxn ang="0">
                <a:pos x="connsiteX10766" y="connsiteY10766"/>
              </a:cxn>
              <a:cxn ang="0">
                <a:pos x="connsiteX10767" y="connsiteY10767"/>
              </a:cxn>
              <a:cxn ang="0">
                <a:pos x="connsiteX10768" y="connsiteY10768"/>
              </a:cxn>
              <a:cxn ang="0">
                <a:pos x="connsiteX10769" y="connsiteY10769"/>
              </a:cxn>
              <a:cxn ang="0">
                <a:pos x="connsiteX10770" y="connsiteY10770"/>
              </a:cxn>
              <a:cxn ang="0">
                <a:pos x="connsiteX10771" y="connsiteY10771"/>
              </a:cxn>
              <a:cxn ang="0">
                <a:pos x="connsiteX10772" y="connsiteY10772"/>
              </a:cxn>
              <a:cxn ang="0">
                <a:pos x="connsiteX10773" y="connsiteY10773"/>
              </a:cxn>
              <a:cxn ang="0">
                <a:pos x="connsiteX10774" y="connsiteY10774"/>
              </a:cxn>
              <a:cxn ang="0">
                <a:pos x="connsiteX10775" y="connsiteY10775"/>
              </a:cxn>
              <a:cxn ang="0">
                <a:pos x="connsiteX10776" y="connsiteY10776"/>
              </a:cxn>
              <a:cxn ang="0">
                <a:pos x="connsiteX10777" y="connsiteY10777"/>
              </a:cxn>
              <a:cxn ang="0">
                <a:pos x="connsiteX10778" y="connsiteY10778"/>
              </a:cxn>
              <a:cxn ang="0">
                <a:pos x="connsiteX10779" y="connsiteY10779"/>
              </a:cxn>
              <a:cxn ang="0">
                <a:pos x="connsiteX10780" y="connsiteY10780"/>
              </a:cxn>
              <a:cxn ang="0">
                <a:pos x="connsiteX10781" y="connsiteY10781"/>
              </a:cxn>
              <a:cxn ang="0">
                <a:pos x="connsiteX10782" y="connsiteY10782"/>
              </a:cxn>
              <a:cxn ang="0">
                <a:pos x="connsiteX10783" y="connsiteY10783"/>
              </a:cxn>
              <a:cxn ang="0">
                <a:pos x="connsiteX10784" y="connsiteY10784"/>
              </a:cxn>
              <a:cxn ang="0">
                <a:pos x="connsiteX10785" y="connsiteY10785"/>
              </a:cxn>
              <a:cxn ang="0">
                <a:pos x="connsiteX10786" y="connsiteY10786"/>
              </a:cxn>
              <a:cxn ang="0">
                <a:pos x="connsiteX10787" y="connsiteY10787"/>
              </a:cxn>
              <a:cxn ang="0">
                <a:pos x="connsiteX10788" y="connsiteY10788"/>
              </a:cxn>
              <a:cxn ang="0">
                <a:pos x="connsiteX10789" y="connsiteY10789"/>
              </a:cxn>
              <a:cxn ang="0">
                <a:pos x="connsiteX10790" y="connsiteY10790"/>
              </a:cxn>
              <a:cxn ang="0">
                <a:pos x="connsiteX10791" y="connsiteY10791"/>
              </a:cxn>
              <a:cxn ang="0">
                <a:pos x="connsiteX10792" y="connsiteY10792"/>
              </a:cxn>
              <a:cxn ang="0">
                <a:pos x="connsiteX10793" y="connsiteY10793"/>
              </a:cxn>
              <a:cxn ang="0">
                <a:pos x="connsiteX10794" y="connsiteY10794"/>
              </a:cxn>
              <a:cxn ang="0">
                <a:pos x="connsiteX10795" y="connsiteY10795"/>
              </a:cxn>
              <a:cxn ang="0">
                <a:pos x="connsiteX10796" y="connsiteY10796"/>
              </a:cxn>
              <a:cxn ang="0">
                <a:pos x="connsiteX10797" y="connsiteY10797"/>
              </a:cxn>
              <a:cxn ang="0">
                <a:pos x="connsiteX10798" y="connsiteY10798"/>
              </a:cxn>
              <a:cxn ang="0">
                <a:pos x="connsiteX10799" y="connsiteY10799"/>
              </a:cxn>
              <a:cxn ang="0">
                <a:pos x="connsiteX10800" y="connsiteY10800"/>
              </a:cxn>
              <a:cxn ang="0">
                <a:pos x="connsiteX10801" y="connsiteY10801"/>
              </a:cxn>
              <a:cxn ang="0">
                <a:pos x="connsiteX10802" y="connsiteY10802"/>
              </a:cxn>
              <a:cxn ang="0">
                <a:pos x="connsiteX10803" y="connsiteY10803"/>
              </a:cxn>
              <a:cxn ang="0">
                <a:pos x="connsiteX10804" y="connsiteY10804"/>
              </a:cxn>
              <a:cxn ang="0">
                <a:pos x="connsiteX10805" y="connsiteY10805"/>
              </a:cxn>
              <a:cxn ang="0">
                <a:pos x="connsiteX10806" y="connsiteY10806"/>
              </a:cxn>
              <a:cxn ang="0">
                <a:pos x="connsiteX10807" y="connsiteY10807"/>
              </a:cxn>
              <a:cxn ang="0">
                <a:pos x="connsiteX10808" y="connsiteY10808"/>
              </a:cxn>
              <a:cxn ang="0">
                <a:pos x="connsiteX10809" y="connsiteY10809"/>
              </a:cxn>
              <a:cxn ang="0">
                <a:pos x="connsiteX10810" y="connsiteY10810"/>
              </a:cxn>
              <a:cxn ang="0">
                <a:pos x="connsiteX10811" y="connsiteY10811"/>
              </a:cxn>
              <a:cxn ang="0">
                <a:pos x="connsiteX10812" y="connsiteY10812"/>
              </a:cxn>
              <a:cxn ang="0">
                <a:pos x="connsiteX10813" y="connsiteY10813"/>
              </a:cxn>
              <a:cxn ang="0">
                <a:pos x="connsiteX10814" y="connsiteY10814"/>
              </a:cxn>
              <a:cxn ang="0">
                <a:pos x="connsiteX10815" y="connsiteY10815"/>
              </a:cxn>
              <a:cxn ang="0">
                <a:pos x="connsiteX10816" y="connsiteY10816"/>
              </a:cxn>
              <a:cxn ang="0">
                <a:pos x="connsiteX10817" y="connsiteY10817"/>
              </a:cxn>
              <a:cxn ang="0">
                <a:pos x="connsiteX10818" y="connsiteY10818"/>
              </a:cxn>
              <a:cxn ang="0">
                <a:pos x="connsiteX10819" y="connsiteY10819"/>
              </a:cxn>
              <a:cxn ang="0">
                <a:pos x="connsiteX10820" y="connsiteY10820"/>
              </a:cxn>
              <a:cxn ang="0">
                <a:pos x="connsiteX10821" y="connsiteY10821"/>
              </a:cxn>
              <a:cxn ang="0">
                <a:pos x="connsiteX10822" y="connsiteY10822"/>
              </a:cxn>
              <a:cxn ang="0">
                <a:pos x="connsiteX10823" y="connsiteY10823"/>
              </a:cxn>
              <a:cxn ang="0">
                <a:pos x="connsiteX10824" y="connsiteY10824"/>
              </a:cxn>
              <a:cxn ang="0">
                <a:pos x="connsiteX10825" y="connsiteY10825"/>
              </a:cxn>
              <a:cxn ang="0">
                <a:pos x="connsiteX10826" y="connsiteY10826"/>
              </a:cxn>
              <a:cxn ang="0">
                <a:pos x="connsiteX10827" y="connsiteY10827"/>
              </a:cxn>
              <a:cxn ang="0">
                <a:pos x="connsiteX10828" y="connsiteY10828"/>
              </a:cxn>
              <a:cxn ang="0">
                <a:pos x="connsiteX10829" y="connsiteY10829"/>
              </a:cxn>
              <a:cxn ang="0">
                <a:pos x="connsiteX10830" y="connsiteY10830"/>
              </a:cxn>
              <a:cxn ang="0">
                <a:pos x="connsiteX10831" y="connsiteY10831"/>
              </a:cxn>
              <a:cxn ang="0">
                <a:pos x="connsiteX10832" y="connsiteY10832"/>
              </a:cxn>
              <a:cxn ang="0">
                <a:pos x="connsiteX10833" y="connsiteY10833"/>
              </a:cxn>
              <a:cxn ang="0">
                <a:pos x="connsiteX10834" y="connsiteY10834"/>
              </a:cxn>
              <a:cxn ang="0">
                <a:pos x="connsiteX10835" y="connsiteY10835"/>
              </a:cxn>
              <a:cxn ang="0">
                <a:pos x="connsiteX10836" y="connsiteY10836"/>
              </a:cxn>
              <a:cxn ang="0">
                <a:pos x="connsiteX10837" y="connsiteY10837"/>
              </a:cxn>
              <a:cxn ang="0">
                <a:pos x="connsiteX10838" y="connsiteY10838"/>
              </a:cxn>
              <a:cxn ang="0">
                <a:pos x="connsiteX10839" y="connsiteY10839"/>
              </a:cxn>
              <a:cxn ang="0">
                <a:pos x="connsiteX10840" y="connsiteY10840"/>
              </a:cxn>
              <a:cxn ang="0">
                <a:pos x="connsiteX10841" y="connsiteY10841"/>
              </a:cxn>
              <a:cxn ang="0">
                <a:pos x="connsiteX10842" y="connsiteY10842"/>
              </a:cxn>
              <a:cxn ang="0">
                <a:pos x="connsiteX10843" y="connsiteY10843"/>
              </a:cxn>
              <a:cxn ang="0">
                <a:pos x="connsiteX10844" y="connsiteY10844"/>
              </a:cxn>
              <a:cxn ang="0">
                <a:pos x="connsiteX10845" y="connsiteY10845"/>
              </a:cxn>
              <a:cxn ang="0">
                <a:pos x="connsiteX10846" y="connsiteY10846"/>
              </a:cxn>
              <a:cxn ang="0">
                <a:pos x="connsiteX10847" y="connsiteY10847"/>
              </a:cxn>
              <a:cxn ang="0">
                <a:pos x="connsiteX10848" y="connsiteY10848"/>
              </a:cxn>
              <a:cxn ang="0">
                <a:pos x="connsiteX10849" y="connsiteY10849"/>
              </a:cxn>
              <a:cxn ang="0">
                <a:pos x="connsiteX10850" y="connsiteY10850"/>
              </a:cxn>
              <a:cxn ang="0">
                <a:pos x="connsiteX10851" y="connsiteY10851"/>
              </a:cxn>
              <a:cxn ang="0">
                <a:pos x="connsiteX10852" y="connsiteY10852"/>
              </a:cxn>
              <a:cxn ang="0">
                <a:pos x="connsiteX10853" y="connsiteY10853"/>
              </a:cxn>
              <a:cxn ang="0">
                <a:pos x="connsiteX10854" y="connsiteY10854"/>
              </a:cxn>
              <a:cxn ang="0">
                <a:pos x="connsiteX10855" y="connsiteY10855"/>
              </a:cxn>
              <a:cxn ang="0">
                <a:pos x="connsiteX10856" y="connsiteY10856"/>
              </a:cxn>
              <a:cxn ang="0">
                <a:pos x="connsiteX10857" y="connsiteY10857"/>
              </a:cxn>
              <a:cxn ang="0">
                <a:pos x="connsiteX10858" y="connsiteY10858"/>
              </a:cxn>
              <a:cxn ang="0">
                <a:pos x="connsiteX10859" y="connsiteY10859"/>
              </a:cxn>
              <a:cxn ang="0">
                <a:pos x="connsiteX10860" y="connsiteY10860"/>
              </a:cxn>
              <a:cxn ang="0">
                <a:pos x="connsiteX10861" y="connsiteY10861"/>
              </a:cxn>
              <a:cxn ang="0">
                <a:pos x="connsiteX10862" y="connsiteY10862"/>
              </a:cxn>
              <a:cxn ang="0">
                <a:pos x="connsiteX10863" y="connsiteY10863"/>
              </a:cxn>
              <a:cxn ang="0">
                <a:pos x="connsiteX10864" y="connsiteY10864"/>
              </a:cxn>
              <a:cxn ang="0">
                <a:pos x="connsiteX10865" y="connsiteY10865"/>
              </a:cxn>
              <a:cxn ang="0">
                <a:pos x="connsiteX10866" y="connsiteY10866"/>
              </a:cxn>
              <a:cxn ang="0">
                <a:pos x="connsiteX10867" y="connsiteY10867"/>
              </a:cxn>
              <a:cxn ang="0">
                <a:pos x="connsiteX10868" y="connsiteY10868"/>
              </a:cxn>
              <a:cxn ang="0">
                <a:pos x="connsiteX10869" y="connsiteY10869"/>
              </a:cxn>
              <a:cxn ang="0">
                <a:pos x="connsiteX10870" y="connsiteY10870"/>
              </a:cxn>
              <a:cxn ang="0">
                <a:pos x="connsiteX10871" y="connsiteY10871"/>
              </a:cxn>
              <a:cxn ang="0">
                <a:pos x="connsiteX10872" y="connsiteY10872"/>
              </a:cxn>
              <a:cxn ang="0">
                <a:pos x="connsiteX10873" y="connsiteY10873"/>
              </a:cxn>
              <a:cxn ang="0">
                <a:pos x="connsiteX10874" y="connsiteY10874"/>
              </a:cxn>
              <a:cxn ang="0">
                <a:pos x="connsiteX10875" y="connsiteY10875"/>
              </a:cxn>
              <a:cxn ang="0">
                <a:pos x="connsiteX10876" y="connsiteY10876"/>
              </a:cxn>
              <a:cxn ang="0">
                <a:pos x="connsiteX10877" y="connsiteY10877"/>
              </a:cxn>
              <a:cxn ang="0">
                <a:pos x="connsiteX10878" y="connsiteY10878"/>
              </a:cxn>
              <a:cxn ang="0">
                <a:pos x="connsiteX10879" y="connsiteY10879"/>
              </a:cxn>
              <a:cxn ang="0">
                <a:pos x="connsiteX10880" y="connsiteY10880"/>
              </a:cxn>
              <a:cxn ang="0">
                <a:pos x="connsiteX10881" y="connsiteY10881"/>
              </a:cxn>
              <a:cxn ang="0">
                <a:pos x="connsiteX10882" y="connsiteY10882"/>
              </a:cxn>
              <a:cxn ang="0">
                <a:pos x="connsiteX10883" y="connsiteY10883"/>
              </a:cxn>
              <a:cxn ang="0">
                <a:pos x="connsiteX10884" y="connsiteY10884"/>
              </a:cxn>
              <a:cxn ang="0">
                <a:pos x="connsiteX10885" y="connsiteY10885"/>
              </a:cxn>
              <a:cxn ang="0">
                <a:pos x="connsiteX10886" y="connsiteY10886"/>
              </a:cxn>
              <a:cxn ang="0">
                <a:pos x="connsiteX10887" y="connsiteY10887"/>
              </a:cxn>
              <a:cxn ang="0">
                <a:pos x="connsiteX10888" y="connsiteY10888"/>
              </a:cxn>
              <a:cxn ang="0">
                <a:pos x="connsiteX10889" y="connsiteY10889"/>
              </a:cxn>
              <a:cxn ang="0">
                <a:pos x="connsiteX10890" y="connsiteY10890"/>
              </a:cxn>
              <a:cxn ang="0">
                <a:pos x="connsiteX10891" y="connsiteY10891"/>
              </a:cxn>
              <a:cxn ang="0">
                <a:pos x="connsiteX10892" y="connsiteY10892"/>
              </a:cxn>
              <a:cxn ang="0">
                <a:pos x="connsiteX10893" y="connsiteY10893"/>
              </a:cxn>
              <a:cxn ang="0">
                <a:pos x="connsiteX10894" y="connsiteY10894"/>
              </a:cxn>
              <a:cxn ang="0">
                <a:pos x="connsiteX10895" y="connsiteY10895"/>
              </a:cxn>
              <a:cxn ang="0">
                <a:pos x="connsiteX10896" y="connsiteY10896"/>
              </a:cxn>
              <a:cxn ang="0">
                <a:pos x="connsiteX10897" y="connsiteY10897"/>
              </a:cxn>
              <a:cxn ang="0">
                <a:pos x="connsiteX10898" y="connsiteY10898"/>
              </a:cxn>
              <a:cxn ang="0">
                <a:pos x="connsiteX10899" y="connsiteY10899"/>
              </a:cxn>
              <a:cxn ang="0">
                <a:pos x="connsiteX10900" y="connsiteY10900"/>
              </a:cxn>
              <a:cxn ang="0">
                <a:pos x="connsiteX10901" y="connsiteY10901"/>
              </a:cxn>
              <a:cxn ang="0">
                <a:pos x="connsiteX10902" y="connsiteY10902"/>
              </a:cxn>
              <a:cxn ang="0">
                <a:pos x="connsiteX10903" y="connsiteY10903"/>
              </a:cxn>
              <a:cxn ang="0">
                <a:pos x="connsiteX10904" y="connsiteY10904"/>
              </a:cxn>
              <a:cxn ang="0">
                <a:pos x="connsiteX10905" y="connsiteY10905"/>
              </a:cxn>
              <a:cxn ang="0">
                <a:pos x="connsiteX10906" y="connsiteY10906"/>
              </a:cxn>
              <a:cxn ang="0">
                <a:pos x="connsiteX10907" y="connsiteY10907"/>
              </a:cxn>
              <a:cxn ang="0">
                <a:pos x="connsiteX10908" y="connsiteY10908"/>
              </a:cxn>
              <a:cxn ang="0">
                <a:pos x="connsiteX10909" y="connsiteY10909"/>
              </a:cxn>
              <a:cxn ang="0">
                <a:pos x="connsiteX10910" y="connsiteY10910"/>
              </a:cxn>
              <a:cxn ang="0">
                <a:pos x="connsiteX10911" y="connsiteY10911"/>
              </a:cxn>
              <a:cxn ang="0">
                <a:pos x="connsiteX10912" y="connsiteY10912"/>
              </a:cxn>
              <a:cxn ang="0">
                <a:pos x="connsiteX10913" y="connsiteY10913"/>
              </a:cxn>
              <a:cxn ang="0">
                <a:pos x="connsiteX10914" y="connsiteY10914"/>
              </a:cxn>
              <a:cxn ang="0">
                <a:pos x="connsiteX10915" y="connsiteY10915"/>
              </a:cxn>
              <a:cxn ang="0">
                <a:pos x="connsiteX10916" y="connsiteY10916"/>
              </a:cxn>
              <a:cxn ang="0">
                <a:pos x="connsiteX10917" y="connsiteY10917"/>
              </a:cxn>
              <a:cxn ang="0">
                <a:pos x="connsiteX10918" y="connsiteY10918"/>
              </a:cxn>
              <a:cxn ang="0">
                <a:pos x="connsiteX10919" y="connsiteY10919"/>
              </a:cxn>
              <a:cxn ang="0">
                <a:pos x="connsiteX10920" y="connsiteY10920"/>
              </a:cxn>
              <a:cxn ang="0">
                <a:pos x="connsiteX10921" y="connsiteY10921"/>
              </a:cxn>
              <a:cxn ang="0">
                <a:pos x="connsiteX10922" y="connsiteY10922"/>
              </a:cxn>
              <a:cxn ang="0">
                <a:pos x="connsiteX10923" y="connsiteY10923"/>
              </a:cxn>
              <a:cxn ang="0">
                <a:pos x="connsiteX10924" y="connsiteY10924"/>
              </a:cxn>
              <a:cxn ang="0">
                <a:pos x="connsiteX10925" y="connsiteY10925"/>
              </a:cxn>
              <a:cxn ang="0">
                <a:pos x="connsiteX10926" y="connsiteY10926"/>
              </a:cxn>
              <a:cxn ang="0">
                <a:pos x="connsiteX10927" y="connsiteY10927"/>
              </a:cxn>
              <a:cxn ang="0">
                <a:pos x="connsiteX10928" y="connsiteY10928"/>
              </a:cxn>
              <a:cxn ang="0">
                <a:pos x="connsiteX10929" y="connsiteY10929"/>
              </a:cxn>
              <a:cxn ang="0">
                <a:pos x="connsiteX10930" y="connsiteY10930"/>
              </a:cxn>
              <a:cxn ang="0">
                <a:pos x="connsiteX10931" y="connsiteY10931"/>
              </a:cxn>
              <a:cxn ang="0">
                <a:pos x="connsiteX10932" y="connsiteY10932"/>
              </a:cxn>
              <a:cxn ang="0">
                <a:pos x="connsiteX10933" y="connsiteY10933"/>
              </a:cxn>
              <a:cxn ang="0">
                <a:pos x="connsiteX10934" y="connsiteY10934"/>
              </a:cxn>
              <a:cxn ang="0">
                <a:pos x="connsiteX10935" y="connsiteY10935"/>
              </a:cxn>
              <a:cxn ang="0">
                <a:pos x="connsiteX10936" y="connsiteY10936"/>
              </a:cxn>
              <a:cxn ang="0">
                <a:pos x="connsiteX10937" y="connsiteY10937"/>
              </a:cxn>
              <a:cxn ang="0">
                <a:pos x="connsiteX10938" y="connsiteY10938"/>
              </a:cxn>
              <a:cxn ang="0">
                <a:pos x="connsiteX10939" y="connsiteY10939"/>
              </a:cxn>
              <a:cxn ang="0">
                <a:pos x="connsiteX10940" y="connsiteY10940"/>
              </a:cxn>
              <a:cxn ang="0">
                <a:pos x="connsiteX10941" y="connsiteY10941"/>
              </a:cxn>
              <a:cxn ang="0">
                <a:pos x="connsiteX10942" y="connsiteY10942"/>
              </a:cxn>
              <a:cxn ang="0">
                <a:pos x="connsiteX10943" y="connsiteY10943"/>
              </a:cxn>
              <a:cxn ang="0">
                <a:pos x="connsiteX10944" y="connsiteY10944"/>
              </a:cxn>
              <a:cxn ang="0">
                <a:pos x="connsiteX10945" y="connsiteY10945"/>
              </a:cxn>
              <a:cxn ang="0">
                <a:pos x="connsiteX10946" y="connsiteY10946"/>
              </a:cxn>
              <a:cxn ang="0">
                <a:pos x="connsiteX10947" y="connsiteY10947"/>
              </a:cxn>
              <a:cxn ang="0">
                <a:pos x="connsiteX10948" y="connsiteY10948"/>
              </a:cxn>
              <a:cxn ang="0">
                <a:pos x="connsiteX10949" y="connsiteY10949"/>
              </a:cxn>
              <a:cxn ang="0">
                <a:pos x="connsiteX10950" y="connsiteY10950"/>
              </a:cxn>
              <a:cxn ang="0">
                <a:pos x="connsiteX10951" y="connsiteY10951"/>
              </a:cxn>
              <a:cxn ang="0">
                <a:pos x="connsiteX10952" y="connsiteY10952"/>
              </a:cxn>
              <a:cxn ang="0">
                <a:pos x="connsiteX10953" y="connsiteY10953"/>
              </a:cxn>
              <a:cxn ang="0">
                <a:pos x="connsiteX10954" y="connsiteY10954"/>
              </a:cxn>
              <a:cxn ang="0">
                <a:pos x="connsiteX10955" y="connsiteY10955"/>
              </a:cxn>
              <a:cxn ang="0">
                <a:pos x="connsiteX10956" y="connsiteY10956"/>
              </a:cxn>
              <a:cxn ang="0">
                <a:pos x="connsiteX10957" y="connsiteY10957"/>
              </a:cxn>
              <a:cxn ang="0">
                <a:pos x="connsiteX10958" y="connsiteY10958"/>
              </a:cxn>
              <a:cxn ang="0">
                <a:pos x="connsiteX10959" y="connsiteY10959"/>
              </a:cxn>
              <a:cxn ang="0">
                <a:pos x="connsiteX10960" y="connsiteY10960"/>
              </a:cxn>
              <a:cxn ang="0">
                <a:pos x="connsiteX10961" y="connsiteY10961"/>
              </a:cxn>
              <a:cxn ang="0">
                <a:pos x="connsiteX10962" y="connsiteY10962"/>
              </a:cxn>
              <a:cxn ang="0">
                <a:pos x="connsiteX10963" y="connsiteY10963"/>
              </a:cxn>
              <a:cxn ang="0">
                <a:pos x="connsiteX10964" y="connsiteY10964"/>
              </a:cxn>
              <a:cxn ang="0">
                <a:pos x="connsiteX10965" y="connsiteY10965"/>
              </a:cxn>
              <a:cxn ang="0">
                <a:pos x="connsiteX10966" y="connsiteY10966"/>
              </a:cxn>
              <a:cxn ang="0">
                <a:pos x="connsiteX10967" y="connsiteY10967"/>
              </a:cxn>
              <a:cxn ang="0">
                <a:pos x="connsiteX10968" y="connsiteY10968"/>
              </a:cxn>
              <a:cxn ang="0">
                <a:pos x="connsiteX10969" y="connsiteY10969"/>
              </a:cxn>
              <a:cxn ang="0">
                <a:pos x="connsiteX10970" y="connsiteY10970"/>
              </a:cxn>
              <a:cxn ang="0">
                <a:pos x="connsiteX10971" y="connsiteY10971"/>
              </a:cxn>
              <a:cxn ang="0">
                <a:pos x="connsiteX10972" y="connsiteY10972"/>
              </a:cxn>
              <a:cxn ang="0">
                <a:pos x="connsiteX10973" y="connsiteY10973"/>
              </a:cxn>
              <a:cxn ang="0">
                <a:pos x="connsiteX10974" y="connsiteY10974"/>
              </a:cxn>
              <a:cxn ang="0">
                <a:pos x="connsiteX10975" y="connsiteY10975"/>
              </a:cxn>
              <a:cxn ang="0">
                <a:pos x="connsiteX10976" y="connsiteY10976"/>
              </a:cxn>
              <a:cxn ang="0">
                <a:pos x="connsiteX10977" y="connsiteY10977"/>
              </a:cxn>
              <a:cxn ang="0">
                <a:pos x="connsiteX10978" y="connsiteY10978"/>
              </a:cxn>
              <a:cxn ang="0">
                <a:pos x="connsiteX10979" y="connsiteY10979"/>
              </a:cxn>
              <a:cxn ang="0">
                <a:pos x="connsiteX10980" y="connsiteY10980"/>
              </a:cxn>
              <a:cxn ang="0">
                <a:pos x="connsiteX10981" y="connsiteY10981"/>
              </a:cxn>
              <a:cxn ang="0">
                <a:pos x="connsiteX10982" y="connsiteY10982"/>
              </a:cxn>
              <a:cxn ang="0">
                <a:pos x="connsiteX10983" y="connsiteY10983"/>
              </a:cxn>
              <a:cxn ang="0">
                <a:pos x="connsiteX10984" y="connsiteY10984"/>
              </a:cxn>
              <a:cxn ang="0">
                <a:pos x="connsiteX10985" y="connsiteY10985"/>
              </a:cxn>
              <a:cxn ang="0">
                <a:pos x="connsiteX10986" y="connsiteY10986"/>
              </a:cxn>
              <a:cxn ang="0">
                <a:pos x="connsiteX10987" y="connsiteY10987"/>
              </a:cxn>
              <a:cxn ang="0">
                <a:pos x="connsiteX10988" y="connsiteY10988"/>
              </a:cxn>
              <a:cxn ang="0">
                <a:pos x="connsiteX10989" y="connsiteY10989"/>
              </a:cxn>
              <a:cxn ang="0">
                <a:pos x="connsiteX10990" y="connsiteY10990"/>
              </a:cxn>
              <a:cxn ang="0">
                <a:pos x="connsiteX10991" y="connsiteY10991"/>
              </a:cxn>
              <a:cxn ang="0">
                <a:pos x="connsiteX10992" y="connsiteY10992"/>
              </a:cxn>
              <a:cxn ang="0">
                <a:pos x="connsiteX10993" y="connsiteY10993"/>
              </a:cxn>
              <a:cxn ang="0">
                <a:pos x="connsiteX10994" y="connsiteY10994"/>
              </a:cxn>
              <a:cxn ang="0">
                <a:pos x="connsiteX10995" y="connsiteY10995"/>
              </a:cxn>
              <a:cxn ang="0">
                <a:pos x="connsiteX10996" y="connsiteY10996"/>
              </a:cxn>
              <a:cxn ang="0">
                <a:pos x="connsiteX10997" y="connsiteY10997"/>
              </a:cxn>
              <a:cxn ang="0">
                <a:pos x="connsiteX10998" y="connsiteY10998"/>
              </a:cxn>
              <a:cxn ang="0">
                <a:pos x="connsiteX10999" y="connsiteY10999"/>
              </a:cxn>
              <a:cxn ang="0">
                <a:pos x="connsiteX11000" y="connsiteY11000"/>
              </a:cxn>
              <a:cxn ang="0">
                <a:pos x="connsiteX11001" y="connsiteY11001"/>
              </a:cxn>
              <a:cxn ang="0">
                <a:pos x="connsiteX11002" y="connsiteY11002"/>
              </a:cxn>
              <a:cxn ang="0">
                <a:pos x="connsiteX11003" y="connsiteY11003"/>
              </a:cxn>
              <a:cxn ang="0">
                <a:pos x="connsiteX11004" y="connsiteY11004"/>
              </a:cxn>
              <a:cxn ang="0">
                <a:pos x="connsiteX11005" y="connsiteY11005"/>
              </a:cxn>
              <a:cxn ang="0">
                <a:pos x="connsiteX11006" y="connsiteY11006"/>
              </a:cxn>
              <a:cxn ang="0">
                <a:pos x="connsiteX11007" y="connsiteY11007"/>
              </a:cxn>
              <a:cxn ang="0">
                <a:pos x="connsiteX11008" y="connsiteY11008"/>
              </a:cxn>
              <a:cxn ang="0">
                <a:pos x="connsiteX11009" y="connsiteY11009"/>
              </a:cxn>
              <a:cxn ang="0">
                <a:pos x="connsiteX11010" y="connsiteY11010"/>
              </a:cxn>
              <a:cxn ang="0">
                <a:pos x="connsiteX11011" y="connsiteY11011"/>
              </a:cxn>
              <a:cxn ang="0">
                <a:pos x="connsiteX11012" y="connsiteY11012"/>
              </a:cxn>
              <a:cxn ang="0">
                <a:pos x="connsiteX11013" y="connsiteY11013"/>
              </a:cxn>
              <a:cxn ang="0">
                <a:pos x="connsiteX11014" y="connsiteY11014"/>
              </a:cxn>
              <a:cxn ang="0">
                <a:pos x="connsiteX11015" y="connsiteY11015"/>
              </a:cxn>
              <a:cxn ang="0">
                <a:pos x="connsiteX11016" y="connsiteY11016"/>
              </a:cxn>
              <a:cxn ang="0">
                <a:pos x="connsiteX11017" y="connsiteY11017"/>
              </a:cxn>
              <a:cxn ang="0">
                <a:pos x="connsiteX11018" y="connsiteY11018"/>
              </a:cxn>
              <a:cxn ang="0">
                <a:pos x="connsiteX11019" y="connsiteY11019"/>
              </a:cxn>
              <a:cxn ang="0">
                <a:pos x="connsiteX11020" y="connsiteY11020"/>
              </a:cxn>
              <a:cxn ang="0">
                <a:pos x="connsiteX11021" y="connsiteY11021"/>
              </a:cxn>
              <a:cxn ang="0">
                <a:pos x="connsiteX11022" y="connsiteY11022"/>
              </a:cxn>
              <a:cxn ang="0">
                <a:pos x="connsiteX11023" y="connsiteY11023"/>
              </a:cxn>
              <a:cxn ang="0">
                <a:pos x="connsiteX11024" y="connsiteY11024"/>
              </a:cxn>
              <a:cxn ang="0">
                <a:pos x="connsiteX11025" y="connsiteY11025"/>
              </a:cxn>
              <a:cxn ang="0">
                <a:pos x="connsiteX11026" y="connsiteY11026"/>
              </a:cxn>
              <a:cxn ang="0">
                <a:pos x="connsiteX11027" y="connsiteY11027"/>
              </a:cxn>
              <a:cxn ang="0">
                <a:pos x="connsiteX11028" y="connsiteY11028"/>
              </a:cxn>
              <a:cxn ang="0">
                <a:pos x="connsiteX11029" y="connsiteY11029"/>
              </a:cxn>
              <a:cxn ang="0">
                <a:pos x="connsiteX11030" y="connsiteY11030"/>
              </a:cxn>
              <a:cxn ang="0">
                <a:pos x="connsiteX11031" y="connsiteY11031"/>
              </a:cxn>
              <a:cxn ang="0">
                <a:pos x="connsiteX11032" y="connsiteY11032"/>
              </a:cxn>
              <a:cxn ang="0">
                <a:pos x="connsiteX11033" y="connsiteY11033"/>
              </a:cxn>
              <a:cxn ang="0">
                <a:pos x="connsiteX11034" y="connsiteY11034"/>
              </a:cxn>
              <a:cxn ang="0">
                <a:pos x="connsiteX11035" y="connsiteY11035"/>
              </a:cxn>
              <a:cxn ang="0">
                <a:pos x="connsiteX11036" y="connsiteY11036"/>
              </a:cxn>
              <a:cxn ang="0">
                <a:pos x="connsiteX11037" y="connsiteY11037"/>
              </a:cxn>
              <a:cxn ang="0">
                <a:pos x="connsiteX11038" y="connsiteY11038"/>
              </a:cxn>
              <a:cxn ang="0">
                <a:pos x="connsiteX11039" y="connsiteY11039"/>
              </a:cxn>
              <a:cxn ang="0">
                <a:pos x="connsiteX11040" y="connsiteY11040"/>
              </a:cxn>
              <a:cxn ang="0">
                <a:pos x="connsiteX11041" y="connsiteY11041"/>
              </a:cxn>
              <a:cxn ang="0">
                <a:pos x="connsiteX11042" y="connsiteY11042"/>
              </a:cxn>
              <a:cxn ang="0">
                <a:pos x="connsiteX11043" y="connsiteY11043"/>
              </a:cxn>
              <a:cxn ang="0">
                <a:pos x="connsiteX11044" y="connsiteY11044"/>
              </a:cxn>
              <a:cxn ang="0">
                <a:pos x="connsiteX11045" y="connsiteY11045"/>
              </a:cxn>
              <a:cxn ang="0">
                <a:pos x="connsiteX11046" y="connsiteY11046"/>
              </a:cxn>
              <a:cxn ang="0">
                <a:pos x="connsiteX11047" y="connsiteY11047"/>
              </a:cxn>
              <a:cxn ang="0">
                <a:pos x="connsiteX11048" y="connsiteY11048"/>
              </a:cxn>
              <a:cxn ang="0">
                <a:pos x="connsiteX11049" y="connsiteY11049"/>
              </a:cxn>
              <a:cxn ang="0">
                <a:pos x="connsiteX11050" y="connsiteY11050"/>
              </a:cxn>
              <a:cxn ang="0">
                <a:pos x="connsiteX11051" y="connsiteY11051"/>
              </a:cxn>
              <a:cxn ang="0">
                <a:pos x="connsiteX11052" y="connsiteY11052"/>
              </a:cxn>
              <a:cxn ang="0">
                <a:pos x="connsiteX11053" y="connsiteY11053"/>
              </a:cxn>
              <a:cxn ang="0">
                <a:pos x="connsiteX11054" y="connsiteY11054"/>
              </a:cxn>
              <a:cxn ang="0">
                <a:pos x="connsiteX11055" y="connsiteY11055"/>
              </a:cxn>
              <a:cxn ang="0">
                <a:pos x="connsiteX11056" y="connsiteY11056"/>
              </a:cxn>
              <a:cxn ang="0">
                <a:pos x="connsiteX11057" y="connsiteY11057"/>
              </a:cxn>
              <a:cxn ang="0">
                <a:pos x="connsiteX11058" y="connsiteY11058"/>
              </a:cxn>
              <a:cxn ang="0">
                <a:pos x="connsiteX11059" y="connsiteY11059"/>
              </a:cxn>
              <a:cxn ang="0">
                <a:pos x="connsiteX11060" y="connsiteY11060"/>
              </a:cxn>
              <a:cxn ang="0">
                <a:pos x="connsiteX11061" y="connsiteY11061"/>
              </a:cxn>
              <a:cxn ang="0">
                <a:pos x="connsiteX11062" y="connsiteY11062"/>
              </a:cxn>
              <a:cxn ang="0">
                <a:pos x="connsiteX11063" y="connsiteY11063"/>
              </a:cxn>
              <a:cxn ang="0">
                <a:pos x="connsiteX11064" y="connsiteY11064"/>
              </a:cxn>
              <a:cxn ang="0">
                <a:pos x="connsiteX11065" y="connsiteY11065"/>
              </a:cxn>
              <a:cxn ang="0">
                <a:pos x="connsiteX11066" y="connsiteY11066"/>
              </a:cxn>
              <a:cxn ang="0">
                <a:pos x="connsiteX11067" y="connsiteY11067"/>
              </a:cxn>
              <a:cxn ang="0">
                <a:pos x="connsiteX11068" y="connsiteY11068"/>
              </a:cxn>
              <a:cxn ang="0">
                <a:pos x="connsiteX11069" y="connsiteY11069"/>
              </a:cxn>
              <a:cxn ang="0">
                <a:pos x="connsiteX11070" y="connsiteY11070"/>
              </a:cxn>
              <a:cxn ang="0">
                <a:pos x="connsiteX11071" y="connsiteY11071"/>
              </a:cxn>
              <a:cxn ang="0">
                <a:pos x="connsiteX11072" y="connsiteY11072"/>
              </a:cxn>
              <a:cxn ang="0">
                <a:pos x="connsiteX11073" y="connsiteY11073"/>
              </a:cxn>
              <a:cxn ang="0">
                <a:pos x="connsiteX11074" y="connsiteY11074"/>
              </a:cxn>
              <a:cxn ang="0">
                <a:pos x="connsiteX11075" y="connsiteY11075"/>
              </a:cxn>
              <a:cxn ang="0">
                <a:pos x="connsiteX11076" y="connsiteY11076"/>
              </a:cxn>
              <a:cxn ang="0">
                <a:pos x="connsiteX11077" y="connsiteY11077"/>
              </a:cxn>
              <a:cxn ang="0">
                <a:pos x="connsiteX11078" y="connsiteY11078"/>
              </a:cxn>
              <a:cxn ang="0">
                <a:pos x="connsiteX11079" y="connsiteY11079"/>
              </a:cxn>
              <a:cxn ang="0">
                <a:pos x="connsiteX11080" y="connsiteY11080"/>
              </a:cxn>
              <a:cxn ang="0">
                <a:pos x="connsiteX11081" y="connsiteY11081"/>
              </a:cxn>
              <a:cxn ang="0">
                <a:pos x="connsiteX11082" y="connsiteY11082"/>
              </a:cxn>
              <a:cxn ang="0">
                <a:pos x="connsiteX11083" y="connsiteY11083"/>
              </a:cxn>
              <a:cxn ang="0">
                <a:pos x="connsiteX11084" y="connsiteY11084"/>
              </a:cxn>
              <a:cxn ang="0">
                <a:pos x="connsiteX11085" y="connsiteY11085"/>
              </a:cxn>
              <a:cxn ang="0">
                <a:pos x="connsiteX11086" y="connsiteY11086"/>
              </a:cxn>
              <a:cxn ang="0">
                <a:pos x="connsiteX11087" y="connsiteY11087"/>
              </a:cxn>
              <a:cxn ang="0">
                <a:pos x="connsiteX11088" y="connsiteY11088"/>
              </a:cxn>
              <a:cxn ang="0">
                <a:pos x="connsiteX11089" y="connsiteY11089"/>
              </a:cxn>
              <a:cxn ang="0">
                <a:pos x="connsiteX11090" y="connsiteY11090"/>
              </a:cxn>
              <a:cxn ang="0">
                <a:pos x="connsiteX11091" y="connsiteY11091"/>
              </a:cxn>
              <a:cxn ang="0">
                <a:pos x="connsiteX11092" y="connsiteY11092"/>
              </a:cxn>
              <a:cxn ang="0">
                <a:pos x="connsiteX11093" y="connsiteY11093"/>
              </a:cxn>
              <a:cxn ang="0">
                <a:pos x="connsiteX11094" y="connsiteY11094"/>
              </a:cxn>
              <a:cxn ang="0">
                <a:pos x="connsiteX11095" y="connsiteY11095"/>
              </a:cxn>
              <a:cxn ang="0">
                <a:pos x="connsiteX11096" y="connsiteY11096"/>
              </a:cxn>
              <a:cxn ang="0">
                <a:pos x="connsiteX11097" y="connsiteY11097"/>
              </a:cxn>
              <a:cxn ang="0">
                <a:pos x="connsiteX11098" y="connsiteY11098"/>
              </a:cxn>
              <a:cxn ang="0">
                <a:pos x="connsiteX11099" y="connsiteY11099"/>
              </a:cxn>
              <a:cxn ang="0">
                <a:pos x="connsiteX11100" y="connsiteY11100"/>
              </a:cxn>
              <a:cxn ang="0">
                <a:pos x="connsiteX11101" y="connsiteY11101"/>
              </a:cxn>
              <a:cxn ang="0">
                <a:pos x="connsiteX11102" y="connsiteY11102"/>
              </a:cxn>
              <a:cxn ang="0">
                <a:pos x="connsiteX11103" y="connsiteY11103"/>
              </a:cxn>
              <a:cxn ang="0">
                <a:pos x="connsiteX11104" y="connsiteY11104"/>
              </a:cxn>
              <a:cxn ang="0">
                <a:pos x="connsiteX11105" y="connsiteY11105"/>
              </a:cxn>
              <a:cxn ang="0">
                <a:pos x="connsiteX11106" y="connsiteY11106"/>
              </a:cxn>
              <a:cxn ang="0">
                <a:pos x="connsiteX11107" y="connsiteY11107"/>
              </a:cxn>
              <a:cxn ang="0">
                <a:pos x="connsiteX11108" y="connsiteY11108"/>
              </a:cxn>
              <a:cxn ang="0">
                <a:pos x="connsiteX11109" y="connsiteY11109"/>
              </a:cxn>
              <a:cxn ang="0">
                <a:pos x="connsiteX11110" y="connsiteY11110"/>
              </a:cxn>
              <a:cxn ang="0">
                <a:pos x="connsiteX11111" y="connsiteY11111"/>
              </a:cxn>
              <a:cxn ang="0">
                <a:pos x="connsiteX11112" y="connsiteY11112"/>
              </a:cxn>
              <a:cxn ang="0">
                <a:pos x="connsiteX11113" y="connsiteY11113"/>
              </a:cxn>
              <a:cxn ang="0">
                <a:pos x="connsiteX11114" y="connsiteY11114"/>
              </a:cxn>
              <a:cxn ang="0">
                <a:pos x="connsiteX11115" y="connsiteY11115"/>
              </a:cxn>
              <a:cxn ang="0">
                <a:pos x="connsiteX11116" y="connsiteY11116"/>
              </a:cxn>
              <a:cxn ang="0">
                <a:pos x="connsiteX11117" y="connsiteY11117"/>
              </a:cxn>
              <a:cxn ang="0">
                <a:pos x="connsiteX11118" y="connsiteY11118"/>
              </a:cxn>
              <a:cxn ang="0">
                <a:pos x="connsiteX11119" y="connsiteY11119"/>
              </a:cxn>
              <a:cxn ang="0">
                <a:pos x="connsiteX11120" y="connsiteY11120"/>
              </a:cxn>
              <a:cxn ang="0">
                <a:pos x="connsiteX11121" y="connsiteY11121"/>
              </a:cxn>
              <a:cxn ang="0">
                <a:pos x="connsiteX11122" y="connsiteY11122"/>
              </a:cxn>
              <a:cxn ang="0">
                <a:pos x="connsiteX11123" y="connsiteY11123"/>
              </a:cxn>
              <a:cxn ang="0">
                <a:pos x="connsiteX11124" y="connsiteY11124"/>
              </a:cxn>
              <a:cxn ang="0">
                <a:pos x="connsiteX11125" y="connsiteY11125"/>
              </a:cxn>
              <a:cxn ang="0">
                <a:pos x="connsiteX11126" y="connsiteY11126"/>
              </a:cxn>
              <a:cxn ang="0">
                <a:pos x="connsiteX11127" y="connsiteY11127"/>
              </a:cxn>
              <a:cxn ang="0">
                <a:pos x="connsiteX11128" y="connsiteY11128"/>
              </a:cxn>
              <a:cxn ang="0">
                <a:pos x="connsiteX11129" y="connsiteY11129"/>
              </a:cxn>
              <a:cxn ang="0">
                <a:pos x="connsiteX11130" y="connsiteY11130"/>
              </a:cxn>
              <a:cxn ang="0">
                <a:pos x="connsiteX11131" y="connsiteY11131"/>
              </a:cxn>
              <a:cxn ang="0">
                <a:pos x="connsiteX11132" y="connsiteY11132"/>
              </a:cxn>
              <a:cxn ang="0">
                <a:pos x="connsiteX11133" y="connsiteY11133"/>
              </a:cxn>
              <a:cxn ang="0">
                <a:pos x="connsiteX11134" y="connsiteY11134"/>
              </a:cxn>
              <a:cxn ang="0">
                <a:pos x="connsiteX11135" y="connsiteY11135"/>
              </a:cxn>
              <a:cxn ang="0">
                <a:pos x="connsiteX11136" y="connsiteY11136"/>
              </a:cxn>
              <a:cxn ang="0">
                <a:pos x="connsiteX11137" y="connsiteY11137"/>
              </a:cxn>
              <a:cxn ang="0">
                <a:pos x="connsiteX11138" y="connsiteY11138"/>
              </a:cxn>
              <a:cxn ang="0">
                <a:pos x="connsiteX11139" y="connsiteY11139"/>
              </a:cxn>
              <a:cxn ang="0">
                <a:pos x="connsiteX11140" y="connsiteY11140"/>
              </a:cxn>
              <a:cxn ang="0">
                <a:pos x="connsiteX11141" y="connsiteY11141"/>
              </a:cxn>
              <a:cxn ang="0">
                <a:pos x="connsiteX11142" y="connsiteY11142"/>
              </a:cxn>
              <a:cxn ang="0">
                <a:pos x="connsiteX11143" y="connsiteY11143"/>
              </a:cxn>
              <a:cxn ang="0">
                <a:pos x="connsiteX11144" y="connsiteY11144"/>
              </a:cxn>
              <a:cxn ang="0">
                <a:pos x="connsiteX11145" y="connsiteY11145"/>
              </a:cxn>
              <a:cxn ang="0">
                <a:pos x="connsiteX11146" y="connsiteY11146"/>
              </a:cxn>
              <a:cxn ang="0">
                <a:pos x="connsiteX11147" y="connsiteY11147"/>
              </a:cxn>
              <a:cxn ang="0">
                <a:pos x="connsiteX11148" y="connsiteY11148"/>
              </a:cxn>
              <a:cxn ang="0">
                <a:pos x="connsiteX11149" y="connsiteY11149"/>
              </a:cxn>
              <a:cxn ang="0">
                <a:pos x="connsiteX11150" y="connsiteY11150"/>
              </a:cxn>
              <a:cxn ang="0">
                <a:pos x="connsiteX11151" y="connsiteY11151"/>
              </a:cxn>
              <a:cxn ang="0">
                <a:pos x="connsiteX11152" y="connsiteY11152"/>
              </a:cxn>
              <a:cxn ang="0">
                <a:pos x="connsiteX11153" y="connsiteY11153"/>
              </a:cxn>
              <a:cxn ang="0">
                <a:pos x="connsiteX11154" y="connsiteY11154"/>
              </a:cxn>
              <a:cxn ang="0">
                <a:pos x="connsiteX11155" y="connsiteY11155"/>
              </a:cxn>
              <a:cxn ang="0">
                <a:pos x="connsiteX11156" y="connsiteY11156"/>
              </a:cxn>
              <a:cxn ang="0">
                <a:pos x="connsiteX11157" y="connsiteY11157"/>
              </a:cxn>
              <a:cxn ang="0">
                <a:pos x="connsiteX11158" y="connsiteY11158"/>
              </a:cxn>
              <a:cxn ang="0">
                <a:pos x="connsiteX11159" y="connsiteY11159"/>
              </a:cxn>
              <a:cxn ang="0">
                <a:pos x="connsiteX11160" y="connsiteY11160"/>
              </a:cxn>
              <a:cxn ang="0">
                <a:pos x="connsiteX11161" y="connsiteY11161"/>
              </a:cxn>
              <a:cxn ang="0">
                <a:pos x="connsiteX11162" y="connsiteY11162"/>
              </a:cxn>
              <a:cxn ang="0">
                <a:pos x="connsiteX11163" y="connsiteY11163"/>
              </a:cxn>
              <a:cxn ang="0">
                <a:pos x="connsiteX11164" y="connsiteY11164"/>
              </a:cxn>
              <a:cxn ang="0">
                <a:pos x="connsiteX11165" y="connsiteY11165"/>
              </a:cxn>
              <a:cxn ang="0">
                <a:pos x="connsiteX11166" y="connsiteY11166"/>
              </a:cxn>
              <a:cxn ang="0">
                <a:pos x="connsiteX11167" y="connsiteY11167"/>
              </a:cxn>
              <a:cxn ang="0">
                <a:pos x="connsiteX11168" y="connsiteY11168"/>
              </a:cxn>
              <a:cxn ang="0">
                <a:pos x="connsiteX11169" y="connsiteY11169"/>
              </a:cxn>
              <a:cxn ang="0">
                <a:pos x="connsiteX11170" y="connsiteY11170"/>
              </a:cxn>
              <a:cxn ang="0">
                <a:pos x="connsiteX11171" y="connsiteY11171"/>
              </a:cxn>
              <a:cxn ang="0">
                <a:pos x="connsiteX11172" y="connsiteY11172"/>
              </a:cxn>
              <a:cxn ang="0">
                <a:pos x="connsiteX11173" y="connsiteY11173"/>
              </a:cxn>
              <a:cxn ang="0">
                <a:pos x="connsiteX11174" y="connsiteY11174"/>
              </a:cxn>
              <a:cxn ang="0">
                <a:pos x="connsiteX11175" y="connsiteY11175"/>
              </a:cxn>
              <a:cxn ang="0">
                <a:pos x="connsiteX11176" y="connsiteY11176"/>
              </a:cxn>
              <a:cxn ang="0">
                <a:pos x="connsiteX11177" y="connsiteY11177"/>
              </a:cxn>
              <a:cxn ang="0">
                <a:pos x="connsiteX11178" y="connsiteY11178"/>
              </a:cxn>
              <a:cxn ang="0">
                <a:pos x="connsiteX11179" y="connsiteY11179"/>
              </a:cxn>
              <a:cxn ang="0">
                <a:pos x="connsiteX11180" y="connsiteY11180"/>
              </a:cxn>
              <a:cxn ang="0">
                <a:pos x="connsiteX11181" y="connsiteY11181"/>
              </a:cxn>
              <a:cxn ang="0">
                <a:pos x="connsiteX11182" y="connsiteY11182"/>
              </a:cxn>
              <a:cxn ang="0">
                <a:pos x="connsiteX11183" y="connsiteY11183"/>
              </a:cxn>
              <a:cxn ang="0">
                <a:pos x="connsiteX11184" y="connsiteY11184"/>
              </a:cxn>
              <a:cxn ang="0">
                <a:pos x="connsiteX11185" y="connsiteY11185"/>
              </a:cxn>
              <a:cxn ang="0">
                <a:pos x="connsiteX11186" y="connsiteY11186"/>
              </a:cxn>
              <a:cxn ang="0">
                <a:pos x="connsiteX11187" y="connsiteY11187"/>
              </a:cxn>
              <a:cxn ang="0">
                <a:pos x="connsiteX11188" y="connsiteY11188"/>
              </a:cxn>
              <a:cxn ang="0">
                <a:pos x="connsiteX11189" y="connsiteY11189"/>
              </a:cxn>
              <a:cxn ang="0">
                <a:pos x="connsiteX11190" y="connsiteY11190"/>
              </a:cxn>
              <a:cxn ang="0">
                <a:pos x="connsiteX11191" y="connsiteY11191"/>
              </a:cxn>
              <a:cxn ang="0">
                <a:pos x="connsiteX11192" y="connsiteY11192"/>
              </a:cxn>
              <a:cxn ang="0">
                <a:pos x="connsiteX11193" y="connsiteY11193"/>
              </a:cxn>
              <a:cxn ang="0">
                <a:pos x="connsiteX11194" y="connsiteY11194"/>
              </a:cxn>
              <a:cxn ang="0">
                <a:pos x="connsiteX11195" y="connsiteY11195"/>
              </a:cxn>
              <a:cxn ang="0">
                <a:pos x="connsiteX11196" y="connsiteY11196"/>
              </a:cxn>
              <a:cxn ang="0">
                <a:pos x="connsiteX11197" y="connsiteY11197"/>
              </a:cxn>
              <a:cxn ang="0">
                <a:pos x="connsiteX11198" y="connsiteY11198"/>
              </a:cxn>
              <a:cxn ang="0">
                <a:pos x="connsiteX11199" y="connsiteY11199"/>
              </a:cxn>
              <a:cxn ang="0">
                <a:pos x="connsiteX11200" y="connsiteY11200"/>
              </a:cxn>
              <a:cxn ang="0">
                <a:pos x="connsiteX11201" y="connsiteY11201"/>
              </a:cxn>
              <a:cxn ang="0">
                <a:pos x="connsiteX11202" y="connsiteY11202"/>
              </a:cxn>
              <a:cxn ang="0">
                <a:pos x="connsiteX11203" y="connsiteY11203"/>
              </a:cxn>
              <a:cxn ang="0">
                <a:pos x="connsiteX11204" y="connsiteY11204"/>
              </a:cxn>
              <a:cxn ang="0">
                <a:pos x="connsiteX11205" y="connsiteY11205"/>
              </a:cxn>
              <a:cxn ang="0">
                <a:pos x="connsiteX11206" y="connsiteY11206"/>
              </a:cxn>
              <a:cxn ang="0">
                <a:pos x="connsiteX11207" y="connsiteY11207"/>
              </a:cxn>
              <a:cxn ang="0">
                <a:pos x="connsiteX11208" y="connsiteY11208"/>
              </a:cxn>
              <a:cxn ang="0">
                <a:pos x="connsiteX11209" y="connsiteY11209"/>
              </a:cxn>
              <a:cxn ang="0">
                <a:pos x="connsiteX11210" y="connsiteY11210"/>
              </a:cxn>
              <a:cxn ang="0">
                <a:pos x="connsiteX11211" y="connsiteY11211"/>
              </a:cxn>
              <a:cxn ang="0">
                <a:pos x="connsiteX11212" y="connsiteY11212"/>
              </a:cxn>
              <a:cxn ang="0">
                <a:pos x="connsiteX11213" y="connsiteY11213"/>
              </a:cxn>
              <a:cxn ang="0">
                <a:pos x="connsiteX11214" y="connsiteY11214"/>
              </a:cxn>
              <a:cxn ang="0">
                <a:pos x="connsiteX11215" y="connsiteY11215"/>
              </a:cxn>
              <a:cxn ang="0">
                <a:pos x="connsiteX11216" y="connsiteY11216"/>
              </a:cxn>
              <a:cxn ang="0">
                <a:pos x="connsiteX11217" y="connsiteY11217"/>
              </a:cxn>
              <a:cxn ang="0">
                <a:pos x="connsiteX11218" y="connsiteY11218"/>
              </a:cxn>
              <a:cxn ang="0">
                <a:pos x="connsiteX11219" y="connsiteY11219"/>
              </a:cxn>
              <a:cxn ang="0">
                <a:pos x="connsiteX11220" y="connsiteY11220"/>
              </a:cxn>
              <a:cxn ang="0">
                <a:pos x="connsiteX11221" y="connsiteY11221"/>
              </a:cxn>
              <a:cxn ang="0">
                <a:pos x="connsiteX11222" y="connsiteY11222"/>
              </a:cxn>
              <a:cxn ang="0">
                <a:pos x="connsiteX11223" y="connsiteY11223"/>
              </a:cxn>
              <a:cxn ang="0">
                <a:pos x="connsiteX11224" y="connsiteY11224"/>
              </a:cxn>
              <a:cxn ang="0">
                <a:pos x="connsiteX11225" y="connsiteY11225"/>
              </a:cxn>
              <a:cxn ang="0">
                <a:pos x="connsiteX11226" y="connsiteY11226"/>
              </a:cxn>
              <a:cxn ang="0">
                <a:pos x="connsiteX11227" y="connsiteY11227"/>
              </a:cxn>
              <a:cxn ang="0">
                <a:pos x="connsiteX11228" y="connsiteY11228"/>
              </a:cxn>
              <a:cxn ang="0">
                <a:pos x="connsiteX11229" y="connsiteY11229"/>
              </a:cxn>
              <a:cxn ang="0">
                <a:pos x="connsiteX11230" y="connsiteY11230"/>
              </a:cxn>
              <a:cxn ang="0">
                <a:pos x="connsiteX11231" y="connsiteY11231"/>
              </a:cxn>
              <a:cxn ang="0">
                <a:pos x="connsiteX11232" y="connsiteY11232"/>
              </a:cxn>
              <a:cxn ang="0">
                <a:pos x="connsiteX11233" y="connsiteY11233"/>
              </a:cxn>
              <a:cxn ang="0">
                <a:pos x="connsiteX11234" y="connsiteY11234"/>
              </a:cxn>
              <a:cxn ang="0">
                <a:pos x="connsiteX11235" y="connsiteY11235"/>
              </a:cxn>
              <a:cxn ang="0">
                <a:pos x="connsiteX11236" y="connsiteY11236"/>
              </a:cxn>
              <a:cxn ang="0">
                <a:pos x="connsiteX11237" y="connsiteY11237"/>
              </a:cxn>
              <a:cxn ang="0">
                <a:pos x="connsiteX11238" y="connsiteY11238"/>
              </a:cxn>
              <a:cxn ang="0">
                <a:pos x="connsiteX11239" y="connsiteY11239"/>
              </a:cxn>
              <a:cxn ang="0">
                <a:pos x="connsiteX11240" y="connsiteY11240"/>
              </a:cxn>
              <a:cxn ang="0">
                <a:pos x="connsiteX11241" y="connsiteY11241"/>
              </a:cxn>
              <a:cxn ang="0">
                <a:pos x="connsiteX11242" y="connsiteY11242"/>
              </a:cxn>
              <a:cxn ang="0">
                <a:pos x="connsiteX11243" y="connsiteY11243"/>
              </a:cxn>
              <a:cxn ang="0">
                <a:pos x="connsiteX11244" y="connsiteY11244"/>
              </a:cxn>
              <a:cxn ang="0">
                <a:pos x="connsiteX11245" y="connsiteY11245"/>
              </a:cxn>
              <a:cxn ang="0">
                <a:pos x="connsiteX11246" y="connsiteY11246"/>
              </a:cxn>
              <a:cxn ang="0">
                <a:pos x="connsiteX11247" y="connsiteY11247"/>
              </a:cxn>
              <a:cxn ang="0">
                <a:pos x="connsiteX11248" y="connsiteY11248"/>
              </a:cxn>
              <a:cxn ang="0">
                <a:pos x="connsiteX11249" y="connsiteY11249"/>
              </a:cxn>
              <a:cxn ang="0">
                <a:pos x="connsiteX11250" y="connsiteY11250"/>
              </a:cxn>
              <a:cxn ang="0">
                <a:pos x="connsiteX11251" y="connsiteY11251"/>
              </a:cxn>
              <a:cxn ang="0">
                <a:pos x="connsiteX11252" y="connsiteY11252"/>
              </a:cxn>
              <a:cxn ang="0">
                <a:pos x="connsiteX11253" y="connsiteY11253"/>
              </a:cxn>
              <a:cxn ang="0">
                <a:pos x="connsiteX11254" y="connsiteY11254"/>
              </a:cxn>
              <a:cxn ang="0">
                <a:pos x="connsiteX11255" y="connsiteY11255"/>
              </a:cxn>
              <a:cxn ang="0">
                <a:pos x="connsiteX11256" y="connsiteY11256"/>
              </a:cxn>
              <a:cxn ang="0">
                <a:pos x="connsiteX11257" y="connsiteY11257"/>
              </a:cxn>
              <a:cxn ang="0">
                <a:pos x="connsiteX11258" y="connsiteY11258"/>
              </a:cxn>
              <a:cxn ang="0">
                <a:pos x="connsiteX11259" y="connsiteY11259"/>
              </a:cxn>
              <a:cxn ang="0">
                <a:pos x="connsiteX11260" y="connsiteY11260"/>
              </a:cxn>
              <a:cxn ang="0">
                <a:pos x="connsiteX11261" y="connsiteY11261"/>
              </a:cxn>
              <a:cxn ang="0">
                <a:pos x="connsiteX11262" y="connsiteY11262"/>
              </a:cxn>
              <a:cxn ang="0">
                <a:pos x="connsiteX11263" y="connsiteY11263"/>
              </a:cxn>
              <a:cxn ang="0">
                <a:pos x="connsiteX11264" y="connsiteY11264"/>
              </a:cxn>
              <a:cxn ang="0">
                <a:pos x="connsiteX11265" y="connsiteY11265"/>
              </a:cxn>
              <a:cxn ang="0">
                <a:pos x="connsiteX11266" y="connsiteY11266"/>
              </a:cxn>
              <a:cxn ang="0">
                <a:pos x="connsiteX11267" y="connsiteY11267"/>
              </a:cxn>
              <a:cxn ang="0">
                <a:pos x="connsiteX11268" y="connsiteY11268"/>
              </a:cxn>
              <a:cxn ang="0">
                <a:pos x="connsiteX11269" y="connsiteY11269"/>
              </a:cxn>
              <a:cxn ang="0">
                <a:pos x="connsiteX11270" y="connsiteY11270"/>
              </a:cxn>
              <a:cxn ang="0">
                <a:pos x="connsiteX11271" y="connsiteY11271"/>
              </a:cxn>
              <a:cxn ang="0">
                <a:pos x="connsiteX11272" y="connsiteY11272"/>
              </a:cxn>
              <a:cxn ang="0">
                <a:pos x="connsiteX11273" y="connsiteY11273"/>
              </a:cxn>
              <a:cxn ang="0">
                <a:pos x="connsiteX11274" y="connsiteY11274"/>
              </a:cxn>
              <a:cxn ang="0">
                <a:pos x="connsiteX11275" y="connsiteY11275"/>
              </a:cxn>
              <a:cxn ang="0">
                <a:pos x="connsiteX11276" y="connsiteY11276"/>
              </a:cxn>
              <a:cxn ang="0">
                <a:pos x="connsiteX11277" y="connsiteY11277"/>
              </a:cxn>
              <a:cxn ang="0">
                <a:pos x="connsiteX11278" y="connsiteY11278"/>
              </a:cxn>
              <a:cxn ang="0">
                <a:pos x="connsiteX11279" y="connsiteY11279"/>
              </a:cxn>
              <a:cxn ang="0">
                <a:pos x="connsiteX11280" y="connsiteY11280"/>
              </a:cxn>
              <a:cxn ang="0">
                <a:pos x="connsiteX11281" y="connsiteY11281"/>
              </a:cxn>
              <a:cxn ang="0">
                <a:pos x="connsiteX11282" y="connsiteY11282"/>
              </a:cxn>
              <a:cxn ang="0">
                <a:pos x="connsiteX11283" y="connsiteY11283"/>
              </a:cxn>
              <a:cxn ang="0">
                <a:pos x="connsiteX11284" y="connsiteY11284"/>
              </a:cxn>
              <a:cxn ang="0">
                <a:pos x="connsiteX11285" y="connsiteY11285"/>
              </a:cxn>
              <a:cxn ang="0">
                <a:pos x="connsiteX11286" y="connsiteY11286"/>
              </a:cxn>
              <a:cxn ang="0">
                <a:pos x="connsiteX11287" y="connsiteY11287"/>
              </a:cxn>
              <a:cxn ang="0">
                <a:pos x="connsiteX11288" y="connsiteY11288"/>
              </a:cxn>
              <a:cxn ang="0">
                <a:pos x="connsiteX11289" y="connsiteY11289"/>
              </a:cxn>
              <a:cxn ang="0">
                <a:pos x="connsiteX11290" y="connsiteY11290"/>
              </a:cxn>
              <a:cxn ang="0">
                <a:pos x="connsiteX11291" y="connsiteY11291"/>
              </a:cxn>
              <a:cxn ang="0">
                <a:pos x="connsiteX11292" y="connsiteY11292"/>
              </a:cxn>
              <a:cxn ang="0">
                <a:pos x="connsiteX11293" y="connsiteY11293"/>
              </a:cxn>
              <a:cxn ang="0">
                <a:pos x="connsiteX11294" y="connsiteY11294"/>
              </a:cxn>
              <a:cxn ang="0">
                <a:pos x="connsiteX11295" y="connsiteY11295"/>
              </a:cxn>
              <a:cxn ang="0">
                <a:pos x="connsiteX11296" y="connsiteY11296"/>
              </a:cxn>
              <a:cxn ang="0">
                <a:pos x="connsiteX11297" y="connsiteY11297"/>
              </a:cxn>
              <a:cxn ang="0">
                <a:pos x="connsiteX11298" y="connsiteY11298"/>
              </a:cxn>
              <a:cxn ang="0">
                <a:pos x="connsiteX11299" y="connsiteY11299"/>
              </a:cxn>
              <a:cxn ang="0">
                <a:pos x="connsiteX11300" y="connsiteY11300"/>
              </a:cxn>
              <a:cxn ang="0">
                <a:pos x="connsiteX11301" y="connsiteY11301"/>
              </a:cxn>
              <a:cxn ang="0">
                <a:pos x="connsiteX11302" y="connsiteY11302"/>
              </a:cxn>
              <a:cxn ang="0">
                <a:pos x="connsiteX11303" y="connsiteY11303"/>
              </a:cxn>
              <a:cxn ang="0">
                <a:pos x="connsiteX11304" y="connsiteY11304"/>
              </a:cxn>
              <a:cxn ang="0">
                <a:pos x="connsiteX11305" y="connsiteY11305"/>
              </a:cxn>
              <a:cxn ang="0">
                <a:pos x="connsiteX11306" y="connsiteY11306"/>
              </a:cxn>
              <a:cxn ang="0">
                <a:pos x="connsiteX11307" y="connsiteY11307"/>
              </a:cxn>
              <a:cxn ang="0">
                <a:pos x="connsiteX11308" y="connsiteY11308"/>
              </a:cxn>
              <a:cxn ang="0">
                <a:pos x="connsiteX11309" y="connsiteY11309"/>
              </a:cxn>
              <a:cxn ang="0">
                <a:pos x="connsiteX11310" y="connsiteY11310"/>
              </a:cxn>
              <a:cxn ang="0">
                <a:pos x="connsiteX11311" y="connsiteY11311"/>
              </a:cxn>
              <a:cxn ang="0">
                <a:pos x="connsiteX11312" y="connsiteY11312"/>
              </a:cxn>
              <a:cxn ang="0">
                <a:pos x="connsiteX11313" y="connsiteY11313"/>
              </a:cxn>
              <a:cxn ang="0">
                <a:pos x="connsiteX11314" y="connsiteY11314"/>
              </a:cxn>
              <a:cxn ang="0">
                <a:pos x="connsiteX11315" y="connsiteY11315"/>
              </a:cxn>
              <a:cxn ang="0">
                <a:pos x="connsiteX11316" y="connsiteY11316"/>
              </a:cxn>
              <a:cxn ang="0">
                <a:pos x="connsiteX11317" y="connsiteY11317"/>
              </a:cxn>
              <a:cxn ang="0">
                <a:pos x="connsiteX11318" y="connsiteY11318"/>
              </a:cxn>
              <a:cxn ang="0">
                <a:pos x="connsiteX11319" y="connsiteY11319"/>
              </a:cxn>
              <a:cxn ang="0">
                <a:pos x="connsiteX11320" y="connsiteY11320"/>
              </a:cxn>
              <a:cxn ang="0">
                <a:pos x="connsiteX11321" y="connsiteY11321"/>
              </a:cxn>
              <a:cxn ang="0">
                <a:pos x="connsiteX11322" y="connsiteY11322"/>
              </a:cxn>
              <a:cxn ang="0">
                <a:pos x="connsiteX11323" y="connsiteY11323"/>
              </a:cxn>
              <a:cxn ang="0">
                <a:pos x="connsiteX11324" y="connsiteY11324"/>
              </a:cxn>
              <a:cxn ang="0">
                <a:pos x="connsiteX11325" y="connsiteY11325"/>
              </a:cxn>
              <a:cxn ang="0">
                <a:pos x="connsiteX11326" y="connsiteY11326"/>
              </a:cxn>
              <a:cxn ang="0">
                <a:pos x="connsiteX11327" y="connsiteY11327"/>
              </a:cxn>
              <a:cxn ang="0">
                <a:pos x="connsiteX11328" y="connsiteY11328"/>
              </a:cxn>
              <a:cxn ang="0">
                <a:pos x="connsiteX11329" y="connsiteY11329"/>
              </a:cxn>
              <a:cxn ang="0">
                <a:pos x="connsiteX11330" y="connsiteY11330"/>
              </a:cxn>
              <a:cxn ang="0">
                <a:pos x="connsiteX11331" y="connsiteY11331"/>
              </a:cxn>
              <a:cxn ang="0">
                <a:pos x="connsiteX11332" y="connsiteY11332"/>
              </a:cxn>
              <a:cxn ang="0">
                <a:pos x="connsiteX11333" y="connsiteY11333"/>
              </a:cxn>
              <a:cxn ang="0">
                <a:pos x="connsiteX11334" y="connsiteY11334"/>
              </a:cxn>
              <a:cxn ang="0">
                <a:pos x="connsiteX11335" y="connsiteY11335"/>
              </a:cxn>
              <a:cxn ang="0">
                <a:pos x="connsiteX11336" y="connsiteY11336"/>
              </a:cxn>
              <a:cxn ang="0">
                <a:pos x="connsiteX11337" y="connsiteY11337"/>
              </a:cxn>
              <a:cxn ang="0">
                <a:pos x="connsiteX11338" y="connsiteY11338"/>
              </a:cxn>
              <a:cxn ang="0">
                <a:pos x="connsiteX11339" y="connsiteY11339"/>
              </a:cxn>
              <a:cxn ang="0">
                <a:pos x="connsiteX11340" y="connsiteY11340"/>
              </a:cxn>
              <a:cxn ang="0">
                <a:pos x="connsiteX11341" y="connsiteY11341"/>
              </a:cxn>
              <a:cxn ang="0">
                <a:pos x="connsiteX11342" y="connsiteY11342"/>
              </a:cxn>
              <a:cxn ang="0">
                <a:pos x="connsiteX11343" y="connsiteY11343"/>
              </a:cxn>
              <a:cxn ang="0">
                <a:pos x="connsiteX11344" y="connsiteY11344"/>
              </a:cxn>
              <a:cxn ang="0">
                <a:pos x="connsiteX11345" y="connsiteY11345"/>
              </a:cxn>
              <a:cxn ang="0">
                <a:pos x="connsiteX11346" y="connsiteY11346"/>
              </a:cxn>
              <a:cxn ang="0">
                <a:pos x="connsiteX11347" y="connsiteY11347"/>
              </a:cxn>
              <a:cxn ang="0">
                <a:pos x="connsiteX11348" y="connsiteY11348"/>
              </a:cxn>
              <a:cxn ang="0">
                <a:pos x="connsiteX11349" y="connsiteY11349"/>
              </a:cxn>
              <a:cxn ang="0">
                <a:pos x="connsiteX11350" y="connsiteY11350"/>
              </a:cxn>
              <a:cxn ang="0">
                <a:pos x="connsiteX11351" y="connsiteY11351"/>
              </a:cxn>
              <a:cxn ang="0">
                <a:pos x="connsiteX11352" y="connsiteY11352"/>
              </a:cxn>
              <a:cxn ang="0">
                <a:pos x="connsiteX11353" y="connsiteY11353"/>
              </a:cxn>
              <a:cxn ang="0">
                <a:pos x="connsiteX11354" y="connsiteY11354"/>
              </a:cxn>
              <a:cxn ang="0">
                <a:pos x="connsiteX11355" y="connsiteY11355"/>
              </a:cxn>
              <a:cxn ang="0">
                <a:pos x="connsiteX11356" y="connsiteY11356"/>
              </a:cxn>
              <a:cxn ang="0">
                <a:pos x="connsiteX11357" y="connsiteY11357"/>
              </a:cxn>
              <a:cxn ang="0">
                <a:pos x="connsiteX11358" y="connsiteY11358"/>
              </a:cxn>
              <a:cxn ang="0">
                <a:pos x="connsiteX11359" y="connsiteY11359"/>
              </a:cxn>
              <a:cxn ang="0">
                <a:pos x="connsiteX11360" y="connsiteY11360"/>
              </a:cxn>
              <a:cxn ang="0">
                <a:pos x="connsiteX11361" y="connsiteY11361"/>
              </a:cxn>
              <a:cxn ang="0">
                <a:pos x="connsiteX11362" y="connsiteY11362"/>
              </a:cxn>
              <a:cxn ang="0">
                <a:pos x="connsiteX11363" y="connsiteY11363"/>
              </a:cxn>
              <a:cxn ang="0">
                <a:pos x="connsiteX11364" y="connsiteY11364"/>
              </a:cxn>
              <a:cxn ang="0">
                <a:pos x="connsiteX11365" y="connsiteY11365"/>
              </a:cxn>
              <a:cxn ang="0">
                <a:pos x="connsiteX11366" y="connsiteY11366"/>
              </a:cxn>
              <a:cxn ang="0">
                <a:pos x="connsiteX11367" y="connsiteY11367"/>
              </a:cxn>
              <a:cxn ang="0">
                <a:pos x="connsiteX11368" y="connsiteY11368"/>
              </a:cxn>
              <a:cxn ang="0">
                <a:pos x="connsiteX11369" y="connsiteY11369"/>
              </a:cxn>
              <a:cxn ang="0">
                <a:pos x="connsiteX11370" y="connsiteY11370"/>
              </a:cxn>
              <a:cxn ang="0">
                <a:pos x="connsiteX11371" y="connsiteY11371"/>
              </a:cxn>
              <a:cxn ang="0">
                <a:pos x="connsiteX11372" y="connsiteY11372"/>
              </a:cxn>
              <a:cxn ang="0">
                <a:pos x="connsiteX11373" y="connsiteY11373"/>
              </a:cxn>
              <a:cxn ang="0">
                <a:pos x="connsiteX11374" y="connsiteY11374"/>
              </a:cxn>
              <a:cxn ang="0">
                <a:pos x="connsiteX11375" y="connsiteY11375"/>
              </a:cxn>
              <a:cxn ang="0">
                <a:pos x="connsiteX11376" y="connsiteY11376"/>
              </a:cxn>
              <a:cxn ang="0">
                <a:pos x="connsiteX11377" y="connsiteY11377"/>
              </a:cxn>
              <a:cxn ang="0">
                <a:pos x="connsiteX11378" y="connsiteY11378"/>
              </a:cxn>
              <a:cxn ang="0">
                <a:pos x="connsiteX11379" y="connsiteY11379"/>
              </a:cxn>
              <a:cxn ang="0">
                <a:pos x="connsiteX11380" y="connsiteY11380"/>
              </a:cxn>
              <a:cxn ang="0">
                <a:pos x="connsiteX11381" y="connsiteY11381"/>
              </a:cxn>
              <a:cxn ang="0">
                <a:pos x="connsiteX11382" y="connsiteY11382"/>
              </a:cxn>
              <a:cxn ang="0">
                <a:pos x="connsiteX11383" y="connsiteY11383"/>
              </a:cxn>
              <a:cxn ang="0">
                <a:pos x="connsiteX11384" y="connsiteY11384"/>
              </a:cxn>
              <a:cxn ang="0">
                <a:pos x="connsiteX11385" y="connsiteY11385"/>
              </a:cxn>
              <a:cxn ang="0">
                <a:pos x="connsiteX11386" y="connsiteY11386"/>
              </a:cxn>
              <a:cxn ang="0">
                <a:pos x="connsiteX11387" y="connsiteY11387"/>
              </a:cxn>
              <a:cxn ang="0">
                <a:pos x="connsiteX11388" y="connsiteY11388"/>
              </a:cxn>
              <a:cxn ang="0">
                <a:pos x="connsiteX11389" y="connsiteY11389"/>
              </a:cxn>
              <a:cxn ang="0">
                <a:pos x="connsiteX11390" y="connsiteY11390"/>
              </a:cxn>
              <a:cxn ang="0">
                <a:pos x="connsiteX11391" y="connsiteY11391"/>
              </a:cxn>
              <a:cxn ang="0">
                <a:pos x="connsiteX11392" y="connsiteY11392"/>
              </a:cxn>
              <a:cxn ang="0">
                <a:pos x="connsiteX11393" y="connsiteY11393"/>
              </a:cxn>
              <a:cxn ang="0">
                <a:pos x="connsiteX11394" y="connsiteY11394"/>
              </a:cxn>
              <a:cxn ang="0">
                <a:pos x="connsiteX11395" y="connsiteY11395"/>
              </a:cxn>
              <a:cxn ang="0">
                <a:pos x="connsiteX11396" y="connsiteY11396"/>
              </a:cxn>
              <a:cxn ang="0">
                <a:pos x="connsiteX11397" y="connsiteY11397"/>
              </a:cxn>
              <a:cxn ang="0">
                <a:pos x="connsiteX11398" y="connsiteY11398"/>
              </a:cxn>
              <a:cxn ang="0">
                <a:pos x="connsiteX11399" y="connsiteY11399"/>
              </a:cxn>
              <a:cxn ang="0">
                <a:pos x="connsiteX11400" y="connsiteY11400"/>
              </a:cxn>
              <a:cxn ang="0">
                <a:pos x="connsiteX11401" y="connsiteY11401"/>
              </a:cxn>
              <a:cxn ang="0">
                <a:pos x="connsiteX11402" y="connsiteY11402"/>
              </a:cxn>
              <a:cxn ang="0">
                <a:pos x="connsiteX11403" y="connsiteY11403"/>
              </a:cxn>
              <a:cxn ang="0">
                <a:pos x="connsiteX11404" y="connsiteY11404"/>
              </a:cxn>
              <a:cxn ang="0">
                <a:pos x="connsiteX11405" y="connsiteY11405"/>
              </a:cxn>
              <a:cxn ang="0">
                <a:pos x="connsiteX11406" y="connsiteY11406"/>
              </a:cxn>
              <a:cxn ang="0">
                <a:pos x="connsiteX11407" y="connsiteY11407"/>
              </a:cxn>
              <a:cxn ang="0">
                <a:pos x="connsiteX11408" y="connsiteY11408"/>
              </a:cxn>
              <a:cxn ang="0">
                <a:pos x="connsiteX11409" y="connsiteY11409"/>
              </a:cxn>
              <a:cxn ang="0">
                <a:pos x="connsiteX11410" y="connsiteY11410"/>
              </a:cxn>
              <a:cxn ang="0">
                <a:pos x="connsiteX11411" y="connsiteY11411"/>
              </a:cxn>
              <a:cxn ang="0">
                <a:pos x="connsiteX11412" y="connsiteY11412"/>
              </a:cxn>
              <a:cxn ang="0">
                <a:pos x="connsiteX11413" y="connsiteY11413"/>
              </a:cxn>
              <a:cxn ang="0">
                <a:pos x="connsiteX11414" y="connsiteY11414"/>
              </a:cxn>
              <a:cxn ang="0">
                <a:pos x="connsiteX11415" y="connsiteY11415"/>
              </a:cxn>
              <a:cxn ang="0">
                <a:pos x="connsiteX11416" y="connsiteY11416"/>
              </a:cxn>
              <a:cxn ang="0">
                <a:pos x="connsiteX11417" y="connsiteY11417"/>
              </a:cxn>
              <a:cxn ang="0">
                <a:pos x="connsiteX11418" y="connsiteY11418"/>
              </a:cxn>
              <a:cxn ang="0">
                <a:pos x="connsiteX11419" y="connsiteY11419"/>
              </a:cxn>
              <a:cxn ang="0">
                <a:pos x="connsiteX11420" y="connsiteY11420"/>
              </a:cxn>
              <a:cxn ang="0">
                <a:pos x="connsiteX11421" y="connsiteY11421"/>
              </a:cxn>
              <a:cxn ang="0">
                <a:pos x="connsiteX11422" y="connsiteY11422"/>
              </a:cxn>
              <a:cxn ang="0">
                <a:pos x="connsiteX11423" y="connsiteY11423"/>
              </a:cxn>
              <a:cxn ang="0">
                <a:pos x="connsiteX11424" y="connsiteY11424"/>
              </a:cxn>
              <a:cxn ang="0">
                <a:pos x="connsiteX11425" y="connsiteY11425"/>
              </a:cxn>
              <a:cxn ang="0">
                <a:pos x="connsiteX11426" y="connsiteY11426"/>
              </a:cxn>
              <a:cxn ang="0">
                <a:pos x="connsiteX11427" y="connsiteY11427"/>
              </a:cxn>
              <a:cxn ang="0">
                <a:pos x="connsiteX11428" y="connsiteY11428"/>
              </a:cxn>
              <a:cxn ang="0">
                <a:pos x="connsiteX11429" y="connsiteY11429"/>
              </a:cxn>
              <a:cxn ang="0">
                <a:pos x="connsiteX11430" y="connsiteY11430"/>
              </a:cxn>
              <a:cxn ang="0">
                <a:pos x="connsiteX11431" y="connsiteY11431"/>
              </a:cxn>
              <a:cxn ang="0">
                <a:pos x="connsiteX11432" y="connsiteY11432"/>
              </a:cxn>
              <a:cxn ang="0">
                <a:pos x="connsiteX11433" y="connsiteY11433"/>
              </a:cxn>
              <a:cxn ang="0">
                <a:pos x="connsiteX11434" y="connsiteY11434"/>
              </a:cxn>
              <a:cxn ang="0">
                <a:pos x="connsiteX11435" y="connsiteY11435"/>
              </a:cxn>
              <a:cxn ang="0">
                <a:pos x="connsiteX11436" y="connsiteY11436"/>
              </a:cxn>
              <a:cxn ang="0">
                <a:pos x="connsiteX11437" y="connsiteY11437"/>
              </a:cxn>
              <a:cxn ang="0">
                <a:pos x="connsiteX11438" y="connsiteY11438"/>
              </a:cxn>
              <a:cxn ang="0">
                <a:pos x="connsiteX11439" y="connsiteY11439"/>
              </a:cxn>
              <a:cxn ang="0">
                <a:pos x="connsiteX11440" y="connsiteY11440"/>
              </a:cxn>
              <a:cxn ang="0">
                <a:pos x="connsiteX11441" y="connsiteY11441"/>
              </a:cxn>
              <a:cxn ang="0">
                <a:pos x="connsiteX11442" y="connsiteY11442"/>
              </a:cxn>
              <a:cxn ang="0">
                <a:pos x="connsiteX11443" y="connsiteY11443"/>
              </a:cxn>
              <a:cxn ang="0">
                <a:pos x="connsiteX11444" y="connsiteY11444"/>
              </a:cxn>
              <a:cxn ang="0">
                <a:pos x="connsiteX11445" y="connsiteY11445"/>
              </a:cxn>
              <a:cxn ang="0">
                <a:pos x="connsiteX11446" y="connsiteY11446"/>
              </a:cxn>
              <a:cxn ang="0">
                <a:pos x="connsiteX11447" y="connsiteY11447"/>
              </a:cxn>
              <a:cxn ang="0">
                <a:pos x="connsiteX11448" y="connsiteY11448"/>
              </a:cxn>
              <a:cxn ang="0">
                <a:pos x="connsiteX11449" y="connsiteY11449"/>
              </a:cxn>
              <a:cxn ang="0">
                <a:pos x="connsiteX11450" y="connsiteY11450"/>
              </a:cxn>
              <a:cxn ang="0">
                <a:pos x="connsiteX11451" y="connsiteY11451"/>
              </a:cxn>
              <a:cxn ang="0">
                <a:pos x="connsiteX11452" y="connsiteY11452"/>
              </a:cxn>
              <a:cxn ang="0">
                <a:pos x="connsiteX11453" y="connsiteY11453"/>
              </a:cxn>
              <a:cxn ang="0">
                <a:pos x="connsiteX11454" y="connsiteY11454"/>
              </a:cxn>
              <a:cxn ang="0">
                <a:pos x="connsiteX11455" y="connsiteY11455"/>
              </a:cxn>
              <a:cxn ang="0">
                <a:pos x="connsiteX11456" y="connsiteY11456"/>
              </a:cxn>
              <a:cxn ang="0">
                <a:pos x="connsiteX11457" y="connsiteY11457"/>
              </a:cxn>
              <a:cxn ang="0">
                <a:pos x="connsiteX11458" y="connsiteY11458"/>
              </a:cxn>
              <a:cxn ang="0">
                <a:pos x="connsiteX11459" y="connsiteY11459"/>
              </a:cxn>
              <a:cxn ang="0">
                <a:pos x="connsiteX11460" y="connsiteY11460"/>
              </a:cxn>
              <a:cxn ang="0">
                <a:pos x="connsiteX11461" y="connsiteY11461"/>
              </a:cxn>
              <a:cxn ang="0">
                <a:pos x="connsiteX11462" y="connsiteY11462"/>
              </a:cxn>
              <a:cxn ang="0">
                <a:pos x="connsiteX11463" y="connsiteY11463"/>
              </a:cxn>
              <a:cxn ang="0">
                <a:pos x="connsiteX11464" y="connsiteY11464"/>
              </a:cxn>
              <a:cxn ang="0">
                <a:pos x="connsiteX11465" y="connsiteY11465"/>
              </a:cxn>
              <a:cxn ang="0">
                <a:pos x="connsiteX11466" y="connsiteY11466"/>
              </a:cxn>
              <a:cxn ang="0">
                <a:pos x="connsiteX11467" y="connsiteY11467"/>
              </a:cxn>
              <a:cxn ang="0">
                <a:pos x="connsiteX11468" y="connsiteY11468"/>
              </a:cxn>
              <a:cxn ang="0">
                <a:pos x="connsiteX11469" y="connsiteY11469"/>
              </a:cxn>
              <a:cxn ang="0">
                <a:pos x="connsiteX11470" y="connsiteY11470"/>
              </a:cxn>
              <a:cxn ang="0">
                <a:pos x="connsiteX11471" y="connsiteY11471"/>
              </a:cxn>
              <a:cxn ang="0">
                <a:pos x="connsiteX11472" y="connsiteY11472"/>
              </a:cxn>
              <a:cxn ang="0">
                <a:pos x="connsiteX11473" y="connsiteY11473"/>
              </a:cxn>
              <a:cxn ang="0">
                <a:pos x="connsiteX11474" y="connsiteY11474"/>
              </a:cxn>
              <a:cxn ang="0">
                <a:pos x="connsiteX11475" y="connsiteY11475"/>
              </a:cxn>
              <a:cxn ang="0">
                <a:pos x="connsiteX11476" y="connsiteY11476"/>
              </a:cxn>
              <a:cxn ang="0">
                <a:pos x="connsiteX11477" y="connsiteY11477"/>
              </a:cxn>
              <a:cxn ang="0">
                <a:pos x="connsiteX11478" y="connsiteY11478"/>
              </a:cxn>
              <a:cxn ang="0">
                <a:pos x="connsiteX11479" y="connsiteY11479"/>
              </a:cxn>
              <a:cxn ang="0">
                <a:pos x="connsiteX11480" y="connsiteY11480"/>
              </a:cxn>
              <a:cxn ang="0">
                <a:pos x="connsiteX11481" y="connsiteY11481"/>
              </a:cxn>
              <a:cxn ang="0">
                <a:pos x="connsiteX11482" y="connsiteY11482"/>
              </a:cxn>
              <a:cxn ang="0">
                <a:pos x="connsiteX11483" y="connsiteY11483"/>
              </a:cxn>
              <a:cxn ang="0">
                <a:pos x="connsiteX11484" y="connsiteY11484"/>
              </a:cxn>
              <a:cxn ang="0">
                <a:pos x="connsiteX11485" y="connsiteY11485"/>
              </a:cxn>
              <a:cxn ang="0">
                <a:pos x="connsiteX11486" y="connsiteY11486"/>
              </a:cxn>
              <a:cxn ang="0">
                <a:pos x="connsiteX11487" y="connsiteY11487"/>
              </a:cxn>
              <a:cxn ang="0">
                <a:pos x="connsiteX11488" y="connsiteY11488"/>
              </a:cxn>
              <a:cxn ang="0">
                <a:pos x="connsiteX11489" y="connsiteY11489"/>
              </a:cxn>
              <a:cxn ang="0">
                <a:pos x="connsiteX11490" y="connsiteY11490"/>
              </a:cxn>
              <a:cxn ang="0">
                <a:pos x="connsiteX11491" y="connsiteY11491"/>
              </a:cxn>
              <a:cxn ang="0">
                <a:pos x="connsiteX11492" y="connsiteY11492"/>
              </a:cxn>
              <a:cxn ang="0">
                <a:pos x="connsiteX11493" y="connsiteY11493"/>
              </a:cxn>
              <a:cxn ang="0">
                <a:pos x="connsiteX11494" y="connsiteY11494"/>
              </a:cxn>
              <a:cxn ang="0">
                <a:pos x="connsiteX11495" y="connsiteY11495"/>
              </a:cxn>
              <a:cxn ang="0">
                <a:pos x="connsiteX11496" y="connsiteY11496"/>
              </a:cxn>
              <a:cxn ang="0">
                <a:pos x="connsiteX11497" y="connsiteY11497"/>
              </a:cxn>
              <a:cxn ang="0">
                <a:pos x="connsiteX11498" y="connsiteY11498"/>
              </a:cxn>
              <a:cxn ang="0">
                <a:pos x="connsiteX11499" y="connsiteY11499"/>
              </a:cxn>
              <a:cxn ang="0">
                <a:pos x="connsiteX11500" y="connsiteY11500"/>
              </a:cxn>
              <a:cxn ang="0">
                <a:pos x="connsiteX11501" y="connsiteY11501"/>
              </a:cxn>
              <a:cxn ang="0">
                <a:pos x="connsiteX11502" y="connsiteY11502"/>
              </a:cxn>
              <a:cxn ang="0">
                <a:pos x="connsiteX11503" y="connsiteY11503"/>
              </a:cxn>
              <a:cxn ang="0">
                <a:pos x="connsiteX11504" y="connsiteY11504"/>
              </a:cxn>
              <a:cxn ang="0">
                <a:pos x="connsiteX11505" y="connsiteY11505"/>
              </a:cxn>
              <a:cxn ang="0">
                <a:pos x="connsiteX11506" y="connsiteY11506"/>
              </a:cxn>
              <a:cxn ang="0">
                <a:pos x="connsiteX11507" y="connsiteY11507"/>
              </a:cxn>
              <a:cxn ang="0">
                <a:pos x="connsiteX11508" y="connsiteY11508"/>
              </a:cxn>
              <a:cxn ang="0">
                <a:pos x="connsiteX11509" y="connsiteY11509"/>
              </a:cxn>
              <a:cxn ang="0">
                <a:pos x="connsiteX11510" y="connsiteY11510"/>
              </a:cxn>
              <a:cxn ang="0">
                <a:pos x="connsiteX11511" y="connsiteY11511"/>
              </a:cxn>
              <a:cxn ang="0">
                <a:pos x="connsiteX11512" y="connsiteY11512"/>
              </a:cxn>
              <a:cxn ang="0">
                <a:pos x="connsiteX11513" y="connsiteY11513"/>
              </a:cxn>
              <a:cxn ang="0">
                <a:pos x="connsiteX11514" y="connsiteY11514"/>
              </a:cxn>
              <a:cxn ang="0">
                <a:pos x="connsiteX11515" y="connsiteY11515"/>
              </a:cxn>
              <a:cxn ang="0">
                <a:pos x="connsiteX11516" y="connsiteY11516"/>
              </a:cxn>
              <a:cxn ang="0">
                <a:pos x="connsiteX11517" y="connsiteY11517"/>
              </a:cxn>
              <a:cxn ang="0">
                <a:pos x="connsiteX11518" y="connsiteY11518"/>
              </a:cxn>
              <a:cxn ang="0">
                <a:pos x="connsiteX11519" y="connsiteY11519"/>
              </a:cxn>
              <a:cxn ang="0">
                <a:pos x="connsiteX11520" y="connsiteY11520"/>
              </a:cxn>
              <a:cxn ang="0">
                <a:pos x="connsiteX11521" y="connsiteY11521"/>
              </a:cxn>
              <a:cxn ang="0">
                <a:pos x="connsiteX11522" y="connsiteY11522"/>
              </a:cxn>
              <a:cxn ang="0">
                <a:pos x="connsiteX11523" y="connsiteY11523"/>
              </a:cxn>
              <a:cxn ang="0">
                <a:pos x="connsiteX11524" y="connsiteY11524"/>
              </a:cxn>
              <a:cxn ang="0">
                <a:pos x="connsiteX11525" y="connsiteY11525"/>
              </a:cxn>
              <a:cxn ang="0">
                <a:pos x="connsiteX11526" y="connsiteY11526"/>
              </a:cxn>
              <a:cxn ang="0">
                <a:pos x="connsiteX11527" y="connsiteY11527"/>
              </a:cxn>
              <a:cxn ang="0">
                <a:pos x="connsiteX11528" y="connsiteY11528"/>
              </a:cxn>
              <a:cxn ang="0">
                <a:pos x="connsiteX11529" y="connsiteY11529"/>
              </a:cxn>
              <a:cxn ang="0">
                <a:pos x="connsiteX11530" y="connsiteY11530"/>
              </a:cxn>
              <a:cxn ang="0">
                <a:pos x="connsiteX11531" y="connsiteY11531"/>
              </a:cxn>
              <a:cxn ang="0">
                <a:pos x="connsiteX11532" y="connsiteY11532"/>
              </a:cxn>
              <a:cxn ang="0">
                <a:pos x="connsiteX11533" y="connsiteY11533"/>
              </a:cxn>
              <a:cxn ang="0">
                <a:pos x="connsiteX11534" y="connsiteY11534"/>
              </a:cxn>
              <a:cxn ang="0">
                <a:pos x="connsiteX11535" y="connsiteY11535"/>
              </a:cxn>
              <a:cxn ang="0">
                <a:pos x="connsiteX11536" y="connsiteY11536"/>
              </a:cxn>
              <a:cxn ang="0">
                <a:pos x="connsiteX11537" y="connsiteY11537"/>
              </a:cxn>
              <a:cxn ang="0">
                <a:pos x="connsiteX11538" y="connsiteY11538"/>
              </a:cxn>
              <a:cxn ang="0">
                <a:pos x="connsiteX11539" y="connsiteY11539"/>
              </a:cxn>
              <a:cxn ang="0">
                <a:pos x="connsiteX11540" y="connsiteY11540"/>
              </a:cxn>
              <a:cxn ang="0">
                <a:pos x="connsiteX11541" y="connsiteY11541"/>
              </a:cxn>
              <a:cxn ang="0">
                <a:pos x="connsiteX11542" y="connsiteY11542"/>
              </a:cxn>
              <a:cxn ang="0">
                <a:pos x="connsiteX11543" y="connsiteY11543"/>
              </a:cxn>
              <a:cxn ang="0">
                <a:pos x="connsiteX11544" y="connsiteY11544"/>
              </a:cxn>
              <a:cxn ang="0">
                <a:pos x="connsiteX11545" y="connsiteY11545"/>
              </a:cxn>
              <a:cxn ang="0">
                <a:pos x="connsiteX11546" y="connsiteY11546"/>
              </a:cxn>
              <a:cxn ang="0">
                <a:pos x="connsiteX11547" y="connsiteY11547"/>
              </a:cxn>
              <a:cxn ang="0">
                <a:pos x="connsiteX11548" y="connsiteY11548"/>
              </a:cxn>
              <a:cxn ang="0">
                <a:pos x="connsiteX11549" y="connsiteY11549"/>
              </a:cxn>
              <a:cxn ang="0">
                <a:pos x="connsiteX11550" y="connsiteY11550"/>
              </a:cxn>
              <a:cxn ang="0">
                <a:pos x="connsiteX11551" y="connsiteY11551"/>
              </a:cxn>
              <a:cxn ang="0">
                <a:pos x="connsiteX11552" y="connsiteY11552"/>
              </a:cxn>
              <a:cxn ang="0">
                <a:pos x="connsiteX11553" y="connsiteY11553"/>
              </a:cxn>
              <a:cxn ang="0">
                <a:pos x="connsiteX11554" y="connsiteY11554"/>
              </a:cxn>
              <a:cxn ang="0">
                <a:pos x="connsiteX11555" y="connsiteY11555"/>
              </a:cxn>
              <a:cxn ang="0">
                <a:pos x="connsiteX11556" y="connsiteY11556"/>
              </a:cxn>
              <a:cxn ang="0">
                <a:pos x="connsiteX11557" y="connsiteY11557"/>
              </a:cxn>
              <a:cxn ang="0">
                <a:pos x="connsiteX11558" y="connsiteY11558"/>
              </a:cxn>
              <a:cxn ang="0">
                <a:pos x="connsiteX11559" y="connsiteY11559"/>
              </a:cxn>
              <a:cxn ang="0">
                <a:pos x="connsiteX11560" y="connsiteY11560"/>
              </a:cxn>
              <a:cxn ang="0">
                <a:pos x="connsiteX11561" y="connsiteY11561"/>
              </a:cxn>
              <a:cxn ang="0">
                <a:pos x="connsiteX11562" y="connsiteY11562"/>
              </a:cxn>
              <a:cxn ang="0">
                <a:pos x="connsiteX11563" y="connsiteY11563"/>
              </a:cxn>
              <a:cxn ang="0">
                <a:pos x="connsiteX11564" y="connsiteY11564"/>
              </a:cxn>
              <a:cxn ang="0">
                <a:pos x="connsiteX11565" y="connsiteY11565"/>
              </a:cxn>
              <a:cxn ang="0">
                <a:pos x="connsiteX11566" y="connsiteY11566"/>
              </a:cxn>
              <a:cxn ang="0">
                <a:pos x="connsiteX11567" y="connsiteY11567"/>
              </a:cxn>
              <a:cxn ang="0">
                <a:pos x="connsiteX11568" y="connsiteY11568"/>
              </a:cxn>
              <a:cxn ang="0">
                <a:pos x="connsiteX11569" y="connsiteY11569"/>
              </a:cxn>
              <a:cxn ang="0">
                <a:pos x="connsiteX11570" y="connsiteY11570"/>
              </a:cxn>
              <a:cxn ang="0">
                <a:pos x="connsiteX11571" y="connsiteY11571"/>
              </a:cxn>
              <a:cxn ang="0">
                <a:pos x="connsiteX11572" y="connsiteY11572"/>
              </a:cxn>
              <a:cxn ang="0">
                <a:pos x="connsiteX11573" y="connsiteY11573"/>
              </a:cxn>
              <a:cxn ang="0">
                <a:pos x="connsiteX11574" y="connsiteY11574"/>
              </a:cxn>
              <a:cxn ang="0">
                <a:pos x="connsiteX11575" y="connsiteY11575"/>
              </a:cxn>
              <a:cxn ang="0">
                <a:pos x="connsiteX11576" y="connsiteY11576"/>
              </a:cxn>
              <a:cxn ang="0">
                <a:pos x="connsiteX11577" y="connsiteY11577"/>
              </a:cxn>
              <a:cxn ang="0">
                <a:pos x="connsiteX11578" y="connsiteY11578"/>
              </a:cxn>
              <a:cxn ang="0">
                <a:pos x="connsiteX11579" y="connsiteY11579"/>
              </a:cxn>
              <a:cxn ang="0">
                <a:pos x="connsiteX11580" y="connsiteY11580"/>
              </a:cxn>
              <a:cxn ang="0">
                <a:pos x="connsiteX11581" y="connsiteY11581"/>
              </a:cxn>
              <a:cxn ang="0">
                <a:pos x="connsiteX11582" y="connsiteY11582"/>
              </a:cxn>
              <a:cxn ang="0">
                <a:pos x="connsiteX11583" y="connsiteY11583"/>
              </a:cxn>
              <a:cxn ang="0">
                <a:pos x="connsiteX11584" y="connsiteY11584"/>
              </a:cxn>
              <a:cxn ang="0">
                <a:pos x="connsiteX11585" y="connsiteY11585"/>
              </a:cxn>
              <a:cxn ang="0">
                <a:pos x="connsiteX11586" y="connsiteY11586"/>
              </a:cxn>
              <a:cxn ang="0">
                <a:pos x="connsiteX11587" y="connsiteY11587"/>
              </a:cxn>
              <a:cxn ang="0">
                <a:pos x="connsiteX11588" y="connsiteY11588"/>
              </a:cxn>
              <a:cxn ang="0">
                <a:pos x="connsiteX11589" y="connsiteY11589"/>
              </a:cxn>
              <a:cxn ang="0">
                <a:pos x="connsiteX11590" y="connsiteY11590"/>
              </a:cxn>
              <a:cxn ang="0">
                <a:pos x="connsiteX11591" y="connsiteY11591"/>
              </a:cxn>
              <a:cxn ang="0">
                <a:pos x="connsiteX11592" y="connsiteY11592"/>
              </a:cxn>
              <a:cxn ang="0">
                <a:pos x="connsiteX11593" y="connsiteY11593"/>
              </a:cxn>
              <a:cxn ang="0">
                <a:pos x="connsiteX11594" y="connsiteY11594"/>
              </a:cxn>
              <a:cxn ang="0">
                <a:pos x="connsiteX11595" y="connsiteY11595"/>
              </a:cxn>
              <a:cxn ang="0">
                <a:pos x="connsiteX11596" y="connsiteY11596"/>
              </a:cxn>
              <a:cxn ang="0">
                <a:pos x="connsiteX11597" y="connsiteY11597"/>
              </a:cxn>
              <a:cxn ang="0">
                <a:pos x="connsiteX11598" y="connsiteY11598"/>
              </a:cxn>
              <a:cxn ang="0">
                <a:pos x="connsiteX11599" y="connsiteY11599"/>
              </a:cxn>
              <a:cxn ang="0">
                <a:pos x="connsiteX11600" y="connsiteY11600"/>
              </a:cxn>
              <a:cxn ang="0">
                <a:pos x="connsiteX11601" y="connsiteY11601"/>
              </a:cxn>
              <a:cxn ang="0">
                <a:pos x="connsiteX11602" y="connsiteY11602"/>
              </a:cxn>
              <a:cxn ang="0">
                <a:pos x="connsiteX11603" y="connsiteY11603"/>
              </a:cxn>
              <a:cxn ang="0">
                <a:pos x="connsiteX11604" y="connsiteY11604"/>
              </a:cxn>
              <a:cxn ang="0">
                <a:pos x="connsiteX11605" y="connsiteY11605"/>
              </a:cxn>
              <a:cxn ang="0">
                <a:pos x="connsiteX11606" y="connsiteY11606"/>
              </a:cxn>
              <a:cxn ang="0">
                <a:pos x="connsiteX11607" y="connsiteY11607"/>
              </a:cxn>
              <a:cxn ang="0">
                <a:pos x="connsiteX11608" y="connsiteY11608"/>
              </a:cxn>
              <a:cxn ang="0">
                <a:pos x="connsiteX11609" y="connsiteY11609"/>
              </a:cxn>
              <a:cxn ang="0">
                <a:pos x="connsiteX11610" y="connsiteY11610"/>
              </a:cxn>
              <a:cxn ang="0">
                <a:pos x="connsiteX11611" y="connsiteY11611"/>
              </a:cxn>
              <a:cxn ang="0">
                <a:pos x="connsiteX11612" y="connsiteY11612"/>
              </a:cxn>
              <a:cxn ang="0">
                <a:pos x="connsiteX11613" y="connsiteY11613"/>
              </a:cxn>
              <a:cxn ang="0">
                <a:pos x="connsiteX11614" y="connsiteY11614"/>
              </a:cxn>
              <a:cxn ang="0">
                <a:pos x="connsiteX11615" y="connsiteY11615"/>
              </a:cxn>
              <a:cxn ang="0">
                <a:pos x="connsiteX11616" y="connsiteY11616"/>
              </a:cxn>
              <a:cxn ang="0">
                <a:pos x="connsiteX11617" y="connsiteY11617"/>
              </a:cxn>
              <a:cxn ang="0">
                <a:pos x="connsiteX11618" y="connsiteY11618"/>
              </a:cxn>
              <a:cxn ang="0">
                <a:pos x="connsiteX11619" y="connsiteY11619"/>
              </a:cxn>
              <a:cxn ang="0">
                <a:pos x="connsiteX11620" y="connsiteY11620"/>
              </a:cxn>
              <a:cxn ang="0">
                <a:pos x="connsiteX11621" y="connsiteY11621"/>
              </a:cxn>
              <a:cxn ang="0">
                <a:pos x="connsiteX11622" y="connsiteY11622"/>
              </a:cxn>
              <a:cxn ang="0">
                <a:pos x="connsiteX11623" y="connsiteY11623"/>
              </a:cxn>
              <a:cxn ang="0">
                <a:pos x="connsiteX11624" y="connsiteY11624"/>
              </a:cxn>
              <a:cxn ang="0">
                <a:pos x="connsiteX11625" y="connsiteY11625"/>
              </a:cxn>
              <a:cxn ang="0">
                <a:pos x="connsiteX11626" y="connsiteY11626"/>
              </a:cxn>
              <a:cxn ang="0">
                <a:pos x="connsiteX11627" y="connsiteY11627"/>
              </a:cxn>
              <a:cxn ang="0">
                <a:pos x="connsiteX11628" y="connsiteY11628"/>
              </a:cxn>
              <a:cxn ang="0">
                <a:pos x="connsiteX11629" y="connsiteY11629"/>
              </a:cxn>
              <a:cxn ang="0">
                <a:pos x="connsiteX11630" y="connsiteY11630"/>
              </a:cxn>
              <a:cxn ang="0">
                <a:pos x="connsiteX11631" y="connsiteY11631"/>
              </a:cxn>
              <a:cxn ang="0">
                <a:pos x="connsiteX11632" y="connsiteY11632"/>
              </a:cxn>
              <a:cxn ang="0">
                <a:pos x="connsiteX11633" y="connsiteY11633"/>
              </a:cxn>
              <a:cxn ang="0">
                <a:pos x="connsiteX11634" y="connsiteY11634"/>
              </a:cxn>
              <a:cxn ang="0">
                <a:pos x="connsiteX11635" y="connsiteY11635"/>
              </a:cxn>
              <a:cxn ang="0">
                <a:pos x="connsiteX11636" y="connsiteY11636"/>
              </a:cxn>
              <a:cxn ang="0">
                <a:pos x="connsiteX11637" y="connsiteY11637"/>
              </a:cxn>
              <a:cxn ang="0">
                <a:pos x="connsiteX11638" y="connsiteY11638"/>
              </a:cxn>
              <a:cxn ang="0">
                <a:pos x="connsiteX11639" y="connsiteY11639"/>
              </a:cxn>
              <a:cxn ang="0">
                <a:pos x="connsiteX11640" y="connsiteY11640"/>
              </a:cxn>
              <a:cxn ang="0">
                <a:pos x="connsiteX11641" y="connsiteY11641"/>
              </a:cxn>
              <a:cxn ang="0">
                <a:pos x="connsiteX11642" y="connsiteY11642"/>
              </a:cxn>
              <a:cxn ang="0">
                <a:pos x="connsiteX11643" y="connsiteY11643"/>
              </a:cxn>
              <a:cxn ang="0">
                <a:pos x="connsiteX11644" y="connsiteY11644"/>
              </a:cxn>
              <a:cxn ang="0">
                <a:pos x="connsiteX11645" y="connsiteY11645"/>
              </a:cxn>
              <a:cxn ang="0">
                <a:pos x="connsiteX11646" y="connsiteY11646"/>
              </a:cxn>
              <a:cxn ang="0">
                <a:pos x="connsiteX11647" y="connsiteY11647"/>
              </a:cxn>
              <a:cxn ang="0">
                <a:pos x="connsiteX11648" y="connsiteY11648"/>
              </a:cxn>
              <a:cxn ang="0">
                <a:pos x="connsiteX11649" y="connsiteY11649"/>
              </a:cxn>
              <a:cxn ang="0">
                <a:pos x="connsiteX11650" y="connsiteY11650"/>
              </a:cxn>
              <a:cxn ang="0">
                <a:pos x="connsiteX11651" y="connsiteY11651"/>
              </a:cxn>
              <a:cxn ang="0">
                <a:pos x="connsiteX11652" y="connsiteY11652"/>
              </a:cxn>
              <a:cxn ang="0">
                <a:pos x="connsiteX11653" y="connsiteY11653"/>
              </a:cxn>
              <a:cxn ang="0">
                <a:pos x="connsiteX11654" y="connsiteY11654"/>
              </a:cxn>
              <a:cxn ang="0">
                <a:pos x="connsiteX11655" y="connsiteY11655"/>
              </a:cxn>
              <a:cxn ang="0">
                <a:pos x="connsiteX11656" y="connsiteY11656"/>
              </a:cxn>
              <a:cxn ang="0">
                <a:pos x="connsiteX11657" y="connsiteY11657"/>
              </a:cxn>
              <a:cxn ang="0">
                <a:pos x="connsiteX11658" y="connsiteY11658"/>
              </a:cxn>
              <a:cxn ang="0">
                <a:pos x="connsiteX11659" y="connsiteY11659"/>
              </a:cxn>
              <a:cxn ang="0">
                <a:pos x="connsiteX11660" y="connsiteY11660"/>
              </a:cxn>
              <a:cxn ang="0">
                <a:pos x="connsiteX11661" y="connsiteY11661"/>
              </a:cxn>
              <a:cxn ang="0">
                <a:pos x="connsiteX11662" y="connsiteY11662"/>
              </a:cxn>
              <a:cxn ang="0">
                <a:pos x="connsiteX11663" y="connsiteY11663"/>
              </a:cxn>
              <a:cxn ang="0">
                <a:pos x="connsiteX11664" y="connsiteY11664"/>
              </a:cxn>
              <a:cxn ang="0">
                <a:pos x="connsiteX11665" y="connsiteY11665"/>
              </a:cxn>
              <a:cxn ang="0">
                <a:pos x="connsiteX11666" y="connsiteY11666"/>
              </a:cxn>
              <a:cxn ang="0">
                <a:pos x="connsiteX11667" y="connsiteY11667"/>
              </a:cxn>
              <a:cxn ang="0">
                <a:pos x="connsiteX11668" y="connsiteY11668"/>
              </a:cxn>
              <a:cxn ang="0">
                <a:pos x="connsiteX11669" y="connsiteY11669"/>
              </a:cxn>
              <a:cxn ang="0">
                <a:pos x="connsiteX11670" y="connsiteY11670"/>
              </a:cxn>
              <a:cxn ang="0">
                <a:pos x="connsiteX11671" y="connsiteY11671"/>
              </a:cxn>
              <a:cxn ang="0">
                <a:pos x="connsiteX11672" y="connsiteY11672"/>
              </a:cxn>
              <a:cxn ang="0">
                <a:pos x="connsiteX11673" y="connsiteY11673"/>
              </a:cxn>
              <a:cxn ang="0">
                <a:pos x="connsiteX11674" y="connsiteY11674"/>
              </a:cxn>
              <a:cxn ang="0">
                <a:pos x="connsiteX11675" y="connsiteY11675"/>
              </a:cxn>
              <a:cxn ang="0">
                <a:pos x="connsiteX11676" y="connsiteY11676"/>
              </a:cxn>
              <a:cxn ang="0">
                <a:pos x="connsiteX11677" y="connsiteY11677"/>
              </a:cxn>
              <a:cxn ang="0">
                <a:pos x="connsiteX11678" y="connsiteY11678"/>
              </a:cxn>
              <a:cxn ang="0">
                <a:pos x="connsiteX11679" y="connsiteY11679"/>
              </a:cxn>
              <a:cxn ang="0">
                <a:pos x="connsiteX11680" y="connsiteY11680"/>
              </a:cxn>
              <a:cxn ang="0">
                <a:pos x="connsiteX11681" y="connsiteY11681"/>
              </a:cxn>
              <a:cxn ang="0">
                <a:pos x="connsiteX11682" y="connsiteY11682"/>
              </a:cxn>
              <a:cxn ang="0">
                <a:pos x="connsiteX11683" y="connsiteY11683"/>
              </a:cxn>
              <a:cxn ang="0">
                <a:pos x="connsiteX11684" y="connsiteY11684"/>
              </a:cxn>
              <a:cxn ang="0">
                <a:pos x="connsiteX11685" y="connsiteY11685"/>
              </a:cxn>
              <a:cxn ang="0">
                <a:pos x="connsiteX11686" y="connsiteY11686"/>
              </a:cxn>
              <a:cxn ang="0">
                <a:pos x="connsiteX11687" y="connsiteY11687"/>
              </a:cxn>
              <a:cxn ang="0">
                <a:pos x="connsiteX11688" y="connsiteY11688"/>
              </a:cxn>
              <a:cxn ang="0">
                <a:pos x="connsiteX11689" y="connsiteY11689"/>
              </a:cxn>
              <a:cxn ang="0">
                <a:pos x="connsiteX11690" y="connsiteY11690"/>
              </a:cxn>
              <a:cxn ang="0">
                <a:pos x="connsiteX11691" y="connsiteY11691"/>
              </a:cxn>
              <a:cxn ang="0">
                <a:pos x="connsiteX11692" y="connsiteY11692"/>
              </a:cxn>
              <a:cxn ang="0">
                <a:pos x="connsiteX11693" y="connsiteY11693"/>
              </a:cxn>
              <a:cxn ang="0">
                <a:pos x="connsiteX11694" y="connsiteY11694"/>
              </a:cxn>
              <a:cxn ang="0">
                <a:pos x="connsiteX11695" y="connsiteY11695"/>
              </a:cxn>
              <a:cxn ang="0">
                <a:pos x="connsiteX11696" y="connsiteY11696"/>
              </a:cxn>
              <a:cxn ang="0">
                <a:pos x="connsiteX11697" y="connsiteY11697"/>
              </a:cxn>
              <a:cxn ang="0">
                <a:pos x="connsiteX11698" y="connsiteY11698"/>
              </a:cxn>
              <a:cxn ang="0">
                <a:pos x="connsiteX11699" y="connsiteY11699"/>
              </a:cxn>
              <a:cxn ang="0">
                <a:pos x="connsiteX11700" y="connsiteY11700"/>
              </a:cxn>
              <a:cxn ang="0">
                <a:pos x="connsiteX11701" y="connsiteY11701"/>
              </a:cxn>
              <a:cxn ang="0">
                <a:pos x="connsiteX11702" y="connsiteY11702"/>
              </a:cxn>
              <a:cxn ang="0">
                <a:pos x="connsiteX11703" y="connsiteY11703"/>
              </a:cxn>
              <a:cxn ang="0">
                <a:pos x="connsiteX11704" y="connsiteY11704"/>
              </a:cxn>
              <a:cxn ang="0">
                <a:pos x="connsiteX11705" y="connsiteY11705"/>
              </a:cxn>
              <a:cxn ang="0">
                <a:pos x="connsiteX11706" y="connsiteY11706"/>
              </a:cxn>
              <a:cxn ang="0">
                <a:pos x="connsiteX11707" y="connsiteY11707"/>
              </a:cxn>
              <a:cxn ang="0">
                <a:pos x="connsiteX11708" y="connsiteY11708"/>
              </a:cxn>
              <a:cxn ang="0">
                <a:pos x="connsiteX11709" y="connsiteY11709"/>
              </a:cxn>
              <a:cxn ang="0">
                <a:pos x="connsiteX11710" y="connsiteY11710"/>
              </a:cxn>
              <a:cxn ang="0">
                <a:pos x="connsiteX11711" y="connsiteY11711"/>
              </a:cxn>
              <a:cxn ang="0">
                <a:pos x="connsiteX11712" y="connsiteY11712"/>
              </a:cxn>
              <a:cxn ang="0">
                <a:pos x="connsiteX11713" y="connsiteY11713"/>
              </a:cxn>
              <a:cxn ang="0">
                <a:pos x="connsiteX11714" y="connsiteY11714"/>
              </a:cxn>
              <a:cxn ang="0">
                <a:pos x="connsiteX11715" y="connsiteY11715"/>
              </a:cxn>
              <a:cxn ang="0">
                <a:pos x="connsiteX11716" y="connsiteY11716"/>
              </a:cxn>
              <a:cxn ang="0">
                <a:pos x="connsiteX11717" y="connsiteY11717"/>
              </a:cxn>
              <a:cxn ang="0">
                <a:pos x="connsiteX11718" y="connsiteY11718"/>
              </a:cxn>
              <a:cxn ang="0">
                <a:pos x="connsiteX11719" y="connsiteY11719"/>
              </a:cxn>
              <a:cxn ang="0">
                <a:pos x="connsiteX11720" y="connsiteY11720"/>
              </a:cxn>
              <a:cxn ang="0">
                <a:pos x="connsiteX11721" y="connsiteY11721"/>
              </a:cxn>
              <a:cxn ang="0">
                <a:pos x="connsiteX11722" y="connsiteY11722"/>
              </a:cxn>
              <a:cxn ang="0">
                <a:pos x="connsiteX11723" y="connsiteY11723"/>
              </a:cxn>
              <a:cxn ang="0">
                <a:pos x="connsiteX11724" y="connsiteY11724"/>
              </a:cxn>
              <a:cxn ang="0">
                <a:pos x="connsiteX11725" y="connsiteY11725"/>
              </a:cxn>
              <a:cxn ang="0">
                <a:pos x="connsiteX11726" y="connsiteY11726"/>
              </a:cxn>
              <a:cxn ang="0">
                <a:pos x="connsiteX11727" y="connsiteY11727"/>
              </a:cxn>
              <a:cxn ang="0">
                <a:pos x="connsiteX11728" y="connsiteY11728"/>
              </a:cxn>
              <a:cxn ang="0">
                <a:pos x="connsiteX11729" y="connsiteY11729"/>
              </a:cxn>
              <a:cxn ang="0">
                <a:pos x="connsiteX11730" y="connsiteY11730"/>
              </a:cxn>
              <a:cxn ang="0">
                <a:pos x="connsiteX11731" y="connsiteY11731"/>
              </a:cxn>
              <a:cxn ang="0">
                <a:pos x="connsiteX11732" y="connsiteY11732"/>
              </a:cxn>
              <a:cxn ang="0">
                <a:pos x="connsiteX11733" y="connsiteY11733"/>
              </a:cxn>
              <a:cxn ang="0">
                <a:pos x="connsiteX11734" y="connsiteY11734"/>
              </a:cxn>
              <a:cxn ang="0">
                <a:pos x="connsiteX11735" y="connsiteY11735"/>
              </a:cxn>
              <a:cxn ang="0">
                <a:pos x="connsiteX11736" y="connsiteY11736"/>
              </a:cxn>
              <a:cxn ang="0">
                <a:pos x="connsiteX11737" y="connsiteY11737"/>
              </a:cxn>
              <a:cxn ang="0">
                <a:pos x="connsiteX11738" y="connsiteY11738"/>
              </a:cxn>
              <a:cxn ang="0">
                <a:pos x="connsiteX11739" y="connsiteY11739"/>
              </a:cxn>
              <a:cxn ang="0">
                <a:pos x="connsiteX11740" y="connsiteY11740"/>
              </a:cxn>
              <a:cxn ang="0">
                <a:pos x="connsiteX11741" y="connsiteY11741"/>
              </a:cxn>
              <a:cxn ang="0">
                <a:pos x="connsiteX11742" y="connsiteY11742"/>
              </a:cxn>
              <a:cxn ang="0">
                <a:pos x="connsiteX11743" y="connsiteY11743"/>
              </a:cxn>
              <a:cxn ang="0">
                <a:pos x="connsiteX11744" y="connsiteY11744"/>
              </a:cxn>
              <a:cxn ang="0">
                <a:pos x="connsiteX11745" y="connsiteY11745"/>
              </a:cxn>
              <a:cxn ang="0">
                <a:pos x="connsiteX11746" y="connsiteY11746"/>
              </a:cxn>
              <a:cxn ang="0">
                <a:pos x="connsiteX11747" y="connsiteY11747"/>
              </a:cxn>
              <a:cxn ang="0">
                <a:pos x="connsiteX11748" y="connsiteY11748"/>
              </a:cxn>
              <a:cxn ang="0">
                <a:pos x="connsiteX11749" y="connsiteY11749"/>
              </a:cxn>
              <a:cxn ang="0">
                <a:pos x="connsiteX11750" y="connsiteY11750"/>
              </a:cxn>
              <a:cxn ang="0">
                <a:pos x="connsiteX11751" y="connsiteY11751"/>
              </a:cxn>
              <a:cxn ang="0">
                <a:pos x="connsiteX11752" y="connsiteY11752"/>
              </a:cxn>
              <a:cxn ang="0">
                <a:pos x="connsiteX11753" y="connsiteY11753"/>
              </a:cxn>
              <a:cxn ang="0">
                <a:pos x="connsiteX11754" y="connsiteY11754"/>
              </a:cxn>
              <a:cxn ang="0">
                <a:pos x="connsiteX11755" y="connsiteY11755"/>
              </a:cxn>
              <a:cxn ang="0">
                <a:pos x="connsiteX11756" y="connsiteY11756"/>
              </a:cxn>
              <a:cxn ang="0">
                <a:pos x="connsiteX11757" y="connsiteY11757"/>
              </a:cxn>
              <a:cxn ang="0">
                <a:pos x="connsiteX11758" y="connsiteY11758"/>
              </a:cxn>
              <a:cxn ang="0">
                <a:pos x="connsiteX11759" y="connsiteY11759"/>
              </a:cxn>
              <a:cxn ang="0">
                <a:pos x="connsiteX11760" y="connsiteY11760"/>
              </a:cxn>
              <a:cxn ang="0">
                <a:pos x="connsiteX11761" y="connsiteY11761"/>
              </a:cxn>
              <a:cxn ang="0">
                <a:pos x="connsiteX11762" y="connsiteY11762"/>
              </a:cxn>
              <a:cxn ang="0">
                <a:pos x="connsiteX11763" y="connsiteY11763"/>
              </a:cxn>
              <a:cxn ang="0">
                <a:pos x="connsiteX11764" y="connsiteY11764"/>
              </a:cxn>
              <a:cxn ang="0">
                <a:pos x="connsiteX11765" y="connsiteY11765"/>
              </a:cxn>
              <a:cxn ang="0">
                <a:pos x="connsiteX11766" y="connsiteY11766"/>
              </a:cxn>
              <a:cxn ang="0">
                <a:pos x="connsiteX11767" y="connsiteY11767"/>
              </a:cxn>
              <a:cxn ang="0">
                <a:pos x="connsiteX11768" y="connsiteY11768"/>
              </a:cxn>
              <a:cxn ang="0">
                <a:pos x="connsiteX11769" y="connsiteY11769"/>
              </a:cxn>
              <a:cxn ang="0">
                <a:pos x="connsiteX11770" y="connsiteY11770"/>
              </a:cxn>
              <a:cxn ang="0">
                <a:pos x="connsiteX11771" y="connsiteY11771"/>
              </a:cxn>
              <a:cxn ang="0">
                <a:pos x="connsiteX11772" y="connsiteY11772"/>
              </a:cxn>
              <a:cxn ang="0">
                <a:pos x="connsiteX11773" y="connsiteY11773"/>
              </a:cxn>
              <a:cxn ang="0">
                <a:pos x="connsiteX11774" y="connsiteY11774"/>
              </a:cxn>
              <a:cxn ang="0">
                <a:pos x="connsiteX11775" y="connsiteY11775"/>
              </a:cxn>
              <a:cxn ang="0">
                <a:pos x="connsiteX11776" y="connsiteY11776"/>
              </a:cxn>
              <a:cxn ang="0">
                <a:pos x="connsiteX11777" y="connsiteY11777"/>
              </a:cxn>
              <a:cxn ang="0">
                <a:pos x="connsiteX11778" y="connsiteY11778"/>
              </a:cxn>
              <a:cxn ang="0">
                <a:pos x="connsiteX11779" y="connsiteY11779"/>
              </a:cxn>
              <a:cxn ang="0">
                <a:pos x="connsiteX11780" y="connsiteY11780"/>
              </a:cxn>
              <a:cxn ang="0">
                <a:pos x="connsiteX11781" y="connsiteY11781"/>
              </a:cxn>
              <a:cxn ang="0">
                <a:pos x="connsiteX11782" y="connsiteY11782"/>
              </a:cxn>
              <a:cxn ang="0">
                <a:pos x="connsiteX11783" y="connsiteY11783"/>
              </a:cxn>
              <a:cxn ang="0">
                <a:pos x="connsiteX11784" y="connsiteY11784"/>
              </a:cxn>
              <a:cxn ang="0">
                <a:pos x="connsiteX11785" y="connsiteY11785"/>
              </a:cxn>
              <a:cxn ang="0">
                <a:pos x="connsiteX11786" y="connsiteY11786"/>
              </a:cxn>
              <a:cxn ang="0">
                <a:pos x="connsiteX11787" y="connsiteY11787"/>
              </a:cxn>
              <a:cxn ang="0">
                <a:pos x="connsiteX11788" y="connsiteY11788"/>
              </a:cxn>
              <a:cxn ang="0">
                <a:pos x="connsiteX11789" y="connsiteY11789"/>
              </a:cxn>
              <a:cxn ang="0">
                <a:pos x="connsiteX11790" y="connsiteY11790"/>
              </a:cxn>
              <a:cxn ang="0">
                <a:pos x="connsiteX11791" y="connsiteY11791"/>
              </a:cxn>
              <a:cxn ang="0">
                <a:pos x="connsiteX11792" y="connsiteY11792"/>
              </a:cxn>
              <a:cxn ang="0">
                <a:pos x="connsiteX11793" y="connsiteY11793"/>
              </a:cxn>
              <a:cxn ang="0">
                <a:pos x="connsiteX11794" y="connsiteY11794"/>
              </a:cxn>
              <a:cxn ang="0">
                <a:pos x="connsiteX11795" y="connsiteY11795"/>
              </a:cxn>
              <a:cxn ang="0">
                <a:pos x="connsiteX11796" y="connsiteY11796"/>
              </a:cxn>
              <a:cxn ang="0">
                <a:pos x="connsiteX11797" y="connsiteY11797"/>
              </a:cxn>
              <a:cxn ang="0">
                <a:pos x="connsiteX11798" y="connsiteY11798"/>
              </a:cxn>
              <a:cxn ang="0">
                <a:pos x="connsiteX11799" y="connsiteY11799"/>
              </a:cxn>
              <a:cxn ang="0">
                <a:pos x="connsiteX11800" y="connsiteY11800"/>
              </a:cxn>
              <a:cxn ang="0">
                <a:pos x="connsiteX11801" y="connsiteY11801"/>
              </a:cxn>
              <a:cxn ang="0">
                <a:pos x="connsiteX11802" y="connsiteY11802"/>
              </a:cxn>
              <a:cxn ang="0">
                <a:pos x="connsiteX11803" y="connsiteY11803"/>
              </a:cxn>
              <a:cxn ang="0">
                <a:pos x="connsiteX11804" y="connsiteY11804"/>
              </a:cxn>
              <a:cxn ang="0">
                <a:pos x="connsiteX11805" y="connsiteY11805"/>
              </a:cxn>
              <a:cxn ang="0">
                <a:pos x="connsiteX11806" y="connsiteY11806"/>
              </a:cxn>
              <a:cxn ang="0">
                <a:pos x="connsiteX11807" y="connsiteY11807"/>
              </a:cxn>
              <a:cxn ang="0">
                <a:pos x="connsiteX11808" y="connsiteY11808"/>
              </a:cxn>
              <a:cxn ang="0">
                <a:pos x="connsiteX11809" y="connsiteY11809"/>
              </a:cxn>
              <a:cxn ang="0">
                <a:pos x="connsiteX11810" y="connsiteY11810"/>
              </a:cxn>
              <a:cxn ang="0">
                <a:pos x="connsiteX11811" y="connsiteY11811"/>
              </a:cxn>
              <a:cxn ang="0">
                <a:pos x="connsiteX11812" y="connsiteY11812"/>
              </a:cxn>
              <a:cxn ang="0">
                <a:pos x="connsiteX11813" y="connsiteY11813"/>
              </a:cxn>
              <a:cxn ang="0">
                <a:pos x="connsiteX11814" y="connsiteY11814"/>
              </a:cxn>
              <a:cxn ang="0">
                <a:pos x="connsiteX11815" y="connsiteY11815"/>
              </a:cxn>
              <a:cxn ang="0">
                <a:pos x="connsiteX11816" y="connsiteY11816"/>
              </a:cxn>
              <a:cxn ang="0">
                <a:pos x="connsiteX11817" y="connsiteY11817"/>
              </a:cxn>
              <a:cxn ang="0">
                <a:pos x="connsiteX11818" y="connsiteY11818"/>
              </a:cxn>
              <a:cxn ang="0">
                <a:pos x="connsiteX11819" y="connsiteY11819"/>
              </a:cxn>
              <a:cxn ang="0">
                <a:pos x="connsiteX11820" y="connsiteY11820"/>
              </a:cxn>
              <a:cxn ang="0">
                <a:pos x="connsiteX11821" y="connsiteY11821"/>
              </a:cxn>
              <a:cxn ang="0">
                <a:pos x="connsiteX11822" y="connsiteY11822"/>
              </a:cxn>
              <a:cxn ang="0">
                <a:pos x="connsiteX11823" y="connsiteY11823"/>
              </a:cxn>
              <a:cxn ang="0">
                <a:pos x="connsiteX11824" y="connsiteY11824"/>
              </a:cxn>
              <a:cxn ang="0">
                <a:pos x="connsiteX11825" y="connsiteY11825"/>
              </a:cxn>
              <a:cxn ang="0">
                <a:pos x="connsiteX11826" y="connsiteY11826"/>
              </a:cxn>
              <a:cxn ang="0">
                <a:pos x="connsiteX11827" y="connsiteY11827"/>
              </a:cxn>
              <a:cxn ang="0">
                <a:pos x="connsiteX11828" y="connsiteY11828"/>
              </a:cxn>
              <a:cxn ang="0">
                <a:pos x="connsiteX11829" y="connsiteY11829"/>
              </a:cxn>
              <a:cxn ang="0">
                <a:pos x="connsiteX11830" y="connsiteY11830"/>
              </a:cxn>
              <a:cxn ang="0">
                <a:pos x="connsiteX11831" y="connsiteY11831"/>
              </a:cxn>
              <a:cxn ang="0">
                <a:pos x="connsiteX11832" y="connsiteY11832"/>
              </a:cxn>
              <a:cxn ang="0">
                <a:pos x="connsiteX11833" y="connsiteY11833"/>
              </a:cxn>
              <a:cxn ang="0">
                <a:pos x="connsiteX11834" y="connsiteY11834"/>
              </a:cxn>
              <a:cxn ang="0">
                <a:pos x="connsiteX11835" y="connsiteY11835"/>
              </a:cxn>
              <a:cxn ang="0">
                <a:pos x="connsiteX11836" y="connsiteY11836"/>
              </a:cxn>
              <a:cxn ang="0">
                <a:pos x="connsiteX11837" y="connsiteY11837"/>
              </a:cxn>
              <a:cxn ang="0">
                <a:pos x="connsiteX11838" y="connsiteY11838"/>
              </a:cxn>
              <a:cxn ang="0">
                <a:pos x="connsiteX11839" y="connsiteY11839"/>
              </a:cxn>
              <a:cxn ang="0">
                <a:pos x="connsiteX11840" y="connsiteY11840"/>
              </a:cxn>
              <a:cxn ang="0">
                <a:pos x="connsiteX11841" y="connsiteY11841"/>
              </a:cxn>
              <a:cxn ang="0">
                <a:pos x="connsiteX11842" y="connsiteY11842"/>
              </a:cxn>
              <a:cxn ang="0">
                <a:pos x="connsiteX11843" y="connsiteY11843"/>
              </a:cxn>
              <a:cxn ang="0">
                <a:pos x="connsiteX11844" y="connsiteY11844"/>
              </a:cxn>
              <a:cxn ang="0">
                <a:pos x="connsiteX11845" y="connsiteY11845"/>
              </a:cxn>
              <a:cxn ang="0">
                <a:pos x="connsiteX11846" y="connsiteY11846"/>
              </a:cxn>
              <a:cxn ang="0">
                <a:pos x="connsiteX11847" y="connsiteY11847"/>
              </a:cxn>
              <a:cxn ang="0">
                <a:pos x="connsiteX11848" y="connsiteY11848"/>
              </a:cxn>
              <a:cxn ang="0">
                <a:pos x="connsiteX11849" y="connsiteY11849"/>
              </a:cxn>
              <a:cxn ang="0">
                <a:pos x="connsiteX11850" y="connsiteY11850"/>
              </a:cxn>
              <a:cxn ang="0">
                <a:pos x="connsiteX11851" y="connsiteY11851"/>
              </a:cxn>
              <a:cxn ang="0">
                <a:pos x="connsiteX11852" y="connsiteY11852"/>
              </a:cxn>
              <a:cxn ang="0">
                <a:pos x="connsiteX11853" y="connsiteY11853"/>
              </a:cxn>
              <a:cxn ang="0">
                <a:pos x="connsiteX11854" y="connsiteY11854"/>
              </a:cxn>
              <a:cxn ang="0">
                <a:pos x="connsiteX11855" y="connsiteY11855"/>
              </a:cxn>
              <a:cxn ang="0">
                <a:pos x="connsiteX11856" y="connsiteY11856"/>
              </a:cxn>
              <a:cxn ang="0">
                <a:pos x="connsiteX11857" y="connsiteY11857"/>
              </a:cxn>
              <a:cxn ang="0">
                <a:pos x="connsiteX11858" y="connsiteY11858"/>
              </a:cxn>
              <a:cxn ang="0">
                <a:pos x="connsiteX11859" y="connsiteY11859"/>
              </a:cxn>
              <a:cxn ang="0">
                <a:pos x="connsiteX11860" y="connsiteY11860"/>
              </a:cxn>
              <a:cxn ang="0">
                <a:pos x="connsiteX11861" y="connsiteY11861"/>
              </a:cxn>
              <a:cxn ang="0">
                <a:pos x="connsiteX11862" y="connsiteY11862"/>
              </a:cxn>
              <a:cxn ang="0">
                <a:pos x="connsiteX11863" y="connsiteY11863"/>
              </a:cxn>
              <a:cxn ang="0">
                <a:pos x="connsiteX11864" y="connsiteY11864"/>
              </a:cxn>
              <a:cxn ang="0">
                <a:pos x="connsiteX11865" y="connsiteY11865"/>
              </a:cxn>
              <a:cxn ang="0">
                <a:pos x="connsiteX11866" y="connsiteY11866"/>
              </a:cxn>
              <a:cxn ang="0">
                <a:pos x="connsiteX11867" y="connsiteY11867"/>
              </a:cxn>
              <a:cxn ang="0">
                <a:pos x="connsiteX11868" y="connsiteY11868"/>
              </a:cxn>
              <a:cxn ang="0">
                <a:pos x="connsiteX11869" y="connsiteY11869"/>
              </a:cxn>
              <a:cxn ang="0">
                <a:pos x="connsiteX11870" y="connsiteY11870"/>
              </a:cxn>
              <a:cxn ang="0">
                <a:pos x="connsiteX11871" y="connsiteY11871"/>
              </a:cxn>
              <a:cxn ang="0">
                <a:pos x="connsiteX11872" y="connsiteY11872"/>
              </a:cxn>
              <a:cxn ang="0">
                <a:pos x="connsiteX11873" y="connsiteY11873"/>
              </a:cxn>
              <a:cxn ang="0">
                <a:pos x="connsiteX11874" y="connsiteY11874"/>
              </a:cxn>
              <a:cxn ang="0">
                <a:pos x="connsiteX11875" y="connsiteY11875"/>
              </a:cxn>
              <a:cxn ang="0">
                <a:pos x="connsiteX11876" y="connsiteY11876"/>
              </a:cxn>
              <a:cxn ang="0">
                <a:pos x="connsiteX11877" y="connsiteY11877"/>
              </a:cxn>
              <a:cxn ang="0">
                <a:pos x="connsiteX11878" y="connsiteY11878"/>
              </a:cxn>
              <a:cxn ang="0">
                <a:pos x="connsiteX11879" y="connsiteY11879"/>
              </a:cxn>
              <a:cxn ang="0">
                <a:pos x="connsiteX11880" y="connsiteY11880"/>
              </a:cxn>
              <a:cxn ang="0">
                <a:pos x="connsiteX11881" y="connsiteY11881"/>
              </a:cxn>
              <a:cxn ang="0">
                <a:pos x="connsiteX11882" y="connsiteY11882"/>
              </a:cxn>
              <a:cxn ang="0">
                <a:pos x="connsiteX11883" y="connsiteY11883"/>
              </a:cxn>
              <a:cxn ang="0">
                <a:pos x="connsiteX11884" y="connsiteY11884"/>
              </a:cxn>
              <a:cxn ang="0">
                <a:pos x="connsiteX11885" y="connsiteY11885"/>
              </a:cxn>
              <a:cxn ang="0">
                <a:pos x="connsiteX11886" y="connsiteY11886"/>
              </a:cxn>
              <a:cxn ang="0">
                <a:pos x="connsiteX11887" y="connsiteY11887"/>
              </a:cxn>
              <a:cxn ang="0">
                <a:pos x="connsiteX11888" y="connsiteY11888"/>
              </a:cxn>
              <a:cxn ang="0">
                <a:pos x="connsiteX11889" y="connsiteY11889"/>
              </a:cxn>
              <a:cxn ang="0">
                <a:pos x="connsiteX11890" y="connsiteY11890"/>
              </a:cxn>
              <a:cxn ang="0">
                <a:pos x="connsiteX11891" y="connsiteY11891"/>
              </a:cxn>
              <a:cxn ang="0">
                <a:pos x="connsiteX11892" y="connsiteY11892"/>
              </a:cxn>
              <a:cxn ang="0">
                <a:pos x="connsiteX11893" y="connsiteY11893"/>
              </a:cxn>
              <a:cxn ang="0">
                <a:pos x="connsiteX11894" y="connsiteY11894"/>
              </a:cxn>
              <a:cxn ang="0">
                <a:pos x="connsiteX11895" y="connsiteY11895"/>
              </a:cxn>
              <a:cxn ang="0">
                <a:pos x="connsiteX11896" y="connsiteY11896"/>
              </a:cxn>
              <a:cxn ang="0">
                <a:pos x="connsiteX11897" y="connsiteY11897"/>
              </a:cxn>
              <a:cxn ang="0">
                <a:pos x="connsiteX11898" y="connsiteY11898"/>
              </a:cxn>
              <a:cxn ang="0">
                <a:pos x="connsiteX11899" y="connsiteY11899"/>
              </a:cxn>
              <a:cxn ang="0">
                <a:pos x="connsiteX11900" y="connsiteY11900"/>
              </a:cxn>
              <a:cxn ang="0">
                <a:pos x="connsiteX11901" y="connsiteY11901"/>
              </a:cxn>
              <a:cxn ang="0">
                <a:pos x="connsiteX11902" y="connsiteY11902"/>
              </a:cxn>
              <a:cxn ang="0">
                <a:pos x="connsiteX11903" y="connsiteY11903"/>
              </a:cxn>
              <a:cxn ang="0">
                <a:pos x="connsiteX11904" y="connsiteY11904"/>
              </a:cxn>
              <a:cxn ang="0">
                <a:pos x="connsiteX11905" y="connsiteY11905"/>
              </a:cxn>
              <a:cxn ang="0">
                <a:pos x="connsiteX11906" y="connsiteY11906"/>
              </a:cxn>
              <a:cxn ang="0">
                <a:pos x="connsiteX11907" y="connsiteY11907"/>
              </a:cxn>
              <a:cxn ang="0">
                <a:pos x="connsiteX11908" y="connsiteY11908"/>
              </a:cxn>
              <a:cxn ang="0">
                <a:pos x="connsiteX11909" y="connsiteY11909"/>
              </a:cxn>
              <a:cxn ang="0">
                <a:pos x="connsiteX11910" y="connsiteY11910"/>
              </a:cxn>
              <a:cxn ang="0">
                <a:pos x="connsiteX11911" y="connsiteY11911"/>
              </a:cxn>
              <a:cxn ang="0">
                <a:pos x="connsiteX11912" y="connsiteY11912"/>
              </a:cxn>
              <a:cxn ang="0">
                <a:pos x="connsiteX11913" y="connsiteY11913"/>
              </a:cxn>
              <a:cxn ang="0">
                <a:pos x="connsiteX11914" y="connsiteY11914"/>
              </a:cxn>
              <a:cxn ang="0">
                <a:pos x="connsiteX11915" y="connsiteY11915"/>
              </a:cxn>
              <a:cxn ang="0">
                <a:pos x="connsiteX11916" y="connsiteY11916"/>
              </a:cxn>
              <a:cxn ang="0">
                <a:pos x="connsiteX11917" y="connsiteY11917"/>
              </a:cxn>
              <a:cxn ang="0">
                <a:pos x="connsiteX11918" y="connsiteY11918"/>
              </a:cxn>
              <a:cxn ang="0">
                <a:pos x="connsiteX11919" y="connsiteY11919"/>
              </a:cxn>
              <a:cxn ang="0">
                <a:pos x="connsiteX11920" y="connsiteY11920"/>
              </a:cxn>
              <a:cxn ang="0">
                <a:pos x="connsiteX11921" y="connsiteY11921"/>
              </a:cxn>
              <a:cxn ang="0">
                <a:pos x="connsiteX11922" y="connsiteY11922"/>
              </a:cxn>
              <a:cxn ang="0">
                <a:pos x="connsiteX11923" y="connsiteY11923"/>
              </a:cxn>
              <a:cxn ang="0">
                <a:pos x="connsiteX11924" y="connsiteY11924"/>
              </a:cxn>
              <a:cxn ang="0">
                <a:pos x="connsiteX11925" y="connsiteY11925"/>
              </a:cxn>
              <a:cxn ang="0">
                <a:pos x="connsiteX11926" y="connsiteY11926"/>
              </a:cxn>
              <a:cxn ang="0">
                <a:pos x="connsiteX11927" y="connsiteY11927"/>
              </a:cxn>
              <a:cxn ang="0">
                <a:pos x="connsiteX11928" y="connsiteY11928"/>
              </a:cxn>
              <a:cxn ang="0">
                <a:pos x="connsiteX11929" y="connsiteY11929"/>
              </a:cxn>
              <a:cxn ang="0">
                <a:pos x="connsiteX11930" y="connsiteY11930"/>
              </a:cxn>
              <a:cxn ang="0">
                <a:pos x="connsiteX11931" y="connsiteY11931"/>
              </a:cxn>
              <a:cxn ang="0">
                <a:pos x="connsiteX11932" y="connsiteY11932"/>
              </a:cxn>
              <a:cxn ang="0">
                <a:pos x="connsiteX11933" y="connsiteY11933"/>
              </a:cxn>
              <a:cxn ang="0">
                <a:pos x="connsiteX11934" y="connsiteY11934"/>
              </a:cxn>
              <a:cxn ang="0">
                <a:pos x="connsiteX11935" y="connsiteY11935"/>
              </a:cxn>
              <a:cxn ang="0">
                <a:pos x="connsiteX11936" y="connsiteY11936"/>
              </a:cxn>
              <a:cxn ang="0">
                <a:pos x="connsiteX11937" y="connsiteY11937"/>
              </a:cxn>
              <a:cxn ang="0">
                <a:pos x="connsiteX11938" y="connsiteY11938"/>
              </a:cxn>
              <a:cxn ang="0">
                <a:pos x="connsiteX11939" y="connsiteY11939"/>
              </a:cxn>
              <a:cxn ang="0">
                <a:pos x="connsiteX11940" y="connsiteY11940"/>
              </a:cxn>
              <a:cxn ang="0">
                <a:pos x="connsiteX11941" y="connsiteY11941"/>
              </a:cxn>
              <a:cxn ang="0">
                <a:pos x="connsiteX11942" y="connsiteY11942"/>
              </a:cxn>
              <a:cxn ang="0">
                <a:pos x="connsiteX11943" y="connsiteY11943"/>
              </a:cxn>
              <a:cxn ang="0">
                <a:pos x="connsiteX11944" y="connsiteY11944"/>
              </a:cxn>
              <a:cxn ang="0">
                <a:pos x="connsiteX11945" y="connsiteY11945"/>
              </a:cxn>
              <a:cxn ang="0">
                <a:pos x="connsiteX11946" y="connsiteY11946"/>
              </a:cxn>
              <a:cxn ang="0">
                <a:pos x="connsiteX11947" y="connsiteY11947"/>
              </a:cxn>
              <a:cxn ang="0">
                <a:pos x="connsiteX11948" y="connsiteY11948"/>
              </a:cxn>
              <a:cxn ang="0">
                <a:pos x="connsiteX11949" y="connsiteY11949"/>
              </a:cxn>
              <a:cxn ang="0">
                <a:pos x="connsiteX11950" y="connsiteY11950"/>
              </a:cxn>
              <a:cxn ang="0">
                <a:pos x="connsiteX11951" y="connsiteY11951"/>
              </a:cxn>
              <a:cxn ang="0">
                <a:pos x="connsiteX11952" y="connsiteY11952"/>
              </a:cxn>
              <a:cxn ang="0">
                <a:pos x="connsiteX11953" y="connsiteY11953"/>
              </a:cxn>
              <a:cxn ang="0">
                <a:pos x="connsiteX11954" y="connsiteY11954"/>
              </a:cxn>
              <a:cxn ang="0">
                <a:pos x="connsiteX11955" y="connsiteY11955"/>
              </a:cxn>
              <a:cxn ang="0">
                <a:pos x="connsiteX11956" y="connsiteY11956"/>
              </a:cxn>
              <a:cxn ang="0">
                <a:pos x="connsiteX11957" y="connsiteY11957"/>
              </a:cxn>
              <a:cxn ang="0">
                <a:pos x="connsiteX11958" y="connsiteY11958"/>
              </a:cxn>
              <a:cxn ang="0">
                <a:pos x="connsiteX11959" y="connsiteY11959"/>
              </a:cxn>
              <a:cxn ang="0">
                <a:pos x="connsiteX11960" y="connsiteY11960"/>
              </a:cxn>
              <a:cxn ang="0">
                <a:pos x="connsiteX11961" y="connsiteY11961"/>
              </a:cxn>
              <a:cxn ang="0">
                <a:pos x="connsiteX11962" y="connsiteY11962"/>
              </a:cxn>
              <a:cxn ang="0">
                <a:pos x="connsiteX11963" y="connsiteY11963"/>
              </a:cxn>
              <a:cxn ang="0">
                <a:pos x="connsiteX11964" y="connsiteY11964"/>
              </a:cxn>
              <a:cxn ang="0">
                <a:pos x="connsiteX11965" y="connsiteY11965"/>
              </a:cxn>
              <a:cxn ang="0">
                <a:pos x="connsiteX11966" y="connsiteY11966"/>
              </a:cxn>
              <a:cxn ang="0">
                <a:pos x="connsiteX11967" y="connsiteY11967"/>
              </a:cxn>
              <a:cxn ang="0">
                <a:pos x="connsiteX11968" y="connsiteY11968"/>
              </a:cxn>
              <a:cxn ang="0">
                <a:pos x="connsiteX11969" y="connsiteY11969"/>
              </a:cxn>
              <a:cxn ang="0">
                <a:pos x="connsiteX11970" y="connsiteY11970"/>
              </a:cxn>
              <a:cxn ang="0">
                <a:pos x="connsiteX11971" y="connsiteY11971"/>
              </a:cxn>
              <a:cxn ang="0">
                <a:pos x="connsiteX11972" y="connsiteY11972"/>
              </a:cxn>
              <a:cxn ang="0">
                <a:pos x="connsiteX11973" y="connsiteY11973"/>
              </a:cxn>
              <a:cxn ang="0">
                <a:pos x="connsiteX11974" y="connsiteY11974"/>
              </a:cxn>
              <a:cxn ang="0">
                <a:pos x="connsiteX11975" y="connsiteY11975"/>
              </a:cxn>
              <a:cxn ang="0">
                <a:pos x="connsiteX11976" y="connsiteY11976"/>
              </a:cxn>
              <a:cxn ang="0">
                <a:pos x="connsiteX11977" y="connsiteY11977"/>
              </a:cxn>
              <a:cxn ang="0">
                <a:pos x="connsiteX11978" y="connsiteY11978"/>
              </a:cxn>
              <a:cxn ang="0">
                <a:pos x="connsiteX11979" y="connsiteY11979"/>
              </a:cxn>
              <a:cxn ang="0">
                <a:pos x="connsiteX11980" y="connsiteY11980"/>
              </a:cxn>
              <a:cxn ang="0">
                <a:pos x="connsiteX11981" y="connsiteY11981"/>
              </a:cxn>
              <a:cxn ang="0">
                <a:pos x="connsiteX11982" y="connsiteY11982"/>
              </a:cxn>
              <a:cxn ang="0">
                <a:pos x="connsiteX11983" y="connsiteY11983"/>
              </a:cxn>
              <a:cxn ang="0">
                <a:pos x="connsiteX11984" y="connsiteY11984"/>
              </a:cxn>
              <a:cxn ang="0">
                <a:pos x="connsiteX11985" y="connsiteY11985"/>
              </a:cxn>
              <a:cxn ang="0">
                <a:pos x="connsiteX11986" y="connsiteY11986"/>
              </a:cxn>
              <a:cxn ang="0">
                <a:pos x="connsiteX11987" y="connsiteY11987"/>
              </a:cxn>
              <a:cxn ang="0">
                <a:pos x="connsiteX11988" y="connsiteY11988"/>
              </a:cxn>
              <a:cxn ang="0">
                <a:pos x="connsiteX11989" y="connsiteY11989"/>
              </a:cxn>
              <a:cxn ang="0">
                <a:pos x="connsiteX11990" y="connsiteY11990"/>
              </a:cxn>
              <a:cxn ang="0">
                <a:pos x="connsiteX11991" y="connsiteY11991"/>
              </a:cxn>
              <a:cxn ang="0">
                <a:pos x="connsiteX11992" y="connsiteY11992"/>
              </a:cxn>
              <a:cxn ang="0">
                <a:pos x="connsiteX11993" y="connsiteY11993"/>
              </a:cxn>
              <a:cxn ang="0">
                <a:pos x="connsiteX11994" y="connsiteY11994"/>
              </a:cxn>
              <a:cxn ang="0">
                <a:pos x="connsiteX11995" y="connsiteY11995"/>
              </a:cxn>
              <a:cxn ang="0">
                <a:pos x="connsiteX11996" y="connsiteY11996"/>
              </a:cxn>
              <a:cxn ang="0">
                <a:pos x="connsiteX11997" y="connsiteY11997"/>
              </a:cxn>
              <a:cxn ang="0">
                <a:pos x="connsiteX11998" y="connsiteY11998"/>
              </a:cxn>
              <a:cxn ang="0">
                <a:pos x="connsiteX11999" y="connsiteY11999"/>
              </a:cxn>
              <a:cxn ang="0">
                <a:pos x="connsiteX12000" y="connsiteY12000"/>
              </a:cxn>
              <a:cxn ang="0">
                <a:pos x="connsiteX12001" y="connsiteY12001"/>
              </a:cxn>
              <a:cxn ang="0">
                <a:pos x="connsiteX12002" y="connsiteY12002"/>
              </a:cxn>
              <a:cxn ang="0">
                <a:pos x="connsiteX12003" y="connsiteY12003"/>
              </a:cxn>
              <a:cxn ang="0">
                <a:pos x="connsiteX12004" y="connsiteY12004"/>
              </a:cxn>
              <a:cxn ang="0">
                <a:pos x="connsiteX12005" y="connsiteY12005"/>
              </a:cxn>
              <a:cxn ang="0">
                <a:pos x="connsiteX12006" y="connsiteY12006"/>
              </a:cxn>
              <a:cxn ang="0">
                <a:pos x="connsiteX12007" y="connsiteY12007"/>
              </a:cxn>
              <a:cxn ang="0">
                <a:pos x="connsiteX12008" y="connsiteY12008"/>
              </a:cxn>
              <a:cxn ang="0">
                <a:pos x="connsiteX12009" y="connsiteY12009"/>
              </a:cxn>
              <a:cxn ang="0">
                <a:pos x="connsiteX12010" y="connsiteY12010"/>
              </a:cxn>
              <a:cxn ang="0">
                <a:pos x="connsiteX12011" y="connsiteY12011"/>
              </a:cxn>
              <a:cxn ang="0">
                <a:pos x="connsiteX12012" y="connsiteY12012"/>
              </a:cxn>
              <a:cxn ang="0">
                <a:pos x="connsiteX12013" y="connsiteY12013"/>
              </a:cxn>
              <a:cxn ang="0">
                <a:pos x="connsiteX12014" y="connsiteY12014"/>
              </a:cxn>
              <a:cxn ang="0">
                <a:pos x="connsiteX12015" y="connsiteY12015"/>
              </a:cxn>
              <a:cxn ang="0">
                <a:pos x="connsiteX12016" y="connsiteY12016"/>
              </a:cxn>
              <a:cxn ang="0">
                <a:pos x="connsiteX12017" y="connsiteY12017"/>
              </a:cxn>
              <a:cxn ang="0">
                <a:pos x="connsiteX12018" y="connsiteY12018"/>
              </a:cxn>
              <a:cxn ang="0">
                <a:pos x="connsiteX12019" y="connsiteY12019"/>
              </a:cxn>
              <a:cxn ang="0">
                <a:pos x="connsiteX12020" y="connsiteY12020"/>
              </a:cxn>
              <a:cxn ang="0">
                <a:pos x="connsiteX12021" y="connsiteY12021"/>
              </a:cxn>
              <a:cxn ang="0">
                <a:pos x="connsiteX12022" y="connsiteY12022"/>
              </a:cxn>
              <a:cxn ang="0">
                <a:pos x="connsiteX12023" y="connsiteY12023"/>
              </a:cxn>
              <a:cxn ang="0">
                <a:pos x="connsiteX12024" y="connsiteY12024"/>
              </a:cxn>
              <a:cxn ang="0">
                <a:pos x="connsiteX12025" y="connsiteY12025"/>
              </a:cxn>
              <a:cxn ang="0">
                <a:pos x="connsiteX12026" y="connsiteY12026"/>
              </a:cxn>
              <a:cxn ang="0">
                <a:pos x="connsiteX12027" y="connsiteY12027"/>
              </a:cxn>
              <a:cxn ang="0">
                <a:pos x="connsiteX12028" y="connsiteY12028"/>
              </a:cxn>
              <a:cxn ang="0">
                <a:pos x="connsiteX12029" y="connsiteY12029"/>
              </a:cxn>
              <a:cxn ang="0">
                <a:pos x="connsiteX12030" y="connsiteY12030"/>
              </a:cxn>
              <a:cxn ang="0">
                <a:pos x="connsiteX12031" y="connsiteY12031"/>
              </a:cxn>
              <a:cxn ang="0">
                <a:pos x="connsiteX12032" y="connsiteY12032"/>
              </a:cxn>
              <a:cxn ang="0">
                <a:pos x="connsiteX12033" y="connsiteY12033"/>
              </a:cxn>
              <a:cxn ang="0">
                <a:pos x="connsiteX12034" y="connsiteY12034"/>
              </a:cxn>
              <a:cxn ang="0">
                <a:pos x="connsiteX12035" y="connsiteY12035"/>
              </a:cxn>
              <a:cxn ang="0">
                <a:pos x="connsiteX12036" y="connsiteY12036"/>
              </a:cxn>
              <a:cxn ang="0">
                <a:pos x="connsiteX12037" y="connsiteY12037"/>
              </a:cxn>
              <a:cxn ang="0">
                <a:pos x="connsiteX12038" y="connsiteY12038"/>
              </a:cxn>
              <a:cxn ang="0">
                <a:pos x="connsiteX12039" y="connsiteY12039"/>
              </a:cxn>
              <a:cxn ang="0">
                <a:pos x="connsiteX12040" y="connsiteY12040"/>
              </a:cxn>
              <a:cxn ang="0">
                <a:pos x="connsiteX12041" y="connsiteY12041"/>
              </a:cxn>
              <a:cxn ang="0">
                <a:pos x="connsiteX12042" y="connsiteY12042"/>
              </a:cxn>
              <a:cxn ang="0">
                <a:pos x="connsiteX12043" y="connsiteY12043"/>
              </a:cxn>
              <a:cxn ang="0">
                <a:pos x="connsiteX12044" y="connsiteY12044"/>
              </a:cxn>
              <a:cxn ang="0">
                <a:pos x="connsiteX12045" y="connsiteY12045"/>
              </a:cxn>
              <a:cxn ang="0">
                <a:pos x="connsiteX12046" y="connsiteY12046"/>
              </a:cxn>
              <a:cxn ang="0">
                <a:pos x="connsiteX12047" y="connsiteY12047"/>
              </a:cxn>
              <a:cxn ang="0">
                <a:pos x="connsiteX12048" y="connsiteY12048"/>
              </a:cxn>
              <a:cxn ang="0">
                <a:pos x="connsiteX12049" y="connsiteY12049"/>
              </a:cxn>
              <a:cxn ang="0">
                <a:pos x="connsiteX12050" y="connsiteY12050"/>
              </a:cxn>
              <a:cxn ang="0">
                <a:pos x="connsiteX12051" y="connsiteY12051"/>
              </a:cxn>
              <a:cxn ang="0">
                <a:pos x="connsiteX12052" y="connsiteY12052"/>
              </a:cxn>
              <a:cxn ang="0">
                <a:pos x="connsiteX12053" y="connsiteY12053"/>
              </a:cxn>
              <a:cxn ang="0">
                <a:pos x="connsiteX12054" y="connsiteY12054"/>
              </a:cxn>
              <a:cxn ang="0">
                <a:pos x="connsiteX12055" y="connsiteY12055"/>
              </a:cxn>
              <a:cxn ang="0">
                <a:pos x="connsiteX12056" y="connsiteY12056"/>
              </a:cxn>
              <a:cxn ang="0">
                <a:pos x="connsiteX12057" y="connsiteY12057"/>
              </a:cxn>
              <a:cxn ang="0">
                <a:pos x="connsiteX12058" y="connsiteY12058"/>
              </a:cxn>
              <a:cxn ang="0">
                <a:pos x="connsiteX12059" y="connsiteY12059"/>
              </a:cxn>
              <a:cxn ang="0">
                <a:pos x="connsiteX12060" y="connsiteY12060"/>
              </a:cxn>
              <a:cxn ang="0">
                <a:pos x="connsiteX12061" y="connsiteY12061"/>
              </a:cxn>
              <a:cxn ang="0">
                <a:pos x="connsiteX12062" y="connsiteY12062"/>
              </a:cxn>
              <a:cxn ang="0">
                <a:pos x="connsiteX12063" y="connsiteY12063"/>
              </a:cxn>
              <a:cxn ang="0">
                <a:pos x="connsiteX12064" y="connsiteY12064"/>
              </a:cxn>
              <a:cxn ang="0">
                <a:pos x="connsiteX12065" y="connsiteY12065"/>
              </a:cxn>
              <a:cxn ang="0">
                <a:pos x="connsiteX12066" y="connsiteY12066"/>
              </a:cxn>
              <a:cxn ang="0">
                <a:pos x="connsiteX12067" y="connsiteY12067"/>
              </a:cxn>
              <a:cxn ang="0">
                <a:pos x="connsiteX12068" y="connsiteY12068"/>
              </a:cxn>
              <a:cxn ang="0">
                <a:pos x="connsiteX12069" y="connsiteY12069"/>
              </a:cxn>
              <a:cxn ang="0">
                <a:pos x="connsiteX12070" y="connsiteY12070"/>
              </a:cxn>
              <a:cxn ang="0">
                <a:pos x="connsiteX12071" y="connsiteY12071"/>
              </a:cxn>
              <a:cxn ang="0">
                <a:pos x="connsiteX12072" y="connsiteY12072"/>
              </a:cxn>
              <a:cxn ang="0">
                <a:pos x="connsiteX12073" y="connsiteY12073"/>
              </a:cxn>
              <a:cxn ang="0">
                <a:pos x="connsiteX12074" y="connsiteY12074"/>
              </a:cxn>
              <a:cxn ang="0">
                <a:pos x="connsiteX12075" y="connsiteY12075"/>
              </a:cxn>
              <a:cxn ang="0">
                <a:pos x="connsiteX12076" y="connsiteY12076"/>
              </a:cxn>
              <a:cxn ang="0">
                <a:pos x="connsiteX12077" y="connsiteY12077"/>
              </a:cxn>
              <a:cxn ang="0">
                <a:pos x="connsiteX12078" y="connsiteY12078"/>
              </a:cxn>
              <a:cxn ang="0">
                <a:pos x="connsiteX12079" y="connsiteY12079"/>
              </a:cxn>
              <a:cxn ang="0">
                <a:pos x="connsiteX12080" y="connsiteY12080"/>
              </a:cxn>
              <a:cxn ang="0">
                <a:pos x="connsiteX12081" y="connsiteY12081"/>
              </a:cxn>
              <a:cxn ang="0">
                <a:pos x="connsiteX12082" y="connsiteY12082"/>
              </a:cxn>
              <a:cxn ang="0">
                <a:pos x="connsiteX12083" y="connsiteY12083"/>
              </a:cxn>
              <a:cxn ang="0">
                <a:pos x="connsiteX12084" y="connsiteY12084"/>
              </a:cxn>
              <a:cxn ang="0">
                <a:pos x="connsiteX12085" y="connsiteY12085"/>
              </a:cxn>
              <a:cxn ang="0">
                <a:pos x="connsiteX12086" y="connsiteY12086"/>
              </a:cxn>
              <a:cxn ang="0">
                <a:pos x="connsiteX12087" y="connsiteY12087"/>
              </a:cxn>
              <a:cxn ang="0">
                <a:pos x="connsiteX12088" y="connsiteY12088"/>
              </a:cxn>
              <a:cxn ang="0">
                <a:pos x="connsiteX12089" y="connsiteY12089"/>
              </a:cxn>
              <a:cxn ang="0">
                <a:pos x="connsiteX12090" y="connsiteY12090"/>
              </a:cxn>
              <a:cxn ang="0">
                <a:pos x="connsiteX12091" y="connsiteY12091"/>
              </a:cxn>
              <a:cxn ang="0">
                <a:pos x="connsiteX12092" y="connsiteY12092"/>
              </a:cxn>
              <a:cxn ang="0">
                <a:pos x="connsiteX12093" y="connsiteY12093"/>
              </a:cxn>
              <a:cxn ang="0">
                <a:pos x="connsiteX12094" y="connsiteY12094"/>
              </a:cxn>
              <a:cxn ang="0">
                <a:pos x="connsiteX12095" y="connsiteY12095"/>
              </a:cxn>
              <a:cxn ang="0">
                <a:pos x="connsiteX12096" y="connsiteY12096"/>
              </a:cxn>
              <a:cxn ang="0">
                <a:pos x="connsiteX12097" y="connsiteY12097"/>
              </a:cxn>
              <a:cxn ang="0">
                <a:pos x="connsiteX12098" y="connsiteY12098"/>
              </a:cxn>
              <a:cxn ang="0">
                <a:pos x="connsiteX12099" y="connsiteY12099"/>
              </a:cxn>
              <a:cxn ang="0">
                <a:pos x="connsiteX12100" y="connsiteY12100"/>
              </a:cxn>
              <a:cxn ang="0">
                <a:pos x="connsiteX12101" y="connsiteY12101"/>
              </a:cxn>
              <a:cxn ang="0">
                <a:pos x="connsiteX12102" y="connsiteY12102"/>
              </a:cxn>
              <a:cxn ang="0">
                <a:pos x="connsiteX12103" y="connsiteY12103"/>
              </a:cxn>
              <a:cxn ang="0">
                <a:pos x="connsiteX12104" y="connsiteY12104"/>
              </a:cxn>
              <a:cxn ang="0">
                <a:pos x="connsiteX12105" y="connsiteY12105"/>
              </a:cxn>
              <a:cxn ang="0">
                <a:pos x="connsiteX12106" y="connsiteY12106"/>
              </a:cxn>
              <a:cxn ang="0">
                <a:pos x="connsiteX12107" y="connsiteY12107"/>
              </a:cxn>
              <a:cxn ang="0">
                <a:pos x="connsiteX12108" y="connsiteY12108"/>
              </a:cxn>
              <a:cxn ang="0">
                <a:pos x="connsiteX12109" y="connsiteY12109"/>
              </a:cxn>
              <a:cxn ang="0">
                <a:pos x="connsiteX12110" y="connsiteY12110"/>
              </a:cxn>
              <a:cxn ang="0">
                <a:pos x="connsiteX12111" y="connsiteY12111"/>
              </a:cxn>
              <a:cxn ang="0">
                <a:pos x="connsiteX12112" y="connsiteY12112"/>
              </a:cxn>
              <a:cxn ang="0">
                <a:pos x="connsiteX12113" y="connsiteY12113"/>
              </a:cxn>
              <a:cxn ang="0">
                <a:pos x="connsiteX12114" y="connsiteY12114"/>
              </a:cxn>
              <a:cxn ang="0">
                <a:pos x="connsiteX12115" y="connsiteY12115"/>
              </a:cxn>
              <a:cxn ang="0">
                <a:pos x="connsiteX12116" y="connsiteY12116"/>
              </a:cxn>
              <a:cxn ang="0">
                <a:pos x="connsiteX12117" y="connsiteY12117"/>
              </a:cxn>
              <a:cxn ang="0">
                <a:pos x="connsiteX12118" y="connsiteY12118"/>
              </a:cxn>
              <a:cxn ang="0">
                <a:pos x="connsiteX12119" y="connsiteY12119"/>
              </a:cxn>
              <a:cxn ang="0">
                <a:pos x="connsiteX12120" y="connsiteY12120"/>
              </a:cxn>
              <a:cxn ang="0">
                <a:pos x="connsiteX12121" y="connsiteY12121"/>
              </a:cxn>
              <a:cxn ang="0">
                <a:pos x="connsiteX12122" y="connsiteY12122"/>
              </a:cxn>
              <a:cxn ang="0">
                <a:pos x="connsiteX12123" y="connsiteY12123"/>
              </a:cxn>
              <a:cxn ang="0">
                <a:pos x="connsiteX12124" y="connsiteY12124"/>
              </a:cxn>
              <a:cxn ang="0">
                <a:pos x="connsiteX12125" y="connsiteY12125"/>
              </a:cxn>
              <a:cxn ang="0">
                <a:pos x="connsiteX12126" y="connsiteY12126"/>
              </a:cxn>
              <a:cxn ang="0">
                <a:pos x="connsiteX12127" y="connsiteY12127"/>
              </a:cxn>
              <a:cxn ang="0">
                <a:pos x="connsiteX12128" y="connsiteY12128"/>
              </a:cxn>
              <a:cxn ang="0">
                <a:pos x="connsiteX12129" y="connsiteY12129"/>
              </a:cxn>
              <a:cxn ang="0">
                <a:pos x="connsiteX12130" y="connsiteY12130"/>
              </a:cxn>
              <a:cxn ang="0">
                <a:pos x="connsiteX12131" y="connsiteY12131"/>
              </a:cxn>
              <a:cxn ang="0">
                <a:pos x="connsiteX12132" y="connsiteY12132"/>
              </a:cxn>
              <a:cxn ang="0">
                <a:pos x="connsiteX12133" y="connsiteY12133"/>
              </a:cxn>
              <a:cxn ang="0">
                <a:pos x="connsiteX12134" y="connsiteY12134"/>
              </a:cxn>
              <a:cxn ang="0">
                <a:pos x="connsiteX12135" y="connsiteY12135"/>
              </a:cxn>
              <a:cxn ang="0">
                <a:pos x="connsiteX12136" y="connsiteY12136"/>
              </a:cxn>
              <a:cxn ang="0">
                <a:pos x="connsiteX12137" y="connsiteY12137"/>
              </a:cxn>
              <a:cxn ang="0">
                <a:pos x="connsiteX12138" y="connsiteY12138"/>
              </a:cxn>
              <a:cxn ang="0">
                <a:pos x="connsiteX12139" y="connsiteY12139"/>
              </a:cxn>
              <a:cxn ang="0">
                <a:pos x="connsiteX12140" y="connsiteY12140"/>
              </a:cxn>
              <a:cxn ang="0">
                <a:pos x="connsiteX12141" y="connsiteY12141"/>
              </a:cxn>
              <a:cxn ang="0">
                <a:pos x="connsiteX12142" y="connsiteY12142"/>
              </a:cxn>
              <a:cxn ang="0">
                <a:pos x="connsiteX12143" y="connsiteY12143"/>
              </a:cxn>
              <a:cxn ang="0">
                <a:pos x="connsiteX12144" y="connsiteY12144"/>
              </a:cxn>
              <a:cxn ang="0">
                <a:pos x="connsiteX12145" y="connsiteY12145"/>
              </a:cxn>
              <a:cxn ang="0">
                <a:pos x="connsiteX12146" y="connsiteY12146"/>
              </a:cxn>
              <a:cxn ang="0">
                <a:pos x="connsiteX12147" y="connsiteY12147"/>
              </a:cxn>
              <a:cxn ang="0">
                <a:pos x="connsiteX12148" y="connsiteY12148"/>
              </a:cxn>
              <a:cxn ang="0">
                <a:pos x="connsiteX12149" y="connsiteY12149"/>
              </a:cxn>
              <a:cxn ang="0">
                <a:pos x="connsiteX12150" y="connsiteY12150"/>
              </a:cxn>
              <a:cxn ang="0">
                <a:pos x="connsiteX12151" y="connsiteY12151"/>
              </a:cxn>
              <a:cxn ang="0">
                <a:pos x="connsiteX12152" y="connsiteY12152"/>
              </a:cxn>
              <a:cxn ang="0">
                <a:pos x="connsiteX12153" y="connsiteY12153"/>
              </a:cxn>
              <a:cxn ang="0">
                <a:pos x="connsiteX12154" y="connsiteY12154"/>
              </a:cxn>
              <a:cxn ang="0">
                <a:pos x="connsiteX12155" y="connsiteY12155"/>
              </a:cxn>
              <a:cxn ang="0">
                <a:pos x="connsiteX12156" y="connsiteY12156"/>
              </a:cxn>
              <a:cxn ang="0">
                <a:pos x="connsiteX12157" y="connsiteY12157"/>
              </a:cxn>
              <a:cxn ang="0">
                <a:pos x="connsiteX12158" y="connsiteY12158"/>
              </a:cxn>
              <a:cxn ang="0">
                <a:pos x="connsiteX12159" y="connsiteY12159"/>
              </a:cxn>
              <a:cxn ang="0">
                <a:pos x="connsiteX12160" y="connsiteY12160"/>
              </a:cxn>
              <a:cxn ang="0">
                <a:pos x="connsiteX12161" y="connsiteY12161"/>
              </a:cxn>
              <a:cxn ang="0">
                <a:pos x="connsiteX12162" y="connsiteY12162"/>
              </a:cxn>
              <a:cxn ang="0">
                <a:pos x="connsiteX12163" y="connsiteY12163"/>
              </a:cxn>
              <a:cxn ang="0">
                <a:pos x="connsiteX12164" y="connsiteY12164"/>
              </a:cxn>
              <a:cxn ang="0">
                <a:pos x="connsiteX12165" y="connsiteY12165"/>
              </a:cxn>
              <a:cxn ang="0">
                <a:pos x="connsiteX12166" y="connsiteY12166"/>
              </a:cxn>
              <a:cxn ang="0">
                <a:pos x="connsiteX12167" y="connsiteY12167"/>
              </a:cxn>
              <a:cxn ang="0">
                <a:pos x="connsiteX12168" y="connsiteY12168"/>
              </a:cxn>
              <a:cxn ang="0">
                <a:pos x="connsiteX12169" y="connsiteY12169"/>
              </a:cxn>
              <a:cxn ang="0">
                <a:pos x="connsiteX12170" y="connsiteY12170"/>
              </a:cxn>
              <a:cxn ang="0">
                <a:pos x="connsiteX12171" y="connsiteY12171"/>
              </a:cxn>
              <a:cxn ang="0">
                <a:pos x="connsiteX12172" y="connsiteY12172"/>
              </a:cxn>
              <a:cxn ang="0">
                <a:pos x="connsiteX12173" y="connsiteY12173"/>
              </a:cxn>
              <a:cxn ang="0">
                <a:pos x="connsiteX12174" y="connsiteY12174"/>
              </a:cxn>
              <a:cxn ang="0">
                <a:pos x="connsiteX12175" y="connsiteY12175"/>
              </a:cxn>
              <a:cxn ang="0">
                <a:pos x="connsiteX12176" y="connsiteY12176"/>
              </a:cxn>
              <a:cxn ang="0">
                <a:pos x="connsiteX12177" y="connsiteY12177"/>
              </a:cxn>
              <a:cxn ang="0">
                <a:pos x="connsiteX12178" y="connsiteY12178"/>
              </a:cxn>
              <a:cxn ang="0">
                <a:pos x="connsiteX12179" y="connsiteY12179"/>
              </a:cxn>
              <a:cxn ang="0">
                <a:pos x="connsiteX12180" y="connsiteY12180"/>
              </a:cxn>
              <a:cxn ang="0">
                <a:pos x="connsiteX12181" y="connsiteY12181"/>
              </a:cxn>
              <a:cxn ang="0">
                <a:pos x="connsiteX12182" y="connsiteY12182"/>
              </a:cxn>
              <a:cxn ang="0">
                <a:pos x="connsiteX12183" y="connsiteY12183"/>
              </a:cxn>
              <a:cxn ang="0">
                <a:pos x="connsiteX12184" y="connsiteY12184"/>
              </a:cxn>
              <a:cxn ang="0">
                <a:pos x="connsiteX12185" y="connsiteY12185"/>
              </a:cxn>
              <a:cxn ang="0">
                <a:pos x="connsiteX12186" y="connsiteY12186"/>
              </a:cxn>
              <a:cxn ang="0">
                <a:pos x="connsiteX12187" y="connsiteY12187"/>
              </a:cxn>
              <a:cxn ang="0">
                <a:pos x="connsiteX12188" y="connsiteY12188"/>
              </a:cxn>
              <a:cxn ang="0">
                <a:pos x="connsiteX12189" y="connsiteY12189"/>
              </a:cxn>
              <a:cxn ang="0">
                <a:pos x="connsiteX12190" y="connsiteY12190"/>
              </a:cxn>
              <a:cxn ang="0">
                <a:pos x="connsiteX12191" y="connsiteY12191"/>
              </a:cxn>
              <a:cxn ang="0">
                <a:pos x="connsiteX12192" y="connsiteY12192"/>
              </a:cxn>
              <a:cxn ang="0">
                <a:pos x="connsiteX12193" y="connsiteY12193"/>
              </a:cxn>
              <a:cxn ang="0">
                <a:pos x="connsiteX12194" y="connsiteY12194"/>
              </a:cxn>
              <a:cxn ang="0">
                <a:pos x="connsiteX12195" y="connsiteY12195"/>
              </a:cxn>
              <a:cxn ang="0">
                <a:pos x="connsiteX12196" y="connsiteY12196"/>
              </a:cxn>
              <a:cxn ang="0">
                <a:pos x="connsiteX12197" y="connsiteY12197"/>
              </a:cxn>
              <a:cxn ang="0">
                <a:pos x="connsiteX12198" y="connsiteY12198"/>
              </a:cxn>
              <a:cxn ang="0">
                <a:pos x="connsiteX12199" y="connsiteY12199"/>
              </a:cxn>
              <a:cxn ang="0">
                <a:pos x="connsiteX12200" y="connsiteY12200"/>
              </a:cxn>
              <a:cxn ang="0">
                <a:pos x="connsiteX12201" y="connsiteY12201"/>
              </a:cxn>
              <a:cxn ang="0">
                <a:pos x="connsiteX12202" y="connsiteY12202"/>
              </a:cxn>
              <a:cxn ang="0">
                <a:pos x="connsiteX12203" y="connsiteY12203"/>
              </a:cxn>
              <a:cxn ang="0">
                <a:pos x="connsiteX12204" y="connsiteY12204"/>
              </a:cxn>
              <a:cxn ang="0">
                <a:pos x="connsiteX12205" y="connsiteY12205"/>
              </a:cxn>
              <a:cxn ang="0">
                <a:pos x="connsiteX12206" y="connsiteY12206"/>
              </a:cxn>
              <a:cxn ang="0">
                <a:pos x="connsiteX12207" y="connsiteY12207"/>
              </a:cxn>
              <a:cxn ang="0">
                <a:pos x="connsiteX12208" y="connsiteY12208"/>
              </a:cxn>
              <a:cxn ang="0">
                <a:pos x="connsiteX12209" y="connsiteY12209"/>
              </a:cxn>
              <a:cxn ang="0">
                <a:pos x="connsiteX12210" y="connsiteY12210"/>
              </a:cxn>
              <a:cxn ang="0">
                <a:pos x="connsiteX12211" y="connsiteY12211"/>
              </a:cxn>
              <a:cxn ang="0">
                <a:pos x="connsiteX12212" y="connsiteY12212"/>
              </a:cxn>
              <a:cxn ang="0">
                <a:pos x="connsiteX12213" y="connsiteY12213"/>
              </a:cxn>
              <a:cxn ang="0">
                <a:pos x="connsiteX12214" y="connsiteY12214"/>
              </a:cxn>
              <a:cxn ang="0">
                <a:pos x="connsiteX12215" y="connsiteY12215"/>
              </a:cxn>
              <a:cxn ang="0">
                <a:pos x="connsiteX12216" y="connsiteY12216"/>
              </a:cxn>
              <a:cxn ang="0">
                <a:pos x="connsiteX12217" y="connsiteY12217"/>
              </a:cxn>
              <a:cxn ang="0">
                <a:pos x="connsiteX12218" y="connsiteY12218"/>
              </a:cxn>
              <a:cxn ang="0">
                <a:pos x="connsiteX12219" y="connsiteY12219"/>
              </a:cxn>
              <a:cxn ang="0">
                <a:pos x="connsiteX12220" y="connsiteY12220"/>
              </a:cxn>
              <a:cxn ang="0">
                <a:pos x="connsiteX12221" y="connsiteY12221"/>
              </a:cxn>
              <a:cxn ang="0">
                <a:pos x="connsiteX12222" y="connsiteY12222"/>
              </a:cxn>
              <a:cxn ang="0">
                <a:pos x="connsiteX12223" y="connsiteY12223"/>
              </a:cxn>
              <a:cxn ang="0">
                <a:pos x="connsiteX12224" y="connsiteY12224"/>
              </a:cxn>
              <a:cxn ang="0">
                <a:pos x="connsiteX12225" y="connsiteY12225"/>
              </a:cxn>
              <a:cxn ang="0">
                <a:pos x="connsiteX12226" y="connsiteY12226"/>
              </a:cxn>
              <a:cxn ang="0">
                <a:pos x="connsiteX12227" y="connsiteY12227"/>
              </a:cxn>
              <a:cxn ang="0">
                <a:pos x="connsiteX12228" y="connsiteY12228"/>
              </a:cxn>
              <a:cxn ang="0">
                <a:pos x="connsiteX12229" y="connsiteY12229"/>
              </a:cxn>
              <a:cxn ang="0">
                <a:pos x="connsiteX12230" y="connsiteY12230"/>
              </a:cxn>
              <a:cxn ang="0">
                <a:pos x="connsiteX12231" y="connsiteY12231"/>
              </a:cxn>
              <a:cxn ang="0">
                <a:pos x="connsiteX12232" y="connsiteY12232"/>
              </a:cxn>
              <a:cxn ang="0">
                <a:pos x="connsiteX12233" y="connsiteY12233"/>
              </a:cxn>
              <a:cxn ang="0">
                <a:pos x="connsiteX12234" y="connsiteY12234"/>
              </a:cxn>
              <a:cxn ang="0">
                <a:pos x="connsiteX12235" y="connsiteY12235"/>
              </a:cxn>
              <a:cxn ang="0">
                <a:pos x="connsiteX12236" y="connsiteY12236"/>
              </a:cxn>
              <a:cxn ang="0">
                <a:pos x="connsiteX12237" y="connsiteY12237"/>
              </a:cxn>
              <a:cxn ang="0">
                <a:pos x="connsiteX12238" y="connsiteY12238"/>
              </a:cxn>
              <a:cxn ang="0">
                <a:pos x="connsiteX12239" y="connsiteY12239"/>
              </a:cxn>
              <a:cxn ang="0">
                <a:pos x="connsiteX12240" y="connsiteY12240"/>
              </a:cxn>
              <a:cxn ang="0">
                <a:pos x="connsiteX12241" y="connsiteY12241"/>
              </a:cxn>
              <a:cxn ang="0">
                <a:pos x="connsiteX12242" y="connsiteY12242"/>
              </a:cxn>
              <a:cxn ang="0">
                <a:pos x="connsiteX12243" y="connsiteY12243"/>
              </a:cxn>
              <a:cxn ang="0">
                <a:pos x="connsiteX12244" y="connsiteY12244"/>
              </a:cxn>
              <a:cxn ang="0">
                <a:pos x="connsiteX12245" y="connsiteY12245"/>
              </a:cxn>
              <a:cxn ang="0">
                <a:pos x="connsiteX12246" y="connsiteY12246"/>
              </a:cxn>
              <a:cxn ang="0">
                <a:pos x="connsiteX12247" y="connsiteY12247"/>
              </a:cxn>
              <a:cxn ang="0">
                <a:pos x="connsiteX12248" y="connsiteY12248"/>
              </a:cxn>
              <a:cxn ang="0">
                <a:pos x="connsiteX12249" y="connsiteY12249"/>
              </a:cxn>
              <a:cxn ang="0">
                <a:pos x="connsiteX12250" y="connsiteY12250"/>
              </a:cxn>
              <a:cxn ang="0">
                <a:pos x="connsiteX12251" y="connsiteY12251"/>
              </a:cxn>
              <a:cxn ang="0">
                <a:pos x="connsiteX12252" y="connsiteY12252"/>
              </a:cxn>
              <a:cxn ang="0">
                <a:pos x="connsiteX12253" y="connsiteY12253"/>
              </a:cxn>
              <a:cxn ang="0">
                <a:pos x="connsiteX12254" y="connsiteY12254"/>
              </a:cxn>
              <a:cxn ang="0">
                <a:pos x="connsiteX12255" y="connsiteY12255"/>
              </a:cxn>
              <a:cxn ang="0">
                <a:pos x="connsiteX12256" y="connsiteY12256"/>
              </a:cxn>
              <a:cxn ang="0">
                <a:pos x="connsiteX12257" y="connsiteY12257"/>
              </a:cxn>
              <a:cxn ang="0">
                <a:pos x="connsiteX12258" y="connsiteY12258"/>
              </a:cxn>
              <a:cxn ang="0">
                <a:pos x="connsiteX12259" y="connsiteY12259"/>
              </a:cxn>
              <a:cxn ang="0">
                <a:pos x="connsiteX12260" y="connsiteY12260"/>
              </a:cxn>
              <a:cxn ang="0">
                <a:pos x="connsiteX12261" y="connsiteY12261"/>
              </a:cxn>
              <a:cxn ang="0">
                <a:pos x="connsiteX12262" y="connsiteY12262"/>
              </a:cxn>
              <a:cxn ang="0">
                <a:pos x="connsiteX12263" y="connsiteY12263"/>
              </a:cxn>
              <a:cxn ang="0">
                <a:pos x="connsiteX12264" y="connsiteY12264"/>
              </a:cxn>
              <a:cxn ang="0">
                <a:pos x="connsiteX12265" y="connsiteY12265"/>
              </a:cxn>
              <a:cxn ang="0">
                <a:pos x="connsiteX12266" y="connsiteY12266"/>
              </a:cxn>
              <a:cxn ang="0">
                <a:pos x="connsiteX12267" y="connsiteY12267"/>
              </a:cxn>
              <a:cxn ang="0">
                <a:pos x="connsiteX12268" y="connsiteY12268"/>
              </a:cxn>
              <a:cxn ang="0">
                <a:pos x="connsiteX12269" y="connsiteY12269"/>
              </a:cxn>
              <a:cxn ang="0">
                <a:pos x="connsiteX12270" y="connsiteY12270"/>
              </a:cxn>
              <a:cxn ang="0">
                <a:pos x="connsiteX12271" y="connsiteY12271"/>
              </a:cxn>
              <a:cxn ang="0">
                <a:pos x="connsiteX12272" y="connsiteY12272"/>
              </a:cxn>
              <a:cxn ang="0">
                <a:pos x="connsiteX12273" y="connsiteY12273"/>
              </a:cxn>
              <a:cxn ang="0">
                <a:pos x="connsiteX12274" y="connsiteY12274"/>
              </a:cxn>
              <a:cxn ang="0">
                <a:pos x="connsiteX12275" y="connsiteY12275"/>
              </a:cxn>
              <a:cxn ang="0">
                <a:pos x="connsiteX12276" y="connsiteY12276"/>
              </a:cxn>
              <a:cxn ang="0">
                <a:pos x="connsiteX12277" y="connsiteY12277"/>
              </a:cxn>
              <a:cxn ang="0">
                <a:pos x="connsiteX12278" y="connsiteY12278"/>
              </a:cxn>
              <a:cxn ang="0">
                <a:pos x="connsiteX12279" y="connsiteY12279"/>
              </a:cxn>
              <a:cxn ang="0">
                <a:pos x="connsiteX12280" y="connsiteY12280"/>
              </a:cxn>
              <a:cxn ang="0">
                <a:pos x="connsiteX12281" y="connsiteY12281"/>
              </a:cxn>
              <a:cxn ang="0">
                <a:pos x="connsiteX12282" y="connsiteY12282"/>
              </a:cxn>
              <a:cxn ang="0">
                <a:pos x="connsiteX12283" y="connsiteY12283"/>
              </a:cxn>
              <a:cxn ang="0">
                <a:pos x="connsiteX12284" y="connsiteY12284"/>
              </a:cxn>
              <a:cxn ang="0">
                <a:pos x="connsiteX12285" y="connsiteY12285"/>
              </a:cxn>
              <a:cxn ang="0">
                <a:pos x="connsiteX12286" y="connsiteY12286"/>
              </a:cxn>
              <a:cxn ang="0">
                <a:pos x="connsiteX12287" y="connsiteY12287"/>
              </a:cxn>
              <a:cxn ang="0">
                <a:pos x="connsiteX12288" y="connsiteY12288"/>
              </a:cxn>
              <a:cxn ang="0">
                <a:pos x="connsiteX12289" y="connsiteY12289"/>
              </a:cxn>
              <a:cxn ang="0">
                <a:pos x="connsiteX12290" y="connsiteY12290"/>
              </a:cxn>
              <a:cxn ang="0">
                <a:pos x="connsiteX12291" y="connsiteY12291"/>
              </a:cxn>
              <a:cxn ang="0">
                <a:pos x="connsiteX12292" y="connsiteY12292"/>
              </a:cxn>
              <a:cxn ang="0">
                <a:pos x="connsiteX12293" y="connsiteY12293"/>
              </a:cxn>
              <a:cxn ang="0">
                <a:pos x="connsiteX12294" y="connsiteY12294"/>
              </a:cxn>
              <a:cxn ang="0">
                <a:pos x="connsiteX12295" y="connsiteY12295"/>
              </a:cxn>
              <a:cxn ang="0">
                <a:pos x="connsiteX12296" y="connsiteY12296"/>
              </a:cxn>
              <a:cxn ang="0">
                <a:pos x="connsiteX12297" y="connsiteY12297"/>
              </a:cxn>
              <a:cxn ang="0">
                <a:pos x="connsiteX12298" y="connsiteY12298"/>
              </a:cxn>
              <a:cxn ang="0">
                <a:pos x="connsiteX12299" y="connsiteY12299"/>
              </a:cxn>
              <a:cxn ang="0">
                <a:pos x="connsiteX12300" y="connsiteY12300"/>
              </a:cxn>
              <a:cxn ang="0">
                <a:pos x="connsiteX12301" y="connsiteY12301"/>
              </a:cxn>
              <a:cxn ang="0">
                <a:pos x="connsiteX12302" y="connsiteY12302"/>
              </a:cxn>
              <a:cxn ang="0">
                <a:pos x="connsiteX12303" y="connsiteY12303"/>
              </a:cxn>
              <a:cxn ang="0">
                <a:pos x="connsiteX12304" y="connsiteY12304"/>
              </a:cxn>
              <a:cxn ang="0">
                <a:pos x="connsiteX12305" y="connsiteY12305"/>
              </a:cxn>
              <a:cxn ang="0">
                <a:pos x="connsiteX12306" y="connsiteY12306"/>
              </a:cxn>
              <a:cxn ang="0">
                <a:pos x="connsiteX12307" y="connsiteY12307"/>
              </a:cxn>
              <a:cxn ang="0">
                <a:pos x="connsiteX12308" y="connsiteY12308"/>
              </a:cxn>
              <a:cxn ang="0">
                <a:pos x="connsiteX12309" y="connsiteY12309"/>
              </a:cxn>
              <a:cxn ang="0">
                <a:pos x="connsiteX12310" y="connsiteY12310"/>
              </a:cxn>
              <a:cxn ang="0">
                <a:pos x="connsiteX12311" y="connsiteY12311"/>
              </a:cxn>
              <a:cxn ang="0">
                <a:pos x="connsiteX12312" y="connsiteY12312"/>
              </a:cxn>
              <a:cxn ang="0">
                <a:pos x="connsiteX12313" y="connsiteY12313"/>
              </a:cxn>
              <a:cxn ang="0">
                <a:pos x="connsiteX12314" y="connsiteY12314"/>
              </a:cxn>
              <a:cxn ang="0">
                <a:pos x="connsiteX12315" y="connsiteY12315"/>
              </a:cxn>
              <a:cxn ang="0">
                <a:pos x="connsiteX12316" y="connsiteY12316"/>
              </a:cxn>
              <a:cxn ang="0">
                <a:pos x="connsiteX12317" y="connsiteY12317"/>
              </a:cxn>
              <a:cxn ang="0">
                <a:pos x="connsiteX12318" y="connsiteY12318"/>
              </a:cxn>
              <a:cxn ang="0">
                <a:pos x="connsiteX12319" y="connsiteY12319"/>
              </a:cxn>
              <a:cxn ang="0">
                <a:pos x="connsiteX12320" y="connsiteY12320"/>
              </a:cxn>
              <a:cxn ang="0">
                <a:pos x="connsiteX12321" y="connsiteY12321"/>
              </a:cxn>
              <a:cxn ang="0">
                <a:pos x="connsiteX12322" y="connsiteY12322"/>
              </a:cxn>
              <a:cxn ang="0">
                <a:pos x="connsiteX12323" y="connsiteY12323"/>
              </a:cxn>
              <a:cxn ang="0">
                <a:pos x="connsiteX12324" y="connsiteY12324"/>
              </a:cxn>
              <a:cxn ang="0">
                <a:pos x="connsiteX12325" y="connsiteY12325"/>
              </a:cxn>
              <a:cxn ang="0">
                <a:pos x="connsiteX12326" y="connsiteY12326"/>
              </a:cxn>
              <a:cxn ang="0">
                <a:pos x="connsiteX12327" y="connsiteY12327"/>
              </a:cxn>
              <a:cxn ang="0">
                <a:pos x="connsiteX12328" y="connsiteY12328"/>
              </a:cxn>
              <a:cxn ang="0">
                <a:pos x="connsiteX12329" y="connsiteY12329"/>
              </a:cxn>
              <a:cxn ang="0">
                <a:pos x="connsiteX12330" y="connsiteY12330"/>
              </a:cxn>
              <a:cxn ang="0">
                <a:pos x="connsiteX12331" y="connsiteY12331"/>
              </a:cxn>
              <a:cxn ang="0">
                <a:pos x="connsiteX12332" y="connsiteY12332"/>
              </a:cxn>
              <a:cxn ang="0">
                <a:pos x="connsiteX12333" y="connsiteY12333"/>
              </a:cxn>
              <a:cxn ang="0">
                <a:pos x="connsiteX12334" y="connsiteY12334"/>
              </a:cxn>
              <a:cxn ang="0">
                <a:pos x="connsiteX12335" y="connsiteY12335"/>
              </a:cxn>
              <a:cxn ang="0">
                <a:pos x="connsiteX12336" y="connsiteY12336"/>
              </a:cxn>
              <a:cxn ang="0">
                <a:pos x="connsiteX12337" y="connsiteY12337"/>
              </a:cxn>
              <a:cxn ang="0">
                <a:pos x="connsiteX12338" y="connsiteY12338"/>
              </a:cxn>
              <a:cxn ang="0">
                <a:pos x="connsiteX12339" y="connsiteY12339"/>
              </a:cxn>
              <a:cxn ang="0">
                <a:pos x="connsiteX12340" y="connsiteY12340"/>
              </a:cxn>
              <a:cxn ang="0">
                <a:pos x="connsiteX12341" y="connsiteY12341"/>
              </a:cxn>
              <a:cxn ang="0">
                <a:pos x="connsiteX12342" y="connsiteY12342"/>
              </a:cxn>
              <a:cxn ang="0">
                <a:pos x="connsiteX12343" y="connsiteY12343"/>
              </a:cxn>
              <a:cxn ang="0">
                <a:pos x="connsiteX12344" y="connsiteY12344"/>
              </a:cxn>
              <a:cxn ang="0">
                <a:pos x="connsiteX12345" y="connsiteY12345"/>
              </a:cxn>
              <a:cxn ang="0">
                <a:pos x="connsiteX12346" y="connsiteY12346"/>
              </a:cxn>
              <a:cxn ang="0">
                <a:pos x="connsiteX12347" y="connsiteY12347"/>
              </a:cxn>
              <a:cxn ang="0">
                <a:pos x="connsiteX12348" y="connsiteY12348"/>
              </a:cxn>
              <a:cxn ang="0">
                <a:pos x="connsiteX12349" y="connsiteY12349"/>
              </a:cxn>
              <a:cxn ang="0">
                <a:pos x="connsiteX12350" y="connsiteY12350"/>
              </a:cxn>
              <a:cxn ang="0">
                <a:pos x="connsiteX12351" y="connsiteY12351"/>
              </a:cxn>
              <a:cxn ang="0">
                <a:pos x="connsiteX12352" y="connsiteY12352"/>
              </a:cxn>
              <a:cxn ang="0">
                <a:pos x="connsiteX12353" y="connsiteY12353"/>
              </a:cxn>
              <a:cxn ang="0">
                <a:pos x="connsiteX12354" y="connsiteY12354"/>
              </a:cxn>
              <a:cxn ang="0">
                <a:pos x="connsiteX12355" y="connsiteY12355"/>
              </a:cxn>
              <a:cxn ang="0">
                <a:pos x="connsiteX12356" y="connsiteY12356"/>
              </a:cxn>
              <a:cxn ang="0">
                <a:pos x="connsiteX12357" y="connsiteY12357"/>
              </a:cxn>
              <a:cxn ang="0">
                <a:pos x="connsiteX12358" y="connsiteY12358"/>
              </a:cxn>
              <a:cxn ang="0">
                <a:pos x="connsiteX12359" y="connsiteY12359"/>
              </a:cxn>
              <a:cxn ang="0">
                <a:pos x="connsiteX12360" y="connsiteY12360"/>
              </a:cxn>
              <a:cxn ang="0">
                <a:pos x="connsiteX12361" y="connsiteY12361"/>
              </a:cxn>
              <a:cxn ang="0">
                <a:pos x="connsiteX12362" y="connsiteY12362"/>
              </a:cxn>
              <a:cxn ang="0">
                <a:pos x="connsiteX12363" y="connsiteY12363"/>
              </a:cxn>
              <a:cxn ang="0">
                <a:pos x="connsiteX12364" y="connsiteY12364"/>
              </a:cxn>
              <a:cxn ang="0">
                <a:pos x="connsiteX12365" y="connsiteY12365"/>
              </a:cxn>
              <a:cxn ang="0">
                <a:pos x="connsiteX12366" y="connsiteY12366"/>
              </a:cxn>
              <a:cxn ang="0">
                <a:pos x="connsiteX12367" y="connsiteY12367"/>
              </a:cxn>
              <a:cxn ang="0">
                <a:pos x="connsiteX12368" y="connsiteY12368"/>
              </a:cxn>
              <a:cxn ang="0">
                <a:pos x="connsiteX12369" y="connsiteY12369"/>
              </a:cxn>
              <a:cxn ang="0">
                <a:pos x="connsiteX12370" y="connsiteY12370"/>
              </a:cxn>
              <a:cxn ang="0">
                <a:pos x="connsiteX12371" y="connsiteY12371"/>
              </a:cxn>
              <a:cxn ang="0">
                <a:pos x="connsiteX12372" y="connsiteY12372"/>
              </a:cxn>
              <a:cxn ang="0">
                <a:pos x="connsiteX12373" y="connsiteY12373"/>
              </a:cxn>
              <a:cxn ang="0">
                <a:pos x="connsiteX12374" y="connsiteY12374"/>
              </a:cxn>
              <a:cxn ang="0">
                <a:pos x="connsiteX12375" y="connsiteY12375"/>
              </a:cxn>
              <a:cxn ang="0">
                <a:pos x="connsiteX12376" y="connsiteY12376"/>
              </a:cxn>
              <a:cxn ang="0">
                <a:pos x="connsiteX12377" y="connsiteY12377"/>
              </a:cxn>
              <a:cxn ang="0">
                <a:pos x="connsiteX12378" y="connsiteY12378"/>
              </a:cxn>
              <a:cxn ang="0">
                <a:pos x="connsiteX12379" y="connsiteY12379"/>
              </a:cxn>
              <a:cxn ang="0">
                <a:pos x="connsiteX12380" y="connsiteY12380"/>
              </a:cxn>
              <a:cxn ang="0">
                <a:pos x="connsiteX12381" y="connsiteY12381"/>
              </a:cxn>
              <a:cxn ang="0">
                <a:pos x="connsiteX12382" y="connsiteY12382"/>
              </a:cxn>
              <a:cxn ang="0">
                <a:pos x="connsiteX12383" y="connsiteY12383"/>
              </a:cxn>
              <a:cxn ang="0">
                <a:pos x="connsiteX12384" y="connsiteY12384"/>
              </a:cxn>
              <a:cxn ang="0">
                <a:pos x="connsiteX12385" y="connsiteY12385"/>
              </a:cxn>
              <a:cxn ang="0">
                <a:pos x="connsiteX12386" y="connsiteY12386"/>
              </a:cxn>
              <a:cxn ang="0">
                <a:pos x="connsiteX12387" y="connsiteY12387"/>
              </a:cxn>
              <a:cxn ang="0">
                <a:pos x="connsiteX12388" y="connsiteY12388"/>
              </a:cxn>
              <a:cxn ang="0">
                <a:pos x="connsiteX12389" y="connsiteY12389"/>
              </a:cxn>
              <a:cxn ang="0">
                <a:pos x="connsiteX12390" y="connsiteY12390"/>
              </a:cxn>
              <a:cxn ang="0">
                <a:pos x="connsiteX12391" y="connsiteY12391"/>
              </a:cxn>
              <a:cxn ang="0">
                <a:pos x="connsiteX12392" y="connsiteY12392"/>
              </a:cxn>
              <a:cxn ang="0">
                <a:pos x="connsiteX12393" y="connsiteY12393"/>
              </a:cxn>
              <a:cxn ang="0">
                <a:pos x="connsiteX12394" y="connsiteY12394"/>
              </a:cxn>
              <a:cxn ang="0">
                <a:pos x="connsiteX12395" y="connsiteY12395"/>
              </a:cxn>
              <a:cxn ang="0">
                <a:pos x="connsiteX12396" y="connsiteY12396"/>
              </a:cxn>
              <a:cxn ang="0">
                <a:pos x="connsiteX12397" y="connsiteY12397"/>
              </a:cxn>
              <a:cxn ang="0">
                <a:pos x="connsiteX12398" y="connsiteY12398"/>
              </a:cxn>
              <a:cxn ang="0">
                <a:pos x="connsiteX12399" y="connsiteY12399"/>
              </a:cxn>
              <a:cxn ang="0">
                <a:pos x="connsiteX12400" y="connsiteY12400"/>
              </a:cxn>
              <a:cxn ang="0">
                <a:pos x="connsiteX12401" y="connsiteY12401"/>
              </a:cxn>
              <a:cxn ang="0">
                <a:pos x="connsiteX12402" y="connsiteY12402"/>
              </a:cxn>
              <a:cxn ang="0">
                <a:pos x="connsiteX12403" y="connsiteY12403"/>
              </a:cxn>
              <a:cxn ang="0">
                <a:pos x="connsiteX12404" y="connsiteY12404"/>
              </a:cxn>
              <a:cxn ang="0">
                <a:pos x="connsiteX12405" y="connsiteY12405"/>
              </a:cxn>
              <a:cxn ang="0">
                <a:pos x="connsiteX12406" y="connsiteY12406"/>
              </a:cxn>
              <a:cxn ang="0">
                <a:pos x="connsiteX12407" y="connsiteY12407"/>
              </a:cxn>
              <a:cxn ang="0">
                <a:pos x="connsiteX12408" y="connsiteY12408"/>
              </a:cxn>
              <a:cxn ang="0">
                <a:pos x="connsiteX12409" y="connsiteY12409"/>
              </a:cxn>
              <a:cxn ang="0">
                <a:pos x="connsiteX12410" y="connsiteY12410"/>
              </a:cxn>
              <a:cxn ang="0">
                <a:pos x="connsiteX12411" y="connsiteY12411"/>
              </a:cxn>
              <a:cxn ang="0">
                <a:pos x="connsiteX12412" y="connsiteY12412"/>
              </a:cxn>
              <a:cxn ang="0">
                <a:pos x="connsiteX12413" y="connsiteY12413"/>
              </a:cxn>
              <a:cxn ang="0">
                <a:pos x="connsiteX12414" y="connsiteY12414"/>
              </a:cxn>
              <a:cxn ang="0">
                <a:pos x="connsiteX12415" y="connsiteY12415"/>
              </a:cxn>
              <a:cxn ang="0">
                <a:pos x="connsiteX12416" y="connsiteY12416"/>
              </a:cxn>
              <a:cxn ang="0">
                <a:pos x="connsiteX12417" y="connsiteY12417"/>
              </a:cxn>
              <a:cxn ang="0">
                <a:pos x="connsiteX12418" y="connsiteY12418"/>
              </a:cxn>
              <a:cxn ang="0">
                <a:pos x="connsiteX12419" y="connsiteY12419"/>
              </a:cxn>
              <a:cxn ang="0">
                <a:pos x="connsiteX12420" y="connsiteY12420"/>
              </a:cxn>
              <a:cxn ang="0">
                <a:pos x="connsiteX12421" y="connsiteY12421"/>
              </a:cxn>
              <a:cxn ang="0">
                <a:pos x="connsiteX12422" y="connsiteY12422"/>
              </a:cxn>
              <a:cxn ang="0">
                <a:pos x="connsiteX12423" y="connsiteY12423"/>
              </a:cxn>
              <a:cxn ang="0">
                <a:pos x="connsiteX12424" y="connsiteY12424"/>
              </a:cxn>
              <a:cxn ang="0">
                <a:pos x="connsiteX12425" y="connsiteY12425"/>
              </a:cxn>
              <a:cxn ang="0">
                <a:pos x="connsiteX12426" y="connsiteY12426"/>
              </a:cxn>
              <a:cxn ang="0">
                <a:pos x="connsiteX12427" y="connsiteY12427"/>
              </a:cxn>
              <a:cxn ang="0">
                <a:pos x="connsiteX12428" y="connsiteY12428"/>
              </a:cxn>
              <a:cxn ang="0">
                <a:pos x="connsiteX12429" y="connsiteY12429"/>
              </a:cxn>
              <a:cxn ang="0">
                <a:pos x="connsiteX12430" y="connsiteY12430"/>
              </a:cxn>
              <a:cxn ang="0">
                <a:pos x="connsiteX12431" y="connsiteY12431"/>
              </a:cxn>
              <a:cxn ang="0">
                <a:pos x="connsiteX12432" y="connsiteY12432"/>
              </a:cxn>
              <a:cxn ang="0">
                <a:pos x="connsiteX12433" y="connsiteY12433"/>
              </a:cxn>
              <a:cxn ang="0">
                <a:pos x="connsiteX12434" y="connsiteY12434"/>
              </a:cxn>
              <a:cxn ang="0">
                <a:pos x="connsiteX12435" y="connsiteY12435"/>
              </a:cxn>
              <a:cxn ang="0">
                <a:pos x="connsiteX12436" y="connsiteY12436"/>
              </a:cxn>
              <a:cxn ang="0">
                <a:pos x="connsiteX12437" y="connsiteY12437"/>
              </a:cxn>
              <a:cxn ang="0">
                <a:pos x="connsiteX12438" y="connsiteY12438"/>
              </a:cxn>
              <a:cxn ang="0">
                <a:pos x="connsiteX12439" y="connsiteY12439"/>
              </a:cxn>
              <a:cxn ang="0">
                <a:pos x="connsiteX12440" y="connsiteY12440"/>
              </a:cxn>
              <a:cxn ang="0">
                <a:pos x="connsiteX12441" y="connsiteY12441"/>
              </a:cxn>
              <a:cxn ang="0">
                <a:pos x="connsiteX12442" y="connsiteY12442"/>
              </a:cxn>
              <a:cxn ang="0">
                <a:pos x="connsiteX12443" y="connsiteY12443"/>
              </a:cxn>
              <a:cxn ang="0">
                <a:pos x="connsiteX12444" y="connsiteY12444"/>
              </a:cxn>
              <a:cxn ang="0">
                <a:pos x="connsiteX12445" y="connsiteY12445"/>
              </a:cxn>
              <a:cxn ang="0">
                <a:pos x="connsiteX12446" y="connsiteY12446"/>
              </a:cxn>
              <a:cxn ang="0">
                <a:pos x="connsiteX12447" y="connsiteY12447"/>
              </a:cxn>
              <a:cxn ang="0">
                <a:pos x="connsiteX12448" y="connsiteY12448"/>
              </a:cxn>
              <a:cxn ang="0">
                <a:pos x="connsiteX12449" y="connsiteY12449"/>
              </a:cxn>
              <a:cxn ang="0">
                <a:pos x="connsiteX12450" y="connsiteY12450"/>
              </a:cxn>
              <a:cxn ang="0">
                <a:pos x="connsiteX12451" y="connsiteY12451"/>
              </a:cxn>
              <a:cxn ang="0">
                <a:pos x="connsiteX12452" y="connsiteY12452"/>
              </a:cxn>
              <a:cxn ang="0">
                <a:pos x="connsiteX12453" y="connsiteY12453"/>
              </a:cxn>
              <a:cxn ang="0">
                <a:pos x="connsiteX12454" y="connsiteY12454"/>
              </a:cxn>
              <a:cxn ang="0">
                <a:pos x="connsiteX12455" y="connsiteY12455"/>
              </a:cxn>
              <a:cxn ang="0">
                <a:pos x="connsiteX12456" y="connsiteY12456"/>
              </a:cxn>
              <a:cxn ang="0">
                <a:pos x="connsiteX12457" y="connsiteY12457"/>
              </a:cxn>
              <a:cxn ang="0">
                <a:pos x="connsiteX12458" y="connsiteY12458"/>
              </a:cxn>
              <a:cxn ang="0">
                <a:pos x="connsiteX12459" y="connsiteY12459"/>
              </a:cxn>
              <a:cxn ang="0">
                <a:pos x="connsiteX12460" y="connsiteY12460"/>
              </a:cxn>
              <a:cxn ang="0">
                <a:pos x="connsiteX12461" y="connsiteY12461"/>
              </a:cxn>
              <a:cxn ang="0">
                <a:pos x="connsiteX12462" y="connsiteY12462"/>
              </a:cxn>
              <a:cxn ang="0">
                <a:pos x="connsiteX12463" y="connsiteY12463"/>
              </a:cxn>
              <a:cxn ang="0">
                <a:pos x="connsiteX12464" y="connsiteY12464"/>
              </a:cxn>
              <a:cxn ang="0">
                <a:pos x="connsiteX12465" y="connsiteY12465"/>
              </a:cxn>
              <a:cxn ang="0">
                <a:pos x="connsiteX12466" y="connsiteY12466"/>
              </a:cxn>
              <a:cxn ang="0">
                <a:pos x="connsiteX12467" y="connsiteY12467"/>
              </a:cxn>
              <a:cxn ang="0">
                <a:pos x="connsiteX12468" y="connsiteY12468"/>
              </a:cxn>
              <a:cxn ang="0">
                <a:pos x="connsiteX12469" y="connsiteY12469"/>
              </a:cxn>
              <a:cxn ang="0">
                <a:pos x="connsiteX12470" y="connsiteY12470"/>
              </a:cxn>
              <a:cxn ang="0">
                <a:pos x="connsiteX12471" y="connsiteY12471"/>
              </a:cxn>
              <a:cxn ang="0">
                <a:pos x="connsiteX12472" y="connsiteY12472"/>
              </a:cxn>
              <a:cxn ang="0">
                <a:pos x="connsiteX12473" y="connsiteY12473"/>
              </a:cxn>
              <a:cxn ang="0">
                <a:pos x="connsiteX12474" y="connsiteY12474"/>
              </a:cxn>
              <a:cxn ang="0">
                <a:pos x="connsiteX12475" y="connsiteY12475"/>
              </a:cxn>
              <a:cxn ang="0">
                <a:pos x="connsiteX12476" y="connsiteY12476"/>
              </a:cxn>
              <a:cxn ang="0">
                <a:pos x="connsiteX12477" y="connsiteY12477"/>
              </a:cxn>
              <a:cxn ang="0">
                <a:pos x="connsiteX12478" y="connsiteY12478"/>
              </a:cxn>
              <a:cxn ang="0">
                <a:pos x="connsiteX12479" y="connsiteY12479"/>
              </a:cxn>
              <a:cxn ang="0">
                <a:pos x="connsiteX12480" y="connsiteY12480"/>
              </a:cxn>
              <a:cxn ang="0">
                <a:pos x="connsiteX12481" y="connsiteY12481"/>
              </a:cxn>
              <a:cxn ang="0">
                <a:pos x="connsiteX12482" y="connsiteY12482"/>
              </a:cxn>
              <a:cxn ang="0">
                <a:pos x="connsiteX12483" y="connsiteY12483"/>
              </a:cxn>
              <a:cxn ang="0">
                <a:pos x="connsiteX12484" y="connsiteY12484"/>
              </a:cxn>
              <a:cxn ang="0">
                <a:pos x="connsiteX12485" y="connsiteY12485"/>
              </a:cxn>
              <a:cxn ang="0">
                <a:pos x="connsiteX12486" y="connsiteY12486"/>
              </a:cxn>
              <a:cxn ang="0">
                <a:pos x="connsiteX12487" y="connsiteY12487"/>
              </a:cxn>
              <a:cxn ang="0">
                <a:pos x="connsiteX12488" y="connsiteY12488"/>
              </a:cxn>
              <a:cxn ang="0">
                <a:pos x="connsiteX12489" y="connsiteY12489"/>
              </a:cxn>
              <a:cxn ang="0">
                <a:pos x="connsiteX12490" y="connsiteY12490"/>
              </a:cxn>
              <a:cxn ang="0">
                <a:pos x="connsiteX12491" y="connsiteY12491"/>
              </a:cxn>
              <a:cxn ang="0">
                <a:pos x="connsiteX12492" y="connsiteY12492"/>
              </a:cxn>
              <a:cxn ang="0">
                <a:pos x="connsiteX12493" y="connsiteY12493"/>
              </a:cxn>
              <a:cxn ang="0">
                <a:pos x="connsiteX12494" y="connsiteY12494"/>
              </a:cxn>
              <a:cxn ang="0">
                <a:pos x="connsiteX12495" y="connsiteY12495"/>
              </a:cxn>
              <a:cxn ang="0">
                <a:pos x="connsiteX12496" y="connsiteY12496"/>
              </a:cxn>
              <a:cxn ang="0">
                <a:pos x="connsiteX12497" y="connsiteY12497"/>
              </a:cxn>
              <a:cxn ang="0">
                <a:pos x="connsiteX12498" y="connsiteY12498"/>
              </a:cxn>
              <a:cxn ang="0">
                <a:pos x="connsiteX12499" y="connsiteY12499"/>
              </a:cxn>
              <a:cxn ang="0">
                <a:pos x="connsiteX12500" y="connsiteY12500"/>
              </a:cxn>
              <a:cxn ang="0">
                <a:pos x="connsiteX12501" y="connsiteY12501"/>
              </a:cxn>
              <a:cxn ang="0">
                <a:pos x="connsiteX12502" y="connsiteY12502"/>
              </a:cxn>
              <a:cxn ang="0">
                <a:pos x="connsiteX12503" y="connsiteY12503"/>
              </a:cxn>
              <a:cxn ang="0">
                <a:pos x="connsiteX12504" y="connsiteY12504"/>
              </a:cxn>
              <a:cxn ang="0">
                <a:pos x="connsiteX12505" y="connsiteY12505"/>
              </a:cxn>
              <a:cxn ang="0">
                <a:pos x="connsiteX12506" y="connsiteY12506"/>
              </a:cxn>
              <a:cxn ang="0">
                <a:pos x="connsiteX12507" y="connsiteY12507"/>
              </a:cxn>
              <a:cxn ang="0">
                <a:pos x="connsiteX12508" y="connsiteY12508"/>
              </a:cxn>
              <a:cxn ang="0">
                <a:pos x="connsiteX12509" y="connsiteY12509"/>
              </a:cxn>
              <a:cxn ang="0">
                <a:pos x="connsiteX12510" y="connsiteY12510"/>
              </a:cxn>
              <a:cxn ang="0">
                <a:pos x="connsiteX12511" y="connsiteY12511"/>
              </a:cxn>
              <a:cxn ang="0">
                <a:pos x="connsiteX12512" y="connsiteY12512"/>
              </a:cxn>
              <a:cxn ang="0">
                <a:pos x="connsiteX12513" y="connsiteY12513"/>
              </a:cxn>
              <a:cxn ang="0">
                <a:pos x="connsiteX12514" y="connsiteY12514"/>
              </a:cxn>
              <a:cxn ang="0">
                <a:pos x="connsiteX12515" y="connsiteY12515"/>
              </a:cxn>
              <a:cxn ang="0">
                <a:pos x="connsiteX12516" y="connsiteY12516"/>
              </a:cxn>
              <a:cxn ang="0">
                <a:pos x="connsiteX12517" y="connsiteY12517"/>
              </a:cxn>
              <a:cxn ang="0">
                <a:pos x="connsiteX12518" y="connsiteY12518"/>
              </a:cxn>
              <a:cxn ang="0">
                <a:pos x="connsiteX12519" y="connsiteY12519"/>
              </a:cxn>
              <a:cxn ang="0">
                <a:pos x="connsiteX12520" y="connsiteY12520"/>
              </a:cxn>
              <a:cxn ang="0">
                <a:pos x="connsiteX12521" y="connsiteY12521"/>
              </a:cxn>
              <a:cxn ang="0">
                <a:pos x="connsiteX12522" y="connsiteY12522"/>
              </a:cxn>
              <a:cxn ang="0">
                <a:pos x="connsiteX12523" y="connsiteY12523"/>
              </a:cxn>
              <a:cxn ang="0">
                <a:pos x="connsiteX12524" y="connsiteY12524"/>
              </a:cxn>
              <a:cxn ang="0">
                <a:pos x="connsiteX12525" y="connsiteY12525"/>
              </a:cxn>
              <a:cxn ang="0">
                <a:pos x="connsiteX12526" y="connsiteY12526"/>
              </a:cxn>
              <a:cxn ang="0">
                <a:pos x="connsiteX12527" y="connsiteY12527"/>
              </a:cxn>
              <a:cxn ang="0">
                <a:pos x="connsiteX12528" y="connsiteY12528"/>
              </a:cxn>
              <a:cxn ang="0">
                <a:pos x="connsiteX12529" y="connsiteY12529"/>
              </a:cxn>
              <a:cxn ang="0">
                <a:pos x="connsiteX12530" y="connsiteY12530"/>
              </a:cxn>
              <a:cxn ang="0">
                <a:pos x="connsiteX12531" y="connsiteY12531"/>
              </a:cxn>
              <a:cxn ang="0">
                <a:pos x="connsiteX12532" y="connsiteY12532"/>
              </a:cxn>
              <a:cxn ang="0">
                <a:pos x="connsiteX12533" y="connsiteY12533"/>
              </a:cxn>
              <a:cxn ang="0">
                <a:pos x="connsiteX12534" y="connsiteY12534"/>
              </a:cxn>
              <a:cxn ang="0">
                <a:pos x="connsiteX12535" y="connsiteY12535"/>
              </a:cxn>
              <a:cxn ang="0">
                <a:pos x="connsiteX12536" y="connsiteY12536"/>
              </a:cxn>
              <a:cxn ang="0">
                <a:pos x="connsiteX12537" y="connsiteY12537"/>
              </a:cxn>
              <a:cxn ang="0">
                <a:pos x="connsiteX12538" y="connsiteY12538"/>
              </a:cxn>
              <a:cxn ang="0">
                <a:pos x="connsiteX12539" y="connsiteY12539"/>
              </a:cxn>
              <a:cxn ang="0">
                <a:pos x="connsiteX12540" y="connsiteY12540"/>
              </a:cxn>
              <a:cxn ang="0">
                <a:pos x="connsiteX12541" y="connsiteY12541"/>
              </a:cxn>
              <a:cxn ang="0">
                <a:pos x="connsiteX12542" y="connsiteY12542"/>
              </a:cxn>
              <a:cxn ang="0">
                <a:pos x="connsiteX12543" y="connsiteY12543"/>
              </a:cxn>
              <a:cxn ang="0">
                <a:pos x="connsiteX12544" y="connsiteY12544"/>
              </a:cxn>
              <a:cxn ang="0">
                <a:pos x="connsiteX12545" y="connsiteY12545"/>
              </a:cxn>
              <a:cxn ang="0">
                <a:pos x="connsiteX12546" y="connsiteY12546"/>
              </a:cxn>
              <a:cxn ang="0">
                <a:pos x="connsiteX12547" y="connsiteY12547"/>
              </a:cxn>
              <a:cxn ang="0">
                <a:pos x="connsiteX12548" y="connsiteY12548"/>
              </a:cxn>
              <a:cxn ang="0">
                <a:pos x="connsiteX12549" y="connsiteY12549"/>
              </a:cxn>
              <a:cxn ang="0">
                <a:pos x="connsiteX12550" y="connsiteY12550"/>
              </a:cxn>
              <a:cxn ang="0">
                <a:pos x="connsiteX12551" y="connsiteY12551"/>
              </a:cxn>
              <a:cxn ang="0">
                <a:pos x="connsiteX12552" y="connsiteY12552"/>
              </a:cxn>
              <a:cxn ang="0">
                <a:pos x="connsiteX12553" y="connsiteY12553"/>
              </a:cxn>
              <a:cxn ang="0">
                <a:pos x="connsiteX12554" y="connsiteY12554"/>
              </a:cxn>
              <a:cxn ang="0">
                <a:pos x="connsiteX12555" y="connsiteY12555"/>
              </a:cxn>
              <a:cxn ang="0">
                <a:pos x="connsiteX12556" y="connsiteY12556"/>
              </a:cxn>
              <a:cxn ang="0">
                <a:pos x="connsiteX12557" y="connsiteY12557"/>
              </a:cxn>
              <a:cxn ang="0">
                <a:pos x="connsiteX12558" y="connsiteY12558"/>
              </a:cxn>
              <a:cxn ang="0">
                <a:pos x="connsiteX12559" y="connsiteY12559"/>
              </a:cxn>
              <a:cxn ang="0">
                <a:pos x="connsiteX12560" y="connsiteY12560"/>
              </a:cxn>
              <a:cxn ang="0">
                <a:pos x="connsiteX12561" y="connsiteY12561"/>
              </a:cxn>
              <a:cxn ang="0">
                <a:pos x="connsiteX12562" y="connsiteY12562"/>
              </a:cxn>
              <a:cxn ang="0">
                <a:pos x="connsiteX12563" y="connsiteY12563"/>
              </a:cxn>
              <a:cxn ang="0">
                <a:pos x="connsiteX12564" y="connsiteY12564"/>
              </a:cxn>
              <a:cxn ang="0">
                <a:pos x="connsiteX12565" y="connsiteY12565"/>
              </a:cxn>
              <a:cxn ang="0">
                <a:pos x="connsiteX12566" y="connsiteY12566"/>
              </a:cxn>
              <a:cxn ang="0">
                <a:pos x="connsiteX12567" y="connsiteY12567"/>
              </a:cxn>
              <a:cxn ang="0">
                <a:pos x="connsiteX12568" y="connsiteY12568"/>
              </a:cxn>
              <a:cxn ang="0">
                <a:pos x="connsiteX12569" y="connsiteY12569"/>
              </a:cxn>
              <a:cxn ang="0">
                <a:pos x="connsiteX12570" y="connsiteY12570"/>
              </a:cxn>
              <a:cxn ang="0">
                <a:pos x="connsiteX12571" y="connsiteY12571"/>
              </a:cxn>
              <a:cxn ang="0">
                <a:pos x="connsiteX12572" y="connsiteY12572"/>
              </a:cxn>
              <a:cxn ang="0">
                <a:pos x="connsiteX12573" y="connsiteY12573"/>
              </a:cxn>
              <a:cxn ang="0">
                <a:pos x="connsiteX12574" y="connsiteY12574"/>
              </a:cxn>
              <a:cxn ang="0">
                <a:pos x="connsiteX12575" y="connsiteY12575"/>
              </a:cxn>
              <a:cxn ang="0">
                <a:pos x="connsiteX12576" y="connsiteY12576"/>
              </a:cxn>
              <a:cxn ang="0">
                <a:pos x="connsiteX12577" y="connsiteY12577"/>
              </a:cxn>
              <a:cxn ang="0">
                <a:pos x="connsiteX12578" y="connsiteY12578"/>
              </a:cxn>
              <a:cxn ang="0">
                <a:pos x="connsiteX12579" y="connsiteY12579"/>
              </a:cxn>
              <a:cxn ang="0">
                <a:pos x="connsiteX12580" y="connsiteY12580"/>
              </a:cxn>
              <a:cxn ang="0">
                <a:pos x="connsiteX12581" y="connsiteY12581"/>
              </a:cxn>
              <a:cxn ang="0">
                <a:pos x="connsiteX12582" y="connsiteY12582"/>
              </a:cxn>
              <a:cxn ang="0">
                <a:pos x="connsiteX12583" y="connsiteY12583"/>
              </a:cxn>
              <a:cxn ang="0">
                <a:pos x="connsiteX12584" y="connsiteY12584"/>
              </a:cxn>
              <a:cxn ang="0">
                <a:pos x="connsiteX12585" y="connsiteY12585"/>
              </a:cxn>
              <a:cxn ang="0">
                <a:pos x="connsiteX12586" y="connsiteY12586"/>
              </a:cxn>
              <a:cxn ang="0">
                <a:pos x="connsiteX12587" y="connsiteY12587"/>
              </a:cxn>
              <a:cxn ang="0">
                <a:pos x="connsiteX12588" y="connsiteY12588"/>
              </a:cxn>
              <a:cxn ang="0">
                <a:pos x="connsiteX12589" y="connsiteY12589"/>
              </a:cxn>
              <a:cxn ang="0">
                <a:pos x="connsiteX12590" y="connsiteY12590"/>
              </a:cxn>
              <a:cxn ang="0">
                <a:pos x="connsiteX12591" y="connsiteY12591"/>
              </a:cxn>
              <a:cxn ang="0">
                <a:pos x="connsiteX12592" y="connsiteY12592"/>
              </a:cxn>
              <a:cxn ang="0">
                <a:pos x="connsiteX12593" y="connsiteY12593"/>
              </a:cxn>
              <a:cxn ang="0">
                <a:pos x="connsiteX12594" y="connsiteY12594"/>
              </a:cxn>
              <a:cxn ang="0">
                <a:pos x="connsiteX12595" y="connsiteY12595"/>
              </a:cxn>
              <a:cxn ang="0">
                <a:pos x="connsiteX12596" y="connsiteY12596"/>
              </a:cxn>
              <a:cxn ang="0">
                <a:pos x="connsiteX12597" y="connsiteY12597"/>
              </a:cxn>
              <a:cxn ang="0">
                <a:pos x="connsiteX12598" y="connsiteY12598"/>
              </a:cxn>
              <a:cxn ang="0">
                <a:pos x="connsiteX12599" y="connsiteY12599"/>
              </a:cxn>
              <a:cxn ang="0">
                <a:pos x="connsiteX12600" y="connsiteY12600"/>
              </a:cxn>
              <a:cxn ang="0">
                <a:pos x="connsiteX12601" y="connsiteY12601"/>
              </a:cxn>
              <a:cxn ang="0">
                <a:pos x="connsiteX12602" y="connsiteY12602"/>
              </a:cxn>
              <a:cxn ang="0">
                <a:pos x="connsiteX12603" y="connsiteY12603"/>
              </a:cxn>
              <a:cxn ang="0">
                <a:pos x="connsiteX12604" y="connsiteY12604"/>
              </a:cxn>
              <a:cxn ang="0">
                <a:pos x="connsiteX12605" y="connsiteY12605"/>
              </a:cxn>
              <a:cxn ang="0">
                <a:pos x="connsiteX12606" y="connsiteY12606"/>
              </a:cxn>
              <a:cxn ang="0">
                <a:pos x="connsiteX12607" y="connsiteY12607"/>
              </a:cxn>
              <a:cxn ang="0">
                <a:pos x="connsiteX12608" y="connsiteY12608"/>
              </a:cxn>
              <a:cxn ang="0">
                <a:pos x="connsiteX12609" y="connsiteY12609"/>
              </a:cxn>
              <a:cxn ang="0">
                <a:pos x="connsiteX12610" y="connsiteY12610"/>
              </a:cxn>
              <a:cxn ang="0">
                <a:pos x="connsiteX12611" y="connsiteY12611"/>
              </a:cxn>
              <a:cxn ang="0">
                <a:pos x="connsiteX12612" y="connsiteY12612"/>
              </a:cxn>
              <a:cxn ang="0">
                <a:pos x="connsiteX12613" y="connsiteY12613"/>
              </a:cxn>
              <a:cxn ang="0">
                <a:pos x="connsiteX12614" y="connsiteY12614"/>
              </a:cxn>
              <a:cxn ang="0">
                <a:pos x="connsiteX12615" y="connsiteY12615"/>
              </a:cxn>
              <a:cxn ang="0">
                <a:pos x="connsiteX12616" y="connsiteY12616"/>
              </a:cxn>
              <a:cxn ang="0">
                <a:pos x="connsiteX12617" y="connsiteY12617"/>
              </a:cxn>
              <a:cxn ang="0">
                <a:pos x="connsiteX12618" y="connsiteY12618"/>
              </a:cxn>
              <a:cxn ang="0">
                <a:pos x="connsiteX12619" y="connsiteY12619"/>
              </a:cxn>
              <a:cxn ang="0">
                <a:pos x="connsiteX12620" y="connsiteY12620"/>
              </a:cxn>
              <a:cxn ang="0">
                <a:pos x="connsiteX12621" y="connsiteY12621"/>
              </a:cxn>
              <a:cxn ang="0">
                <a:pos x="connsiteX12622" y="connsiteY12622"/>
              </a:cxn>
              <a:cxn ang="0">
                <a:pos x="connsiteX12623" y="connsiteY12623"/>
              </a:cxn>
              <a:cxn ang="0">
                <a:pos x="connsiteX12624" y="connsiteY12624"/>
              </a:cxn>
              <a:cxn ang="0">
                <a:pos x="connsiteX12625" y="connsiteY12625"/>
              </a:cxn>
              <a:cxn ang="0">
                <a:pos x="connsiteX12626" y="connsiteY12626"/>
              </a:cxn>
              <a:cxn ang="0">
                <a:pos x="connsiteX12627" y="connsiteY12627"/>
              </a:cxn>
              <a:cxn ang="0">
                <a:pos x="connsiteX12628" y="connsiteY12628"/>
              </a:cxn>
              <a:cxn ang="0">
                <a:pos x="connsiteX12629" y="connsiteY12629"/>
              </a:cxn>
              <a:cxn ang="0">
                <a:pos x="connsiteX12630" y="connsiteY12630"/>
              </a:cxn>
              <a:cxn ang="0">
                <a:pos x="connsiteX12631" y="connsiteY12631"/>
              </a:cxn>
              <a:cxn ang="0">
                <a:pos x="connsiteX12632" y="connsiteY12632"/>
              </a:cxn>
              <a:cxn ang="0">
                <a:pos x="connsiteX12633" y="connsiteY12633"/>
              </a:cxn>
              <a:cxn ang="0">
                <a:pos x="connsiteX12634" y="connsiteY12634"/>
              </a:cxn>
              <a:cxn ang="0">
                <a:pos x="connsiteX12635" y="connsiteY12635"/>
              </a:cxn>
              <a:cxn ang="0">
                <a:pos x="connsiteX12636" y="connsiteY12636"/>
              </a:cxn>
              <a:cxn ang="0">
                <a:pos x="connsiteX12637" y="connsiteY12637"/>
              </a:cxn>
              <a:cxn ang="0">
                <a:pos x="connsiteX12638" y="connsiteY12638"/>
              </a:cxn>
              <a:cxn ang="0">
                <a:pos x="connsiteX12639" y="connsiteY12639"/>
              </a:cxn>
              <a:cxn ang="0">
                <a:pos x="connsiteX12640" y="connsiteY12640"/>
              </a:cxn>
              <a:cxn ang="0">
                <a:pos x="connsiteX12641" y="connsiteY12641"/>
              </a:cxn>
              <a:cxn ang="0">
                <a:pos x="connsiteX12642" y="connsiteY12642"/>
              </a:cxn>
              <a:cxn ang="0">
                <a:pos x="connsiteX12643" y="connsiteY12643"/>
              </a:cxn>
              <a:cxn ang="0">
                <a:pos x="connsiteX12644" y="connsiteY12644"/>
              </a:cxn>
              <a:cxn ang="0">
                <a:pos x="connsiteX12645" y="connsiteY12645"/>
              </a:cxn>
              <a:cxn ang="0">
                <a:pos x="connsiteX12646" y="connsiteY12646"/>
              </a:cxn>
              <a:cxn ang="0">
                <a:pos x="connsiteX12647" y="connsiteY12647"/>
              </a:cxn>
              <a:cxn ang="0">
                <a:pos x="connsiteX12648" y="connsiteY12648"/>
              </a:cxn>
              <a:cxn ang="0">
                <a:pos x="connsiteX12649" y="connsiteY12649"/>
              </a:cxn>
              <a:cxn ang="0">
                <a:pos x="connsiteX12650" y="connsiteY12650"/>
              </a:cxn>
              <a:cxn ang="0">
                <a:pos x="connsiteX12651" y="connsiteY12651"/>
              </a:cxn>
              <a:cxn ang="0">
                <a:pos x="connsiteX12652" y="connsiteY12652"/>
              </a:cxn>
              <a:cxn ang="0">
                <a:pos x="connsiteX12653" y="connsiteY12653"/>
              </a:cxn>
              <a:cxn ang="0">
                <a:pos x="connsiteX12654" y="connsiteY12654"/>
              </a:cxn>
              <a:cxn ang="0">
                <a:pos x="connsiteX12655" y="connsiteY12655"/>
              </a:cxn>
              <a:cxn ang="0">
                <a:pos x="connsiteX12656" y="connsiteY12656"/>
              </a:cxn>
              <a:cxn ang="0">
                <a:pos x="connsiteX12657" y="connsiteY12657"/>
              </a:cxn>
              <a:cxn ang="0">
                <a:pos x="connsiteX12658" y="connsiteY12658"/>
              </a:cxn>
              <a:cxn ang="0">
                <a:pos x="connsiteX12659" y="connsiteY12659"/>
              </a:cxn>
              <a:cxn ang="0">
                <a:pos x="connsiteX12660" y="connsiteY12660"/>
              </a:cxn>
              <a:cxn ang="0">
                <a:pos x="connsiteX12661" y="connsiteY12661"/>
              </a:cxn>
              <a:cxn ang="0">
                <a:pos x="connsiteX12662" y="connsiteY12662"/>
              </a:cxn>
              <a:cxn ang="0">
                <a:pos x="connsiteX12663" y="connsiteY12663"/>
              </a:cxn>
              <a:cxn ang="0">
                <a:pos x="connsiteX12664" y="connsiteY12664"/>
              </a:cxn>
              <a:cxn ang="0">
                <a:pos x="connsiteX12665" y="connsiteY12665"/>
              </a:cxn>
              <a:cxn ang="0">
                <a:pos x="connsiteX12666" y="connsiteY12666"/>
              </a:cxn>
              <a:cxn ang="0">
                <a:pos x="connsiteX12667" y="connsiteY12667"/>
              </a:cxn>
              <a:cxn ang="0">
                <a:pos x="connsiteX12668" y="connsiteY12668"/>
              </a:cxn>
              <a:cxn ang="0">
                <a:pos x="connsiteX12669" y="connsiteY12669"/>
              </a:cxn>
              <a:cxn ang="0">
                <a:pos x="connsiteX12670" y="connsiteY12670"/>
              </a:cxn>
              <a:cxn ang="0">
                <a:pos x="connsiteX12671" y="connsiteY12671"/>
              </a:cxn>
              <a:cxn ang="0">
                <a:pos x="connsiteX12672" y="connsiteY12672"/>
              </a:cxn>
              <a:cxn ang="0">
                <a:pos x="connsiteX12673" y="connsiteY12673"/>
              </a:cxn>
              <a:cxn ang="0">
                <a:pos x="connsiteX12674" y="connsiteY12674"/>
              </a:cxn>
              <a:cxn ang="0">
                <a:pos x="connsiteX12675" y="connsiteY12675"/>
              </a:cxn>
              <a:cxn ang="0">
                <a:pos x="connsiteX12676" y="connsiteY12676"/>
              </a:cxn>
              <a:cxn ang="0">
                <a:pos x="connsiteX12677" y="connsiteY12677"/>
              </a:cxn>
              <a:cxn ang="0">
                <a:pos x="connsiteX12678" y="connsiteY12678"/>
              </a:cxn>
              <a:cxn ang="0">
                <a:pos x="connsiteX12679" y="connsiteY12679"/>
              </a:cxn>
              <a:cxn ang="0">
                <a:pos x="connsiteX12680" y="connsiteY12680"/>
              </a:cxn>
              <a:cxn ang="0">
                <a:pos x="connsiteX12681" y="connsiteY12681"/>
              </a:cxn>
              <a:cxn ang="0">
                <a:pos x="connsiteX12682" y="connsiteY12682"/>
              </a:cxn>
              <a:cxn ang="0">
                <a:pos x="connsiteX12683" y="connsiteY12683"/>
              </a:cxn>
              <a:cxn ang="0">
                <a:pos x="connsiteX12684" y="connsiteY12684"/>
              </a:cxn>
              <a:cxn ang="0">
                <a:pos x="connsiteX12685" y="connsiteY12685"/>
              </a:cxn>
              <a:cxn ang="0">
                <a:pos x="connsiteX12686" y="connsiteY12686"/>
              </a:cxn>
              <a:cxn ang="0">
                <a:pos x="connsiteX12687" y="connsiteY12687"/>
              </a:cxn>
              <a:cxn ang="0">
                <a:pos x="connsiteX12688" y="connsiteY12688"/>
              </a:cxn>
              <a:cxn ang="0">
                <a:pos x="connsiteX12689" y="connsiteY12689"/>
              </a:cxn>
              <a:cxn ang="0">
                <a:pos x="connsiteX12690" y="connsiteY12690"/>
              </a:cxn>
              <a:cxn ang="0">
                <a:pos x="connsiteX12691" y="connsiteY12691"/>
              </a:cxn>
              <a:cxn ang="0">
                <a:pos x="connsiteX12692" y="connsiteY12692"/>
              </a:cxn>
              <a:cxn ang="0">
                <a:pos x="connsiteX12693" y="connsiteY12693"/>
              </a:cxn>
              <a:cxn ang="0">
                <a:pos x="connsiteX12694" y="connsiteY12694"/>
              </a:cxn>
              <a:cxn ang="0">
                <a:pos x="connsiteX12695" y="connsiteY12695"/>
              </a:cxn>
              <a:cxn ang="0">
                <a:pos x="connsiteX12696" y="connsiteY12696"/>
              </a:cxn>
              <a:cxn ang="0">
                <a:pos x="connsiteX12697" y="connsiteY12697"/>
              </a:cxn>
              <a:cxn ang="0">
                <a:pos x="connsiteX12698" y="connsiteY12698"/>
              </a:cxn>
              <a:cxn ang="0">
                <a:pos x="connsiteX12699" y="connsiteY12699"/>
              </a:cxn>
              <a:cxn ang="0">
                <a:pos x="connsiteX12700" y="connsiteY12700"/>
              </a:cxn>
              <a:cxn ang="0">
                <a:pos x="connsiteX12701" y="connsiteY12701"/>
              </a:cxn>
              <a:cxn ang="0">
                <a:pos x="connsiteX12702" y="connsiteY12702"/>
              </a:cxn>
              <a:cxn ang="0">
                <a:pos x="connsiteX12703" y="connsiteY12703"/>
              </a:cxn>
              <a:cxn ang="0">
                <a:pos x="connsiteX12704" y="connsiteY12704"/>
              </a:cxn>
              <a:cxn ang="0">
                <a:pos x="connsiteX12705" y="connsiteY12705"/>
              </a:cxn>
              <a:cxn ang="0">
                <a:pos x="connsiteX12706" y="connsiteY12706"/>
              </a:cxn>
              <a:cxn ang="0">
                <a:pos x="connsiteX12707" y="connsiteY12707"/>
              </a:cxn>
              <a:cxn ang="0">
                <a:pos x="connsiteX12708" y="connsiteY12708"/>
              </a:cxn>
              <a:cxn ang="0">
                <a:pos x="connsiteX12709" y="connsiteY12709"/>
              </a:cxn>
              <a:cxn ang="0">
                <a:pos x="connsiteX12710" y="connsiteY12710"/>
              </a:cxn>
              <a:cxn ang="0">
                <a:pos x="connsiteX12711" y="connsiteY12711"/>
              </a:cxn>
              <a:cxn ang="0">
                <a:pos x="connsiteX12712" y="connsiteY12712"/>
              </a:cxn>
              <a:cxn ang="0">
                <a:pos x="connsiteX12713" y="connsiteY12713"/>
              </a:cxn>
              <a:cxn ang="0">
                <a:pos x="connsiteX12714" y="connsiteY12714"/>
              </a:cxn>
              <a:cxn ang="0">
                <a:pos x="connsiteX12715" y="connsiteY12715"/>
              </a:cxn>
              <a:cxn ang="0">
                <a:pos x="connsiteX12716" y="connsiteY12716"/>
              </a:cxn>
              <a:cxn ang="0">
                <a:pos x="connsiteX12717" y="connsiteY12717"/>
              </a:cxn>
              <a:cxn ang="0">
                <a:pos x="connsiteX12718" y="connsiteY12718"/>
              </a:cxn>
              <a:cxn ang="0">
                <a:pos x="connsiteX12719" y="connsiteY12719"/>
              </a:cxn>
              <a:cxn ang="0">
                <a:pos x="connsiteX12720" y="connsiteY12720"/>
              </a:cxn>
              <a:cxn ang="0">
                <a:pos x="connsiteX12721" y="connsiteY12721"/>
              </a:cxn>
              <a:cxn ang="0">
                <a:pos x="connsiteX12722" y="connsiteY12722"/>
              </a:cxn>
              <a:cxn ang="0">
                <a:pos x="connsiteX12723" y="connsiteY12723"/>
              </a:cxn>
              <a:cxn ang="0">
                <a:pos x="connsiteX12724" y="connsiteY12724"/>
              </a:cxn>
              <a:cxn ang="0">
                <a:pos x="connsiteX12725" y="connsiteY12725"/>
              </a:cxn>
              <a:cxn ang="0">
                <a:pos x="connsiteX12726" y="connsiteY12726"/>
              </a:cxn>
              <a:cxn ang="0">
                <a:pos x="connsiteX12727" y="connsiteY12727"/>
              </a:cxn>
              <a:cxn ang="0">
                <a:pos x="connsiteX12728" y="connsiteY12728"/>
              </a:cxn>
              <a:cxn ang="0">
                <a:pos x="connsiteX12729" y="connsiteY12729"/>
              </a:cxn>
              <a:cxn ang="0">
                <a:pos x="connsiteX12730" y="connsiteY12730"/>
              </a:cxn>
              <a:cxn ang="0">
                <a:pos x="connsiteX12731" y="connsiteY12731"/>
              </a:cxn>
              <a:cxn ang="0">
                <a:pos x="connsiteX12732" y="connsiteY12732"/>
              </a:cxn>
              <a:cxn ang="0">
                <a:pos x="connsiteX12733" y="connsiteY12733"/>
              </a:cxn>
              <a:cxn ang="0">
                <a:pos x="connsiteX12734" y="connsiteY12734"/>
              </a:cxn>
              <a:cxn ang="0">
                <a:pos x="connsiteX12735" y="connsiteY12735"/>
              </a:cxn>
              <a:cxn ang="0">
                <a:pos x="connsiteX12736" y="connsiteY12736"/>
              </a:cxn>
              <a:cxn ang="0">
                <a:pos x="connsiteX12737" y="connsiteY12737"/>
              </a:cxn>
              <a:cxn ang="0">
                <a:pos x="connsiteX12738" y="connsiteY12738"/>
              </a:cxn>
              <a:cxn ang="0">
                <a:pos x="connsiteX12739" y="connsiteY12739"/>
              </a:cxn>
              <a:cxn ang="0">
                <a:pos x="connsiteX12740" y="connsiteY12740"/>
              </a:cxn>
              <a:cxn ang="0">
                <a:pos x="connsiteX12741" y="connsiteY12741"/>
              </a:cxn>
              <a:cxn ang="0">
                <a:pos x="connsiteX12742" y="connsiteY12742"/>
              </a:cxn>
              <a:cxn ang="0">
                <a:pos x="connsiteX12743" y="connsiteY12743"/>
              </a:cxn>
              <a:cxn ang="0">
                <a:pos x="connsiteX12744" y="connsiteY12744"/>
              </a:cxn>
              <a:cxn ang="0">
                <a:pos x="connsiteX12745" y="connsiteY12745"/>
              </a:cxn>
              <a:cxn ang="0">
                <a:pos x="connsiteX12746" y="connsiteY12746"/>
              </a:cxn>
              <a:cxn ang="0">
                <a:pos x="connsiteX12747" y="connsiteY12747"/>
              </a:cxn>
              <a:cxn ang="0">
                <a:pos x="connsiteX12748" y="connsiteY12748"/>
              </a:cxn>
              <a:cxn ang="0">
                <a:pos x="connsiteX12749" y="connsiteY12749"/>
              </a:cxn>
              <a:cxn ang="0">
                <a:pos x="connsiteX12750" y="connsiteY12750"/>
              </a:cxn>
              <a:cxn ang="0">
                <a:pos x="connsiteX12751" y="connsiteY12751"/>
              </a:cxn>
              <a:cxn ang="0">
                <a:pos x="connsiteX12752" y="connsiteY12752"/>
              </a:cxn>
              <a:cxn ang="0">
                <a:pos x="connsiteX12753" y="connsiteY12753"/>
              </a:cxn>
              <a:cxn ang="0">
                <a:pos x="connsiteX12754" y="connsiteY12754"/>
              </a:cxn>
              <a:cxn ang="0">
                <a:pos x="connsiteX12755" y="connsiteY12755"/>
              </a:cxn>
              <a:cxn ang="0">
                <a:pos x="connsiteX12756" y="connsiteY12756"/>
              </a:cxn>
              <a:cxn ang="0">
                <a:pos x="connsiteX12757" y="connsiteY12757"/>
              </a:cxn>
              <a:cxn ang="0">
                <a:pos x="connsiteX12758" y="connsiteY12758"/>
              </a:cxn>
              <a:cxn ang="0">
                <a:pos x="connsiteX12759" y="connsiteY12759"/>
              </a:cxn>
              <a:cxn ang="0">
                <a:pos x="connsiteX12760" y="connsiteY12760"/>
              </a:cxn>
              <a:cxn ang="0">
                <a:pos x="connsiteX12761" y="connsiteY12761"/>
              </a:cxn>
              <a:cxn ang="0">
                <a:pos x="connsiteX12762" y="connsiteY12762"/>
              </a:cxn>
              <a:cxn ang="0">
                <a:pos x="connsiteX12763" y="connsiteY12763"/>
              </a:cxn>
              <a:cxn ang="0">
                <a:pos x="connsiteX12764" y="connsiteY12764"/>
              </a:cxn>
              <a:cxn ang="0">
                <a:pos x="connsiteX12765" y="connsiteY12765"/>
              </a:cxn>
              <a:cxn ang="0">
                <a:pos x="connsiteX12766" y="connsiteY12766"/>
              </a:cxn>
              <a:cxn ang="0">
                <a:pos x="connsiteX12767" y="connsiteY12767"/>
              </a:cxn>
              <a:cxn ang="0">
                <a:pos x="connsiteX12768" y="connsiteY12768"/>
              </a:cxn>
              <a:cxn ang="0">
                <a:pos x="connsiteX12769" y="connsiteY12769"/>
              </a:cxn>
              <a:cxn ang="0">
                <a:pos x="connsiteX12770" y="connsiteY12770"/>
              </a:cxn>
              <a:cxn ang="0">
                <a:pos x="connsiteX12771" y="connsiteY12771"/>
              </a:cxn>
              <a:cxn ang="0">
                <a:pos x="connsiteX12772" y="connsiteY12772"/>
              </a:cxn>
              <a:cxn ang="0">
                <a:pos x="connsiteX12773" y="connsiteY12773"/>
              </a:cxn>
              <a:cxn ang="0">
                <a:pos x="connsiteX12774" y="connsiteY12774"/>
              </a:cxn>
              <a:cxn ang="0">
                <a:pos x="connsiteX12775" y="connsiteY12775"/>
              </a:cxn>
              <a:cxn ang="0">
                <a:pos x="connsiteX12776" y="connsiteY12776"/>
              </a:cxn>
              <a:cxn ang="0">
                <a:pos x="connsiteX12777" y="connsiteY12777"/>
              </a:cxn>
              <a:cxn ang="0">
                <a:pos x="connsiteX12778" y="connsiteY12778"/>
              </a:cxn>
              <a:cxn ang="0">
                <a:pos x="connsiteX12779" y="connsiteY12779"/>
              </a:cxn>
              <a:cxn ang="0">
                <a:pos x="connsiteX12780" y="connsiteY12780"/>
              </a:cxn>
              <a:cxn ang="0">
                <a:pos x="connsiteX12781" y="connsiteY12781"/>
              </a:cxn>
              <a:cxn ang="0">
                <a:pos x="connsiteX12782" y="connsiteY12782"/>
              </a:cxn>
              <a:cxn ang="0">
                <a:pos x="connsiteX12783" y="connsiteY12783"/>
              </a:cxn>
              <a:cxn ang="0">
                <a:pos x="connsiteX12784" y="connsiteY12784"/>
              </a:cxn>
              <a:cxn ang="0">
                <a:pos x="connsiteX12785" y="connsiteY12785"/>
              </a:cxn>
              <a:cxn ang="0">
                <a:pos x="connsiteX12786" y="connsiteY12786"/>
              </a:cxn>
              <a:cxn ang="0">
                <a:pos x="connsiteX12787" y="connsiteY12787"/>
              </a:cxn>
              <a:cxn ang="0">
                <a:pos x="connsiteX12788" y="connsiteY12788"/>
              </a:cxn>
              <a:cxn ang="0">
                <a:pos x="connsiteX12789" y="connsiteY12789"/>
              </a:cxn>
              <a:cxn ang="0">
                <a:pos x="connsiteX12790" y="connsiteY12790"/>
              </a:cxn>
              <a:cxn ang="0">
                <a:pos x="connsiteX12791" y="connsiteY12791"/>
              </a:cxn>
              <a:cxn ang="0">
                <a:pos x="connsiteX12792" y="connsiteY12792"/>
              </a:cxn>
              <a:cxn ang="0">
                <a:pos x="connsiteX12793" y="connsiteY12793"/>
              </a:cxn>
              <a:cxn ang="0">
                <a:pos x="connsiteX12794" y="connsiteY12794"/>
              </a:cxn>
              <a:cxn ang="0">
                <a:pos x="connsiteX12795" y="connsiteY12795"/>
              </a:cxn>
              <a:cxn ang="0">
                <a:pos x="connsiteX12796" y="connsiteY12796"/>
              </a:cxn>
              <a:cxn ang="0">
                <a:pos x="connsiteX12797" y="connsiteY12797"/>
              </a:cxn>
              <a:cxn ang="0">
                <a:pos x="connsiteX12798" y="connsiteY12798"/>
              </a:cxn>
              <a:cxn ang="0">
                <a:pos x="connsiteX12799" y="connsiteY12799"/>
              </a:cxn>
              <a:cxn ang="0">
                <a:pos x="connsiteX12800" y="connsiteY12800"/>
              </a:cxn>
              <a:cxn ang="0">
                <a:pos x="connsiteX12801" y="connsiteY12801"/>
              </a:cxn>
              <a:cxn ang="0">
                <a:pos x="connsiteX12802" y="connsiteY12802"/>
              </a:cxn>
              <a:cxn ang="0">
                <a:pos x="connsiteX12803" y="connsiteY12803"/>
              </a:cxn>
              <a:cxn ang="0">
                <a:pos x="connsiteX12804" y="connsiteY12804"/>
              </a:cxn>
              <a:cxn ang="0">
                <a:pos x="connsiteX12805" y="connsiteY12805"/>
              </a:cxn>
              <a:cxn ang="0">
                <a:pos x="connsiteX12806" y="connsiteY12806"/>
              </a:cxn>
              <a:cxn ang="0">
                <a:pos x="connsiteX12807" y="connsiteY12807"/>
              </a:cxn>
              <a:cxn ang="0">
                <a:pos x="connsiteX12808" y="connsiteY12808"/>
              </a:cxn>
              <a:cxn ang="0">
                <a:pos x="connsiteX12809" y="connsiteY12809"/>
              </a:cxn>
              <a:cxn ang="0">
                <a:pos x="connsiteX12810" y="connsiteY12810"/>
              </a:cxn>
              <a:cxn ang="0">
                <a:pos x="connsiteX12811" y="connsiteY12811"/>
              </a:cxn>
              <a:cxn ang="0">
                <a:pos x="connsiteX12812" y="connsiteY12812"/>
              </a:cxn>
              <a:cxn ang="0">
                <a:pos x="connsiteX12813" y="connsiteY12813"/>
              </a:cxn>
              <a:cxn ang="0">
                <a:pos x="connsiteX12814" y="connsiteY12814"/>
              </a:cxn>
              <a:cxn ang="0">
                <a:pos x="connsiteX12815" y="connsiteY12815"/>
              </a:cxn>
              <a:cxn ang="0">
                <a:pos x="connsiteX12816" y="connsiteY12816"/>
              </a:cxn>
              <a:cxn ang="0">
                <a:pos x="connsiteX12817" y="connsiteY12817"/>
              </a:cxn>
              <a:cxn ang="0">
                <a:pos x="connsiteX12818" y="connsiteY12818"/>
              </a:cxn>
              <a:cxn ang="0">
                <a:pos x="connsiteX12819" y="connsiteY12819"/>
              </a:cxn>
              <a:cxn ang="0">
                <a:pos x="connsiteX12820" y="connsiteY12820"/>
              </a:cxn>
              <a:cxn ang="0">
                <a:pos x="connsiteX12821" y="connsiteY12821"/>
              </a:cxn>
              <a:cxn ang="0">
                <a:pos x="connsiteX12822" y="connsiteY12822"/>
              </a:cxn>
              <a:cxn ang="0">
                <a:pos x="connsiteX12823" y="connsiteY12823"/>
              </a:cxn>
              <a:cxn ang="0">
                <a:pos x="connsiteX12824" y="connsiteY12824"/>
              </a:cxn>
              <a:cxn ang="0">
                <a:pos x="connsiteX12825" y="connsiteY12825"/>
              </a:cxn>
              <a:cxn ang="0">
                <a:pos x="connsiteX12826" y="connsiteY12826"/>
              </a:cxn>
              <a:cxn ang="0">
                <a:pos x="connsiteX12827" y="connsiteY12827"/>
              </a:cxn>
              <a:cxn ang="0">
                <a:pos x="connsiteX12828" y="connsiteY12828"/>
              </a:cxn>
              <a:cxn ang="0">
                <a:pos x="connsiteX12829" y="connsiteY12829"/>
              </a:cxn>
              <a:cxn ang="0">
                <a:pos x="connsiteX12830" y="connsiteY12830"/>
              </a:cxn>
              <a:cxn ang="0">
                <a:pos x="connsiteX12831" y="connsiteY12831"/>
              </a:cxn>
              <a:cxn ang="0">
                <a:pos x="connsiteX12832" y="connsiteY12832"/>
              </a:cxn>
              <a:cxn ang="0">
                <a:pos x="connsiteX12833" y="connsiteY12833"/>
              </a:cxn>
              <a:cxn ang="0">
                <a:pos x="connsiteX12834" y="connsiteY12834"/>
              </a:cxn>
              <a:cxn ang="0">
                <a:pos x="connsiteX12835" y="connsiteY12835"/>
              </a:cxn>
              <a:cxn ang="0">
                <a:pos x="connsiteX12836" y="connsiteY12836"/>
              </a:cxn>
              <a:cxn ang="0">
                <a:pos x="connsiteX12837" y="connsiteY12837"/>
              </a:cxn>
              <a:cxn ang="0">
                <a:pos x="connsiteX12838" y="connsiteY12838"/>
              </a:cxn>
              <a:cxn ang="0">
                <a:pos x="connsiteX12839" y="connsiteY12839"/>
              </a:cxn>
              <a:cxn ang="0">
                <a:pos x="connsiteX12840" y="connsiteY12840"/>
              </a:cxn>
              <a:cxn ang="0">
                <a:pos x="connsiteX12841" y="connsiteY12841"/>
              </a:cxn>
              <a:cxn ang="0">
                <a:pos x="connsiteX12842" y="connsiteY12842"/>
              </a:cxn>
              <a:cxn ang="0">
                <a:pos x="connsiteX12843" y="connsiteY12843"/>
              </a:cxn>
              <a:cxn ang="0">
                <a:pos x="connsiteX12844" y="connsiteY12844"/>
              </a:cxn>
              <a:cxn ang="0">
                <a:pos x="connsiteX12845" y="connsiteY12845"/>
              </a:cxn>
              <a:cxn ang="0">
                <a:pos x="connsiteX12846" y="connsiteY12846"/>
              </a:cxn>
              <a:cxn ang="0">
                <a:pos x="connsiteX12847" y="connsiteY12847"/>
              </a:cxn>
              <a:cxn ang="0">
                <a:pos x="connsiteX12848" y="connsiteY12848"/>
              </a:cxn>
              <a:cxn ang="0">
                <a:pos x="connsiteX12849" y="connsiteY12849"/>
              </a:cxn>
              <a:cxn ang="0">
                <a:pos x="connsiteX12850" y="connsiteY12850"/>
              </a:cxn>
              <a:cxn ang="0">
                <a:pos x="connsiteX12851" y="connsiteY12851"/>
              </a:cxn>
              <a:cxn ang="0">
                <a:pos x="connsiteX12852" y="connsiteY12852"/>
              </a:cxn>
              <a:cxn ang="0">
                <a:pos x="connsiteX12853" y="connsiteY12853"/>
              </a:cxn>
              <a:cxn ang="0">
                <a:pos x="connsiteX12854" y="connsiteY12854"/>
              </a:cxn>
              <a:cxn ang="0">
                <a:pos x="connsiteX12855" y="connsiteY12855"/>
              </a:cxn>
              <a:cxn ang="0">
                <a:pos x="connsiteX12856" y="connsiteY12856"/>
              </a:cxn>
              <a:cxn ang="0">
                <a:pos x="connsiteX12857" y="connsiteY12857"/>
              </a:cxn>
              <a:cxn ang="0">
                <a:pos x="connsiteX12858" y="connsiteY12858"/>
              </a:cxn>
              <a:cxn ang="0">
                <a:pos x="connsiteX12859" y="connsiteY12859"/>
              </a:cxn>
              <a:cxn ang="0">
                <a:pos x="connsiteX12860" y="connsiteY12860"/>
              </a:cxn>
              <a:cxn ang="0">
                <a:pos x="connsiteX12861" y="connsiteY12861"/>
              </a:cxn>
              <a:cxn ang="0">
                <a:pos x="connsiteX12862" y="connsiteY12862"/>
              </a:cxn>
              <a:cxn ang="0">
                <a:pos x="connsiteX12863" y="connsiteY12863"/>
              </a:cxn>
              <a:cxn ang="0">
                <a:pos x="connsiteX12864" y="connsiteY12864"/>
              </a:cxn>
              <a:cxn ang="0">
                <a:pos x="connsiteX12865" y="connsiteY12865"/>
              </a:cxn>
              <a:cxn ang="0">
                <a:pos x="connsiteX12866" y="connsiteY12866"/>
              </a:cxn>
              <a:cxn ang="0">
                <a:pos x="connsiteX12867" y="connsiteY12867"/>
              </a:cxn>
              <a:cxn ang="0">
                <a:pos x="connsiteX12868" y="connsiteY12868"/>
              </a:cxn>
              <a:cxn ang="0">
                <a:pos x="connsiteX12869" y="connsiteY12869"/>
              </a:cxn>
              <a:cxn ang="0">
                <a:pos x="connsiteX12870" y="connsiteY12870"/>
              </a:cxn>
              <a:cxn ang="0">
                <a:pos x="connsiteX12871" y="connsiteY12871"/>
              </a:cxn>
              <a:cxn ang="0">
                <a:pos x="connsiteX12872" y="connsiteY12872"/>
              </a:cxn>
              <a:cxn ang="0">
                <a:pos x="connsiteX12873" y="connsiteY12873"/>
              </a:cxn>
              <a:cxn ang="0">
                <a:pos x="connsiteX12874" y="connsiteY12874"/>
              </a:cxn>
              <a:cxn ang="0">
                <a:pos x="connsiteX12875" y="connsiteY12875"/>
              </a:cxn>
              <a:cxn ang="0">
                <a:pos x="connsiteX12876" y="connsiteY12876"/>
              </a:cxn>
              <a:cxn ang="0">
                <a:pos x="connsiteX12877" y="connsiteY12877"/>
              </a:cxn>
              <a:cxn ang="0">
                <a:pos x="connsiteX12878" y="connsiteY12878"/>
              </a:cxn>
              <a:cxn ang="0">
                <a:pos x="connsiteX12879" y="connsiteY12879"/>
              </a:cxn>
              <a:cxn ang="0">
                <a:pos x="connsiteX12880" y="connsiteY12880"/>
              </a:cxn>
              <a:cxn ang="0">
                <a:pos x="connsiteX12881" y="connsiteY12881"/>
              </a:cxn>
              <a:cxn ang="0">
                <a:pos x="connsiteX12882" y="connsiteY12882"/>
              </a:cxn>
              <a:cxn ang="0">
                <a:pos x="connsiteX12883" y="connsiteY12883"/>
              </a:cxn>
              <a:cxn ang="0">
                <a:pos x="connsiteX12884" y="connsiteY12884"/>
              </a:cxn>
              <a:cxn ang="0">
                <a:pos x="connsiteX12885" y="connsiteY12885"/>
              </a:cxn>
              <a:cxn ang="0">
                <a:pos x="connsiteX12886" y="connsiteY12886"/>
              </a:cxn>
              <a:cxn ang="0">
                <a:pos x="connsiteX12887" y="connsiteY12887"/>
              </a:cxn>
              <a:cxn ang="0">
                <a:pos x="connsiteX12888" y="connsiteY12888"/>
              </a:cxn>
              <a:cxn ang="0">
                <a:pos x="connsiteX12889" y="connsiteY12889"/>
              </a:cxn>
              <a:cxn ang="0">
                <a:pos x="connsiteX12890" y="connsiteY12890"/>
              </a:cxn>
              <a:cxn ang="0">
                <a:pos x="connsiteX12891" y="connsiteY12891"/>
              </a:cxn>
              <a:cxn ang="0">
                <a:pos x="connsiteX12892" y="connsiteY12892"/>
              </a:cxn>
              <a:cxn ang="0">
                <a:pos x="connsiteX12893" y="connsiteY12893"/>
              </a:cxn>
              <a:cxn ang="0">
                <a:pos x="connsiteX12894" y="connsiteY12894"/>
              </a:cxn>
              <a:cxn ang="0">
                <a:pos x="connsiteX12895" y="connsiteY12895"/>
              </a:cxn>
              <a:cxn ang="0">
                <a:pos x="connsiteX12896" y="connsiteY12896"/>
              </a:cxn>
              <a:cxn ang="0">
                <a:pos x="connsiteX12897" y="connsiteY12897"/>
              </a:cxn>
              <a:cxn ang="0">
                <a:pos x="connsiteX12898" y="connsiteY12898"/>
              </a:cxn>
              <a:cxn ang="0">
                <a:pos x="connsiteX12899" y="connsiteY12899"/>
              </a:cxn>
              <a:cxn ang="0">
                <a:pos x="connsiteX12900" y="connsiteY12900"/>
              </a:cxn>
              <a:cxn ang="0">
                <a:pos x="connsiteX12901" y="connsiteY12901"/>
              </a:cxn>
              <a:cxn ang="0">
                <a:pos x="connsiteX12902" y="connsiteY12902"/>
              </a:cxn>
              <a:cxn ang="0">
                <a:pos x="connsiteX12903" y="connsiteY12903"/>
              </a:cxn>
              <a:cxn ang="0">
                <a:pos x="connsiteX12904" y="connsiteY12904"/>
              </a:cxn>
              <a:cxn ang="0">
                <a:pos x="connsiteX12905" y="connsiteY12905"/>
              </a:cxn>
              <a:cxn ang="0">
                <a:pos x="connsiteX12906" y="connsiteY12906"/>
              </a:cxn>
              <a:cxn ang="0">
                <a:pos x="connsiteX12907" y="connsiteY12907"/>
              </a:cxn>
              <a:cxn ang="0">
                <a:pos x="connsiteX12908" y="connsiteY12908"/>
              </a:cxn>
              <a:cxn ang="0">
                <a:pos x="connsiteX12909" y="connsiteY12909"/>
              </a:cxn>
              <a:cxn ang="0">
                <a:pos x="connsiteX12910" y="connsiteY12910"/>
              </a:cxn>
              <a:cxn ang="0">
                <a:pos x="connsiteX12911" y="connsiteY12911"/>
              </a:cxn>
              <a:cxn ang="0">
                <a:pos x="connsiteX12912" y="connsiteY12912"/>
              </a:cxn>
              <a:cxn ang="0">
                <a:pos x="connsiteX12913" y="connsiteY12913"/>
              </a:cxn>
              <a:cxn ang="0">
                <a:pos x="connsiteX12914" y="connsiteY12914"/>
              </a:cxn>
              <a:cxn ang="0">
                <a:pos x="connsiteX12915" y="connsiteY12915"/>
              </a:cxn>
              <a:cxn ang="0">
                <a:pos x="connsiteX12916" y="connsiteY12916"/>
              </a:cxn>
              <a:cxn ang="0">
                <a:pos x="connsiteX12917" y="connsiteY12917"/>
              </a:cxn>
              <a:cxn ang="0">
                <a:pos x="connsiteX12918" y="connsiteY12918"/>
              </a:cxn>
              <a:cxn ang="0">
                <a:pos x="connsiteX12919" y="connsiteY12919"/>
              </a:cxn>
              <a:cxn ang="0">
                <a:pos x="connsiteX12920" y="connsiteY12920"/>
              </a:cxn>
              <a:cxn ang="0">
                <a:pos x="connsiteX12921" y="connsiteY12921"/>
              </a:cxn>
              <a:cxn ang="0">
                <a:pos x="connsiteX12922" y="connsiteY12922"/>
              </a:cxn>
              <a:cxn ang="0">
                <a:pos x="connsiteX12923" y="connsiteY12923"/>
              </a:cxn>
              <a:cxn ang="0">
                <a:pos x="connsiteX12924" y="connsiteY12924"/>
              </a:cxn>
              <a:cxn ang="0">
                <a:pos x="connsiteX12925" y="connsiteY12925"/>
              </a:cxn>
              <a:cxn ang="0">
                <a:pos x="connsiteX12926" y="connsiteY12926"/>
              </a:cxn>
              <a:cxn ang="0">
                <a:pos x="connsiteX12927" y="connsiteY12927"/>
              </a:cxn>
              <a:cxn ang="0">
                <a:pos x="connsiteX12928" y="connsiteY12928"/>
              </a:cxn>
              <a:cxn ang="0">
                <a:pos x="connsiteX12929" y="connsiteY12929"/>
              </a:cxn>
              <a:cxn ang="0">
                <a:pos x="connsiteX12930" y="connsiteY12930"/>
              </a:cxn>
              <a:cxn ang="0">
                <a:pos x="connsiteX12931" y="connsiteY12931"/>
              </a:cxn>
              <a:cxn ang="0">
                <a:pos x="connsiteX12932" y="connsiteY12932"/>
              </a:cxn>
              <a:cxn ang="0">
                <a:pos x="connsiteX12933" y="connsiteY12933"/>
              </a:cxn>
              <a:cxn ang="0">
                <a:pos x="connsiteX12934" y="connsiteY12934"/>
              </a:cxn>
              <a:cxn ang="0">
                <a:pos x="connsiteX12935" y="connsiteY12935"/>
              </a:cxn>
              <a:cxn ang="0">
                <a:pos x="connsiteX12936" y="connsiteY12936"/>
              </a:cxn>
              <a:cxn ang="0">
                <a:pos x="connsiteX12937" y="connsiteY12937"/>
              </a:cxn>
              <a:cxn ang="0">
                <a:pos x="connsiteX12938" y="connsiteY12938"/>
              </a:cxn>
              <a:cxn ang="0">
                <a:pos x="connsiteX12939" y="connsiteY12939"/>
              </a:cxn>
              <a:cxn ang="0">
                <a:pos x="connsiteX12940" y="connsiteY12940"/>
              </a:cxn>
              <a:cxn ang="0">
                <a:pos x="connsiteX12941" y="connsiteY12941"/>
              </a:cxn>
              <a:cxn ang="0">
                <a:pos x="connsiteX12942" y="connsiteY12942"/>
              </a:cxn>
              <a:cxn ang="0">
                <a:pos x="connsiteX12943" y="connsiteY12943"/>
              </a:cxn>
              <a:cxn ang="0">
                <a:pos x="connsiteX12944" y="connsiteY12944"/>
              </a:cxn>
              <a:cxn ang="0">
                <a:pos x="connsiteX12945" y="connsiteY12945"/>
              </a:cxn>
              <a:cxn ang="0">
                <a:pos x="connsiteX12946" y="connsiteY12946"/>
              </a:cxn>
              <a:cxn ang="0">
                <a:pos x="connsiteX12947" y="connsiteY12947"/>
              </a:cxn>
              <a:cxn ang="0">
                <a:pos x="connsiteX12948" y="connsiteY12948"/>
              </a:cxn>
              <a:cxn ang="0">
                <a:pos x="connsiteX12949" y="connsiteY12949"/>
              </a:cxn>
              <a:cxn ang="0">
                <a:pos x="connsiteX12950" y="connsiteY12950"/>
              </a:cxn>
              <a:cxn ang="0">
                <a:pos x="connsiteX12951" y="connsiteY12951"/>
              </a:cxn>
              <a:cxn ang="0">
                <a:pos x="connsiteX12952" y="connsiteY12952"/>
              </a:cxn>
              <a:cxn ang="0">
                <a:pos x="connsiteX12953" y="connsiteY12953"/>
              </a:cxn>
              <a:cxn ang="0">
                <a:pos x="connsiteX12954" y="connsiteY12954"/>
              </a:cxn>
              <a:cxn ang="0">
                <a:pos x="connsiteX12955" y="connsiteY12955"/>
              </a:cxn>
              <a:cxn ang="0">
                <a:pos x="connsiteX12956" y="connsiteY12956"/>
              </a:cxn>
              <a:cxn ang="0">
                <a:pos x="connsiteX12957" y="connsiteY12957"/>
              </a:cxn>
              <a:cxn ang="0">
                <a:pos x="connsiteX12958" y="connsiteY12958"/>
              </a:cxn>
              <a:cxn ang="0">
                <a:pos x="connsiteX12959" y="connsiteY12959"/>
              </a:cxn>
              <a:cxn ang="0">
                <a:pos x="connsiteX12960" y="connsiteY12960"/>
              </a:cxn>
              <a:cxn ang="0">
                <a:pos x="connsiteX12961" y="connsiteY12961"/>
              </a:cxn>
              <a:cxn ang="0">
                <a:pos x="connsiteX12962" y="connsiteY12962"/>
              </a:cxn>
              <a:cxn ang="0">
                <a:pos x="connsiteX12963" y="connsiteY12963"/>
              </a:cxn>
              <a:cxn ang="0">
                <a:pos x="connsiteX12964" y="connsiteY12964"/>
              </a:cxn>
              <a:cxn ang="0">
                <a:pos x="connsiteX12965" y="connsiteY12965"/>
              </a:cxn>
              <a:cxn ang="0">
                <a:pos x="connsiteX12966" y="connsiteY12966"/>
              </a:cxn>
              <a:cxn ang="0">
                <a:pos x="connsiteX12967" y="connsiteY12967"/>
              </a:cxn>
              <a:cxn ang="0">
                <a:pos x="connsiteX12968" y="connsiteY12968"/>
              </a:cxn>
              <a:cxn ang="0">
                <a:pos x="connsiteX12969" y="connsiteY12969"/>
              </a:cxn>
              <a:cxn ang="0">
                <a:pos x="connsiteX12970" y="connsiteY12970"/>
              </a:cxn>
              <a:cxn ang="0">
                <a:pos x="connsiteX12971" y="connsiteY12971"/>
              </a:cxn>
              <a:cxn ang="0">
                <a:pos x="connsiteX12972" y="connsiteY12972"/>
              </a:cxn>
              <a:cxn ang="0">
                <a:pos x="connsiteX12973" y="connsiteY12973"/>
              </a:cxn>
              <a:cxn ang="0">
                <a:pos x="connsiteX12974" y="connsiteY12974"/>
              </a:cxn>
              <a:cxn ang="0">
                <a:pos x="connsiteX12975" y="connsiteY12975"/>
              </a:cxn>
              <a:cxn ang="0">
                <a:pos x="connsiteX12976" y="connsiteY12976"/>
              </a:cxn>
              <a:cxn ang="0">
                <a:pos x="connsiteX12977" y="connsiteY12977"/>
              </a:cxn>
              <a:cxn ang="0">
                <a:pos x="connsiteX12978" y="connsiteY12978"/>
              </a:cxn>
              <a:cxn ang="0">
                <a:pos x="connsiteX12979" y="connsiteY12979"/>
              </a:cxn>
              <a:cxn ang="0">
                <a:pos x="connsiteX12980" y="connsiteY12980"/>
              </a:cxn>
              <a:cxn ang="0">
                <a:pos x="connsiteX12981" y="connsiteY12981"/>
              </a:cxn>
              <a:cxn ang="0">
                <a:pos x="connsiteX12982" y="connsiteY12982"/>
              </a:cxn>
              <a:cxn ang="0">
                <a:pos x="connsiteX12983" y="connsiteY12983"/>
              </a:cxn>
              <a:cxn ang="0">
                <a:pos x="connsiteX12984" y="connsiteY12984"/>
              </a:cxn>
              <a:cxn ang="0">
                <a:pos x="connsiteX12985" y="connsiteY12985"/>
              </a:cxn>
              <a:cxn ang="0">
                <a:pos x="connsiteX12986" y="connsiteY12986"/>
              </a:cxn>
              <a:cxn ang="0">
                <a:pos x="connsiteX12987" y="connsiteY12987"/>
              </a:cxn>
              <a:cxn ang="0">
                <a:pos x="connsiteX12988" y="connsiteY12988"/>
              </a:cxn>
              <a:cxn ang="0">
                <a:pos x="connsiteX12989" y="connsiteY12989"/>
              </a:cxn>
              <a:cxn ang="0">
                <a:pos x="connsiteX12990" y="connsiteY12990"/>
              </a:cxn>
              <a:cxn ang="0">
                <a:pos x="connsiteX12991" y="connsiteY12991"/>
              </a:cxn>
              <a:cxn ang="0">
                <a:pos x="connsiteX12992" y="connsiteY12992"/>
              </a:cxn>
              <a:cxn ang="0">
                <a:pos x="connsiteX12993" y="connsiteY12993"/>
              </a:cxn>
              <a:cxn ang="0">
                <a:pos x="connsiteX12994" y="connsiteY12994"/>
              </a:cxn>
              <a:cxn ang="0">
                <a:pos x="connsiteX12995" y="connsiteY12995"/>
              </a:cxn>
              <a:cxn ang="0">
                <a:pos x="connsiteX12996" y="connsiteY12996"/>
              </a:cxn>
              <a:cxn ang="0">
                <a:pos x="connsiteX12997" y="connsiteY12997"/>
              </a:cxn>
              <a:cxn ang="0">
                <a:pos x="connsiteX12998" y="connsiteY12998"/>
              </a:cxn>
              <a:cxn ang="0">
                <a:pos x="connsiteX12999" y="connsiteY12999"/>
              </a:cxn>
              <a:cxn ang="0">
                <a:pos x="connsiteX13000" y="connsiteY13000"/>
              </a:cxn>
              <a:cxn ang="0">
                <a:pos x="connsiteX13001" y="connsiteY13001"/>
              </a:cxn>
              <a:cxn ang="0">
                <a:pos x="connsiteX13002" y="connsiteY13002"/>
              </a:cxn>
              <a:cxn ang="0">
                <a:pos x="connsiteX13003" y="connsiteY13003"/>
              </a:cxn>
              <a:cxn ang="0">
                <a:pos x="connsiteX13004" y="connsiteY13004"/>
              </a:cxn>
              <a:cxn ang="0">
                <a:pos x="connsiteX13005" y="connsiteY13005"/>
              </a:cxn>
              <a:cxn ang="0">
                <a:pos x="connsiteX13006" y="connsiteY13006"/>
              </a:cxn>
              <a:cxn ang="0">
                <a:pos x="connsiteX13007" y="connsiteY13007"/>
              </a:cxn>
              <a:cxn ang="0">
                <a:pos x="connsiteX13008" y="connsiteY13008"/>
              </a:cxn>
              <a:cxn ang="0">
                <a:pos x="connsiteX13009" y="connsiteY13009"/>
              </a:cxn>
              <a:cxn ang="0">
                <a:pos x="connsiteX13010" y="connsiteY13010"/>
              </a:cxn>
              <a:cxn ang="0">
                <a:pos x="connsiteX13011" y="connsiteY13011"/>
              </a:cxn>
              <a:cxn ang="0">
                <a:pos x="connsiteX13012" y="connsiteY13012"/>
              </a:cxn>
              <a:cxn ang="0">
                <a:pos x="connsiteX13013" y="connsiteY13013"/>
              </a:cxn>
              <a:cxn ang="0">
                <a:pos x="connsiteX13014" y="connsiteY13014"/>
              </a:cxn>
              <a:cxn ang="0">
                <a:pos x="connsiteX13015" y="connsiteY13015"/>
              </a:cxn>
              <a:cxn ang="0">
                <a:pos x="connsiteX13016" y="connsiteY13016"/>
              </a:cxn>
              <a:cxn ang="0">
                <a:pos x="connsiteX13017" y="connsiteY13017"/>
              </a:cxn>
              <a:cxn ang="0">
                <a:pos x="connsiteX13018" y="connsiteY13018"/>
              </a:cxn>
              <a:cxn ang="0">
                <a:pos x="connsiteX13019" y="connsiteY13019"/>
              </a:cxn>
              <a:cxn ang="0">
                <a:pos x="connsiteX13020" y="connsiteY13020"/>
              </a:cxn>
              <a:cxn ang="0">
                <a:pos x="connsiteX13021" y="connsiteY13021"/>
              </a:cxn>
              <a:cxn ang="0">
                <a:pos x="connsiteX13022" y="connsiteY13022"/>
              </a:cxn>
              <a:cxn ang="0">
                <a:pos x="connsiteX13023" y="connsiteY13023"/>
              </a:cxn>
              <a:cxn ang="0">
                <a:pos x="connsiteX13024" y="connsiteY13024"/>
              </a:cxn>
              <a:cxn ang="0">
                <a:pos x="connsiteX13025" y="connsiteY13025"/>
              </a:cxn>
              <a:cxn ang="0">
                <a:pos x="connsiteX13026" y="connsiteY13026"/>
              </a:cxn>
              <a:cxn ang="0">
                <a:pos x="connsiteX13027" y="connsiteY13027"/>
              </a:cxn>
              <a:cxn ang="0">
                <a:pos x="connsiteX13028" y="connsiteY13028"/>
              </a:cxn>
              <a:cxn ang="0">
                <a:pos x="connsiteX13029" y="connsiteY13029"/>
              </a:cxn>
              <a:cxn ang="0">
                <a:pos x="connsiteX13030" y="connsiteY13030"/>
              </a:cxn>
              <a:cxn ang="0">
                <a:pos x="connsiteX13031" y="connsiteY13031"/>
              </a:cxn>
              <a:cxn ang="0">
                <a:pos x="connsiteX13032" y="connsiteY13032"/>
              </a:cxn>
              <a:cxn ang="0">
                <a:pos x="connsiteX13033" y="connsiteY13033"/>
              </a:cxn>
              <a:cxn ang="0">
                <a:pos x="connsiteX13034" y="connsiteY13034"/>
              </a:cxn>
              <a:cxn ang="0">
                <a:pos x="connsiteX13035" y="connsiteY13035"/>
              </a:cxn>
              <a:cxn ang="0">
                <a:pos x="connsiteX13036" y="connsiteY13036"/>
              </a:cxn>
              <a:cxn ang="0">
                <a:pos x="connsiteX13037" y="connsiteY13037"/>
              </a:cxn>
              <a:cxn ang="0">
                <a:pos x="connsiteX13038" y="connsiteY13038"/>
              </a:cxn>
              <a:cxn ang="0">
                <a:pos x="connsiteX13039" y="connsiteY13039"/>
              </a:cxn>
              <a:cxn ang="0">
                <a:pos x="connsiteX13040" y="connsiteY13040"/>
              </a:cxn>
              <a:cxn ang="0">
                <a:pos x="connsiteX13041" y="connsiteY13041"/>
              </a:cxn>
              <a:cxn ang="0">
                <a:pos x="connsiteX13042" y="connsiteY13042"/>
              </a:cxn>
              <a:cxn ang="0">
                <a:pos x="connsiteX13043" y="connsiteY13043"/>
              </a:cxn>
              <a:cxn ang="0">
                <a:pos x="connsiteX13044" y="connsiteY13044"/>
              </a:cxn>
              <a:cxn ang="0">
                <a:pos x="connsiteX13045" y="connsiteY13045"/>
              </a:cxn>
              <a:cxn ang="0">
                <a:pos x="connsiteX13046" y="connsiteY13046"/>
              </a:cxn>
              <a:cxn ang="0">
                <a:pos x="connsiteX13047" y="connsiteY13047"/>
              </a:cxn>
              <a:cxn ang="0">
                <a:pos x="connsiteX13048" y="connsiteY13048"/>
              </a:cxn>
              <a:cxn ang="0">
                <a:pos x="connsiteX13049" y="connsiteY13049"/>
              </a:cxn>
              <a:cxn ang="0">
                <a:pos x="connsiteX13050" y="connsiteY13050"/>
              </a:cxn>
              <a:cxn ang="0">
                <a:pos x="connsiteX13051" y="connsiteY13051"/>
              </a:cxn>
              <a:cxn ang="0">
                <a:pos x="connsiteX13052" y="connsiteY13052"/>
              </a:cxn>
              <a:cxn ang="0">
                <a:pos x="connsiteX13053" y="connsiteY13053"/>
              </a:cxn>
              <a:cxn ang="0">
                <a:pos x="connsiteX13054" y="connsiteY13054"/>
              </a:cxn>
              <a:cxn ang="0">
                <a:pos x="connsiteX13055" y="connsiteY13055"/>
              </a:cxn>
              <a:cxn ang="0">
                <a:pos x="connsiteX13056" y="connsiteY13056"/>
              </a:cxn>
              <a:cxn ang="0">
                <a:pos x="connsiteX13057" y="connsiteY13057"/>
              </a:cxn>
              <a:cxn ang="0">
                <a:pos x="connsiteX13058" y="connsiteY13058"/>
              </a:cxn>
              <a:cxn ang="0">
                <a:pos x="connsiteX13059" y="connsiteY13059"/>
              </a:cxn>
              <a:cxn ang="0">
                <a:pos x="connsiteX13060" y="connsiteY13060"/>
              </a:cxn>
              <a:cxn ang="0">
                <a:pos x="connsiteX13061" y="connsiteY13061"/>
              </a:cxn>
              <a:cxn ang="0">
                <a:pos x="connsiteX13062" y="connsiteY13062"/>
              </a:cxn>
              <a:cxn ang="0">
                <a:pos x="connsiteX13063" y="connsiteY13063"/>
              </a:cxn>
              <a:cxn ang="0">
                <a:pos x="connsiteX13064" y="connsiteY13064"/>
              </a:cxn>
              <a:cxn ang="0">
                <a:pos x="connsiteX13065" y="connsiteY13065"/>
              </a:cxn>
              <a:cxn ang="0">
                <a:pos x="connsiteX13066" y="connsiteY13066"/>
              </a:cxn>
              <a:cxn ang="0">
                <a:pos x="connsiteX13067" y="connsiteY13067"/>
              </a:cxn>
              <a:cxn ang="0">
                <a:pos x="connsiteX13068" y="connsiteY13068"/>
              </a:cxn>
              <a:cxn ang="0">
                <a:pos x="connsiteX13069" y="connsiteY13069"/>
              </a:cxn>
              <a:cxn ang="0">
                <a:pos x="connsiteX13070" y="connsiteY13070"/>
              </a:cxn>
              <a:cxn ang="0">
                <a:pos x="connsiteX13071" y="connsiteY13071"/>
              </a:cxn>
              <a:cxn ang="0">
                <a:pos x="connsiteX13072" y="connsiteY13072"/>
              </a:cxn>
              <a:cxn ang="0">
                <a:pos x="connsiteX13073" y="connsiteY13073"/>
              </a:cxn>
              <a:cxn ang="0">
                <a:pos x="connsiteX13074" y="connsiteY13074"/>
              </a:cxn>
              <a:cxn ang="0">
                <a:pos x="connsiteX13075" y="connsiteY13075"/>
              </a:cxn>
              <a:cxn ang="0">
                <a:pos x="connsiteX13076" y="connsiteY13076"/>
              </a:cxn>
              <a:cxn ang="0">
                <a:pos x="connsiteX13077" y="connsiteY13077"/>
              </a:cxn>
              <a:cxn ang="0">
                <a:pos x="connsiteX13078" y="connsiteY13078"/>
              </a:cxn>
              <a:cxn ang="0">
                <a:pos x="connsiteX13079" y="connsiteY13079"/>
              </a:cxn>
              <a:cxn ang="0">
                <a:pos x="connsiteX13080" y="connsiteY13080"/>
              </a:cxn>
              <a:cxn ang="0">
                <a:pos x="connsiteX13081" y="connsiteY13081"/>
              </a:cxn>
              <a:cxn ang="0">
                <a:pos x="connsiteX13082" y="connsiteY13082"/>
              </a:cxn>
              <a:cxn ang="0">
                <a:pos x="connsiteX13083" y="connsiteY13083"/>
              </a:cxn>
              <a:cxn ang="0">
                <a:pos x="connsiteX13084" y="connsiteY13084"/>
              </a:cxn>
              <a:cxn ang="0">
                <a:pos x="connsiteX13085" y="connsiteY13085"/>
              </a:cxn>
              <a:cxn ang="0">
                <a:pos x="connsiteX13086" y="connsiteY13086"/>
              </a:cxn>
              <a:cxn ang="0">
                <a:pos x="connsiteX13087" y="connsiteY13087"/>
              </a:cxn>
              <a:cxn ang="0">
                <a:pos x="connsiteX13088" y="connsiteY13088"/>
              </a:cxn>
              <a:cxn ang="0">
                <a:pos x="connsiteX13089" y="connsiteY13089"/>
              </a:cxn>
              <a:cxn ang="0">
                <a:pos x="connsiteX13090" y="connsiteY13090"/>
              </a:cxn>
              <a:cxn ang="0">
                <a:pos x="connsiteX13091" y="connsiteY13091"/>
              </a:cxn>
              <a:cxn ang="0">
                <a:pos x="connsiteX13092" y="connsiteY13092"/>
              </a:cxn>
              <a:cxn ang="0">
                <a:pos x="connsiteX13093" y="connsiteY13093"/>
              </a:cxn>
              <a:cxn ang="0">
                <a:pos x="connsiteX13094" y="connsiteY13094"/>
              </a:cxn>
              <a:cxn ang="0">
                <a:pos x="connsiteX13095" y="connsiteY13095"/>
              </a:cxn>
              <a:cxn ang="0">
                <a:pos x="connsiteX13096" y="connsiteY13096"/>
              </a:cxn>
              <a:cxn ang="0">
                <a:pos x="connsiteX13097" y="connsiteY13097"/>
              </a:cxn>
              <a:cxn ang="0">
                <a:pos x="connsiteX13098" y="connsiteY13098"/>
              </a:cxn>
              <a:cxn ang="0">
                <a:pos x="connsiteX13099" y="connsiteY13099"/>
              </a:cxn>
              <a:cxn ang="0">
                <a:pos x="connsiteX13100" y="connsiteY13100"/>
              </a:cxn>
              <a:cxn ang="0">
                <a:pos x="connsiteX13101" y="connsiteY13101"/>
              </a:cxn>
              <a:cxn ang="0">
                <a:pos x="connsiteX13102" y="connsiteY13102"/>
              </a:cxn>
              <a:cxn ang="0">
                <a:pos x="connsiteX13103" y="connsiteY13103"/>
              </a:cxn>
              <a:cxn ang="0">
                <a:pos x="connsiteX13104" y="connsiteY13104"/>
              </a:cxn>
              <a:cxn ang="0">
                <a:pos x="connsiteX13105" y="connsiteY13105"/>
              </a:cxn>
              <a:cxn ang="0">
                <a:pos x="connsiteX13106" y="connsiteY13106"/>
              </a:cxn>
              <a:cxn ang="0">
                <a:pos x="connsiteX13107" y="connsiteY13107"/>
              </a:cxn>
              <a:cxn ang="0">
                <a:pos x="connsiteX13108" y="connsiteY13108"/>
              </a:cxn>
              <a:cxn ang="0">
                <a:pos x="connsiteX13109" y="connsiteY13109"/>
              </a:cxn>
              <a:cxn ang="0">
                <a:pos x="connsiteX13110" y="connsiteY13110"/>
              </a:cxn>
              <a:cxn ang="0">
                <a:pos x="connsiteX13111" y="connsiteY13111"/>
              </a:cxn>
              <a:cxn ang="0">
                <a:pos x="connsiteX13112" y="connsiteY13112"/>
              </a:cxn>
              <a:cxn ang="0">
                <a:pos x="connsiteX13113" y="connsiteY13113"/>
              </a:cxn>
              <a:cxn ang="0">
                <a:pos x="connsiteX13114" y="connsiteY13114"/>
              </a:cxn>
              <a:cxn ang="0">
                <a:pos x="connsiteX13115" y="connsiteY13115"/>
              </a:cxn>
              <a:cxn ang="0">
                <a:pos x="connsiteX13116" y="connsiteY13116"/>
              </a:cxn>
              <a:cxn ang="0">
                <a:pos x="connsiteX13117" y="connsiteY13117"/>
              </a:cxn>
              <a:cxn ang="0">
                <a:pos x="connsiteX13118" y="connsiteY13118"/>
              </a:cxn>
              <a:cxn ang="0">
                <a:pos x="connsiteX13119" y="connsiteY13119"/>
              </a:cxn>
              <a:cxn ang="0">
                <a:pos x="connsiteX13120" y="connsiteY13120"/>
              </a:cxn>
              <a:cxn ang="0">
                <a:pos x="connsiteX13121" y="connsiteY13121"/>
              </a:cxn>
              <a:cxn ang="0">
                <a:pos x="connsiteX13122" y="connsiteY13122"/>
              </a:cxn>
              <a:cxn ang="0">
                <a:pos x="connsiteX13123" y="connsiteY13123"/>
              </a:cxn>
              <a:cxn ang="0">
                <a:pos x="connsiteX13124" y="connsiteY13124"/>
              </a:cxn>
              <a:cxn ang="0">
                <a:pos x="connsiteX13125" y="connsiteY13125"/>
              </a:cxn>
              <a:cxn ang="0">
                <a:pos x="connsiteX13126" y="connsiteY13126"/>
              </a:cxn>
              <a:cxn ang="0">
                <a:pos x="connsiteX13127" y="connsiteY13127"/>
              </a:cxn>
              <a:cxn ang="0">
                <a:pos x="connsiteX13128" y="connsiteY13128"/>
              </a:cxn>
              <a:cxn ang="0">
                <a:pos x="connsiteX13129" y="connsiteY13129"/>
              </a:cxn>
              <a:cxn ang="0">
                <a:pos x="connsiteX13130" y="connsiteY13130"/>
              </a:cxn>
              <a:cxn ang="0">
                <a:pos x="connsiteX13131" y="connsiteY13131"/>
              </a:cxn>
              <a:cxn ang="0">
                <a:pos x="connsiteX13132" y="connsiteY13132"/>
              </a:cxn>
              <a:cxn ang="0">
                <a:pos x="connsiteX13133" y="connsiteY13133"/>
              </a:cxn>
              <a:cxn ang="0">
                <a:pos x="connsiteX13134" y="connsiteY13134"/>
              </a:cxn>
              <a:cxn ang="0">
                <a:pos x="connsiteX13135" y="connsiteY13135"/>
              </a:cxn>
              <a:cxn ang="0">
                <a:pos x="connsiteX13136" y="connsiteY13136"/>
              </a:cxn>
              <a:cxn ang="0">
                <a:pos x="connsiteX13137" y="connsiteY13137"/>
              </a:cxn>
              <a:cxn ang="0">
                <a:pos x="connsiteX13138" y="connsiteY13138"/>
              </a:cxn>
              <a:cxn ang="0">
                <a:pos x="connsiteX13139" y="connsiteY13139"/>
              </a:cxn>
              <a:cxn ang="0">
                <a:pos x="connsiteX13140" y="connsiteY13140"/>
              </a:cxn>
              <a:cxn ang="0">
                <a:pos x="connsiteX13141" y="connsiteY13141"/>
              </a:cxn>
              <a:cxn ang="0">
                <a:pos x="connsiteX13142" y="connsiteY13142"/>
              </a:cxn>
              <a:cxn ang="0">
                <a:pos x="connsiteX13143" y="connsiteY13143"/>
              </a:cxn>
              <a:cxn ang="0">
                <a:pos x="connsiteX13144" y="connsiteY13144"/>
              </a:cxn>
              <a:cxn ang="0">
                <a:pos x="connsiteX13145" y="connsiteY13145"/>
              </a:cxn>
              <a:cxn ang="0">
                <a:pos x="connsiteX13146" y="connsiteY13146"/>
              </a:cxn>
              <a:cxn ang="0">
                <a:pos x="connsiteX13147" y="connsiteY13147"/>
              </a:cxn>
              <a:cxn ang="0">
                <a:pos x="connsiteX13148" y="connsiteY13148"/>
              </a:cxn>
              <a:cxn ang="0">
                <a:pos x="connsiteX13149" y="connsiteY13149"/>
              </a:cxn>
              <a:cxn ang="0">
                <a:pos x="connsiteX13150" y="connsiteY13150"/>
              </a:cxn>
              <a:cxn ang="0">
                <a:pos x="connsiteX13151" y="connsiteY13151"/>
              </a:cxn>
              <a:cxn ang="0">
                <a:pos x="connsiteX13152" y="connsiteY13152"/>
              </a:cxn>
              <a:cxn ang="0">
                <a:pos x="connsiteX13153" y="connsiteY13153"/>
              </a:cxn>
              <a:cxn ang="0">
                <a:pos x="connsiteX13154" y="connsiteY13154"/>
              </a:cxn>
              <a:cxn ang="0">
                <a:pos x="connsiteX13155" y="connsiteY13155"/>
              </a:cxn>
              <a:cxn ang="0">
                <a:pos x="connsiteX13156" y="connsiteY13156"/>
              </a:cxn>
              <a:cxn ang="0">
                <a:pos x="connsiteX13157" y="connsiteY13157"/>
              </a:cxn>
              <a:cxn ang="0">
                <a:pos x="connsiteX13158" y="connsiteY13158"/>
              </a:cxn>
              <a:cxn ang="0">
                <a:pos x="connsiteX13159" y="connsiteY13159"/>
              </a:cxn>
              <a:cxn ang="0">
                <a:pos x="connsiteX13160" y="connsiteY13160"/>
              </a:cxn>
              <a:cxn ang="0">
                <a:pos x="connsiteX13161" y="connsiteY13161"/>
              </a:cxn>
              <a:cxn ang="0">
                <a:pos x="connsiteX13162" y="connsiteY13162"/>
              </a:cxn>
              <a:cxn ang="0">
                <a:pos x="connsiteX13163" y="connsiteY13163"/>
              </a:cxn>
              <a:cxn ang="0">
                <a:pos x="connsiteX13164" y="connsiteY13164"/>
              </a:cxn>
              <a:cxn ang="0">
                <a:pos x="connsiteX13165" y="connsiteY13165"/>
              </a:cxn>
              <a:cxn ang="0">
                <a:pos x="connsiteX13166" y="connsiteY13166"/>
              </a:cxn>
              <a:cxn ang="0">
                <a:pos x="connsiteX13167" y="connsiteY13167"/>
              </a:cxn>
              <a:cxn ang="0">
                <a:pos x="connsiteX13168" y="connsiteY13168"/>
              </a:cxn>
              <a:cxn ang="0">
                <a:pos x="connsiteX13169" y="connsiteY13169"/>
              </a:cxn>
              <a:cxn ang="0">
                <a:pos x="connsiteX13170" y="connsiteY13170"/>
              </a:cxn>
              <a:cxn ang="0">
                <a:pos x="connsiteX13171" y="connsiteY13171"/>
              </a:cxn>
              <a:cxn ang="0">
                <a:pos x="connsiteX13172" y="connsiteY13172"/>
              </a:cxn>
              <a:cxn ang="0">
                <a:pos x="connsiteX13173" y="connsiteY13173"/>
              </a:cxn>
              <a:cxn ang="0">
                <a:pos x="connsiteX13174" y="connsiteY13174"/>
              </a:cxn>
              <a:cxn ang="0">
                <a:pos x="connsiteX13175" y="connsiteY13175"/>
              </a:cxn>
              <a:cxn ang="0">
                <a:pos x="connsiteX13176" y="connsiteY13176"/>
              </a:cxn>
              <a:cxn ang="0">
                <a:pos x="connsiteX13177" y="connsiteY13177"/>
              </a:cxn>
              <a:cxn ang="0">
                <a:pos x="connsiteX13178" y="connsiteY13178"/>
              </a:cxn>
              <a:cxn ang="0">
                <a:pos x="connsiteX13179" y="connsiteY13179"/>
              </a:cxn>
              <a:cxn ang="0">
                <a:pos x="connsiteX13180" y="connsiteY13180"/>
              </a:cxn>
              <a:cxn ang="0">
                <a:pos x="connsiteX13181" y="connsiteY13181"/>
              </a:cxn>
              <a:cxn ang="0">
                <a:pos x="connsiteX13182" y="connsiteY13182"/>
              </a:cxn>
              <a:cxn ang="0">
                <a:pos x="connsiteX13183" y="connsiteY13183"/>
              </a:cxn>
              <a:cxn ang="0">
                <a:pos x="connsiteX13184" y="connsiteY13184"/>
              </a:cxn>
              <a:cxn ang="0">
                <a:pos x="connsiteX13185" y="connsiteY13185"/>
              </a:cxn>
              <a:cxn ang="0">
                <a:pos x="connsiteX13186" y="connsiteY13186"/>
              </a:cxn>
              <a:cxn ang="0">
                <a:pos x="connsiteX13187" y="connsiteY13187"/>
              </a:cxn>
              <a:cxn ang="0">
                <a:pos x="connsiteX13188" y="connsiteY13188"/>
              </a:cxn>
              <a:cxn ang="0">
                <a:pos x="connsiteX13189" y="connsiteY13189"/>
              </a:cxn>
              <a:cxn ang="0">
                <a:pos x="connsiteX13190" y="connsiteY13190"/>
              </a:cxn>
              <a:cxn ang="0">
                <a:pos x="connsiteX13191" y="connsiteY13191"/>
              </a:cxn>
              <a:cxn ang="0">
                <a:pos x="connsiteX13192" y="connsiteY13192"/>
              </a:cxn>
              <a:cxn ang="0">
                <a:pos x="connsiteX13193" y="connsiteY13193"/>
              </a:cxn>
              <a:cxn ang="0">
                <a:pos x="connsiteX13194" y="connsiteY13194"/>
              </a:cxn>
              <a:cxn ang="0">
                <a:pos x="connsiteX13195" y="connsiteY13195"/>
              </a:cxn>
              <a:cxn ang="0">
                <a:pos x="connsiteX13196" y="connsiteY13196"/>
              </a:cxn>
              <a:cxn ang="0">
                <a:pos x="connsiteX13197" y="connsiteY13197"/>
              </a:cxn>
              <a:cxn ang="0">
                <a:pos x="connsiteX13198" y="connsiteY13198"/>
              </a:cxn>
              <a:cxn ang="0">
                <a:pos x="connsiteX13199" y="connsiteY13199"/>
              </a:cxn>
              <a:cxn ang="0">
                <a:pos x="connsiteX13200" y="connsiteY13200"/>
              </a:cxn>
              <a:cxn ang="0">
                <a:pos x="connsiteX13201" y="connsiteY13201"/>
              </a:cxn>
              <a:cxn ang="0">
                <a:pos x="connsiteX13202" y="connsiteY13202"/>
              </a:cxn>
              <a:cxn ang="0">
                <a:pos x="connsiteX13203" y="connsiteY13203"/>
              </a:cxn>
              <a:cxn ang="0">
                <a:pos x="connsiteX13204" y="connsiteY13204"/>
              </a:cxn>
              <a:cxn ang="0">
                <a:pos x="connsiteX13205" y="connsiteY13205"/>
              </a:cxn>
              <a:cxn ang="0">
                <a:pos x="connsiteX13206" y="connsiteY13206"/>
              </a:cxn>
              <a:cxn ang="0">
                <a:pos x="connsiteX13207" y="connsiteY13207"/>
              </a:cxn>
              <a:cxn ang="0">
                <a:pos x="connsiteX13208" y="connsiteY13208"/>
              </a:cxn>
              <a:cxn ang="0">
                <a:pos x="connsiteX13209" y="connsiteY13209"/>
              </a:cxn>
              <a:cxn ang="0">
                <a:pos x="connsiteX13210" y="connsiteY13210"/>
              </a:cxn>
              <a:cxn ang="0">
                <a:pos x="connsiteX13211" y="connsiteY13211"/>
              </a:cxn>
              <a:cxn ang="0">
                <a:pos x="connsiteX13212" y="connsiteY13212"/>
              </a:cxn>
              <a:cxn ang="0">
                <a:pos x="connsiteX13213" y="connsiteY13213"/>
              </a:cxn>
              <a:cxn ang="0">
                <a:pos x="connsiteX13214" y="connsiteY13214"/>
              </a:cxn>
              <a:cxn ang="0">
                <a:pos x="connsiteX13215" y="connsiteY13215"/>
              </a:cxn>
              <a:cxn ang="0">
                <a:pos x="connsiteX13216" y="connsiteY13216"/>
              </a:cxn>
              <a:cxn ang="0">
                <a:pos x="connsiteX13217" y="connsiteY13217"/>
              </a:cxn>
              <a:cxn ang="0">
                <a:pos x="connsiteX13218" y="connsiteY13218"/>
              </a:cxn>
              <a:cxn ang="0">
                <a:pos x="connsiteX13219" y="connsiteY13219"/>
              </a:cxn>
              <a:cxn ang="0">
                <a:pos x="connsiteX13220" y="connsiteY13220"/>
              </a:cxn>
              <a:cxn ang="0">
                <a:pos x="connsiteX13221" y="connsiteY13221"/>
              </a:cxn>
              <a:cxn ang="0">
                <a:pos x="connsiteX13222" y="connsiteY13222"/>
              </a:cxn>
              <a:cxn ang="0">
                <a:pos x="connsiteX13223" y="connsiteY13223"/>
              </a:cxn>
              <a:cxn ang="0">
                <a:pos x="connsiteX13224" y="connsiteY13224"/>
              </a:cxn>
              <a:cxn ang="0">
                <a:pos x="connsiteX13225" y="connsiteY13225"/>
              </a:cxn>
              <a:cxn ang="0">
                <a:pos x="connsiteX13226" y="connsiteY13226"/>
              </a:cxn>
              <a:cxn ang="0">
                <a:pos x="connsiteX13227" y="connsiteY13227"/>
              </a:cxn>
              <a:cxn ang="0">
                <a:pos x="connsiteX13228" y="connsiteY13228"/>
              </a:cxn>
              <a:cxn ang="0">
                <a:pos x="connsiteX13229" y="connsiteY13229"/>
              </a:cxn>
              <a:cxn ang="0">
                <a:pos x="connsiteX13230" y="connsiteY13230"/>
              </a:cxn>
              <a:cxn ang="0">
                <a:pos x="connsiteX13231" y="connsiteY13231"/>
              </a:cxn>
              <a:cxn ang="0">
                <a:pos x="connsiteX13232" y="connsiteY13232"/>
              </a:cxn>
              <a:cxn ang="0">
                <a:pos x="connsiteX13233" y="connsiteY13233"/>
              </a:cxn>
              <a:cxn ang="0">
                <a:pos x="connsiteX13234" y="connsiteY13234"/>
              </a:cxn>
              <a:cxn ang="0">
                <a:pos x="connsiteX13235" y="connsiteY13235"/>
              </a:cxn>
              <a:cxn ang="0">
                <a:pos x="connsiteX13236" y="connsiteY13236"/>
              </a:cxn>
              <a:cxn ang="0">
                <a:pos x="connsiteX13237" y="connsiteY13237"/>
              </a:cxn>
              <a:cxn ang="0">
                <a:pos x="connsiteX13238" y="connsiteY13238"/>
              </a:cxn>
              <a:cxn ang="0">
                <a:pos x="connsiteX13239" y="connsiteY13239"/>
              </a:cxn>
              <a:cxn ang="0">
                <a:pos x="connsiteX13240" y="connsiteY13240"/>
              </a:cxn>
              <a:cxn ang="0">
                <a:pos x="connsiteX13241" y="connsiteY13241"/>
              </a:cxn>
              <a:cxn ang="0">
                <a:pos x="connsiteX13242" y="connsiteY13242"/>
              </a:cxn>
              <a:cxn ang="0">
                <a:pos x="connsiteX13243" y="connsiteY13243"/>
              </a:cxn>
              <a:cxn ang="0">
                <a:pos x="connsiteX13244" y="connsiteY13244"/>
              </a:cxn>
              <a:cxn ang="0">
                <a:pos x="connsiteX13245" y="connsiteY13245"/>
              </a:cxn>
              <a:cxn ang="0">
                <a:pos x="connsiteX13246" y="connsiteY13246"/>
              </a:cxn>
              <a:cxn ang="0">
                <a:pos x="connsiteX13247" y="connsiteY13247"/>
              </a:cxn>
              <a:cxn ang="0">
                <a:pos x="connsiteX13248" y="connsiteY13248"/>
              </a:cxn>
              <a:cxn ang="0">
                <a:pos x="connsiteX13249" y="connsiteY13249"/>
              </a:cxn>
              <a:cxn ang="0">
                <a:pos x="connsiteX13250" y="connsiteY13250"/>
              </a:cxn>
              <a:cxn ang="0">
                <a:pos x="connsiteX13251" y="connsiteY13251"/>
              </a:cxn>
              <a:cxn ang="0">
                <a:pos x="connsiteX13252" y="connsiteY13252"/>
              </a:cxn>
              <a:cxn ang="0">
                <a:pos x="connsiteX13253" y="connsiteY13253"/>
              </a:cxn>
              <a:cxn ang="0">
                <a:pos x="connsiteX13254" y="connsiteY13254"/>
              </a:cxn>
              <a:cxn ang="0">
                <a:pos x="connsiteX13255" y="connsiteY13255"/>
              </a:cxn>
              <a:cxn ang="0">
                <a:pos x="connsiteX13256" y="connsiteY13256"/>
              </a:cxn>
              <a:cxn ang="0">
                <a:pos x="connsiteX13257" y="connsiteY13257"/>
              </a:cxn>
              <a:cxn ang="0">
                <a:pos x="connsiteX13258" y="connsiteY13258"/>
              </a:cxn>
              <a:cxn ang="0">
                <a:pos x="connsiteX13259" y="connsiteY13259"/>
              </a:cxn>
              <a:cxn ang="0">
                <a:pos x="connsiteX13260" y="connsiteY13260"/>
              </a:cxn>
              <a:cxn ang="0">
                <a:pos x="connsiteX13261" y="connsiteY13261"/>
              </a:cxn>
              <a:cxn ang="0">
                <a:pos x="connsiteX13262" y="connsiteY13262"/>
              </a:cxn>
              <a:cxn ang="0">
                <a:pos x="connsiteX13263" y="connsiteY13263"/>
              </a:cxn>
              <a:cxn ang="0">
                <a:pos x="connsiteX13264" y="connsiteY13264"/>
              </a:cxn>
              <a:cxn ang="0">
                <a:pos x="connsiteX13265" y="connsiteY13265"/>
              </a:cxn>
              <a:cxn ang="0">
                <a:pos x="connsiteX13266" y="connsiteY13266"/>
              </a:cxn>
              <a:cxn ang="0">
                <a:pos x="connsiteX13267" y="connsiteY13267"/>
              </a:cxn>
              <a:cxn ang="0">
                <a:pos x="connsiteX13268" y="connsiteY13268"/>
              </a:cxn>
              <a:cxn ang="0">
                <a:pos x="connsiteX13269" y="connsiteY13269"/>
              </a:cxn>
              <a:cxn ang="0">
                <a:pos x="connsiteX13270" y="connsiteY13270"/>
              </a:cxn>
              <a:cxn ang="0">
                <a:pos x="connsiteX13271" y="connsiteY13271"/>
              </a:cxn>
              <a:cxn ang="0">
                <a:pos x="connsiteX13272" y="connsiteY13272"/>
              </a:cxn>
              <a:cxn ang="0">
                <a:pos x="connsiteX13273" y="connsiteY13273"/>
              </a:cxn>
              <a:cxn ang="0">
                <a:pos x="connsiteX13274" y="connsiteY13274"/>
              </a:cxn>
              <a:cxn ang="0">
                <a:pos x="connsiteX13275" y="connsiteY13275"/>
              </a:cxn>
              <a:cxn ang="0">
                <a:pos x="connsiteX13276" y="connsiteY13276"/>
              </a:cxn>
              <a:cxn ang="0">
                <a:pos x="connsiteX13277" y="connsiteY13277"/>
              </a:cxn>
              <a:cxn ang="0">
                <a:pos x="connsiteX13278" y="connsiteY13278"/>
              </a:cxn>
              <a:cxn ang="0">
                <a:pos x="connsiteX13279" y="connsiteY13279"/>
              </a:cxn>
              <a:cxn ang="0">
                <a:pos x="connsiteX13280" y="connsiteY13280"/>
              </a:cxn>
              <a:cxn ang="0">
                <a:pos x="connsiteX13281" y="connsiteY13281"/>
              </a:cxn>
              <a:cxn ang="0">
                <a:pos x="connsiteX13282" y="connsiteY13282"/>
              </a:cxn>
              <a:cxn ang="0">
                <a:pos x="connsiteX13283" y="connsiteY13283"/>
              </a:cxn>
              <a:cxn ang="0">
                <a:pos x="connsiteX13284" y="connsiteY13284"/>
              </a:cxn>
              <a:cxn ang="0">
                <a:pos x="connsiteX13285" y="connsiteY13285"/>
              </a:cxn>
              <a:cxn ang="0">
                <a:pos x="connsiteX13286" y="connsiteY13286"/>
              </a:cxn>
              <a:cxn ang="0">
                <a:pos x="connsiteX13287" y="connsiteY13287"/>
              </a:cxn>
              <a:cxn ang="0">
                <a:pos x="connsiteX13288" y="connsiteY13288"/>
              </a:cxn>
              <a:cxn ang="0">
                <a:pos x="connsiteX13289" y="connsiteY13289"/>
              </a:cxn>
              <a:cxn ang="0">
                <a:pos x="connsiteX13290" y="connsiteY13290"/>
              </a:cxn>
              <a:cxn ang="0">
                <a:pos x="connsiteX13291" y="connsiteY13291"/>
              </a:cxn>
              <a:cxn ang="0">
                <a:pos x="connsiteX13292" y="connsiteY13292"/>
              </a:cxn>
              <a:cxn ang="0">
                <a:pos x="connsiteX13293" y="connsiteY13293"/>
              </a:cxn>
              <a:cxn ang="0">
                <a:pos x="connsiteX13294" y="connsiteY13294"/>
              </a:cxn>
              <a:cxn ang="0">
                <a:pos x="connsiteX13295" y="connsiteY13295"/>
              </a:cxn>
              <a:cxn ang="0">
                <a:pos x="connsiteX13296" y="connsiteY13296"/>
              </a:cxn>
              <a:cxn ang="0">
                <a:pos x="connsiteX13297" y="connsiteY13297"/>
              </a:cxn>
              <a:cxn ang="0">
                <a:pos x="connsiteX13298" y="connsiteY13298"/>
              </a:cxn>
              <a:cxn ang="0">
                <a:pos x="connsiteX13299" y="connsiteY13299"/>
              </a:cxn>
              <a:cxn ang="0">
                <a:pos x="connsiteX13300" y="connsiteY13300"/>
              </a:cxn>
              <a:cxn ang="0">
                <a:pos x="connsiteX13301" y="connsiteY13301"/>
              </a:cxn>
              <a:cxn ang="0">
                <a:pos x="connsiteX13302" y="connsiteY13302"/>
              </a:cxn>
              <a:cxn ang="0">
                <a:pos x="connsiteX13303" y="connsiteY13303"/>
              </a:cxn>
              <a:cxn ang="0">
                <a:pos x="connsiteX13304" y="connsiteY13304"/>
              </a:cxn>
              <a:cxn ang="0">
                <a:pos x="connsiteX13305" y="connsiteY13305"/>
              </a:cxn>
              <a:cxn ang="0">
                <a:pos x="connsiteX13306" y="connsiteY13306"/>
              </a:cxn>
              <a:cxn ang="0">
                <a:pos x="connsiteX13307" y="connsiteY13307"/>
              </a:cxn>
              <a:cxn ang="0">
                <a:pos x="connsiteX13308" y="connsiteY13308"/>
              </a:cxn>
              <a:cxn ang="0">
                <a:pos x="connsiteX13309" y="connsiteY13309"/>
              </a:cxn>
              <a:cxn ang="0">
                <a:pos x="connsiteX13310" y="connsiteY13310"/>
              </a:cxn>
              <a:cxn ang="0">
                <a:pos x="connsiteX13311" y="connsiteY13311"/>
              </a:cxn>
              <a:cxn ang="0">
                <a:pos x="connsiteX13312" y="connsiteY13312"/>
              </a:cxn>
              <a:cxn ang="0">
                <a:pos x="connsiteX13313" y="connsiteY13313"/>
              </a:cxn>
              <a:cxn ang="0">
                <a:pos x="connsiteX13314" y="connsiteY13314"/>
              </a:cxn>
              <a:cxn ang="0">
                <a:pos x="connsiteX13315" y="connsiteY13315"/>
              </a:cxn>
              <a:cxn ang="0">
                <a:pos x="connsiteX13316" y="connsiteY13316"/>
              </a:cxn>
              <a:cxn ang="0">
                <a:pos x="connsiteX13317" y="connsiteY13317"/>
              </a:cxn>
              <a:cxn ang="0">
                <a:pos x="connsiteX13318" y="connsiteY13318"/>
              </a:cxn>
              <a:cxn ang="0">
                <a:pos x="connsiteX13319" y="connsiteY13319"/>
              </a:cxn>
              <a:cxn ang="0">
                <a:pos x="connsiteX13320" y="connsiteY13320"/>
              </a:cxn>
              <a:cxn ang="0">
                <a:pos x="connsiteX13321" y="connsiteY13321"/>
              </a:cxn>
              <a:cxn ang="0">
                <a:pos x="connsiteX13322" y="connsiteY13322"/>
              </a:cxn>
              <a:cxn ang="0">
                <a:pos x="connsiteX13323" y="connsiteY13323"/>
              </a:cxn>
              <a:cxn ang="0">
                <a:pos x="connsiteX13324" y="connsiteY13324"/>
              </a:cxn>
              <a:cxn ang="0">
                <a:pos x="connsiteX13325" y="connsiteY13325"/>
              </a:cxn>
              <a:cxn ang="0">
                <a:pos x="connsiteX13326" y="connsiteY13326"/>
              </a:cxn>
              <a:cxn ang="0">
                <a:pos x="connsiteX13327" y="connsiteY13327"/>
              </a:cxn>
              <a:cxn ang="0">
                <a:pos x="connsiteX13328" y="connsiteY13328"/>
              </a:cxn>
              <a:cxn ang="0">
                <a:pos x="connsiteX13329" y="connsiteY13329"/>
              </a:cxn>
              <a:cxn ang="0">
                <a:pos x="connsiteX13330" y="connsiteY13330"/>
              </a:cxn>
              <a:cxn ang="0">
                <a:pos x="connsiteX13331" y="connsiteY13331"/>
              </a:cxn>
              <a:cxn ang="0">
                <a:pos x="connsiteX13332" y="connsiteY13332"/>
              </a:cxn>
              <a:cxn ang="0">
                <a:pos x="connsiteX13333" y="connsiteY13333"/>
              </a:cxn>
              <a:cxn ang="0">
                <a:pos x="connsiteX13334" y="connsiteY13334"/>
              </a:cxn>
              <a:cxn ang="0">
                <a:pos x="connsiteX13335" y="connsiteY13335"/>
              </a:cxn>
              <a:cxn ang="0">
                <a:pos x="connsiteX13336" y="connsiteY13336"/>
              </a:cxn>
              <a:cxn ang="0">
                <a:pos x="connsiteX13337" y="connsiteY13337"/>
              </a:cxn>
              <a:cxn ang="0">
                <a:pos x="connsiteX13338" y="connsiteY13338"/>
              </a:cxn>
              <a:cxn ang="0">
                <a:pos x="connsiteX13339" y="connsiteY13339"/>
              </a:cxn>
              <a:cxn ang="0">
                <a:pos x="connsiteX13340" y="connsiteY13340"/>
              </a:cxn>
              <a:cxn ang="0">
                <a:pos x="connsiteX13341" y="connsiteY13341"/>
              </a:cxn>
              <a:cxn ang="0">
                <a:pos x="connsiteX13342" y="connsiteY13342"/>
              </a:cxn>
              <a:cxn ang="0">
                <a:pos x="connsiteX13343" y="connsiteY13343"/>
              </a:cxn>
              <a:cxn ang="0">
                <a:pos x="connsiteX13344" y="connsiteY13344"/>
              </a:cxn>
              <a:cxn ang="0">
                <a:pos x="connsiteX13345" y="connsiteY13345"/>
              </a:cxn>
              <a:cxn ang="0">
                <a:pos x="connsiteX13346" y="connsiteY13346"/>
              </a:cxn>
              <a:cxn ang="0">
                <a:pos x="connsiteX13347" y="connsiteY13347"/>
              </a:cxn>
              <a:cxn ang="0">
                <a:pos x="connsiteX13348" y="connsiteY13348"/>
              </a:cxn>
              <a:cxn ang="0">
                <a:pos x="connsiteX13349" y="connsiteY13349"/>
              </a:cxn>
              <a:cxn ang="0">
                <a:pos x="connsiteX13350" y="connsiteY13350"/>
              </a:cxn>
              <a:cxn ang="0">
                <a:pos x="connsiteX13351" y="connsiteY13351"/>
              </a:cxn>
              <a:cxn ang="0">
                <a:pos x="connsiteX13352" y="connsiteY13352"/>
              </a:cxn>
              <a:cxn ang="0">
                <a:pos x="connsiteX13353" y="connsiteY13353"/>
              </a:cxn>
              <a:cxn ang="0">
                <a:pos x="connsiteX13354" y="connsiteY13354"/>
              </a:cxn>
              <a:cxn ang="0">
                <a:pos x="connsiteX13355" y="connsiteY13355"/>
              </a:cxn>
              <a:cxn ang="0">
                <a:pos x="connsiteX13356" y="connsiteY13356"/>
              </a:cxn>
              <a:cxn ang="0">
                <a:pos x="connsiteX13357" y="connsiteY13357"/>
              </a:cxn>
              <a:cxn ang="0">
                <a:pos x="connsiteX13358" y="connsiteY13358"/>
              </a:cxn>
              <a:cxn ang="0">
                <a:pos x="connsiteX13359" y="connsiteY13359"/>
              </a:cxn>
              <a:cxn ang="0">
                <a:pos x="connsiteX13360" y="connsiteY13360"/>
              </a:cxn>
              <a:cxn ang="0">
                <a:pos x="connsiteX13361" y="connsiteY13361"/>
              </a:cxn>
              <a:cxn ang="0">
                <a:pos x="connsiteX13362" y="connsiteY13362"/>
              </a:cxn>
              <a:cxn ang="0">
                <a:pos x="connsiteX13363" y="connsiteY13363"/>
              </a:cxn>
              <a:cxn ang="0">
                <a:pos x="connsiteX13364" y="connsiteY13364"/>
              </a:cxn>
              <a:cxn ang="0">
                <a:pos x="connsiteX13365" y="connsiteY13365"/>
              </a:cxn>
              <a:cxn ang="0">
                <a:pos x="connsiteX13366" y="connsiteY13366"/>
              </a:cxn>
              <a:cxn ang="0">
                <a:pos x="connsiteX13367" y="connsiteY13367"/>
              </a:cxn>
              <a:cxn ang="0">
                <a:pos x="connsiteX13368" y="connsiteY13368"/>
              </a:cxn>
              <a:cxn ang="0">
                <a:pos x="connsiteX13369" y="connsiteY13369"/>
              </a:cxn>
              <a:cxn ang="0">
                <a:pos x="connsiteX13370" y="connsiteY13370"/>
              </a:cxn>
              <a:cxn ang="0">
                <a:pos x="connsiteX13371" y="connsiteY13371"/>
              </a:cxn>
              <a:cxn ang="0">
                <a:pos x="connsiteX13372" y="connsiteY13372"/>
              </a:cxn>
              <a:cxn ang="0">
                <a:pos x="connsiteX13373" y="connsiteY13373"/>
              </a:cxn>
              <a:cxn ang="0">
                <a:pos x="connsiteX13374" y="connsiteY13374"/>
              </a:cxn>
              <a:cxn ang="0">
                <a:pos x="connsiteX13375" y="connsiteY13375"/>
              </a:cxn>
              <a:cxn ang="0">
                <a:pos x="connsiteX13376" y="connsiteY13376"/>
              </a:cxn>
              <a:cxn ang="0">
                <a:pos x="connsiteX13377" y="connsiteY13377"/>
              </a:cxn>
              <a:cxn ang="0">
                <a:pos x="connsiteX13378" y="connsiteY13378"/>
              </a:cxn>
              <a:cxn ang="0">
                <a:pos x="connsiteX13379" y="connsiteY13379"/>
              </a:cxn>
              <a:cxn ang="0">
                <a:pos x="connsiteX13380" y="connsiteY13380"/>
              </a:cxn>
              <a:cxn ang="0">
                <a:pos x="connsiteX13381" y="connsiteY13381"/>
              </a:cxn>
              <a:cxn ang="0">
                <a:pos x="connsiteX13382" y="connsiteY13382"/>
              </a:cxn>
              <a:cxn ang="0">
                <a:pos x="connsiteX13383" y="connsiteY13383"/>
              </a:cxn>
              <a:cxn ang="0">
                <a:pos x="connsiteX13384" y="connsiteY13384"/>
              </a:cxn>
              <a:cxn ang="0">
                <a:pos x="connsiteX13385" y="connsiteY13385"/>
              </a:cxn>
              <a:cxn ang="0">
                <a:pos x="connsiteX13386" y="connsiteY13386"/>
              </a:cxn>
              <a:cxn ang="0">
                <a:pos x="connsiteX13387" y="connsiteY13387"/>
              </a:cxn>
              <a:cxn ang="0">
                <a:pos x="connsiteX13388" y="connsiteY13388"/>
              </a:cxn>
              <a:cxn ang="0">
                <a:pos x="connsiteX13389" y="connsiteY13389"/>
              </a:cxn>
              <a:cxn ang="0">
                <a:pos x="connsiteX13390" y="connsiteY13390"/>
              </a:cxn>
              <a:cxn ang="0">
                <a:pos x="connsiteX13391" y="connsiteY13391"/>
              </a:cxn>
              <a:cxn ang="0">
                <a:pos x="connsiteX13392" y="connsiteY13392"/>
              </a:cxn>
              <a:cxn ang="0">
                <a:pos x="connsiteX13393" y="connsiteY13393"/>
              </a:cxn>
              <a:cxn ang="0">
                <a:pos x="connsiteX13394" y="connsiteY13394"/>
              </a:cxn>
              <a:cxn ang="0">
                <a:pos x="connsiteX13395" y="connsiteY13395"/>
              </a:cxn>
              <a:cxn ang="0">
                <a:pos x="connsiteX13396" y="connsiteY13396"/>
              </a:cxn>
              <a:cxn ang="0">
                <a:pos x="connsiteX13397" y="connsiteY13397"/>
              </a:cxn>
              <a:cxn ang="0">
                <a:pos x="connsiteX13398" y="connsiteY13398"/>
              </a:cxn>
              <a:cxn ang="0">
                <a:pos x="connsiteX13399" y="connsiteY13399"/>
              </a:cxn>
              <a:cxn ang="0">
                <a:pos x="connsiteX13400" y="connsiteY13400"/>
              </a:cxn>
              <a:cxn ang="0">
                <a:pos x="connsiteX13401" y="connsiteY13401"/>
              </a:cxn>
              <a:cxn ang="0">
                <a:pos x="connsiteX13402" y="connsiteY13402"/>
              </a:cxn>
              <a:cxn ang="0">
                <a:pos x="connsiteX13403" y="connsiteY13403"/>
              </a:cxn>
              <a:cxn ang="0">
                <a:pos x="connsiteX13404" y="connsiteY13404"/>
              </a:cxn>
              <a:cxn ang="0">
                <a:pos x="connsiteX13405" y="connsiteY13405"/>
              </a:cxn>
              <a:cxn ang="0">
                <a:pos x="connsiteX13406" y="connsiteY13406"/>
              </a:cxn>
              <a:cxn ang="0">
                <a:pos x="connsiteX13407" y="connsiteY13407"/>
              </a:cxn>
              <a:cxn ang="0">
                <a:pos x="connsiteX13408" y="connsiteY13408"/>
              </a:cxn>
              <a:cxn ang="0">
                <a:pos x="connsiteX13409" y="connsiteY13409"/>
              </a:cxn>
              <a:cxn ang="0">
                <a:pos x="connsiteX13410" y="connsiteY13410"/>
              </a:cxn>
              <a:cxn ang="0">
                <a:pos x="connsiteX13411" y="connsiteY13411"/>
              </a:cxn>
              <a:cxn ang="0">
                <a:pos x="connsiteX13412" y="connsiteY13412"/>
              </a:cxn>
              <a:cxn ang="0">
                <a:pos x="connsiteX13413" y="connsiteY13413"/>
              </a:cxn>
              <a:cxn ang="0">
                <a:pos x="connsiteX13414" y="connsiteY13414"/>
              </a:cxn>
              <a:cxn ang="0">
                <a:pos x="connsiteX13415" y="connsiteY13415"/>
              </a:cxn>
              <a:cxn ang="0">
                <a:pos x="connsiteX13416" y="connsiteY13416"/>
              </a:cxn>
              <a:cxn ang="0">
                <a:pos x="connsiteX13417" y="connsiteY13417"/>
              </a:cxn>
              <a:cxn ang="0">
                <a:pos x="connsiteX13418" y="connsiteY13418"/>
              </a:cxn>
              <a:cxn ang="0">
                <a:pos x="connsiteX13419" y="connsiteY13419"/>
              </a:cxn>
              <a:cxn ang="0">
                <a:pos x="connsiteX13420" y="connsiteY13420"/>
              </a:cxn>
              <a:cxn ang="0">
                <a:pos x="connsiteX13421" y="connsiteY13421"/>
              </a:cxn>
              <a:cxn ang="0">
                <a:pos x="connsiteX13422" y="connsiteY13422"/>
              </a:cxn>
              <a:cxn ang="0">
                <a:pos x="connsiteX13423" y="connsiteY13423"/>
              </a:cxn>
              <a:cxn ang="0">
                <a:pos x="connsiteX13424" y="connsiteY13424"/>
              </a:cxn>
              <a:cxn ang="0">
                <a:pos x="connsiteX13425" y="connsiteY13425"/>
              </a:cxn>
              <a:cxn ang="0">
                <a:pos x="connsiteX13426" y="connsiteY13426"/>
              </a:cxn>
              <a:cxn ang="0">
                <a:pos x="connsiteX13427" y="connsiteY13427"/>
              </a:cxn>
              <a:cxn ang="0">
                <a:pos x="connsiteX13428" y="connsiteY13428"/>
              </a:cxn>
              <a:cxn ang="0">
                <a:pos x="connsiteX13429" y="connsiteY13429"/>
              </a:cxn>
              <a:cxn ang="0">
                <a:pos x="connsiteX13430" y="connsiteY13430"/>
              </a:cxn>
              <a:cxn ang="0">
                <a:pos x="connsiteX13431" y="connsiteY13431"/>
              </a:cxn>
              <a:cxn ang="0">
                <a:pos x="connsiteX13432" y="connsiteY13432"/>
              </a:cxn>
              <a:cxn ang="0">
                <a:pos x="connsiteX13433" y="connsiteY13433"/>
              </a:cxn>
              <a:cxn ang="0">
                <a:pos x="connsiteX13434" y="connsiteY13434"/>
              </a:cxn>
              <a:cxn ang="0">
                <a:pos x="connsiteX13435" y="connsiteY13435"/>
              </a:cxn>
              <a:cxn ang="0">
                <a:pos x="connsiteX13436" y="connsiteY13436"/>
              </a:cxn>
              <a:cxn ang="0">
                <a:pos x="connsiteX13437" y="connsiteY13437"/>
              </a:cxn>
              <a:cxn ang="0">
                <a:pos x="connsiteX13438" y="connsiteY13438"/>
              </a:cxn>
              <a:cxn ang="0">
                <a:pos x="connsiteX13439" y="connsiteY13439"/>
              </a:cxn>
              <a:cxn ang="0">
                <a:pos x="connsiteX13440" y="connsiteY13440"/>
              </a:cxn>
              <a:cxn ang="0">
                <a:pos x="connsiteX13441" y="connsiteY13441"/>
              </a:cxn>
              <a:cxn ang="0">
                <a:pos x="connsiteX13442" y="connsiteY13442"/>
              </a:cxn>
              <a:cxn ang="0">
                <a:pos x="connsiteX13443" y="connsiteY13443"/>
              </a:cxn>
              <a:cxn ang="0">
                <a:pos x="connsiteX13444" y="connsiteY13444"/>
              </a:cxn>
              <a:cxn ang="0">
                <a:pos x="connsiteX13445" y="connsiteY13445"/>
              </a:cxn>
              <a:cxn ang="0">
                <a:pos x="connsiteX13446" y="connsiteY13446"/>
              </a:cxn>
              <a:cxn ang="0">
                <a:pos x="connsiteX13447" y="connsiteY13447"/>
              </a:cxn>
              <a:cxn ang="0">
                <a:pos x="connsiteX13448" y="connsiteY13448"/>
              </a:cxn>
              <a:cxn ang="0">
                <a:pos x="connsiteX13449" y="connsiteY13449"/>
              </a:cxn>
              <a:cxn ang="0">
                <a:pos x="connsiteX13450" y="connsiteY13450"/>
              </a:cxn>
              <a:cxn ang="0">
                <a:pos x="connsiteX13451" y="connsiteY13451"/>
              </a:cxn>
              <a:cxn ang="0">
                <a:pos x="connsiteX13452" y="connsiteY13452"/>
              </a:cxn>
              <a:cxn ang="0">
                <a:pos x="connsiteX13453" y="connsiteY13453"/>
              </a:cxn>
              <a:cxn ang="0">
                <a:pos x="connsiteX13454" y="connsiteY13454"/>
              </a:cxn>
              <a:cxn ang="0">
                <a:pos x="connsiteX13455" y="connsiteY13455"/>
              </a:cxn>
              <a:cxn ang="0">
                <a:pos x="connsiteX13456" y="connsiteY13456"/>
              </a:cxn>
              <a:cxn ang="0">
                <a:pos x="connsiteX13457" y="connsiteY13457"/>
              </a:cxn>
              <a:cxn ang="0">
                <a:pos x="connsiteX13458" y="connsiteY13458"/>
              </a:cxn>
              <a:cxn ang="0">
                <a:pos x="connsiteX13459" y="connsiteY13459"/>
              </a:cxn>
              <a:cxn ang="0">
                <a:pos x="connsiteX13460" y="connsiteY13460"/>
              </a:cxn>
              <a:cxn ang="0">
                <a:pos x="connsiteX13461" y="connsiteY13461"/>
              </a:cxn>
              <a:cxn ang="0">
                <a:pos x="connsiteX13462" y="connsiteY13462"/>
              </a:cxn>
              <a:cxn ang="0">
                <a:pos x="connsiteX13463" y="connsiteY13463"/>
              </a:cxn>
              <a:cxn ang="0">
                <a:pos x="connsiteX13464" y="connsiteY13464"/>
              </a:cxn>
              <a:cxn ang="0">
                <a:pos x="connsiteX13465" y="connsiteY13465"/>
              </a:cxn>
              <a:cxn ang="0">
                <a:pos x="connsiteX13466" y="connsiteY13466"/>
              </a:cxn>
              <a:cxn ang="0">
                <a:pos x="connsiteX13467" y="connsiteY13467"/>
              </a:cxn>
              <a:cxn ang="0">
                <a:pos x="connsiteX13468" y="connsiteY13468"/>
              </a:cxn>
              <a:cxn ang="0">
                <a:pos x="connsiteX13469" y="connsiteY13469"/>
              </a:cxn>
              <a:cxn ang="0">
                <a:pos x="connsiteX13470" y="connsiteY13470"/>
              </a:cxn>
              <a:cxn ang="0">
                <a:pos x="connsiteX13471" y="connsiteY13471"/>
              </a:cxn>
              <a:cxn ang="0">
                <a:pos x="connsiteX13472" y="connsiteY13472"/>
              </a:cxn>
              <a:cxn ang="0">
                <a:pos x="connsiteX13473" y="connsiteY13473"/>
              </a:cxn>
              <a:cxn ang="0">
                <a:pos x="connsiteX13474" y="connsiteY13474"/>
              </a:cxn>
              <a:cxn ang="0">
                <a:pos x="connsiteX13475" y="connsiteY13475"/>
              </a:cxn>
              <a:cxn ang="0">
                <a:pos x="connsiteX13476" y="connsiteY13476"/>
              </a:cxn>
              <a:cxn ang="0">
                <a:pos x="connsiteX13477" y="connsiteY13477"/>
              </a:cxn>
              <a:cxn ang="0">
                <a:pos x="connsiteX13478" y="connsiteY13478"/>
              </a:cxn>
              <a:cxn ang="0">
                <a:pos x="connsiteX13479" y="connsiteY13479"/>
              </a:cxn>
              <a:cxn ang="0">
                <a:pos x="connsiteX13480" y="connsiteY13480"/>
              </a:cxn>
              <a:cxn ang="0">
                <a:pos x="connsiteX13481" y="connsiteY13481"/>
              </a:cxn>
              <a:cxn ang="0">
                <a:pos x="connsiteX13482" y="connsiteY13482"/>
              </a:cxn>
              <a:cxn ang="0">
                <a:pos x="connsiteX13483" y="connsiteY13483"/>
              </a:cxn>
              <a:cxn ang="0">
                <a:pos x="connsiteX13484" y="connsiteY13484"/>
              </a:cxn>
              <a:cxn ang="0">
                <a:pos x="connsiteX13485" y="connsiteY13485"/>
              </a:cxn>
              <a:cxn ang="0">
                <a:pos x="connsiteX13486" y="connsiteY13486"/>
              </a:cxn>
              <a:cxn ang="0">
                <a:pos x="connsiteX13487" y="connsiteY13487"/>
              </a:cxn>
              <a:cxn ang="0">
                <a:pos x="connsiteX13488" y="connsiteY13488"/>
              </a:cxn>
              <a:cxn ang="0">
                <a:pos x="connsiteX13489" y="connsiteY13489"/>
              </a:cxn>
              <a:cxn ang="0">
                <a:pos x="connsiteX13490" y="connsiteY13490"/>
              </a:cxn>
              <a:cxn ang="0">
                <a:pos x="connsiteX13491" y="connsiteY13491"/>
              </a:cxn>
              <a:cxn ang="0">
                <a:pos x="connsiteX13492" y="connsiteY13492"/>
              </a:cxn>
              <a:cxn ang="0">
                <a:pos x="connsiteX13493" y="connsiteY13493"/>
              </a:cxn>
              <a:cxn ang="0">
                <a:pos x="connsiteX13494" y="connsiteY13494"/>
              </a:cxn>
              <a:cxn ang="0">
                <a:pos x="connsiteX13495" y="connsiteY13495"/>
              </a:cxn>
              <a:cxn ang="0">
                <a:pos x="connsiteX13496" y="connsiteY13496"/>
              </a:cxn>
              <a:cxn ang="0">
                <a:pos x="connsiteX13497" y="connsiteY13497"/>
              </a:cxn>
              <a:cxn ang="0">
                <a:pos x="connsiteX13498" y="connsiteY13498"/>
              </a:cxn>
              <a:cxn ang="0">
                <a:pos x="connsiteX13499" y="connsiteY13499"/>
              </a:cxn>
              <a:cxn ang="0">
                <a:pos x="connsiteX13500" y="connsiteY13500"/>
              </a:cxn>
              <a:cxn ang="0">
                <a:pos x="connsiteX13501" y="connsiteY13501"/>
              </a:cxn>
              <a:cxn ang="0">
                <a:pos x="connsiteX13502" y="connsiteY13502"/>
              </a:cxn>
              <a:cxn ang="0">
                <a:pos x="connsiteX13503" y="connsiteY13503"/>
              </a:cxn>
              <a:cxn ang="0">
                <a:pos x="connsiteX13504" y="connsiteY13504"/>
              </a:cxn>
              <a:cxn ang="0">
                <a:pos x="connsiteX13505" y="connsiteY13505"/>
              </a:cxn>
              <a:cxn ang="0">
                <a:pos x="connsiteX13506" y="connsiteY13506"/>
              </a:cxn>
              <a:cxn ang="0">
                <a:pos x="connsiteX13507" y="connsiteY13507"/>
              </a:cxn>
              <a:cxn ang="0">
                <a:pos x="connsiteX13508" y="connsiteY13508"/>
              </a:cxn>
              <a:cxn ang="0">
                <a:pos x="connsiteX13509" y="connsiteY13509"/>
              </a:cxn>
              <a:cxn ang="0">
                <a:pos x="connsiteX13510" y="connsiteY13510"/>
              </a:cxn>
              <a:cxn ang="0">
                <a:pos x="connsiteX13511" y="connsiteY13511"/>
              </a:cxn>
              <a:cxn ang="0">
                <a:pos x="connsiteX13512" y="connsiteY13512"/>
              </a:cxn>
              <a:cxn ang="0">
                <a:pos x="connsiteX13513" y="connsiteY13513"/>
              </a:cxn>
              <a:cxn ang="0">
                <a:pos x="connsiteX13514" y="connsiteY13514"/>
              </a:cxn>
              <a:cxn ang="0">
                <a:pos x="connsiteX13515" y="connsiteY13515"/>
              </a:cxn>
              <a:cxn ang="0">
                <a:pos x="connsiteX13516" y="connsiteY13516"/>
              </a:cxn>
              <a:cxn ang="0">
                <a:pos x="connsiteX13517" y="connsiteY13517"/>
              </a:cxn>
              <a:cxn ang="0">
                <a:pos x="connsiteX13518" y="connsiteY13518"/>
              </a:cxn>
              <a:cxn ang="0">
                <a:pos x="connsiteX13519" y="connsiteY13519"/>
              </a:cxn>
              <a:cxn ang="0">
                <a:pos x="connsiteX13520" y="connsiteY13520"/>
              </a:cxn>
              <a:cxn ang="0">
                <a:pos x="connsiteX13521" y="connsiteY13521"/>
              </a:cxn>
              <a:cxn ang="0">
                <a:pos x="connsiteX13522" y="connsiteY13522"/>
              </a:cxn>
              <a:cxn ang="0">
                <a:pos x="connsiteX13523" y="connsiteY13523"/>
              </a:cxn>
              <a:cxn ang="0">
                <a:pos x="connsiteX13524" y="connsiteY13524"/>
              </a:cxn>
              <a:cxn ang="0">
                <a:pos x="connsiteX13525" y="connsiteY13525"/>
              </a:cxn>
              <a:cxn ang="0">
                <a:pos x="connsiteX13526" y="connsiteY13526"/>
              </a:cxn>
              <a:cxn ang="0">
                <a:pos x="connsiteX13527" y="connsiteY13527"/>
              </a:cxn>
              <a:cxn ang="0">
                <a:pos x="connsiteX13528" y="connsiteY13528"/>
              </a:cxn>
              <a:cxn ang="0">
                <a:pos x="connsiteX13529" y="connsiteY13529"/>
              </a:cxn>
              <a:cxn ang="0">
                <a:pos x="connsiteX13530" y="connsiteY13530"/>
              </a:cxn>
              <a:cxn ang="0">
                <a:pos x="connsiteX13531" y="connsiteY13531"/>
              </a:cxn>
              <a:cxn ang="0">
                <a:pos x="connsiteX13532" y="connsiteY13532"/>
              </a:cxn>
              <a:cxn ang="0">
                <a:pos x="connsiteX13533" y="connsiteY13533"/>
              </a:cxn>
              <a:cxn ang="0">
                <a:pos x="connsiteX13534" y="connsiteY13534"/>
              </a:cxn>
              <a:cxn ang="0">
                <a:pos x="connsiteX13535" y="connsiteY13535"/>
              </a:cxn>
              <a:cxn ang="0">
                <a:pos x="connsiteX13536" y="connsiteY13536"/>
              </a:cxn>
              <a:cxn ang="0">
                <a:pos x="connsiteX13537" y="connsiteY13537"/>
              </a:cxn>
              <a:cxn ang="0">
                <a:pos x="connsiteX13538" y="connsiteY13538"/>
              </a:cxn>
              <a:cxn ang="0">
                <a:pos x="connsiteX13539" y="connsiteY13539"/>
              </a:cxn>
              <a:cxn ang="0">
                <a:pos x="connsiteX13540" y="connsiteY13540"/>
              </a:cxn>
              <a:cxn ang="0">
                <a:pos x="connsiteX13541" y="connsiteY13541"/>
              </a:cxn>
              <a:cxn ang="0">
                <a:pos x="connsiteX13542" y="connsiteY13542"/>
              </a:cxn>
              <a:cxn ang="0">
                <a:pos x="connsiteX13543" y="connsiteY13543"/>
              </a:cxn>
              <a:cxn ang="0">
                <a:pos x="connsiteX13544" y="connsiteY13544"/>
              </a:cxn>
              <a:cxn ang="0">
                <a:pos x="connsiteX13545" y="connsiteY13545"/>
              </a:cxn>
              <a:cxn ang="0">
                <a:pos x="connsiteX13546" y="connsiteY13546"/>
              </a:cxn>
              <a:cxn ang="0">
                <a:pos x="connsiteX13547" y="connsiteY13547"/>
              </a:cxn>
              <a:cxn ang="0">
                <a:pos x="connsiteX13548" y="connsiteY13548"/>
              </a:cxn>
              <a:cxn ang="0">
                <a:pos x="connsiteX13549" y="connsiteY13549"/>
              </a:cxn>
              <a:cxn ang="0">
                <a:pos x="connsiteX13550" y="connsiteY13550"/>
              </a:cxn>
              <a:cxn ang="0">
                <a:pos x="connsiteX13551" y="connsiteY13551"/>
              </a:cxn>
              <a:cxn ang="0">
                <a:pos x="connsiteX13552" y="connsiteY13552"/>
              </a:cxn>
              <a:cxn ang="0">
                <a:pos x="connsiteX13553" y="connsiteY13553"/>
              </a:cxn>
              <a:cxn ang="0">
                <a:pos x="connsiteX13554" y="connsiteY13554"/>
              </a:cxn>
              <a:cxn ang="0">
                <a:pos x="connsiteX13555" y="connsiteY13555"/>
              </a:cxn>
              <a:cxn ang="0">
                <a:pos x="connsiteX13556" y="connsiteY13556"/>
              </a:cxn>
              <a:cxn ang="0">
                <a:pos x="connsiteX13557" y="connsiteY13557"/>
              </a:cxn>
              <a:cxn ang="0">
                <a:pos x="connsiteX13558" y="connsiteY13558"/>
              </a:cxn>
              <a:cxn ang="0">
                <a:pos x="connsiteX13559" y="connsiteY13559"/>
              </a:cxn>
              <a:cxn ang="0">
                <a:pos x="connsiteX13560" y="connsiteY13560"/>
              </a:cxn>
              <a:cxn ang="0">
                <a:pos x="connsiteX13561" y="connsiteY13561"/>
              </a:cxn>
              <a:cxn ang="0">
                <a:pos x="connsiteX13562" y="connsiteY13562"/>
              </a:cxn>
              <a:cxn ang="0">
                <a:pos x="connsiteX13563" y="connsiteY13563"/>
              </a:cxn>
              <a:cxn ang="0">
                <a:pos x="connsiteX13564" y="connsiteY13564"/>
              </a:cxn>
              <a:cxn ang="0">
                <a:pos x="connsiteX13565" y="connsiteY13565"/>
              </a:cxn>
              <a:cxn ang="0">
                <a:pos x="connsiteX13566" y="connsiteY13566"/>
              </a:cxn>
              <a:cxn ang="0">
                <a:pos x="connsiteX13567" y="connsiteY13567"/>
              </a:cxn>
              <a:cxn ang="0">
                <a:pos x="connsiteX13568" y="connsiteY13568"/>
              </a:cxn>
              <a:cxn ang="0">
                <a:pos x="connsiteX13569" y="connsiteY13569"/>
              </a:cxn>
              <a:cxn ang="0">
                <a:pos x="connsiteX13570" y="connsiteY13570"/>
              </a:cxn>
              <a:cxn ang="0">
                <a:pos x="connsiteX13571" y="connsiteY13571"/>
              </a:cxn>
              <a:cxn ang="0">
                <a:pos x="connsiteX13572" y="connsiteY13572"/>
              </a:cxn>
              <a:cxn ang="0">
                <a:pos x="connsiteX13573" y="connsiteY13573"/>
              </a:cxn>
              <a:cxn ang="0">
                <a:pos x="connsiteX13574" y="connsiteY13574"/>
              </a:cxn>
              <a:cxn ang="0">
                <a:pos x="connsiteX13575" y="connsiteY13575"/>
              </a:cxn>
              <a:cxn ang="0">
                <a:pos x="connsiteX13576" y="connsiteY13576"/>
              </a:cxn>
              <a:cxn ang="0">
                <a:pos x="connsiteX13577" y="connsiteY13577"/>
              </a:cxn>
              <a:cxn ang="0">
                <a:pos x="connsiteX13578" y="connsiteY13578"/>
              </a:cxn>
              <a:cxn ang="0">
                <a:pos x="connsiteX13579" y="connsiteY13579"/>
              </a:cxn>
              <a:cxn ang="0">
                <a:pos x="connsiteX13580" y="connsiteY13580"/>
              </a:cxn>
              <a:cxn ang="0">
                <a:pos x="connsiteX13581" y="connsiteY13581"/>
              </a:cxn>
              <a:cxn ang="0">
                <a:pos x="connsiteX13582" y="connsiteY13582"/>
              </a:cxn>
              <a:cxn ang="0">
                <a:pos x="connsiteX13583" y="connsiteY13583"/>
              </a:cxn>
              <a:cxn ang="0">
                <a:pos x="connsiteX13584" y="connsiteY13584"/>
              </a:cxn>
              <a:cxn ang="0">
                <a:pos x="connsiteX13585" y="connsiteY13585"/>
              </a:cxn>
              <a:cxn ang="0">
                <a:pos x="connsiteX13586" y="connsiteY13586"/>
              </a:cxn>
              <a:cxn ang="0">
                <a:pos x="connsiteX13587" y="connsiteY13587"/>
              </a:cxn>
              <a:cxn ang="0">
                <a:pos x="connsiteX13588" y="connsiteY13588"/>
              </a:cxn>
              <a:cxn ang="0">
                <a:pos x="connsiteX13589" y="connsiteY13589"/>
              </a:cxn>
              <a:cxn ang="0">
                <a:pos x="connsiteX13590" y="connsiteY13590"/>
              </a:cxn>
              <a:cxn ang="0">
                <a:pos x="connsiteX13591" y="connsiteY13591"/>
              </a:cxn>
              <a:cxn ang="0">
                <a:pos x="connsiteX13592" y="connsiteY13592"/>
              </a:cxn>
              <a:cxn ang="0">
                <a:pos x="connsiteX13593" y="connsiteY13593"/>
              </a:cxn>
              <a:cxn ang="0">
                <a:pos x="connsiteX13594" y="connsiteY13594"/>
              </a:cxn>
              <a:cxn ang="0">
                <a:pos x="connsiteX13595" y="connsiteY13595"/>
              </a:cxn>
              <a:cxn ang="0">
                <a:pos x="connsiteX13596" y="connsiteY13596"/>
              </a:cxn>
              <a:cxn ang="0">
                <a:pos x="connsiteX13597" y="connsiteY13597"/>
              </a:cxn>
              <a:cxn ang="0">
                <a:pos x="connsiteX13598" y="connsiteY13598"/>
              </a:cxn>
              <a:cxn ang="0">
                <a:pos x="connsiteX13599" y="connsiteY13599"/>
              </a:cxn>
              <a:cxn ang="0">
                <a:pos x="connsiteX13600" y="connsiteY13600"/>
              </a:cxn>
              <a:cxn ang="0">
                <a:pos x="connsiteX13601" y="connsiteY13601"/>
              </a:cxn>
              <a:cxn ang="0">
                <a:pos x="connsiteX13602" y="connsiteY13602"/>
              </a:cxn>
              <a:cxn ang="0">
                <a:pos x="connsiteX13603" y="connsiteY13603"/>
              </a:cxn>
              <a:cxn ang="0">
                <a:pos x="connsiteX13604" y="connsiteY13604"/>
              </a:cxn>
              <a:cxn ang="0">
                <a:pos x="connsiteX13605" y="connsiteY13605"/>
              </a:cxn>
              <a:cxn ang="0">
                <a:pos x="connsiteX13606" y="connsiteY13606"/>
              </a:cxn>
              <a:cxn ang="0">
                <a:pos x="connsiteX13607" y="connsiteY13607"/>
              </a:cxn>
              <a:cxn ang="0">
                <a:pos x="connsiteX13608" y="connsiteY13608"/>
              </a:cxn>
              <a:cxn ang="0">
                <a:pos x="connsiteX13609" y="connsiteY13609"/>
              </a:cxn>
              <a:cxn ang="0">
                <a:pos x="connsiteX13610" y="connsiteY13610"/>
              </a:cxn>
              <a:cxn ang="0">
                <a:pos x="connsiteX13611" y="connsiteY13611"/>
              </a:cxn>
              <a:cxn ang="0">
                <a:pos x="connsiteX13612" y="connsiteY13612"/>
              </a:cxn>
              <a:cxn ang="0">
                <a:pos x="connsiteX13613" y="connsiteY13613"/>
              </a:cxn>
              <a:cxn ang="0">
                <a:pos x="connsiteX13614" y="connsiteY13614"/>
              </a:cxn>
              <a:cxn ang="0">
                <a:pos x="connsiteX13615" y="connsiteY13615"/>
              </a:cxn>
              <a:cxn ang="0">
                <a:pos x="connsiteX13616" y="connsiteY13616"/>
              </a:cxn>
              <a:cxn ang="0">
                <a:pos x="connsiteX13617" y="connsiteY13617"/>
              </a:cxn>
              <a:cxn ang="0">
                <a:pos x="connsiteX13618" y="connsiteY13618"/>
              </a:cxn>
              <a:cxn ang="0">
                <a:pos x="connsiteX13619" y="connsiteY13619"/>
              </a:cxn>
              <a:cxn ang="0">
                <a:pos x="connsiteX13620" y="connsiteY13620"/>
              </a:cxn>
              <a:cxn ang="0">
                <a:pos x="connsiteX13621" y="connsiteY13621"/>
              </a:cxn>
              <a:cxn ang="0">
                <a:pos x="connsiteX13622" y="connsiteY13622"/>
              </a:cxn>
              <a:cxn ang="0">
                <a:pos x="connsiteX13623" y="connsiteY13623"/>
              </a:cxn>
              <a:cxn ang="0">
                <a:pos x="connsiteX13624" y="connsiteY13624"/>
              </a:cxn>
              <a:cxn ang="0">
                <a:pos x="connsiteX13625" y="connsiteY13625"/>
              </a:cxn>
              <a:cxn ang="0">
                <a:pos x="connsiteX13626" y="connsiteY13626"/>
              </a:cxn>
              <a:cxn ang="0">
                <a:pos x="connsiteX13627" y="connsiteY13627"/>
              </a:cxn>
              <a:cxn ang="0">
                <a:pos x="connsiteX13628" y="connsiteY13628"/>
              </a:cxn>
              <a:cxn ang="0">
                <a:pos x="connsiteX13629" y="connsiteY13629"/>
              </a:cxn>
              <a:cxn ang="0">
                <a:pos x="connsiteX13630" y="connsiteY13630"/>
              </a:cxn>
              <a:cxn ang="0">
                <a:pos x="connsiteX13631" y="connsiteY13631"/>
              </a:cxn>
              <a:cxn ang="0">
                <a:pos x="connsiteX13632" y="connsiteY13632"/>
              </a:cxn>
              <a:cxn ang="0">
                <a:pos x="connsiteX13633" y="connsiteY13633"/>
              </a:cxn>
              <a:cxn ang="0">
                <a:pos x="connsiteX13634" y="connsiteY13634"/>
              </a:cxn>
              <a:cxn ang="0">
                <a:pos x="connsiteX13635" y="connsiteY13635"/>
              </a:cxn>
              <a:cxn ang="0">
                <a:pos x="connsiteX13636" y="connsiteY13636"/>
              </a:cxn>
              <a:cxn ang="0">
                <a:pos x="connsiteX13637" y="connsiteY13637"/>
              </a:cxn>
              <a:cxn ang="0">
                <a:pos x="connsiteX13638" y="connsiteY13638"/>
              </a:cxn>
              <a:cxn ang="0">
                <a:pos x="connsiteX13639" y="connsiteY13639"/>
              </a:cxn>
              <a:cxn ang="0">
                <a:pos x="connsiteX13640" y="connsiteY13640"/>
              </a:cxn>
              <a:cxn ang="0">
                <a:pos x="connsiteX13641" y="connsiteY13641"/>
              </a:cxn>
              <a:cxn ang="0">
                <a:pos x="connsiteX13642" y="connsiteY13642"/>
              </a:cxn>
              <a:cxn ang="0">
                <a:pos x="connsiteX13643" y="connsiteY13643"/>
              </a:cxn>
              <a:cxn ang="0">
                <a:pos x="connsiteX13644" y="connsiteY13644"/>
              </a:cxn>
              <a:cxn ang="0">
                <a:pos x="connsiteX13645" y="connsiteY13645"/>
              </a:cxn>
              <a:cxn ang="0">
                <a:pos x="connsiteX13646" y="connsiteY13646"/>
              </a:cxn>
              <a:cxn ang="0">
                <a:pos x="connsiteX13647" y="connsiteY13647"/>
              </a:cxn>
              <a:cxn ang="0">
                <a:pos x="connsiteX13648" y="connsiteY13648"/>
              </a:cxn>
              <a:cxn ang="0">
                <a:pos x="connsiteX13649" y="connsiteY13649"/>
              </a:cxn>
              <a:cxn ang="0">
                <a:pos x="connsiteX13650" y="connsiteY13650"/>
              </a:cxn>
              <a:cxn ang="0">
                <a:pos x="connsiteX13651" y="connsiteY13651"/>
              </a:cxn>
              <a:cxn ang="0">
                <a:pos x="connsiteX13652" y="connsiteY13652"/>
              </a:cxn>
              <a:cxn ang="0">
                <a:pos x="connsiteX13653" y="connsiteY13653"/>
              </a:cxn>
              <a:cxn ang="0">
                <a:pos x="connsiteX13654" y="connsiteY13654"/>
              </a:cxn>
              <a:cxn ang="0">
                <a:pos x="connsiteX13655" y="connsiteY13655"/>
              </a:cxn>
              <a:cxn ang="0">
                <a:pos x="connsiteX13656" y="connsiteY13656"/>
              </a:cxn>
              <a:cxn ang="0">
                <a:pos x="connsiteX13657" y="connsiteY13657"/>
              </a:cxn>
              <a:cxn ang="0">
                <a:pos x="connsiteX13658" y="connsiteY13658"/>
              </a:cxn>
              <a:cxn ang="0">
                <a:pos x="connsiteX13659" y="connsiteY13659"/>
              </a:cxn>
              <a:cxn ang="0">
                <a:pos x="connsiteX13660" y="connsiteY13660"/>
              </a:cxn>
              <a:cxn ang="0">
                <a:pos x="connsiteX13661" y="connsiteY13661"/>
              </a:cxn>
              <a:cxn ang="0">
                <a:pos x="connsiteX13662" y="connsiteY13662"/>
              </a:cxn>
              <a:cxn ang="0">
                <a:pos x="connsiteX13663" y="connsiteY13663"/>
              </a:cxn>
              <a:cxn ang="0">
                <a:pos x="connsiteX13664" y="connsiteY13664"/>
              </a:cxn>
              <a:cxn ang="0">
                <a:pos x="connsiteX13665" y="connsiteY13665"/>
              </a:cxn>
              <a:cxn ang="0">
                <a:pos x="connsiteX13666" y="connsiteY13666"/>
              </a:cxn>
              <a:cxn ang="0">
                <a:pos x="connsiteX13667" y="connsiteY13667"/>
              </a:cxn>
              <a:cxn ang="0">
                <a:pos x="connsiteX13668" y="connsiteY13668"/>
              </a:cxn>
              <a:cxn ang="0">
                <a:pos x="connsiteX13669" y="connsiteY13669"/>
              </a:cxn>
              <a:cxn ang="0">
                <a:pos x="connsiteX13670" y="connsiteY13670"/>
              </a:cxn>
              <a:cxn ang="0">
                <a:pos x="connsiteX13671" y="connsiteY13671"/>
              </a:cxn>
              <a:cxn ang="0">
                <a:pos x="connsiteX13672" y="connsiteY13672"/>
              </a:cxn>
              <a:cxn ang="0">
                <a:pos x="connsiteX13673" y="connsiteY13673"/>
              </a:cxn>
              <a:cxn ang="0">
                <a:pos x="connsiteX13674" y="connsiteY13674"/>
              </a:cxn>
              <a:cxn ang="0">
                <a:pos x="connsiteX13675" y="connsiteY13675"/>
              </a:cxn>
              <a:cxn ang="0">
                <a:pos x="connsiteX13676" y="connsiteY13676"/>
              </a:cxn>
              <a:cxn ang="0">
                <a:pos x="connsiteX13677" y="connsiteY13677"/>
              </a:cxn>
              <a:cxn ang="0">
                <a:pos x="connsiteX13678" y="connsiteY13678"/>
              </a:cxn>
              <a:cxn ang="0">
                <a:pos x="connsiteX13679" y="connsiteY13679"/>
              </a:cxn>
              <a:cxn ang="0">
                <a:pos x="connsiteX13680" y="connsiteY13680"/>
              </a:cxn>
              <a:cxn ang="0">
                <a:pos x="connsiteX13681" y="connsiteY13681"/>
              </a:cxn>
              <a:cxn ang="0">
                <a:pos x="connsiteX13682" y="connsiteY13682"/>
              </a:cxn>
              <a:cxn ang="0">
                <a:pos x="connsiteX13683" y="connsiteY13683"/>
              </a:cxn>
              <a:cxn ang="0">
                <a:pos x="connsiteX13684" y="connsiteY13684"/>
              </a:cxn>
              <a:cxn ang="0">
                <a:pos x="connsiteX13685" y="connsiteY13685"/>
              </a:cxn>
              <a:cxn ang="0">
                <a:pos x="connsiteX13686" y="connsiteY13686"/>
              </a:cxn>
              <a:cxn ang="0">
                <a:pos x="connsiteX13687" y="connsiteY13687"/>
              </a:cxn>
              <a:cxn ang="0">
                <a:pos x="connsiteX13688" y="connsiteY13688"/>
              </a:cxn>
              <a:cxn ang="0">
                <a:pos x="connsiteX13689" y="connsiteY13689"/>
              </a:cxn>
              <a:cxn ang="0">
                <a:pos x="connsiteX13690" y="connsiteY13690"/>
              </a:cxn>
              <a:cxn ang="0">
                <a:pos x="connsiteX13691" y="connsiteY13691"/>
              </a:cxn>
              <a:cxn ang="0">
                <a:pos x="connsiteX13692" y="connsiteY13692"/>
              </a:cxn>
              <a:cxn ang="0">
                <a:pos x="connsiteX13693" y="connsiteY13693"/>
              </a:cxn>
              <a:cxn ang="0">
                <a:pos x="connsiteX13694" y="connsiteY13694"/>
              </a:cxn>
              <a:cxn ang="0">
                <a:pos x="connsiteX13695" y="connsiteY13695"/>
              </a:cxn>
              <a:cxn ang="0">
                <a:pos x="connsiteX13696" y="connsiteY13696"/>
              </a:cxn>
              <a:cxn ang="0">
                <a:pos x="connsiteX13697" y="connsiteY13697"/>
              </a:cxn>
              <a:cxn ang="0">
                <a:pos x="connsiteX13698" y="connsiteY13698"/>
              </a:cxn>
              <a:cxn ang="0">
                <a:pos x="connsiteX13699" y="connsiteY13699"/>
              </a:cxn>
              <a:cxn ang="0">
                <a:pos x="connsiteX13700" y="connsiteY13700"/>
              </a:cxn>
              <a:cxn ang="0">
                <a:pos x="connsiteX13701" y="connsiteY13701"/>
              </a:cxn>
              <a:cxn ang="0">
                <a:pos x="connsiteX13702" y="connsiteY13702"/>
              </a:cxn>
              <a:cxn ang="0">
                <a:pos x="connsiteX13703" y="connsiteY13703"/>
              </a:cxn>
              <a:cxn ang="0">
                <a:pos x="connsiteX13704" y="connsiteY13704"/>
              </a:cxn>
              <a:cxn ang="0">
                <a:pos x="connsiteX13705" y="connsiteY13705"/>
              </a:cxn>
              <a:cxn ang="0">
                <a:pos x="connsiteX13706" y="connsiteY13706"/>
              </a:cxn>
              <a:cxn ang="0">
                <a:pos x="connsiteX13707" y="connsiteY13707"/>
              </a:cxn>
              <a:cxn ang="0">
                <a:pos x="connsiteX13708" y="connsiteY13708"/>
              </a:cxn>
              <a:cxn ang="0">
                <a:pos x="connsiteX13709" y="connsiteY13709"/>
              </a:cxn>
              <a:cxn ang="0">
                <a:pos x="connsiteX13710" y="connsiteY13710"/>
              </a:cxn>
              <a:cxn ang="0">
                <a:pos x="connsiteX13711" y="connsiteY13711"/>
              </a:cxn>
              <a:cxn ang="0">
                <a:pos x="connsiteX13712" y="connsiteY13712"/>
              </a:cxn>
              <a:cxn ang="0">
                <a:pos x="connsiteX13713" y="connsiteY13713"/>
              </a:cxn>
              <a:cxn ang="0">
                <a:pos x="connsiteX13714" y="connsiteY13714"/>
              </a:cxn>
              <a:cxn ang="0">
                <a:pos x="connsiteX13715" y="connsiteY13715"/>
              </a:cxn>
              <a:cxn ang="0">
                <a:pos x="connsiteX13716" y="connsiteY13716"/>
              </a:cxn>
              <a:cxn ang="0">
                <a:pos x="connsiteX13717" y="connsiteY13717"/>
              </a:cxn>
              <a:cxn ang="0">
                <a:pos x="connsiteX13718" y="connsiteY13718"/>
              </a:cxn>
              <a:cxn ang="0">
                <a:pos x="connsiteX13719" y="connsiteY13719"/>
              </a:cxn>
              <a:cxn ang="0">
                <a:pos x="connsiteX13720" y="connsiteY13720"/>
              </a:cxn>
              <a:cxn ang="0">
                <a:pos x="connsiteX13721" y="connsiteY13721"/>
              </a:cxn>
              <a:cxn ang="0">
                <a:pos x="connsiteX13722" y="connsiteY13722"/>
              </a:cxn>
              <a:cxn ang="0">
                <a:pos x="connsiteX13723" y="connsiteY13723"/>
              </a:cxn>
              <a:cxn ang="0">
                <a:pos x="connsiteX13724" y="connsiteY13724"/>
              </a:cxn>
              <a:cxn ang="0">
                <a:pos x="connsiteX13725" y="connsiteY13725"/>
              </a:cxn>
              <a:cxn ang="0">
                <a:pos x="connsiteX13726" y="connsiteY13726"/>
              </a:cxn>
              <a:cxn ang="0">
                <a:pos x="connsiteX13727" y="connsiteY13727"/>
              </a:cxn>
              <a:cxn ang="0">
                <a:pos x="connsiteX13728" y="connsiteY13728"/>
              </a:cxn>
              <a:cxn ang="0">
                <a:pos x="connsiteX13729" y="connsiteY13729"/>
              </a:cxn>
              <a:cxn ang="0">
                <a:pos x="connsiteX13730" y="connsiteY13730"/>
              </a:cxn>
              <a:cxn ang="0">
                <a:pos x="connsiteX13731" y="connsiteY13731"/>
              </a:cxn>
              <a:cxn ang="0">
                <a:pos x="connsiteX13732" y="connsiteY13732"/>
              </a:cxn>
              <a:cxn ang="0">
                <a:pos x="connsiteX13733" y="connsiteY13733"/>
              </a:cxn>
              <a:cxn ang="0">
                <a:pos x="connsiteX13734" y="connsiteY13734"/>
              </a:cxn>
              <a:cxn ang="0">
                <a:pos x="connsiteX13735" y="connsiteY13735"/>
              </a:cxn>
              <a:cxn ang="0">
                <a:pos x="connsiteX13736" y="connsiteY13736"/>
              </a:cxn>
              <a:cxn ang="0">
                <a:pos x="connsiteX13737" y="connsiteY13737"/>
              </a:cxn>
              <a:cxn ang="0">
                <a:pos x="connsiteX13738" y="connsiteY13738"/>
              </a:cxn>
              <a:cxn ang="0">
                <a:pos x="connsiteX13739" y="connsiteY13739"/>
              </a:cxn>
              <a:cxn ang="0">
                <a:pos x="connsiteX13740" y="connsiteY13740"/>
              </a:cxn>
              <a:cxn ang="0">
                <a:pos x="connsiteX13741" y="connsiteY13741"/>
              </a:cxn>
              <a:cxn ang="0">
                <a:pos x="connsiteX13742" y="connsiteY13742"/>
              </a:cxn>
              <a:cxn ang="0">
                <a:pos x="connsiteX13743" y="connsiteY13743"/>
              </a:cxn>
              <a:cxn ang="0">
                <a:pos x="connsiteX13744" y="connsiteY13744"/>
              </a:cxn>
              <a:cxn ang="0">
                <a:pos x="connsiteX13745" y="connsiteY13745"/>
              </a:cxn>
              <a:cxn ang="0">
                <a:pos x="connsiteX13746" y="connsiteY13746"/>
              </a:cxn>
              <a:cxn ang="0">
                <a:pos x="connsiteX13747" y="connsiteY13747"/>
              </a:cxn>
              <a:cxn ang="0">
                <a:pos x="connsiteX13748" y="connsiteY13748"/>
              </a:cxn>
              <a:cxn ang="0">
                <a:pos x="connsiteX13749" y="connsiteY13749"/>
              </a:cxn>
              <a:cxn ang="0">
                <a:pos x="connsiteX13750" y="connsiteY13750"/>
              </a:cxn>
              <a:cxn ang="0">
                <a:pos x="connsiteX13751" y="connsiteY13751"/>
              </a:cxn>
              <a:cxn ang="0">
                <a:pos x="connsiteX13752" y="connsiteY13752"/>
              </a:cxn>
              <a:cxn ang="0">
                <a:pos x="connsiteX13753" y="connsiteY13753"/>
              </a:cxn>
              <a:cxn ang="0">
                <a:pos x="connsiteX13754" y="connsiteY13754"/>
              </a:cxn>
              <a:cxn ang="0">
                <a:pos x="connsiteX13755" y="connsiteY13755"/>
              </a:cxn>
              <a:cxn ang="0">
                <a:pos x="connsiteX13756" y="connsiteY13756"/>
              </a:cxn>
              <a:cxn ang="0">
                <a:pos x="connsiteX13757" y="connsiteY13757"/>
              </a:cxn>
              <a:cxn ang="0">
                <a:pos x="connsiteX13758" y="connsiteY13758"/>
              </a:cxn>
              <a:cxn ang="0">
                <a:pos x="connsiteX13759" y="connsiteY13759"/>
              </a:cxn>
              <a:cxn ang="0">
                <a:pos x="connsiteX13760" y="connsiteY13760"/>
              </a:cxn>
              <a:cxn ang="0">
                <a:pos x="connsiteX13761" y="connsiteY13761"/>
              </a:cxn>
              <a:cxn ang="0">
                <a:pos x="connsiteX13762" y="connsiteY13762"/>
              </a:cxn>
              <a:cxn ang="0">
                <a:pos x="connsiteX13763" y="connsiteY13763"/>
              </a:cxn>
              <a:cxn ang="0">
                <a:pos x="connsiteX13764" y="connsiteY13764"/>
              </a:cxn>
              <a:cxn ang="0">
                <a:pos x="connsiteX13765" y="connsiteY13765"/>
              </a:cxn>
              <a:cxn ang="0">
                <a:pos x="connsiteX13766" y="connsiteY13766"/>
              </a:cxn>
              <a:cxn ang="0">
                <a:pos x="connsiteX13767" y="connsiteY13767"/>
              </a:cxn>
              <a:cxn ang="0">
                <a:pos x="connsiteX13768" y="connsiteY13768"/>
              </a:cxn>
              <a:cxn ang="0">
                <a:pos x="connsiteX13769" y="connsiteY13769"/>
              </a:cxn>
              <a:cxn ang="0">
                <a:pos x="connsiteX13770" y="connsiteY13770"/>
              </a:cxn>
              <a:cxn ang="0">
                <a:pos x="connsiteX13771" y="connsiteY13771"/>
              </a:cxn>
              <a:cxn ang="0">
                <a:pos x="connsiteX13772" y="connsiteY13772"/>
              </a:cxn>
              <a:cxn ang="0">
                <a:pos x="connsiteX13773" y="connsiteY13773"/>
              </a:cxn>
              <a:cxn ang="0">
                <a:pos x="connsiteX13774" y="connsiteY13774"/>
              </a:cxn>
              <a:cxn ang="0">
                <a:pos x="connsiteX13775" y="connsiteY13775"/>
              </a:cxn>
              <a:cxn ang="0">
                <a:pos x="connsiteX13776" y="connsiteY13776"/>
              </a:cxn>
              <a:cxn ang="0">
                <a:pos x="connsiteX13777" y="connsiteY13777"/>
              </a:cxn>
              <a:cxn ang="0">
                <a:pos x="connsiteX13778" y="connsiteY13778"/>
              </a:cxn>
              <a:cxn ang="0">
                <a:pos x="connsiteX13779" y="connsiteY13779"/>
              </a:cxn>
              <a:cxn ang="0">
                <a:pos x="connsiteX13780" y="connsiteY13780"/>
              </a:cxn>
              <a:cxn ang="0">
                <a:pos x="connsiteX13781" y="connsiteY13781"/>
              </a:cxn>
              <a:cxn ang="0">
                <a:pos x="connsiteX13782" y="connsiteY13782"/>
              </a:cxn>
              <a:cxn ang="0">
                <a:pos x="connsiteX13783" y="connsiteY13783"/>
              </a:cxn>
              <a:cxn ang="0">
                <a:pos x="connsiteX13784" y="connsiteY13784"/>
              </a:cxn>
              <a:cxn ang="0">
                <a:pos x="connsiteX13785" y="connsiteY13785"/>
              </a:cxn>
              <a:cxn ang="0">
                <a:pos x="connsiteX13786" y="connsiteY13786"/>
              </a:cxn>
              <a:cxn ang="0">
                <a:pos x="connsiteX13787" y="connsiteY13787"/>
              </a:cxn>
              <a:cxn ang="0">
                <a:pos x="connsiteX13788" y="connsiteY13788"/>
              </a:cxn>
              <a:cxn ang="0">
                <a:pos x="connsiteX13789" y="connsiteY13789"/>
              </a:cxn>
              <a:cxn ang="0">
                <a:pos x="connsiteX13790" y="connsiteY13790"/>
              </a:cxn>
              <a:cxn ang="0">
                <a:pos x="connsiteX13791" y="connsiteY13791"/>
              </a:cxn>
              <a:cxn ang="0">
                <a:pos x="connsiteX13792" y="connsiteY13792"/>
              </a:cxn>
              <a:cxn ang="0">
                <a:pos x="connsiteX13793" y="connsiteY13793"/>
              </a:cxn>
              <a:cxn ang="0">
                <a:pos x="connsiteX13794" y="connsiteY13794"/>
              </a:cxn>
              <a:cxn ang="0">
                <a:pos x="connsiteX13795" y="connsiteY13795"/>
              </a:cxn>
              <a:cxn ang="0">
                <a:pos x="connsiteX13796" y="connsiteY13796"/>
              </a:cxn>
              <a:cxn ang="0">
                <a:pos x="connsiteX13797" y="connsiteY13797"/>
              </a:cxn>
              <a:cxn ang="0">
                <a:pos x="connsiteX13798" y="connsiteY13798"/>
              </a:cxn>
              <a:cxn ang="0">
                <a:pos x="connsiteX13799" y="connsiteY13799"/>
              </a:cxn>
              <a:cxn ang="0">
                <a:pos x="connsiteX13800" y="connsiteY13800"/>
              </a:cxn>
              <a:cxn ang="0">
                <a:pos x="connsiteX13801" y="connsiteY13801"/>
              </a:cxn>
              <a:cxn ang="0">
                <a:pos x="connsiteX13802" y="connsiteY13802"/>
              </a:cxn>
              <a:cxn ang="0">
                <a:pos x="connsiteX13803" y="connsiteY13803"/>
              </a:cxn>
              <a:cxn ang="0">
                <a:pos x="connsiteX13804" y="connsiteY13804"/>
              </a:cxn>
              <a:cxn ang="0">
                <a:pos x="connsiteX13805" y="connsiteY13805"/>
              </a:cxn>
              <a:cxn ang="0">
                <a:pos x="connsiteX13806" y="connsiteY13806"/>
              </a:cxn>
              <a:cxn ang="0">
                <a:pos x="connsiteX13807" y="connsiteY13807"/>
              </a:cxn>
              <a:cxn ang="0">
                <a:pos x="connsiteX13808" y="connsiteY13808"/>
              </a:cxn>
              <a:cxn ang="0">
                <a:pos x="connsiteX13809" y="connsiteY13809"/>
              </a:cxn>
              <a:cxn ang="0">
                <a:pos x="connsiteX13810" y="connsiteY13810"/>
              </a:cxn>
              <a:cxn ang="0">
                <a:pos x="connsiteX13811" y="connsiteY13811"/>
              </a:cxn>
              <a:cxn ang="0">
                <a:pos x="connsiteX13812" y="connsiteY13812"/>
              </a:cxn>
              <a:cxn ang="0">
                <a:pos x="connsiteX13813" y="connsiteY13813"/>
              </a:cxn>
              <a:cxn ang="0">
                <a:pos x="connsiteX13814" y="connsiteY13814"/>
              </a:cxn>
              <a:cxn ang="0">
                <a:pos x="connsiteX13815" y="connsiteY13815"/>
              </a:cxn>
              <a:cxn ang="0">
                <a:pos x="connsiteX13816" y="connsiteY13816"/>
              </a:cxn>
              <a:cxn ang="0">
                <a:pos x="connsiteX13817" y="connsiteY13817"/>
              </a:cxn>
              <a:cxn ang="0">
                <a:pos x="connsiteX13818" y="connsiteY13818"/>
              </a:cxn>
              <a:cxn ang="0">
                <a:pos x="connsiteX13819" y="connsiteY13819"/>
              </a:cxn>
              <a:cxn ang="0">
                <a:pos x="connsiteX13820" y="connsiteY13820"/>
              </a:cxn>
              <a:cxn ang="0">
                <a:pos x="connsiteX13821" y="connsiteY13821"/>
              </a:cxn>
              <a:cxn ang="0">
                <a:pos x="connsiteX13822" y="connsiteY13822"/>
              </a:cxn>
              <a:cxn ang="0">
                <a:pos x="connsiteX13823" y="connsiteY13823"/>
              </a:cxn>
              <a:cxn ang="0">
                <a:pos x="connsiteX13824" y="connsiteY13824"/>
              </a:cxn>
              <a:cxn ang="0">
                <a:pos x="connsiteX13825" y="connsiteY13825"/>
              </a:cxn>
              <a:cxn ang="0">
                <a:pos x="connsiteX13826" y="connsiteY13826"/>
              </a:cxn>
              <a:cxn ang="0">
                <a:pos x="connsiteX13827" y="connsiteY13827"/>
              </a:cxn>
              <a:cxn ang="0">
                <a:pos x="connsiteX13828" y="connsiteY13828"/>
              </a:cxn>
              <a:cxn ang="0">
                <a:pos x="connsiteX13829" y="connsiteY13829"/>
              </a:cxn>
              <a:cxn ang="0">
                <a:pos x="connsiteX13830" y="connsiteY13830"/>
              </a:cxn>
              <a:cxn ang="0">
                <a:pos x="connsiteX13831" y="connsiteY13831"/>
              </a:cxn>
              <a:cxn ang="0">
                <a:pos x="connsiteX13832" y="connsiteY13832"/>
              </a:cxn>
              <a:cxn ang="0">
                <a:pos x="connsiteX13833" y="connsiteY13833"/>
              </a:cxn>
              <a:cxn ang="0">
                <a:pos x="connsiteX13834" y="connsiteY13834"/>
              </a:cxn>
              <a:cxn ang="0">
                <a:pos x="connsiteX13835" y="connsiteY13835"/>
              </a:cxn>
              <a:cxn ang="0">
                <a:pos x="connsiteX13836" y="connsiteY13836"/>
              </a:cxn>
              <a:cxn ang="0">
                <a:pos x="connsiteX13837" y="connsiteY13837"/>
              </a:cxn>
              <a:cxn ang="0">
                <a:pos x="connsiteX13838" y="connsiteY13838"/>
              </a:cxn>
              <a:cxn ang="0">
                <a:pos x="connsiteX13839" y="connsiteY13839"/>
              </a:cxn>
              <a:cxn ang="0">
                <a:pos x="connsiteX13840" y="connsiteY13840"/>
              </a:cxn>
              <a:cxn ang="0">
                <a:pos x="connsiteX13841" y="connsiteY13841"/>
              </a:cxn>
              <a:cxn ang="0">
                <a:pos x="connsiteX13842" y="connsiteY13842"/>
              </a:cxn>
              <a:cxn ang="0">
                <a:pos x="connsiteX13843" y="connsiteY13843"/>
              </a:cxn>
              <a:cxn ang="0">
                <a:pos x="connsiteX13844" y="connsiteY13844"/>
              </a:cxn>
              <a:cxn ang="0">
                <a:pos x="connsiteX13845" y="connsiteY13845"/>
              </a:cxn>
              <a:cxn ang="0">
                <a:pos x="connsiteX13846" y="connsiteY13846"/>
              </a:cxn>
              <a:cxn ang="0">
                <a:pos x="connsiteX13847" y="connsiteY13847"/>
              </a:cxn>
              <a:cxn ang="0">
                <a:pos x="connsiteX13848" y="connsiteY13848"/>
              </a:cxn>
              <a:cxn ang="0">
                <a:pos x="connsiteX13849" y="connsiteY13849"/>
              </a:cxn>
              <a:cxn ang="0">
                <a:pos x="connsiteX13850" y="connsiteY13850"/>
              </a:cxn>
              <a:cxn ang="0">
                <a:pos x="connsiteX13851" y="connsiteY13851"/>
              </a:cxn>
              <a:cxn ang="0">
                <a:pos x="connsiteX13852" y="connsiteY13852"/>
              </a:cxn>
              <a:cxn ang="0">
                <a:pos x="connsiteX13853" y="connsiteY13853"/>
              </a:cxn>
              <a:cxn ang="0">
                <a:pos x="connsiteX13854" y="connsiteY13854"/>
              </a:cxn>
              <a:cxn ang="0">
                <a:pos x="connsiteX13855" y="connsiteY13855"/>
              </a:cxn>
              <a:cxn ang="0">
                <a:pos x="connsiteX13856" y="connsiteY13856"/>
              </a:cxn>
              <a:cxn ang="0">
                <a:pos x="connsiteX13857" y="connsiteY13857"/>
              </a:cxn>
              <a:cxn ang="0">
                <a:pos x="connsiteX13858" y="connsiteY13858"/>
              </a:cxn>
              <a:cxn ang="0">
                <a:pos x="connsiteX13859" y="connsiteY13859"/>
              </a:cxn>
              <a:cxn ang="0">
                <a:pos x="connsiteX13860" y="connsiteY13860"/>
              </a:cxn>
              <a:cxn ang="0">
                <a:pos x="connsiteX13861" y="connsiteY13861"/>
              </a:cxn>
              <a:cxn ang="0">
                <a:pos x="connsiteX13862" y="connsiteY13862"/>
              </a:cxn>
              <a:cxn ang="0">
                <a:pos x="connsiteX13863" y="connsiteY13863"/>
              </a:cxn>
              <a:cxn ang="0">
                <a:pos x="connsiteX13864" y="connsiteY13864"/>
              </a:cxn>
              <a:cxn ang="0">
                <a:pos x="connsiteX13865" y="connsiteY13865"/>
              </a:cxn>
              <a:cxn ang="0">
                <a:pos x="connsiteX13866" y="connsiteY13866"/>
              </a:cxn>
              <a:cxn ang="0">
                <a:pos x="connsiteX13867" y="connsiteY13867"/>
              </a:cxn>
              <a:cxn ang="0">
                <a:pos x="connsiteX13868" y="connsiteY13868"/>
              </a:cxn>
              <a:cxn ang="0">
                <a:pos x="connsiteX13869" y="connsiteY13869"/>
              </a:cxn>
              <a:cxn ang="0">
                <a:pos x="connsiteX13870" y="connsiteY13870"/>
              </a:cxn>
              <a:cxn ang="0">
                <a:pos x="connsiteX13871" y="connsiteY13871"/>
              </a:cxn>
              <a:cxn ang="0">
                <a:pos x="connsiteX13872" y="connsiteY13872"/>
              </a:cxn>
              <a:cxn ang="0">
                <a:pos x="connsiteX13873" y="connsiteY13873"/>
              </a:cxn>
              <a:cxn ang="0">
                <a:pos x="connsiteX13874" y="connsiteY13874"/>
              </a:cxn>
              <a:cxn ang="0">
                <a:pos x="connsiteX13875" y="connsiteY13875"/>
              </a:cxn>
              <a:cxn ang="0">
                <a:pos x="connsiteX13876" y="connsiteY13876"/>
              </a:cxn>
              <a:cxn ang="0">
                <a:pos x="connsiteX13877" y="connsiteY13877"/>
              </a:cxn>
              <a:cxn ang="0">
                <a:pos x="connsiteX13878" y="connsiteY13878"/>
              </a:cxn>
              <a:cxn ang="0">
                <a:pos x="connsiteX13879" y="connsiteY13879"/>
              </a:cxn>
              <a:cxn ang="0">
                <a:pos x="connsiteX13880" y="connsiteY13880"/>
              </a:cxn>
              <a:cxn ang="0">
                <a:pos x="connsiteX13881" y="connsiteY13881"/>
              </a:cxn>
              <a:cxn ang="0">
                <a:pos x="connsiteX13882" y="connsiteY13882"/>
              </a:cxn>
              <a:cxn ang="0">
                <a:pos x="connsiteX13883" y="connsiteY13883"/>
              </a:cxn>
              <a:cxn ang="0">
                <a:pos x="connsiteX13884" y="connsiteY13884"/>
              </a:cxn>
              <a:cxn ang="0">
                <a:pos x="connsiteX13885" y="connsiteY13885"/>
              </a:cxn>
              <a:cxn ang="0">
                <a:pos x="connsiteX13886" y="connsiteY13886"/>
              </a:cxn>
              <a:cxn ang="0">
                <a:pos x="connsiteX13887" y="connsiteY13887"/>
              </a:cxn>
              <a:cxn ang="0">
                <a:pos x="connsiteX13888" y="connsiteY13888"/>
              </a:cxn>
              <a:cxn ang="0">
                <a:pos x="connsiteX13889" y="connsiteY13889"/>
              </a:cxn>
              <a:cxn ang="0">
                <a:pos x="connsiteX13890" y="connsiteY13890"/>
              </a:cxn>
              <a:cxn ang="0">
                <a:pos x="connsiteX13891" y="connsiteY13891"/>
              </a:cxn>
              <a:cxn ang="0">
                <a:pos x="connsiteX13892" y="connsiteY13892"/>
              </a:cxn>
              <a:cxn ang="0">
                <a:pos x="connsiteX13893" y="connsiteY13893"/>
              </a:cxn>
              <a:cxn ang="0">
                <a:pos x="connsiteX13894" y="connsiteY13894"/>
              </a:cxn>
              <a:cxn ang="0">
                <a:pos x="connsiteX13895" y="connsiteY13895"/>
              </a:cxn>
              <a:cxn ang="0">
                <a:pos x="connsiteX13896" y="connsiteY13896"/>
              </a:cxn>
              <a:cxn ang="0">
                <a:pos x="connsiteX13897" y="connsiteY13897"/>
              </a:cxn>
              <a:cxn ang="0">
                <a:pos x="connsiteX13898" y="connsiteY13898"/>
              </a:cxn>
              <a:cxn ang="0">
                <a:pos x="connsiteX13899" y="connsiteY13899"/>
              </a:cxn>
              <a:cxn ang="0">
                <a:pos x="connsiteX13900" y="connsiteY13900"/>
              </a:cxn>
              <a:cxn ang="0">
                <a:pos x="connsiteX13901" y="connsiteY13901"/>
              </a:cxn>
              <a:cxn ang="0">
                <a:pos x="connsiteX13902" y="connsiteY13902"/>
              </a:cxn>
              <a:cxn ang="0">
                <a:pos x="connsiteX13903" y="connsiteY13903"/>
              </a:cxn>
              <a:cxn ang="0">
                <a:pos x="connsiteX13904" y="connsiteY13904"/>
              </a:cxn>
              <a:cxn ang="0">
                <a:pos x="connsiteX13905" y="connsiteY13905"/>
              </a:cxn>
              <a:cxn ang="0">
                <a:pos x="connsiteX13906" y="connsiteY13906"/>
              </a:cxn>
              <a:cxn ang="0">
                <a:pos x="connsiteX13907" y="connsiteY13907"/>
              </a:cxn>
              <a:cxn ang="0">
                <a:pos x="connsiteX13908" y="connsiteY13908"/>
              </a:cxn>
              <a:cxn ang="0">
                <a:pos x="connsiteX13909" y="connsiteY13909"/>
              </a:cxn>
              <a:cxn ang="0">
                <a:pos x="connsiteX13910" y="connsiteY13910"/>
              </a:cxn>
              <a:cxn ang="0">
                <a:pos x="connsiteX13911" y="connsiteY13911"/>
              </a:cxn>
              <a:cxn ang="0">
                <a:pos x="connsiteX13912" y="connsiteY13912"/>
              </a:cxn>
              <a:cxn ang="0">
                <a:pos x="connsiteX13913" y="connsiteY13913"/>
              </a:cxn>
              <a:cxn ang="0">
                <a:pos x="connsiteX13914" y="connsiteY13914"/>
              </a:cxn>
              <a:cxn ang="0">
                <a:pos x="connsiteX13915" y="connsiteY13915"/>
              </a:cxn>
              <a:cxn ang="0">
                <a:pos x="connsiteX13916" y="connsiteY13916"/>
              </a:cxn>
              <a:cxn ang="0">
                <a:pos x="connsiteX13917" y="connsiteY13917"/>
              </a:cxn>
              <a:cxn ang="0">
                <a:pos x="connsiteX13918" y="connsiteY13918"/>
              </a:cxn>
              <a:cxn ang="0">
                <a:pos x="connsiteX13919" y="connsiteY13919"/>
              </a:cxn>
              <a:cxn ang="0">
                <a:pos x="connsiteX13920" y="connsiteY13920"/>
              </a:cxn>
              <a:cxn ang="0">
                <a:pos x="connsiteX13921" y="connsiteY13921"/>
              </a:cxn>
              <a:cxn ang="0">
                <a:pos x="connsiteX13922" y="connsiteY13922"/>
              </a:cxn>
              <a:cxn ang="0">
                <a:pos x="connsiteX13923" y="connsiteY13923"/>
              </a:cxn>
              <a:cxn ang="0">
                <a:pos x="connsiteX13924" y="connsiteY13924"/>
              </a:cxn>
              <a:cxn ang="0">
                <a:pos x="connsiteX13925" y="connsiteY13925"/>
              </a:cxn>
              <a:cxn ang="0">
                <a:pos x="connsiteX13926" y="connsiteY13926"/>
              </a:cxn>
              <a:cxn ang="0">
                <a:pos x="connsiteX13927" y="connsiteY13927"/>
              </a:cxn>
              <a:cxn ang="0">
                <a:pos x="connsiteX13928" y="connsiteY13928"/>
              </a:cxn>
              <a:cxn ang="0">
                <a:pos x="connsiteX13929" y="connsiteY13929"/>
              </a:cxn>
              <a:cxn ang="0">
                <a:pos x="connsiteX13930" y="connsiteY13930"/>
              </a:cxn>
              <a:cxn ang="0">
                <a:pos x="connsiteX13931" y="connsiteY13931"/>
              </a:cxn>
              <a:cxn ang="0">
                <a:pos x="connsiteX13932" y="connsiteY13932"/>
              </a:cxn>
              <a:cxn ang="0">
                <a:pos x="connsiteX13933" y="connsiteY13933"/>
              </a:cxn>
              <a:cxn ang="0">
                <a:pos x="connsiteX13934" y="connsiteY13934"/>
              </a:cxn>
              <a:cxn ang="0">
                <a:pos x="connsiteX13935" y="connsiteY13935"/>
              </a:cxn>
              <a:cxn ang="0">
                <a:pos x="connsiteX13936" y="connsiteY13936"/>
              </a:cxn>
              <a:cxn ang="0">
                <a:pos x="connsiteX13937" y="connsiteY13937"/>
              </a:cxn>
              <a:cxn ang="0">
                <a:pos x="connsiteX13938" y="connsiteY13938"/>
              </a:cxn>
              <a:cxn ang="0">
                <a:pos x="connsiteX13939" y="connsiteY13939"/>
              </a:cxn>
              <a:cxn ang="0">
                <a:pos x="connsiteX13940" y="connsiteY13940"/>
              </a:cxn>
              <a:cxn ang="0">
                <a:pos x="connsiteX13941" y="connsiteY13941"/>
              </a:cxn>
              <a:cxn ang="0">
                <a:pos x="connsiteX13942" y="connsiteY13942"/>
              </a:cxn>
              <a:cxn ang="0">
                <a:pos x="connsiteX13943" y="connsiteY13943"/>
              </a:cxn>
              <a:cxn ang="0">
                <a:pos x="connsiteX13944" y="connsiteY13944"/>
              </a:cxn>
              <a:cxn ang="0">
                <a:pos x="connsiteX13945" y="connsiteY13945"/>
              </a:cxn>
              <a:cxn ang="0">
                <a:pos x="connsiteX13946" y="connsiteY13946"/>
              </a:cxn>
              <a:cxn ang="0">
                <a:pos x="connsiteX13947" y="connsiteY13947"/>
              </a:cxn>
              <a:cxn ang="0">
                <a:pos x="connsiteX13948" y="connsiteY13948"/>
              </a:cxn>
              <a:cxn ang="0">
                <a:pos x="connsiteX13949" y="connsiteY13949"/>
              </a:cxn>
              <a:cxn ang="0">
                <a:pos x="connsiteX13950" y="connsiteY13950"/>
              </a:cxn>
              <a:cxn ang="0">
                <a:pos x="connsiteX13951" y="connsiteY13951"/>
              </a:cxn>
              <a:cxn ang="0">
                <a:pos x="connsiteX13952" y="connsiteY13952"/>
              </a:cxn>
              <a:cxn ang="0">
                <a:pos x="connsiteX13953" y="connsiteY13953"/>
              </a:cxn>
              <a:cxn ang="0">
                <a:pos x="connsiteX13954" y="connsiteY13954"/>
              </a:cxn>
              <a:cxn ang="0">
                <a:pos x="connsiteX13955" y="connsiteY13955"/>
              </a:cxn>
              <a:cxn ang="0">
                <a:pos x="connsiteX13956" y="connsiteY13956"/>
              </a:cxn>
              <a:cxn ang="0">
                <a:pos x="connsiteX13957" y="connsiteY13957"/>
              </a:cxn>
              <a:cxn ang="0">
                <a:pos x="connsiteX13958" y="connsiteY13958"/>
              </a:cxn>
              <a:cxn ang="0">
                <a:pos x="connsiteX13959" y="connsiteY13959"/>
              </a:cxn>
              <a:cxn ang="0">
                <a:pos x="connsiteX13960" y="connsiteY13960"/>
              </a:cxn>
              <a:cxn ang="0">
                <a:pos x="connsiteX13961" y="connsiteY13961"/>
              </a:cxn>
              <a:cxn ang="0">
                <a:pos x="connsiteX13962" y="connsiteY13962"/>
              </a:cxn>
              <a:cxn ang="0">
                <a:pos x="connsiteX13963" y="connsiteY13963"/>
              </a:cxn>
              <a:cxn ang="0">
                <a:pos x="connsiteX13964" y="connsiteY13964"/>
              </a:cxn>
              <a:cxn ang="0">
                <a:pos x="connsiteX13965" y="connsiteY13965"/>
              </a:cxn>
              <a:cxn ang="0">
                <a:pos x="connsiteX13966" y="connsiteY13966"/>
              </a:cxn>
              <a:cxn ang="0">
                <a:pos x="connsiteX13967" y="connsiteY13967"/>
              </a:cxn>
              <a:cxn ang="0">
                <a:pos x="connsiteX13968" y="connsiteY13968"/>
              </a:cxn>
              <a:cxn ang="0">
                <a:pos x="connsiteX13969" y="connsiteY13969"/>
              </a:cxn>
              <a:cxn ang="0">
                <a:pos x="connsiteX13970" y="connsiteY13970"/>
              </a:cxn>
              <a:cxn ang="0">
                <a:pos x="connsiteX13971" y="connsiteY13971"/>
              </a:cxn>
              <a:cxn ang="0">
                <a:pos x="connsiteX13972" y="connsiteY13972"/>
              </a:cxn>
              <a:cxn ang="0">
                <a:pos x="connsiteX13973" y="connsiteY13973"/>
              </a:cxn>
              <a:cxn ang="0">
                <a:pos x="connsiteX13974" y="connsiteY13974"/>
              </a:cxn>
              <a:cxn ang="0">
                <a:pos x="connsiteX13975" y="connsiteY13975"/>
              </a:cxn>
              <a:cxn ang="0">
                <a:pos x="connsiteX13976" y="connsiteY13976"/>
              </a:cxn>
              <a:cxn ang="0">
                <a:pos x="connsiteX13977" y="connsiteY13977"/>
              </a:cxn>
              <a:cxn ang="0">
                <a:pos x="connsiteX13978" y="connsiteY13978"/>
              </a:cxn>
              <a:cxn ang="0">
                <a:pos x="connsiteX13979" y="connsiteY13979"/>
              </a:cxn>
              <a:cxn ang="0">
                <a:pos x="connsiteX13980" y="connsiteY13980"/>
              </a:cxn>
              <a:cxn ang="0">
                <a:pos x="connsiteX13981" y="connsiteY13981"/>
              </a:cxn>
              <a:cxn ang="0">
                <a:pos x="connsiteX13982" y="connsiteY13982"/>
              </a:cxn>
              <a:cxn ang="0">
                <a:pos x="connsiteX13983" y="connsiteY13983"/>
              </a:cxn>
              <a:cxn ang="0">
                <a:pos x="connsiteX13984" y="connsiteY13984"/>
              </a:cxn>
              <a:cxn ang="0">
                <a:pos x="connsiteX13985" y="connsiteY13985"/>
              </a:cxn>
              <a:cxn ang="0">
                <a:pos x="connsiteX13986" y="connsiteY13986"/>
              </a:cxn>
              <a:cxn ang="0">
                <a:pos x="connsiteX13987" y="connsiteY13987"/>
              </a:cxn>
              <a:cxn ang="0">
                <a:pos x="connsiteX13988" y="connsiteY13988"/>
              </a:cxn>
              <a:cxn ang="0">
                <a:pos x="connsiteX13989" y="connsiteY13989"/>
              </a:cxn>
              <a:cxn ang="0">
                <a:pos x="connsiteX13990" y="connsiteY13990"/>
              </a:cxn>
              <a:cxn ang="0">
                <a:pos x="connsiteX13991" y="connsiteY13991"/>
              </a:cxn>
              <a:cxn ang="0">
                <a:pos x="connsiteX13992" y="connsiteY13992"/>
              </a:cxn>
              <a:cxn ang="0">
                <a:pos x="connsiteX13993" y="connsiteY13993"/>
              </a:cxn>
              <a:cxn ang="0">
                <a:pos x="connsiteX13994" y="connsiteY13994"/>
              </a:cxn>
              <a:cxn ang="0">
                <a:pos x="connsiteX13995" y="connsiteY13995"/>
              </a:cxn>
              <a:cxn ang="0">
                <a:pos x="connsiteX13996" y="connsiteY13996"/>
              </a:cxn>
              <a:cxn ang="0">
                <a:pos x="connsiteX13997" y="connsiteY13997"/>
              </a:cxn>
              <a:cxn ang="0">
                <a:pos x="connsiteX13998" y="connsiteY13998"/>
              </a:cxn>
              <a:cxn ang="0">
                <a:pos x="connsiteX13999" y="connsiteY13999"/>
              </a:cxn>
              <a:cxn ang="0">
                <a:pos x="connsiteX14000" y="connsiteY14000"/>
              </a:cxn>
              <a:cxn ang="0">
                <a:pos x="connsiteX14001" y="connsiteY14001"/>
              </a:cxn>
              <a:cxn ang="0">
                <a:pos x="connsiteX14002" y="connsiteY14002"/>
              </a:cxn>
              <a:cxn ang="0">
                <a:pos x="connsiteX14003" y="connsiteY14003"/>
              </a:cxn>
              <a:cxn ang="0">
                <a:pos x="connsiteX14004" y="connsiteY14004"/>
              </a:cxn>
              <a:cxn ang="0">
                <a:pos x="connsiteX14005" y="connsiteY14005"/>
              </a:cxn>
              <a:cxn ang="0">
                <a:pos x="connsiteX14006" y="connsiteY14006"/>
              </a:cxn>
              <a:cxn ang="0">
                <a:pos x="connsiteX14007" y="connsiteY14007"/>
              </a:cxn>
              <a:cxn ang="0">
                <a:pos x="connsiteX14008" y="connsiteY14008"/>
              </a:cxn>
              <a:cxn ang="0">
                <a:pos x="connsiteX14009" y="connsiteY14009"/>
              </a:cxn>
              <a:cxn ang="0">
                <a:pos x="connsiteX14010" y="connsiteY14010"/>
              </a:cxn>
              <a:cxn ang="0">
                <a:pos x="connsiteX14011" y="connsiteY14011"/>
              </a:cxn>
              <a:cxn ang="0">
                <a:pos x="connsiteX14012" y="connsiteY14012"/>
              </a:cxn>
              <a:cxn ang="0">
                <a:pos x="connsiteX14013" y="connsiteY14013"/>
              </a:cxn>
              <a:cxn ang="0">
                <a:pos x="connsiteX14014" y="connsiteY14014"/>
              </a:cxn>
              <a:cxn ang="0">
                <a:pos x="connsiteX14015" y="connsiteY14015"/>
              </a:cxn>
              <a:cxn ang="0">
                <a:pos x="connsiteX14016" y="connsiteY14016"/>
              </a:cxn>
              <a:cxn ang="0">
                <a:pos x="connsiteX14017" y="connsiteY14017"/>
              </a:cxn>
              <a:cxn ang="0">
                <a:pos x="connsiteX14018" y="connsiteY14018"/>
              </a:cxn>
              <a:cxn ang="0">
                <a:pos x="connsiteX14019" y="connsiteY14019"/>
              </a:cxn>
              <a:cxn ang="0">
                <a:pos x="connsiteX14020" y="connsiteY14020"/>
              </a:cxn>
              <a:cxn ang="0">
                <a:pos x="connsiteX14021" y="connsiteY14021"/>
              </a:cxn>
              <a:cxn ang="0">
                <a:pos x="connsiteX14022" y="connsiteY14022"/>
              </a:cxn>
              <a:cxn ang="0">
                <a:pos x="connsiteX14023" y="connsiteY14023"/>
              </a:cxn>
              <a:cxn ang="0">
                <a:pos x="connsiteX14024" y="connsiteY14024"/>
              </a:cxn>
              <a:cxn ang="0">
                <a:pos x="connsiteX14025" y="connsiteY14025"/>
              </a:cxn>
              <a:cxn ang="0">
                <a:pos x="connsiteX14026" y="connsiteY14026"/>
              </a:cxn>
              <a:cxn ang="0">
                <a:pos x="connsiteX14027" y="connsiteY14027"/>
              </a:cxn>
              <a:cxn ang="0">
                <a:pos x="connsiteX14028" y="connsiteY14028"/>
              </a:cxn>
              <a:cxn ang="0">
                <a:pos x="connsiteX14029" y="connsiteY14029"/>
              </a:cxn>
              <a:cxn ang="0">
                <a:pos x="connsiteX14030" y="connsiteY14030"/>
              </a:cxn>
              <a:cxn ang="0">
                <a:pos x="connsiteX14031" y="connsiteY14031"/>
              </a:cxn>
              <a:cxn ang="0">
                <a:pos x="connsiteX14032" y="connsiteY14032"/>
              </a:cxn>
              <a:cxn ang="0">
                <a:pos x="connsiteX14033" y="connsiteY14033"/>
              </a:cxn>
              <a:cxn ang="0">
                <a:pos x="connsiteX14034" y="connsiteY14034"/>
              </a:cxn>
              <a:cxn ang="0">
                <a:pos x="connsiteX14035" y="connsiteY14035"/>
              </a:cxn>
              <a:cxn ang="0">
                <a:pos x="connsiteX14036" y="connsiteY14036"/>
              </a:cxn>
              <a:cxn ang="0">
                <a:pos x="connsiteX14037" y="connsiteY14037"/>
              </a:cxn>
              <a:cxn ang="0">
                <a:pos x="connsiteX14038" y="connsiteY14038"/>
              </a:cxn>
              <a:cxn ang="0">
                <a:pos x="connsiteX14039" y="connsiteY14039"/>
              </a:cxn>
              <a:cxn ang="0">
                <a:pos x="connsiteX14040" y="connsiteY14040"/>
              </a:cxn>
              <a:cxn ang="0">
                <a:pos x="connsiteX14041" y="connsiteY14041"/>
              </a:cxn>
              <a:cxn ang="0">
                <a:pos x="connsiteX14042" y="connsiteY14042"/>
              </a:cxn>
              <a:cxn ang="0">
                <a:pos x="connsiteX14043" y="connsiteY14043"/>
              </a:cxn>
              <a:cxn ang="0">
                <a:pos x="connsiteX14044" y="connsiteY14044"/>
              </a:cxn>
              <a:cxn ang="0">
                <a:pos x="connsiteX14045" y="connsiteY14045"/>
              </a:cxn>
              <a:cxn ang="0">
                <a:pos x="connsiteX14046" y="connsiteY14046"/>
              </a:cxn>
              <a:cxn ang="0">
                <a:pos x="connsiteX14047" y="connsiteY14047"/>
              </a:cxn>
              <a:cxn ang="0">
                <a:pos x="connsiteX14048" y="connsiteY14048"/>
              </a:cxn>
              <a:cxn ang="0">
                <a:pos x="connsiteX14049" y="connsiteY14049"/>
              </a:cxn>
              <a:cxn ang="0">
                <a:pos x="connsiteX14050" y="connsiteY14050"/>
              </a:cxn>
              <a:cxn ang="0">
                <a:pos x="connsiteX14051" y="connsiteY14051"/>
              </a:cxn>
              <a:cxn ang="0">
                <a:pos x="connsiteX14052" y="connsiteY14052"/>
              </a:cxn>
              <a:cxn ang="0">
                <a:pos x="connsiteX14053" y="connsiteY14053"/>
              </a:cxn>
              <a:cxn ang="0">
                <a:pos x="connsiteX14054" y="connsiteY14054"/>
              </a:cxn>
              <a:cxn ang="0">
                <a:pos x="connsiteX14055" y="connsiteY14055"/>
              </a:cxn>
              <a:cxn ang="0">
                <a:pos x="connsiteX14056" y="connsiteY14056"/>
              </a:cxn>
              <a:cxn ang="0">
                <a:pos x="connsiteX14057" y="connsiteY14057"/>
              </a:cxn>
              <a:cxn ang="0">
                <a:pos x="connsiteX14058" y="connsiteY14058"/>
              </a:cxn>
              <a:cxn ang="0">
                <a:pos x="connsiteX14059" y="connsiteY14059"/>
              </a:cxn>
              <a:cxn ang="0">
                <a:pos x="connsiteX14060" y="connsiteY14060"/>
              </a:cxn>
              <a:cxn ang="0">
                <a:pos x="connsiteX14061" y="connsiteY14061"/>
              </a:cxn>
              <a:cxn ang="0">
                <a:pos x="connsiteX14062" y="connsiteY14062"/>
              </a:cxn>
              <a:cxn ang="0">
                <a:pos x="connsiteX14063" y="connsiteY14063"/>
              </a:cxn>
              <a:cxn ang="0">
                <a:pos x="connsiteX14064" y="connsiteY14064"/>
              </a:cxn>
              <a:cxn ang="0">
                <a:pos x="connsiteX14065" y="connsiteY14065"/>
              </a:cxn>
              <a:cxn ang="0">
                <a:pos x="connsiteX14066" y="connsiteY14066"/>
              </a:cxn>
              <a:cxn ang="0">
                <a:pos x="connsiteX14067" y="connsiteY14067"/>
              </a:cxn>
              <a:cxn ang="0">
                <a:pos x="connsiteX14068" y="connsiteY14068"/>
              </a:cxn>
              <a:cxn ang="0">
                <a:pos x="connsiteX14069" y="connsiteY14069"/>
              </a:cxn>
              <a:cxn ang="0">
                <a:pos x="connsiteX14070" y="connsiteY14070"/>
              </a:cxn>
              <a:cxn ang="0">
                <a:pos x="connsiteX14071" y="connsiteY14071"/>
              </a:cxn>
              <a:cxn ang="0">
                <a:pos x="connsiteX14072" y="connsiteY14072"/>
              </a:cxn>
              <a:cxn ang="0">
                <a:pos x="connsiteX14073" y="connsiteY14073"/>
              </a:cxn>
              <a:cxn ang="0">
                <a:pos x="connsiteX14074" y="connsiteY14074"/>
              </a:cxn>
              <a:cxn ang="0">
                <a:pos x="connsiteX14075" y="connsiteY14075"/>
              </a:cxn>
              <a:cxn ang="0">
                <a:pos x="connsiteX14076" y="connsiteY14076"/>
              </a:cxn>
              <a:cxn ang="0">
                <a:pos x="connsiteX14077" y="connsiteY14077"/>
              </a:cxn>
              <a:cxn ang="0">
                <a:pos x="connsiteX14078" y="connsiteY14078"/>
              </a:cxn>
              <a:cxn ang="0">
                <a:pos x="connsiteX14079" y="connsiteY14079"/>
              </a:cxn>
              <a:cxn ang="0">
                <a:pos x="connsiteX14080" y="connsiteY14080"/>
              </a:cxn>
              <a:cxn ang="0">
                <a:pos x="connsiteX14081" y="connsiteY14081"/>
              </a:cxn>
              <a:cxn ang="0">
                <a:pos x="connsiteX14082" y="connsiteY14082"/>
              </a:cxn>
              <a:cxn ang="0">
                <a:pos x="connsiteX14083" y="connsiteY14083"/>
              </a:cxn>
              <a:cxn ang="0">
                <a:pos x="connsiteX14084" y="connsiteY14084"/>
              </a:cxn>
              <a:cxn ang="0">
                <a:pos x="connsiteX14085" y="connsiteY14085"/>
              </a:cxn>
              <a:cxn ang="0">
                <a:pos x="connsiteX14086" y="connsiteY14086"/>
              </a:cxn>
              <a:cxn ang="0">
                <a:pos x="connsiteX14087" y="connsiteY14087"/>
              </a:cxn>
              <a:cxn ang="0">
                <a:pos x="connsiteX14088" y="connsiteY14088"/>
              </a:cxn>
              <a:cxn ang="0">
                <a:pos x="connsiteX14089" y="connsiteY14089"/>
              </a:cxn>
              <a:cxn ang="0">
                <a:pos x="connsiteX14090" y="connsiteY14090"/>
              </a:cxn>
              <a:cxn ang="0">
                <a:pos x="connsiteX14091" y="connsiteY14091"/>
              </a:cxn>
              <a:cxn ang="0">
                <a:pos x="connsiteX14092" y="connsiteY14092"/>
              </a:cxn>
              <a:cxn ang="0">
                <a:pos x="connsiteX14093" y="connsiteY14093"/>
              </a:cxn>
              <a:cxn ang="0">
                <a:pos x="connsiteX14094" y="connsiteY14094"/>
              </a:cxn>
              <a:cxn ang="0">
                <a:pos x="connsiteX14095" y="connsiteY14095"/>
              </a:cxn>
              <a:cxn ang="0">
                <a:pos x="connsiteX14096" y="connsiteY14096"/>
              </a:cxn>
              <a:cxn ang="0">
                <a:pos x="connsiteX14097" y="connsiteY14097"/>
              </a:cxn>
              <a:cxn ang="0">
                <a:pos x="connsiteX14098" y="connsiteY14098"/>
              </a:cxn>
              <a:cxn ang="0">
                <a:pos x="connsiteX14099" y="connsiteY14099"/>
              </a:cxn>
              <a:cxn ang="0">
                <a:pos x="connsiteX14100" y="connsiteY14100"/>
              </a:cxn>
              <a:cxn ang="0">
                <a:pos x="connsiteX14101" y="connsiteY14101"/>
              </a:cxn>
              <a:cxn ang="0">
                <a:pos x="connsiteX14102" y="connsiteY14102"/>
              </a:cxn>
              <a:cxn ang="0">
                <a:pos x="connsiteX14103" y="connsiteY14103"/>
              </a:cxn>
              <a:cxn ang="0">
                <a:pos x="connsiteX14104" y="connsiteY14104"/>
              </a:cxn>
              <a:cxn ang="0">
                <a:pos x="connsiteX14105" y="connsiteY14105"/>
              </a:cxn>
              <a:cxn ang="0">
                <a:pos x="connsiteX14106" y="connsiteY14106"/>
              </a:cxn>
              <a:cxn ang="0">
                <a:pos x="connsiteX14107" y="connsiteY14107"/>
              </a:cxn>
              <a:cxn ang="0">
                <a:pos x="connsiteX14108" y="connsiteY14108"/>
              </a:cxn>
              <a:cxn ang="0">
                <a:pos x="connsiteX14109" y="connsiteY14109"/>
              </a:cxn>
              <a:cxn ang="0">
                <a:pos x="connsiteX14110" y="connsiteY14110"/>
              </a:cxn>
              <a:cxn ang="0">
                <a:pos x="connsiteX14111" y="connsiteY14111"/>
              </a:cxn>
              <a:cxn ang="0">
                <a:pos x="connsiteX14112" y="connsiteY14112"/>
              </a:cxn>
              <a:cxn ang="0">
                <a:pos x="connsiteX14113" y="connsiteY14113"/>
              </a:cxn>
              <a:cxn ang="0">
                <a:pos x="connsiteX14114" y="connsiteY14114"/>
              </a:cxn>
              <a:cxn ang="0">
                <a:pos x="connsiteX14115" y="connsiteY14115"/>
              </a:cxn>
              <a:cxn ang="0">
                <a:pos x="connsiteX14116" y="connsiteY14116"/>
              </a:cxn>
              <a:cxn ang="0">
                <a:pos x="connsiteX14117" y="connsiteY14117"/>
              </a:cxn>
              <a:cxn ang="0">
                <a:pos x="connsiteX14118" y="connsiteY14118"/>
              </a:cxn>
              <a:cxn ang="0">
                <a:pos x="connsiteX14119" y="connsiteY14119"/>
              </a:cxn>
              <a:cxn ang="0">
                <a:pos x="connsiteX14120" y="connsiteY14120"/>
              </a:cxn>
              <a:cxn ang="0">
                <a:pos x="connsiteX14121" y="connsiteY14121"/>
              </a:cxn>
              <a:cxn ang="0">
                <a:pos x="connsiteX14122" y="connsiteY14122"/>
              </a:cxn>
              <a:cxn ang="0">
                <a:pos x="connsiteX14123" y="connsiteY14123"/>
              </a:cxn>
              <a:cxn ang="0">
                <a:pos x="connsiteX14124" y="connsiteY14124"/>
              </a:cxn>
              <a:cxn ang="0">
                <a:pos x="connsiteX14125" y="connsiteY14125"/>
              </a:cxn>
              <a:cxn ang="0">
                <a:pos x="connsiteX14126" y="connsiteY14126"/>
              </a:cxn>
              <a:cxn ang="0">
                <a:pos x="connsiteX14127" y="connsiteY14127"/>
              </a:cxn>
              <a:cxn ang="0">
                <a:pos x="connsiteX14128" y="connsiteY14128"/>
              </a:cxn>
              <a:cxn ang="0">
                <a:pos x="connsiteX14129" y="connsiteY14129"/>
              </a:cxn>
              <a:cxn ang="0">
                <a:pos x="connsiteX14130" y="connsiteY14130"/>
              </a:cxn>
              <a:cxn ang="0">
                <a:pos x="connsiteX14131" y="connsiteY14131"/>
              </a:cxn>
              <a:cxn ang="0">
                <a:pos x="connsiteX14132" y="connsiteY14132"/>
              </a:cxn>
              <a:cxn ang="0">
                <a:pos x="connsiteX14133" y="connsiteY14133"/>
              </a:cxn>
              <a:cxn ang="0">
                <a:pos x="connsiteX14134" y="connsiteY14134"/>
              </a:cxn>
              <a:cxn ang="0">
                <a:pos x="connsiteX14135" y="connsiteY14135"/>
              </a:cxn>
              <a:cxn ang="0">
                <a:pos x="connsiteX14136" y="connsiteY14136"/>
              </a:cxn>
              <a:cxn ang="0">
                <a:pos x="connsiteX14137" y="connsiteY14137"/>
              </a:cxn>
              <a:cxn ang="0">
                <a:pos x="connsiteX14138" y="connsiteY14138"/>
              </a:cxn>
              <a:cxn ang="0">
                <a:pos x="connsiteX14139" y="connsiteY14139"/>
              </a:cxn>
              <a:cxn ang="0">
                <a:pos x="connsiteX14140" y="connsiteY14140"/>
              </a:cxn>
              <a:cxn ang="0">
                <a:pos x="connsiteX14141" y="connsiteY14141"/>
              </a:cxn>
              <a:cxn ang="0">
                <a:pos x="connsiteX14142" y="connsiteY14142"/>
              </a:cxn>
              <a:cxn ang="0">
                <a:pos x="connsiteX14143" y="connsiteY14143"/>
              </a:cxn>
              <a:cxn ang="0">
                <a:pos x="connsiteX14144" y="connsiteY14144"/>
              </a:cxn>
              <a:cxn ang="0">
                <a:pos x="connsiteX14145" y="connsiteY14145"/>
              </a:cxn>
              <a:cxn ang="0">
                <a:pos x="connsiteX14146" y="connsiteY14146"/>
              </a:cxn>
              <a:cxn ang="0">
                <a:pos x="connsiteX14147" y="connsiteY14147"/>
              </a:cxn>
              <a:cxn ang="0">
                <a:pos x="connsiteX14148" y="connsiteY14148"/>
              </a:cxn>
              <a:cxn ang="0">
                <a:pos x="connsiteX14149" y="connsiteY14149"/>
              </a:cxn>
              <a:cxn ang="0">
                <a:pos x="connsiteX14150" y="connsiteY14150"/>
              </a:cxn>
              <a:cxn ang="0">
                <a:pos x="connsiteX14151" y="connsiteY14151"/>
              </a:cxn>
              <a:cxn ang="0">
                <a:pos x="connsiteX14152" y="connsiteY14152"/>
              </a:cxn>
              <a:cxn ang="0">
                <a:pos x="connsiteX14153" y="connsiteY14153"/>
              </a:cxn>
              <a:cxn ang="0">
                <a:pos x="connsiteX14154" y="connsiteY14154"/>
              </a:cxn>
              <a:cxn ang="0">
                <a:pos x="connsiteX14155" y="connsiteY14155"/>
              </a:cxn>
              <a:cxn ang="0">
                <a:pos x="connsiteX14156" y="connsiteY14156"/>
              </a:cxn>
              <a:cxn ang="0">
                <a:pos x="connsiteX14157" y="connsiteY14157"/>
              </a:cxn>
              <a:cxn ang="0">
                <a:pos x="connsiteX14158" y="connsiteY14158"/>
              </a:cxn>
              <a:cxn ang="0">
                <a:pos x="connsiteX14159" y="connsiteY14159"/>
              </a:cxn>
              <a:cxn ang="0">
                <a:pos x="connsiteX14160" y="connsiteY14160"/>
              </a:cxn>
              <a:cxn ang="0">
                <a:pos x="connsiteX14161" y="connsiteY14161"/>
              </a:cxn>
              <a:cxn ang="0">
                <a:pos x="connsiteX14162" y="connsiteY14162"/>
              </a:cxn>
              <a:cxn ang="0">
                <a:pos x="connsiteX14163" y="connsiteY14163"/>
              </a:cxn>
              <a:cxn ang="0">
                <a:pos x="connsiteX14164" y="connsiteY14164"/>
              </a:cxn>
              <a:cxn ang="0">
                <a:pos x="connsiteX14165" y="connsiteY14165"/>
              </a:cxn>
              <a:cxn ang="0">
                <a:pos x="connsiteX14166" y="connsiteY14166"/>
              </a:cxn>
              <a:cxn ang="0">
                <a:pos x="connsiteX14167" y="connsiteY14167"/>
              </a:cxn>
              <a:cxn ang="0">
                <a:pos x="connsiteX14168" y="connsiteY14168"/>
              </a:cxn>
              <a:cxn ang="0">
                <a:pos x="connsiteX14169" y="connsiteY14169"/>
              </a:cxn>
              <a:cxn ang="0">
                <a:pos x="connsiteX14170" y="connsiteY14170"/>
              </a:cxn>
              <a:cxn ang="0">
                <a:pos x="connsiteX14171" y="connsiteY14171"/>
              </a:cxn>
              <a:cxn ang="0">
                <a:pos x="connsiteX14172" y="connsiteY14172"/>
              </a:cxn>
              <a:cxn ang="0">
                <a:pos x="connsiteX14173" y="connsiteY14173"/>
              </a:cxn>
              <a:cxn ang="0">
                <a:pos x="connsiteX14174" y="connsiteY14174"/>
              </a:cxn>
              <a:cxn ang="0">
                <a:pos x="connsiteX14175" y="connsiteY14175"/>
              </a:cxn>
              <a:cxn ang="0">
                <a:pos x="connsiteX14176" y="connsiteY14176"/>
              </a:cxn>
              <a:cxn ang="0">
                <a:pos x="connsiteX14177" y="connsiteY14177"/>
              </a:cxn>
              <a:cxn ang="0">
                <a:pos x="connsiteX14178" y="connsiteY14178"/>
              </a:cxn>
              <a:cxn ang="0">
                <a:pos x="connsiteX14179" y="connsiteY14179"/>
              </a:cxn>
              <a:cxn ang="0">
                <a:pos x="connsiteX14180" y="connsiteY14180"/>
              </a:cxn>
              <a:cxn ang="0">
                <a:pos x="connsiteX14181" y="connsiteY14181"/>
              </a:cxn>
              <a:cxn ang="0">
                <a:pos x="connsiteX14182" y="connsiteY14182"/>
              </a:cxn>
              <a:cxn ang="0">
                <a:pos x="connsiteX14183" y="connsiteY14183"/>
              </a:cxn>
              <a:cxn ang="0">
                <a:pos x="connsiteX14184" y="connsiteY14184"/>
              </a:cxn>
              <a:cxn ang="0">
                <a:pos x="connsiteX14185" y="connsiteY14185"/>
              </a:cxn>
              <a:cxn ang="0">
                <a:pos x="connsiteX14186" y="connsiteY14186"/>
              </a:cxn>
              <a:cxn ang="0">
                <a:pos x="connsiteX14187" y="connsiteY14187"/>
              </a:cxn>
              <a:cxn ang="0">
                <a:pos x="connsiteX14188" y="connsiteY14188"/>
              </a:cxn>
              <a:cxn ang="0">
                <a:pos x="connsiteX14189" y="connsiteY14189"/>
              </a:cxn>
              <a:cxn ang="0">
                <a:pos x="connsiteX14190" y="connsiteY14190"/>
              </a:cxn>
              <a:cxn ang="0">
                <a:pos x="connsiteX14191" y="connsiteY14191"/>
              </a:cxn>
              <a:cxn ang="0">
                <a:pos x="connsiteX14192" y="connsiteY14192"/>
              </a:cxn>
              <a:cxn ang="0">
                <a:pos x="connsiteX14193" y="connsiteY14193"/>
              </a:cxn>
              <a:cxn ang="0">
                <a:pos x="connsiteX14194" y="connsiteY14194"/>
              </a:cxn>
              <a:cxn ang="0">
                <a:pos x="connsiteX14195" y="connsiteY14195"/>
              </a:cxn>
              <a:cxn ang="0">
                <a:pos x="connsiteX14196" y="connsiteY14196"/>
              </a:cxn>
              <a:cxn ang="0">
                <a:pos x="connsiteX14197" y="connsiteY14197"/>
              </a:cxn>
              <a:cxn ang="0">
                <a:pos x="connsiteX14198" y="connsiteY14198"/>
              </a:cxn>
              <a:cxn ang="0">
                <a:pos x="connsiteX14199" y="connsiteY14199"/>
              </a:cxn>
              <a:cxn ang="0">
                <a:pos x="connsiteX14200" y="connsiteY14200"/>
              </a:cxn>
              <a:cxn ang="0">
                <a:pos x="connsiteX14201" y="connsiteY14201"/>
              </a:cxn>
              <a:cxn ang="0">
                <a:pos x="connsiteX14202" y="connsiteY14202"/>
              </a:cxn>
              <a:cxn ang="0">
                <a:pos x="connsiteX14203" y="connsiteY14203"/>
              </a:cxn>
              <a:cxn ang="0">
                <a:pos x="connsiteX14204" y="connsiteY14204"/>
              </a:cxn>
              <a:cxn ang="0">
                <a:pos x="connsiteX14205" y="connsiteY14205"/>
              </a:cxn>
              <a:cxn ang="0">
                <a:pos x="connsiteX14206" y="connsiteY14206"/>
              </a:cxn>
              <a:cxn ang="0">
                <a:pos x="connsiteX14207" y="connsiteY14207"/>
              </a:cxn>
              <a:cxn ang="0">
                <a:pos x="connsiteX14208" y="connsiteY14208"/>
              </a:cxn>
              <a:cxn ang="0">
                <a:pos x="connsiteX14209" y="connsiteY14209"/>
              </a:cxn>
              <a:cxn ang="0">
                <a:pos x="connsiteX14210" y="connsiteY14210"/>
              </a:cxn>
              <a:cxn ang="0">
                <a:pos x="connsiteX14211" y="connsiteY14211"/>
              </a:cxn>
              <a:cxn ang="0">
                <a:pos x="connsiteX14212" y="connsiteY14212"/>
              </a:cxn>
              <a:cxn ang="0">
                <a:pos x="connsiteX14213" y="connsiteY14213"/>
              </a:cxn>
              <a:cxn ang="0">
                <a:pos x="connsiteX14214" y="connsiteY14214"/>
              </a:cxn>
              <a:cxn ang="0">
                <a:pos x="connsiteX14215" y="connsiteY14215"/>
              </a:cxn>
              <a:cxn ang="0">
                <a:pos x="connsiteX14216" y="connsiteY14216"/>
              </a:cxn>
              <a:cxn ang="0">
                <a:pos x="connsiteX14217" y="connsiteY14217"/>
              </a:cxn>
              <a:cxn ang="0">
                <a:pos x="connsiteX14218" y="connsiteY14218"/>
              </a:cxn>
              <a:cxn ang="0">
                <a:pos x="connsiteX14219" y="connsiteY14219"/>
              </a:cxn>
              <a:cxn ang="0">
                <a:pos x="connsiteX14220" y="connsiteY14220"/>
              </a:cxn>
              <a:cxn ang="0">
                <a:pos x="connsiteX14221" y="connsiteY14221"/>
              </a:cxn>
              <a:cxn ang="0">
                <a:pos x="connsiteX14222" y="connsiteY14222"/>
              </a:cxn>
              <a:cxn ang="0">
                <a:pos x="connsiteX14223" y="connsiteY14223"/>
              </a:cxn>
              <a:cxn ang="0">
                <a:pos x="connsiteX14224" y="connsiteY14224"/>
              </a:cxn>
              <a:cxn ang="0">
                <a:pos x="connsiteX14225" y="connsiteY14225"/>
              </a:cxn>
              <a:cxn ang="0">
                <a:pos x="connsiteX14226" y="connsiteY14226"/>
              </a:cxn>
              <a:cxn ang="0">
                <a:pos x="connsiteX14227" y="connsiteY14227"/>
              </a:cxn>
              <a:cxn ang="0">
                <a:pos x="connsiteX14228" y="connsiteY14228"/>
              </a:cxn>
              <a:cxn ang="0">
                <a:pos x="connsiteX14229" y="connsiteY14229"/>
              </a:cxn>
              <a:cxn ang="0">
                <a:pos x="connsiteX14230" y="connsiteY14230"/>
              </a:cxn>
              <a:cxn ang="0">
                <a:pos x="connsiteX14231" y="connsiteY14231"/>
              </a:cxn>
              <a:cxn ang="0">
                <a:pos x="connsiteX14232" y="connsiteY14232"/>
              </a:cxn>
              <a:cxn ang="0">
                <a:pos x="connsiteX14233" y="connsiteY14233"/>
              </a:cxn>
              <a:cxn ang="0">
                <a:pos x="connsiteX14234" y="connsiteY14234"/>
              </a:cxn>
              <a:cxn ang="0">
                <a:pos x="connsiteX14235" y="connsiteY14235"/>
              </a:cxn>
              <a:cxn ang="0">
                <a:pos x="connsiteX14236" y="connsiteY14236"/>
              </a:cxn>
              <a:cxn ang="0">
                <a:pos x="connsiteX14237" y="connsiteY14237"/>
              </a:cxn>
              <a:cxn ang="0">
                <a:pos x="connsiteX14238" y="connsiteY14238"/>
              </a:cxn>
              <a:cxn ang="0">
                <a:pos x="connsiteX14239" y="connsiteY14239"/>
              </a:cxn>
              <a:cxn ang="0">
                <a:pos x="connsiteX14240" y="connsiteY14240"/>
              </a:cxn>
              <a:cxn ang="0">
                <a:pos x="connsiteX14241" y="connsiteY14241"/>
              </a:cxn>
              <a:cxn ang="0">
                <a:pos x="connsiteX14242" y="connsiteY14242"/>
              </a:cxn>
              <a:cxn ang="0">
                <a:pos x="connsiteX14243" y="connsiteY14243"/>
              </a:cxn>
              <a:cxn ang="0">
                <a:pos x="connsiteX14244" y="connsiteY14244"/>
              </a:cxn>
              <a:cxn ang="0">
                <a:pos x="connsiteX14245" y="connsiteY14245"/>
              </a:cxn>
              <a:cxn ang="0">
                <a:pos x="connsiteX14246" y="connsiteY14246"/>
              </a:cxn>
              <a:cxn ang="0">
                <a:pos x="connsiteX14247" y="connsiteY14247"/>
              </a:cxn>
              <a:cxn ang="0">
                <a:pos x="connsiteX14248" y="connsiteY14248"/>
              </a:cxn>
              <a:cxn ang="0">
                <a:pos x="connsiteX14249" y="connsiteY14249"/>
              </a:cxn>
              <a:cxn ang="0">
                <a:pos x="connsiteX14250" y="connsiteY14250"/>
              </a:cxn>
              <a:cxn ang="0">
                <a:pos x="connsiteX14251" y="connsiteY14251"/>
              </a:cxn>
              <a:cxn ang="0">
                <a:pos x="connsiteX14252" y="connsiteY14252"/>
              </a:cxn>
              <a:cxn ang="0">
                <a:pos x="connsiteX14253" y="connsiteY14253"/>
              </a:cxn>
              <a:cxn ang="0">
                <a:pos x="connsiteX14254" y="connsiteY14254"/>
              </a:cxn>
              <a:cxn ang="0">
                <a:pos x="connsiteX14255" y="connsiteY14255"/>
              </a:cxn>
              <a:cxn ang="0">
                <a:pos x="connsiteX14256" y="connsiteY14256"/>
              </a:cxn>
              <a:cxn ang="0">
                <a:pos x="connsiteX14257" y="connsiteY14257"/>
              </a:cxn>
              <a:cxn ang="0">
                <a:pos x="connsiteX14258" y="connsiteY14258"/>
              </a:cxn>
              <a:cxn ang="0">
                <a:pos x="connsiteX14259" y="connsiteY14259"/>
              </a:cxn>
              <a:cxn ang="0">
                <a:pos x="connsiteX14260" y="connsiteY14260"/>
              </a:cxn>
              <a:cxn ang="0">
                <a:pos x="connsiteX14261" y="connsiteY14261"/>
              </a:cxn>
              <a:cxn ang="0">
                <a:pos x="connsiteX14262" y="connsiteY14262"/>
              </a:cxn>
              <a:cxn ang="0">
                <a:pos x="connsiteX14263" y="connsiteY14263"/>
              </a:cxn>
              <a:cxn ang="0">
                <a:pos x="connsiteX14264" y="connsiteY14264"/>
              </a:cxn>
              <a:cxn ang="0">
                <a:pos x="connsiteX14265" y="connsiteY14265"/>
              </a:cxn>
              <a:cxn ang="0">
                <a:pos x="connsiteX14266" y="connsiteY14266"/>
              </a:cxn>
              <a:cxn ang="0">
                <a:pos x="connsiteX14267" y="connsiteY14267"/>
              </a:cxn>
              <a:cxn ang="0">
                <a:pos x="connsiteX14268" y="connsiteY14268"/>
              </a:cxn>
              <a:cxn ang="0">
                <a:pos x="connsiteX14269" y="connsiteY14269"/>
              </a:cxn>
              <a:cxn ang="0">
                <a:pos x="connsiteX14270" y="connsiteY14270"/>
              </a:cxn>
              <a:cxn ang="0">
                <a:pos x="connsiteX14271" y="connsiteY14271"/>
              </a:cxn>
              <a:cxn ang="0">
                <a:pos x="connsiteX14272" y="connsiteY14272"/>
              </a:cxn>
              <a:cxn ang="0">
                <a:pos x="connsiteX14273" y="connsiteY14273"/>
              </a:cxn>
              <a:cxn ang="0">
                <a:pos x="connsiteX14274" y="connsiteY14274"/>
              </a:cxn>
              <a:cxn ang="0">
                <a:pos x="connsiteX14275" y="connsiteY14275"/>
              </a:cxn>
              <a:cxn ang="0">
                <a:pos x="connsiteX14276" y="connsiteY14276"/>
              </a:cxn>
              <a:cxn ang="0">
                <a:pos x="connsiteX14277" y="connsiteY14277"/>
              </a:cxn>
              <a:cxn ang="0">
                <a:pos x="connsiteX14278" y="connsiteY14278"/>
              </a:cxn>
              <a:cxn ang="0">
                <a:pos x="connsiteX14279" y="connsiteY14279"/>
              </a:cxn>
              <a:cxn ang="0">
                <a:pos x="connsiteX14280" y="connsiteY14280"/>
              </a:cxn>
              <a:cxn ang="0">
                <a:pos x="connsiteX14281" y="connsiteY14281"/>
              </a:cxn>
              <a:cxn ang="0">
                <a:pos x="connsiteX14282" y="connsiteY14282"/>
              </a:cxn>
              <a:cxn ang="0">
                <a:pos x="connsiteX14283" y="connsiteY14283"/>
              </a:cxn>
              <a:cxn ang="0">
                <a:pos x="connsiteX14284" y="connsiteY14284"/>
              </a:cxn>
              <a:cxn ang="0">
                <a:pos x="connsiteX14285" y="connsiteY14285"/>
              </a:cxn>
              <a:cxn ang="0">
                <a:pos x="connsiteX14286" y="connsiteY14286"/>
              </a:cxn>
              <a:cxn ang="0">
                <a:pos x="connsiteX14287" y="connsiteY14287"/>
              </a:cxn>
              <a:cxn ang="0">
                <a:pos x="connsiteX14288" y="connsiteY14288"/>
              </a:cxn>
              <a:cxn ang="0">
                <a:pos x="connsiteX14289" y="connsiteY14289"/>
              </a:cxn>
              <a:cxn ang="0">
                <a:pos x="connsiteX14290" y="connsiteY14290"/>
              </a:cxn>
              <a:cxn ang="0">
                <a:pos x="connsiteX14291" y="connsiteY14291"/>
              </a:cxn>
              <a:cxn ang="0">
                <a:pos x="connsiteX14292" y="connsiteY14292"/>
              </a:cxn>
              <a:cxn ang="0">
                <a:pos x="connsiteX14293" y="connsiteY14293"/>
              </a:cxn>
              <a:cxn ang="0">
                <a:pos x="connsiteX14294" y="connsiteY14294"/>
              </a:cxn>
              <a:cxn ang="0">
                <a:pos x="connsiteX14295" y="connsiteY14295"/>
              </a:cxn>
              <a:cxn ang="0">
                <a:pos x="connsiteX14296" y="connsiteY14296"/>
              </a:cxn>
              <a:cxn ang="0">
                <a:pos x="connsiteX14297" y="connsiteY14297"/>
              </a:cxn>
              <a:cxn ang="0">
                <a:pos x="connsiteX14298" y="connsiteY14298"/>
              </a:cxn>
              <a:cxn ang="0">
                <a:pos x="connsiteX14299" y="connsiteY14299"/>
              </a:cxn>
              <a:cxn ang="0">
                <a:pos x="connsiteX14300" y="connsiteY14300"/>
              </a:cxn>
              <a:cxn ang="0">
                <a:pos x="connsiteX14301" y="connsiteY14301"/>
              </a:cxn>
              <a:cxn ang="0">
                <a:pos x="connsiteX14302" y="connsiteY14302"/>
              </a:cxn>
              <a:cxn ang="0">
                <a:pos x="connsiteX14303" y="connsiteY14303"/>
              </a:cxn>
              <a:cxn ang="0">
                <a:pos x="connsiteX14304" y="connsiteY14304"/>
              </a:cxn>
              <a:cxn ang="0">
                <a:pos x="connsiteX14305" y="connsiteY14305"/>
              </a:cxn>
              <a:cxn ang="0">
                <a:pos x="connsiteX14306" y="connsiteY14306"/>
              </a:cxn>
              <a:cxn ang="0">
                <a:pos x="connsiteX14307" y="connsiteY14307"/>
              </a:cxn>
              <a:cxn ang="0">
                <a:pos x="connsiteX14308" y="connsiteY14308"/>
              </a:cxn>
              <a:cxn ang="0">
                <a:pos x="connsiteX14309" y="connsiteY14309"/>
              </a:cxn>
              <a:cxn ang="0">
                <a:pos x="connsiteX14310" y="connsiteY14310"/>
              </a:cxn>
              <a:cxn ang="0">
                <a:pos x="connsiteX14311" y="connsiteY14311"/>
              </a:cxn>
              <a:cxn ang="0">
                <a:pos x="connsiteX14312" y="connsiteY14312"/>
              </a:cxn>
              <a:cxn ang="0">
                <a:pos x="connsiteX14313" y="connsiteY14313"/>
              </a:cxn>
              <a:cxn ang="0">
                <a:pos x="connsiteX14314" y="connsiteY14314"/>
              </a:cxn>
              <a:cxn ang="0">
                <a:pos x="connsiteX14315" y="connsiteY14315"/>
              </a:cxn>
              <a:cxn ang="0">
                <a:pos x="connsiteX14316" y="connsiteY14316"/>
              </a:cxn>
              <a:cxn ang="0">
                <a:pos x="connsiteX14317" y="connsiteY14317"/>
              </a:cxn>
              <a:cxn ang="0">
                <a:pos x="connsiteX14318" y="connsiteY14318"/>
              </a:cxn>
              <a:cxn ang="0">
                <a:pos x="connsiteX14319" y="connsiteY14319"/>
              </a:cxn>
              <a:cxn ang="0">
                <a:pos x="connsiteX14320" y="connsiteY14320"/>
              </a:cxn>
              <a:cxn ang="0">
                <a:pos x="connsiteX14321" y="connsiteY14321"/>
              </a:cxn>
              <a:cxn ang="0">
                <a:pos x="connsiteX14322" y="connsiteY14322"/>
              </a:cxn>
              <a:cxn ang="0">
                <a:pos x="connsiteX14323" y="connsiteY14323"/>
              </a:cxn>
              <a:cxn ang="0">
                <a:pos x="connsiteX14324" y="connsiteY14324"/>
              </a:cxn>
              <a:cxn ang="0">
                <a:pos x="connsiteX14325" y="connsiteY14325"/>
              </a:cxn>
              <a:cxn ang="0">
                <a:pos x="connsiteX14326" y="connsiteY14326"/>
              </a:cxn>
              <a:cxn ang="0">
                <a:pos x="connsiteX14327" y="connsiteY14327"/>
              </a:cxn>
              <a:cxn ang="0">
                <a:pos x="connsiteX14328" y="connsiteY14328"/>
              </a:cxn>
              <a:cxn ang="0">
                <a:pos x="connsiteX14329" y="connsiteY14329"/>
              </a:cxn>
              <a:cxn ang="0">
                <a:pos x="connsiteX14330" y="connsiteY14330"/>
              </a:cxn>
              <a:cxn ang="0">
                <a:pos x="connsiteX14331" y="connsiteY14331"/>
              </a:cxn>
              <a:cxn ang="0">
                <a:pos x="connsiteX14332" y="connsiteY14332"/>
              </a:cxn>
              <a:cxn ang="0">
                <a:pos x="connsiteX14333" y="connsiteY14333"/>
              </a:cxn>
              <a:cxn ang="0">
                <a:pos x="connsiteX14334" y="connsiteY14334"/>
              </a:cxn>
              <a:cxn ang="0">
                <a:pos x="connsiteX14335" y="connsiteY14335"/>
              </a:cxn>
              <a:cxn ang="0">
                <a:pos x="connsiteX14336" y="connsiteY14336"/>
              </a:cxn>
              <a:cxn ang="0">
                <a:pos x="connsiteX14337" y="connsiteY14337"/>
              </a:cxn>
              <a:cxn ang="0">
                <a:pos x="connsiteX14338" y="connsiteY14338"/>
              </a:cxn>
              <a:cxn ang="0">
                <a:pos x="connsiteX14339" y="connsiteY14339"/>
              </a:cxn>
              <a:cxn ang="0">
                <a:pos x="connsiteX14340" y="connsiteY14340"/>
              </a:cxn>
              <a:cxn ang="0">
                <a:pos x="connsiteX14341" y="connsiteY14341"/>
              </a:cxn>
              <a:cxn ang="0">
                <a:pos x="connsiteX14342" y="connsiteY14342"/>
              </a:cxn>
              <a:cxn ang="0">
                <a:pos x="connsiteX14343" y="connsiteY14343"/>
              </a:cxn>
              <a:cxn ang="0">
                <a:pos x="connsiteX14344" y="connsiteY14344"/>
              </a:cxn>
              <a:cxn ang="0">
                <a:pos x="connsiteX14345" y="connsiteY14345"/>
              </a:cxn>
              <a:cxn ang="0">
                <a:pos x="connsiteX14346" y="connsiteY14346"/>
              </a:cxn>
              <a:cxn ang="0">
                <a:pos x="connsiteX14347" y="connsiteY14347"/>
              </a:cxn>
              <a:cxn ang="0">
                <a:pos x="connsiteX14348" y="connsiteY14348"/>
              </a:cxn>
              <a:cxn ang="0">
                <a:pos x="connsiteX14349" y="connsiteY14349"/>
              </a:cxn>
              <a:cxn ang="0">
                <a:pos x="connsiteX14350" y="connsiteY14350"/>
              </a:cxn>
              <a:cxn ang="0">
                <a:pos x="connsiteX14351" y="connsiteY14351"/>
              </a:cxn>
              <a:cxn ang="0">
                <a:pos x="connsiteX14352" y="connsiteY14352"/>
              </a:cxn>
              <a:cxn ang="0">
                <a:pos x="connsiteX14353" y="connsiteY14353"/>
              </a:cxn>
              <a:cxn ang="0">
                <a:pos x="connsiteX14354" y="connsiteY14354"/>
              </a:cxn>
              <a:cxn ang="0">
                <a:pos x="connsiteX14355" y="connsiteY14355"/>
              </a:cxn>
              <a:cxn ang="0">
                <a:pos x="connsiteX14356" y="connsiteY14356"/>
              </a:cxn>
              <a:cxn ang="0">
                <a:pos x="connsiteX14357" y="connsiteY14357"/>
              </a:cxn>
              <a:cxn ang="0">
                <a:pos x="connsiteX14358" y="connsiteY14358"/>
              </a:cxn>
              <a:cxn ang="0">
                <a:pos x="connsiteX14359" y="connsiteY14359"/>
              </a:cxn>
              <a:cxn ang="0">
                <a:pos x="connsiteX14360" y="connsiteY14360"/>
              </a:cxn>
              <a:cxn ang="0">
                <a:pos x="connsiteX14361" y="connsiteY14361"/>
              </a:cxn>
              <a:cxn ang="0">
                <a:pos x="connsiteX14362" y="connsiteY14362"/>
              </a:cxn>
              <a:cxn ang="0">
                <a:pos x="connsiteX14363" y="connsiteY14363"/>
              </a:cxn>
              <a:cxn ang="0">
                <a:pos x="connsiteX14364" y="connsiteY14364"/>
              </a:cxn>
              <a:cxn ang="0">
                <a:pos x="connsiteX14365" y="connsiteY14365"/>
              </a:cxn>
              <a:cxn ang="0">
                <a:pos x="connsiteX14366" y="connsiteY14366"/>
              </a:cxn>
              <a:cxn ang="0">
                <a:pos x="connsiteX14367" y="connsiteY14367"/>
              </a:cxn>
              <a:cxn ang="0">
                <a:pos x="connsiteX14368" y="connsiteY14368"/>
              </a:cxn>
              <a:cxn ang="0">
                <a:pos x="connsiteX14369" y="connsiteY14369"/>
              </a:cxn>
              <a:cxn ang="0">
                <a:pos x="connsiteX14370" y="connsiteY14370"/>
              </a:cxn>
              <a:cxn ang="0">
                <a:pos x="connsiteX14371" y="connsiteY14371"/>
              </a:cxn>
              <a:cxn ang="0">
                <a:pos x="connsiteX14372" y="connsiteY14372"/>
              </a:cxn>
              <a:cxn ang="0">
                <a:pos x="connsiteX14373" y="connsiteY14373"/>
              </a:cxn>
              <a:cxn ang="0">
                <a:pos x="connsiteX14374" y="connsiteY14374"/>
              </a:cxn>
              <a:cxn ang="0">
                <a:pos x="connsiteX14375" y="connsiteY14375"/>
              </a:cxn>
              <a:cxn ang="0">
                <a:pos x="connsiteX14376" y="connsiteY14376"/>
              </a:cxn>
              <a:cxn ang="0">
                <a:pos x="connsiteX14377" y="connsiteY14377"/>
              </a:cxn>
              <a:cxn ang="0">
                <a:pos x="connsiteX14378" y="connsiteY14378"/>
              </a:cxn>
              <a:cxn ang="0">
                <a:pos x="connsiteX14379" y="connsiteY14379"/>
              </a:cxn>
              <a:cxn ang="0">
                <a:pos x="connsiteX14380" y="connsiteY14380"/>
              </a:cxn>
              <a:cxn ang="0">
                <a:pos x="connsiteX14381" y="connsiteY14381"/>
              </a:cxn>
              <a:cxn ang="0">
                <a:pos x="connsiteX14382" y="connsiteY14382"/>
              </a:cxn>
              <a:cxn ang="0">
                <a:pos x="connsiteX14383" y="connsiteY14383"/>
              </a:cxn>
              <a:cxn ang="0">
                <a:pos x="connsiteX14384" y="connsiteY14384"/>
              </a:cxn>
              <a:cxn ang="0">
                <a:pos x="connsiteX14385" y="connsiteY14385"/>
              </a:cxn>
              <a:cxn ang="0">
                <a:pos x="connsiteX14386" y="connsiteY14386"/>
              </a:cxn>
              <a:cxn ang="0">
                <a:pos x="connsiteX14387" y="connsiteY14387"/>
              </a:cxn>
              <a:cxn ang="0">
                <a:pos x="connsiteX14388" y="connsiteY14388"/>
              </a:cxn>
              <a:cxn ang="0">
                <a:pos x="connsiteX14389" y="connsiteY14389"/>
              </a:cxn>
              <a:cxn ang="0">
                <a:pos x="connsiteX14390" y="connsiteY14390"/>
              </a:cxn>
              <a:cxn ang="0">
                <a:pos x="connsiteX14391" y="connsiteY14391"/>
              </a:cxn>
              <a:cxn ang="0">
                <a:pos x="connsiteX14392" y="connsiteY14392"/>
              </a:cxn>
              <a:cxn ang="0">
                <a:pos x="connsiteX14393" y="connsiteY14393"/>
              </a:cxn>
              <a:cxn ang="0">
                <a:pos x="connsiteX14394" y="connsiteY14394"/>
              </a:cxn>
              <a:cxn ang="0">
                <a:pos x="connsiteX14395" y="connsiteY14395"/>
              </a:cxn>
              <a:cxn ang="0">
                <a:pos x="connsiteX14396" y="connsiteY14396"/>
              </a:cxn>
              <a:cxn ang="0">
                <a:pos x="connsiteX14397" y="connsiteY14397"/>
              </a:cxn>
              <a:cxn ang="0">
                <a:pos x="connsiteX14398" y="connsiteY14398"/>
              </a:cxn>
              <a:cxn ang="0">
                <a:pos x="connsiteX14399" y="connsiteY14399"/>
              </a:cxn>
              <a:cxn ang="0">
                <a:pos x="connsiteX14400" y="connsiteY14400"/>
              </a:cxn>
              <a:cxn ang="0">
                <a:pos x="connsiteX14401" y="connsiteY14401"/>
              </a:cxn>
              <a:cxn ang="0">
                <a:pos x="connsiteX14402" y="connsiteY14402"/>
              </a:cxn>
              <a:cxn ang="0">
                <a:pos x="connsiteX14403" y="connsiteY14403"/>
              </a:cxn>
              <a:cxn ang="0">
                <a:pos x="connsiteX14404" y="connsiteY14404"/>
              </a:cxn>
              <a:cxn ang="0">
                <a:pos x="connsiteX14405" y="connsiteY14405"/>
              </a:cxn>
              <a:cxn ang="0">
                <a:pos x="connsiteX14406" y="connsiteY14406"/>
              </a:cxn>
              <a:cxn ang="0">
                <a:pos x="connsiteX14407" y="connsiteY14407"/>
              </a:cxn>
              <a:cxn ang="0">
                <a:pos x="connsiteX14408" y="connsiteY14408"/>
              </a:cxn>
              <a:cxn ang="0">
                <a:pos x="connsiteX14409" y="connsiteY14409"/>
              </a:cxn>
              <a:cxn ang="0">
                <a:pos x="connsiteX14410" y="connsiteY14410"/>
              </a:cxn>
              <a:cxn ang="0">
                <a:pos x="connsiteX14411" y="connsiteY14411"/>
              </a:cxn>
              <a:cxn ang="0">
                <a:pos x="connsiteX14412" y="connsiteY14412"/>
              </a:cxn>
              <a:cxn ang="0">
                <a:pos x="connsiteX14413" y="connsiteY14413"/>
              </a:cxn>
              <a:cxn ang="0">
                <a:pos x="connsiteX14414" y="connsiteY14414"/>
              </a:cxn>
              <a:cxn ang="0">
                <a:pos x="connsiteX14415" y="connsiteY14415"/>
              </a:cxn>
              <a:cxn ang="0">
                <a:pos x="connsiteX14416" y="connsiteY14416"/>
              </a:cxn>
              <a:cxn ang="0">
                <a:pos x="connsiteX14417" y="connsiteY14417"/>
              </a:cxn>
              <a:cxn ang="0">
                <a:pos x="connsiteX14418" y="connsiteY14418"/>
              </a:cxn>
              <a:cxn ang="0">
                <a:pos x="connsiteX14419" y="connsiteY14419"/>
              </a:cxn>
              <a:cxn ang="0">
                <a:pos x="connsiteX14420" y="connsiteY14420"/>
              </a:cxn>
              <a:cxn ang="0">
                <a:pos x="connsiteX14421" y="connsiteY14421"/>
              </a:cxn>
              <a:cxn ang="0">
                <a:pos x="connsiteX14422" y="connsiteY14422"/>
              </a:cxn>
              <a:cxn ang="0">
                <a:pos x="connsiteX14423" y="connsiteY14423"/>
              </a:cxn>
              <a:cxn ang="0">
                <a:pos x="connsiteX14424" y="connsiteY14424"/>
              </a:cxn>
              <a:cxn ang="0">
                <a:pos x="connsiteX14425" y="connsiteY14425"/>
              </a:cxn>
              <a:cxn ang="0">
                <a:pos x="connsiteX14426" y="connsiteY14426"/>
              </a:cxn>
              <a:cxn ang="0">
                <a:pos x="connsiteX14427" y="connsiteY14427"/>
              </a:cxn>
              <a:cxn ang="0">
                <a:pos x="connsiteX14428" y="connsiteY14428"/>
              </a:cxn>
              <a:cxn ang="0">
                <a:pos x="connsiteX14429" y="connsiteY14429"/>
              </a:cxn>
              <a:cxn ang="0">
                <a:pos x="connsiteX14430" y="connsiteY14430"/>
              </a:cxn>
              <a:cxn ang="0">
                <a:pos x="connsiteX14431" y="connsiteY14431"/>
              </a:cxn>
              <a:cxn ang="0">
                <a:pos x="connsiteX14432" y="connsiteY14432"/>
              </a:cxn>
              <a:cxn ang="0">
                <a:pos x="connsiteX14433" y="connsiteY14433"/>
              </a:cxn>
              <a:cxn ang="0">
                <a:pos x="connsiteX14434" y="connsiteY14434"/>
              </a:cxn>
              <a:cxn ang="0">
                <a:pos x="connsiteX14435" y="connsiteY14435"/>
              </a:cxn>
              <a:cxn ang="0">
                <a:pos x="connsiteX14436" y="connsiteY14436"/>
              </a:cxn>
              <a:cxn ang="0">
                <a:pos x="connsiteX14437" y="connsiteY14437"/>
              </a:cxn>
              <a:cxn ang="0">
                <a:pos x="connsiteX14438" y="connsiteY14438"/>
              </a:cxn>
              <a:cxn ang="0">
                <a:pos x="connsiteX14439" y="connsiteY14439"/>
              </a:cxn>
              <a:cxn ang="0">
                <a:pos x="connsiteX14440" y="connsiteY14440"/>
              </a:cxn>
              <a:cxn ang="0">
                <a:pos x="connsiteX14441" y="connsiteY14441"/>
              </a:cxn>
              <a:cxn ang="0">
                <a:pos x="connsiteX14442" y="connsiteY14442"/>
              </a:cxn>
              <a:cxn ang="0">
                <a:pos x="connsiteX14443" y="connsiteY14443"/>
              </a:cxn>
              <a:cxn ang="0">
                <a:pos x="connsiteX14444" y="connsiteY14444"/>
              </a:cxn>
              <a:cxn ang="0">
                <a:pos x="connsiteX14445" y="connsiteY14445"/>
              </a:cxn>
              <a:cxn ang="0">
                <a:pos x="connsiteX14446" y="connsiteY14446"/>
              </a:cxn>
              <a:cxn ang="0">
                <a:pos x="connsiteX14447" y="connsiteY14447"/>
              </a:cxn>
              <a:cxn ang="0">
                <a:pos x="connsiteX14448" y="connsiteY14448"/>
              </a:cxn>
              <a:cxn ang="0">
                <a:pos x="connsiteX14449" y="connsiteY14449"/>
              </a:cxn>
              <a:cxn ang="0">
                <a:pos x="connsiteX14450" y="connsiteY14450"/>
              </a:cxn>
              <a:cxn ang="0">
                <a:pos x="connsiteX14451" y="connsiteY14451"/>
              </a:cxn>
              <a:cxn ang="0">
                <a:pos x="connsiteX14452" y="connsiteY14452"/>
              </a:cxn>
              <a:cxn ang="0">
                <a:pos x="connsiteX14453" y="connsiteY14453"/>
              </a:cxn>
              <a:cxn ang="0">
                <a:pos x="connsiteX14454" y="connsiteY14454"/>
              </a:cxn>
              <a:cxn ang="0">
                <a:pos x="connsiteX14455" y="connsiteY14455"/>
              </a:cxn>
              <a:cxn ang="0">
                <a:pos x="connsiteX14456" y="connsiteY14456"/>
              </a:cxn>
              <a:cxn ang="0">
                <a:pos x="connsiteX14457" y="connsiteY14457"/>
              </a:cxn>
              <a:cxn ang="0">
                <a:pos x="connsiteX14458" y="connsiteY14458"/>
              </a:cxn>
              <a:cxn ang="0">
                <a:pos x="connsiteX14459" y="connsiteY14459"/>
              </a:cxn>
              <a:cxn ang="0">
                <a:pos x="connsiteX14460" y="connsiteY14460"/>
              </a:cxn>
              <a:cxn ang="0">
                <a:pos x="connsiteX14461" y="connsiteY14461"/>
              </a:cxn>
              <a:cxn ang="0">
                <a:pos x="connsiteX14462" y="connsiteY14462"/>
              </a:cxn>
              <a:cxn ang="0">
                <a:pos x="connsiteX14463" y="connsiteY14463"/>
              </a:cxn>
              <a:cxn ang="0">
                <a:pos x="connsiteX14464" y="connsiteY14464"/>
              </a:cxn>
              <a:cxn ang="0">
                <a:pos x="connsiteX14465" y="connsiteY14465"/>
              </a:cxn>
              <a:cxn ang="0">
                <a:pos x="connsiteX14466" y="connsiteY14466"/>
              </a:cxn>
              <a:cxn ang="0">
                <a:pos x="connsiteX14467" y="connsiteY14467"/>
              </a:cxn>
              <a:cxn ang="0">
                <a:pos x="connsiteX14468" y="connsiteY14468"/>
              </a:cxn>
              <a:cxn ang="0">
                <a:pos x="connsiteX14469" y="connsiteY14469"/>
              </a:cxn>
              <a:cxn ang="0">
                <a:pos x="connsiteX14470" y="connsiteY14470"/>
              </a:cxn>
              <a:cxn ang="0">
                <a:pos x="connsiteX14471" y="connsiteY14471"/>
              </a:cxn>
              <a:cxn ang="0">
                <a:pos x="connsiteX14472" y="connsiteY14472"/>
              </a:cxn>
              <a:cxn ang="0">
                <a:pos x="connsiteX14473" y="connsiteY14473"/>
              </a:cxn>
              <a:cxn ang="0">
                <a:pos x="connsiteX14474" y="connsiteY14474"/>
              </a:cxn>
              <a:cxn ang="0">
                <a:pos x="connsiteX14475" y="connsiteY14475"/>
              </a:cxn>
              <a:cxn ang="0">
                <a:pos x="connsiteX14476" y="connsiteY14476"/>
              </a:cxn>
              <a:cxn ang="0">
                <a:pos x="connsiteX14477" y="connsiteY14477"/>
              </a:cxn>
              <a:cxn ang="0">
                <a:pos x="connsiteX14478" y="connsiteY14478"/>
              </a:cxn>
              <a:cxn ang="0">
                <a:pos x="connsiteX14479" y="connsiteY14479"/>
              </a:cxn>
              <a:cxn ang="0">
                <a:pos x="connsiteX14480" y="connsiteY14480"/>
              </a:cxn>
              <a:cxn ang="0">
                <a:pos x="connsiteX14481" y="connsiteY14481"/>
              </a:cxn>
              <a:cxn ang="0">
                <a:pos x="connsiteX14482" y="connsiteY14482"/>
              </a:cxn>
              <a:cxn ang="0">
                <a:pos x="connsiteX14483" y="connsiteY14483"/>
              </a:cxn>
              <a:cxn ang="0">
                <a:pos x="connsiteX14484" y="connsiteY14484"/>
              </a:cxn>
              <a:cxn ang="0">
                <a:pos x="connsiteX14485" y="connsiteY14485"/>
              </a:cxn>
              <a:cxn ang="0">
                <a:pos x="connsiteX14486" y="connsiteY14486"/>
              </a:cxn>
              <a:cxn ang="0">
                <a:pos x="connsiteX14487" y="connsiteY14487"/>
              </a:cxn>
              <a:cxn ang="0">
                <a:pos x="connsiteX14488" y="connsiteY14488"/>
              </a:cxn>
              <a:cxn ang="0">
                <a:pos x="connsiteX14489" y="connsiteY14489"/>
              </a:cxn>
              <a:cxn ang="0">
                <a:pos x="connsiteX14490" y="connsiteY14490"/>
              </a:cxn>
              <a:cxn ang="0">
                <a:pos x="connsiteX14491" y="connsiteY14491"/>
              </a:cxn>
              <a:cxn ang="0">
                <a:pos x="connsiteX14492" y="connsiteY14492"/>
              </a:cxn>
              <a:cxn ang="0">
                <a:pos x="connsiteX14493" y="connsiteY14493"/>
              </a:cxn>
              <a:cxn ang="0">
                <a:pos x="connsiteX14494" y="connsiteY14494"/>
              </a:cxn>
              <a:cxn ang="0">
                <a:pos x="connsiteX14495" y="connsiteY14495"/>
              </a:cxn>
              <a:cxn ang="0">
                <a:pos x="connsiteX14496" y="connsiteY14496"/>
              </a:cxn>
              <a:cxn ang="0">
                <a:pos x="connsiteX14497" y="connsiteY14497"/>
              </a:cxn>
              <a:cxn ang="0">
                <a:pos x="connsiteX14498" y="connsiteY14498"/>
              </a:cxn>
              <a:cxn ang="0">
                <a:pos x="connsiteX14499" y="connsiteY14499"/>
              </a:cxn>
              <a:cxn ang="0">
                <a:pos x="connsiteX14500" y="connsiteY14500"/>
              </a:cxn>
              <a:cxn ang="0">
                <a:pos x="connsiteX14501" y="connsiteY14501"/>
              </a:cxn>
              <a:cxn ang="0">
                <a:pos x="connsiteX14502" y="connsiteY14502"/>
              </a:cxn>
              <a:cxn ang="0">
                <a:pos x="connsiteX14503" y="connsiteY14503"/>
              </a:cxn>
              <a:cxn ang="0">
                <a:pos x="connsiteX14504" y="connsiteY14504"/>
              </a:cxn>
              <a:cxn ang="0">
                <a:pos x="connsiteX14505" y="connsiteY14505"/>
              </a:cxn>
              <a:cxn ang="0">
                <a:pos x="connsiteX14506" y="connsiteY14506"/>
              </a:cxn>
              <a:cxn ang="0">
                <a:pos x="connsiteX14507" y="connsiteY14507"/>
              </a:cxn>
              <a:cxn ang="0">
                <a:pos x="connsiteX14508" y="connsiteY14508"/>
              </a:cxn>
              <a:cxn ang="0">
                <a:pos x="connsiteX14509" y="connsiteY14509"/>
              </a:cxn>
              <a:cxn ang="0">
                <a:pos x="connsiteX14510" y="connsiteY14510"/>
              </a:cxn>
              <a:cxn ang="0">
                <a:pos x="connsiteX14511" y="connsiteY14511"/>
              </a:cxn>
              <a:cxn ang="0">
                <a:pos x="connsiteX14512" y="connsiteY14512"/>
              </a:cxn>
              <a:cxn ang="0">
                <a:pos x="connsiteX14513" y="connsiteY14513"/>
              </a:cxn>
              <a:cxn ang="0">
                <a:pos x="connsiteX14514" y="connsiteY14514"/>
              </a:cxn>
              <a:cxn ang="0">
                <a:pos x="connsiteX14515" y="connsiteY14515"/>
              </a:cxn>
              <a:cxn ang="0">
                <a:pos x="connsiteX14516" y="connsiteY14516"/>
              </a:cxn>
              <a:cxn ang="0">
                <a:pos x="connsiteX14517" y="connsiteY14517"/>
              </a:cxn>
              <a:cxn ang="0">
                <a:pos x="connsiteX14518" y="connsiteY14518"/>
              </a:cxn>
              <a:cxn ang="0">
                <a:pos x="connsiteX14519" y="connsiteY14519"/>
              </a:cxn>
              <a:cxn ang="0">
                <a:pos x="connsiteX14520" y="connsiteY14520"/>
              </a:cxn>
              <a:cxn ang="0">
                <a:pos x="connsiteX14521" y="connsiteY14521"/>
              </a:cxn>
              <a:cxn ang="0">
                <a:pos x="connsiteX14522" y="connsiteY14522"/>
              </a:cxn>
              <a:cxn ang="0">
                <a:pos x="connsiteX14523" y="connsiteY14523"/>
              </a:cxn>
              <a:cxn ang="0">
                <a:pos x="connsiteX14524" y="connsiteY14524"/>
              </a:cxn>
              <a:cxn ang="0">
                <a:pos x="connsiteX14525" y="connsiteY14525"/>
              </a:cxn>
              <a:cxn ang="0">
                <a:pos x="connsiteX14526" y="connsiteY14526"/>
              </a:cxn>
              <a:cxn ang="0">
                <a:pos x="connsiteX14527" y="connsiteY14527"/>
              </a:cxn>
              <a:cxn ang="0">
                <a:pos x="connsiteX14528" y="connsiteY14528"/>
              </a:cxn>
              <a:cxn ang="0">
                <a:pos x="connsiteX14529" y="connsiteY14529"/>
              </a:cxn>
              <a:cxn ang="0">
                <a:pos x="connsiteX14530" y="connsiteY14530"/>
              </a:cxn>
              <a:cxn ang="0">
                <a:pos x="connsiteX14531" y="connsiteY14531"/>
              </a:cxn>
              <a:cxn ang="0">
                <a:pos x="connsiteX14532" y="connsiteY14532"/>
              </a:cxn>
              <a:cxn ang="0">
                <a:pos x="connsiteX14533" y="connsiteY14533"/>
              </a:cxn>
              <a:cxn ang="0">
                <a:pos x="connsiteX14534" y="connsiteY14534"/>
              </a:cxn>
              <a:cxn ang="0">
                <a:pos x="connsiteX14535" y="connsiteY14535"/>
              </a:cxn>
              <a:cxn ang="0">
                <a:pos x="connsiteX14536" y="connsiteY14536"/>
              </a:cxn>
              <a:cxn ang="0">
                <a:pos x="connsiteX14537" y="connsiteY14537"/>
              </a:cxn>
              <a:cxn ang="0">
                <a:pos x="connsiteX14538" y="connsiteY14538"/>
              </a:cxn>
              <a:cxn ang="0">
                <a:pos x="connsiteX14539" y="connsiteY14539"/>
              </a:cxn>
              <a:cxn ang="0">
                <a:pos x="connsiteX14540" y="connsiteY14540"/>
              </a:cxn>
              <a:cxn ang="0">
                <a:pos x="connsiteX14541" y="connsiteY14541"/>
              </a:cxn>
              <a:cxn ang="0">
                <a:pos x="connsiteX14542" y="connsiteY14542"/>
              </a:cxn>
              <a:cxn ang="0">
                <a:pos x="connsiteX14543" y="connsiteY14543"/>
              </a:cxn>
              <a:cxn ang="0">
                <a:pos x="connsiteX14544" y="connsiteY14544"/>
              </a:cxn>
              <a:cxn ang="0">
                <a:pos x="connsiteX14545" y="connsiteY14545"/>
              </a:cxn>
              <a:cxn ang="0">
                <a:pos x="connsiteX14546" y="connsiteY14546"/>
              </a:cxn>
              <a:cxn ang="0">
                <a:pos x="connsiteX14547" y="connsiteY14547"/>
              </a:cxn>
              <a:cxn ang="0">
                <a:pos x="connsiteX14548" y="connsiteY14548"/>
              </a:cxn>
              <a:cxn ang="0">
                <a:pos x="connsiteX14549" y="connsiteY14549"/>
              </a:cxn>
              <a:cxn ang="0">
                <a:pos x="connsiteX14550" y="connsiteY14550"/>
              </a:cxn>
              <a:cxn ang="0">
                <a:pos x="connsiteX14551" y="connsiteY14551"/>
              </a:cxn>
              <a:cxn ang="0">
                <a:pos x="connsiteX14552" y="connsiteY14552"/>
              </a:cxn>
              <a:cxn ang="0">
                <a:pos x="connsiteX14553" y="connsiteY14553"/>
              </a:cxn>
              <a:cxn ang="0">
                <a:pos x="connsiteX14554" y="connsiteY14554"/>
              </a:cxn>
              <a:cxn ang="0">
                <a:pos x="connsiteX14555" y="connsiteY14555"/>
              </a:cxn>
              <a:cxn ang="0">
                <a:pos x="connsiteX14556" y="connsiteY14556"/>
              </a:cxn>
              <a:cxn ang="0">
                <a:pos x="connsiteX14557" y="connsiteY14557"/>
              </a:cxn>
              <a:cxn ang="0">
                <a:pos x="connsiteX14558" y="connsiteY14558"/>
              </a:cxn>
              <a:cxn ang="0">
                <a:pos x="connsiteX14559" y="connsiteY14559"/>
              </a:cxn>
              <a:cxn ang="0">
                <a:pos x="connsiteX14560" y="connsiteY14560"/>
              </a:cxn>
              <a:cxn ang="0">
                <a:pos x="connsiteX14561" y="connsiteY14561"/>
              </a:cxn>
              <a:cxn ang="0">
                <a:pos x="connsiteX14562" y="connsiteY14562"/>
              </a:cxn>
              <a:cxn ang="0">
                <a:pos x="connsiteX14563" y="connsiteY14563"/>
              </a:cxn>
              <a:cxn ang="0">
                <a:pos x="connsiteX14564" y="connsiteY14564"/>
              </a:cxn>
              <a:cxn ang="0">
                <a:pos x="connsiteX14565" y="connsiteY14565"/>
              </a:cxn>
              <a:cxn ang="0">
                <a:pos x="connsiteX14566" y="connsiteY14566"/>
              </a:cxn>
              <a:cxn ang="0">
                <a:pos x="connsiteX14567" y="connsiteY14567"/>
              </a:cxn>
              <a:cxn ang="0">
                <a:pos x="connsiteX14568" y="connsiteY14568"/>
              </a:cxn>
              <a:cxn ang="0">
                <a:pos x="connsiteX14569" y="connsiteY14569"/>
              </a:cxn>
              <a:cxn ang="0">
                <a:pos x="connsiteX14570" y="connsiteY14570"/>
              </a:cxn>
              <a:cxn ang="0">
                <a:pos x="connsiteX14571" y="connsiteY14571"/>
              </a:cxn>
              <a:cxn ang="0">
                <a:pos x="connsiteX14572" y="connsiteY14572"/>
              </a:cxn>
              <a:cxn ang="0">
                <a:pos x="connsiteX14573" y="connsiteY14573"/>
              </a:cxn>
              <a:cxn ang="0">
                <a:pos x="connsiteX14574" y="connsiteY14574"/>
              </a:cxn>
              <a:cxn ang="0">
                <a:pos x="connsiteX14575" y="connsiteY14575"/>
              </a:cxn>
              <a:cxn ang="0">
                <a:pos x="connsiteX14576" y="connsiteY14576"/>
              </a:cxn>
              <a:cxn ang="0">
                <a:pos x="connsiteX14577" y="connsiteY14577"/>
              </a:cxn>
              <a:cxn ang="0">
                <a:pos x="connsiteX14578" y="connsiteY14578"/>
              </a:cxn>
              <a:cxn ang="0">
                <a:pos x="connsiteX14579" y="connsiteY14579"/>
              </a:cxn>
              <a:cxn ang="0">
                <a:pos x="connsiteX14580" y="connsiteY14580"/>
              </a:cxn>
              <a:cxn ang="0">
                <a:pos x="connsiteX14581" y="connsiteY14581"/>
              </a:cxn>
              <a:cxn ang="0">
                <a:pos x="connsiteX14582" y="connsiteY14582"/>
              </a:cxn>
              <a:cxn ang="0">
                <a:pos x="connsiteX14583" y="connsiteY14583"/>
              </a:cxn>
              <a:cxn ang="0">
                <a:pos x="connsiteX14584" y="connsiteY14584"/>
              </a:cxn>
              <a:cxn ang="0">
                <a:pos x="connsiteX14585" y="connsiteY14585"/>
              </a:cxn>
              <a:cxn ang="0">
                <a:pos x="connsiteX14586" y="connsiteY14586"/>
              </a:cxn>
              <a:cxn ang="0">
                <a:pos x="connsiteX14587" y="connsiteY14587"/>
              </a:cxn>
              <a:cxn ang="0">
                <a:pos x="connsiteX14588" y="connsiteY14588"/>
              </a:cxn>
              <a:cxn ang="0">
                <a:pos x="connsiteX14589" y="connsiteY14589"/>
              </a:cxn>
              <a:cxn ang="0">
                <a:pos x="connsiteX14590" y="connsiteY14590"/>
              </a:cxn>
              <a:cxn ang="0">
                <a:pos x="connsiteX14591" y="connsiteY14591"/>
              </a:cxn>
              <a:cxn ang="0">
                <a:pos x="connsiteX14592" y="connsiteY14592"/>
              </a:cxn>
              <a:cxn ang="0">
                <a:pos x="connsiteX14593" y="connsiteY14593"/>
              </a:cxn>
              <a:cxn ang="0">
                <a:pos x="connsiteX14594" y="connsiteY14594"/>
              </a:cxn>
              <a:cxn ang="0">
                <a:pos x="connsiteX14595" y="connsiteY14595"/>
              </a:cxn>
              <a:cxn ang="0">
                <a:pos x="connsiteX14596" y="connsiteY14596"/>
              </a:cxn>
              <a:cxn ang="0">
                <a:pos x="connsiteX14597" y="connsiteY14597"/>
              </a:cxn>
              <a:cxn ang="0">
                <a:pos x="connsiteX14598" y="connsiteY14598"/>
              </a:cxn>
              <a:cxn ang="0">
                <a:pos x="connsiteX14599" y="connsiteY14599"/>
              </a:cxn>
              <a:cxn ang="0">
                <a:pos x="connsiteX14600" y="connsiteY14600"/>
              </a:cxn>
              <a:cxn ang="0">
                <a:pos x="connsiteX14601" y="connsiteY14601"/>
              </a:cxn>
              <a:cxn ang="0">
                <a:pos x="connsiteX14602" y="connsiteY14602"/>
              </a:cxn>
              <a:cxn ang="0">
                <a:pos x="connsiteX14603" y="connsiteY14603"/>
              </a:cxn>
              <a:cxn ang="0">
                <a:pos x="connsiteX14604" y="connsiteY14604"/>
              </a:cxn>
              <a:cxn ang="0">
                <a:pos x="connsiteX14605" y="connsiteY14605"/>
              </a:cxn>
              <a:cxn ang="0">
                <a:pos x="connsiteX14606" y="connsiteY14606"/>
              </a:cxn>
              <a:cxn ang="0">
                <a:pos x="connsiteX14607" y="connsiteY14607"/>
              </a:cxn>
              <a:cxn ang="0">
                <a:pos x="connsiteX14608" y="connsiteY14608"/>
              </a:cxn>
              <a:cxn ang="0">
                <a:pos x="connsiteX14609" y="connsiteY14609"/>
              </a:cxn>
              <a:cxn ang="0">
                <a:pos x="connsiteX14610" y="connsiteY14610"/>
              </a:cxn>
              <a:cxn ang="0">
                <a:pos x="connsiteX14611" y="connsiteY14611"/>
              </a:cxn>
              <a:cxn ang="0">
                <a:pos x="connsiteX14612" y="connsiteY14612"/>
              </a:cxn>
              <a:cxn ang="0">
                <a:pos x="connsiteX14613" y="connsiteY14613"/>
              </a:cxn>
              <a:cxn ang="0">
                <a:pos x="connsiteX14614" y="connsiteY14614"/>
              </a:cxn>
              <a:cxn ang="0">
                <a:pos x="connsiteX14615" y="connsiteY14615"/>
              </a:cxn>
              <a:cxn ang="0">
                <a:pos x="connsiteX14616" y="connsiteY14616"/>
              </a:cxn>
              <a:cxn ang="0">
                <a:pos x="connsiteX14617" y="connsiteY14617"/>
              </a:cxn>
              <a:cxn ang="0">
                <a:pos x="connsiteX14618" y="connsiteY14618"/>
              </a:cxn>
              <a:cxn ang="0">
                <a:pos x="connsiteX14619" y="connsiteY14619"/>
              </a:cxn>
              <a:cxn ang="0">
                <a:pos x="connsiteX14620" y="connsiteY14620"/>
              </a:cxn>
              <a:cxn ang="0">
                <a:pos x="connsiteX14621" y="connsiteY14621"/>
              </a:cxn>
              <a:cxn ang="0">
                <a:pos x="connsiteX14622" y="connsiteY14622"/>
              </a:cxn>
              <a:cxn ang="0">
                <a:pos x="connsiteX14623" y="connsiteY14623"/>
              </a:cxn>
              <a:cxn ang="0">
                <a:pos x="connsiteX14624" y="connsiteY14624"/>
              </a:cxn>
              <a:cxn ang="0">
                <a:pos x="connsiteX14625" y="connsiteY14625"/>
              </a:cxn>
              <a:cxn ang="0">
                <a:pos x="connsiteX14626" y="connsiteY14626"/>
              </a:cxn>
              <a:cxn ang="0">
                <a:pos x="connsiteX14627" y="connsiteY14627"/>
              </a:cxn>
              <a:cxn ang="0">
                <a:pos x="connsiteX14628" y="connsiteY14628"/>
              </a:cxn>
              <a:cxn ang="0">
                <a:pos x="connsiteX14629" y="connsiteY14629"/>
              </a:cxn>
              <a:cxn ang="0">
                <a:pos x="connsiteX14630" y="connsiteY14630"/>
              </a:cxn>
              <a:cxn ang="0">
                <a:pos x="connsiteX14631" y="connsiteY14631"/>
              </a:cxn>
              <a:cxn ang="0">
                <a:pos x="connsiteX14632" y="connsiteY14632"/>
              </a:cxn>
              <a:cxn ang="0">
                <a:pos x="connsiteX14633" y="connsiteY14633"/>
              </a:cxn>
              <a:cxn ang="0">
                <a:pos x="connsiteX14634" y="connsiteY14634"/>
              </a:cxn>
              <a:cxn ang="0">
                <a:pos x="connsiteX14635" y="connsiteY14635"/>
              </a:cxn>
              <a:cxn ang="0">
                <a:pos x="connsiteX14636" y="connsiteY14636"/>
              </a:cxn>
              <a:cxn ang="0">
                <a:pos x="connsiteX14637" y="connsiteY14637"/>
              </a:cxn>
              <a:cxn ang="0">
                <a:pos x="connsiteX14638" y="connsiteY14638"/>
              </a:cxn>
              <a:cxn ang="0">
                <a:pos x="connsiteX14639" y="connsiteY14639"/>
              </a:cxn>
              <a:cxn ang="0">
                <a:pos x="connsiteX14640" y="connsiteY14640"/>
              </a:cxn>
              <a:cxn ang="0">
                <a:pos x="connsiteX14641" y="connsiteY14641"/>
              </a:cxn>
              <a:cxn ang="0">
                <a:pos x="connsiteX14642" y="connsiteY14642"/>
              </a:cxn>
              <a:cxn ang="0">
                <a:pos x="connsiteX14643" y="connsiteY14643"/>
              </a:cxn>
              <a:cxn ang="0">
                <a:pos x="connsiteX14644" y="connsiteY14644"/>
              </a:cxn>
              <a:cxn ang="0">
                <a:pos x="connsiteX14645" y="connsiteY14645"/>
              </a:cxn>
              <a:cxn ang="0">
                <a:pos x="connsiteX14646" y="connsiteY14646"/>
              </a:cxn>
              <a:cxn ang="0">
                <a:pos x="connsiteX14647" y="connsiteY14647"/>
              </a:cxn>
              <a:cxn ang="0">
                <a:pos x="connsiteX14648" y="connsiteY14648"/>
              </a:cxn>
              <a:cxn ang="0">
                <a:pos x="connsiteX14649" y="connsiteY14649"/>
              </a:cxn>
              <a:cxn ang="0">
                <a:pos x="connsiteX14650" y="connsiteY14650"/>
              </a:cxn>
              <a:cxn ang="0">
                <a:pos x="connsiteX14651" y="connsiteY14651"/>
              </a:cxn>
              <a:cxn ang="0">
                <a:pos x="connsiteX14652" y="connsiteY14652"/>
              </a:cxn>
              <a:cxn ang="0">
                <a:pos x="connsiteX14653" y="connsiteY14653"/>
              </a:cxn>
              <a:cxn ang="0">
                <a:pos x="connsiteX14654" y="connsiteY14654"/>
              </a:cxn>
              <a:cxn ang="0">
                <a:pos x="connsiteX14655" y="connsiteY14655"/>
              </a:cxn>
              <a:cxn ang="0">
                <a:pos x="connsiteX14656" y="connsiteY14656"/>
              </a:cxn>
              <a:cxn ang="0">
                <a:pos x="connsiteX14657" y="connsiteY14657"/>
              </a:cxn>
              <a:cxn ang="0">
                <a:pos x="connsiteX14658" y="connsiteY14658"/>
              </a:cxn>
              <a:cxn ang="0">
                <a:pos x="connsiteX14659" y="connsiteY14659"/>
              </a:cxn>
              <a:cxn ang="0">
                <a:pos x="connsiteX14660" y="connsiteY14660"/>
              </a:cxn>
              <a:cxn ang="0">
                <a:pos x="connsiteX14661" y="connsiteY14661"/>
              </a:cxn>
              <a:cxn ang="0">
                <a:pos x="connsiteX14662" y="connsiteY14662"/>
              </a:cxn>
              <a:cxn ang="0">
                <a:pos x="connsiteX14663" y="connsiteY14663"/>
              </a:cxn>
              <a:cxn ang="0">
                <a:pos x="connsiteX14664" y="connsiteY14664"/>
              </a:cxn>
              <a:cxn ang="0">
                <a:pos x="connsiteX14665" y="connsiteY14665"/>
              </a:cxn>
              <a:cxn ang="0">
                <a:pos x="connsiteX14666" y="connsiteY14666"/>
              </a:cxn>
              <a:cxn ang="0">
                <a:pos x="connsiteX14667" y="connsiteY14667"/>
              </a:cxn>
              <a:cxn ang="0">
                <a:pos x="connsiteX14668" y="connsiteY14668"/>
              </a:cxn>
              <a:cxn ang="0">
                <a:pos x="connsiteX14669" y="connsiteY14669"/>
              </a:cxn>
              <a:cxn ang="0">
                <a:pos x="connsiteX14670" y="connsiteY14670"/>
              </a:cxn>
              <a:cxn ang="0">
                <a:pos x="connsiteX14671" y="connsiteY14671"/>
              </a:cxn>
              <a:cxn ang="0">
                <a:pos x="connsiteX14672" y="connsiteY14672"/>
              </a:cxn>
              <a:cxn ang="0">
                <a:pos x="connsiteX14673" y="connsiteY14673"/>
              </a:cxn>
              <a:cxn ang="0">
                <a:pos x="connsiteX14674" y="connsiteY14674"/>
              </a:cxn>
              <a:cxn ang="0">
                <a:pos x="connsiteX14675" y="connsiteY14675"/>
              </a:cxn>
              <a:cxn ang="0">
                <a:pos x="connsiteX14676" y="connsiteY14676"/>
              </a:cxn>
              <a:cxn ang="0">
                <a:pos x="connsiteX14677" y="connsiteY14677"/>
              </a:cxn>
              <a:cxn ang="0">
                <a:pos x="connsiteX14678" y="connsiteY14678"/>
              </a:cxn>
              <a:cxn ang="0">
                <a:pos x="connsiteX14679" y="connsiteY14679"/>
              </a:cxn>
              <a:cxn ang="0">
                <a:pos x="connsiteX14680" y="connsiteY14680"/>
              </a:cxn>
              <a:cxn ang="0">
                <a:pos x="connsiteX14681" y="connsiteY14681"/>
              </a:cxn>
              <a:cxn ang="0">
                <a:pos x="connsiteX14682" y="connsiteY14682"/>
              </a:cxn>
              <a:cxn ang="0">
                <a:pos x="connsiteX14683" y="connsiteY14683"/>
              </a:cxn>
              <a:cxn ang="0">
                <a:pos x="connsiteX14684" y="connsiteY14684"/>
              </a:cxn>
              <a:cxn ang="0">
                <a:pos x="connsiteX14685" y="connsiteY14685"/>
              </a:cxn>
              <a:cxn ang="0">
                <a:pos x="connsiteX14686" y="connsiteY14686"/>
              </a:cxn>
              <a:cxn ang="0">
                <a:pos x="connsiteX14687" y="connsiteY14687"/>
              </a:cxn>
              <a:cxn ang="0">
                <a:pos x="connsiteX14688" y="connsiteY14688"/>
              </a:cxn>
              <a:cxn ang="0">
                <a:pos x="connsiteX14689" y="connsiteY14689"/>
              </a:cxn>
              <a:cxn ang="0">
                <a:pos x="connsiteX14690" y="connsiteY14690"/>
              </a:cxn>
              <a:cxn ang="0">
                <a:pos x="connsiteX14691" y="connsiteY14691"/>
              </a:cxn>
              <a:cxn ang="0">
                <a:pos x="connsiteX14692" y="connsiteY14692"/>
              </a:cxn>
              <a:cxn ang="0">
                <a:pos x="connsiteX14693" y="connsiteY14693"/>
              </a:cxn>
              <a:cxn ang="0">
                <a:pos x="connsiteX14694" y="connsiteY14694"/>
              </a:cxn>
              <a:cxn ang="0">
                <a:pos x="connsiteX14695" y="connsiteY14695"/>
              </a:cxn>
              <a:cxn ang="0">
                <a:pos x="connsiteX14696" y="connsiteY14696"/>
              </a:cxn>
              <a:cxn ang="0">
                <a:pos x="connsiteX14697" y="connsiteY14697"/>
              </a:cxn>
              <a:cxn ang="0">
                <a:pos x="connsiteX14698" y="connsiteY14698"/>
              </a:cxn>
              <a:cxn ang="0">
                <a:pos x="connsiteX14699" y="connsiteY14699"/>
              </a:cxn>
              <a:cxn ang="0">
                <a:pos x="connsiteX14700" y="connsiteY14700"/>
              </a:cxn>
              <a:cxn ang="0">
                <a:pos x="connsiteX14701" y="connsiteY14701"/>
              </a:cxn>
              <a:cxn ang="0">
                <a:pos x="connsiteX14702" y="connsiteY14702"/>
              </a:cxn>
              <a:cxn ang="0">
                <a:pos x="connsiteX14703" y="connsiteY14703"/>
              </a:cxn>
              <a:cxn ang="0">
                <a:pos x="connsiteX14704" y="connsiteY14704"/>
              </a:cxn>
              <a:cxn ang="0">
                <a:pos x="connsiteX14705" y="connsiteY14705"/>
              </a:cxn>
              <a:cxn ang="0">
                <a:pos x="connsiteX14706" y="connsiteY14706"/>
              </a:cxn>
              <a:cxn ang="0">
                <a:pos x="connsiteX14707" y="connsiteY14707"/>
              </a:cxn>
              <a:cxn ang="0">
                <a:pos x="connsiteX14708" y="connsiteY14708"/>
              </a:cxn>
              <a:cxn ang="0">
                <a:pos x="connsiteX14709" y="connsiteY14709"/>
              </a:cxn>
              <a:cxn ang="0">
                <a:pos x="connsiteX14710" y="connsiteY14710"/>
              </a:cxn>
              <a:cxn ang="0">
                <a:pos x="connsiteX14711" y="connsiteY14711"/>
              </a:cxn>
              <a:cxn ang="0">
                <a:pos x="connsiteX14712" y="connsiteY14712"/>
              </a:cxn>
              <a:cxn ang="0">
                <a:pos x="connsiteX14713" y="connsiteY14713"/>
              </a:cxn>
              <a:cxn ang="0">
                <a:pos x="connsiteX14714" y="connsiteY14714"/>
              </a:cxn>
              <a:cxn ang="0">
                <a:pos x="connsiteX14715" y="connsiteY14715"/>
              </a:cxn>
              <a:cxn ang="0">
                <a:pos x="connsiteX14716" y="connsiteY14716"/>
              </a:cxn>
              <a:cxn ang="0">
                <a:pos x="connsiteX14717" y="connsiteY14717"/>
              </a:cxn>
              <a:cxn ang="0">
                <a:pos x="connsiteX14718" y="connsiteY14718"/>
              </a:cxn>
              <a:cxn ang="0">
                <a:pos x="connsiteX14719" y="connsiteY14719"/>
              </a:cxn>
              <a:cxn ang="0">
                <a:pos x="connsiteX14720" y="connsiteY14720"/>
              </a:cxn>
              <a:cxn ang="0">
                <a:pos x="connsiteX14721" y="connsiteY14721"/>
              </a:cxn>
              <a:cxn ang="0">
                <a:pos x="connsiteX14722" y="connsiteY14722"/>
              </a:cxn>
              <a:cxn ang="0">
                <a:pos x="connsiteX14723" y="connsiteY14723"/>
              </a:cxn>
              <a:cxn ang="0">
                <a:pos x="connsiteX14724" y="connsiteY14724"/>
              </a:cxn>
              <a:cxn ang="0">
                <a:pos x="connsiteX14725" y="connsiteY14725"/>
              </a:cxn>
              <a:cxn ang="0">
                <a:pos x="connsiteX14726" y="connsiteY14726"/>
              </a:cxn>
              <a:cxn ang="0">
                <a:pos x="connsiteX14727" y="connsiteY14727"/>
              </a:cxn>
              <a:cxn ang="0">
                <a:pos x="connsiteX14728" y="connsiteY14728"/>
              </a:cxn>
              <a:cxn ang="0">
                <a:pos x="connsiteX14729" y="connsiteY14729"/>
              </a:cxn>
              <a:cxn ang="0">
                <a:pos x="connsiteX14730" y="connsiteY14730"/>
              </a:cxn>
              <a:cxn ang="0">
                <a:pos x="connsiteX14731" y="connsiteY14731"/>
              </a:cxn>
              <a:cxn ang="0">
                <a:pos x="connsiteX14732" y="connsiteY14732"/>
              </a:cxn>
              <a:cxn ang="0">
                <a:pos x="connsiteX14733" y="connsiteY14733"/>
              </a:cxn>
              <a:cxn ang="0">
                <a:pos x="connsiteX14734" y="connsiteY14734"/>
              </a:cxn>
              <a:cxn ang="0">
                <a:pos x="connsiteX14735" y="connsiteY14735"/>
              </a:cxn>
              <a:cxn ang="0">
                <a:pos x="connsiteX14736" y="connsiteY14736"/>
              </a:cxn>
              <a:cxn ang="0">
                <a:pos x="connsiteX14737" y="connsiteY14737"/>
              </a:cxn>
              <a:cxn ang="0">
                <a:pos x="connsiteX14738" y="connsiteY14738"/>
              </a:cxn>
              <a:cxn ang="0">
                <a:pos x="connsiteX14739" y="connsiteY14739"/>
              </a:cxn>
              <a:cxn ang="0">
                <a:pos x="connsiteX14740" y="connsiteY14740"/>
              </a:cxn>
              <a:cxn ang="0">
                <a:pos x="connsiteX14741" y="connsiteY14741"/>
              </a:cxn>
              <a:cxn ang="0">
                <a:pos x="connsiteX14742" y="connsiteY14742"/>
              </a:cxn>
              <a:cxn ang="0">
                <a:pos x="connsiteX14743" y="connsiteY14743"/>
              </a:cxn>
              <a:cxn ang="0">
                <a:pos x="connsiteX14744" y="connsiteY14744"/>
              </a:cxn>
              <a:cxn ang="0">
                <a:pos x="connsiteX14745" y="connsiteY14745"/>
              </a:cxn>
              <a:cxn ang="0">
                <a:pos x="connsiteX14746" y="connsiteY14746"/>
              </a:cxn>
              <a:cxn ang="0">
                <a:pos x="connsiteX14747" y="connsiteY14747"/>
              </a:cxn>
              <a:cxn ang="0">
                <a:pos x="connsiteX14748" y="connsiteY14748"/>
              </a:cxn>
              <a:cxn ang="0">
                <a:pos x="connsiteX14749" y="connsiteY14749"/>
              </a:cxn>
              <a:cxn ang="0">
                <a:pos x="connsiteX14750" y="connsiteY14750"/>
              </a:cxn>
              <a:cxn ang="0">
                <a:pos x="connsiteX14751" y="connsiteY14751"/>
              </a:cxn>
              <a:cxn ang="0">
                <a:pos x="connsiteX14752" y="connsiteY14752"/>
              </a:cxn>
              <a:cxn ang="0">
                <a:pos x="connsiteX14753" y="connsiteY14753"/>
              </a:cxn>
              <a:cxn ang="0">
                <a:pos x="connsiteX14754" y="connsiteY14754"/>
              </a:cxn>
              <a:cxn ang="0">
                <a:pos x="connsiteX14755" y="connsiteY14755"/>
              </a:cxn>
              <a:cxn ang="0">
                <a:pos x="connsiteX14756" y="connsiteY14756"/>
              </a:cxn>
              <a:cxn ang="0">
                <a:pos x="connsiteX14757" y="connsiteY14757"/>
              </a:cxn>
              <a:cxn ang="0">
                <a:pos x="connsiteX14758" y="connsiteY14758"/>
              </a:cxn>
              <a:cxn ang="0">
                <a:pos x="connsiteX14759" y="connsiteY14759"/>
              </a:cxn>
              <a:cxn ang="0">
                <a:pos x="connsiteX14760" y="connsiteY14760"/>
              </a:cxn>
              <a:cxn ang="0">
                <a:pos x="connsiteX14761" y="connsiteY14761"/>
              </a:cxn>
              <a:cxn ang="0">
                <a:pos x="connsiteX14762" y="connsiteY14762"/>
              </a:cxn>
              <a:cxn ang="0">
                <a:pos x="connsiteX14763" y="connsiteY14763"/>
              </a:cxn>
              <a:cxn ang="0">
                <a:pos x="connsiteX14764" y="connsiteY14764"/>
              </a:cxn>
              <a:cxn ang="0">
                <a:pos x="connsiteX14765" y="connsiteY14765"/>
              </a:cxn>
              <a:cxn ang="0">
                <a:pos x="connsiteX14766" y="connsiteY14766"/>
              </a:cxn>
              <a:cxn ang="0">
                <a:pos x="connsiteX14767" y="connsiteY14767"/>
              </a:cxn>
              <a:cxn ang="0">
                <a:pos x="connsiteX14768" y="connsiteY14768"/>
              </a:cxn>
              <a:cxn ang="0">
                <a:pos x="connsiteX14769" y="connsiteY14769"/>
              </a:cxn>
              <a:cxn ang="0">
                <a:pos x="connsiteX14770" y="connsiteY14770"/>
              </a:cxn>
              <a:cxn ang="0">
                <a:pos x="connsiteX14771" y="connsiteY14771"/>
              </a:cxn>
              <a:cxn ang="0">
                <a:pos x="connsiteX14772" y="connsiteY14772"/>
              </a:cxn>
              <a:cxn ang="0">
                <a:pos x="connsiteX14773" y="connsiteY14773"/>
              </a:cxn>
              <a:cxn ang="0">
                <a:pos x="connsiteX14774" y="connsiteY14774"/>
              </a:cxn>
              <a:cxn ang="0">
                <a:pos x="connsiteX14775" y="connsiteY14775"/>
              </a:cxn>
              <a:cxn ang="0">
                <a:pos x="connsiteX14776" y="connsiteY14776"/>
              </a:cxn>
              <a:cxn ang="0">
                <a:pos x="connsiteX14777" y="connsiteY14777"/>
              </a:cxn>
              <a:cxn ang="0">
                <a:pos x="connsiteX14778" y="connsiteY14778"/>
              </a:cxn>
              <a:cxn ang="0">
                <a:pos x="connsiteX14779" y="connsiteY14779"/>
              </a:cxn>
              <a:cxn ang="0">
                <a:pos x="connsiteX14780" y="connsiteY14780"/>
              </a:cxn>
              <a:cxn ang="0">
                <a:pos x="connsiteX14781" y="connsiteY14781"/>
              </a:cxn>
              <a:cxn ang="0">
                <a:pos x="connsiteX14782" y="connsiteY14782"/>
              </a:cxn>
              <a:cxn ang="0">
                <a:pos x="connsiteX14783" y="connsiteY14783"/>
              </a:cxn>
              <a:cxn ang="0">
                <a:pos x="connsiteX14784" y="connsiteY14784"/>
              </a:cxn>
              <a:cxn ang="0">
                <a:pos x="connsiteX14785" y="connsiteY14785"/>
              </a:cxn>
              <a:cxn ang="0">
                <a:pos x="connsiteX14786" y="connsiteY14786"/>
              </a:cxn>
              <a:cxn ang="0">
                <a:pos x="connsiteX14787" y="connsiteY14787"/>
              </a:cxn>
              <a:cxn ang="0">
                <a:pos x="connsiteX14788" y="connsiteY14788"/>
              </a:cxn>
              <a:cxn ang="0">
                <a:pos x="connsiteX14789" y="connsiteY14789"/>
              </a:cxn>
              <a:cxn ang="0">
                <a:pos x="connsiteX14790" y="connsiteY14790"/>
              </a:cxn>
              <a:cxn ang="0">
                <a:pos x="connsiteX14791" y="connsiteY14791"/>
              </a:cxn>
              <a:cxn ang="0">
                <a:pos x="connsiteX14792" y="connsiteY14792"/>
              </a:cxn>
              <a:cxn ang="0">
                <a:pos x="connsiteX14793" y="connsiteY14793"/>
              </a:cxn>
              <a:cxn ang="0">
                <a:pos x="connsiteX14794" y="connsiteY14794"/>
              </a:cxn>
              <a:cxn ang="0">
                <a:pos x="connsiteX14795" y="connsiteY14795"/>
              </a:cxn>
              <a:cxn ang="0">
                <a:pos x="connsiteX14796" y="connsiteY14796"/>
              </a:cxn>
              <a:cxn ang="0">
                <a:pos x="connsiteX14797" y="connsiteY14797"/>
              </a:cxn>
              <a:cxn ang="0">
                <a:pos x="connsiteX14798" y="connsiteY14798"/>
              </a:cxn>
              <a:cxn ang="0">
                <a:pos x="connsiteX14799" y="connsiteY14799"/>
              </a:cxn>
              <a:cxn ang="0">
                <a:pos x="connsiteX14800" y="connsiteY14800"/>
              </a:cxn>
              <a:cxn ang="0">
                <a:pos x="connsiteX14801" y="connsiteY14801"/>
              </a:cxn>
              <a:cxn ang="0">
                <a:pos x="connsiteX14802" y="connsiteY14802"/>
              </a:cxn>
              <a:cxn ang="0">
                <a:pos x="connsiteX14803" y="connsiteY14803"/>
              </a:cxn>
              <a:cxn ang="0">
                <a:pos x="connsiteX14804" y="connsiteY14804"/>
              </a:cxn>
              <a:cxn ang="0">
                <a:pos x="connsiteX14805" y="connsiteY14805"/>
              </a:cxn>
              <a:cxn ang="0">
                <a:pos x="connsiteX14806" y="connsiteY14806"/>
              </a:cxn>
              <a:cxn ang="0">
                <a:pos x="connsiteX14807" y="connsiteY14807"/>
              </a:cxn>
              <a:cxn ang="0">
                <a:pos x="connsiteX14808" y="connsiteY14808"/>
              </a:cxn>
              <a:cxn ang="0">
                <a:pos x="connsiteX14809" y="connsiteY14809"/>
              </a:cxn>
              <a:cxn ang="0">
                <a:pos x="connsiteX14810" y="connsiteY14810"/>
              </a:cxn>
              <a:cxn ang="0">
                <a:pos x="connsiteX14811" y="connsiteY14811"/>
              </a:cxn>
              <a:cxn ang="0">
                <a:pos x="connsiteX14812" y="connsiteY14812"/>
              </a:cxn>
              <a:cxn ang="0">
                <a:pos x="connsiteX14813" y="connsiteY14813"/>
              </a:cxn>
              <a:cxn ang="0">
                <a:pos x="connsiteX14814" y="connsiteY14814"/>
              </a:cxn>
              <a:cxn ang="0">
                <a:pos x="connsiteX14815" y="connsiteY14815"/>
              </a:cxn>
              <a:cxn ang="0">
                <a:pos x="connsiteX14816" y="connsiteY14816"/>
              </a:cxn>
              <a:cxn ang="0">
                <a:pos x="connsiteX14817" y="connsiteY14817"/>
              </a:cxn>
              <a:cxn ang="0">
                <a:pos x="connsiteX14818" y="connsiteY14818"/>
              </a:cxn>
              <a:cxn ang="0">
                <a:pos x="connsiteX14819" y="connsiteY14819"/>
              </a:cxn>
              <a:cxn ang="0">
                <a:pos x="connsiteX14820" y="connsiteY14820"/>
              </a:cxn>
              <a:cxn ang="0">
                <a:pos x="connsiteX14821" y="connsiteY14821"/>
              </a:cxn>
              <a:cxn ang="0">
                <a:pos x="connsiteX14822" y="connsiteY14822"/>
              </a:cxn>
              <a:cxn ang="0">
                <a:pos x="connsiteX14823" y="connsiteY14823"/>
              </a:cxn>
              <a:cxn ang="0">
                <a:pos x="connsiteX14824" y="connsiteY14824"/>
              </a:cxn>
              <a:cxn ang="0">
                <a:pos x="connsiteX14825" y="connsiteY14825"/>
              </a:cxn>
              <a:cxn ang="0">
                <a:pos x="connsiteX14826" y="connsiteY14826"/>
              </a:cxn>
              <a:cxn ang="0">
                <a:pos x="connsiteX14827" y="connsiteY14827"/>
              </a:cxn>
              <a:cxn ang="0">
                <a:pos x="connsiteX14828" y="connsiteY14828"/>
              </a:cxn>
              <a:cxn ang="0">
                <a:pos x="connsiteX14829" y="connsiteY14829"/>
              </a:cxn>
              <a:cxn ang="0">
                <a:pos x="connsiteX14830" y="connsiteY14830"/>
              </a:cxn>
              <a:cxn ang="0">
                <a:pos x="connsiteX14831" y="connsiteY14831"/>
              </a:cxn>
              <a:cxn ang="0">
                <a:pos x="connsiteX14832" y="connsiteY14832"/>
              </a:cxn>
              <a:cxn ang="0">
                <a:pos x="connsiteX14833" y="connsiteY14833"/>
              </a:cxn>
              <a:cxn ang="0">
                <a:pos x="connsiteX14834" y="connsiteY14834"/>
              </a:cxn>
              <a:cxn ang="0">
                <a:pos x="connsiteX14835" y="connsiteY14835"/>
              </a:cxn>
              <a:cxn ang="0">
                <a:pos x="connsiteX14836" y="connsiteY14836"/>
              </a:cxn>
              <a:cxn ang="0">
                <a:pos x="connsiteX14837" y="connsiteY14837"/>
              </a:cxn>
              <a:cxn ang="0">
                <a:pos x="connsiteX14838" y="connsiteY14838"/>
              </a:cxn>
              <a:cxn ang="0">
                <a:pos x="connsiteX14839" y="connsiteY14839"/>
              </a:cxn>
              <a:cxn ang="0">
                <a:pos x="connsiteX14840" y="connsiteY14840"/>
              </a:cxn>
              <a:cxn ang="0">
                <a:pos x="connsiteX14841" y="connsiteY14841"/>
              </a:cxn>
              <a:cxn ang="0">
                <a:pos x="connsiteX14842" y="connsiteY14842"/>
              </a:cxn>
              <a:cxn ang="0">
                <a:pos x="connsiteX14843" y="connsiteY14843"/>
              </a:cxn>
              <a:cxn ang="0">
                <a:pos x="connsiteX14844" y="connsiteY14844"/>
              </a:cxn>
              <a:cxn ang="0">
                <a:pos x="connsiteX14845" y="connsiteY14845"/>
              </a:cxn>
              <a:cxn ang="0">
                <a:pos x="connsiteX14846" y="connsiteY14846"/>
              </a:cxn>
              <a:cxn ang="0">
                <a:pos x="connsiteX14847" y="connsiteY14847"/>
              </a:cxn>
              <a:cxn ang="0">
                <a:pos x="connsiteX14848" y="connsiteY14848"/>
              </a:cxn>
              <a:cxn ang="0">
                <a:pos x="connsiteX14849" y="connsiteY14849"/>
              </a:cxn>
              <a:cxn ang="0">
                <a:pos x="connsiteX14850" y="connsiteY14850"/>
              </a:cxn>
              <a:cxn ang="0">
                <a:pos x="connsiteX14851" y="connsiteY14851"/>
              </a:cxn>
              <a:cxn ang="0">
                <a:pos x="connsiteX14852" y="connsiteY14852"/>
              </a:cxn>
              <a:cxn ang="0">
                <a:pos x="connsiteX14853" y="connsiteY14853"/>
              </a:cxn>
              <a:cxn ang="0">
                <a:pos x="connsiteX14854" y="connsiteY14854"/>
              </a:cxn>
              <a:cxn ang="0">
                <a:pos x="connsiteX14855" y="connsiteY14855"/>
              </a:cxn>
              <a:cxn ang="0">
                <a:pos x="connsiteX14856" y="connsiteY14856"/>
              </a:cxn>
              <a:cxn ang="0">
                <a:pos x="connsiteX14857" y="connsiteY14857"/>
              </a:cxn>
              <a:cxn ang="0">
                <a:pos x="connsiteX14858" y="connsiteY14858"/>
              </a:cxn>
              <a:cxn ang="0">
                <a:pos x="connsiteX14859" y="connsiteY14859"/>
              </a:cxn>
              <a:cxn ang="0">
                <a:pos x="connsiteX14860" y="connsiteY14860"/>
              </a:cxn>
              <a:cxn ang="0">
                <a:pos x="connsiteX14861" y="connsiteY14861"/>
              </a:cxn>
              <a:cxn ang="0">
                <a:pos x="connsiteX14862" y="connsiteY14862"/>
              </a:cxn>
              <a:cxn ang="0">
                <a:pos x="connsiteX14863" y="connsiteY14863"/>
              </a:cxn>
              <a:cxn ang="0">
                <a:pos x="connsiteX14864" y="connsiteY14864"/>
              </a:cxn>
              <a:cxn ang="0">
                <a:pos x="connsiteX14865" y="connsiteY14865"/>
              </a:cxn>
              <a:cxn ang="0">
                <a:pos x="connsiteX14866" y="connsiteY14866"/>
              </a:cxn>
              <a:cxn ang="0">
                <a:pos x="connsiteX14867" y="connsiteY14867"/>
              </a:cxn>
              <a:cxn ang="0">
                <a:pos x="connsiteX14868" y="connsiteY14868"/>
              </a:cxn>
              <a:cxn ang="0">
                <a:pos x="connsiteX14869" y="connsiteY14869"/>
              </a:cxn>
              <a:cxn ang="0">
                <a:pos x="connsiteX14870" y="connsiteY14870"/>
              </a:cxn>
              <a:cxn ang="0">
                <a:pos x="connsiteX14871" y="connsiteY14871"/>
              </a:cxn>
              <a:cxn ang="0">
                <a:pos x="connsiteX14872" y="connsiteY14872"/>
              </a:cxn>
              <a:cxn ang="0">
                <a:pos x="connsiteX14873" y="connsiteY14873"/>
              </a:cxn>
              <a:cxn ang="0">
                <a:pos x="connsiteX14874" y="connsiteY14874"/>
              </a:cxn>
              <a:cxn ang="0">
                <a:pos x="connsiteX14875" y="connsiteY14875"/>
              </a:cxn>
              <a:cxn ang="0">
                <a:pos x="connsiteX14876" y="connsiteY14876"/>
              </a:cxn>
              <a:cxn ang="0">
                <a:pos x="connsiteX14877" y="connsiteY14877"/>
              </a:cxn>
              <a:cxn ang="0">
                <a:pos x="connsiteX14878" y="connsiteY14878"/>
              </a:cxn>
              <a:cxn ang="0">
                <a:pos x="connsiteX14879" y="connsiteY14879"/>
              </a:cxn>
              <a:cxn ang="0">
                <a:pos x="connsiteX14880" y="connsiteY14880"/>
              </a:cxn>
              <a:cxn ang="0">
                <a:pos x="connsiteX14881" y="connsiteY14881"/>
              </a:cxn>
              <a:cxn ang="0">
                <a:pos x="connsiteX14882" y="connsiteY14882"/>
              </a:cxn>
              <a:cxn ang="0">
                <a:pos x="connsiteX14883" y="connsiteY14883"/>
              </a:cxn>
              <a:cxn ang="0">
                <a:pos x="connsiteX14884" y="connsiteY14884"/>
              </a:cxn>
              <a:cxn ang="0">
                <a:pos x="connsiteX14885" y="connsiteY14885"/>
              </a:cxn>
              <a:cxn ang="0">
                <a:pos x="connsiteX14886" y="connsiteY14886"/>
              </a:cxn>
              <a:cxn ang="0">
                <a:pos x="connsiteX14887" y="connsiteY14887"/>
              </a:cxn>
              <a:cxn ang="0">
                <a:pos x="connsiteX14888" y="connsiteY14888"/>
              </a:cxn>
              <a:cxn ang="0">
                <a:pos x="connsiteX14889" y="connsiteY14889"/>
              </a:cxn>
              <a:cxn ang="0">
                <a:pos x="connsiteX14890" y="connsiteY14890"/>
              </a:cxn>
              <a:cxn ang="0">
                <a:pos x="connsiteX14891" y="connsiteY14891"/>
              </a:cxn>
              <a:cxn ang="0">
                <a:pos x="connsiteX14892" y="connsiteY14892"/>
              </a:cxn>
              <a:cxn ang="0">
                <a:pos x="connsiteX14893" y="connsiteY14893"/>
              </a:cxn>
              <a:cxn ang="0">
                <a:pos x="connsiteX14894" y="connsiteY14894"/>
              </a:cxn>
              <a:cxn ang="0">
                <a:pos x="connsiteX14895" y="connsiteY14895"/>
              </a:cxn>
              <a:cxn ang="0">
                <a:pos x="connsiteX14896" y="connsiteY14896"/>
              </a:cxn>
              <a:cxn ang="0">
                <a:pos x="connsiteX14897" y="connsiteY14897"/>
              </a:cxn>
              <a:cxn ang="0">
                <a:pos x="connsiteX14898" y="connsiteY14898"/>
              </a:cxn>
              <a:cxn ang="0">
                <a:pos x="connsiteX14899" y="connsiteY14899"/>
              </a:cxn>
              <a:cxn ang="0">
                <a:pos x="connsiteX14900" y="connsiteY14900"/>
              </a:cxn>
              <a:cxn ang="0">
                <a:pos x="connsiteX14901" y="connsiteY14901"/>
              </a:cxn>
              <a:cxn ang="0">
                <a:pos x="connsiteX14902" y="connsiteY14902"/>
              </a:cxn>
              <a:cxn ang="0">
                <a:pos x="connsiteX14903" y="connsiteY14903"/>
              </a:cxn>
              <a:cxn ang="0">
                <a:pos x="connsiteX14904" y="connsiteY14904"/>
              </a:cxn>
              <a:cxn ang="0">
                <a:pos x="connsiteX14905" y="connsiteY14905"/>
              </a:cxn>
              <a:cxn ang="0">
                <a:pos x="connsiteX14906" y="connsiteY14906"/>
              </a:cxn>
              <a:cxn ang="0">
                <a:pos x="connsiteX14907" y="connsiteY14907"/>
              </a:cxn>
              <a:cxn ang="0">
                <a:pos x="connsiteX14908" y="connsiteY14908"/>
              </a:cxn>
              <a:cxn ang="0">
                <a:pos x="connsiteX14909" y="connsiteY14909"/>
              </a:cxn>
              <a:cxn ang="0">
                <a:pos x="connsiteX14910" y="connsiteY14910"/>
              </a:cxn>
              <a:cxn ang="0">
                <a:pos x="connsiteX14911" y="connsiteY14911"/>
              </a:cxn>
              <a:cxn ang="0">
                <a:pos x="connsiteX14912" y="connsiteY14912"/>
              </a:cxn>
              <a:cxn ang="0">
                <a:pos x="connsiteX14913" y="connsiteY14913"/>
              </a:cxn>
              <a:cxn ang="0">
                <a:pos x="connsiteX14914" y="connsiteY14914"/>
              </a:cxn>
              <a:cxn ang="0">
                <a:pos x="connsiteX14915" y="connsiteY14915"/>
              </a:cxn>
              <a:cxn ang="0">
                <a:pos x="connsiteX14916" y="connsiteY14916"/>
              </a:cxn>
              <a:cxn ang="0">
                <a:pos x="connsiteX14917" y="connsiteY14917"/>
              </a:cxn>
              <a:cxn ang="0">
                <a:pos x="connsiteX14918" y="connsiteY14918"/>
              </a:cxn>
              <a:cxn ang="0">
                <a:pos x="connsiteX14919" y="connsiteY14919"/>
              </a:cxn>
              <a:cxn ang="0">
                <a:pos x="connsiteX14920" y="connsiteY14920"/>
              </a:cxn>
              <a:cxn ang="0">
                <a:pos x="connsiteX14921" y="connsiteY14921"/>
              </a:cxn>
              <a:cxn ang="0">
                <a:pos x="connsiteX14922" y="connsiteY14922"/>
              </a:cxn>
              <a:cxn ang="0">
                <a:pos x="connsiteX14923" y="connsiteY14923"/>
              </a:cxn>
              <a:cxn ang="0">
                <a:pos x="connsiteX14924" y="connsiteY14924"/>
              </a:cxn>
              <a:cxn ang="0">
                <a:pos x="connsiteX14925" y="connsiteY14925"/>
              </a:cxn>
              <a:cxn ang="0">
                <a:pos x="connsiteX14926" y="connsiteY14926"/>
              </a:cxn>
              <a:cxn ang="0">
                <a:pos x="connsiteX14927" y="connsiteY14927"/>
              </a:cxn>
              <a:cxn ang="0">
                <a:pos x="connsiteX14928" y="connsiteY14928"/>
              </a:cxn>
              <a:cxn ang="0">
                <a:pos x="connsiteX14929" y="connsiteY14929"/>
              </a:cxn>
              <a:cxn ang="0">
                <a:pos x="connsiteX14930" y="connsiteY14930"/>
              </a:cxn>
              <a:cxn ang="0">
                <a:pos x="connsiteX14931" y="connsiteY14931"/>
              </a:cxn>
              <a:cxn ang="0">
                <a:pos x="connsiteX14932" y="connsiteY14932"/>
              </a:cxn>
              <a:cxn ang="0">
                <a:pos x="connsiteX14933" y="connsiteY14933"/>
              </a:cxn>
              <a:cxn ang="0">
                <a:pos x="connsiteX14934" y="connsiteY14934"/>
              </a:cxn>
              <a:cxn ang="0">
                <a:pos x="connsiteX14935" y="connsiteY14935"/>
              </a:cxn>
              <a:cxn ang="0">
                <a:pos x="connsiteX14936" y="connsiteY14936"/>
              </a:cxn>
              <a:cxn ang="0">
                <a:pos x="connsiteX14937" y="connsiteY14937"/>
              </a:cxn>
              <a:cxn ang="0">
                <a:pos x="connsiteX14938" y="connsiteY14938"/>
              </a:cxn>
              <a:cxn ang="0">
                <a:pos x="connsiteX14939" y="connsiteY14939"/>
              </a:cxn>
              <a:cxn ang="0">
                <a:pos x="connsiteX14940" y="connsiteY14940"/>
              </a:cxn>
              <a:cxn ang="0">
                <a:pos x="connsiteX14941" y="connsiteY14941"/>
              </a:cxn>
              <a:cxn ang="0">
                <a:pos x="connsiteX14942" y="connsiteY14942"/>
              </a:cxn>
              <a:cxn ang="0">
                <a:pos x="connsiteX14943" y="connsiteY14943"/>
              </a:cxn>
              <a:cxn ang="0">
                <a:pos x="connsiteX14944" y="connsiteY14944"/>
              </a:cxn>
              <a:cxn ang="0">
                <a:pos x="connsiteX14945" y="connsiteY14945"/>
              </a:cxn>
              <a:cxn ang="0">
                <a:pos x="connsiteX14946" y="connsiteY14946"/>
              </a:cxn>
              <a:cxn ang="0">
                <a:pos x="connsiteX14947" y="connsiteY14947"/>
              </a:cxn>
              <a:cxn ang="0">
                <a:pos x="connsiteX14948" y="connsiteY14948"/>
              </a:cxn>
              <a:cxn ang="0">
                <a:pos x="connsiteX14949" y="connsiteY14949"/>
              </a:cxn>
              <a:cxn ang="0">
                <a:pos x="connsiteX14950" y="connsiteY14950"/>
              </a:cxn>
              <a:cxn ang="0">
                <a:pos x="connsiteX14951" y="connsiteY14951"/>
              </a:cxn>
              <a:cxn ang="0">
                <a:pos x="connsiteX14952" y="connsiteY14952"/>
              </a:cxn>
              <a:cxn ang="0">
                <a:pos x="connsiteX14953" y="connsiteY14953"/>
              </a:cxn>
              <a:cxn ang="0">
                <a:pos x="connsiteX14954" y="connsiteY14954"/>
              </a:cxn>
              <a:cxn ang="0">
                <a:pos x="connsiteX14955" y="connsiteY14955"/>
              </a:cxn>
              <a:cxn ang="0">
                <a:pos x="connsiteX14956" y="connsiteY14956"/>
              </a:cxn>
              <a:cxn ang="0">
                <a:pos x="connsiteX14957" y="connsiteY14957"/>
              </a:cxn>
              <a:cxn ang="0">
                <a:pos x="connsiteX14958" y="connsiteY14958"/>
              </a:cxn>
              <a:cxn ang="0">
                <a:pos x="connsiteX14959" y="connsiteY14959"/>
              </a:cxn>
              <a:cxn ang="0">
                <a:pos x="connsiteX14960" y="connsiteY14960"/>
              </a:cxn>
              <a:cxn ang="0">
                <a:pos x="connsiteX14961" y="connsiteY14961"/>
              </a:cxn>
              <a:cxn ang="0">
                <a:pos x="connsiteX14962" y="connsiteY14962"/>
              </a:cxn>
              <a:cxn ang="0">
                <a:pos x="connsiteX14963" y="connsiteY14963"/>
              </a:cxn>
              <a:cxn ang="0">
                <a:pos x="connsiteX14964" y="connsiteY14964"/>
              </a:cxn>
              <a:cxn ang="0">
                <a:pos x="connsiteX14965" y="connsiteY14965"/>
              </a:cxn>
              <a:cxn ang="0">
                <a:pos x="connsiteX14966" y="connsiteY14966"/>
              </a:cxn>
              <a:cxn ang="0">
                <a:pos x="connsiteX14967" y="connsiteY14967"/>
              </a:cxn>
              <a:cxn ang="0">
                <a:pos x="connsiteX14968" y="connsiteY14968"/>
              </a:cxn>
              <a:cxn ang="0">
                <a:pos x="connsiteX14969" y="connsiteY14969"/>
              </a:cxn>
              <a:cxn ang="0">
                <a:pos x="connsiteX14970" y="connsiteY14970"/>
              </a:cxn>
              <a:cxn ang="0">
                <a:pos x="connsiteX14971" y="connsiteY14971"/>
              </a:cxn>
              <a:cxn ang="0">
                <a:pos x="connsiteX14972" y="connsiteY14972"/>
              </a:cxn>
              <a:cxn ang="0">
                <a:pos x="connsiteX14973" y="connsiteY14973"/>
              </a:cxn>
              <a:cxn ang="0">
                <a:pos x="connsiteX14974" y="connsiteY14974"/>
              </a:cxn>
              <a:cxn ang="0">
                <a:pos x="connsiteX14975" y="connsiteY14975"/>
              </a:cxn>
              <a:cxn ang="0">
                <a:pos x="connsiteX14976" y="connsiteY14976"/>
              </a:cxn>
              <a:cxn ang="0">
                <a:pos x="connsiteX14977" y="connsiteY14977"/>
              </a:cxn>
              <a:cxn ang="0">
                <a:pos x="connsiteX14978" y="connsiteY14978"/>
              </a:cxn>
              <a:cxn ang="0">
                <a:pos x="connsiteX14979" y="connsiteY14979"/>
              </a:cxn>
              <a:cxn ang="0">
                <a:pos x="connsiteX14980" y="connsiteY14980"/>
              </a:cxn>
              <a:cxn ang="0">
                <a:pos x="connsiteX14981" y="connsiteY14981"/>
              </a:cxn>
              <a:cxn ang="0">
                <a:pos x="connsiteX14982" y="connsiteY14982"/>
              </a:cxn>
              <a:cxn ang="0">
                <a:pos x="connsiteX14983" y="connsiteY14983"/>
              </a:cxn>
              <a:cxn ang="0">
                <a:pos x="connsiteX14984" y="connsiteY14984"/>
              </a:cxn>
              <a:cxn ang="0">
                <a:pos x="connsiteX14985" y="connsiteY14985"/>
              </a:cxn>
              <a:cxn ang="0">
                <a:pos x="connsiteX14986" y="connsiteY14986"/>
              </a:cxn>
              <a:cxn ang="0">
                <a:pos x="connsiteX14987" y="connsiteY14987"/>
              </a:cxn>
              <a:cxn ang="0">
                <a:pos x="connsiteX14988" y="connsiteY14988"/>
              </a:cxn>
              <a:cxn ang="0">
                <a:pos x="connsiteX14989" y="connsiteY14989"/>
              </a:cxn>
              <a:cxn ang="0">
                <a:pos x="connsiteX14990" y="connsiteY14990"/>
              </a:cxn>
              <a:cxn ang="0">
                <a:pos x="connsiteX14991" y="connsiteY14991"/>
              </a:cxn>
              <a:cxn ang="0">
                <a:pos x="connsiteX14992" y="connsiteY14992"/>
              </a:cxn>
              <a:cxn ang="0">
                <a:pos x="connsiteX14993" y="connsiteY14993"/>
              </a:cxn>
              <a:cxn ang="0">
                <a:pos x="connsiteX14994" y="connsiteY14994"/>
              </a:cxn>
              <a:cxn ang="0">
                <a:pos x="connsiteX14995" y="connsiteY14995"/>
              </a:cxn>
              <a:cxn ang="0">
                <a:pos x="connsiteX14996" y="connsiteY14996"/>
              </a:cxn>
              <a:cxn ang="0">
                <a:pos x="connsiteX14997" y="connsiteY14997"/>
              </a:cxn>
              <a:cxn ang="0">
                <a:pos x="connsiteX14998" y="connsiteY14998"/>
              </a:cxn>
              <a:cxn ang="0">
                <a:pos x="connsiteX14999" y="connsiteY14999"/>
              </a:cxn>
              <a:cxn ang="0">
                <a:pos x="connsiteX15000" y="connsiteY15000"/>
              </a:cxn>
              <a:cxn ang="0">
                <a:pos x="connsiteX15001" y="connsiteY15001"/>
              </a:cxn>
              <a:cxn ang="0">
                <a:pos x="connsiteX15002" y="connsiteY15002"/>
              </a:cxn>
              <a:cxn ang="0">
                <a:pos x="connsiteX15003" y="connsiteY15003"/>
              </a:cxn>
              <a:cxn ang="0">
                <a:pos x="connsiteX15004" y="connsiteY15004"/>
              </a:cxn>
              <a:cxn ang="0">
                <a:pos x="connsiteX15005" y="connsiteY15005"/>
              </a:cxn>
              <a:cxn ang="0">
                <a:pos x="connsiteX15006" y="connsiteY15006"/>
              </a:cxn>
              <a:cxn ang="0">
                <a:pos x="connsiteX15007" y="connsiteY15007"/>
              </a:cxn>
              <a:cxn ang="0">
                <a:pos x="connsiteX15008" y="connsiteY15008"/>
              </a:cxn>
              <a:cxn ang="0">
                <a:pos x="connsiteX15009" y="connsiteY15009"/>
              </a:cxn>
              <a:cxn ang="0">
                <a:pos x="connsiteX15010" y="connsiteY15010"/>
              </a:cxn>
              <a:cxn ang="0">
                <a:pos x="connsiteX15011" y="connsiteY15011"/>
              </a:cxn>
              <a:cxn ang="0">
                <a:pos x="connsiteX15012" y="connsiteY15012"/>
              </a:cxn>
              <a:cxn ang="0">
                <a:pos x="connsiteX15013" y="connsiteY15013"/>
              </a:cxn>
              <a:cxn ang="0">
                <a:pos x="connsiteX15014" y="connsiteY15014"/>
              </a:cxn>
              <a:cxn ang="0">
                <a:pos x="connsiteX15015" y="connsiteY15015"/>
              </a:cxn>
              <a:cxn ang="0">
                <a:pos x="connsiteX15016" y="connsiteY15016"/>
              </a:cxn>
              <a:cxn ang="0">
                <a:pos x="connsiteX15017" y="connsiteY15017"/>
              </a:cxn>
              <a:cxn ang="0">
                <a:pos x="connsiteX15018" y="connsiteY15018"/>
              </a:cxn>
              <a:cxn ang="0">
                <a:pos x="connsiteX15019" y="connsiteY15019"/>
              </a:cxn>
              <a:cxn ang="0">
                <a:pos x="connsiteX15020" y="connsiteY15020"/>
              </a:cxn>
              <a:cxn ang="0">
                <a:pos x="connsiteX15021" y="connsiteY15021"/>
              </a:cxn>
              <a:cxn ang="0">
                <a:pos x="connsiteX15022" y="connsiteY15022"/>
              </a:cxn>
              <a:cxn ang="0">
                <a:pos x="connsiteX15023" y="connsiteY15023"/>
              </a:cxn>
              <a:cxn ang="0">
                <a:pos x="connsiteX15024" y="connsiteY15024"/>
              </a:cxn>
              <a:cxn ang="0">
                <a:pos x="connsiteX15025" y="connsiteY15025"/>
              </a:cxn>
              <a:cxn ang="0">
                <a:pos x="connsiteX15026" y="connsiteY15026"/>
              </a:cxn>
              <a:cxn ang="0">
                <a:pos x="connsiteX15027" y="connsiteY15027"/>
              </a:cxn>
              <a:cxn ang="0">
                <a:pos x="connsiteX15028" y="connsiteY15028"/>
              </a:cxn>
              <a:cxn ang="0">
                <a:pos x="connsiteX15029" y="connsiteY15029"/>
              </a:cxn>
              <a:cxn ang="0">
                <a:pos x="connsiteX15030" y="connsiteY15030"/>
              </a:cxn>
              <a:cxn ang="0">
                <a:pos x="connsiteX15031" y="connsiteY15031"/>
              </a:cxn>
              <a:cxn ang="0">
                <a:pos x="connsiteX15032" y="connsiteY15032"/>
              </a:cxn>
              <a:cxn ang="0">
                <a:pos x="connsiteX15033" y="connsiteY15033"/>
              </a:cxn>
              <a:cxn ang="0">
                <a:pos x="connsiteX15034" y="connsiteY15034"/>
              </a:cxn>
              <a:cxn ang="0">
                <a:pos x="connsiteX15035" y="connsiteY15035"/>
              </a:cxn>
              <a:cxn ang="0">
                <a:pos x="connsiteX15036" y="connsiteY15036"/>
              </a:cxn>
              <a:cxn ang="0">
                <a:pos x="connsiteX15037" y="connsiteY15037"/>
              </a:cxn>
              <a:cxn ang="0">
                <a:pos x="connsiteX15038" y="connsiteY15038"/>
              </a:cxn>
              <a:cxn ang="0">
                <a:pos x="connsiteX15039" y="connsiteY15039"/>
              </a:cxn>
              <a:cxn ang="0">
                <a:pos x="connsiteX15040" y="connsiteY15040"/>
              </a:cxn>
              <a:cxn ang="0">
                <a:pos x="connsiteX15041" y="connsiteY15041"/>
              </a:cxn>
              <a:cxn ang="0">
                <a:pos x="connsiteX15042" y="connsiteY15042"/>
              </a:cxn>
              <a:cxn ang="0">
                <a:pos x="connsiteX15043" y="connsiteY15043"/>
              </a:cxn>
              <a:cxn ang="0">
                <a:pos x="connsiteX15044" y="connsiteY15044"/>
              </a:cxn>
              <a:cxn ang="0">
                <a:pos x="connsiteX15045" y="connsiteY15045"/>
              </a:cxn>
              <a:cxn ang="0">
                <a:pos x="connsiteX15046" y="connsiteY15046"/>
              </a:cxn>
              <a:cxn ang="0">
                <a:pos x="connsiteX15047" y="connsiteY15047"/>
              </a:cxn>
              <a:cxn ang="0">
                <a:pos x="connsiteX15048" y="connsiteY15048"/>
              </a:cxn>
              <a:cxn ang="0">
                <a:pos x="connsiteX15049" y="connsiteY15049"/>
              </a:cxn>
              <a:cxn ang="0">
                <a:pos x="connsiteX15050" y="connsiteY15050"/>
              </a:cxn>
              <a:cxn ang="0">
                <a:pos x="connsiteX15051" y="connsiteY15051"/>
              </a:cxn>
              <a:cxn ang="0">
                <a:pos x="connsiteX15052" y="connsiteY15052"/>
              </a:cxn>
              <a:cxn ang="0">
                <a:pos x="connsiteX15053" y="connsiteY15053"/>
              </a:cxn>
              <a:cxn ang="0">
                <a:pos x="connsiteX15054" y="connsiteY15054"/>
              </a:cxn>
              <a:cxn ang="0">
                <a:pos x="connsiteX15055" y="connsiteY15055"/>
              </a:cxn>
              <a:cxn ang="0">
                <a:pos x="connsiteX15056" y="connsiteY15056"/>
              </a:cxn>
              <a:cxn ang="0">
                <a:pos x="connsiteX15057" y="connsiteY15057"/>
              </a:cxn>
              <a:cxn ang="0">
                <a:pos x="connsiteX15058" y="connsiteY15058"/>
              </a:cxn>
              <a:cxn ang="0">
                <a:pos x="connsiteX15059" y="connsiteY15059"/>
              </a:cxn>
              <a:cxn ang="0">
                <a:pos x="connsiteX15060" y="connsiteY15060"/>
              </a:cxn>
              <a:cxn ang="0">
                <a:pos x="connsiteX15061" y="connsiteY15061"/>
              </a:cxn>
              <a:cxn ang="0">
                <a:pos x="connsiteX15062" y="connsiteY15062"/>
              </a:cxn>
              <a:cxn ang="0">
                <a:pos x="connsiteX15063" y="connsiteY15063"/>
              </a:cxn>
              <a:cxn ang="0">
                <a:pos x="connsiteX15064" y="connsiteY15064"/>
              </a:cxn>
              <a:cxn ang="0">
                <a:pos x="connsiteX15065" y="connsiteY15065"/>
              </a:cxn>
              <a:cxn ang="0">
                <a:pos x="connsiteX15066" y="connsiteY15066"/>
              </a:cxn>
              <a:cxn ang="0">
                <a:pos x="connsiteX15067" y="connsiteY15067"/>
              </a:cxn>
              <a:cxn ang="0">
                <a:pos x="connsiteX15068" y="connsiteY15068"/>
              </a:cxn>
              <a:cxn ang="0">
                <a:pos x="connsiteX15069" y="connsiteY15069"/>
              </a:cxn>
              <a:cxn ang="0">
                <a:pos x="connsiteX15070" y="connsiteY15070"/>
              </a:cxn>
              <a:cxn ang="0">
                <a:pos x="connsiteX15071" y="connsiteY15071"/>
              </a:cxn>
              <a:cxn ang="0">
                <a:pos x="connsiteX15072" y="connsiteY15072"/>
              </a:cxn>
              <a:cxn ang="0">
                <a:pos x="connsiteX15073" y="connsiteY15073"/>
              </a:cxn>
              <a:cxn ang="0">
                <a:pos x="connsiteX15074" y="connsiteY15074"/>
              </a:cxn>
              <a:cxn ang="0">
                <a:pos x="connsiteX15075" y="connsiteY15075"/>
              </a:cxn>
              <a:cxn ang="0">
                <a:pos x="connsiteX15076" y="connsiteY15076"/>
              </a:cxn>
              <a:cxn ang="0">
                <a:pos x="connsiteX15077" y="connsiteY15077"/>
              </a:cxn>
              <a:cxn ang="0">
                <a:pos x="connsiteX15078" y="connsiteY15078"/>
              </a:cxn>
              <a:cxn ang="0">
                <a:pos x="connsiteX15079" y="connsiteY15079"/>
              </a:cxn>
              <a:cxn ang="0">
                <a:pos x="connsiteX15080" y="connsiteY15080"/>
              </a:cxn>
              <a:cxn ang="0">
                <a:pos x="connsiteX15081" y="connsiteY15081"/>
              </a:cxn>
              <a:cxn ang="0">
                <a:pos x="connsiteX15082" y="connsiteY15082"/>
              </a:cxn>
              <a:cxn ang="0">
                <a:pos x="connsiteX15083" y="connsiteY15083"/>
              </a:cxn>
              <a:cxn ang="0">
                <a:pos x="connsiteX15084" y="connsiteY15084"/>
              </a:cxn>
              <a:cxn ang="0">
                <a:pos x="connsiteX15085" y="connsiteY15085"/>
              </a:cxn>
              <a:cxn ang="0">
                <a:pos x="connsiteX15086" y="connsiteY15086"/>
              </a:cxn>
              <a:cxn ang="0">
                <a:pos x="connsiteX15087" y="connsiteY15087"/>
              </a:cxn>
              <a:cxn ang="0">
                <a:pos x="connsiteX15088" y="connsiteY15088"/>
              </a:cxn>
              <a:cxn ang="0">
                <a:pos x="connsiteX15089" y="connsiteY15089"/>
              </a:cxn>
              <a:cxn ang="0">
                <a:pos x="connsiteX15090" y="connsiteY15090"/>
              </a:cxn>
              <a:cxn ang="0">
                <a:pos x="connsiteX15091" y="connsiteY15091"/>
              </a:cxn>
              <a:cxn ang="0">
                <a:pos x="connsiteX15092" y="connsiteY15092"/>
              </a:cxn>
              <a:cxn ang="0">
                <a:pos x="connsiteX15093" y="connsiteY15093"/>
              </a:cxn>
              <a:cxn ang="0">
                <a:pos x="connsiteX15094" y="connsiteY15094"/>
              </a:cxn>
              <a:cxn ang="0">
                <a:pos x="connsiteX15095" y="connsiteY15095"/>
              </a:cxn>
              <a:cxn ang="0">
                <a:pos x="connsiteX15096" y="connsiteY15096"/>
              </a:cxn>
              <a:cxn ang="0">
                <a:pos x="connsiteX15097" y="connsiteY15097"/>
              </a:cxn>
              <a:cxn ang="0">
                <a:pos x="connsiteX15098" y="connsiteY15098"/>
              </a:cxn>
              <a:cxn ang="0">
                <a:pos x="connsiteX15099" y="connsiteY15099"/>
              </a:cxn>
              <a:cxn ang="0">
                <a:pos x="connsiteX15100" y="connsiteY15100"/>
              </a:cxn>
              <a:cxn ang="0">
                <a:pos x="connsiteX15101" y="connsiteY15101"/>
              </a:cxn>
              <a:cxn ang="0">
                <a:pos x="connsiteX15102" y="connsiteY15102"/>
              </a:cxn>
              <a:cxn ang="0">
                <a:pos x="connsiteX15103" y="connsiteY15103"/>
              </a:cxn>
              <a:cxn ang="0">
                <a:pos x="connsiteX15104" y="connsiteY15104"/>
              </a:cxn>
              <a:cxn ang="0">
                <a:pos x="connsiteX15105" y="connsiteY15105"/>
              </a:cxn>
              <a:cxn ang="0">
                <a:pos x="connsiteX15106" y="connsiteY15106"/>
              </a:cxn>
              <a:cxn ang="0">
                <a:pos x="connsiteX15107" y="connsiteY15107"/>
              </a:cxn>
              <a:cxn ang="0">
                <a:pos x="connsiteX15108" y="connsiteY15108"/>
              </a:cxn>
              <a:cxn ang="0">
                <a:pos x="connsiteX15109" y="connsiteY15109"/>
              </a:cxn>
              <a:cxn ang="0">
                <a:pos x="connsiteX15110" y="connsiteY15110"/>
              </a:cxn>
              <a:cxn ang="0">
                <a:pos x="connsiteX15111" y="connsiteY15111"/>
              </a:cxn>
              <a:cxn ang="0">
                <a:pos x="connsiteX15112" y="connsiteY15112"/>
              </a:cxn>
              <a:cxn ang="0">
                <a:pos x="connsiteX15113" y="connsiteY15113"/>
              </a:cxn>
              <a:cxn ang="0">
                <a:pos x="connsiteX15114" y="connsiteY15114"/>
              </a:cxn>
              <a:cxn ang="0">
                <a:pos x="connsiteX15115" y="connsiteY15115"/>
              </a:cxn>
              <a:cxn ang="0">
                <a:pos x="connsiteX15116" y="connsiteY15116"/>
              </a:cxn>
              <a:cxn ang="0">
                <a:pos x="connsiteX15117" y="connsiteY15117"/>
              </a:cxn>
              <a:cxn ang="0">
                <a:pos x="connsiteX15118" y="connsiteY15118"/>
              </a:cxn>
              <a:cxn ang="0">
                <a:pos x="connsiteX15119" y="connsiteY15119"/>
              </a:cxn>
              <a:cxn ang="0">
                <a:pos x="connsiteX15120" y="connsiteY15120"/>
              </a:cxn>
              <a:cxn ang="0">
                <a:pos x="connsiteX15121" y="connsiteY15121"/>
              </a:cxn>
              <a:cxn ang="0">
                <a:pos x="connsiteX15122" y="connsiteY15122"/>
              </a:cxn>
              <a:cxn ang="0">
                <a:pos x="connsiteX15123" y="connsiteY15123"/>
              </a:cxn>
              <a:cxn ang="0">
                <a:pos x="connsiteX15124" y="connsiteY15124"/>
              </a:cxn>
              <a:cxn ang="0">
                <a:pos x="connsiteX15125" y="connsiteY15125"/>
              </a:cxn>
              <a:cxn ang="0">
                <a:pos x="connsiteX15126" y="connsiteY15126"/>
              </a:cxn>
              <a:cxn ang="0">
                <a:pos x="connsiteX15127" y="connsiteY15127"/>
              </a:cxn>
              <a:cxn ang="0">
                <a:pos x="connsiteX15128" y="connsiteY15128"/>
              </a:cxn>
              <a:cxn ang="0">
                <a:pos x="connsiteX15129" y="connsiteY15129"/>
              </a:cxn>
              <a:cxn ang="0">
                <a:pos x="connsiteX15130" y="connsiteY15130"/>
              </a:cxn>
              <a:cxn ang="0">
                <a:pos x="connsiteX15131" y="connsiteY15131"/>
              </a:cxn>
              <a:cxn ang="0">
                <a:pos x="connsiteX15132" y="connsiteY15132"/>
              </a:cxn>
              <a:cxn ang="0">
                <a:pos x="connsiteX15133" y="connsiteY15133"/>
              </a:cxn>
              <a:cxn ang="0">
                <a:pos x="connsiteX15134" y="connsiteY15134"/>
              </a:cxn>
              <a:cxn ang="0">
                <a:pos x="connsiteX15135" y="connsiteY15135"/>
              </a:cxn>
              <a:cxn ang="0">
                <a:pos x="connsiteX15136" y="connsiteY15136"/>
              </a:cxn>
              <a:cxn ang="0">
                <a:pos x="connsiteX15137" y="connsiteY15137"/>
              </a:cxn>
              <a:cxn ang="0">
                <a:pos x="connsiteX15138" y="connsiteY15138"/>
              </a:cxn>
              <a:cxn ang="0">
                <a:pos x="connsiteX15139" y="connsiteY15139"/>
              </a:cxn>
              <a:cxn ang="0">
                <a:pos x="connsiteX15140" y="connsiteY15140"/>
              </a:cxn>
              <a:cxn ang="0">
                <a:pos x="connsiteX15141" y="connsiteY15141"/>
              </a:cxn>
              <a:cxn ang="0">
                <a:pos x="connsiteX15142" y="connsiteY15142"/>
              </a:cxn>
              <a:cxn ang="0">
                <a:pos x="connsiteX15143" y="connsiteY15143"/>
              </a:cxn>
              <a:cxn ang="0">
                <a:pos x="connsiteX15144" y="connsiteY15144"/>
              </a:cxn>
              <a:cxn ang="0">
                <a:pos x="connsiteX15145" y="connsiteY15145"/>
              </a:cxn>
              <a:cxn ang="0">
                <a:pos x="connsiteX15146" y="connsiteY15146"/>
              </a:cxn>
              <a:cxn ang="0">
                <a:pos x="connsiteX15147" y="connsiteY15147"/>
              </a:cxn>
              <a:cxn ang="0">
                <a:pos x="connsiteX15148" y="connsiteY15148"/>
              </a:cxn>
              <a:cxn ang="0">
                <a:pos x="connsiteX15149" y="connsiteY15149"/>
              </a:cxn>
              <a:cxn ang="0">
                <a:pos x="connsiteX15150" y="connsiteY15150"/>
              </a:cxn>
              <a:cxn ang="0">
                <a:pos x="connsiteX15151" y="connsiteY15151"/>
              </a:cxn>
              <a:cxn ang="0">
                <a:pos x="connsiteX15152" y="connsiteY15152"/>
              </a:cxn>
              <a:cxn ang="0">
                <a:pos x="connsiteX15153" y="connsiteY15153"/>
              </a:cxn>
              <a:cxn ang="0">
                <a:pos x="connsiteX15154" y="connsiteY15154"/>
              </a:cxn>
              <a:cxn ang="0">
                <a:pos x="connsiteX15155" y="connsiteY15155"/>
              </a:cxn>
              <a:cxn ang="0">
                <a:pos x="connsiteX15156" y="connsiteY15156"/>
              </a:cxn>
              <a:cxn ang="0">
                <a:pos x="connsiteX15157" y="connsiteY15157"/>
              </a:cxn>
              <a:cxn ang="0">
                <a:pos x="connsiteX15158" y="connsiteY15158"/>
              </a:cxn>
              <a:cxn ang="0">
                <a:pos x="connsiteX15159" y="connsiteY15159"/>
              </a:cxn>
              <a:cxn ang="0">
                <a:pos x="connsiteX15160" y="connsiteY15160"/>
              </a:cxn>
              <a:cxn ang="0">
                <a:pos x="connsiteX15161" y="connsiteY15161"/>
              </a:cxn>
              <a:cxn ang="0">
                <a:pos x="connsiteX15162" y="connsiteY15162"/>
              </a:cxn>
              <a:cxn ang="0">
                <a:pos x="connsiteX15163" y="connsiteY15163"/>
              </a:cxn>
              <a:cxn ang="0">
                <a:pos x="connsiteX15164" y="connsiteY15164"/>
              </a:cxn>
              <a:cxn ang="0">
                <a:pos x="connsiteX15165" y="connsiteY15165"/>
              </a:cxn>
              <a:cxn ang="0">
                <a:pos x="connsiteX15166" y="connsiteY15166"/>
              </a:cxn>
              <a:cxn ang="0">
                <a:pos x="connsiteX15167" y="connsiteY15167"/>
              </a:cxn>
              <a:cxn ang="0">
                <a:pos x="connsiteX15168" y="connsiteY15168"/>
              </a:cxn>
              <a:cxn ang="0">
                <a:pos x="connsiteX15169" y="connsiteY15169"/>
              </a:cxn>
              <a:cxn ang="0">
                <a:pos x="connsiteX15170" y="connsiteY15170"/>
              </a:cxn>
              <a:cxn ang="0">
                <a:pos x="connsiteX15171" y="connsiteY15171"/>
              </a:cxn>
              <a:cxn ang="0">
                <a:pos x="connsiteX15172" y="connsiteY15172"/>
              </a:cxn>
              <a:cxn ang="0">
                <a:pos x="connsiteX15173" y="connsiteY15173"/>
              </a:cxn>
              <a:cxn ang="0">
                <a:pos x="connsiteX15174" y="connsiteY15174"/>
              </a:cxn>
              <a:cxn ang="0">
                <a:pos x="connsiteX15175" y="connsiteY15175"/>
              </a:cxn>
              <a:cxn ang="0">
                <a:pos x="connsiteX15176" y="connsiteY15176"/>
              </a:cxn>
              <a:cxn ang="0">
                <a:pos x="connsiteX15177" y="connsiteY15177"/>
              </a:cxn>
              <a:cxn ang="0">
                <a:pos x="connsiteX15178" y="connsiteY15178"/>
              </a:cxn>
              <a:cxn ang="0">
                <a:pos x="connsiteX15179" y="connsiteY15179"/>
              </a:cxn>
              <a:cxn ang="0">
                <a:pos x="connsiteX15180" y="connsiteY15180"/>
              </a:cxn>
              <a:cxn ang="0">
                <a:pos x="connsiteX15181" y="connsiteY15181"/>
              </a:cxn>
              <a:cxn ang="0">
                <a:pos x="connsiteX15182" y="connsiteY15182"/>
              </a:cxn>
              <a:cxn ang="0">
                <a:pos x="connsiteX15183" y="connsiteY15183"/>
              </a:cxn>
              <a:cxn ang="0">
                <a:pos x="connsiteX15184" y="connsiteY15184"/>
              </a:cxn>
              <a:cxn ang="0">
                <a:pos x="connsiteX15185" y="connsiteY15185"/>
              </a:cxn>
              <a:cxn ang="0">
                <a:pos x="connsiteX15186" y="connsiteY15186"/>
              </a:cxn>
              <a:cxn ang="0">
                <a:pos x="connsiteX15187" y="connsiteY15187"/>
              </a:cxn>
              <a:cxn ang="0">
                <a:pos x="connsiteX15188" y="connsiteY15188"/>
              </a:cxn>
              <a:cxn ang="0">
                <a:pos x="connsiteX15189" y="connsiteY15189"/>
              </a:cxn>
              <a:cxn ang="0">
                <a:pos x="connsiteX15190" y="connsiteY15190"/>
              </a:cxn>
              <a:cxn ang="0">
                <a:pos x="connsiteX15191" y="connsiteY15191"/>
              </a:cxn>
              <a:cxn ang="0">
                <a:pos x="connsiteX15192" y="connsiteY15192"/>
              </a:cxn>
              <a:cxn ang="0">
                <a:pos x="connsiteX15193" y="connsiteY15193"/>
              </a:cxn>
              <a:cxn ang="0">
                <a:pos x="connsiteX15194" y="connsiteY15194"/>
              </a:cxn>
              <a:cxn ang="0">
                <a:pos x="connsiteX15195" y="connsiteY15195"/>
              </a:cxn>
              <a:cxn ang="0">
                <a:pos x="connsiteX15196" y="connsiteY15196"/>
              </a:cxn>
              <a:cxn ang="0">
                <a:pos x="connsiteX15197" y="connsiteY15197"/>
              </a:cxn>
              <a:cxn ang="0">
                <a:pos x="connsiteX15198" y="connsiteY15198"/>
              </a:cxn>
              <a:cxn ang="0">
                <a:pos x="connsiteX15199" y="connsiteY15199"/>
              </a:cxn>
              <a:cxn ang="0">
                <a:pos x="connsiteX15200" y="connsiteY15200"/>
              </a:cxn>
              <a:cxn ang="0">
                <a:pos x="connsiteX15201" y="connsiteY15201"/>
              </a:cxn>
              <a:cxn ang="0">
                <a:pos x="connsiteX15202" y="connsiteY15202"/>
              </a:cxn>
              <a:cxn ang="0">
                <a:pos x="connsiteX15203" y="connsiteY15203"/>
              </a:cxn>
              <a:cxn ang="0">
                <a:pos x="connsiteX15204" y="connsiteY15204"/>
              </a:cxn>
              <a:cxn ang="0">
                <a:pos x="connsiteX15205" y="connsiteY15205"/>
              </a:cxn>
              <a:cxn ang="0">
                <a:pos x="connsiteX15206" y="connsiteY15206"/>
              </a:cxn>
              <a:cxn ang="0">
                <a:pos x="connsiteX15207" y="connsiteY15207"/>
              </a:cxn>
              <a:cxn ang="0">
                <a:pos x="connsiteX15208" y="connsiteY15208"/>
              </a:cxn>
              <a:cxn ang="0">
                <a:pos x="connsiteX15209" y="connsiteY15209"/>
              </a:cxn>
              <a:cxn ang="0">
                <a:pos x="connsiteX15210" y="connsiteY15210"/>
              </a:cxn>
              <a:cxn ang="0">
                <a:pos x="connsiteX15211" y="connsiteY15211"/>
              </a:cxn>
              <a:cxn ang="0">
                <a:pos x="connsiteX15212" y="connsiteY15212"/>
              </a:cxn>
              <a:cxn ang="0">
                <a:pos x="connsiteX15213" y="connsiteY15213"/>
              </a:cxn>
              <a:cxn ang="0">
                <a:pos x="connsiteX15214" y="connsiteY15214"/>
              </a:cxn>
              <a:cxn ang="0">
                <a:pos x="connsiteX15215" y="connsiteY15215"/>
              </a:cxn>
              <a:cxn ang="0">
                <a:pos x="connsiteX15216" y="connsiteY15216"/>
              </a:cxn>
              <a:cxn ang="0">
                <a:pos x="connsiteX15217" y="connsiteY15217"/>
              </a:cxn>
              <a:cxn ang="0">
                <a:pos x="connsiteX15218" y="connsiteY15218"/>
              </a:cxn>
              <a:cxn ang="0">
                <a:pos x="connsiteX15219" y="connsiteY15219"/>
              </a:cxn>
              <a:cxn ang="0">
                <a:pos x="connsiteX15220" y="connsiteY15220"/>
              </a:cxn>
              <a:cxn ang="0">
                <a:pos x="connsiteX15221" y="connsiteY15221"/>
              </a:cxn>
              <a:cxn ang="0">
                <a:pos x="connsiteX15222" y="connsiteY15222"/>
              </a:cxn>
              <a:cxn ang="0">
                <a:pos x="connsiteX15223" y="connsiteY15223"/>
              </a:cxn>
              <a:cxn ang="0">
                <a:pos x="connsiteX15224" y="connsiteY15224"/>
              </a:cxn>
              <a:cxn ang="0">
                <a:pos x="connsiteX15225" y="connsiteY15225"/>
              </a:cxn>
              <a:cxn ang="0">
                <a:pos x="connsiteX15226" y="connsiteY15226"/>
              </a:cxn>
              <a:cxn ang="0">
                <a:pos x="connsiteX15227" y="connsiteY15227"/>
              </a:cxn>
              <a:cxn ang="0">
                <a:pos x="connsiteX15228" y="connsiteY15228"/>
              </a:cxn>
              <a:cxn ang="0">
                <a:pos x="connsiteX15229" y="connsiteY15229"/>
              </a:cxn>
              <a:cxn ang="0">
                <a:pos x="connsiteX15230" y="connsiteY15230"/>
              </a:cxn>
              <a:cxn ang="0">
                <a:pos x="connsiteX15231" y="connsiteY15231"/>
              </a:cxn>
              <a:cxn ang="0">
                <a:pos x="connsiteX15232" y="connsiteY15232"/>
              </a:cxn>
              <a:cxn ang="0">
                <a:pos x="connsiteX15233" y="connsiteY15233"/>
              </a:cxn>
              <a:cxn ang="0">
                <a:pos x="connsiteX15234" y="connsiteY15234"/>
              </a:cxn>
              <a:cxn ang="0">
                <a:pos x="connsiteX15235" y="connsiteY15235"/>
              </a:cxn>
              <a:cxn ang="0">
                <a:pos x="connsiteX15236" y="connsiteY15236"/>
              </a:cxn>
              <a:cxn ang="0">
                <a:pos x="connsiteX15237" y="connsiteY15237"/>
              </a:cxn>
              <a:cxn ang="0">
                <a:pos x="connsiteX15238" y="connsiteY15238"/>
              </a:cxn>
              <a:cxn ang="0">
                <a:pos x="connsiteX15239" y="connsiteY15239"/>
              </a:cxn>
              <a:cxn ang="0">
                <a:pos x="connsiteX15240" y="connsiteY15240"/>
              </a:cxn>
              <a:cxn ang="0">
                <a:pos x="connsiteX15241" y="connsiteY15241"/>
              </a:cxn>
              <a:cxn ang="0">
                <a:pos x="connsiteX15242" y="connsiteY15242"/>
              </a:cxn>
              <a:cxn ang="0">
                <a:pos x="connsiteX15243" y="connsiteY15243"/>
              </a:cxn>
              <a:cxn ang="0">
                <a:pos x="connsiteX15244" y="connsiteY15244"/>
              </a:cxn>
              <a:cxn ang="0">
                <a:pos x="connsiteX15245" y="connsiteY15245"/>
              </a:cxn>
              <a:cxn ang="0">
                <a:pos x="connsiteX15246" y="connsiteY15246"/>
              </a:cxn>
              <a:cxn ang="0">
                <a:pos x="connsiteX15247" y="connsiteY15247"/>
              </a:cxn>
              <a:cxn ang="0">
                <a:pos x="connsiteX15248" y="connsiteY15248"/>
              </a:cxn>
              <a:cxn ang="0">
                <a:pos x="connsiteX15249" y="connsiteY15249"/>
              </a:cxn>
              <a:cxn ang="0">
                <a:pos x="connsiteX15250" y="connsiteY15250"/>
              </a:cxn>
              <a:cxn ang="0">
                <a:pos x="connsiteX15251" y="connsiteY15251"/>
              </a:cxn>
              <a:cxn ang="0">
                <a:pos x="connsiteX15252" y="connsiteY15252"/>
              </a:cxn>
              <a:cxn ang="0">
                <a:pos x="connsiteX15253" y="connsiteY15253"/>
              </a:cxn>
              <a:cxn ang="0">
                <a:pos x="connsiteX15254" y="connsiteY15254"/>
              </a:cxn>
              <a:cxn ang="0">
                <a:pos x="connsiteX15255" y="connsiteY15255"/>
              </a:cxn>
              <a:cxn ang="0">
                <a:pos x="connsiteX15256" y="connsiteY15256"/>
              </a:cxn>
              <a:cxn ang="0">
                <a:pos x="connsiteX15257" y="connsiteY15257"/>
              </a:cxn>
              <a:cxn ang="0">
                <a:pos x="connsiteX15258" y="connsiteY15258"/>
              </a:cxn>
              <a:cxn ang="0">
                <a:pos x="connsiteX15259" y="connsiteY15259"/>
              </a:cxn>
              <a:cxn ang="0">
                <a:pos x="connsiteX15260" y="connsiteY15260"/>
              </a:cxn>
              <a:cxn ang="0">
                <a:pos x="connsiteX15261" y="connsiteY15261"/>
              </a:cxn>
              <a:cxn ang="0">
                <a:pos x="connsiteX15262" y="connsiteY15262"/>
              </a:cxn>
              <a:cxn ang="0">
                <a:pos x="connsiteX15263" y="connsiteY15263"/>
              </a:cxn>
              <a:cxn ang="0">
                <a:pos x="connsiteX15264" y="connsiteY15264"/>
              </a:cxn>
              <a:cxn ang="0">
                <a:pos x="connsiteX15265" y="connsiteY15265"/>
              </a:cxn>
              <a:cxn ang="0">
                <a:pos x="connsiteX15266" y="connsiteY15266"/>
              </a:cxn>
              <a:cxn ang="0">
                <a:pos x="connsiteX15267" y="connsiteY15267"/>
              </a:cxn>
              <a:cxn ang="0">
                <a:pos x="connsiteX15268" y="connsiteY15268"/>
              </a:cxn>
              <a:cxn ang="0">
                <a:pos x="connsiteX15269" y="connsiteY15269"/>
              </a:cxn>
              <a:cxn ang="0">
                <a:pos x="connsiteX15270" y="connsiteY15270"/>
              </a:cxn>
              <a:cxn ang="0">
                <a:pos x="connsiteX15271" y="connsiteY15271"/>
              </a:cxn>
              <a:cxn ang="0">
                <a:pos x="connsiteX15272" y="connsiteY15272"/>
              </a:cxn>
              <a:cxn ang="0">
                <a:pos x="connsiteX15273" y="connsiteY15273"/>
              </a:cxn>
              <a:cxn ang="0">
                <a:pos x="connsiteX15274" y="connsiteY15274"/>
              </a:cxn>
              <a:cxn ang="0">
                <a:pos x="connsiteX15275" y="connsiteY15275"/>
              </a:cxn>
              <a:cxn ang="0">
                <a:pos x="connsiteX15276" y="connsiteY15276"/>
              </a:cxn>
              <a:cxn ang="0">
                <a:pos x="connsiteX15277" y="connsiteY15277"/>
              </a:cxn>
              <a:cxn ang="0">
                <a:pos x="connsiteX15278" y="connsiteY15278"/>
              </a:cxn>
              <a:cxn ang="0">
                <a:pos x="connsiteX15279" y="connsiteY15279"/>
              </a:cxn>
              <a:cxn ang="0">
                <a:pos x="connsiteX15280" y="connsiteY15280"/>
              </a:cxn>
              <a:cxn ang="0">
                <a:pos x="connsiteX15281" y="connsiteY15281"/>
              </a:cxn>
              <a:cxn ang="0">
                <a:pos x="connsiteX15282" y="connsiteY15282"/>
              </a:cxn>
              <a:cxn ang="0">
                <a:pos x="connsiteX15283" y="connsiteY15283"/>
              </a:cxn>
              <a:cxn ang="0">
                <a:pos x="connsiteX15284" y="connsiteY15284"/>
              </a:cxn>
              <a:cxn ang="0">
                <a:pos x="connsiteX15285" y="connsiteY15285"/>
              </a:cxn>
              <a:cxn ang="0">
                <a:pos x="connsiteX15286" y="connsiteY15286"/>
              </a:cxn>
              <a:cxn ang="0">
                <a:pos x="connsiteX15287" y="connsiteY15287"/>
              </a:cxn>
              <a:cxn ang="0">
                <a:pos x="connsiteX15288" y="connsiteY15288"/>
              </a:cxn>
              <a:cxn ang="0">
                <a:pos x="connsiteX15289" y="connsiteY15289"/>
              </a:cxn>
              <a:cxn ang="0">
                <a:pos x="connsiteX15290" y="connsiteY15290"/>
              </a:cxn>
              <a:cxn ang="0">
                <a:pos x="connsiteX15291" y="connsiteY15291"/>
              </a:cxn>
              <a:cxn ang="0">
                <a:pos x="connsiteX15292" y="connsiteY15292"/>
              </a:cxn>
              <a:cxn ang="0">
                <a:pos x="connsiteX15293" y="connsiteY15293"/>
              </a:cxn>
              <a:cxn ang="0">
                <a:pos x="connsiteX15294" y="connsiteY15294"/>
              </a:cxn>
              <a:cxn ang="0">
                <a:pos x="connsiteX15295" y="connsiteY15295"/>
              </a:cxn>
              <a:cxn ang="0">
                <a:pos x="connsiteX15296" y="connsiteY15296"/>
              </a:cxn>
              <a:cxn ang="0">
                <a:pos x="connsiteX15297" y="connsiteY15297"/>
              </a:cxn>
              <a:cxn ang="0">
                <a:pos x="connsiteX15298" y="connsiteY15298"/>
              </a:cxn>
              <a:cxn ang="0">
                <a:pos x="connsiteX15299" y="connsiteY15299"/>
              </a:cxn>
              <a:cxn ang="0">
                <a:pos x="connsiteX15300" y="connsiteY15300"/>
              </a:cxn>
              <a:cxn ang="0">
                <a:pos x="connsiteX15301" y="connsiteY15301"/>
              </a:cxn>
              <a:cxn ang="0">
                <a:pos x="connsiteX15302" y="connsiteY15302"/>
              </a:cxn>
              <a:cxn ang="0">
                <a:pos x="connsiteX15303" y="connsiteY15303"/>
              </a:cxn>
              <a:cxn ang="0">
                <a:pos x="connsiteX15304" y="connsiteY15304"/>
              </a:cxn>
              <a:cxn ang="0">
                <a:pos x="connsiteX15305" y="connsiteY15305"/>
              </a:cxn>
              <a:cxn ang="0">
                <a:pos x="connsiteX15306" y="connsiteY15306"/>
              </a:cxn>
              <a:cxn ang="0">
                <a:pos x="connsiteX15307" y="connsiteY15307"/>
              </a:cxn>
              <a:cxn ang="0">
                <a:pos x="connsiteX15308" y="connsiteY15308"/>
              </a:cxn>
              <a:cxn ang="0">
                <a:pos x="connsiteX15309" y="connsiteY15309"/>
              </a:cxn>
              <a:cxn ang="0">
                <a:pos x="connsiteX15310" y="connsiteY15310"/>
              </a:cxn>
              <a:cxn ang="0">
                <a:pos x="connsiteX15311" y="connsiteY15311"/>
              </a:cxn>
              <a:cxn ang="0">
                <a:pos x="connsiteX15312" y="connsiteY15312"/>
              </a:cxn>
              <a:cxn ang="0">
                <a:pos x="connsiteX15313" y="connsiteY15313"/>
              </a:cxn>
              <a:cxn ang="0">
                <a:pos x="connsiteX15314" y="connsiteY15314"/>
              </a:cxn>
              <a:cxn ang="0">
                <a:pos x="connsiteX15315" y="connsiteY15315"/>
              </a:cxn>
              <a:cxn ang="0">
                <a:pos x="connsiteX15316" y="connsiteY15316"/>
              </a:cxn>
              <a:cxn ang="0">
                <a:pos x="connsiteX15317" y="connsiteY15317"/>
              </a:cxn>
              <a:cxn ang="0">
                <a:pos x="connsiteX15318" y="connsiteY15318"/>
              </a:cxn>
              <a:cxn ang="0">
                <a:pos x="connsiteX15319" y="connsiteY15319"/>
              </a:cxn>
              <a:cxn ang="0">
                <a:pos x="connsiteX15320" y="connsiteY15320"/>
              </a:cxn>
              <a:cxn ang="0">
                <a:pos x="connsiteX15321" y="connsiteY15321"/>
              </a:cxn>
              <a:cxn ang="0">
                <a:pos x="connsiteX15322" y="connsiteY15322"/>
              </a:cxn>
              <a:cxn ang="0">
                <a:pos x="connsiteX15323" y="connsiteY15323"/>
              </a:cxn>
              <a:cxn ang="0">
                <a:pos x="connsiteX15324" y="connsiteY15324"/>
              </a:cxn>
              <a:cxn ang="0">
                <a:pos x="connsiteX15325" y="connsiteY15325"/>
              </a:cxn>
              <a:cxn ang="0">
                <a:pos x="connsiteX15326" y="connsiteY15326"/>
              </a:cxn>
              <a:cxn ang="0">
                <a:pos x="connsiteX15327" y="connsiteY15327"/>
              </a:cxn>
              <a:cxn ang="0">
                <a:pos x="connsiteX15328" y="connsiteY15328"/>
              </a:cxn>
              <a:cxn ang="0">
                <a:pos x="connsiteX15329" y="connsiteY15329"/>
              </a:cxn>
              <a:cxn ang="0">
                <a:pos x="connsiteX15330" y="connsiteY15330"/>
              </a:cxn>
              <a:cxn ang="0">
                <a:pos x="connsiteX15331" y="connsiteY15331"/>
              </a:cxn>
              <a:cxn ang="0">
                <a:pos x="connsiteX15332" y="connsiteY15332"/>
              </a:cxn>
              <a:cxn ang="0">
                <a:pos x="connsiteX15333" y="connsiteY15333"/>
              </a:cxn>
              <a:cxn ang="0">
                <a:pos x="connsiteX15334" y="connsiteY15334"/>
              </a:cxn>
              <a:cxn ang="0">
                <a:pos x="connsiteX15335" y="connsiteY15335"/>
              </a:cxn>
              <a:cxn ang="0">
                <a:pos x="connsiteX15336" y="connsiteY15336"/>
              </a:cxn>
              <a:cxn ang="0">
                <a:pos x="connsiteX15337" y="connsiteY15337"/>
              </a:cxn>
              <a:cxn ang="0">
                <a:pos x="connsiteX15338" y="connsiteY15338"/>
              </a:cxn>
              <a:cxn ang="0">
                <a:pos x="connsiteX15339" y="connsiteY15339"/>
              </a:cxn>
              <a:cxn ang="0">
                <a:pos x="connsiteX15340" y="connsiteY15340"/>
              </a:cxn>
              <a:cxn ang="0">
                <a:pos x="connsiteX15341" y="connsiteY15341"/>
              </a:cxn>
              <a:cxn ang="0">
                <a:pos x="connsiteX15342" y="connsiteY15342"/>
              </a:cxn>
              <a:cxn ang="0">
                <a:pos x="connsiteX15343" y="connsiteY15343"/>
              </a:cxn>
              <a:cxn ang="0">
                <a:pos x="connsiteX15344" y="connsiteY15344"/>
              </a:cxn>
              <a:cxn ang="0">
                <a:pos x="connsiteX15345" y="connsiteY15345"/>
              </a:cxn>
              <a:cxn ang="0">
                <a:pos x="connsiteX15346" y="connsiteY15346"/>
              </a:cxn>
              <a:cxn ang="0">
                <a:pos x="connsiteX15347" y="connsiteY15347"/>
              </a:cxn>
              <a:cxn ang="0">
                <a:pos x="connsiteX15348" y="connsiteY15348"/>
              </a:cxn>
              <a:cxn ang="0">
                <a:pos x="connsiteX15349" y="connsiteY15349"/>
              </a:cxn>
              <a:cxn ang="0">
                <a:pos x="connsiteX15350" y="connsiteY15350"/>
              </a:cxn>
              <a:cxn ang="0">
                <a:pos x="connsiteX15351" y="connsiteY15351"/>
              </a:cxn>
              <a:cxn ang="0">
                <a:pos x="connsiteX15352" y="connsiteY15352"/>
              </a:cxn>
              <a:cxn ang="0">
                <a:pos x="connsiteX15353" y="connsiteY15353"/>
              </a:cxn>
              <a:cxn ang="0">
                <a:pos x="connsiteX15354" y="connsiteY15354"/>
              </a:cxn>
              <a:cxn ang="0">
                <a:pos x="connsiteX15355" y="connsiteY15355"/>
              </a:cxn>
              <a:cxn ang="0">
                <a:pos x="connsiteX15356" y="connsiteY15356"/>
              </a:cxn>
              <a:cxn ang="0">
                <a:pos x="connsiteX15357" y="connsiteY15357"/>
              </a:cxn>
              <a:cxn ang="0">
                <a:pos x="connsiteX15358" y="connsiteY15358"/>
              </a:cxn>
              <a:cxn ang="0">
                <a:pos x="connsiteX15359" y="connsiteY15359"/>
              </a:cxn>
              <a:cxn ang="0">
                <a:pos x="connsiteX15360" y="connsiteY15360"/>
              </a:cxn>
              <a:cxn ang="0">
                <a:pos x="connsiteX15361" y="connsiteY15361"/>
              </a:cxn>
              <a:cxn ang="0">
                <a:pos x="connsiteX15362" y="connsiteY15362"/>
              </a:cxn>
              <a:cxn ang="0">
                <a:pos x="connsiteX15363" y="connsiteY15363"/>
              </a:cxn>
              <a:cxn ang="0">
                <a:pos x="connsiteX15364" y="connsiteY15364"/>
              </a:cxn>
              <a:cxn ang="0">
                <a:pos x="connsiteX15365" y="connsiteY15365"/>
              </a:cxn>
              <a:cxn ang="0">
                <a:pos x="connsiteX15366" y="connsiteY15366"/>
              </a:cxn>
              <a:cxn ang="0">
                <a:pos x="connsiteX15367" y="connsiteY15367"/>
              </a:cxn>
              <a:cxn ang="0">
                <a:pos x="connsiteX15368" y="connsiteY15368"/>
              </a:cxn>
              <a:cxn ang="0">
                <a:pos x="connsiteX15369" y="connsiteY15369"/>
              </a:cxn>
              <a:cxn ang="0">
                <a:pos x="connsiteX15370" y="connsiteY15370"/>
              </a:cxn>
              <a:cxn ang="0">
                <a:pos x="connsiteX15371" y="connsiteY15371"/>
              </a:cxn>
              <a:cxn ang="0">
                <a:pos x="connsiteX15372" y="connsiteY15372"/>
              </a:cxn>
              <a:cxn ang="0">
                <a:pos x="connsiteX15373" y="connsiteY15373"/>
              </a:cxn>
              <a:cxn ang="0">
                <a:pos x="connsiteX15374" y="connsiteY15374"/>
              </a:cxn>
              <a:cxn ang="0">
                <a:pos x="connsiteX15375" y="connsiteY15375"/>
              </a:cxn>
              <a:cxn ang="0">
                <a:pos x="connsiteX15376" y="connsiteY15376"/>
              </a:cxn>
              <a:cxn ang="0">
                <a:pos x="connsiteX15377" y="connsiteY15377"/>
              </a:cxn>
              <a:cxn ang="0">
                <a:pos x="connsiteX15378" y="connsiteY15378"/>
              </a:cxn>
              <a:cxn ang="0">
                <a:pos x="connsiteX15379" y="connsiteY15379"/>
              </a:cxn>
              <a:cxn ang="0">
                <a:pos x="connsiteX15380" y="connsiteY15380"/>
              </a:cxn>
              <a:cxn ang="0">
                <a:pos x="connsiteX15381" y="connsiteY15381"/>
              </a:cxn>
              <a:cxn ang="0">
                <a:pos x="connsiteX15382" y="connsiteY15382"/>
              </a:cxn>
              <a:cxn ang="0">
                <a:pos x="connsiteX15383" y="connsiteY15383"/>
              </a:cxn>
              <a:cxn ang="0">
                <a:pos x="connsiteX15384" y="connsiteY15384"/>
              </a:cxn>
              <a:cxn ang="0">
                <a:pos x="connsiteX15385" y="connsiteY15385"/>
              </a:cxn>
              <a:cxn ang="0">
                <a:pos x="connsiteX15386" y="connsiteY15386"/>
              </a:cxn>
              <a:cxn ang="0">
                <a:pos x="connsiteX15387" y="connsiteY15387"/>
              </a:cxn>
              <a:cxn ang="0">
                <a:pos x="connsiteX15388" y="connsiteY15388"/>
              </a:cxn>
              <a:cxn ang="0">
                <a:pos x="connsiteX15389" y="connsiteY15389"/>
              </a:cxn>
              <a:cxn ang="0">
                <a:pos x="connsiteX15390" y="connsiteY15390"/>
              </a:cxn>
              <a:cxn ang="0">
                <a:pos x="connsiteX15391" y="connsiteY15391"/>
              </a:cxn>
              <a:cxn ang="0">
                <a:pos x="connsiteX15392" y="connsiteY15392"/>
              </a:cxn>
              <a:cxn ang="0">
                <a:pos x="connsiteX15393" y="connsiteY15393"/>
              </a:cxn>
              <a:cxn ang="0">
                <a:pos x="connsiteX15394" y="connsiteY15394"/>
              </a:cxn>
              <a:cxn ang="0">
                <a:pos x="connsiteX15395" y="connsiteY15395"/>
              </a:cxn>
              <a:cxn ang="0">
                <a:pos x="connsiteX15396" y="connsiteY15396"/>
              </a:cxn>
              <a:cxn ang="0">
                <a:pos x="connsiteX15397" y="connsiteY15397"/>
              </a:cxn>
              <a:cxn ang="0">
                <a:pos x="connsiteX15398" y="connsiteY15398"/>
              </a:cxn>
              <a:cxn ang="0">
                <a:pos x="connsiteX15399" y="connsiteY15399"/>
              </a:cxn>
              <a:cxn ang="0">
                <a:pos x="connsiteX15400" y="connsiteY15400"/>
              </a:cxn>
              <a:cxn ang="0">
                <a:pos x="connsiteX15401" y="connsiteY15401"/>
              </a:cxn>
              <a:cxn ang="0">
                <a:pos x="connsiteX15402" y="connsiteY15402"/>
              </a:cxn>
              <a:cxn ang="0">
                <a:pos x="connsiteX15403" y="connsiteY15403"/>
              </a:cxn>
              <a:cxn ang="0">
                <a:pos x="connsiteX15404" y="connsiteY15404"/>
              </a:cxn>
              <a:cxn ang="0">
                <a:pos x="connsiteX15405" y="connsiteY15405"/>
              </a:cxn>
              <a:cxn ang="0">
                <a:pos x="connsiteX15406" y="connsiteY15406"/>
              </a:cxn>
              <a:cxn ang="0">
                <a:pos x="connsiteX15407" y="connsiteY15407"/>
              </a:cxn>
              <a:cxn ang="0">
                <a:pos x="connsiteX15408" y="connsiteY15408"/>
              </a:cxn>
              <a:cxn ang="0">
                <a:pos x="connsiteX15409" y="connsiteY15409"/>
              </a:cxn>
              <a:cxn ang="0">
                <a:pos x="connsiteX15410" y="connsiteY15410"/>
              </a:cxn>
              <a:cxn ang="0">
                <a:pos x="connsiteX15411" y="connsiteY15411"/>
              </a:cxn>
              <a:cxn ang="0">
                <a:pos x="connsiteX15412" y="connsiteY15412"/>
              </a:cxn>
              <a:cxn ang="0">
                <a:pos x="connsiteX15413" y="connsiteY15413"/>
              </a:cxn>
              <a:cxn ang="0">
                <a:pos x="connsiteX15414" y="connsiteY15414"/>
              </a:cxn>
              <a:cxn ang="0">
                <a:pos x="connsiteX15415" y="connsiteY15415"/>
              </a:cxn>
              <a:cxn ang="0">
                <a:pos x="connsiteX15416" y="connsiteY15416"/>
              </a:cxn>
              <a:cxn ang="0">
                <a:pos x="connsiteX15417" y="connsiteY15417"/>
              </a:cxn>
              <a:cxn ang="0">
                <a:pos x="connsiteX15418" y="connsiteY15418"/>
              </a:cxn>
              <a:cxn ang="0">
                <a:pos x="connsiteX15419" y="connsiteY15419"/>
              </a:cxn>
              <a:cxn ang="0">
                <a:pos x="connsiteX15420" y="connsiteY15420"/>
              </a:cxn>
              <a:cxn ang="0">
                <a:pos x="connsiteX15421" y="connsiteY15421"/>
              </a:cxn>
              <a:cxn ang="0">
                <a:pos x="connsiteX15422" y="connsiteY15422"/>
              </a:cxn>
              <a:cxn ang="0">
                <a:pos x="connsiteX15423" y="connsiteY15423"/>
              </a:cxn>
              <a:cxn ang="0">
                <a:pos x="connsiteX15424" y="connsiteY15424"/>
              </a:cxn>
              <a:cxn ang="0">
                <a:pos x="connsiteX15425" y="connsiteY15425"/>
              </a:cxn>
              <a:cxn ang="0">
                <a:pos x="connsiteX15426" y="connsiteY15426"/>
              </a:cxn>
              <a:cxn ang="0">
                <a:pos x="connsiteX15427" y="connsiteY15427"/>
              </a:cxn>
              <a:cxn ang="0">
                <a:pos x="connsiteX15428" y="connsiteY15428"/>
              </a:cxn>
              <a:cxn ang="0">
                <a:pos x="connsiteX15429" y="connsiteY15429"/>
              </a:cxn>
              <a:cxn ang="0">
                <a:pos x="connsiteX15430" y="connsiteY15430"/>
              </a:cxn>
              <a:cxn ang="0">
                <a:pos x="connsiteX15431" y="connsiteY15431"/>
              </a:cxn>
              <a:cxn ang="0">
                <a:pos x="connsiteX15432" y="connsiteY15432"/>
              </a:cxn>
              <a:cxn ang="0">
                <a:pos x="connsiteX15433" y="connsiteY15433"/>
              </a:cxn>
              <a:cxn ang="0">
                <a:pos x="connsiteX15434" y="connsiteY15434"/>
              </a:cxn>
              <a:cxn ang="0">
                <a:pos x="connsiteX15435" y="connsiteY15435"/>
              </a:cxn>
              <a:cxn ang="0">
                <a:pos x="connsiteX15436" y="connsiteY15436"/>
              </a:cxn>
              <a:cxn ang="0">
                <a:pos x="connsiteX15437" y="connsiteY15437"/>
              </a:cxn>
              <a:cxn ang="0">
                <a:pos x="connsiteX15438" y="connsiteY15438"/>
              </a:cxn>
              <a:cxn ang="0">
                <a:pos x="connsiteX15439" y="connsiteY15439"/>
              </a:cxn>
              <a:cxn ang="0">
                <a:pos x="connsiteX15440" y="connsiteY15440"/>
              </a:cxn>
              <a:cxn ang="0">
                <a:pos x="connsiteX15441" y="connsiteY15441"/>
              </a:cxn>
              <a:cxn ang="0">
                <a:pos x="connsiteX15442" y="connsiteY15442"/>
              </a:cxn>
              <a:cxn ang="0">
                <a:pos x="connsiteX15443" y="connsiteY15443"/>
              </a:cxn>
              <a:cxn ang="0">
                <a:pos x="connsiteX15444" y="connsiteY15444"/>
              </a:cxn>
              <a:cxn ang="0">
                <a:pos x="connsiteX15445" y="connsiteY15445"/>
              </a:cxn>
              <a:cxn ang="0">
                <a:pos x="connsiteX15446" y="connsiteY15446"/>
              </a:cxn>
              <a:cxn ang="0">
                <a:pos x="connsiteX15447" y="connsiteY15447"/>
              </a:cxn>
              <a:cxn ang="0">
                <a:pos x="connsiteX15448" y="connsiteY15448"/>
              </a:cxn>
              <a:cxn ang="0">
                <a:pos x="connsiteX15449" y="connsiteY15449"/>
              </a:cxn>
              <a:cxn ang="0">
                <a:pos x="connsiteX15450" y="connsiteY15450"/>
              </a:cxn>
              <a:cxn ang="0">
                <a:pos x="connsiteX15451" y="connsiteY15451"/>
              </a:cxn>
              <a:cxn ang="0">
                <a:pos x="connsiteX15452" y="connsiteY15452"/>
              </a:cxn>
              <a:cxn ang="0">
                <a:pos x="connsiteX15453" y="connsiteY15453"/>
              </a:cxn>
              <a:cxn ang="0">
                <a:pos x="connsiteX15454" y="connsiteY15454"/>
              </a:cxn>
              <a:cxn ang="0">
                <a:pos x="connsiteX15455" y="connsiteY15455"/>
              </a:cxn>
              <a:cxn ang="0">
                <a:pos x="connsiteX15456" y="connsiteY15456"/>
              </a:cxn>
              <a:cxn ang="0">
                <a:pos x="connsiteX15457" y="connsiteY15457"/>
              </a:cxn>
              <a:cxn ang="0">
                <a:pos x="connsiteX15458" y="connsiteY15458"/>
              </a:cxn>
              <a:cxn ang="0">
                <a:pos x="connsiteX15459" y="connsiteY15459"/>
              </a:cxn>
              <a:cxn ang="0">
                <a:pos x="connsiteX15460" y="connsiteY15460"/>
              </a:cxn>
              <a:cxn ang="0">
                <a:pos x="connsiteX15461" y="connsiteY15461"/>
              </a:cxn>
              <a:cxn ang="0">
                <a:pos x="connsiteX15462" y="connsiteY15462"/>
              </a:cxn>
              <a:cxn ang="0">
                <a:pos x="connsiteX15463" y="connsiteY15463"/>
              </a:cxn>
              <a:cxn ang="0">
                <a:pos x="connsiteX15464" y="connsiteY15464"/>
              </a:cxn>
              <a:cxn ang="0">
                <a:pos x="connsiteX15465" y="connsiteY15465"/>
              </a:cxn>
              <a:cxn ang="0">
                <a:pos x="connsiteX15466" y="connsiteY15466"/>
              </a:cxn>
              <a:cxn ang="0">
                <a:pos x="connsiteX15467" y="connsiteY15467"/>
              </a:cxn>
              <a:cxn ang="0">
                <a:pos x="connsiteX15468" y="connsiteY15468"/>
              </a:cxn>
              <a:cxn ang="0">
                <a:pos x="connsiteX15469" y="connsiteY15469"/>
              </a:cxn>
              <a:cxn ang="0">
                <a:pos x="connsiteX15470" y="connsiteY15470"/>
              </a:cxn>
              <a:cxn ang="0">
                <a:pos x="connsiteX15471" y="connsiteY15471"/>
              </a:cxn>
              <a:cxn ang="0">
                <a:pos x="connsiteX15472" y="connsiteY15472"/>
              </a:cxn>
              <a:cxn ang="0">
                <a:pos x="connsiteX15473" y="connsiteY15473"/>
              </a:cxn>
              <a:cxn ang="0">
                <a:pos x="connsiteX15474" y="connsiteY15474"/>
              </a:cxn>
              <a:cxn ang="0">
                <a:pos x="connsiteX15475" y="connsiteY15475"/>
              </a:cxn>
              <a:cxn ang="0">
                <a:pos x="connsiteX15476" y="connsiteY15476"/>
              </a:cxn>
              <a:cxn ang="0">
                <a:pos x="connsiteX15477" y="connsiteY15477"/>
              </a:cxn>
              <a:cxn ang="0">
                <a:pos x="connsiteX15478" y="connsiteY15478"/>
              </a:cxn>
              <a:cxn ang="0">
                <a:pos x="connsiteX15479" y="connsiteY15479"/>
              </a:cxn>
              <a:cxn ang="0">
                <a:pos x="connsiteX15480" y="connsiteY15480"/>
              </a:cxn>
              <a:cxn ang="0">
                <a:pos x="connsiteX15481" y="connsiteY15481"/>
              </a:cxn>
              <a:cxn ang="0">
                <a:pos x="connsiteX15482" y="connsiteY15482"/>
              </a:cxn>
              <a:cxn ang="0">
                <a:pos x="connsiteX15483" y="connsiteY15483"/>
              </a:cxn>
              <a:cxn ang="0">
                <a:pos x="connsiteX15484" y="connsiteY15484"/>
              </a:cxn>
              <a:cxn ang="0">
                <a:pos x="connsiteX15485" y="connsiteY15485"/>
              </a:cxn>
              <a:cxn ang="0">
                <a:pos x="connsiteX15486" y="connsiteY15486"/>
              </a:cxn>
              <a:cxn ang="0">
                <a:pos x="connsiteX15487" y="connsiteY15487"/>
              </a:cxn>
              <a:cxn ang="0">
                <a:pos x="connsiteX15488" y="connsiteY15488"/>
              </a:cxn>
              <a:cxn ang="0">
                <a:pos x="connsiteX15489" y="connsiteY15489"/>
              </a:cxn>
              <a:cxn ang="0">
                <a:pos x="connsiteX15490" y="connsiteY15490"/>
              </a:cxn>
              <a:cxn ang="0">
                <a:pos x="connsiteX15491" y="connsiteY15491"/>
              </a:cxn>
              <a:cxn ang="0">
                <a:pos x="connsiteX15492" y="connsiteY15492"/>
              </a:cxn>
              <a:cxn ang="0">
                <a:pos x="connsiteX15493" y="connsiteY15493"/>
              </a:cxn>
              <a:cxn ang="0">
                <a:pos x="connsiteX15494" y="connsiteY15494"/>
              </a:cxn>
              <a:cxn ang="0">
                <a:pos x="connsiteX15495" y="connsiteY15495"/>
              </a:cxn>
              <a:cxn ang="0">
                <a:pos x="connsiteX15496" y="connsiteY15496"/>
              </a:cxn>
              <a:cxn ang="0">
                <a:pos x="connsiteX15497" y="connsiteY15497"/>
              </a:cxn>
              <a:cxn ang="0">
                <a:pos x="connsiteX15498" y="connsiteY15498"/>
              </a:cxn>
              <a:cxn ang="0">
                <a:pos x="connsiteX15499" y="connsiteY15499"/>
              </a:cxn>
              <a:cxn ang="0">
                <a:pos x="connsiteX15500" y="connsiteY15500"/>
              </a:cxn>
              <a:cxn ang="0">
                <a:pos x="connsiteX15501" y="connsiteY15501"/>
              </a:cxn>
              <a:cxn ang="0">
                <a:pos x="connsiteX15502" y="connsiteY15502"/>
              </a:cxn>
              <a:cxn ang="0">
                <a:pos x="connsiteX15503" y="connsiteY15503"/>
              </a:cxn>
              <a:cxn ang="0">
                <a:pos x="connsiteX15504" y="connsiteY15504"/>
              </a:cxn>
              <a:cxn ang="0">
                <a:pos x="connsiteX15505" y="connsiteY15505"/>
              </a:cxn>
              <a:cxn ang="0">
                <a:pos x="connsiteX15506" y="connsiteY15506"/>
              </a:cxn>
              <a:cxn ang="0">
                <a:pos x="connsiteX15507" y="connsiteY15507"/>
              </a:cxn>
              <a:cxn ang="0">
                <a:pos x="connsiteX15508" y="connsiteY15508"/>
              </a:cxn>
              <a:cxn ang="0">
                <a:pos x="connsiteX15509" y="connsiteY15509"/>
              </a:cxn>
              <a:cxn ang="0">
                <a:pos x="connsiteX15510" y="connsiteY15510"/>
              </a:cxn>
              <a:cxn ang="0">
                <a:pos x="connsiteX15511" y="connsiteY15511"/>
              </a:cxn>
              <a:cxn ang="0">
                <a:pos x="connsiteX15512" y="connsiteY15512"/>
              </a:cxn>
              <a:cxn ang="0">
                <a:pos x="connsiteX15513" y="connsiteY15513"/>
              </a:cxn>
              <a:cxn ang="0">
                <a:pos x="connsiteX15514" y="connsiteY15514"/>
              </a:cxn>
              <a:cxn ang="0">
                <a:pos x="connsiteX15515" y="connsiteY15515"/>
              </a:cxn>
              <a:cxn ang="0">
                <a:pos x="connsiteX15516" y="connsiteY15516"/>
              </a:cxn>
              <a:cxn ang="0">
                <a:pos x="connsiteX15517" y="connsiteY15517"/>
              </a:cxn>
              <a:cxn ang="0">
                <a:pos x="connsiteX15518" y="connsiteY15518"/>
              </a:cxn>
              <a:cxn ang="0">
                <a:pos x="connsiteX15519" y="connsiteY15519"/>
              </a:cxn>
              <a:cxn ang="0">
                <a:pos x="connsiteX15520" y="connsiteY15520"/>
              </a:cxn>
              <a:cxn ang="0">
                <a:pos x="connsiteX15521" y="connsiteY15521"/>
              </a:cxn>
              <a:cxn ang="0">
                <a:pos x="connsiteX15522" y="connsiteY15522"/>
              </a:cxn>
              <a:cxn ang="0">
                <a:pos x="connsiteX15523" y="connsiteY15523"/>
              </a:cxn>
              <a:cxn ang="0">
                <a:pos x="connsiteX15524" y="connsiteY15524"/>
              </a:cxn>
              <a:cxn ang="0">
                <a:pos x="connsiteX15525" y="connsiteY15525"/>
              </a:cxn>
              <a:cxn ang="0">
                <a:pos x="connsiteX15526" y="connsiteY15526"/>
              </a:cxn>
              <a:cxn ang="0">
                <a:pos x="connsiteX15527" y="connsiteY15527"/>
              </a:cxn>
              <a:cxn ang="0">
                <a:pos x="connsiteX15528" y="connsiteY15528"/>
              </a:cxn>
              <a:cxn ang="0">
                <a:pos x="connsiteX15529" y="connsiteY15529"/>
              </a:cxn>
              <a:cxn ang="0">
                <a:pos x="connsiteX15530" y="connsiteY15530"/>
              </a:cxn>
              <a:cxn ang="0">
                <a:pos x="connsiteX15531" y="connsiteY15531"/>
              </a:cxn>
              <a:cxn ang="0">
                <a:pos x="connsiteX15532" y="connsiteY15532"/>
              </a:cxn>
              <a:cxn ang="0">
                <a:pos x="connsiteX15533" y="connsiteY15533"/>
              </a:cxn>
              <a:cxn ang="0">
                <a:pos x="connsiteX15534" y="connsiteY15534"/>
              </a:cxn>
              <a:cxn ang="0">
                <a:pos x="connsiteX15535" y="connsiteY15535"/>
              </a:cxn>
              <a:cxn ang="0">
                <a:pos x="connsiteX15536" y="connsiteY15536"/>
              </a:cxn>
              <a:cxn ang="0">
                <a:pos x="connsiteX15537" y="connsiteY15537"/>
              </a:cxn>
              <a:cxn ang="0">
                <a:pos x="connsiteX15538" y="connsiteY15538"/>
              </a:cxn>
              <a:cxn ang="0">
                <a:pos x="connsiteX15539" y="connsiteY15539"/>
              </a:cxn>
              <a:cxn ang="0">
                <a:pos x="connsiteX15540" y="connsiteY15540"/>
              </a:cxn>
              <a:cxn ang="0">
                <a:pos x="connsiteX15541" y="connsiteY15541"/>
              </a:cxn>
              <a:cxn ang="0">
                <a:pos x="connsiteX15542" y="connsiteY15542"/>
              </a:cxn>
              <a:cxn ang="0">
                <a:pos x="connsiteX15543" y="connsiteY15543"/>
              </a:cxn>
              <a:cxn ang="0">
                <a:pos x="connsiteX15544" y="connsiteY15544"/>
              </a:cxn>
              <a:cxn ang="0">
                <a:pos x="connsiteX15545" y="connsiteY15545"/>
              </a:cxn>
              <a:cxn ang="0">
                <a:pos x="connsiteX15546" y="connsiteY15546"/>
              </a:cxn>
              <a:cxn ang="0">
                <a:pos x="connsiteX15547" y="connsiteY15547"/>
              </a:cxn>
              <a:cxn ang="0">
                <a:pos x="connsiteX15548" y="connsiteY15548"/>
              </a:cxn>
              <a:cxn ang="0">
                <a:pos x="connsiteX15549" y="connsiteY15549"/>
              </a:cxn>
              <a:cxn ang="0">
                <a:pos x="connsiteX15550" y="connsiteY15550"/>
              </a:cxn>
              <a:cxn ang="0">
                <a:pos x="connsiteX15551" y="connsiteY15551"/>
              </a:cxn>
              <a:cxn ang="0">
                <a:pos x="connsiteX15552" y="connsiteY15552"/>
              </a:cxn>
              <a:cxn ang="0">
                <a:pos x="connsiteX15553" y="connsiteY15553"/>
              </a:cxn>
              <a:cxn ang="0">
                <a:pos x="connsiteX15554" y="connsiteY15554"/>
              </a:cxn>
              <a:cxn ang="0">
                <a:pos x="connsiteX15555" y="connsiteY15555"/>
              </a:cxn>
              <a:cxn ang="0">
                <a:pos x="connsiteX15556" y="connsiteY15556"/>
              </a:cxn>
              <a:cxn ang="0">
                <a:pos x="connsiteX15557" y="connsiteY15557"/>
              </a:cxn>
              <a:cxn ang="0">
                <a:pos x="connsiteX15558" y="connsiteY15558"/>
              </a:cxn>
              <a:cxn ang="0">
                <a:pos x="connsiteX15559" y="connsiteY15559"/>
              </a:cxn>
              <a:cxn ang="0">
                <a:pos x="connsiteX15560" y="connsiteY15560"/>
              </a:cxn>
              <a:cxn ang="0">
                <a:pos x="connsiteX15561" y="connsiteY15561"/>
              </a:cxn>
              <a:cxn ang="0">
                <a:pos x="connsiteX15562" y="connsiteY15562"/>
              </a:cxn>
              <a:cxn ang="0">
                <a:pos x="connsiteX15563" y="connsiteY15563"/>
              </a:cxn>
              <a:cxn ang="0">
                <a:pos x="connsiteX15564" y="connsiteY15564"/>
              </a:cxn>
              <a:cxn ang="0">
                <a:pos x="connsiteX15565" y="connsiteY15565"/>
              </a:cxn>
              <a:cxn ang="0">
                <a:pos x="connsiteX15566" y="connsiteY15566"/>
              </a:cxn>
              <a:cxn ang="0">
                <a:pos x="connsiteX15567" y="connsiteY15567"/>
              </a:cxn>
              <a:cxn ang="0">
                <a:pos x="connsiteX15568" y="connsiteY15568"/>
              </a:cxn>
              <a:cxn ang="0">
                <a:pos x="connsiteX15569" y="connsiteY15569"/>
              </a:cxn>
              <a:cxn ang="0">
                <a:pos x="connsiteX15570" y="connsiteY15570"/>
              </a:cxn>
              <a:cxn ang="0">
                <a:pos x="connsiteX15571" y="connsiteY15571"/>
              </a:cxn>
              <a:cxn ang="0">
                <a:pos x="connsiteX15572" y="connsiteY15572"/>
              </a:cxn>
              <a:cxn ang="0">
                <a:pos x="connsiteX15573" y="connsiteY15573"/>
              </a:cxn>
              <a:cxn ang="0">
                <a:pos x="connsiteX15574" y="connsiteY15574"/>
              </a:cxn>
              <a:cxn ang="0">
                <a:pos x="connsiteX15575" y="connsiteY15575"/>
              </a:cxn>
              <a:cxn ang="0">
                <a:pos x="connsiteX15576" y="connsiteY15576"/>
              </a:cxn>
              <a:cxn ang="0">
                <a:pos x="connsiteX15577" y="connsiteY15577"/>
              </a:cxn>
              <a:cxn ang="0">
                <a:pos x="connsiteX15578" y="connsiteY15578"/>
              </a:cxn>
              <a:cxn ang="0">
                <a:pos x="connsiteX15579" y="connsiteY15579"/>
              </a:cxn>
              <a:cxn ang="0">
                <a:pos x="connsiteX15580" y="connsiteY15580"/>
              </a:cxn>
              <a:cxn ang="0">
                <a:pos x="connsiteX15581" y="connsiteY15581"/>
              </a:cxn>
              <a:cxn ang="0">
                <a:pos x="connsiteX15582" y="connsiteY15582"/>
              </a:cxn>
              <a:cxn ang="0">
                <a:pos x="connsiteX15583" y="connsiteY15583"/>
              </a:cxn>
              <a:cxn ang="0">
                <a:pos x="connsiteX15584" y="connsiteY15584"/>
              </a:cxn>
              <a:cxn ang="0">
                <a:pos x="connsiteX15585" y="connsiteY15585"/>
              </a:cxn>
              <a:cxn ang="0">
                <a:pos x="connsiteX15586" y="connsiteY15586"/>
              </a:cxn>
              <a:cxn ang="0">
                <a:pos x="connsiteX15587" y="connsiteY15587"/>
              </a:cxn>
              <a:cxn ang="0">
                <a:pos x="connsiteX15588" y="connsiteY15588"/>
              </a:cxn>
              <a:cxn ang="0">
                <a:pos x="connsiteX15589" y="connsiteY15589"/>
              </a:cxn>
              <a:cxn ang="0">
                <a:pos x="connsiteX15590" y="connsiteY15590"/>
              </a:cxn>
              <a:cxn ang="0">
                <a:pos x="connsiteX15591" y="connsiteY15591"/>
              </a:cxn>
              <a:cxn ang="0">
                <a:pos x="connsiteX15592" y="connsiteY15592"/>
              </a:cxn>
              <a:cxn ang="0">
                <a:pos x="connsiteX15593" y="connsiteY15593"/>
              </a:cxn>
              <a:cxn ang="0">
                <a:pos x="connsiteX15594" y="connsiteY15594"/>
              </a:cxn>
              <a:cxn ang="0">
                <a:pos x="connsiteX15595" y="connsiteY15595"/>
              </a:cxn>
              <a:cxn ang="0">
                <a:pos x="connsiteX15596" y="connsiteY15596"/>
              </a:cxn>
              <a:cxn ang="0">
                <a:pos x="connsiteX15597" y="connsiteY15597"/>
              </a:cxn>
              <a:cxn ang="0">
                <a:pos x="connsiteX15598" y="connsiteY15598"/>
              </a:cxn>
              <a:cxn ang="0">
                <a:pos x="connsiteX15599" y="connsiteY15599"/>
              </a:cxn>
              <a:cxn ang="0">
                <a:pos x="connsiteX15600" y="connsiteY15600"/>
              </a:cxn>
              <a:cxn ang="0">
                <a:pos x="connsiteX15601" y="connsiteY15601"/>
              </a:cxn>
              <a:cxn ang="0">
                <a:pos x="connsiteX15602" y="connsiteY15602"/>
              </a:cxn>
              <a:cxn ang="0">
                <a:pos x="connsiteX15603" y="connsiteY15603"/>
              </a:cxn>
              <a:cxn ang="0">
                <a:pos x="connsiteX15604" y="connsiteY15604"/>
              </a:cxn>
              <a:cxn ang="0">
                <a:pos x="connsiteX15605" y="connsiteY15605"/>
              </a:cxn>
              <a:cxn ang="0">
                <a:pos x="connsiteX15606" y="connsiteY15606"/>
              </a:cxn>
              <a:cxn ang="0">
                <a:pos x="connsiteX15607" y="connsiteY15607"/>
              </a:cxn>
              <a:cxn ang="0">
                <a:pos x="connsiteX15608" y="connsiteY15608"/>
              </a:cxn>
              <a:cxn ang="0">
                <a:pos x="connsiteX15609" y="connsiteY15609"/>
              </a:cxn>
              <a:cxn ang="0">
                <a:pos x="connsiteX15610" y="connsiteY15610"/>
              </a:cxn>
              <a:cxn ang="0">
                <a:pos x="connsiteX15611" y="connsiteY15611"/>
              </a:cxn>
              <a:cxn ang="0">
                <a:pos x="connsiteX15612" y="connsiteY15612"/>
              </a:cxn>
              <a:cxn ang="0">
                <a:pos x="connsiteX15613" y="connsiteY15613"/>
              </a:cxn>
              <a:cxn ang="0">
                <a:pos x="connsiteX15614" y="connsiteY15614"/>
              </a:cxn>
              <a:cxn ang="0">
                <a:pos x="connsiteX15615" y="connsiteY15615"/>
              </a:cxn>
              <a:cxn ang="0">
                <a:pos x="connsiteX15616" y="connsiteY15616"/>
              </a:cxn>
              <a:cxn ang="0">
                <a:pos x="connsiteX15617" y="connsiteY15617"/>
              </a:cxn>
              <a:cxn ang="0">
                <a:pos x="connsiteX15618" y="connsiteY15618"/>
              </a:cxn>
              <a:cxn ang="0">
                <a:pos x="connsiteX15619" y="connsiteY15619"/>
              </a:cxn>
              <a:cxn ang="0">
                <a:pos x="connsiteX15620" y="connsiteY15620"/>
              </a:cxn>
              <a:cxn ang="0">
                <a:pos x="connsiteX15621" y="connsiteY15621"/>
              </a:cxn>
              <a:cxn ang="0">
                <a:pos x="connsiteX15622" y="connsiteY15622"/>
              </a:cxn>
              <a:cxn ang="0">
                <a:pos x="connsiteX15623" y="connsiteY15623"/>
              </a:cxn>
              <a:cxn ang="0">
                <a:pos x="connsiteX15624" y="connsiteY15624"/>
              </a:cxn>
              <a:cxn ang="0">
                <a:pos x="connsiteX15625" y="connsiteY15625"/>
              </a:cxn>
              <a:cxn ang="0">
                <a:pos x="connsiteX15626" y="connsiteY15626"/>
              </a:cxn>
              <a:cxn ang="0">
                <a:pos x="connsiteX15627" y="connsiteY15627"/>
              </a:cxn>
              <a:cxn ang="0">
                <a:pos x="connsiteX15628" y="connsiteY15628"/>
              </a:cxn>
              <a:cxn ang="0">
                <a:pos x="connsiteX15629" y="connsiteY15629"/>
              </a:cxn>
              <a:cxn ang="0">
                <a:pos x="connsiteX15630" y="connsiteY15630"/>
              </a:cxn>
              <a:cxn ang="0">
                <a:pos x="connsiteX15631" y="connsiteY15631"/>
              </a:cxn>
              <a:cxn ang="0">
                <a:pos x="connsiteX15632" y="connsiteY15632"/>
              </a:cxn>
              <a:cxn ang="0">
                <a:pos x="connsiteX15633" y="connsiteY15633"/>
              </a:cxn>
              <a:cxn ang="0">
                <a:pos x="connsiteX15634" y="connsiteY15634"/>
              </a:cxn>
              <a:cxn ang="0">
                <a:pos x="connsiteX15635" y="connsiteY15635"/>
              </a:cxn>
              <a:cxn ang="0">
                <a:pos x="connsiteX15636" y="connsiteY15636"/>
              </a:cxn>
              <a:cxn ang="0">
                <a:pos x="connsiteX15637" y="connsiteY15637"/>
              </a:cxn>
              <a:cxn ang="0">
                <a:pos x="connsiteX15638" y="connsiteY15638"/>
              </a:cxn>
              <a:cxn ang="0">
                <a:pos x="connsiteX15639" y="connsiteY15639"/>
              </a:cxn>
              <a:cxn ang="0">
                <a:pos x="connsiteX15640" y="connsiteY15640"/>
              </a:cxn>
              <a:cxn ang="0">
                <a:pos x="connsiteX15641" y="connsiteY15641"/>
              </a:cxn>
              <a:cxn ang="0">
                <a:pos x="connsiteX15642" y="connsiteY15642"/>
              </a:cxn>
              <a:cxn ang="0">
                <a:pos x="connsiteX15643" y="connsiteY15643"/>
              </a:cxn>
              <a:cxn ang="0">
                <a:pos x="connsiteX15644" y="connsiteY15644"/>
              </a:cxn>
              <a:cxn ang="0">
                <a:pos x="connsiteX15645" y="connsiteY15645"/>
              </a:cxn>
              <a:cxn ang="0">
                <a:pos x="connsiteX15646" y="connsiteY15646"/>
              </a:cxn>
              <a:cxn ang="0">
                <a:pos x="connsiteX15647" y="connsiteY15647"/>
              </a:cxn>
              <a:cxn ang="0">
                <a:pos x="connsiteX15648" y="connsiteY15648"/>
              </a:cxn>
              <a:cxn ang="0">
                <a:pos x="connsiteX15649" y="connsiteY15649"/>
              </a:cxn>
              <a:cxn ang="0">
                <a:pos x="connsiteX15650" y="connsiteY15650"/>
              </a:cxn>
              <a:cxn ang="0">
                <a:pos x="connsiteX15651" y="connsiteY15651"/>
              </a:cxn>
              <a:cxn ang="0">
                <a:pos x="connsiteX15652" y="connsiteY15652"/>
              </a:cxn>
              <a:cxn ang="0">
                <a:pos x="connsiteX15653" y="connsiteY15653"/>
              </a:cxn>
              <a:cxn ang="0">
                <a:pos x="connsiteX15654" y="connsiteY15654"/>
              </a:cxn>
              <a:cxn ang="0">
                <a:pos x="connsiteX15655" y="connsiteY15655"/>
              </a:cxn>
              <a:cxn ang="0">
                <a:pos x="connsiteX15656" y="connsiteY15656"/>
              </a:cxn>
              <a:cxn ang="0">
                <a:pos x="connsiteX15657" y="connsiteY15657"/>
              </a:cxn>
              <a:cxn ang="0">
                <a:pos x="connsiteX15658" y="connsiteY15658"/>
              </a:cxn>
              <a:cxn ang="0">
                <a:pos x="connsiteX15659" y="connsiteY15659"/>
              </a:cxn>
              <a:cxn ang="0">
                <a:pos x="connsiteX15660" y="connsiteY15660"/>
              </a:cxn>
              <a:cxn ang="0">
                <a:pos x="connsiteX15661" y="connsiteY15661"/>
              </a:cxn>
              <a:cxn ang="0">
                <a:pos x="connsiteX15662" y="connsiteY15662"/>
              </a:cxn>
              <a:cxn ang="0">
                <a:pos x="connsiteX15663" y="connsiteY15663"/>
              </a:cxn>
              <a:cxn ang="0">
                <a:pos x="connsiteX15664" y="connsiteY15664"/>
              </a:cxn>
              <a:cxn ang="0">
                <a:pos x="connsiteX15665" y="connsiteY15665"/>
              </a:cxn>
              <a:cxn ang="0">
                <a:pos x="connsiteX15666" y="connsiteY15666"/>
              </a:cxn>
              <a:cxn ang="0">
                <a:pos x="connsiteX15667" y="connsiteY15667"/>
              </a:cxn>
              <a:cxn ang="0">
                <a:pos x="connsiteX15668" y="connsiteY15668"/>
              </a:cxn>
              <a:cxn ang="0">
                <a:pos x="connsiteX15669" y="connsiteY15669"/>
              </a:cxn>
              <a:cxn ang="0">
                <a:pos x="connsiteX15670" y="connsiteY15670"/>
              </a:cxn>
              <a:cxn ang="0">
                <a:pos x="connsiteX15671" y="connsiteY15671"/>
              </a:cxn>
              <a:cxn ang="0">
                <a:pos x="connsiteX15672" y="connsiteY15672"/>
              </a:cxn>
              <a:cxn ang="0">
                <a:pos x="connsiteX15673" y="connsiteY15673"/>
              </a:cxn>
              <a:cxn ang="0">
                <a:pos x="connsiteX15674" y="connsiteY15674"/>
              </a:cxn>
              <a:cxn ang="0">
                <a:pos x="connsiteX15675" y="connsiteY15675"/>
              </a:cxn>
              <a:cxn ang="0">
                <a:pos x="connsiteX15676" y="connsiteY15676"/>
              </a:cxn>
              <a:cxn ang="0">
                <a:pos x="connsiteX15677" y="connsiteY15677"/>
              </a:cxn>
              <a:cxn ang="0">
                <a:pos x="connsiteX15678" y="connsiteY15678"/>
              </a:cxn>
              <a:cxn ang="0">
                <a:pos x="connsiteX15679" y="connsiteY15679"/>
              </a:cxn>
              <a:cxn ang="0">
                <a:pos x="connsiteX15680" y="connsiteY15680"/>
              </a:cxn>
              <a:cxn ang="0">
                <a:pos x="connsiteX15681" y="connsiteY15681"/>
              </a:cxn>
              <a:cxn ang="0">
                <a:pos x="connsiteX15682" y="connsiteY15682"/>
              </a:cxn>
              <a:cxn ang="0">
                <a:pos x="connsiteX15683" y="connsiteY15683"/>
              </a:cxn>
              <a:cxn ang="0">
                <a:pos x="connsiteX15684" y="connsiteY15684"/>
              </a:cxn>
              <a:cxn ang="0">
                <a:pos x="connsiteX15685" y="connsiteY15685"/>
              </a:cxn>
              <a:cxn ang="0">
                <a:pos x="connsiteX15686" y="connsiteY15686"/>
              </a:cxn>
              <a:cxn ang="0">
                <a:pos x="connsiteX15687" y="connsiteY15687"/>
              </a:cxn>
              <a:cxn ang="0">
                <a:pos x="connsiteX15688" y="connsiteY15688"/>
              </a:cxn>
              <a:cxn ang="0">
                <a:pos x="connsiteX15689" y="connsiteY15689"/>
              </a:cxn>
              <a:cxn ang="0">
                <a:pos x="connsiteX15690" y="connsiteY15690"/>
              </a:cxn>
              <a:cxn ang="0">
                <a:pos x="connsiteX15691" y="connsiteY15691"/>
              </a:cxn>
              <a:cxn ang="0">
                <a:pos x="connsiteX15692" y="connsiteY15692"/>
              </a:cxn>
              <a:cxn ang="0">
                <a:pos x="connsiteX15693" y="connsiteY15693"/>
              </a:cxn>
              <a:cxn ang="0">
                <a:pos x="connsiteX15694" y="connsiteY15694"/>
              </a:cxn>
              <a:cxn ang="0">
                <a:pos x="connsiteX15695" y="connsiteY15695"/>
              </a:cxn>
              <a:cxn ang="0">
                <a:pos x="connsiteX15696" y="connsiteY15696"/>
              </a:cxn>
              <a:cxn ang="0">
                <a:pos x="connsiteX15697" y="connsiteY15697"/>
              </a:cxn>
              <a:cxn ang="0">
                <a:pos x="connsiteX15698" y="connsiteY15698"/>
              </a:cxn>
              <a:cxn ang="0">
                <a:pos x="connsiteX15699" y="connsiteY15699"/>
              </a:cxn>
              <a:cxn ang="0">
                <a:pos x="connsiteX15700" y="connsiteY15700"/>
              </a:cxn>
              <a:cxn ang="0">
                <a:pos x="connsiteX15701" y="connsiteY15701"/>
              </a:cxn>
              <a:cxn ang="0">
                <a:pos x="connsiteX15702" y="connsiteY15702"/>
              </a:cxn>
              <a:cxn ang="0">
                <a:pos x="connsiteX15703" y="connsiteY15703"/>
              </a:cxn>
              <a:cxn ang="0">
                <a:pos x="connsiteX15704" y="connsiteY15704"/>
              </a:cxn>
              <a:cxn ang="0">
                <a:pos x="connsiteX15705" y="connsiteY15705"/>
              </a:cxn>
              <a:cxn ang="0">
                <a:pos x="connsiteX15706" y="connsiteY15706"/>
              </a:cxn>
              <a:cxn ang="0">
                <a:pos x="connsiteX15707" y="connsiteY15707"/>
              </a:cxn>
              <a:cxn ang="0">
                <a:pos x="connsiteX15708" y="connsiteY15708"/>
              </a:cxn>
              <a:cxn ang="0">
                <a:pos x="connsiteX15709" y="connsiteY15709"/>
              </a:cxn>
              <a:cxn ang="0">
                <a:pos x="connsiteX15710" y="connsiteY15710"/>
              </a:cxn>
              <a:cxn ang="0">
                <a:pos x="connsiteX15711" y="connsiteY15711"/>
              </a:cxn>
              <a:cxn ang="0">
                <a:pos x="connsiteX15712" y="connsiteY15712"/>
              </a:cxn>
              <a:cxn ang="0">
                <a:pos x="connsiteX15713" y="connsiteY15713"/>
              </a:cxn>
              <a:cxn ang="0">
                <a:pos x="connsiteX15714" y="connsiteY15714"/>
              </a:cxn>
              <a:cxn ang="0">
                <a:pos x="connsiteX15715" y="connsiteY15715"/>
              </a:cxn>
              <a:cxn ang="0">
                <a:pos x="connsiteX15716" y="connsiteY15716"/>
              </a:cxn>
              <a:cxn ang="0">
                <a:pos x="connsiteX15717" y="connsiteY15717"/>
              </a:cxn>
              <a:cxn ang="0">
                <a:pos x="connsiteX15718" y="connsiteY15718"/>
              </a:cxn>
              <a:cxn ang="0">
                <a:pos x="connsiteX15719" y="connsiteY15719"/>
              </a:cxn>
              <a:cxn ang="0">
                <a:pos x="connsiteX15720" y="connsiteY15720"/>
              </a:cxn>
              <a:cxn ang="0">
                <a:pos x="connsiteX15721" y="connsiteY15721"/>
              </a:cxn>
              <a:cxn ang="0">
                <a:pos x="connsiteX15722" y="connsiteY15722"/>
              </a:cxn>
              <a:cxn ang="0">
                <a:pos x="connsiteX15723" y="connsiteY15723"/>
              </a:cxn>
              <a:cxn ang="0">
                <a:pos x="connsiteX15724" y="connsiteY15724"/>
              </a:cxn>
              <a:cxn ang="0">
                <a:pos x="connsiteX15725" y="connsiteY15725"/>
              </a:cxn>
              <a:cxn ang="0">
                <a:pos x="connsiteX15726" y="connsiteY15726"/>
              </a:cxn>
              <a:cxn ang="0">
                <a:pos x="connsiteX15727" y="connsiteY15727"/>
              </a:cxn>
              <a:cxn ang="0">
                <a:pos x="connsiteX15728" y="connsiteY15728"/>
              </a:cxn>
              <a:cxn ang="0">
                <a:pos x="connsiteX15729" y="connsiteY15729"/>
              </a:cxn>
              <a:cxn ang="0">
                <a:pos x="connsiteX15730" y="connsiteY15730"/>
              </a:cxn>
              <a:cxn ang="0">
                <a:pos x="connsiteX15731" y="connsiteY15731"/>
              </a:cxn>
              <a:cxn ang="0">
                <a:pos x="connsiteX15732" y="connsiteY15732"/>
              </a:cxn>
              <a:cxn ang="0">
                <a:pos x="connsiteX15733" y="connsiteY15733"/>
              </a:cxn>
              <a:cxn ang="0">
                <a:pos x="connsiteX15734" y="connsiteY15734"/>
              </a:cxn>
              <a:cxn ang="0">
                <a:pos x="connsiteX15735" y="connsiteY15735"/>
              </a:cxn>
              <a:cxn ang="0">
                <a:pos x="connsiteX15736" y="connsiteY15736"/>
              </a:cxn>
              <a:cxn ang="0">
                <a:pos x="connsiteX15737" y="connsiteY15737"/>
              </a:cxn>
              <a:cxn ang="0">
                <a:pos x="connsiteX15738" y="connsiteY15738"/>
              </a:cxn>
              <a:cxn ang="0">
                <a:pos x="connsiteX15739" y="connsiteY15739"/>
              </a:cxn>
              <a:cxn ang="0">
                <a:pos x="connsiteX15740" y="connsiteY15740"/>
              </a:cxn>
              <a:cxn ang="0">
                <a:pos x="connsiteX15741" y="connsiteY15741"/>
              </a:cxn>
              <a:cxn ang="0">
                <a:pos x="connsiteX15742" y="connsiteY15742"/>
              </a:cxn>
              <a:cxn ang="0">
                <a:pos x="connsiteX15743" y="connsiteY15743"/>
              </a:cxn>
              <a:cxn ang="0">
                <a:pos x="connsiteX15744" y="connsiteY15744"/>
              </a:cxn>
              <a:cxn ang="0">
                <a:pos x="connsiteX15745" y="connsiteY15745"/>
              </a:cxn>
              <a:cxn ang="0">
                <a:pos x="connsiteX15746" y="connsiteY15746"/>
              </a:cxn>
              <a:cxn ang="0">
                <a:pos x="connsiteX15747" y="connsiteY15747"/>
              </a:cxn>
              <a:cxn ang="0">
                <a:pos x="connsiteX15748" y="connsiteY15748"/>
              </a:cxn>
              <a:cxn ang="0">
                <a:pos x="connsiteX15749" y="connsiteY15749"/>
              </a:cxn>
              <a:cxn ang="0">
                <a:pos x="connsiteX15750" y="connsiteY15750"/>
              </a:cxn>
              <a:cxn ang="0">
                <a:pos x="connsiteX15751" y="connsiteY15751"/>
              </a:cxn>
              <a:cxn ang="0">
                <a:pos x="connsiteX15752" y="connsiteY15752"/>
              </a:cxn>
              <a:cxn ang="0">
                <a:pos x="connsiteX15753" y="connsiteY15753"/>
              </a:cxn>
              <a:cxn ang="0">
                <a:pos x="connsiteX15754" y="connsiteY15754"/>
              </a:cxn>
              <a:cxn ang="0">
                <a:pos x="connsiteX15755" y="connsiteY15755"/>
              </a:cxn>
              <a:cxn ang="0">
                <a:pos x="connsiteX15756" y="connsiteY15756"/>
              </a:cxn>
              <a:cxn ang="0">
                <a:pos x="connsiteX15757" y="connsiteY15757"/>
              </a:cxn>
              <a:cxn ang="0">
                <a:pos x="connsiteX15758" y="connsiteY15758"/>
              </a:cxn>
              <a:cxn ang="0">
                <a:pos x="connsiteX15759" y="connsiteY15759"/>
              </a:cxn>
              <a:cxn ang="0">
                <a:pos x="connsiteX15760" y="connsiteY15760"/>
              </a:cxn>
              <a:cxn ang="0">
                <a:pos x="connsiteX15761" y="connsiteY15761"/>
              </a:cxn>
              <a:cxn ang="0">
                <a:pos x="connsiteX15762" y="connsiteY15762"/>
              </a:cxn>
              <a:cxn ang="0">
                <a:pos x="connsiteX15763" y="connsiteY15763"/>
              </a:cxn>
              <a:cxn ang="0">
                <a:pos x="connsiteX15764" y="connsiteY15764"/>
              </a:cxn>
              <a:cxn ang="0">
                <a:pos x="connsiteX15765" y="connsiteY15765"/>
              </a:cxn>
              <a:cxn ang="0">
                <a:pos x="connsiteX15766" y="connsiteY15766"/>
              </a:cxn>
              <a:cxn ang="0">
                <a:pos x="connsiteX15767" y="connsiteY15767"/>
              </a:cxn>
              <a:cxn ang="0">
                <a:pos x="connsiteX15768" y="connsiteY15768"/>
              </a:cxn>
              <a:cxn ang="0">
                <a:pos x="connsiteX15769" y="connsiteY15769"/>
              </a:cxn>
              <a:cxn ang="0">
                <a:pos x="connsiteX15770" y="connsiteY15770"/>
              </a:cxn>
              <a:cxn ang="0">
                <a:pos x="connsiteX15771" y="connsiteY15771"/>
              </a:cxn>
              <a:cxn ang="0">
                <a:pos x="connsiteX15772" y="connsiteY15772"/>
              </a:cxn>
              <a:cxn ang="0">
                <a:pos x="connsiteX15773" y="connsiteY15773"/>
              </a:cxn>
              <a:cxn ang="0">
                <a:pos x="connsiteX15774" y="connsiteY15774"/>
              </a:cxn>
              <a:cxn ang="0">
                <a:pos x="connsiteX15775" y="connsiteY15775"/>
              </a:cxn>
              <a:cxn ang="0">
                <a:pos x="connsiteX15776" y="connsiteY15776"/>
              </a:cxn>
              <a:cxn ang="0">
                <a:pos x="connsiteX15777" y="connsiteY15777"/>
              </a:cxn>
              <a:cxn ang="0">
                <a:pos x="connsiteX15778" y="connsiteY15778"/>
              </a:cxn>
              <a:cxn ang="0">
                <a:pos x="connsiteX15779" y="connsiteY15779"/>
              </a:cxn>
              <a:cxn ang="0">
                <a:pos x="connsiteX15780" y="connsiteY15780"/>
              </a:cxn>
              <a:cxn ang="0">
                <a:pos x="connsiteX15781" y="connsiteY15781"/>
              </a:cxn>
              <a:cxn ang="0">
                <a:pos x="connsiteX15782" y="connsiteY15782"/>
              </a:cxn>
              <a:cxn ang="0">
                <a:pos x="connsiteX15783" y="connsiteY15783"/>
              </a:cxn>
              <a:cxn ang="0">
                <a:pos x="connsiteX15784" y="connsiteY15784"/>
              </a:cxn>
              <a:cxn ang="0">
                <a:pos x="connsiteX15785" y="connsiteY15785"/>
              </a:cxn>
              <a:cxn ang="0">
                <a:pos x="connsiteX15786" y="connsiteY15786"/>
              </a:cxn>
              <a:cxn ang="0">
                <a:pos x="connsiteX15787" y="connsiteY15787"/>
              </a:cxn>
              <a:cxn ang="0">
                <a:pos x="connsiteX15788" y="connsiteY15788"/>
              </a:cxn>
              <a:cxn ang="0">
                <a:pos x="connsiteX15789" y="connsiteY15789"/>
              </a:cxn>
              <a:cxn ang="0">
                <a:pos x="connsiteX15790" y="connsiteY15790"/>
              </a:cxn>
              <a:cxn ang="0">
                <a:pos x="connsiteX15791" y="connsiteY15791"/>
              </a:cxn>
              <a:cxn ang="0">
                <a:pos x="connsiteX15792" y="connsiteY15792"/>
              </a:cxn>
              <a:cxn ang="0">
                <a:pos x="connsiteX15793" y="connsiteY15793"/>
              </a:cxn>
              <a:cxn ang="0">
                <a:pos x="connsiteX15794" y="connsiteY15794"/>
              </a:cxn>
              <a:cxn ang="0">
                <a:pos x="connsiteX15795" y="connsiteY15795"/>
              </a:cxn>
              <a:cxn ang="0">
                <a:pos x="connsiteX15796" y="connsiteY15796"/>
              </a:cxn>
              <a:cxn ang="0">
                <a:pos x="connsiteX15797" y="connsiteY15797"/>
              </a:cxn>
              <a:cxn ang="0">
                <a:pos x="connsiteX15798" y="connsiteY15798"/>
              </a:cxn>
              <a:cxn ang="0">
                <a:pos x="connsiteX15799" y="connsiteY15799"/>
              </a:cxn>
              <a:cxn ang="0">
                <a:pos x="connsiteX15800" y="connsiteY15800"/>
              </a:cxn>
              <a:cxn ang="0">
                <a:pos x="connsiteX15801" y="connsiteY15801"/>
              </a:cxn>
              <a:cxn ang="0">
                <a:pos x="connsiteX15802" y="connsiteY15802"/>
              </a:cxn>
              <a:cxn ang="0">
                <a:pos x="connsiteX15803" y="connsiteY15803"/>
              </a:cxn>
              <a:cxn ang="0">
                <a:pos x="connsiteX15804" y="connsiteY15804"/>
              </a:cxn>
              <a:cxn ang="0">
                <a:pos x="connsiteX15805" y="connsiteY15805"/>
              </a:cxn>
              <a:cxn ang="0">
                <a:pos x="connsiteX15806" y="connsiteY15806"/>
              </a:cxn>
              <a:cxn ang="0">
                <a:pos x="connsiteX15807" y="connsiteY15807"/>
              </a:cxn>
              <a:cxn ang="0">
                <a:pos x="connsiteX15808" y="connsiteY15808"/>
              </a:cxn>
              <a:cxn ang="0">
                <a:pos x="connsiteX15809" y="connsiteY15809"/>
              </a:cxn>
              <a:cxn ang="0">
                <a:pos x="connsiteX15810" y="connsiteY15810"/>
              </a:cxn>
              <a:cxn ang="0">
                <a:pos x="connsiteX15811" y="connsiteY15811"/>
              </a:cxn>
              <a:cxn ang="0">
                <a:pos x="connsiteX15812" y="connsiteY15812"/>
              </a:cxn>
              <a:cxn ang="0">
                <a:pos x="connsiteX15813" y="connsiteY15813"/>
              </a:cxn>
              <a:cxn ang="0">
                <a:pos x="connsiteX15814" y="connsiteY15814"/>
              </a:cxn>
              <a:cxn ang="0">
                <a:pos x="connsiteX15815" y="connsiteY15815"/>
              </a:cxn>
              <a:cxn ang="0">
                <a:pos x="connsiteX15816" y="connsiteY15816"/>
              </a:cxn>
              <a:cxn ang="0">
                <a:pos x="connsiteX15817" y="connsiteY15817"/>
              </a:cxn>
              <a:cxn ang="0">
                <a:pos x="connsiteX15818" y="connsiteY15818"/>
              </a:cxn>
              <a:cxn ang="0">
                <a:pos x="connsiteX15819" y="connsiteY15819"/>
              </a:cxn>
              <a:cxn ang="0">
                <a:pos x="connsiteX15820" y="connsiteY15820"/>
              </a:cxn>
              <a:cxn ang="0">
                <a:pos x="connsiteX15821" y="connsiteY15821"/>
              </a:cxn>
              <a:cxn ang="0">
                <a:pos x="connsiteX15822" y="connsiteY15822"/>
              </a:cxn>
              <a:cxn ang="0">
                <a:pos x="connsiteX15823" y="connsiteY15823"/>
              </a:cxn>
              <a:cxn ang="0">
                <a:pos x="connsiteX15824" y="connsiteY15824"/>
              </a:cxn>
              <a:cxn ang="0">
                <a:pos x="connsiteX15825" y="connsiteY15825"/>
              </a:cxn>
              <a:cxn ang="0">
                <a:pos x="connsiteX15826" y="connsiteY15826"/>
              </a:cxn>
              <a:cxn ang="0">
                <a:pos x="connsiteX15827" y="connsiteY15827"/>
              </a:cxn>
              <a:cxn ang="0">
                <a:pos x="connsiteX15828" y="connsiteY15828"/>
              </a:cxn>
              <a:cxn ang="0">
                <a:pos x="connsiteX15829" y="connsiteY15829"/>
              </a:cxn>
              <a:cxn ang="0">
                <a:pos x="connsiteX15830" y="connsiteY15830"/>
              </a:cxn>
              <a:cxn ang="0">
                <a:pos x="connsiteX15831" y="connsiteY15831"/>
              </a:cxn>
              <a:cxn ang="0">
                <a:pos x="connsiteX15832" y="connsiteY15832"/>
              </a:cxn>
              <a:cxn ang="0">
                <a:pos x="connsiteX15833" y="connsiteY15833"/>
              </a:cxn>
              <a:cxn ang="0">
                <a:pos x="connsiteX15834" y="connsiteY15834"/>
              </a:cxn>
              <a:cxn ang="0">
                <a:pos x="connsiteX15835" y="connsiteY15835"/>
              </a:cxn>
              <a:cxn ang="0">
                <a:pos x="connsiteX15836" y="connsiteY15836"/>
              </a:cxn>
              <a:cxn ang="0">
                <a:pos x="connsiteX15837" y="connsiteY15837"/>
              </a:cxn>
              <a:cxn ang="0">
                <a:pos x="connsiteX15838" y="connsiteY15838"/>
              </a:cxn>
              <a:cxn ang="0">
                <a:pos x="connsiteX15839" y="connsiteY15839"/>
              </a:cxn>
              <a:cxn ang="0">
                <a:pos x="connsiteX15840" y="connsiteY15840"/>
              </a:cxn>
              <a:cxn ang="0">
                <a:pos x="connsiteX15841" y="connsiteY15841"/>
              </a:cxn>
              <a:cxn ang="0">
                <a:pos x="connsiteX15842" y="connsiteY15842"/>
              </a:cxn>
              <a:cxn ang="0">
                <a:pos x="connsiteX15843" y="connsiteY15843"/>
              </a:cxn>
              <a:cxn ang="0">
                <a:pos x="connsiteX15844" y="connsiteY15844"/>
              </a:cxn>
              <a:cxn ang="0">
                <a:pos x="connsiteX15845" y="connsiteY15845"/>
              </a:cxn>
              <a:cxn ang="0">
                <a:pos x="connsiteX15846" y="connsiteY15846"/>
              </a:cxn>
              <a:cxn ang="0">
                <a:pos x="connsiteX15847" y="connsiteY15847"/>
              </a:cxn>
              <a:cxn ang="0">
                <a:pos x="connsiteX15848" y="connsiteY15848"/>
              </a:cxn>
              <a:cxn ang="0">
                <a:pos x="connsiteX15849" y="connsiteY15849"/>
              </a:cxn>
              <a:cxn ang="0">
                <a:pos x="connsiteX15850" y="connsiteY15850"/>
              </a:cxn>
              <a:cxn ang="0">
                <a:pos x="connsiteX15851" y="connsiteY15851"/>
              </a:cxn>
              <a:cxn ang="0">
                <a:pos x="connsiteX15852" y="connsiteY15852"/>
              </a:cxn>
              <a:cxn ang="0">
                <a:pos x="connsiteX15853" y="connsiteY15853"/>
              </a:cxn>
              <a:cxn ang="0">
                <a:pos x="connsiteX15854" y="connsiteY15854"/>
              </a:cxn>
              <a:cxn ang="0">
                <a:pos x="connsiteX15855" y="connsiteY15855"/>
              </a:cxn>
              <a:cxn ang="0">
                <a:pos x="connsiteX15856" y="connsiteY15856"/>
              </a:cxn>
              <a:cxn ang="0">
                <a:pos x="connsiteX15857" y="connsiteY15857"/>
              </a:cxn>
              <a:cxn ang="0">
                <a:pos x="connsiteX15858" y="connsiteY15858"/>
              </a:cxn>
              <a:cxn ang="0">
                <a:pos x="connsiteX15859" y="connsiteY15859"/>
              </a:cxn>
              <a:cxn ang="0">
                <a:pos x="connsiteX15860" y="connsiteY15860"/>
              </a:cxn>
              <a:cxn ang="0">
                <a:pos x="connsiteX15861" y="connsiteY15861"/>
              </a:cxn>
              <a:cxn ang="0">
                <a:pos x="connsiteX15862" y="connsiteY15862"/>
              </a:cxn>
              <a:cxn ang="0">
                <a:pos x="connsiteX15863" y="connsiteY15863"/>
              </a:cxn>
              <a:cxn ang="0">
                <a:pos x="connsiteX15864" y="connsiteY15864"/>
              </a:cxn>
              <a:cxn ang="0">
                <a:pos x="connsiteX15865" y="connsiteY15865"/>
              </a:cxn>
              <a:cxn ang="0">
                <a:pos x="connsiteX15866" y="connsiteY15866"/>
              </a:cxn>
              <a:cxn ang="0">
                <a:pos x="connsiteX15867" y="connsiteY15867"/>
              </a:cxn>
              <a:cxn ang="0">
                <a:pos x="connsiteX15868" y="connsiteY15868"/>
              </a:cxn>
              <a:cxn ang="0">
                <a:pos x="connsiteX15869" y="connsiteY15869"/>
              </a:cxn>
              <a:cxn ang="0">
                <a:pos x="connsiteX15870" y="connsiteY15870"/>
              </a:cxn>
              <a:cxn ang="0">
                <a:pos x="connsiteX15871" y="connsiteY15871"/>
              </a:cxn>
              <a:cxn ang="0">
                <a:pos x="connsiteX15872" y="connsiteY15872"/>
              </a:cxn>
              <a:cxn ang="0">
                <a:pos x="connsiteX15873" y="connsiteY15873"/>
              </a:cxn>
              <a:cxn ang="0">
                <a:pos x="connsiteX15874" y="connsiteY15874"/>
              </a:cxn>
              <a:cxn ang="0">
                <a:pos x="connsiteX15875" y="connsiteY15875"/>
              </a:cxn>
              <a:cxn ang="0">
                <a:pos x="connsiteX15876" y="connsiteY15876"/>
              </a:cxn>
              <a:cxn ang="0">
                <a:pos x="connsiteX15877" y="connsiteY15877"/>
              </a:cxn>
              <a:cxn ang="0">
                <a:pos x="connsiteX15878" y="connsiteY15878"/>
              </a:cxn>
              <a:cxn ang="0">
                <a:pos x="connsiteX15879" y="connsiteY15879"/>
              </a:cxn>
              <a:cxn ang="0">
                <a:pos x="connsiteX15880" y="connsiteY15880"/>
              </a:cxn>
              <a:cxn ang="0">
                <a:pos x="connsiteX15881" y="connsiteY15881"/>
              </a:cxn>
              <a:cxn ang="0">
                <a:pos x="connsiteX15882" y="connsiteY15882"/>
              </a:cxn>
              <a:cxn ang="0">
                <a:pos x="connsiteX15883" y="connsiteY15883"/>
              </a:cxn>
              <a:cxn ang="0">
                <a:pos x="connsiteX15884" y="connsiteY15884"/>
              </a:cxn>
              <a:cxn ang="0">
                <a:pos x="connsiteX15885" y="connsiteY15885"/>
              </a:cxn>
              <a:cxn ang="0">
                <a:pos x="connsiteX15886" y="connsiteY15886"/>
              </a:cxn>
              <a:cxn ang="0">
                <a:pos x="connsiteX15887" y="connsiteY15887"/>
              </a:cxn>
              <a:cxn ang="0">
                <a:pos x="connsiteX15888" y="connsiteY15888"/>
              </a:cxn>
              <a:cxn ang="0">
                <a:pos x="connsiteX15889" y="connsiteY15889"/>
              </a:cxn>
              <a:cxn ang="0">
                <a:pos x="connsiteX15890" y="connsiteY15890"/>
              </a:cxn>
              <a:cxn ang="0">
                <a:pos x="connsiteX15891" y="connsiteY15891"/>
              </a:cxn>
              <a:cxn ang="0">
                <a:pos x="connsiteX15892" y="connsiteY15892"/>
              </a:cxn>
              <a:cxn ang="0">
                <a:pos x="connsiteX15893" y="connsiteY15893"/>
              </a:cxn>
              <a:cxn ang="0">
                <a:pos x="connsiteX15894" y="connsiteY15894"/>
              </a:cxn>
              <a:cxn ang="0">
                <a:pos x="connsiteX15895" y="connsiteY15895"/>
              </a:cxn>
              <a:cxn ang="0">
                <a:pos x="connsiteX15896" y="connsiteY15896"/>
              </a:cxn>
              <a:cxn ang="0">
                <a:pos x="connsiteX15897" y="connsiteY15897"/>
              </a:cxn>
              <a:cxn ang="0">
                <a:pos x="connsiteX15898" y="connsiteY15898"/>
              </a:cxn>
              <a:cxn ang="0">
                <a:pos x="connsiteX15899" y="connsiteY15899"/>
              </a:cxn>
              <a:cxn ang="0">
                <a:pos x="connsiteX15900" y="connsiteY15900"/>
              </a:cxn>
              <a:cxn ang="0">
                <a:pos x="connsiteX15901" y="connsiteY15901"/>
              </a:cxn>
              <a:cxn ang="0">
                <a:pos x="connsiteX15902" y="connsiteY15902"/>
              </a:cxn>
              <a:cxn ang="0">
                <a:pos x="connsiteX15903" y="connsiteY15903"/>
              </a:cxn>
              <a:cxn ang="0">
                <a:pos x="connsiteX15904" y="connsiteY15904"/>
              </a:cxn>
              <a:cxn ang="0">
                <a:pos x="connsiteX15905" y="connsiteY15905"/>
              </a:cxn>
              <a:cxn ang="0">
                <a:pos x="connsiteX15906" y="connsiteY15906"/>
              </a:cxn>
              <a:cxn ang="0">
                <a:pos x="connsiteX15907" y="connsiteY15907"/>
              </a:cxn>
              <a:cxn ang="0">
                <a:pos x="connsiteX15908" y="connsiteY15908"/>
              </a:cxn>
              <a:cxn ang="0">
                <a:pos x="connsiteX15909" y="connsiteY15909"/>
              </a:cxn>
              <a:cxn ang="0">
                <a:pos x="connsiteX15910" y="connsiteY15910"/>
              </a:cxn>
              <a:cxn ang="0">
                <a:pos x="connsiteX15911" y="connsiteY15911"/>
              </a:cxn>
              <a:cxn ang="0">
                <a:pos x="connsiteX15912" y="connsiteY15912"/>
              </a:cxn>
              <a:cxn ang="0">
                <a:pos x="connsiteX15913" y="connsiteY15913"/>
              </a:cxn>
              <a:cxn ang="0">
                <a:pos x="connsiteX15914" y="connsiteY15914"/>
              </a:cxn>
              <a:cxn ang="0">
                <a:pos x="connsiteX15915" y="connsiteY15915"/>
              </a:cxn>
              <a:cxn ang="0">
                <a:pos x="connsiteX15916" y="connsiteY15916"/>
              </a:cxn>
              <a:cxn ang="0">
                <a:pos x="connsiteX15917" y="connsiteY15917"/>
              </a:cxn>
              <a:cxn ang="0">
                <a:pos x="connsiteX15918" y="connsiteY15918"/>
              </a:cxn>
              <a:cxn ang="0">
                <a:pos x="connsiteX15919" y="connsiteY15919"/>
              </a:cxn>
              <a:cxn ang="0">
                <a:pos x="connsiteX15920" y="connsiteY15920"/>
              </a:cxn>
              <a:cxn ang="0">
                <a:pos x="connsiteX15921" y="connsiteY15921"/>
              </a:cxn>
              <a:cxn ang="0">
                <a:pos x="connsiteX15922" y="connsiteY15922"/>
              </a:cxn>
              <a:cxn ang="0">
                <a:pos x="connsiteX15923" y="connsiteY15923"/>
              </a:cxn>
              <a:cxn ang="0">
                <a:pos x="connsiteX15924" y="connsiteY15924"/>
              </a:cxn>
              <a:cxn ang="0">
                <a:pos x="connsiteX15925" y="connsiteY15925"/>
              </a:cxn>
              <a:cxn ang="0">
                <a:pos x="connsiteX15926" y="connsiteY15926"/>
              </a:cxn>
              <a:cxn ang="0">
                <a:pos x="connsiteX15927" y="connsiteY15927"/>
              </a:cxn>
              <a:cxn ang="0">
                <a:pos x="connsiteX15928" y="connsiteY15928"/>
              </a:cxn>
              <a:cxn ang="0">
                <a:pos x="connsiteX15929" y="connsiteY15929"/>
              </a:cxn>
              <a:cxn ang="0">
                <a:pos x="connsiteX15930" y="connsiteY15930"/>
              </a:cxn>
              <a:cxn ang="0">
                <a:pos x="connsiteX15931" y="connsiteY15931"/>
              </a:cxn>
              <a:cxn ang="0">
                <a:pos x="connsiteX15932" y="connsiteY15932"/>
              </a:cxn>
              <a:cxn ang="0">
                <a:pos x="connsiteX15933" y="connsiteY15933"/>
              </a:cxn>
              <a:cxn ang="0">
                <a:pos x="connsiteX15934" y="connsiteY15934"/>
              </a:cxn>
              <a:cxn ang="0">
                <a:pos x="connsiteX15935" y="connsiteY15935"/>
              </a:cxn>
              <a:cxn ang="0">
                <a:pos x="connsiteX15936" y="connsiteY15936"/>
              </a:cxn>
              <a:cxn ang="0">
                <a:pos x="connsiteX15937" y="connsiteY15937"/>
              </a:cxn>
              <a:cxn ang="0">
                <a:pos x="connsiteX15938" y="connsiteY15938"/>
              </a:cxn>
              <a:cxn ang="0">
                <a:pos x="connsiteX15939" y="connsiteY15939"/>
              </a:cxn>
              <a:cxn ang="0">
                <a:pos x="connsiteX15940" y="connsiteY15940"/>
              </a:cxn>
              <a:cxn ang="0">
                <a:pos x="connsiteX15941" y="connsiteY15941"/>
              </a:cxn>
              <a:cxn ang="0">
                <a:pos x="connsiteX15942" y="connsiteY15942"/>
              </a:cxn>
              <a:cxn ang="0">
                <a:pos x="connsiteX15943" y="connsiteY15943"/>
              </a:cxn>
              <a:cxn ang="0">
                <a:pos x="connsiteX15944" y="connsiteY15944"/>
              </a:cxn>
              <a:cxn ang="0">
                <a:pos x="connsiteX15945" y="connsiteY15945"/>
              </a:cxn>
              <a:cxn ang="0">
                <a:pos x="connsiteX15946" y="connsiteY15946"/>
              </a:cxn>
              <a:cxn ang="0">
                <a:pos x="connsiteX15947" y="connsiteY15947"/>
              </a:cxn>
              <a:cxn ang="0">
                <a:pos x="connsiteX15948" y="connsiteY15948"/>
              </a:cxn>
              <a:cxn ang="0">
                <a:pos x="connsiteX15949" y="connsiteY15949"/>
              </a:cxn>
              <a:cxn ang="0">
                <a:pos x="connsiteX15950" y="connsiteY15950"/>
              </a:cxn>
              <a:cxn ang="0">
                <a:pos x="connsiteX15951" y="connsiteY15951"/>
              </a:cxn>
              <a:cxn ang="0">
                <a:pos x="connsiteX15952" y="connsiteY15952"/>
              </a:cxn>
              <a:cxn ang="0">
                <a:pos x="connsiteX15953" y="connsiteY15953"/>
              </a:cxn>
              <a:cxn ang="0">
                <a:pos x="connsiteX15954" y="connsiteY15954"/>
              </a:cxn>
              <a:cxn ang="0">
                <a:pos x="connsiteX15955" y="connsiteY15955"/>
              </a:cxn>
              <a:cxn ang="0">
                <a:pos x="connsiteX15956" y="connsiteY15956"/>
              </a:cxn>
              <a:cxn ang="0">
                <a:pos x="connsiteX15957" y="connsiteY15957"/>
              </a:cxn>
              <a:cxn ang="0">
                <a:pos x="connsiteX15958" y="connsiteY15958"/>
              </a:cxn>
              <a:cxn ang="0">
                <a:pos x="connsiteX15959" y="connsiteY15959"/>
              </a:cxn>
              <a:cxn ang="0">
                <a:pos x="connsiteX15960" y="connsiteY15960"/>
              </a:cxn>
              <a:cxn ang="0">
                <a:pos x="connsiteX15961" y="connsiteY15961"/>
              </a:cxn>
              <a:cxn ang="0">
                <a:pos x="connsiteX15962" y="connsiteY15962"/>
              </a:cxn>
              <a:cxn ang="0">
                <a:pos x="connsiteX15963" y="connsiteY15963"/>
              </a:cxn>
              <a:cxn ang="0">
                <a:pos x="connsiteX15964" y="connsiteY15964"/>
              </a:cxn>
              <a:cxn ang="0">
                <a:pos x="connsiteX15965" y="connsiteY15965"/>
              </a:cxn>
              <a:cxn ang="0">
                <a:pos x="connsiteX15966" y="connsiteY15966"/>
              </a:cxn>
              <a:cxn ang="0">
                <a:pos x="connsiteX15967" y="connsiteY15967"/>
              </a:cxn>
              <a:cxn ang="0">
                <a:pos x="connsiteX15968" y="connsiteY15968"/>
              </a:cxn>
              <a:cxn ang="0">
                <a:pos x="connsiteX15969" y="connsiteY15969"/>
              </a:cxn>
              <a:cxn ang="0">
                <a:pos x="connsiteX15970" y="connsiteY15970"/>
              </a:cxn>
              <a:cxn ang="0">
                <a:pos x="connsiteX15971" y="connsiteY15971"/>
              </a:cxn>
              <a:cxn ang="0">
                <a:pos x="connsiteX15972" y="connsiteY15972"/>
              </a:cxn>
              <a:cxn ang="0">
                <a:pos x="connsiteX15973" y="connsiteY15973"/>
              </a:cxn>
              <a:cxn ang="0">
                <a:pos x="connsiteX15974" y="connsiteY15974"/>
              </a:cxn>
              <a:cxn ang="0">
                <a:pos x="connsiteX15975" y="connsiteY15975"/>
              </a:cxn>
              <a:cxn ang="0">
                <a:pos x="connsiteX15976" y="connsiteY15976"/>
              </a:cxn>
              <a:cxn ang="0">
                <a:pos x="connsiteX15977" y="connsiteY15977"/>
              </a:cxn>
              <a:cxn ang="0">
                <a:pos x="connsiteX15978" y="connsiteY15978"/>
              </a:cxn>
              <a:cxn ang="0">
                <a:pos x="connsiteX15979" y="connsiteY15979"/>
              </a:cxn>
              <a:cxn ang="0">
                <a:pos x="connsiteX15980" y="connsiteY15980"/>
              </a:cxn>
              <a:cxn ang="0">
                <a:pos x="connsiteX15981" y="connsiteY15981"/>
              </a:cxn>
              <a:cxn ang="0">
                <a:pos x="connsiteX15982" y="connsiteY15982"/>
              </a:cxn>
              <a:cxn ang="0">
                <a:pos x="connsiteX15983" y="connsiteY15983"/>
              </a:cxn>
              <a:cxn ang="0">
                <a:pos x="connsiteX15984" y="connsiteY15984"/>
              </a:cxn>
              <a:cxn ang="0">
                <a:pos x="connsiteX15985" y="connsiteY15985"/>
              </a:cxn>
              <a:cxn ang="0">
                <a:pos x="connsiteX15986" y="connsiteY15986"/>
              </a:cxn>
              <a:cxn ang="0">
                <a:pos x="connsiteX15987" y="connsiteY15987"/>
              </a:cxn>
              <a:cxn ang="0">
                <a:pos x="connsiteX15988" y="connsiteY15988"/>
              </a:cxn>
              <a:cxn ang="0">
                <a:pos x="connsiteX15989" y="connsiteY15989"/>
              </a:cxn>
              <a:cxn ang="0">
                <a:pos x="connsiteX15990" y="connsiteY15990"/>
              </a:cxn>
              <a:cxn ang="0">
                <a:pos x="connsiteX15991" y="connsiteY15991"/>
              </a:cxn>
              <a:cxn ang="0">
                <a:pos x="connsiteX15992" y="connsiteY15992"/>
              </a:cxn>
              <a:cxn ang="0">
                <a:pos x="connsiteX15993" y="connsiteY15993"/>
              </a:cxn>
              <a:cxn ang="0">
                <a:pos x="connsiteX15994" y="connsiteY15994"/>
              </a:cxn>
              <a:cxn ang="0">
                <a:pos x="connsiteX15995" y="connsiteY15995"/>
              </a:cxn>
              <a:cxn ang="0">
                <a:pos x="connsiteX15996" y="connsiteY15996"/>
              </a:cxn>
              <a:cxn ang="0">
                <a:pos x="connsiteX15997" y="connsiteY15997"/>
              </a:cxn>
              <a:cxn ang="0">
                <a:pos x="connsiteX15998" y="connsiteY15998"/>
              </a:cxn>
              <a:cxn ang="0">
                <a:pos x="connsiteX15999" y="connsiteY15999"/>
              </a:cxn>
              <a:cxn ang="0">
                <a:pos x="connsiteX16000" y="connsiteY16000"/>
              </a:cxn>
              <a:cxn ang="0">
                <a:pos x="connsiteX16001" y="connsiteY16001"/>
              </a:cxn>
              <a:cxn ang="0">
                <a:pos x="connsiteX16002" y="connsiteY16002"/>
              </a:cxn>
              <a:cxn ang="0">
                <a:pos x="connsiteX16003" y="connsiteY16003"/>
              </a:cxn>
              <a:cxn ang="0">
                <a:pos x="connsiteX16004" y="connsiteY16004"/>
              </a:cxn>
              <a:cxn ang="0">
                <a:pos x="connsiteX16005" y="connsiteY16005"/>
              </a:cxn>
              <a:cxn ang="0">
                <a:pos x="connsiteX16006" y="connsiteY16006"/>
              </a:cxn>
              <a:cxn ang="0">
                <a:pos x="connsiteX16007" y="connsiteY16007"/>
              </a:cxn>
              <a:cxn ang="0">
                <a:pos x="connsiteX16008" y="connsiteY16008"/>
              </a:cxn>
              <a:cxn ang="0">
                <a:pos x="connsiteX16009" y="connsiteY16009"/>
              </a:cxn>
              <a:cxn ang="0">
                <a:pos x="connsiteX16010" y="connsiteY16010"/>
              </a:cxn>
              <a:cxn ang="0">
                <a:pos x="connsiteX16011" y="connsiteY16011"/>
              </a:cxn>
              <a:cxn ang="0">
                <a:pos x="connsiteX16012" y="connsiteY16012"/>
              </a:cxn>
              <a:cxn ang="0">
                <a:pos x="connsiteX16013" y="connsiteY16013"/>
              </a:cxn>
              <a:cxn ang="0">
                <a:pos x="connsiteX16014" y="connsiteY16014"/>
              </a:cxn>
              <a:cxn ang="0">
                <a:pos x="connsiteX16015" y="connsiteY16015"/>
              </a:cxn>
              <a:cxn ang="0">
                <a:pos x="connsiteX16016" y="connsiteY16016"/>
              </a:cxn>
              <a:cxn ang="0">
                <a:pos x="connsiteX16017" y="connsiteY16017"/>
              </a:cxn>
              <a:cxn ang="0">
                <a:pos x="connsiteX16018" y="connsiteY16018"/>
              </a:cxn>
              <a:cxn ang="0">
                <a:pos x="connsiteX16019" y="connsiteY16019"/>
              </a:cxn>
              <a:cxn ang="0">
                <a:pos x="connsiteX16020" y="connsiteY16020"/>
              </a:cxn>
              <a:cxn ang="0">
                <a:pos x="connsiteX16021" y="connsiteY16021"/>
              </a:cxn>
              <a:cxn ang="0">
                <a:pos x="connsiteX16022" y="connsiteY16022"/>
              </a:cxn>
              <a:cxn ang="0">
                <a:pos x="connsiteX16023" y="connsiteY16023"/>
              </a:cxn>
              <a:cxn ang="0">
                <a:pos x="connsiteX16024" y="connsiteY16024"/>
              </a:cxn>
              <a:cxn ang="0">
                <a:pos x="connsiteX16025" y="connsiteY16025"/>
              </a:cxn>
              <a:cxn ang="0">
                <a:pos x="connsiteX16026" y="connsiteY16026"/>
              </a:cxn>
              <a:cxn ang="0">
                <a:pos x="connsiteX16027" y="connsiteY16027"/>
              </a:cxn>
              <a:cxn ang="0">
                <a:pos x="connsiteX16028" y="connsiteY16028"/>
              </a:cxn>
              <a:cxn ang="0">
                <a:pos x="connsiteX16029" y="connsiteY16029"/>
              </a:cxn>
              <a:cxn ang="0">
                <a:pos x="connsiteX16030" y="connsiteY16030"/>
              </a:cxn>
              <a:cxn ang="0">
                <a:pos x="connsiteX16031" y="connsiteY16031"/>
              </a:cxn>
              <a:cxn ang="0">
                <a:pos x="connsiteX16032" y="connsiteY16032"/>
              </a:cxn>
              <a:cxn ang="0">
                <a:pos x="connsiteX16033" y="connsiteY16033"/>
              </a:cxn>
              <a:cxn ang="0">
                <a:pos x="connsiteX16034" y="connsiteY16034"/>
              </a:cxn>
              <a:cxn ang="0">
                <a:pos x="connsiteX16035" y="connsiteY16035"/>
              </a:cxn>
              <a:cxn ang="0">
                <a:pos x="connsiteX16036" y="connsiteY16036"/>
              </a:cxn>
              <a:cxn ang="0">
                <a:pos x="connsiteX16037" y="connsiteY16037"/>
              </a:cxn>
              <a:cxn ang="0">
                <a:pos x="connsiteX16038" y="connsiteY16038"/>
              </a:cxn>
              <a:cxn ang="0">
                <a:pos x="connsiteX16039" y="connsiteY16039"/>
              </a:cxn>
              <a:cxn ang="0">
                <a:pos x="connsiteX16040" y="connsiteY16040"/>
              </a:cxn>
              <a:cxn ang="0">
                <a:pos x="connsiteX16041" y="connsiteY16041"/>
              </a:cxn>
              <a:cxn ang="0">
                <a:pos x="connsiteX16042" y="connsiteY16042"/>
              </a:cxn>
              <a:cxn ang="0">
                <a:pos x="connsiteX16043" y="connsiteY16043"/>
              </a:cxn>
              <a:cxn ang="0">
                <a:pos x="connsiteX16044" y="connsiteY16044"/>
              </a:cxn>
              <a:cxn ang="0">
                <a:pos x="connsiteX16045" y="connsiteY16045"/>
              </a:cxn>
              <a:cxn ang="0">
                <a:pos x="connsiteX16046" y="connsiteY16046"/>
              </a:cxn>
              <a:cxn ang="0">
                <a:pos x="connsiteX16047" y="connsiteY16047"/>
              </a:cxn>
              <a:cxn ang="0">
                <a:pos x="connsiteX16048" y="connsiteY16048"/>
              </a:cxn>
              <a:cxn ang="0">
                <a:pos x="connsiteX16049" y="connsiteY16049"/>
              </a:cxn>
              <a:cxn ang="0">
                <a:pos x="connsiteX16050" y="connsiteY16050"/>
              </a:cxn>
              <a:cxn ang="0">
                <a:pos x="connsiteX16051" y="connsiteY16051"/>
              </a:cxn>
              <a:cxn ang="0">
                <a:pos x="connsiteX16052" y="connsiteY16052"/>
              </a:cxn>
              <a:cxn ang="0">
                <a:pos x="connsiteX16053" y="connsiteY16053"/>
              </a:cxn>
              <a:cxn ang="0">
                <a:pos x="connsiteX16054" y="connsiteY16054"/>
              </a:cxn>
              <a:cxn ang="0">
                <a:pos x="connsiteX16055" y="connsiteY16055"/>
              </a:cxn>
              <a:cxn ang="0">
                <a:pos x="connsiteX16056" y="connsiteY16056"/>
              </a:cxn>
              <a:cxn ang="0">
                <a:pos x="connsiteX16057" y="connsiteY16057"/>
              </a:cxn>
              <a:cxn ang="0">
                <a:pos x="connsiteX16058" y="connsiteY16058"/>
              </a:cxn>
              <a:cxn ang="0">
                <a:pos x="connsiteX16059" y="connsiteY16059"/>
              </a:cxn>
              <a:cxn ang="0">
                <a:pos x="connsiteX16060" y="connsiteY16060"/>
              </a:cxn>
              <a:cxn ang="0">
                <a:pos x="connsiteX16061" y="connsiteY16061"/>
              </a:cxn>
              <a:cxn ang="0">
                <a:pos x="connsiteX16062" y="connsiteY16062"/>
              </a:cxn>
              <a:cxn ang="0">
                <a:pos x="connsiteX16063" y="connsiteY16063"/>
              </a:cxn>
              <a:cxn ang="0">
                <a:pos x="connsiteX16064" y="connsiteY16064"/>
              </a:cxn>
              <a:cxn ang="0">
                <a:pos x="connsiteX16065" y="connsiteY16065"/>
              </a:cxn>
              <a:cxn ang="0">
                <a:pos x="connsiteX16066" y="connsiteY16066"/>
              </a:cxn>
              <a:cxn ang="0">
                <a:pos x="connsiteX16067" y="connsiteY16067"/>
              </a:cxn>
              <a:cxn ang="0">
                <a:pos x="connsiteX16068" y="connsiteY16068"/>
              </a:cxn>
              <a:cxn ang="0">
                <a:pos x="connsiteX16069" y="connsiteY16069"/>
              </a:cxn>
              <a:cxn ang="0">
                <a:pos x="connsiteX16070" y="connsiteY16070"/>
              </a:cxn>
              <a:cxn ang="0">
                <a:pos x="connsiteX16071" y="connsiteY16071"/>
              </a:cxn>
              <a:cxn ang="0">
                <a:pos x="connsiteX16072" y="connsiteY16072"/>
              </a:cxn>
              <a:cxn ang="0">
                <a:pos x="connsiteX16073" y="connsiteY16073"/>
              </a:cxn>
              <a:cxn ang="0">
                <a:pos x="connsiteX16074" y="connsiteY16074"/>
              </a:cxn>
              <a:cxn ang="0">
                <a:pos x="connsiteX16075" y="connsiteY16075"/>
              </a:cxn>
              <a:cxn ang="0">
                <a:pos x="connsiteX16076" y="connsiteY16076"/>
              </a:cxn>
              <a:cxn ang="0">
                <a:pos x="connsiteX16077" y="connsiteY16077"/>
              </a:cxn>
              <a:cxn ang="0">
                <a:pos x="connsiteX16078" y="connsiteY16078"/>
              </a:cxn>
              <a:cxn ang="0">
                <a:pos x="connsiteX16079" y="connsiteY16079"/>
              </a:cxn>
              <a:cxn ang="0">
                <a:pos x="connsiteX16080" y="connsiteY16080"/>
              </a:cxn>
              <a:cxn ang="0">
                <a:pos x="connsiteX16081" y="connsiteY16081"/>
              </a:cxn>
              <a:cxn ang="0">
                <a:pos x="connsiteX16082" y="connsiteY16082"/>
              </a:cxn>
              <a:cxn ang="0">
                <a:pos x="connsiteX16083" y="connsiteY16083"/>
              </a:cxn>
              <a:cxn ang="0">
                <a:pos x="connsiteX16084" y="connsiteY16084"/>
              </a:cxn>
              <a:cxn ang="0">
                <a:pos x="connsiteX16085" y="connsiteY16085"/>
              </a:cxn>
              <a:cxn ang="0">
                <a:pos x="connsiteX16086" y="connsiteY16086"/>
              </a:cxn>
              <a:cxn ang="0">
                <a:pos x="connsiteX16087" y="connsiteY16087"/>
              </a:cxn>
              <a:cxn ang="0">
                <a:pos x="connsiteX16088" y="connsiteY16088"/>
              </a:cxn>
              <a:cxn ang="0">
                <a:pos x="connsiteX16089" y="connsiteY16089"/>
              </a:cxn>
              <a:cxn ang="0">
                <a:pos x="connsiteX16090" y="connsiteY16090"/>
              </a:cxn>
              <a:cxn ang="0">
                <a:pos x="connsiteX16091" y="connsiteY16091"/>
              </a:cxn>
              <a:cxn ang="0">
                <a:pos x="connsiteX16092" y="connsiteY16092"/>
              </a:cxn>
              <a:cxn ang="0">
                <a:pos x="connsiteX16093" y="connsiteY16093"/>
              </a:cxn>
              <a:cxn ang="0">
                <a:pos x="connsiteX16094" y="connsiteY16094"/>
              </a:cxn>
              <a:cxn ang="0">
                <a:pos x="connsiteX16095" y="connsiteY16095"/>
              </a:cxn>
              <a:cxn ang="0">
                <a:pos x="connsiteX16096" y="connsiteY16096"/>
              </a:cxn>
              <a:cxn ang="0">
                <a:pos x="connsiteX16097" y="connsiteY16097"/>
              </a:cxn>
              <a:cxn ang="0">
                <a:pos x="connsiteX16098" y="connsiteY16098"/>
              </a:cxn>
              <a:cxn ang="0">
                <a:pos x="connsiteX16099" y="connsiteY16099"/>
              </a:cxn>
              <a:cxn ang="0">
                <a:pos x="connsiteX16100" y="connsiteY16100"/>
              </a:cxn>
              <a:cxn ang="0">
                <a:pos x="connsiteX16101" y="connsiteY16101"/>
              </a:cxn>
              <a:cxn ang="0">
                <a:pos x="connsiteX16102" y="connsiteY16102"/>
              </a:cxn>
              <a:cxn ang="0">
                <a:pos x="connsiteX16103" y="connsiteY16103"/>
              </a:cxn>
              <a:cxn ang="0">
                <a:pos x="connsiteX16104" y="connsiteY16104"/>
              </a:cxn>
              <a:cxn ang="0">
                <a:pos x="connsiteX16105" y="connsiteY16105"/>
              </a:cxn>
              <a:cxn ang="0">
                <a:pos x="connsiteX16106" y="connsiteY16106"/>
              </a:cxn>
              <a:cxn ang="0">
                <a:pos x="connsiteX16107" y="connsiteY16107"/>
              </a:cxn>
              <a:cxn ang="0">
                <a:pos x="connsiteX16108" y="connsiteY16108"/>
              </a:cxn>
              <a:cxn ang="0">
                <a:pos x="connsiteX16109" y="connsiteY16109"/>
              </a:cxn>
              <a:cxn ang="0">
                <a:pos x="connsiteX16110" y="connsiteY16110"/>
              </a:cxn>
              <a:cxn ang="0">
                <a:pos x="connsiteX16111" y="connsiteY16111"/>
              </a:cxn>
              <a:cxn ang="0">
                <a:pos x="connsiteX16112" y="connsiteY16112"/>
              </a:cxn>
              <a:cxn ang="0">
                <a:pos x="connsiteX16113" y="connsiteY16113"/>
              </a:cxn>
              <a:cxn ang="0">
                <a:pos x="connsiteX16114" y="connsiteY16114"/>
              </a:cxn>
              <a:cxn ang="0">
                <a:pos x="connsiteX16115" y="connsiteY16115"/>
              </a:cxn>
              <a:cxn ang="0">
                <a:pos x="connsiteX16116" y="connsiteY16116"/>
              </a:cxn>
              <a:cxn ang="0">
                <a:pos x="connsiteX16117" y="connsiteY16117"/>
              </a:cxn>
              <a:cxn ang="0">
                <a:pos x="connsiteX16118" y="connsiteY16118"/>
              </a:cxn>
              <a:cxn ang="0">
                <a:pos x="connsiteX16119" y="connsiteY16119"/>
              </a:cxn>
              <a:cxn ang="0">
                <a:pos x="connsiteX16120" y="connsiteY16120"/>
              </a:cxn>
              <a:cxn ang="0">
                <a:pos x="connsiteX16121" y="connsiteY16121"/>
              </a:cxn>
              <a:cxn ang="0">
                <a:pos x="connsiteX16122" y="connsiteY16122"/>
              </a:cxn>
              <a:cxn ang="0">
                <a:pos x="connsiteX16123" y="connsiteY16123"/>
              </a:cxn>
              <a:cxn ang="0">
                <a:pos x="connsiteX16124" y="connsiteY16124"/>
              </a:cxn>
              <a:cxn ang="0">
                <a:pos x="connsiteX16125" y="connsiteY16125"/>
              </a:cxn>
              <a:cxn ang="0">
                <a:pos x="connsiteX16126" y="connsiteY16126"/>
              </a:cxn>
              <a:cxn ang="0">
                <a:pos x="connsiteX16127" y="connsiteY16127"/>
              </a:cxn>
              <a:cxn ang="0">
                <a:pos x="connsiteX16128" y="connsiteY16128"/>
              </a:cxn>
              <a:cxn ang="0">
                <a:pos x="connsiteX16129" y="connsiteY16129"/>
              </a:cxn>
              <a:cxn ang="0">
                <a:pos x="connsiteX16130" y="connsiteY16130"/>
              </a:cxn>
              <a:cxn ang="0">
                <a:pos x="connsiteX16131" y="connsiteY16131"/>
              </a:cxn>
              <a:cxn ang="0">
                <a:pos x="connsiteX16132" y="connsiteY16132"/>
              </a:cxn>
              <a:cxn ang="0">
                <a:pos x="connsiteX16133" y="connsiteY16133"/>
              </a:cxn>
              <a:cxn ang="0">
                <a:pos x="connsiteX16134" y="connsiteY16134"/>
              </a:cxn>
              <a:cxn ang="0">
                <a:pos x="connsiteX16135" y="connsiteY16135"/>
              </a:cxn>
              <a:cxn ang="0">
                <a:pos x="connsiteX16136" y="connsiteY16136"/>
              </a:cxn>
              <a:cxn ang="0">
                <a:pos x="connsiteX16137" y="connsiteY16137"/>
              </a:cxn>
              <a:cxn ang="0">
                <a:pos x="connsiteX16138" y="connsiteY16138"/>
              </a:cxn>
              <a:cxn ang="0">
                <a:pos x="connsiteX16139" y="connsiteY16139"/>
              </a:cxn>
              <a:cxn ang="0">
                <a:pos x="connsiteX16140" y="connsiteY16140"/>
              </a:cxn>
              <a:cxn ang="0">
                <a:pos x="connsiteX16141" y="connsiteY16141"/>
              </a:cxn>
              <a:cxn ang="0">
                <a:pos x="connsiteX16142" y="connsiteY16142"/>
              </a:cxn>
              <a:cxn ang="0">
                <a:pos x="connsiteX16143" y="connsiteY16143"/>
              </a:cxn>
              <a:cxn ang="0">
                <a:pos x="connsiteX16144" y="connsiteY16144"/>
              </a:cxn>
              <a:cxn ang="0">
                <a:pos x="connsiteX16145" y="connsiteY16145"/>
              </a:cxn>
              <a:cxn ang="0">
                <a:pos x="connsiteX16146" y="connsiteY16146"/>
              </a:cxn>
              <a:cxn ang="0">
                <a:pos x="connsiteX16147" y="connsiteY16147"/>
              </a:cxn>
              <a:cxn ang="0">
                <a:pos x="connsiteX16148" y="connsiteY16148"/>
              </a:cxn>
              <a:cxn ang="0">
                <a:pos x="connsiteX16149" y="connsiteY16149"/>
              </a:cxn>
              <a:cxn ang="0">
                <a:pos x="connsiteX16150" y="connsiteY16150"/>
              </a:cxn>
              <a:cxn ang="0">
                <a:pos x="connsiteX16151" y="connsiteY16151"/>
              </a:cxn>
              <a:cxn ang="0">
                <a:pos x="connsiteX16152" y="connsiteY16152"/>
              </a:cxn>
              <a:cxn ang="0">
                <a:pos x="connsiteX16153" y="connsiteY16153"/>
              </a:cxn>
              <a:cxn ang="0">
                <a:pos x="connsiteX16154" y="connsiteY16154"/>
              </a:cxn>
              <a:cxn ang="0">
                <a:pos x="connsiteX16155" y="connsiteY16155"/>
              </a:cxn>
              <a:cxn ang="0">
                <a:pos x="connsiteX16156" y="connsiteY16156"/>
              </a:cxn>
              <a:cxn ang="0">
                <a:pos x="connsiteX16157" y="connsiteY16157"/>
              </a:cxn>
              <a:cxn ang="0">
                <a:pos x="connsiteX16158" y="connsiteY16158"/>
              </a:cxn>
              <a:cxn ang="0">
                <a:pos x="connsiteX16159" y="connsiteY16159"/>
              </a:cxn>
              <a:cxn ang="0">
                <a:pos x="connsiteX16160" y="connsiteY16160"/>
              </a:cxn>
              <a:cxn ang="0">
                <a:pos x="connsiteX16161" y="connsiteY16161"/>
              </a:cxn>
              <a:cxn ang="0">
                <a:pos x="connsiteX16162" y="connsiteY16162"/>
              </a:cxn>
              <a:cxn ang="0">
                <a:pos x="connsiteX16163" y="connsiteY16163"/>
              </a:cxn>
              <a:cxn ang="0">
                <a:pos x="connsiteX16164" y="connsiteY16164"/>
              </a:cxn>
              <a:cxn ang="0">
                <a:pos x="connsiteX16165" y="connsiteY16165"/>
              </a:cxn>
              <a:cxn ang="0">
                <a:pos x="connsiteX16166" y="connsiteY16166"/>
              </a:cxn>
              <a:cxn ang="0">
                <a:pos x="connsiteX16167" y="connsiteY16167"/>
              </a:cxn>
              <a:cxn ang="0">
                <a:pos x="connsiteX16168" y="connsiteY16168"/>
              </a:cxn>
              <a:cxn ang="0">
                <a:pos x="connsiteX16169" y="connsiteY16169"/>
              </a:cxn>
              <a:cxn ang="0">
                <a:pos x="connsiteX16170" y="connsiteY16170"/>
              </a:cxn>
              <a:cxn ang="0">
                <a:pos x="connsiteX16171" y="connsiteY16171"/>
              </a:cxn>
              <a:cxn ang="0">
                <a:pos x="connsiteX16172" y="connsiteY16172"/>
              </a:cxn>
              <a:cxn ang="0">
                <a:pos x="connsiteX16173" y="connsiteY16173"/>
              </a:cxn>
              <a:cxn ang="0">
                <a:pos x="connsiteX16174" y="connsiteY16174"/>
              </a:cxn>
              <a:cxn ang="0">
                <a:pos x="connsiteX16175" y="connsiteY16175"/>
              </a:cxn>
              <a:cxn ang="0">
                <a:pos x="connsiteX16176" y="connsiteY16176"/>
              </a:cxn>
              <a:cxn ang="0">
                <a:pos x="connsiteX16177" y="connsiteY16177"/>
              </a:cxn>
              <a:cxn ang="0">
                <a:pos x="connsiteX16178" y="connsiteY16178"/>
              </a:cxn>
              <a:cxn ang="0">
                <a:pos x="connsiteX16179" y="connsiteY16179"/>
              </a:cxn>
              <a:cxn ang="0">
                <a:pos x="connsiteX16180" y="connsiteY16180"/>
              </a:cxn>
              <a:cxn ang="0">
                <a:pos x="connsiteX16181" y="connsiteY16181"/>
              </a:cxn>
              <a:cxn ang="0">
                <a:pos x="connsiteX16182" y="connsiteY16182"/>
              </a:cxn>
              <a:cxn ang="0">
                <a:pos x="connsiteX16183" y="connsiteY16183"/>
              </a:cxn>
              <a:cxn ang="0">
                <a:pos x="connsiteX16184" y="connsiteY16184"/>
              </a:cxn>
              <a:cxn ang="0">
                <a:pos x="connsiteX16185" y="connsiteY16185"/>
              </a:cxn>
              <a:cxn ang="0">
                <a:pos x="connsiteX16186" y="connsiteY16186"/>
              </a:cxn>
              <a:cxn ang="0">
                <a:pos x="connsiteX16187" y="connsiteY16187"/>
              </a:cxn>
              <a:cxn ang="0">
                <a:pos x="connsiteX16188" y="connsiteY16188"/>
              </a:cxn>
              <a:cxn ang="0">
                <a:pos x="connsiteX16189" y="connsiteY16189"/>
              </a:cxn>
              <a:cxn ang="0">
                <a:pos x="connsiteX16190" y="connsiteY16190"/>
              </a:cxn>
              <a:cxn ang="0">
                <a:pos x="connsiteX16191" y="connsiteY16191"/>
              </a:cxn>
              <a:cxn ang="0">
                <a:pos x="connsiteX16192" y="connsiteY16192"/>
              </a:cxn>
              <a:cxn ang="0">
                <a:pos x="connsiteX16193" y="connsiteY16193"/>
              </a:cxn>
              <a:cxn ang="0">
                <a:pos x="connsiteX16194" y="connsiteY16194"/>
              </a:cxn>
              <a:cxn ang="0">
                <a:pos x="connsiteX16195" y="connsiteY16195"/>
              </a:cxn>
              <a:cxn ang="0">
                <a:pos x="connsiteX16196" y="connsiteY16196"/>
              </a:cxn>
              <a:cxn ang="0">
                <a:pos x="connsiteX16197" y="connsiteY16197"/>
              </a:cxn>
              <a:cxn ang="0">
                <a:pos x="connsiteX16198" y="connsiteY16198"/>
              </a:cxn>
              <a:cxn ang="0">
                <a:pos x="connsiteX16199" y="connsiteY16199"/>
              </a:cxn>
              <a:cxn ang="0">
                <a:pos x="connsiteX16200" y="connsiteY16200"/>
              </a:cxn>
              <a:cxn ang="0">
                <a:pos x="connsiteX16201" y="connsiteY16201"/>
              </a:cxn>
              <a:cxn ang="0">
                <a:pos x="connsiteX16202" y="connsiteY16202"/>
              </a:cxn>
              <a:cxn ang="0">
                <a:pos x="connsiteX16203" y="connsiteY16203"/>
              </a:cxn>
              <a:cxn ang="0">
                <a:pos x="connsiteX16204" y="connsiteY16204"/>
              </a:cxn>
              <a:cxn ang="0">
                <a:pos x="connsiteX16205" y="connsiteY16205"/>
              </a:cxn>
              <a:cxn ang="0">
                <a:pos x="connsiteX16206" y="connsiteY16206"/>
              </a:cxn>
              <a:cxn ang="0">
                <a:pos x="connsiteX16207" y="connsiteY16207"/>
              </a:cxn>
              <a:cxn ang="0">
                <a:pos x="connsiteX16208" y="connsiteY16208"/>
              </a:cxn>
              <a:cxn ang="0">
                <a:pos x="connsiteX16209" y="connsiteY16209"/>
              </a:cxn>
              <a:cxn ang="0">
                <a:pos x="connsiteX16210" y="connsiteY16210"/>
              </a:cxn>
              <a:cxn ang="0">
                <a:pos x="connsiteX16211" y="connsiteY16211"/>
              </a:cxn>
              <a:cxn ang="0">
                <a:pos x="connsiteX16212" y="connsiteY16212"/>
              </a:cxn>
              <a:cxn ang="0">
                <a:pos x="connsiteX16213" y="connsiteY16213"/>
              </a:cxn>
              <a:cxn ang="0">
                <a:pos x="connsiteX16214" y="connsiteY16214"/>
              </a:cxn>
              <a:cxn ang="0">
                <a:pos x="connsiteX16215" y="connsiteY16215"/>
              </a:cxn>
              <a:cxn ang="0">
                <a:pos x="connsiteX16216" y="connsiteY16216"/>
              </a:cxn>
              <a:cxn ang="0">
                <a:pos x="connsiteX16217" y="connsiteY16217"/>
              </a:cxn>
              <a:cxn ang="0">
                <a:pos x="connsiteX16218" y="connsiteY16218"/>
              </a:cxn>
              <a:cxn ang="0">
                <a:pos x="connsiteX16219" y="connsiteY16219"/>
              </a:cxn>
              <a:cxn ang="0">
                <a:pos x="connsiteX16220" y="connsiteY16220"/>
              </a:cxn>
              <a:cxn ang="0">
                <a:pos x="connsiteX16221" y="connsiteY16221"/>
              </a:cxn>
              <a:cxn ang="0">
                <a:pos x="connsiteX16222" y="connsiteY16222"/>
              </a:cxn>
              <a:cxn ang="0">
                <a:pos x="connsiteX16223" y="connsiteY16223"/>
              </a:cxn>
              <a:cxn ang="0">
                <a:pos x="connsiteX16224" y="connsiteY16224"/>
              </a:cxn>
              <a:cxn ang="0">
                <a:pos x="connsiteX16225" y="connsiteY16225"/>
              </a:cxn>
              <a:cxn ang="0">
                <a:pos x="connsiteX16226" y="connsiteY16226"/>
              </a:cxn>
              <a:cxn ang="0">
                <a:pos x="connsiteX16227" y="connsiteY16227"/>
              </a:cxn>
              <a:cxn ang="0">
                <a:pos x="connsiteX16228" y="connsiteY16228"/>
              </a:cxn>
              <a:cxn ang="0">
                <a:pos x="connsiteX16229" y="connsiteY16229"/>
              </a:cxn>
              <a:cxn ang="0">
                <a:pos x="connsiteX16230" y="connsiteY16230"/>
              </a:cxn>
              <a:cxn ang="0">
                <a:pos x="connsiteX16231" y="connsiteY16231"/>
              </a:cxn>
              <a:cxn ang="0">
                <a:pos x="connsiteX16232" y="connsiteY16232"/>
              </a:cxn>
              <a:cxn ang="0">
                <a:pos x="connsiteX16233" y="connsiteY16233"/>
              </a:cxn>
              <a:cxn ang="0">
                <a:pos x="connsiteX16234" y="connsiteY16234"/>
              </a:cxn>
              <a:cxn ang="0">
                <a:pos x="connsiteX16235" y="connsiteY16235"/>
              </a:cxn>
              <a:cxn ang="0">
                <a:pos x="connsiteX16236" y="connsiteY16236"/>
              </a:cxn>
              <a:cxn ang="0">
                <a:pos x="connsiteX16237" y="connsiteY16237"/>
              </a:cxn>
              <a:cxn ang="0">
                <a:pos x="connsiteX16238" y="connsiteY16238"/>
              </a:cxn>
              <a:cxn ang="0">
                <a:pos x="connsiteX16239" y="connsiteY16239"/>
              </a:cxn>
              <a:cxn ang="0">
                <a:pos x="connsiteX16240" y="connsiteY16240"/>
              </a:cxn>
              <a:cxn ang="0">
                <a:pos x="connsiteX16241" y="connsiteY16241"/>
              </a:cxn>
              <a:cxn ang="0">
                <a:pos x="connsiteX16242" y="connsiteY16242"/>
              </a:cxn>
              <a:cxn ang="0">
                <a:pos x="connsiteX16243" y="connsiteY16243"/>
              </a:cxn>
              <a:cxn ang="0">
                <a:pos x="connsiteX16244" y="connsiteY16244"/>
              </a:cxn>
              <a:cxn ang="0">
                <a:pos x="connsiteX16245" y="connsiteY16245"/>
              </a:cxn>
              <a:cxn ang="0">
                <a:pos x="connsiteX16246" y="connsiteY16246"/>
              </a:cxn>
              <a:cxn ang="0">
                <a:pos x="connsiteX16247" y="connsiteY16247"/>
              </a:cxn>
              <a:cxn ang="0">
                <a:pos x="connsiteX16248" y="connsiteY16248"/>
              </a:cxn>
              <a:cxn ang="0">
                <a:pos x="connsiteX16249" y="connsiteY16249"/>
              </a:cxn>
              <a:cxn ang="0">
                <a:pos x="connsiteX16250" y="connsiteY16250"/>
              </a:cxn>
              <a:cxn ang="0">
                <a:pos x="connsiteX16251" y="connsiteY16251"/>
              </a:cxn>
              <a:cxn ang="0">
                <a:pos x="connsiteX16252" y="connsiteY16252"/>
              </a:cxn>
              <a:cxn ang="0">
                <a:pos x="connsiteX16253" y="connsiteY16253"/>
              </a:cxn>
              <a:cxn ang="0">
                <a:pos x="connsiteX16254" y="connsiteY16254"/>
              </a:cxn>
              <a:cxn ang="0">
                <a:pos x="connsiteX16255" y="connsiteY16255"/>
              </a:cxn>
              <a:cxn ang="0">
                <a:pos x="connsiteX16256" y="connsiteY16256"/>
              </a:cxn>
              <a:cxn ang="0">
                <a:pos x="connsiteX16257" y="connsiteY16257"/>
              </a:cxn>
              <a:cxn ang="0">
                <a:pos x="connsiteX16258" y="connsiteY16258"/>
              </a:cxn>
              <a:cxn ang="0">
                <a:pos x="connsiteX16259" y="connsiteY16259"/>
              </a:cxn>
              <a:cxn ang="0">
                <a:pos x="connsiteX16260" y="connsiteY16260"/>
              </a:cxn>
              <a:cxn ang="0">
                <a:pos x="connsiteX16261" y="connsiteY16261"/>
              </a:cxn>
              <a:cxn ang="0">
                <a:pos x="connsiteX16262" y="connsiteY16262"/>
              </a:cxn>
              <a:cxn ang="0">
                <a:pos x="connsiteX16263" y="connsiteY16263"/>
              </a:cxn>
              <a:cxn ang="0">
                <a:pos x="connsiteX16264" y="connsiteY16264"/>
              </a:cxn>
              <a:cxn ang="0">
                <a:pos x="connsiteX16265" y="connsiteY16265"/>
              </a:cxn>
              <a:cxn ang="0">
                <a:pos x="connsiteX16266" y="connsiteY16266"/>
              </a:cxn>
              <a:cxn ang="0">
                <a:pos x="connsiteX16267" y="connsiteY16267"/>
              </a:cxn>
              <a:cxn ang="0">
                <a:pos x="connsiteX16268" y="connsiteY16268"/>
              </a:cxn>
              <a:cxn ang="0">
                <a:pos x="connsiteX16269" y="connsiteY16269"/>
              </a:cxn>
              <a:cxn ang="0">
                <a:pos x="connsiteX16270" y="connsiteY16270"/>
              </a:cxn>
              <a:cxn ang="0">
                <a:pos x="connsiteX16271" y="connsiteY16271"/>
              </a:cxn>
              <a:cxn ang="0">
                <a:pos x="connsiteX16272" y="connsiteY16272"/>
              </a:cxn>
              <a:cxn ang="0">
                <a:pos x="connsiteX16273" y="connsiteY16273"/>
              </a:cxn>
              <a:cxn ang="0">
                <a:pos x="connsiteX16274" y="connsiteY16274"/>
              </a:cxn>
              <a:cxn ang="0">
                <a:pos x="connsiteX16275" y="connsiteY16275"/>
              </a:cxn>
              <a:cxn ang="0">
                <a:pos x="connsiteX16276" y="connsiteY16276"/>
              </a:cxn>
              <a:cxn ang="0">
                <a:pos x="connsiteX16277" y="connsiteY16277"/>
              </a:cxn>
              <a:cxn ang="0">
                <a:pos x="connsiteX16278" y="connsiteY16278"/>
              </a:cxn>
              <a:cxn ang="0">
                <a:pos x="connsiteX16279" y="connsiteY16279"/>
              </a:cxn>
              <a:cxn ang="0">
                <a:pos x="connsiteX16280" y="connsiteY16280"/>
              </a:cxn>
              <a:cxn ang="0">
                <a:pos x="connsiteX16281" y="connsiteY16281"/>
              </a:cxn>
              <a:cxn ang="0">
                <a:pos x="connsiteX16282" y="connsiteY16282"/>
              </a:cxn>
              <a:cxn ang="0">
                <a:pos x="connsiteX16283" y="connsiteY16283"/>
              </a:cxn>
              <a:cxn ang="0">
                <a:pos x="connsiteX16284" y="connsiteY16284"/>
              </a:cxn>
              <a:cxn ang="0">
                <a:pos x="connsiteX16285" y="connsiteY16285"/>
              </a:cxn>
              <a:cxn ang="0">
                <a:pos x="connsiteX16286" y="connsiteY16286"/>
              </a:cxn>
              <a:cxn ang="0">
                <a:pos x="connsiteX16287" y="connsiteY16287"/>
              </a:cxn>
              <a:cxn ang="0">
                <a:pos x="connsiteX16288" y="connsiteY16288"/>
              </a:cxn>
              <a:cxn ang="0">
                <a:pos x="connsiteX16289" y="connsiteY16289"/>
              </a:cxn>
              <a:cxn ang="0">
                <a:pos x="connsiteX16290" y="connsiteY16290"/>
              </a:cxn>
              <a:cxn ang="0">
                <a:pos x="connsiteX16291" y="connsiteY16291"/>
              </a:cxn>
              <a:cxn ang="0">
                <a:pos x="connsiteX16292" y="connsiteY16292"/>
              </a:cxn>
              <a:cxn ang="0">
                <a:pos x="connsiteX16293" y="connsiteY16293"/>
              </a:cxn>
              <a:cxn ang="0">
                <a:pos x="connsiteX16294" y="connsiteY16294"/>
              </a:cxn>
              <a:cxn ang="0">
                <a:pos x="connsiteX16295" y="connsiteY16295"/>
              </a:cxn>
              <a:cxn ang="0">
                <a:pos x="connsiteX16296" y="connsiteY16296"/>
              </a:cxn>
              <a:cxn ang="0">
                <a:pos x="connsiteX16297" y="connsiteY16297"/>
              </a:cxn>
              <a:cxn ang="0">
                <a:pos x="connsiteX16298" y="connsiteY16298"/>
              </a:cxn>
              <a:cxn ang="0">
                <a:pos x="connsiteX16299" y="connsiteY16299"/>
              </a:cxn>
              <a:cxn ang="0">
                <a:pos x="connsiteX16300" y="connsiteY16300"/>
              </a:cxn>
              <a:cxn ang="0">
                <a:pos x="connsiteX16301" y="connsiteY16301"/>
              </a:cxn>
              <a:cxn ang="0">
                <a:pos x="connsiteX16302" y="connsiteY16302"/>
              </a:cxn>
              <a:cxn ang="0">
                <a:pos x="connsiteX16303" y="connsiteY16303"/>
              </a:cxn>
              <a:cxn ang="0">
                <a:pos x="connsiteX16304" y="connsiteY16304"/>
              </a:cxn>
              <a:cxn ang="0">
                <a:pos x="connsiteX16305" y="connsiteY16305"/>
              </a:cxn>
              <a:cxn ang="0">
                <a:pos x="connsiteX16306" y="connsiteY16306"/>
              </a:cxn>
              <a:cxn ang="0">
                <a:pos x="connsiteX16307" y="connsiteY16307"/>
              </a:cxn>
              <a:cxn ang="0">
                <a:pos x="connsiteX16308" y="connsiteY16308"/>
              </a:cxn>
              <a:cxn ang="0">
                <a:pos x="connsiteX16309" y="connsiteY16309"/>
              </a:cxn>
              <a:cxn ang="0">
                <a:pos x="connsiteX16310" y="connsiteY16310"/>
              </a:cxn>
              <a:cxn ang="0">
                <a:pos x="connsiteX16311" y="connsiteY16311"/>
              </a:cxn>
              <a:cxn ang="0">
                <a:pos x="connsiteX16312" y="connsiteY16312"/>
              </a:cxn>
              <a:cxn ang="0">
                <a:pos x="connsiteX16313" y="connsiteY16313"/>
              </a:cxn>
              <a:cxn ang="0">
                <a:pos x="connsiteX16314" y="connsiteY16314"/>
              </a:cxn>
              <a:cxn ang="0">
                <a:pos x="connsiteX16315" y="connsiteY16315"/>
              </a:cxn>
              <a:cxn ang="0">
                <a:pos x="connsiteX16316" y="connsiteY16316"/>
              </a:cxn>
              <a:cxn ang="0">
                <a:pos x="connsiteX16317" y="connsiteY16317"/>
              </a:cxn>
              <a:cxn ang="0">
                <a:pos x="connsiteX16318" y="connsiteY16318"/>
              </a:cxn>
              <a:cxn ang="0">
                <a:pos x="connsiteX16319" y="connsiteY16319"/>
              </a:cxn>
              <a:cxn ang="0">
                <a:pos x="connsiteX16320" y="connsiteY16320"/>
              </a:cxn>
              <a:cxn ang="0">
                <a:pos x="connsiteX16321" y="connsiteY16321"/>
              </a:cxn>
              <a:cxn ang="0">
                <a:pos x="connsiteX16322" y="connsiteY16322"/>
              </a:cxn>
              <a:cxn ang="0">
                <a:pos x="connsiteX16323" y="connsiteY16323"/>
              </a:cxn>
              <a:cxn ang="0">
                <a:pos x="connsiteX16324" y="connsiteY16324"/>
              </a:cxn>
              <a:cxn ang="0">
                <a:pos x="connsiteX16325" y="connsiteY16325"/>
              </a:cxn>
              <a:cxn ang="0">
                <a:pos x="connsiteX16326" y="connsiteY16326"/>
              </a:cxn>
              <a:cxn ang="0">
                <a:pos x="connsiteX16327" y="connsiteY16327"/>
              </a:cxn>
              <a:cxn ang="0">
                <a:pos x="connsiteX16328" y="connsiteY16328"/>
              </a:cxn>
              <a:cxn ang="0">
                <a:pos x="connsiteX16329" y="connsiteY16329"/>
              </a:cxn>
              <a:cxn ang="0">
                <a:pos x="connsiteX16330" y="connsiteY16330"/>
              </a:cxn>
              <a:cxn ang="0">
                <a:pos x="connsiteX16331" y="connsiteY16331"/>
              </a:cxn>
              <a:cxn ang="0">
                <a:pos x="connsiteX16332" y="connsiteY16332"/>
              </a:cxn>
              <a:cxn ang="0">
                <a:pos x="connsiteX16333" y="connsiteY16333"/>
              </a:cxn>
              <a:cxn ang="0">
                <a:pos x="connsiteX16334" y="connsiteY16334"/>
              </a:cxn>
              <a:cxn ang="0">
                <a:pos x="connsiteX16335" y="connsiteY16335"/>
              </a:cxn>
              <a:cxn ang="0">
                <a:pos x="connsiteX16336" y="connsiteY16336"/>
              </a:cxn>
              <a:cxn ang="0">
                <a:pos x="connsiteX16337" y="connsiteY16337"/>
              </a:cxn>
              <a:cxn ang="0">
                <a:pos x="connsiteX16338" y="connsiteY16338"/>
              </a:cxn>
              <a:cxn ang="0">
                <a:pos x="connsiteX16339" y="connsiteY16339"/>
              </a:cxn>
              <a:cxn ang="0">
                <a:pos x="connsiteX16340" y="connsiteY16340"/>
              </a:cxn>
              <a:cxn ang="0">
                <a:pos x="connsiteX16341" y="connsiteY16341"/>
              </a:cxn>
              <a:cxn ang="0">
                <a:pos x="connsiteX16342" y="connsiteY16342"/>
              </a:cxn>
              <a:cxn ang="0">
                <a:pos x="connsiteX16343" y="connsiteY16343"/>
              </a:cxn>
              <a:cxn ang="0">
                <a:pos x="connsiteX16344" y="connsiteY16344"/>
              </a:cxn>
              <a:cxn ang="0">
                <a:pos x="connsiteX16345" y="connsiteY16345"/>
              </a:cxn>
              <a:cxn ang="0">
                <a:pos x="connsiteX16346" y="connsiteY16346"/>
              </a:cxn>
              <a:cxn ang="0">
                <a:pos x="connsiteX16347" y="connsiteY16347"/>
              </a:cxn>
              <a:cxn ang="0">
                <a:pos x="connsiteX16348" y="connsiteY16348"/>
              </a:cxn>
              <a:cxn ang="0">
                <a:pos x="connsiteX16349" y="connsiteY16349"/>
              </a:cxn>
              <a:cxn ang="0">
                <a:pos x="connsiteX16350" y="connsiteY16350"/>
              </a:cxn>
              <a:cxn ang="0">
                <a:pos x="connsiteX16351" y="connsiteY16351"/>
              </a:cxn>
              <a:cxn ang="0">
                <a:pos x="connsiteX16352" y="connsiteY16352"/>
              </a:cxn>
              <a:cxn ang="0">
                <a:pos x="connsiteX16353" y="connsiteY16353"/>
              </a:cxn>
              <a:cxn ang="0">
                <a:pos x="connsiteX16354" y="connsiteY16354"/>
              </a:cxn>
              <a:cxn ang="0">
                <a:pos x="connsiteX16355" y="connsiteY16355"/>
              </a:cxn>
              <a:cxn ang="0">
                <a:pos x="connsiteX16356" y="connsiteY16356"/>
              </a:cxn>
              <a:cxn ang="0">
                <a:pos x="connsiteX16357" y="connsiteY16357"/>
              </a:cxn>
              <a:cxn ang="0">
                <a:pos x="connsiteX16358" y="connsiteY16358"/>
              </a:cxn>
              <a:cxn ang="0">
                <a:pos x="connsiteX16359" y="connsiteY16359"/>
              </a:cxn>
              <a:cxn ang="0">
                <a:pos x="connsiteX16360" y="connsiteY16360"/>
              </a:cxn>
              <a:cxn ang="0">
                <a:pos x="connsiteX16361" y="connsiteY16361"/>
              </a:cxn>
              <a:cxn ang="0">
                <a:pos x="connsiteX16362" y="connsiteY16362"/>
              </a:cxn>
              <a:cxn ang="0">
                <a:pos x="connsiteX16363" y="connsiteY16363"/>
              </a:cxn>
              <a:cxn ang="0">
                <a:pos x="connsiteX16364" y="connsiteY16364"/>
              </a:cxn>
              <a:cxn ang="0">
                <a:pos x="connsiteX16365" y="connsiteY16365"/>
              </a:cxn>
              <a:cxn ang="0">
                <a:pos x="connsiteX16366" y="connsiteY16366"/>
              </a:cxn>
              <a:cxn ang="0">
                <a:pos x="connsiteX16367" y="connsiteY16367"/>
              </a:cxn>
              <a:cxn ang="0">
                <a:pos x="connsiteX16368" y="connsiteY16368"/>
              </a:cxn>
              <a:cxn ang="0">
                <a:pos x="connsiteX16369" y="connsiteY16369"/>
              </a:cxn>
              <a:cxn ang="0">
                <a:pos x="connsiteX16370" y="connsiteY16370"/>
              </a:cxn>
              <a:cxn ang="0">
                <a:pos x="connsiteX16371" y="connsiteY16371"/>
              </a:cxn>
              <a:cxn ang="0">
                <a:pos x="connsiteX16372" y="connsiteY16372"/>
              </a:cxn>
              <a:cxn ang="0">
                <a:pos x="connsiteX16373" y="connsiteY16373"/>
              </a:cxn>
              <a:cxn ang="0">
                <a:pos x="connsiteX16374" y="connsiteY16374"/>
              </a:cxn>
              <a:cxn ang="0">
                <a:pos x="connsiteX16375" y="connsiteY16375"/>
              </a:cxn>
              <a:cxn ang="0">
                <a:pos x="connsiteX16376" y="connsiteY16376"/>
              </a:cxn>
              <a:cxn ang="0">
                <a:pos x="connsiteX16377" y="connsiteY16377"/>
              </a:cxn>
              <a:cxn ang="0">
                <a:pos x="connsiteX16378" y="connsiteY16378"/>
              </a:cxn>
              <a:cxn ang="0">
                <a:pos x="connsiteX16379" y="connsiteY16379"/>
              </a:cxn>
              <a:cxn ang="0">
                <a:pos x="connsiteX16380" y="connsiteY16380"/>
              </a:cxn>
              <a:cxn ang="0">
                <a:pos x="connsiteX16381" y="connsiteY16381"/>
              </a:cxn>
              <a:cxn ang="0">
                <a:pos x="connsiteX16382" y="connsiteY16382"/>
              </a:cxn>
              <a:cxn ang="0">
                <a:pos x="connsiteX16383" y="connsiteY16383"/>
              </a:cxn>
              <a:cxn ang="0">
                <a:pos x="connsiteX16384" y="connsiteY16384"/>
              </a:cxn>
              <a:cxn ang="0">
                <a:pos x="connsiteX16385" y="connsiteY16385"/>
              </a:cxn>
              <a:cxn ang="0">
                <a:pos x="connsiteX16386" y="connsiteY16386"/>
              </a:cxn>
              <a:cxn ang="0">
                <a:pos x="connsiteX16387" y="connsiteY16387"/>
              </a:cxn>
              <a:cxn ang="0">
                <a:pos x="connsiteX16388" y="connsiteY16388"/>
              </a:cxn>
              <a:cxn ang="0">
                <a:pos x="connsiteX16389" y="connsiteY16389"/>
              </a:cxn>
              <a:cxn ang="0">
                <a:pos x="connsiteX16390" y="connsiteY16390"/>
              </a:cxn>
              <a:cxn ang="0">
                <a:pos x="connsiteX16391" y="connsiteY16391"/>
              </a:cxn>
              <a:cxn ang="0">
                <a:pos x="connsiteX16392" y="connsiteY16392"/>
              </a:cxn>
              <a:cxn ang="0">
                <a:pos x="connsiteX16393" y="connsiteY16393"/>
              </a:cxn>
              <a:cxn ang="0">
                <a:pos x="connsiteX16394" y="connsiteY16394"/>
              </a:cxn>
              <a:cxn ang="0">
                <a:pos x="connsiteX16395" y="connsiteY16395"/>
              </a:cxn>
              <a:cxn ang="0">
                <a:pos x="connsiteX16396" y="connsiteY16396"/>
              </a:cxn>
              <a:cxn ang="0">
                <a:pos x="connsiteX16397" y="connsiteY16397"/>
              </a:cxn>
              <a:cxn ang="0">
                <a:pos x="connsiteX16398" y="connsiteY16398"/>
              </a:cxn>
              <a:cxn ang="0">
                <a:pos x="connsiteX16399" y="connsiteY16399"/>
              </a:cxn>
              <a:cxn ang="0">
                <a:pos x="connsiteX16400" y="connsiteY16400"/>
              </a:cxn>
              <a:cxn ang="0">
                <a:pos x="connsiteX16401" y="connsiteY16401"/>
              </a:cxn>
              <a:cxn ang="0">
                <a:pos x="connsiteX16402" y="connsiteY16402"/>
              </a:cxn>
              <a:cxn ang="0">
                <a:pos x="connsiteX16403" y="connsiteY16403"/>
              </a:cxn>
              <a:cxn ang="0">
                <a:pos x="connsiteX16404" y="connsiteY16404"/>
              </a:cxn>
              <a:cxn ang="0">
                <a:pos x="connsiteX16405" y="connsiteY16405"/>
              </a:cxn>
              <a:cxn ang="0">
                <a:pos x="connsiteX16406" y="connsiteY16406"/>
              </a:cxn>
              <a:cxn ang="0">
                <a:pos x="connsiteX16407" y="connsiteY16407"/>
              </a:cxn>
              <a:cxn ang="0">
                <a:pos x="connsiteX16408" y="connsiteY16408"/>
              </a:cxn>
              <a:cxn ang="0">
                <a:pos x="connsiteX16409" y="connsiteY16409"/>
              </a:cxn>
              <a:cxn ang="0">
                <a:pos x="connsiteX16410" y="connsiteY16410"/>
              </a:cxn>
              <a:cxn ang="0">
                <a:pos x="connsiteX16411" y="connsiteY16411"/>
              </a:cxn>
              <a:cxn ang="0">
                <a:pos x="connsiteX16412" y="connsiteY16412"/>
              </a:cxn>
              <a:cxn ang="0">
                <a:pos x="connsiteX16413" y="connsiteY16413"/>
              </a:cxn>
              <a:cxn ang="0">
                <a:pos x="connsiteX16414" y="connsiteY16414"/>
              </a:cxn>
              <a:cxn ang="0">
                <a:pos x="connsiteX16415" y="connsiteY16415"/>
              </a:cxn>
              <a:cxn ang="0">
                <a:pos x="connsiteX16416" y="connsiteY16416"/>
              </a:cxn>
              <a:cxn ang="0">
                <a:pos x="connsiteX16417" y="connsiteY16417"/>
              </a:cxn>
              <a:cxn ang="0">
                <a:pos x="connsiteX16418" y="connsiteY16418"/>
              </a:cxn>
              <a:cxn ang="0">
                <a:pos x="connsiteX16419" y="connsiteY16419"/>
              </a:cxn>
              <a:cxn ang="0">
                <a:pos x="connsiteX16420" y="connsiteY16420"/>
              </a:cxn>
              <a:cxn ang="0">
                <a:pos x="connsiteX16421" y="connsiteY16421"/>
              </a:cxn>
              <a:cxn ang="0">
                <a:pos x="connsiteX16422" y="connsiteY16422"/>
              </a:cxn>
              <a:cxn ang="0">
                <a:pos x="connsiteX16423" y="connsiteY16423"/>
              </a:cxn>
              <a:cxn ang="0">
                <a:pos x="connsiteX16424" y="connsiteY16424"/>
              </a:cxn>
              <a:cxn ang="0">
                <a:pos x="connsiteX16425" y="connsiteY16425"/>
              </a:cxn>
              <a:cxn ang="0">
                <a:pos x="connsiteX16426" y="connsiteY16426"/>
              </a:cxn>
              <a:cxn ang="0">
                <a:pos x="connsiteX16427" y="connsiteY16427"/>
              </a:cxn>
              <a:cxn ang="0">
                <a:pos x="connsiteX16428" y="connsiteY16428"/>
              </a:cxn>
              <a:cxn ang="0">
                <a:pos x="connsiteX16429" y="connsiteY16429"/>
              </a:cxn>
              <a:cxn ang="0">
                <a:pos x="connsiteX16430" y="connsiteY16430"/>
              </a:cxn>
              <a:cxn ang="0">
                <a:pos x="connsiteX16431" y="connsiteY16431"/>
              </a:cxn>
              <a:cxn ang="0">
                <a:pos x="connsiteX16432" y="connsiteY16432"/>
              </a:cxn>
              <a:cxn ang="0">
                <a:pos x="connsiteX16433" y="connsiteY16433"/>
              </a:cxn>
              <a:cxn ang="0">
                <a:pos x="connsiteX16434" y="connsiteY16434"/>
              </a:cxn>
              <a:cxn ang="0">
                <a:pos x="connsiteX16435" y="connsiteY16435"/>
              </a:cxn>
              <a:cxn ang="0">
                <a:pos x="connsiteX16436" y="connsiteY16436"/>
              </a:cxn>
              <a:cxn ang="0">
                <a:pos x="connsiteX16437" y="connsiteY16437"/>
              </a:cxn>
              <a:cxn ang="0">
                <a:pos x="connsiteX16438" y="connsiteY16438"/>
              </a:cxn>
              <a:cxn ang="0">
                <a:pos x="connsiteX16439" y="connsiteY16439"/>
              </a:cxn>
              <a:cxn ang="0">
                <a:pos x="connsiteX16440" y="connsiteY16440"/>
              </a:cxn>
              <a:cxn ang="0">
                <a:pos x="connsiteX16441" y="connsiteY16441"/>
              </a:cxn>
              <a:cxn ang="0">
                <a:pos x="connsiteX16442" y="connsiteY16442"/>
              </a:cxn>
              <a:cxn ang="0">
                <a:pos x="connsiteX16443" y="connsiteY16443"/>
              </a:cxn>
              <a:cxn ang="0">
                <a:pos x="connsiteX16444" y="connsiteY16444"/>
              </a:cxn>
              <a:cxn ang="0">
                <a:pos x="connsiteX16445" y="connsiteY16445"/>
              </a:cxn>
              <a:cxn ang="0">
                <a:pos x="connsiteX16446" y="connsiteY16446"/>
              </a:cxn>
              <a:cxn ang="0">
                <a:pos x="connsiteX16447" y="connsiteY16447"/>
              </a:cxn>
              <a:cxn ang="0">
                <a:pos x="connsiteX16448" y="connsiteY16448"/>
              </a:cxn>
              <a:cxn ang="0">
                <a:pos x="connsiteX16449" y="connsiteY16449"/>
              </a:cxn>
              <a:cxn ang="0">
                <a:pos x="connsiteX16450" y="connsiteY16450"/>
              </a:cxn>
              <a:cxn ang="0">
                <a:pos x="connsiteX16451" y="connsiteY16451"/>
              </a:cxn>
              <a:cxn ang="0">
                <a:pos x="connsiteX16452" y="connsiteY16452"/>
              </a:cxn>
              <a:cxn ang="0">
                <a:pos x="connsiteX16453" y="connsiteY16453"/>
              </a:cxn>
              <a:cxn ang="0">
                <a:pos x="connsiteX16454" y="connsiteY16454"/>
              </a:cxn>
              <a:cxn ang="0">
                <a:pos x="connsiteX16455" y="connsiteY16455"/>
              </a:cxn>
              <a:cxn ang="0">
                <a:pos x="connsiteX16456" y="connsiteY16456"/>
              </a:cxn>
              <a:cxn ang="0">
                <a:pos x="connsiteX16457" y="connsiteY16457"/>
              </a:cxn>
              <a:cxn ang="0">
                <a:pos x="connsiteX16458" y="connsiteY16458"/>
              </a:cxn>
              <a:cxn ang="0">
                <a:pos x="connsiteX16459" y="connsiteY16459"/>
              </a:cxn>
              <a:cxn ang="0">
                <a:pos x="connsiteX16460" y="connsiteY16460"/>
              </a:cxn>
              <a:cxn ang="0">
                <a:pos x="connsiteX16461" y="connsiteY16461"/>
              </a:cxn>
              <a:cxn ang="0">
                <a:pos x="connsiteX16462" y="connsiteY16462"/>
              </a:cxn>
              <a:cxn ang="0">
                <a:pos x="connsiteX16463" y="connsiteY16463"/>
              </a:cxn>
              <a:cxn ang="0">
                <a:pos x="connsiteX16464" y="connsiteY16464"/>
              </a:cxn>
              <a:cxn ang="0">
                <a:pos x="connsiteX16465" y="connsiteY16465"/>
              </a:cxn>
              <a:cxn ang="0">
                <a:pos x="connsiteX16466" y="connsiteY16466"/>
              </a:cxn>
              <a:cxn ang="0">
                <a:pos x="connsiteX16467" y="connsiteY16467"/>
              </a:cxn>
              <a:cxn ang="0">
                <a:pos x="connsiteX16468" y="connsiteY16468"/>
              </a:cxn>
              <a:cxn ang="0">
                <a:pos x="connsiteX16469" y="connsiteY16469"/>
              </a:cxn>
              <a:cxn ang="0">
                <a:pos x="connsiteX16470" y="connsiteY16470"/>
              </a:cxn>
              <a:cxn ang="0">
                <a:pos x="connsiteX16471" y="connsiteY16471"/>
              </a:cxn>
              <a:cxn ang="0">
                <a:pos x="connsiteX16472" y="connsiteY16472"/>
              </a:cxn>
              <a:cxn ang="0">
                <a:pos x="connsiteX16473" y="connsiteY16473"/>
              </a:cxn>
              <a:cxn ang="0">
                <a:pos x="connsiteX16474" y="connsiteY16474"/>
              </a:cxn>
              <a:cxn ang="0">
                <a:pos x="connsiteX16475" y="connsiteY16475"/>
              </a:cxn>
              <a:cxn ang="0">
                <a:pos x="connsiteX16476" y="connsiteY16476"/>
              </a:cxn>
              <a:cxn ang="0">
                <a:pos x="connsiteX16477" y="connsiteY16477"/>
              </a:cxn>
              <a:cxn ang="0">
                <a:pos x="connsiteX16478" y="connsiteY16478"/>
              </a:cxn>
              <a:cxn ang="0">
                <a:pos x="connsiteX16479" y="connsiteY16479"/>
              </a:cxn>
              <a:cxn ang="0">
                <a:pos x="connsiteX16480" y="connsiteY16480"/>
              </a:cxn>
              <a:cxn ang="0">
                <a:pos x="connsiteX16481" y="connsiteY16481"/>
              </a:cxn>
              <a:cxn ang="0">
                <a:pos x="connsiteX16482" y="connsiteY16482"/>
              </a:cxn>
              <a:cxn ang="0">
                <a:pos x="connsiteX16483" y="connsiteY16483"/>
              </a:cxn>
              <a:cxn ang="0">
                <a:pos x="connsiteX16484" y="connsiteY16484"/>
              </a:cxn>
              <a:cxn ang="0">
                <a:pos x="connsiteX16485" y="connsiteY16485"/>
              </a:cxn>
              <a:cxn ang="0">
                <a:pos x="connsiteX16486" y="connsiteY16486"/>
              </a:cxn>
              <a:cxn ang="0">
                <a:pos x="connsiteX16487" y="connsiteY16487"/>
              </a:cxn>
              <a:cxn ang="0">
                <a:pos x="connsiteX16488" y="connsiteY16488"/>
              </a:cxn>
              <a:cxn ang="0">
                <a:pos x="connsiteX16489" y="connsiteY16489"/>
              </a:cxn>
              <a:cxn ang="0">
                <a:pos x="connsiteX16490" y="connsiteY16490"/>
              </a:cxn>
              <a:cxn ang="0">
                <a:pos x="connsiteX16491" y="connsiteY16491"/>
              </a:cxn>
              <a:cxn ang="0">
                <a:pos x="connsiteX16492" y="connsiteY16492"/>
              </a:cxn>
              <a:cxn ang="0">
                <a:pos x="connsiteX16493" y="connsiteY16493"/>
              </a:cxn>
              <a:cxn ang="0">
                <a:pos x="connsiteX16494" y="connsiteY16494"/>
              </a:cxn>
              <a:cxn ang="0">
                <a:pos x="connsiteX16495" y="connsiteY16495"/>
              </a:cxn>
              <a:cxn ang="0">
                <a:pos x="connsiteX16496" y="connsiteY16496"/>
              </a:cxn>
              <a:cxn ang="0">
                <a:pos x="connsiteX16497" y="connsiteY16497"/>
              </a:cxn>
              <a:cxn ang="0">
                <a:pos x="connsiteX16498" y="connsiteY16498"/>
              </a:cxn>
              <a:cxn ang="0">
                <a:pos x="connsiteX16499" y="connsiteY16499"/>
              </a:cxn>
              <a:cxn ang="0">
                <a:pos x="connsiteX16500" y="connsiteY16500"/>
              </a:cxn>
              <a:cxn ang="0">
                <a:pos x="connsiteX16501" y="connsiteY16501"/>
              </a:cxn>
              <a:cxn ang="0">
                <a:pos x="connsiteX16502" y="connsiteY16502"/>
              </a:cxn>
              <a:cxn ang="0">
                <a:pos x="connsiteX16503" y="connsiteY16503"/>
              </a:cxn>
              <a:cxn ang="0">
                <a:pos x="connsiteX16504" y="connsiteY16504"/>
              </a:cxn>
              <a:cxn ang="0">
                <a:pos x="connsiteX16505" y="connsiteY16505"/>
              </a:cxn>
              <a:cxn ang="0">
                <a:pos x="connsiteX16506" y="connsiteY16506"/>
              </a:cxn>
              <a:cxn ang="0">
                <a:pos x="connsiteX16507" y="connsiteY16507"/>
              </a:cxn>
              <a:cxn ang="0">
                <a:pos x="connsiteX16508" y="connsiteY16508"/>
              </a:cxn>
              <a:cxn ang="0">
                <a:pos x="connsiteX16509" y="connsiteY16509"/>
              </a:cxn>
              <a:cxn ang="0">
                <a:pos x="connsiteX16510" y="connsiteY16510"/>
              </a:cxn>
              <a:cxn ang="0">
                <a:pos x="connsiteX16511" y="connsiteY16511"/>
              </a:cxn>
              <a:cxn ang="0">
                <a:pos x="connsiteX16512" y="connsiteY16512"/>
              </a:cxn>
              <a:cxn ang="0">
                <a:pos x="connsiteX16513" y="connsiteY16513"/>
              </a:cxn>
              <a:cxn ang="0">
                <a:pos x="connsiteX16514" y="connsiteY16514"/>
              </a:cxn>
              <a:cxn ang="0">
                <a:pos x="connsiteX16515" y="connsiteY16515"/>
              </a:cxn>
              <a:cxn ang="0">
                <a:pos x="connsiteX16516" y="connsiteY16516"/>
              </a:cxn>
              <a:cxn ang="0">
                <a:pos x="connsiteX16517" y="connsiteY16517"/>
              </a:cxn>
              <a:cxn ang="0">
                <a:pos x="connsiteX16518" y="connsiteY16518"/>
              </a:cxn>
              <a:cxn ang="0">
                <a:pos x="connsiteX16519" y="connsiteY16519"/>
              </a:cxn>
              <a:cxn ang="0">
                <a:pos x="connsiteX16520" y="connsiteY16520"/>
              </a:cxn>
              <a:cxn ang="0">
                <a:pos x="connsiteX16521" y="connsiteY16521"/>
              </a:cxn>
              <a:cxn ang="0">
                <a:pos x="connsiteX16522" y="connsiteY16522"/>
              </a:cxn>
              <a:cxn ang="0">
                <a:pos x="connsiteX16523" y="connsiteY16523"/>
              </a:cxn>
              <a:cxn ang="0">
                <a:pos x="connsiteX16524" y="connsiteY16524"/>
              </a:cxn>
              <a:cxn ang="0">
                <a:pos x="connsiteX16525" y="connsiteY16525"/>
              </a:cxn>
              <a:cxn ang="0">
                <a:pos x="connsiteX16526" y="connsiteY16526"/>
              </a:cxn>
              <a:cxn ang="0">
                <a:pos x="connsiteX16527" y="connsiteY16527"/>
              </a:cxn>
              <a:cxn ang="0">
                <a:pos x="connsiteX16528" y="connsiteY16528"/>
              </a:cxn>
              <a:cxn ang="0">
                <a:pos x="connsiteX16529" y="connsiteY16529"/>
              </a:cxn>
              <a:cxn ang="0">
                <a:pos x="connsiteX16530" y="connsiteY16530"/>
              </a:cxn>
              <a:cxn ang="0">
                <a:pos x="connsiteX16531" y="connsiteY16531"/>
              </a:cxn>
              <a:cxn ang="0">
                <a:pos x="connsiteX16532" y="connsiteY16532"/>
              </a:cxn>
              <a:cxn ang="0">
                <a:pos x="connsiteX16533" y="connsiteY16533"/>
              </a:cxn>
              <a:cxn ang="0">
                <a:pos x="connsiteX16534" y="connsiteY16534"/>
              </a:cxn>
              <a:cxn ang="0">
                <a:pos x="connsiteX16535" y="connsiteY16535"/>
              </a:cxn>
              <a:cxn ang="0">
                <a:pos x="connsiteX16536" y="connsiteY16536"/>
              </a:cxn>
              <a:cxn ang="0">
                <a:pos x="connsiteX16537" y="connsiteY16537"/>
              </a:cxn>
              <a:cxn ang="0">
                <a:pos x="connsiteX16538" y="connsiteY16538"/>
              </a:cxn>
              <a:cxn ang="0">
                <a:pos x="connsiteX16539" y="connsiteY16539"/>
              </a:cxn>
              <a:cxn ang="0">
                <a:pos x="connsiteX16540" y="connsiteY16540"/>
              </a:cxn>
              <a:cxn ang="0">
                <a:pos x="connsiteX16541" y="connsiteY16541"/>
              </a:cxn>
              <a:cxn ang="0">
                <a:pos x="connsiteX16542" y="connsiteY16542"/>
              </a:cxn>
              <a:cxn ang="0">
                <a:pos x="connsiteX16543" y="connsiteY16543"/>
              </a:cxn>
              <a:cxn ang="0">
                <a:pos x="connsiteX16544" y="connsiteY16544"/>
              </a:cxn>
              <a:cxn ang="0">
                <a:pos x="connsiteX16545" y="connsiteY16545"/>
              </a:cxn>
              <a:cxn ang="0">
                <a:pos x="connsiteX16546" y="connsiteY16546"/>
              </a:cxn>
              <a:cxn ang="0">
                <a:pos x="connsiteX16547" y="connsiteY16547"/>
              </a:cxn>
              <a:cxn ang="0">
                <a:pos x="connsiteX16548" y="connsiteY16548"/>
              </a:cxn>
              <a:cxn ang="0">
                <a:pos x="connsiteX16549" y="connsiteY16549"/>
              </a:cxn>
              <a:cxn ang="0">
                <a:pos x="connsiteX16550" y="connsiteY16550"/>
              </a:cxn>
              <a:cxn ang="0">
                <a:pos x="connsiteX16551" y="connsiteY16551"/>
              </a:cxn>
              <a:cxn ang="0">
                <a:pos x="connsiteX16552" y="connsiteY16552"/>
              </a:cxn>
              <a:cxn ang="0">
                <a:pos x="connsiteX16553" y="connsiteY16553"/>
              </a:cxn>
              <a:cxn ang="0">
                <a:pos x="connsiteX16554" y="connsiteY16554"/>
              </a:cxn>
              <a:cxn ang="0">
                <a:pos x="connsiteX16555" y="connsiteY16555"/>
              </a:cxn>
              <a:cxn ang="0">
                <a:pos x="connsiteX16556" y="connsiteY16556"/>
              </a:cxn>
              <a:cxn ang="0">
                <a:pos x="connsiteX16557" y="connsiteY16557"/>
              </a:cxn>
              <a:cxn ang="0">
                <a:pos x="connsiteX16558" y="connsiteY16558"/>
              </a:cxn>
              <a:cxn ang="0">
                <a:pos x="connsiteX16559" y="connsiteY16559"/>
              </a:cxn>
              <a:cxn ang="0">
                <a:pos x="connsiteX16560" y="connsiteY16560"/>
              </a:cxn>
              <a:cxn ang="0">
                <a:pos x="connsiteX16561" y="connsiteY16561"/>
              </a:cxn>
              <a:cxn ang="0">
                <a:pos x="connsiteX16562" y="connsiteY16562"/>
              </a:cxn>
              <a:cxn ang="0">
                <a:pos x="connsiteX16563" y="connsiteY16563"/>
              </a:cxn>
              <a:cxn ang="0">
                <a:pos x="connsiteX16564" y="connsiteY16564"/>
              </a:cxn>
              <a:cxn ang="0">
                <a:pos x="connsiteX16565" y="connsiteY16565"/>
              </a:cxn>
              <a:cxn ang="0">
                <a:pos x="connsiteX16566" y="connsiteY16566"/>
              </a:cxn>
              <a:cxn ang="0">
                <a:pos x="connsiteX16567" y="connsiteY16567"/>
              </a:cxn>
              <a:cxn ang="0">
                <a:pos x="connsiteX16568" y="connsiteY16568"/>
              </a:cxn>
              <a:cxn ang="0">
                <a:pos x="connsiteX16569" y="connsiteY16569"/>
              </a:cxn>
              <a:cxn ang="0">
                <a:pos x="connsiteX16570" y="connsiteY16570"/>
              </a:cxn>
              <a:cxn ang="0">
                <a:pos x="connsiteX16571" y="connsiteY16571"/>
              </a:cxn>
              <a:cxn ang="0">
                <a:pos x="connsiteX16572" y="connsiteY16572"/>
              </a:cxn>
              <a:cxn ang="0">
                <a:pos x="connsiteX16573" y="connsiteY16573"/>
              </a:cxn>
              <a:cxn ang="0">
                <a:pos x="connsiteX16574" y="connsiteY16574"/>
              </a:cxn>
              <a:cxn ang="0">
                <a:pos x="connsiteX16575" y="connsiteY16575"/>
              </a:cxn>
              <a:cxn ang="0">
                <a:pos x="connsiteX16576" y="connsiteY16576"/>
              </a:cxn>
              <a:cxn ang="0">
                <a:pos x="connsiteX16577" y="connsiteY16577"/>
              </a:cxn>
              <a:cxn ang="0">
                <a:pos x="connsiteX16578" y="connsiteY16578"/>
              </a:cxn>
              <a:cxn ang="0">
                <a:pos x="connsiteX16579" y="connsiteY16579"/>
              </a:cxn>
              <a:cxn ang="0">
                <a:pos x="connsiteX16580" y="connsiteY16580"/>
              </a:cxn>
              <a:cxn ang="0">
                <a:pos x="connsiteX16581" y="connsiteY16581"/>
              </a:cxn>
              <a:cxn ang="0">
                <a:pos x="connsiteX16582" y="connsiteY16582"/>
              </a:cxn>
              <a:cxn ang="0">
                <a:pos x="connsiteX16583" y="connsiteY16583"/>
              </a:cxn>
              <a:cxn ang="0">
                <a:pos x="connsiteX16584" y="connsiteY16584"/>
              </a:cxn>
              <a:cxn ang="0">
                <a:pos x="connsiteX16585" y="connsiteY16585"/>
              </a:cxn>
              <a:cxn ang="0">
                <a:pos x="connsiteX16586" y="connsiteY16586"/>
              </a:cxn>
              <a:cxn ang="0">
                <a:pos x="connsiteX16587" y="connsiteY16587"/>
              </a:cxn>
              <a:cxn ang="0">
                <a:pos x="connsiteX16588" y="connsiteY16588"/>
              </a:cxn>
              <a:cxn ang="0">
                <a:pos x="connsiteX16589" y="connsiteY16589"/>
              </a:cxn>
              <a:cxn ang="0">
                <a:pos x="connsiteX16590" y="connsiteY16590"/>
              </a:cxn>
              <a:cxn ang="0">
                <a:pos x="connsiteX16591" y="connsiteY16591"/>
              </a:cxn>
              <a:cxn ang="0">
                <a:pos x="connsiteX16592" y="connsiteY16592"/>
              </a:cxn>
              <a:cxn ang="0">
                <a:pos x="connsiteX16593" y="connsiteY16593"/>
              </a:cxn>
              <a:cxn ang="0">
                <a:pos x="connsiteX16594" y="connsiteY16594"/>
              </a:cxn>
              <a:cxn ang="0">
                <a:pos x="connsiteX16595" y="connsiteY16595"/>
              </a:cxn>
              <a:cxn ang="0">
                <a:pos x="connsiteX16596" y="connsiteY16596"/>
              </a:cxn>
              <a:cxn ang="0">
                <a:pos x="connsiteX16597" y="connsiteY16597"/>
              </a:cxn>
              <a:cxn ang="0">
                <a:pos x="connsiteX16598" y="connsiteY16598"/>
              </a:cxn>
              <a:cxn ang="0">
                <a:pos x="connsiteX16599" y="connsiteY16599"/>
              </a:cxn>
              <a:cxn ang="0">
                <a:pos x="connsiteX16600" y="connsiteY16600"/>
              </a:cxn>
              <a:cxn ang="0">
                <a:pos x="connsiteX16601" y="connsiteY16601"/>
              </a:cxn>
              <a:cxn ang="0">
                <a:pos x="connsiteX16602" y="connsiteY16602"/>
              </a:cxn>
              <a:cxn ang="0">
                <a:pos x="connsiteX16603" y="connsiteY16603"/>
              </a:cxn>
              <a:cxn ang="0">
                <a:pos x="connsiteX16604" y="connsiteY16604"/>
              </a:cxn>
              <a:cxn ang="0">
                <a:pos x="connsiteX16605" y="connsiteY16605"/>
              </a:cxn>
              <a:cxn ang="0">
                <a:pos x="connsiteX16606" y="connsiteY16606"/>
              </a:cxn>
              <a:cxn ang="0">
                <a:pos x="connsiteX16607" y="connsiteY16607"/>
              </a:cxn>
              <a:cxn ang="0">
                <a:pos x="connsiteX16608" y="connsiteY16608"/>
              </a:cxn>
              <a:cxn ang="0">
                <a:pos x="connsiteX16609" y="connsiteY16609"/>
              </a:cxn>
              <a:cxn ang="0">
                <a:pos x="connsiteX16610" y="connsiteY16610"/>
              </a:cxn>
              <a:cxn ang="0">
                <a:pos x="connsiteX16611" y="connsiteY16611"/>
              </a:cxn>
              <a:cxn ang="0">
                <a:pos x="connsiteX16612" y="connsiteY16612"/>
              </a:cxn>
              <a:cxn ang="0">
                <a:pos x="connsiteX16613" y="connsiteY16613"/>
              </a:cxn>
              <a:cxn ang="0">
                <a:pos x="connsiteX16614" y="connsiteY16614"/>
              </a:cxn>
              <a:cxn ang="0">
                <a:pos x="connsiteX16615" y="connsiteY16615"/>
              </a:cxn>
              <a:cxn ang="0">
                <a:pos x="connsiteX16616" y="connsiteY16616"/>
              </a:cxn>
              <a:cxn ang="0">
                <a:pos x="connsiteX16617" y="connsiteY16617"/>
              </a:cxn>
              <a:cxn ang="0">
                <a:pos x="connsiteX16618" y="connsiteY16618"/>
              </a:cxn>
              <a:cxn ang="0">
                <a:pos x="connsiteX16619" y="connsiteY16619"/>
              </a:cxn>
              <a:cxn ang="0">
                <a:pos x="connsiteX16620" y="connsiteY16620"/>
              </a:cxn>
              <a:cxn ang="0">
                <a:pos x="connsiteX16621" y="connsiteY16621"/>
              </a:cxn>
              <a:cxn ang="0">
                <a:pos x="connsiteX16622" y="connsiteY16622"/>
              </a:cxn>
              <a:cxn ang="0">
                <a:pos x="connsiteX16623" y="connsiteY16623"/>
              </a:cxn>
              <a:cxn ang="0">
                <a:pos x="connsiteX16624" y="connsiteY16624"/>
              </a:cxn>
              <a:cxn ang="0">
                <a:pos x="connsiteX16625" y="connsiteY16625"/>
              </a:cxn>
              <a:cxn ang="0">
                <a:pos x="connsiteX16626" y="connsiteY16626"/>
              </a:cxn>
              <a:cxn ang="0">
                <a:pos x="connsiteX16627" y="connsiteY16627"/>
              </a:cxn>
              <a:cxn ang="0">
                <a:pos x="connsiteX16628" y="connsiteY16628"/>
              </a:cxn>
              <a:cxn ang="0">
                <a:pos x="connsiteX16629" y="connsiteY16629"/>
              </a:cxn>
              <a:cxn ang="0">
                <a:pos x="connsiteX16630" y="connsiteY16630"/>
              </a:cxn>
              <a:cxn ang="0">
                <a:pos x="connsiteX16631" y="connsiteY16631"/>
              </a:cxn>
              <a:cxn ang="0">
                <a:pos x="connsiteX16632" y="connsiteY16632"/>
              </a:cxn>
              <a:cxn ang="0">
                <a:pos x="connsiteX16633" y="connsiteY16633"/>
              </a:cxn>
              <a:cxn ang="0">
                <a:pos x="connsiteX16634" y="connsiteY16634"/>
              </a:cxn>
              <a:cxn ang="0">
                <a:pos x="connsiteX16635" y="connsiteY16635"/>
              </a:cxn>
              <a:cxn ang="0">
                <a:pos x="connsiteX16636" y="connsiteY16636"/>
              </a:cxn>
              <a:cxn ang="0">
                <a:pos x="connsiteX16637" y="connsiteY16637"/>
              </a:cxn>
              <a:cxn ang="0">
                <a:pos x="connsiteX16638" y="connsiteY16638"/>
              </a:cxn>
              <a:cxn ang="0">
                <a:pos x="connsiteX16639" y="connsiteY16639"/>
              </a:cxn>
              <a:cxn ang="0">
                <a:pos x="connsiteX16640" y="connsiteY16640"/>
              </a:cxn>
              <a:cxn ang="0">
                <a:pos x="connsiteX16641" y="connsiteY16641"/>
              </a:cxn>
              <a:cxn ang="0">
                <a:pos x="connsiteX16642" y="connsiteY16642"/>
              </a:cxn>
              <a:cxn ang="0">
                <a:pos x="connsiteX16643" y="connsiteY16643"/>
              </a:cxn>
              <a:cxn ang="0">
                <a:pos x="connsiteX16644" y="connsiteY16644"/>
              </a:cxn>
              <a:cxn ang="0">
                <a:pos x="connsiteX16645" y="connsiteY16645"/>
              </a:cxn>
              <a:cxn ang="0">
                <a:pos x="connsiteX16646" y="connsiteY16646"/>
              </a:cxn>
              <a:cxn ang="0">
                <a:pos x="connsiteX16647" y="connsiteY16647"/>
              </a:cxn>
              <a:cxn ang="0">
                <a:pos x="connsiteX16648" y="connsiteY16648"/>
              </a:cxn>
              <a:cxn ang="0">
                <a:pos x="connsiteX16649" y="connsiteY16649"/>
              </a:cxn>
              <a:cxn ang="0">
                <a:pos x="connsiteX16650" y="connsiteY16650"/>
              </a:cxn>
              <a:cxn ang="0">
                <a:pos x="connsiteX16651" y="connsiteY16651"/>
              </a:cxn>
              <a:cxn ang="0">
                <a:pos x="connsiteX16652" y="connsiteY16652"/>
              </a:cxn>
              <a:cxn ang="0">
                <a:pos x="connsiteX16653" y="connsiteY16653"/>
              </a:cxn>
              <a:cxn ang="0">
                <a:pos x="connsiteX16654" y="connsiteY16654"/>
              </a:cxn>
              <a:cxn ang="0">
                <a:pos x="connsiteX16655" y="connsiteY16655"/>
              </a:cxn>
              <a:cxn ang="0">
                <a:pos x="connsiteX16656" y="connsiteY16656"/>
              </a:cxn>
              <a:cxn ang="0">
                <a:pos x="connsiteX16657" y="connsiteY16657"/>
              </a:cxn>
              <a:cxn ang="0">
                <a:pos x="connsiteX16658" y="connsiteY16658"/>
              </a:cxn>
              <a:cxn ang="0">
                <a:pos x="connsiteX16659" y="connsiteY16659"/>
              </a:cxn>
              <a:cxn ang="0">
                <a:pos x="connsiteX16660" y="connsiteY16660"/>
              </a:cxn>
              <a:cxn ang="0">
                <a:pos x="connsiteX16661" y="connsiteY16661"/>
              </a:cxn>
              <a:cxn ang="0">
                <a:pos x="connsiteX16662" y="connsiteY16662"/>
              </a:cxn>
              <a:cxn ang="0">
                <a:pos x="connsiteX16663" y="connsiteY16663"/>
              </a:cxn>
              <a:cxn ang="0">
                <a:pos x="connsiteX16664" y="connsiteY16664"/>
              </a:cxn>
              <a:cxn ang="0">
                <a:pos x="connsiteX16665" y="connsiteY16665"/>
              </a:cxn>
              <a:cxn ang="0">
                <a:pos x="connsiteX16666" y="connsiteY16666"/>
              </a:cxn>
              <a:cxn ang="0">
                <a:pos x="connsiteX16667" y="connsiteY16667"/>
              </a:cxn>
              <a:cxn ang="0">
                <a:pos x="connsiteX16668" y="connsiteY16668"/>
              </a:cxn>
              <a:cxn ang="0">
                <a:pos x="connsiteX16669" y="connsiteY16669"/>
              </a:cxn>
              <a:cxn ang="0">
                <a:pos x="connsiteX16670" y="connsiteY16670"/>
              </a:cxn>
              <a:cxn ang="0">
                <a:pos x="connsiteX16671" y="connsiteY16671"/>
              </a:cxn>
              <a:cxn ang="0">
                <a:pos x="connsiteX16672" y="connsiteY16672"/>
              </a:cxn>
              <a:cxn ang="0">
                <a:pos x="connsiteX16673" y="connsiteY16673"/>
              </a:cxn>
              <a:cxn ang="0">
                <a:pos x="connsiteX16674" y="connsiteY16674"/>
              </a:cxn>
              <a:cxn ang="0">
                <a:pos x="connsiteX16675" y="connsiteY16675"/>
              </a:cxn>
              <a:cxn ang="0">
                <a:pos x="connsiteX16676" y="connsiteY16676"/>
              </a:cxn>
              <a:cxn ang="0">
                <a:pos x="connsiteX16677" y="connsiteY16677"/>
              </a:cxn>
              <a:cxn ang="0">
                <a:pos x="connsiteX16678" y="connsiteY16678"/>
              </a:cxn>
              <a:cxn ang="0">
                <a:pos x="connsiteX16679" y="connsiteY16679"/>
              </a:cxn>
              <a:cxn ang="0">
                <a:pos x="connsiteX16680" y="connsiteY16680"/>
              </a:cxn>
              <a:cxn ang="0">
                <a:pos x="connsiteX16681" y="connsiteY16681"/>
              </a:cxn>
              <a:cxn ang="0">
                <a:pos x="connsiteX16682" y="connsiteY16682"/>
              </a:cxn>
              <a:cxn ang="0">
                <a:pos x="connsiteX16683" y="connsiteY16683"/>
              </a:cxn>
              <a:cxn ang="0">
                <a:pos x="connsiteX16684" y="connsiteY16684"/>
              </a:cxn>
              <a:cxn ang="0">
                <a:pos x="connsiteX16685" y="connsiteY16685"/>
              </a:cxn>
              <a:cxn ang="0">
                <a:pos x="connsiteX16686" y="connsiteY16686"/>
              </a:cxn>
              <a:cxn ang="0">
                <a:pos x="connsiteX16687" y="connsiteY16687"/>
              </a:cxn>
              <a:cxn ang="0">
                <a:pos x="connsiteX16688" y="connsiteY16688"/>
              </a:cxn>
              <a:cxn ang="0">
                <a:pos x="connsiteX16689" y="connsiteY16689"/>
              </a:cxn>
              <a:cxn ang="0">
                <a:pos x="connsiteX16690" y="connsiteY16690"/>
              </a:cxn>
              <a:cxn ang="0">
                <a:pos x="connsiteX16691" y="connsiteY16691"/>
              </a:cxn>
              <a:cxn ang="0">
                <a:pos x="connsiteX16692" y="connsiteY16692"/>
              </a:cxn>
              <a:cxn ang="0">
                <a:pos x="connsiteX16693" y="connsiteY16693"/>
              </a:cxn>
              <a:cxn ang="0">
                <a:pos x="connsiteX16694" y="connsiteY16694"/>
              </a:cxn>
              <a:cxn ang="0">
                <a:pos x="connsiteX16695" y="connsiteY16695"/>
              </a:cxn>
              <a:cxn ang="0">
                <a:pos x="connsiteX16696" y="connsiteY16696"/>
              </a:cxn>
              <a:cxn ang="0">
                <a:pos x="connsiteX16697" y="connsiteY16697"/>
              </a:cxn>
              <a:cxn ang="0">
                <a:pos x="connsiteX16698" y="connsiteY16698"/>
              </a:cxn>
              <a:cxn ang="0">
                <a:pos x="connsiteX16699" y="connsiteY16699"/>
              </a:cxn>
              <a:cxn ang="0">
                <a:pos x="connsiteX16700" y="connsiteY16700"/>
              </a:cxn>
              <a:cxn ang="0">
                <a:pos x="connsiteX16701" y="connsiteY16701"/>
              </a:cxn>
              <a:cxn ang="0">
                <a:pos x="connsiteX16702" y="connsiteY16702"/>
              </a:cxn>
              <a:cxn ang="0">
                <a:pos x="connsiteX16703" y="connsiteY16703"/>
              </a:cxn>
              <a:cxn ang="0">
                <a:pos x="connsiteX16704" y="connsiteY16704"/>
              </a:cxn>
              <a:cxn ang="0">
                <a:pos x="connsiteX16705" y="connsiteY16705"/>
              </a:cxn>
              <a:cxn ang="0">
                <a:pos x="connsiteX16706" y="connsiteY16706"/>
              </a:cxn>
              <a:cxn ang="0">
                <a:pos x="connsiteX16707" y="connsiteY16707"/>
              </a:cxn>
              <a:cxn ang="0">
                <a:pos x="connsiteX16708" y="connsiteY16708"/>
              </a:cxn>
              <a:cxn ang="0">
                <a:pos x="connsiteX16709" y="connsiteY16709"/>
              </a:cxn>
              <a:cxn ang="0">
                <a:pos x="connsiteX16710" y="connsiteY16710"/>
              </a:cxn>
              <a:cxn ang="0">
                <a:pos x="connsiteX16711" y="connsiteY16711"/>
              </a:cxn>
              <a:cxn ang="0">
                <a:pos x="connsiteX16712" y="connsiteY16712"/>
              </a:cxn>
              <a:cxn ang="0">
                <a:pos x="connsiteX16713" y="connsiteY16713"/>
              </a:cxn>
              <a:cxn ang="0">
                <a:pos x="connsiteX16714" y="connsiteY16714"/>
              </a:cxn>
              <a:cxn ang="0">
                <a:pos x="connsiteX16715" y="connsiteY16715"/>
              </a:cxn>
              <a:cxn ang="0">
                <a:pos x="connsiteX16716" y="connsiteY16716"/>
              </a:cxn>
              <a:cxn ang="0">
                <a:pos x="connsiteX16717" y="connsiteY16717"/>
              </a:cxn>
              <a:cxn ang="0">
                <a:pos x="connsiteX16718" y="connsiteY16718"/>
              </a:cxn>
              <a:cxn ang="0">
                <a:pos x="connsiteX16719" y="connsiteY16719"/>
              </a:cxn>
              <a:cxn ang="0">
                <a:pos x="connsiteX16720" y="connsiteY16720"/>
              </a:cxn>
              <a:cxn ang="0">
                <a:pos x="connsiteX16721" y="connsiteY16721"/>
              </a:cxn>
              <a:cxn ang="0">
                <a:pos x="connsiteX16722" y="connsiteY16722"/>
              </a:cxn>
              <a:cxn ang="0">
                <a:pos x="connsiteX16723" y="connsiteY16723"/>
              </a:cxn>
              <a:cxn ang="0">
                <a:pos x="connsiteX16724" y="connsiteY16724"/>
              </a:cxn>
              <a:cxn ang="0">
                <a:pos x="connsiteX16725" y="connsiteY16725"/>
              </a:cxn>
              <a:cxn ang="0">
                <a:pos x="connsiteX16726" y="connsiteY16726"/>
              </a:cxn>
              <a:cxn ang="0">
                <a:pos x="connsiteX16727" y="connsiteY16727"/>
              </a:cxn>
              <a:cxn ang="0">
                <a:pos x="connsiteX16728" y="connsiteY16728"/>
              </a:cxn>
              <a:cxn ang="0">
                <a:pos x="connsiteX16729" y="connsiteY16729"/>
              </a:cxn>
              <a:cxn ang="0">
                <a:pos x="connsiteX16730" y="connsiteY16730"/>
              </a:cxn>
              <a:cxn ang="0">
                <a:pos x="connsiteX16731" y="connsiteY16731"/>
              </a:cxn>
              <a:cxn ang="0">
                <a:pos x="connsiteX16732" y="connsiteY16732"/>
              </a:cxn>
              <a:cxn ang="0">
                <a:pos x="connsiteX16733" y="connsiteY16733"/>
              </a:cxn>
              <a:cxn ang="0">
                <a:pos x="connsiteX16734" y="connsiteY16734"/>
              </a:cxn>
              <a:cxn ang="0">
                <a:pos x="connsiteX16735" y="connsiteY16735"/>
              </a:cxn>
              <a:cxn ang="0">
                <a:pos x="connsiteX16736" y="connsiteY16736"/>
              </a:cxn>
              <a:cxn ang="0">
                <a:pos x="connsiteX16737" y="connsiteY16737"/>
              </a:cxn>
              <a:cxn ang="0">
                <a:pos x="connsiteX16738" y="connsiteY16738"/>
              </a:cxn>
              <a:cxn ang="0">
                <a:pos x="connsiteX16739" y="connsiteY16739"/>
              </a:cxn>
              <a:cxn ang="0">
                <a:pos x="connsiteX16740" y="connsiteY16740"/>
              </a:cxn>
              <a:cxn ang="0">
                <a:pos x="connsiteX16741" y="connsiteY16741"/>
              </a:cxn>
              <a:cxn ang="0">
                <a:pos x="connsiteX16742" y="connsiteY16742"/>
              </a:cxn>
              <a:cxn ang="0">
                <a:pos x="connsiteX16743" y="connsiteY16743"/>
              </a:cxn>
              <a:cxn ang="0">
                <a:pos x="connsiteX16744" y="connsiteY16744"/>
              </a:cxn>
              <a:cxn ang="0">
                <a:pos x="connsiteX16745" y="connsiteY16745"/>
              </a:cxn>
              <a:cxn ang="0">
                <a:pos x="connsiteX16746" y="connsiteY16746"/>
              </a:cxn>
              <a:cxn ang="0">
                <a:pos x="connsiteX16747" y="connsiteY16747"/>
              </a:cxn>
              <a:cxn ang="0">
                <a:pos x="connsiteX16748" y="connsiteY16748"/>
              </a:cxn>
              <a:cxn ang="0">
                <a:pos x="connsiteX16749" y="connsiteY16749"/>
              </a:cxn>
              <a:cxn ang="0">
                <a:pos x="connsiteX16750" y="connsiteY16750"/>
              </a:cxn>
              <a:cxn ang="0">
                <a:pos x="connsiteX16751" y="connsiteY16751"/>
              </a:cxn>
              <a:cxn ang="0">
                <a:pos x="connsiteX16752" y="connsiteY16752"/>
              </a:cxn>
              <a:cxn ang="0">
                <a:pos x="connsiteX16753" y="connsiteY16753"/>
              </a:cxn>
              <a:cxn ang="0">
                <a:pos x="connsiteX16754" y="connsiteY16754"/>
              </a:cxn>
              <a:cxn ang="0">
                <a:pos x="connsiteX16755" y="connsiteY16755"/>
              </a:cxn>
              <a:cxn ang="0">
                <a:pos x="connsiteX16756" y="connsiteY16756"/>
              </a:cxn>
              <a:cxn ang="0">
                <a:pos x="connsiteX16757" y="connsiteY16757"/>
              </a:cxn>
              <a:cxn ang="0">
                <a:pos x="connsiteX16758" y="connsiteY16758"/>
              </a:cxn>
              <a:cxn ang="0">
                <a:pos x="connsiteX16759" y="connsiteY16759"/>
              </a:cxn>
              <a:cxn ang="0">
                <a:pos x="connsiteX16760" y="connsiteY16760"/>
              </a:cxn>
              <a:cxn ang="0">
                <a:pos x="connsiteX16761" y="connsiteY16761"/>
              </a:cxn>
              <a:cxn ang="0">
                <a:pos x="connsiteX16762" y="connsiteY16762"/>
              </a:cxn>
              <a:cxn ang="0">
                <a:pos x="connsiteX16763" y="connsiteY16763"/>
              </a:cxn>
              <a:cxn ang="0">
                <a:pos x="connsiteX16764" y="connsiteY16764"/>
              </a:cxn>
              <a:cxn ang="0">
                <a:pos x="connsiteX16765" y="connsiteY16765"/>
              </a:cxn>
              <a:cxn ang="0">
                <a:pos x="connsiteX16766" y="connsiteY16766"/>
              </a:cxn>
              <a:cxn ang="0">
                <a:pos x="connsiteX16767" y="connsiteY16767"/>
              </a:cxn>
              <a:cxn ang="0">
                <a:pos x="connsiteX16768" y="connsiteY16768"/>
              </a:cxn>
              <a:cxn ang="0">
                <a:pos x="connsiteX16769" y="connsiteY16769"/>
              </a:cxn>
              <a:cxn ang="0">
                <a:pos x="connsiteX16770" y="connsiteY16770"/>
              </a:cxn>
              <a:cxn ang="0">
                <a:pos x="connsiteX16771" y="connsiteY16771"/>
              </a:cxn>
              <a:cxn ang="0">
                <a:pos x="connsiteX16772" y="connsiteY16772"/>
              </a:cxn>
              <a:cxn ang="0">
                <a:pos x="connsiteX16773" y="connsiteY16773"/>
              </a:cxn>
              <a:cxn ang="0">
                <a:pos x="connsiteX16774" y="connsiteY16774"/>
              </a:cxn>
              <a:cxn ang="0">
                <a:pos x="connsiteX16775" y="connsiteY16775"/>
              </a:cxn>
              <a:cxn ang="0">
                <a:pos x="connsiteX16776" y="connsiteY16776"/>
              </a:cxn>
              <a:cxn ang="0">
                <a:pos x="connsiteX16777" y="connsiteY16777"/>
              </a:cxn>
              <a:cxn ang="0">
                <a:pos x="connsiteX16778" y="connsiteY16778"/>
              </a:cxn>
              <a:cxn ang="0">
                <a:pos x="connsiteX16779" y="connsiteY16779"/>
              </a:cxn>
              <a:cxn ang="0">
                <a:pos x="connsiteX16780" y="connsiteY16780"/>
              </a:cxn>
              <a:cxn ang="0">
                <a:pos x="connsiteX16781" y="connsiteY16781"/>
              </a:cxn>
              <a:cxn ang="0">
                <a:pos x="connsiteX16782" y="connsiteY16782"/>
              </a:cxn>
              <a:cxn ang="0">
                <a:pos x="connsiteX16783" y="connsiteY16783"/>
              </a:cxn>
              <a:cxn ang="0">
                <a:pos x="connsiteX16784" y="connsiteY16784"/>
              </a:cxn>
              <a:cxn ang="0">
                <a:pos x="connsiteX16785" y="connsiteY16785"/>
              </a:cxn>
              <a:cxn ang="0">
                <a:pos x="connsiteX16786" y="connsiteY16786"/>
              </a:cxn>
              <a:cxn ang="0">
                <a:pos x="connsiteX16787" y="connsiteY16787"/>
              </a:cxn>
              <a:cxn ang="0">
                <a:pos x="connsiteX16788" y="connsiteY16788"/>
              </a:cxn>
              <a:cxn ang="0">
                <a:pos x="connsiteX16789" y="connsiteY16789"/>
              </a:cxn>
              <a:cxn ang="0">
                <a:pos x="connsiteX16790" y="connsiteY16790"/>
              </a:cxn>
              <a:cxn ang="0">
                <a:pos x="connsiteX16791" y="connsiteY16791"/>
              </a:cxn>
              <a:cxn ang="0">
                <a:pos x="connsiteX16792" y="connsiteY16792"/>
              </a:cxn>
              <a:cxn ang="0">
                <a:pos x="connsiteX16793" y="connsiteY16793"/>
              </a:cxn>
              <a:cxn ang="0">
                <a:pos x="connsiteX16794" y="connsiteY16794"/>
              </a:cxn>
              <a:cxn ang="0">
                <a:pos x="connsiteX16795" y="connsiteY16795"/>
              </a:cxn>
              <a:cxn ang="0">
                <a:pos x="connsiteX16796" y="connsiteY16796"/>
              </a:cxn>
              <a:cxn ang="0">
                <a:pos x="connsiteX16797" y="connsiteY16797"/>
              </a:cxn>
              <a:cxn ang="0">
                <a:pos x="connsiteX16798" y="connsiteY16798"/>
              </a:cxn>
              <a:cxn ang="0">
                <a:pos x="connsiteX16799" y="connsiteY16799"/>
              </a:cxn>
              <a:cxn ang="0">
                <a:pos x="connsiteX16800" y="connsiteY16800"/>
              </a:cxn>
              <a:cxn ang="0">
                <a:pos x="connsiteX16801" y="connsiteY16801"/>
              </a:cxn>
              <a:cxn ang="0">
                <a:pos x="connsiteX16802" y="connsiteY16802"/>
              </a:cxn>
              <a:cxn ang="0">
                <a:pos x="connsiteX16803" y="connsiteY16803"/>
              </a:cxn>
              <a:cxn ang="0">
                <a:pos x="connsiteX16804" y="connsiteY16804"/>
              </a:cxn>
              <a:cxn ang="0">
                <a:pos x="connsiteX16805" y="connsiteY16805"/>
              </a:cxn>
              <a:cxn ang="0">
                <a:pos x="connsiteX16806" y="connsiteY16806"/>
              </a:cxn>
              <a:cxn ang="0">
                <a:pos x="connsiteX16807" y="connsiteY16807"/>
              </a:cxn>
              <a:cxn ang="0">
                <a:pos x="connsiteX16808" y="connsiteY16808"/>
              </a:cxn>
              <a:cxn ang="0">
                <a:pos x="connsiteX16809" y="connsiteY16809"/>
              </a:cxn>
              <a:cxn ang="0">
                <a:pos x="connsiteX16810" y="connsiteY16810"/>
              </a:cxn>
              <a:cxn ang="0">
                <a:pos x="connsiteX16811" y="connsiteY16811"/>
              </a:cxn>
              <a:cxn ang="0">
                <a:pos x="connsiteX16812" y="connsiteY16812"/>
              </a:cxn>
              <a:cxn ang="0">
                <a:pos x="connsiteX16813" y="connsiteY16813"/>
              </a:cxn>
              <a:cxn ang="0">
                <a:pos x="connsiteX16814" y="connsiteY16814"/>
              </a:cxn>
              <a:cxn ang="0">
                <a:pos x="connsiteX16815" y="connsiteY16815"/>
              </a:cxn>
              <a:cxn ang="0">
                <a:pos x="connsiteX16816" y="connsiteY16816"/>
              </a:cxn>
              <a:cxn ang="0">
                <a:pos x="connsiteX16817" y="connsiteY16817"/>
              </a:cxn>
              <a:cxn ang="0">
                <a:pos x="connsiteX16818" y="connsiteY16818"/>
              </a:cxn>
              <a:cxn ang="0">
                <a:pos x="connsiteX16819" y="connsiteY16819"/>
              </a:cxn>
              <a:cxn ang="0">
                <a:pos x="connsiteX16820" y="connsiteY16820"/>
              </a:cxn>
              <a:cxn ang="0">
                <a:pos x="connsiteX16821" y="connsiteY16821"/>
              </a:cxn>
              <a:cxn ang="0">
                <a:pos x="connsiteX16822" y="connsiteY16822"/>
              </a:cxn>
              <a:cxn ang="0">
                <a:pos x="connsiteX16823" y="connsiteY16823"/>
              </a:cxn>
              <a:cxn ang="0">
                <a:pos x="connsiteX16824" y="connsiteY16824"/>
              </a:cxn>
              <a:cxn ang="0">
                <a:pos x="connsiteX16825" y="connsiteY16825"/>
              </a:cxn>
              <a:cxn ang="0">
                <a:pos x="connsiteX16826" y="connsiteY16826"/>
              </a:cxn>
              <a:cxn ang="0">
                <a:pos x="connsiteX16827" y="connsiteY16827"/>
              </a:cxn>
              <a:cxn ang="0">
                <a:pos x="connsiteX16828" y="connsiteY16828"/>
              </a:cxn>
              <a:cxn ang="0">
                <a:pos x="connsiteX16829" y="connsiteY16829"/>
              </a:cxn>
              <a:cxn ang="0">
                <a:pos x="connsiteX16830" y="connsiteY16830"/>
              </a:cxn>
              <a:cxn ang="0">
                <a:pos x="connsiteX16831" y="connsiteY16831"/>
              </a:cxn>
              <a:cxn ang="0">
                <a:pos x="connsiteX16832" y="connsiteY16832"/>
              </a:cxn>
              <a:cxn ang="0">
                <a:pos x="connsiteX16833" y="connsiteY16833"/>
              </a:cxn>
              <a:cxn ang="0">
                <a:pos x="connsiteX16834" y="connsiteY16834"/>
              </a:cxn>
              <a:cxn ang="0">
                <a:pos x="connsiteX16835" y="connsiteY16835"/>
              </a:cxn>
              <a:cxn ang="0">
                <a:pos x="connsiteX16836" y="connsiteY16836"/>
              </a:cxn>
              <a:cxn ang="0">
                <a:pos x="connsiteX16837" y="connsiteY16837"/>
              </a:cxn>
              <a:cxn ang="0">
                <a:pos x="connsiteX16838" y="connsiteY16838"/>
              </a:cxn>
              <a:cxn ang="0">
                <a:pos x="connsiteX16839" y="connsiteY16839"/>
              </a:cxn>
              <a:cxn ang="0">
                <a:pos x="connsiteX16840" y="connsiteY16840"/>
              </a:cxn>
              <a:cxn ang="0">
                <a:pos x="connsiteX16841" y="connsiteY16841"/>
              </a:cxn>
              <a:cxn ang="0">
                <a:pos x="connsiteX16842" y="connsiteY16842"/>
              </a:cxn>
              <a:cxn ang="0">
                <a:pos x="connsiteX16843" y="connsiteY16843"/>
              </a:cxn>
              <a:cxn ang="0">
                <a:pos x="connsiteX16844" y="connsiteY16844"/>
              </a:cxn>
              <a:cxn ang="0">
                <a:pos x="connsiteX16845" y="connsiteY16845"/>
              </a:cxn>
              <a:cxn ang="0">
                <a:pos x="connsiteX16846" y="connsiteY16846"/>
              </a:cxn>
              <a:cxn ang="0">
                <a:pos x="connsiteX16847" y="connsiteY16847"/>
              </a:cxn>
              <a:cxn ang="0">
                <a:pos x="connsiteX16848" y="connsiteY16848"/>
              </a:cxn>
              <a:cxn ang="0">
                <a:pos x="connsiteX16849" y="connsiteY16849"/>
              </a:cxn>
              <a:cxn ang="0">
                <a:pos x="connsiteX16850" y="connsiteY16850"/>
              </a:cxn>
              <a:cxn ang="0">
                <a:pos x="connsiteX16851" y="connsiteY16851"/>
              </a:cxn>
              <a:cxn ang="0">
                <a:pos x="connsiteX16852" y="connsiteY16852"/>
              </a:cxn>
              <a:cxn ang="0">
                <a:pos x="connsiteX16853" y="connsiteY16853"/>
              </a:cxn>
              <a:cxn ang="0">
                <a:pos x="connsiteX16854" y="connsiteY16854"/>
              </a:cxn>
              <a:cxn ang="0">
                <a:pos x="connsiteX16855" y="connsiteY16855"/>
              </a:cxn>
              <a:cxn ang="0">
                <a:pos x="connsiteX16856" y="connsiteY16856"/>
              </a:cxn>
              <a:cxn ang="0">
                <a:pos x="connsiteX16857" y="connsiteY16857"/>
              </a:cxn>
              <a:cxn ang="0">
                <a:pos x="connsiteX16858" y="connsiteY16858"/>
              </a:cxn>
              <a:cxn ang="0">
                <a:pos x="connsiteX16859" y="connsiteY16859"/>
              </a:cxn>
              <a:cxn ang="0">
                <a:pos x="connsiteX16860" y="connsiteY16860"/>
              </a:cxn>
              <a:cxn ang="0">
                <a:pos x="connsiteX16861" y="connsiteY16861"/>
              </a:cxn>
              <a:cxn ang="0">
                <a:pos x="connsiteX16862" y="connsiteY16862"/>
              </a:cxn>
              <a:cxn ang="0">
                <a:pos x="connsiteX16863" y="connsiteY16863"/>
              </a:cxn>
              <a:cxn ang="0">
                <a:pos x="connsiteX16864" y="connsiteY16864"/>
              </a:cxn>
              <a:cxn ang="0">
                <a:pos x="connsiteX16865" y="connsiteY16865"/>
              </a:cxn>
              <a:cxn ang="0">
                <a:pos x="connsiteX16866" y="connsiteY16866"/>
              </a:cxn>
              <a:cxn ang="0">
                <a:pos x="connsiteX16867" y="connsiteY16867"/>
              </a:cxn>
              <a:cxn ang="0">
                <a:pos x="connsiteX16868" y="connsiteY16868"/>
              </a:cxn>
              <a:cxn ang="0">
                <a:pos x="connsiteX16869" y="connsiteY16869"/>
              </a:cxn>
              <a:cxn ang="0">
                <a:pos x="connsiteX16870" y="connsiteY16870"/>
              </a:cxn>
              <a:cxn ang="0">
                <a:pos x="connsiteX16871" y="connsiteY16871"/>
              </a:cxn>
              <a:cxn ang="0">
                <a:pos x="connsiteX16872" y="connsiteY16872"/>
              </a:cxn>
              <a:cxn ang="0">
                <a:pos x="connsiteX16873" y="connsiteY16873"/>
              </a:cxn>
              <a:cxn ang="0">
                <a:pos x="connsiteX16874" y="connsiteY16874"/>
              </a:cxn>
              <a:cxn ang="0">
                <a:pos x="connsiteX16875" y="connsiteY16875"/>
              </a:cxn>
              <a:cxn ang="0">
                <a:pos x="connsiteX16876" y="connsiteY16876"/>
              </a:cxn>
              <a:cxn ang="0">
                <a:pos x="connsiteX16877" y="connsiteY16877"/>
              </a:cxn>
              <a:cxn ang="0">
                <a:pos x="connsiteX16878" y="connsiteY16878"/>
              </a:cxn>
              <a:cxn ang="0">
                <a:pos x="connsiteX16879" y="connsiteY16879"/>
              </a:cxn>
              <a:cxn ang="0">
                <a:pos x="connsiteX16880" y="connsiteY16880"/>
              </a:cxn>
              <a:cxn ang="0">
                <a:pos x="connsiteX16881" y="connsiteY16881"/>
              </a:cxn>
              <a:cxn ang="0">
                <a:pos x="connsiteX16882" y="connsiteY16882"/>
              </a:cxn>
              <a:cxn ang="0">
                <a:pos x="connsiteX16883" y="connsiteY16883"/>
              </a:cxn>
              <a:cxn ang="0">
                <a:pos x="connsiteX16884" y="connsiteY16884"/>
              </a:cxn>
              <a:cxn ang="0">
                <a:pos x="connsiteX16885" y="connsiteY16885"/>
              </a:cxn>
              <a:cxn ang="0">
                <a:pos x="connsiteX16886" y="connsiteY16886"/>
              </a:cxn>
              <a:cxn ang="0">
                <a:pos x="connsiteX16887" y="connsiteY16887"/>
              </a:cxn>
              <a:cxn ang="0">
                <a:pos x="connsiteX16888" y="connsiteY16888"/>
              </a:cxn>
              <a:cxn ang="0">
                <a:pos x="connsiteX16889" y="connsiteY16889"/>
              </a:cxn>
              <a:cxn ang="0">
                <a:pos x="connsiteX16890" y="connsiteY16890"/>
              </a:cxn>
              <a:cxn ang="0">
                <a:pos x="connsiteX16891" y="connsiteY16891"/>
              </a:cxn>
              <a:cxn ang="0">
                <a:pos x="connsiteX16892" y="connsiteY16892"/>
              </a:cxn>
              <a:cxn ang="0">
                <a:pos x="connsiteX16893" y="connsiteY16893"/>
              </a:cxn>
              <a:cxn ang="0">
                <a:pos x="connsiteX16894" y="connsiteY16894"/>
              </a:cxn>
              <a:cxn ang="0">
                <a:pos x="connsiteX16895" y="connsiteY16895"/>
              </a:cxn>
              <a:cxn ang="0">
                <a:pos x="connsiteX16896" y="connsiteY16896"/>
              </a:cxn>
              <a:cxn ang="0">
                <a:pos x="connsiteX16897" y="connsiteY16897"/>
              </a:cxn>
              <a:cxn ang="0">
                <a:pos x="connsiteX16898" y="connsiteY16898"/>
              </a:cxn>
              <a:cxn ang="0">
                <a:pos x="connsiteX16899" y="connsiteY16899"/>
              </a:cxn>
              <a:cxn ang="0">
                <a:pos x="connsiteX16900" y="connsiteY16900"/>
              </a:cxn>
              <a:cxn ang="0">
                <a:pos x="connsiteX16901" y="connsiteY16901"/>
              </a:cxn>
              <a:cxn ang="0">
                <a:pos x="connsiteX16902" y="connsiteY16902"/>
              </a:cxn>
              <a:cxn ang="0">
                <a:pos x="connsiteX16903" y="connsiteY16903"/>
              </a:cxn>
              <a:cxn ang="0">
                <a:pos x="connsiteX16904" y="connsiteY16904"/>
              </a:cxn>
              <a:cxn ang="0">
                <a:pos x="connsiteX16905" y="connsiteY16905"/>
              </a:cxn>
              <a:cxn ang="0">
                <a:pos x="connsiteX16906" y="connsiteY16906"/>
              </a:cxn>
              <a:cxn ang="0">
                <a:pos x="connsiteX16907" y="connsiteY16907"/>
              </a:cxn>
              <a:cxn ang="0">
                <a:pos x="connsiteX16908" y="connsiteY16908"/>
              </a:cxn>
              <a:cxn ang="0">
                <a:pos x="connsiteX16909" y="connsiteY16909"/>
              </a:cxn>
              <a:cxn ang="0">
                <a:pos x="connsiteX16910" y="connsiteY16910"/>
              </a:cxn>
              <a:cxn ang="0">
                <a:pos x="connsiteX16911" y="connsiteY16911"/>
              </a:cxn>
              <a:cxn ang="0">
                <a:pos x="connsiteX16912" y="connsiteY16912"/>
              </a:cxn>
              <a:cxn ang="0">
                <a:pos x="connsiteX16913" y="connsiteY16913"/>
              </a:cxn>
              <a:cxn ang="0">
                <a:pos x="connsiteX16914" y="connsiteY16914"/>
              </a:cxn>
              <a:cxn ang="0">
                <a:pos x="connsiteX16915" y="connsiteY16915"/>
              </a:cxn>
              <a:cxn ang="0">
                <a:pos x="connsiteX16916" y="connsiteY16916"/>
              </a:cxn>
              <a:cxn ang="0">
                <a:pos x="connsiteX16917" y="connsiteY16917"/>
              </a:cxn>
              <a:cxn ang="0">
                <a:pos x="connsiteX16918" y="connsiteY16918"/>
              </a:cxn>
              <a:cxn ang="0">
                <a:pos x="connsiteX16919" y="connsiteY16919"/>
              </a:cxn>
              <a:cxn ang="0">
                <a:pos x="connsiteX16920" y="connsiteY16920"/>
              </a:cxn>
              <a:cxn ang="0">
                <a:pos x="connsiteX16921" y="connsiteY16921"/>
              </a:cxn>
              <a:cxn ang="0">
                <a:pos x="connsiteX16922" y="connsiteY16922"/>
              </a:cxn>
              <a:cxn ang="0">
                <a:pos x="connsiteX16923" y="connsiteY16923"/>
              </a:cxn>
              <a:cxn ang="0">
                <a:pos x="connsiteX16924" y="connsiteY16924"/>
              </a:cxn>
              <a:cxn ang="0">
                <a:pos x="connsiteX16925" y="connsiteY16925"/>
              </a:cxn>
              <a:cxn ang="0">
                <a:pos x="connsiteX16926" y="connsiteY16926"/>
              </a:cxn>
              <a:cxn ang="0">
                <a:pos x="connsiteX16927" y="connsiteY16927"/>
              </a:cxn>
              <a:cxn ang="0">
                <a:pos x="connsiteX16928" y="connsiteY16928"/>
              </a:cxn>
              <a:cxn ang="0">
                <a:pos x="connsiteX16929" y="connsiteY16929"/>
              </a:cxn>
              <a:cxn ang="0">
                <a:pos x="connsiteX16930" y="connsiteY16930"/>
              </a:cxn>
              <a:cxn ang="0">
                <a:pos x="connsiteX16931" y="connsiteY16931"/>
              </a:cxn>
              <a:cxn ang="0">
                <a:pos x="connsiteX16932" y="connsiteY16932"/>
              </a:cxn>
              <a:cxn ang="0">
                <a:pos x="connsiteX16933" y="connsiteY16933"/>
              </a:cxn>
              <a:cxn ang="0">
                <a:pos x="connsiteX16934" y="connsiteY16934"/>
              </a:cxn>
              <a:cxn ang="0">
                <a:pos x="connsiteX16935" y="connsiteY16935"/>
              </a:cxn>
              <a:cxn ang="0">
                <a:pos x="connsiteX16936" y="connsiteY16936"/>
              </a:cxn>
              <a:cxn ang="0">
                <a:pos x="connsiteX16937" y="connsiteY16937"/>
              </a:cxn>
              <a:cxn ang="0">
                <a:pos x="connsiteX16938" y="connsiteY16938"/>
              </a:cxn>
              <a:cxn ang="0">
                <a:pos x="connsiteX16939" y="connsiteY16939"/>
              </a:cxn>
              <a:cxn ang="0">
                <a:pos x="connsiteX16940" y="connsiteY16940"/>
              </a:cxn>
              <a:cxn ang="0">
                <a:pos x="connsiteX16941" y="connsiteY16941"/>
              </a:cxn>
              <a:cxn ang="0">
                <a:pos x="connsiteX16942" y="connsiteY16942"/>
              </a:cxn>
              <a:cxn ang="0">
                <a:pos x="connsiteX16943" y="connsiteY16943"/>
              </a:cxn>
              <a:cxn ang="0">
                <a:pos x="connsiteX16944" y="connsiteY16944"/>
              </a:cxn>
              <a:cxn ang="0">
                <a:pos x="connsiteX16945" y="connsiteY16945"/>
              </a:cxn>
              <a:cxn ang="0">
                <a:pos x="connsiteX16946" y="connsiteY16946"/>
              </a:cxn>
              <a:cxn ang="0">
                <a:pos x="connsiteX16947" y="connsiteY16947"/>
              </a:cxn>
              <a:cxn ang="0">
                <a:pos x="connsiteX16948" y="connsiteY16948"/>
              </a:cxn>
              <a:cxn ang="0">
                <a:pos x="connsiteX16949" y="connsiteY16949"/>
              </a:cxn>
              <a:cxn ang="0">
                <a:pos x="connsiteX16950" y="connsiteY16950"/>
              </a:cxn>
              <a:cxn ang="0">
                <a:pos x="connsiteX16951" y="connsiteY16951"/>
              </a:cxn>
              <a:cxn ang="0">
                <a:pos x="connsiteX16952" y="connsiteY16952"/>
              </a:cxn>
              <a:cxn ang="0">
                <a:pos x="connsiteX16953" y="connsiteY16953"/>
              </a:cxn>
              <a:cxn ang="0">
                <a:pos x="connsiteX16954" y="connsiteY16954"/>
              </a:cxn>
              <a:cxn ang="0">
                <a:pos x="connsiteX16955" y="connsiteY16955"/>
              </a:cxn>
              <a:cxn ang="0">
                <a:pos x="connsiteX16956" y="connsiteY16956"/>
              </a:cxn>
              <a:cxn ang="0">
                <a:pos x="connsiteX16957" y="connsiteY16957"/>
              </a:cxn>
              <a:cxn ang="0">
                <a:pos x="connsiteX16958" y="connsiteY16958"/>
              </a:cxn>
              <a:cxn ang="0">
                <a:pos x="connsiteX16959" y="connsiteY16959"/>
              </a:cxn>
              <a:cxn ang="0">
                <a:pos x="connsiteX16960" y="connsiteY16960"/>
              </a:cxn>
              <a:cxn ang="0">
                <a:pos x="connsiteX16961" y="connsiteY16961"/>
              </a:cxn>
              <a:cxn ang="0">
                <a:pos x="connsiteX16962" y="connsiteY16962"/>
              </a:cxn>
              <a:cxn ang="0">
                <a:pos x="connsiteX16963" y="connsiteY16963"/>
              </a:cxn>
              <a:cxn ang="0">
                <a:pos x="connsiteX16964" y="connsiteY16964"/>
              </a:cxn>
              <a:cxn ang="0">
                <a:pos x="connsiteX16965" y="connsiteY16965"/>
              </a:cxn>
              <a:cxn ang="0">
                <a:pos x="connsiteX16966" y="connsiteY16966"/>
              </a:cxn>
              <a:cxn ang="0">
                <a:pos x="connsiteX16967" y="connsiteY16967"/>
              </a:cxn>
              <a:cxn ang="0">
                <a:pos x="connsiteX16968" y="connsiteY16968"/>
              </a:cxn>
              <a:cxn ang="0">
                <a:pos x="connsiteX16969" y="connsiteY16969"/>
              </a:cxn>
              <a:cxn ang="0">
                <a:pos x="connsiteX16970" y="connsiteY16970"/>
              </a:cxn>
              <a:cxn ang="0">
                <a:pos x="connsiteX16971" y="connsiteY16971"/>
              </a:cxn>
              <a:cxn ang="0">
                <a:pos x="connsiteX16972" y="connsiteY16972"/>
              </a:cxn>
              <a:cxn ang="0">
                <a:pos x="connsiteX16973" y="connsiteY16973"/>
              </a:cxn>
              <a:cxn ang="0">
                <a:pos x="connsiteX16974" y="connsiteY16974"/>
              </a:cxn>
              <a:cxn ang="0">
                <a:pos x="connsiteX16975" y="connsiteY16975"/>
              </a:cxn>
              <a:cxn ang="0">
                <a:pos x="connsiteX16976" y="connsiteY16976"/>
              </a:cxn>
              <a:cxn ang="0">
                <a:pos x="connsiteX16977" y="connsiteY16977"/>
              </a:cxn>
              <a:cxn ang="0">
                <a:pos x="connsiteX16978" y="connsiteY16978"/>
              </a:cxn>
              <a:cxn ang="0">
                <a:pos x="connsiteX16979" y="connsiteY16979"/>
              </a:cxn>
              <a:cxn ang="0">
                <a:pos x="connsiteX16980" y="connsiteY16980"/>
              </a:cxn>
              <a:cxn ang="0">
                <a:pos x="connsiteX16981" y="connsiteY16981"/>
              </a:cxn>
              <a:cxn ang="0">
                <a:pos x="connsiteX16982" y="connsiteY16982"/>
              </a:cxn>
              <a:cxn ang="0">
                <a:pos x="connsiteX16983" y="connsiteY16983"/>
              </a:cxn>
              <a:cxn ang="0">
                <a:pos x="connsiteX16984" y="connsiteY16984"/>
              </a:cxn>
              <a:cxn ang="0">
                <a:pos x="connsiteX16985" y="connsiteY16985"/>
              </a:cxn>
              <a:cxn ang="0">
                <a:pos x="connsiteX16986" y="connsiteY16986"/>
              </a:cxn>
              <a:cxn ang="0">
                <a:pos x="connsiteX16987" y="connsiteY16987"/>
              </a:cxn>
              <a:cxn ang="0">
                <a:pos x="connsiteX16988" y="connsiteY16988"/>
              </a:cxn>
              <a:cxn ang="0">
                <a:pos x="connsiteX16989" y="connsiteY16989"/>
              </a:cxn>
              <a:cxn ang="0">
                <a:pos x="connsiteX16990" y="connsiteY16990"/>
              </a:cxn>
              <a:cxn ang="0">
                <a:pos x="connsiteX16991" y="connsiteY16991"/>
              </a:cxn>
              <a:cxn ang="0">
                <a:pos x="connsiteX16992" y="connsiteY16992"/>
              </a:cxn>
              <a:cxn ang="0">
                <a:pos x="connsiteX16993" y="connsiteY16993"/>
              </a:cxn>
              <a:cxn ang="0">
                <a:pos x="connsiteX16994" y="connsiteY16994"/>
              </a:cxn>
              <a:cxn ang="0">
                <a:pos x="connsiteX16995" y="connsiteY16995"/>
              </a:cxn>
              <a:cxn ang="0">
                <a:pos x="connsiteX16996" y="connsiteY16996"/>
              </a:cxn>
              <a:cxn ang="0">
                <a:pos x="connsiteX16997" y="connsiteY16997"/>
              </a:cxn>
              <a:cxn ang="0">
                <a:pos x="connsiteX16998" y="connsiteY16998"/>
              </a:cxn>
              <a:cxn ang="0">
                <a:pos x="connsiteX16999" y="connsiteY16999"/>
              </a:cxn>
              <a:cxn ang="0">
                <a:pos x="connsiteX17000" y="connsiteY17000"/>
              </a:cxn>
              <a:cxn ang="0">
                <a:pos x="connsiteX17001" y="connsiteY17001"/>
              </a:cxn>
              <a:cxn ang="0">
                <a:pos x="connsiteX17002" y="connsiteY17002"/>
              </a:cxn>
              <a:cxn ang="0">
                <a:pos x="connsiteX17003" y="connsiteY17003"/>
              </a:cxn>
              <a:cxn ang="0">
                <a:pos x="connsiteX17004" y="connsiteY17004"/>
              </a:cxn>
              <a:cxn ang="0">
                <a:pos x="connsiteX17005" y="connsiteY17005"/>
              </a:cxn>
              <a:cxn ang="0">
                <a:pos x="connsiteX17006" y="connsiteY17006"/>
              </a:cxn>
              <a:cxn ang="0">
                <a:pos x="connsiteX17007" y="connsiteY17007"/>
              </a:cxn>
              <a:cxn ang="0">
                <a:pos x="connsiteX17008" y="connsiteY17008"/>
              </a:cxn>
              <a:cxn ang="0">
                <a:pos x="connsiteX17009" y="connsiteY17009"/>
              </a:cxn>
              <a:cxn ang="0">
                <a:pos x="connsiteX17010" y="connsiteY17010"/>
              </a:cxn>
              <a:cxn ang="0">
                <a:pos x="connsiteX17011" y="connsiteY17011"/>
              </a:cxn>
              <a:cxn ang="0">
                <a:pos x="connsiteX17012" y="connsiteY17012"/>
              </a:cxn>
              <a:cxn ang="0">
                <a:pos x="connsiteX17013" y="connsiteY17013"/>
              </a:cxn>
              <a:cxn ang="0">
                <a:pos x="connsiteX17014" y="connsiteY17014"/>
              </a:cxn>
              <a:cxn ang="0">
                <a:pos x="connsiteX17015" y="connsiteY17015"/>
              </a:cxn>
              <a:cxn ang="0">
                <a:pos x="connsiteX17016" y="connsiteY17016"/>
              </a:cxn>
              <a:cxn ang="0">
                <a:pos x="connsiteX17017" y="connsiteY17017"/>
              </a:cxn>
              <a:cxn ang="0">
                <a:pos x="connsiteX17018" y="connsiteY17018"/>
              </a:cxn>
              <a:cxn ang="0">
                <a:pos x="connsiteX17019" y="connsiteY17019"/>
              </a:cxn>
              <a:cxn ang="0">
                <a:pos x="connsiteX17020" y="connsiteY17020"/>
              </a:cxn>
              <a:cxn ang="0">
                <a:pos x="connsiteX17021" y="connsiteY17021"/>
              </a:cxn>
              <a:cxn ang="0">
                <a:pos x="connsiteX17022" y="connsiteY17022"/>
              </a:cxn>
              <a:cxn ang="0">
                <a:pos x="connsiteX17023" y="connsiteY17023"/>
              </a:cxn>
              <a:cxn ang="0">
                <a:pos x="connsiteX17024" y="connsiteY17024"/>
              </a:cxn>
              <a:cxn ang="0">
                <a:pos x="connsiteX17025" y="connsiteY17025"/>
              </a:cxn>
              <a:cxn ang="0">
                <a:pos x="connsiteX17026" y="connsiteY17026"/>
              </a:cxn>
              <a:cxn ang="0">
                <a:pos x="connsiteX17027" y="connsiteY17027"/>
              </a:cxn>
              <a:cxn ang="0">
                <a:pos x="connsiteX17028" y="connsiteY17028"/>
              </a:cxn>
              <a:cxn ang="0">
                <a:pos x="connsiteX17029" y="connsiteY17029"/>
              </a:cxn>
              <a:cxn ang="0">
                <a:pos x="connsiteX17030" y="connsiteY17030"/>
              </a:cxn>
              <a:cxn ang="0">
                <a:pos x="connsiteX17031" y="connsiteY17031"/>
              </a:cxn>
              <a:cxn ang="0">
                <a:pos x="connsiteX17032" y="connsiteY17032"/>
              </a:cxn>
              <a:cxn ang="0">
                <a:pos x="connsiteX17033" y="connsiteY17033"/>
              </a:cxn>
              <a:cxn ang="0">
                <a:pos x="connsiteX17034" y="connsiteY17034"/>
              </a:cxn>
              <a:cxn ang="0">
                <a:pos x="connsiteX17035" y="connsiteY17035"/>
              </a:cxn>
              <a:cxn ang="0">
                <a:pos x="connsiteX17036" y="connsiteY17036"/>
              </a:cxn>
              <a:cxn ang="0">
                <a:pos x="connsiteX17037" y="connsiteY17037"/>
              </a:cxn>
              <a:cxn ang="0">
                <a:pos x="connsiteX17038" y="connsiteY17038"/>
              </a:cxn>
              <a:cxn ang="0">
                <a:pos x="connsiteX17039" y="connsiteY17039"/>
              </a:cxn>
              <a:cxn ang="0">
                <a:pos x="connsiteX17040" y="connsiteY17040"/>
              </a:cxn>
              <a:cxn ang="0">
                <a:pos x="connsiteX17041" y="connsiteY17041"/>
              </a:cxn>
              <a:cxn ang="0">
                <a:pos x="connsiteX17042" y="connsiteY17042"/>
              </a:cxn>
              <a:cxn ang="0">
                <a:pos x="connsiteX17043" y="connsiteY17043"/>
              </a:cxn>
              <a:cxn ang="0">
                <a:pos x="connsiteX17044" y="connsiteY17044"/>
              </a:cxn>
              <a:cxn ang="0">
                <a:pos x="connsiteX17045" y="connsiteY17045"/>
              </a:cxn>
              <a:cxn ang="0">
                <a:pos x="connsiteX17046" y="connsiteY17046"/>
              </a:cxn>
              <a:cxn ang="0">
                <a:pos x="connsiteX17047" y="connsiteY17047"/>
              </a:cxn>
              <a:cxn ang="0">
                <a:pos x="connsiteX17048" y="connsiteY17048"/>
              </a:cxn>
              <a:cxn ang="0">
                <a:pos x="connsiteX17049" y="connsiteY17049"/>
              </a:cxn>
              <a:cxn ang="0">
                <a:pos x="connsiteX17050" y="connsiteY17050"/>
              </a:cxn>
              <a:cxn ang="0">
                <a:pos x="connsiteX17051" y="connsiteY17051"/>
              </a:cxn>
              <a:cxn ang="0">
                <a:pos x="connsiteX17052" y="connsiteY17052"/>
              </a:cxn>
              <a:cxn ang="0">
                <a:pos x="connsiteX17053" y="connsiteY17053"/>
              </a:cxn>
              <a:cxn ang="0">
                <a:pos x="connsiteX17054" y="connsiteY17054"/>
              </a:cxn>
              <a:cxn ang="0">
                <a:pos x="connsiteX17055" y="connsiteY17055"/>
              </a:cxn>
              <a:cxn ang="0">
                <a:pos x="connsiteX17056" y="connsiteY17056"/>
              </a:cxn>
              <a:cxn ang="0">
                <a:pos x="connsiteX17057" y="connsiteY17057"/>
              </a:cxn>
              <a:cxn ang="0">
                <a:pos x="connsiteX17058" y="connsiteY17058"/>
              </a:cxn>
              <a:cxn ang="0">
                <a:pos x="connsiteX17059" y="connsiteY17059"/>
              </a:cxn>
              <a:cxn ang="0">
                <a:pos x="connsiteX17060" y="connsiteY17060"/>
              </a:cxn>
              <a:cxn ang="0">
                <a:pos x="connsiteX17061" y="connsiteY17061"/>
              </a:cxn>
              <a:cxn ang="0">
                <a:pos x="connsiteX17062" y="connsiteY17062"/>
              </a:cxn>
              <a:cxn ang="0">
                <a:pos x="connsiteX17063" y="connsiteY17063"/>
              </a:cxn>
              <a:cxn ang="0">
                <a:pos x="connsiteX17064" y="connsiteY17064"/>
              </a:cxn>
              <a:cxn ang="0">
                <a:pos x="connsiteX17065" y="connsiteY17065"/>
              </a:cxn>
              <a:cxn ang="0">
                <a:pos x="connsiteX17066" y="connsiteY17066"/>
              </a:cxn>
              <a:cxn ang="0">
                <a:pos x="connsiteX17067" y="connsiteY17067"/>
              </a:cxn>
              <a:cxn ang="0">
                <a:pos x="connsiteX17068" y="connsiteY17068"/>
              </a:cxn>
              <a:cxn ang="0">
                <a:pos x="connsiteX17069" y="connsiteY17069"/>
              </a:cxn>
              <a:cxn ang="0">
                <a:pos x="connsiteX17070" y="connsiteY17070"/>
              </a:cxn>
              <a:cxn ang="0">
                <a:pos x="connsiteX17071" y="connsiteY17071"/>
              </a:cxn>
              <a:cxn ang="0">
                <a:pos x="connsiteX17072" y="connsiteY17072"/>
              </a:cxn>
              <a:cxn ang="0">
                <a:pos x="connsiteX17073" y="connsiteY17073"/>
              </a:cxn>
              <a:cxn ang="0">
                <a:pos x="connsiteX17074" y="connsiteY17074"/>
              </a:cxn>
              <a:cxn ang="0">
                <a:pos x="connsiteX17075" y="connsiteY17075"/>
              </a:cxn>
              <a:cxn ang="0">
                <a:pos x="connsiteX17076" y="connsiteY17076"/>
              </a:cxn>
              <a:cxn ang="0">
                <a:pos x="connsiteX17077" y="connsiteY17077"/>
              </a:cxn>
              <a:cxn ang="0">
                <a:pos x="connsiteX17078" y="connsiteY17078"/>
              </a:cxn>
              <a:cxn ang="0">
                <a:pos x="connsiteX17079" y="connsiteY17079"/>
              </a:cxn>
              <a:cxn ang="0">
                <a:pos x="connsiteX17080" y="connsiteY17080"/>
              </a:cxn>
              <a:cxn ang="0">
                <a:pos x="connsiteX17081" y="connsiteY17081"/>
              </a:cxn>
              <a:cxn ang="0">
                <a:pos x="connsiteX17082" y="connsiteY17082"/>
              </a:cxn>
              <a:cxn ang="0">
                <a:pos x="connsiteX17083" y="connsiteY17083"/>
              </a:cxn>
              <a:cxn ang="0">
                <a:pos x="connsiteX17084" y="connsiteY17084"/>
              </a:cxn>
              <a:cxn ang="0">
                <a:pos x="connsiteX17085" y="connsiteY17085"/>
              </a:cxn>
              <a:cxn ang="0">
                <a:pos x="connsiteX17086" y="connsiteY17086"/>
              </a:cxn>
              <a:cxn ang="0">
                <a:pos x="connsiteX17087" y="connsiteY17087"/>
              </a:cxn>
              <a:cxn ang="0">
                <a:pos x="connsiteX17088" y="connsiteY17088"/>
              </a:cxn>
              <a:cxn ang="0">
                <a:pos x="connsiteX17089" y="connsiteY17089"/>
              </a:cxn>
              <a:cxn ang="0">
                <a:pos x="connsiteX17090" y="connsiteY17090"/>
              </a:cxn>
              <a:cxn ang="0">
                <a:pos x="connsiteX17091" y="connsiteY17091"/>
              </a:cxn>
              <a:cxn ang="0">
                <a:pos x="connsiteX17092" y="connsiteY17092"/>
              </a:cxn>
              <a:cxn ang="0">
                <a:pos x="connsiteX17093" y="connsiteY17093"/>
              </a:cxn>
              <a:cxn ang="0">
                <a:pos x="connsiteX17094" y="connsiteY17094"/>
              </a:cxn>
              <a:cxn ang="0">
                <a:pos x="connsiteX17095" y="connsiteY17095"/>
              </a:cxn>
              <a:cxn ang="0">
                <a:pos x="connsiteX17096" y="connsiteY17096"/>
              </a:cxn>
              <a:cxn ang="0">
                <a:pos x="connsiteX17097" y="connsiteY17097"/>
              </a:cxn>
              <a:cxn ang="0">
                <a:pos x="connsiteX17098" y="connsiteY17098"/>
              </a:cxn>
              <a:cxn ang="0">
                <a:pos x="connsiteX17099" y="connsiteY17099"/>
              </a:cxn>
              <a:cxn ang="0">
                <a:pos x="connsiteX17100" y="connsiteY17100"/>
              </a:cxn>
              <a:cxn ang="0">
                <a:pos x="connsiteX17101" y="connsiteY17101"/>
              </a:cxn>
              <a:cxn ang="0">
                <a:pos x="connsiteX17102" y="connsiteY17102"/>
              </a:cxn>
              <a:cxn ang="0">
                <a:pos x="connsiteX17103" y="connsiteY17103"/>
              </a:cxn>
              <a:cxn ang="0">
                <a:pos x="connsiteX17104" y="connsiteY17104"/>
              </a:cxn>
              <a:cxn ang="0">
                <a:pos x="connsiteX17105" y="connsiteY17105"/>
              </a:cxn>
              <a:cxn ang="0">
                <a:pos x="connsiteX17106" y="connsiteY17106"/>
              </a:cxn>
              <a:cxn ang="0">
                <a:pos x="connsiteX17107" y="connsiteY17107"/>
              </a:cxn>
              <a:cxn ang="0">
                <a:pos x="connsiteX17108" y="connsiteY17108"/>
              </a:cxn>
              <a:cxn ang="0">
                <a:pos x="connsiteX17109" y="connsiteY17109"/>
              </a:cxn>
              <a:cxn ang="0">
                <a:pos x="connsiteX17110" y="connsiteY17110"/>
              </a:cxn>
              <a:cxn ang="0">
                <a:pos x="connsiteX17111" y="connsiteY17111"/>
              </a:cxn>
              <a:cxn ang="0">
                <a:pos x="connsiteX17112" y="connsiteY17112"/>
              </a:cxn>
              <a:cxn ang="0">
                <a:pos x="connsiteX17113" y="connsiteY17113"/>
              </a:cxn>
              <a:cxn ang="0">
                <a:pos x="connsiteX17114" y="connsiteY17114"/>
              </a:cxn>
              <a:cxn ang="0">
                <a:pos x="connsiteX17115" y="connsiteY17115"/>
              </a:cxn>
              <a:cxn ang="0">
                <a:pos x="connsiteX17116" y="connsiteY17116"/>
              </a:cxn>
              <a:cxn ang="0">
                <a:pos x="connsiteX17117" y="connsiteY17117"/>
              </a:cxn>
              <a:cxn ang="0">
                <a:pos x="connsiteX17118" y="connsiteY17118"/>
              </a:cxn>
              <a:cxn ang="0">
                <a:pos x="connsiteX17119" y="connsiteY17119"/>
              </a:cxn>
              <a:cxn ang="0">
                <a:pos x="connsiteX17120" y="connsiteY17120"/>
              </a:cxn>
              <a:cxn ang="0">
                <a:pos x="connsiteX17121" y="connsiteY17121"/>
              </a:cxn>
              <a:cxn ang="0">
                <a:pos x="connsiteX17122" y="connsiteY17122"/>
              </a:cxn>
              <a:cxn ang="0">
                <a:pos x="connsiteX17123" y="connsiteY17123"/>
              </a:cxn>
              <a:cxn ang="0">
                <a:pos x="connsiteX17124" y="connsiteY17124"/>
              </a:cxn>
              <a:cxn ang="0">
                <a:pos x="connsiteX17125" y="connsiteY17125"/>
              </a:cxn>
              <a:cxn ang="0">
                <a:pos x="connsiteX17126" y="connsiteY17126"/>
              </a:cxn>
              <a:cxn ang="0">
                <a:pos x="connsiteX17127" y="connsiteY17127"/>
              </a:cxn>
              <a:cxn ang="0">
                <a:pos x="connsiteX17128" y="connsiteY17128"/>
              </a:cxn>
              <a:cxn ang="0">
                <a:pos x="connsiteX17129" y="connsiteY17129"/>
              </a:cxn>
              <a:cxn ang="0">
                <a:pos x="connsiteX17130" y="connsiteY17130"/>
              </a:cxn>
              <a:cxn ang="0">
                <a:pos x="connsiteX17131" y="connsiteY17131"/>
              </a:cxn>
              <a:cxn ang="0">
                <a:pos x="connsiteX17132" y="connsiteY17132"/>
              </a:cxn>
              <a:cxn ang="0">
                <a:pos x="connsiteX17133" y="connsiteY17133"/>
              </a:cxn>
              <a:cxn ang="0">
                <a:pos x="connsiteX17134" y="connsiteY17134"/>
              </a:cxn>
              <a:cxn ang="0">
                <a:pos x="connsiteX17135" y="connsiteY17135"/>
              </a:cxn>
              <a:cxn ang="0">
                <a:pos x="connsiteX17136" y="connsiteY17136"/>
              </a:cxn>
              <a:cxn ang="0">
                <a:pos x="connsiteX17137" y="connsiteY17137"/>
              </a:cxn>
              <a:cxn ang="0">
                <a:pos x="connsiteX17138" y="connsiteY17138"/>
              </a:cxn>
              <a:cxn ang="0">
                <a:pos x="connsiteX17139" y="connsiteY17139"/>
              </a:cxn>
              <a:cxn ang="0">
                <a:pos x="connsiteX17140" y="connsiteY17140"/>
              </a:cxn>
              <a:cxn ang="0">
                <a:pos x="connsiteX17141" y="connsiteY17141"/>
              </a:cxn>
              <a:cxn ang="0">
                <a:pos x="connsiteX17142" y="connsiteY17142"/>
              </a:cxn>
              <a:cxn ang="0">
                <a:pos x="connsiteX17143" y="connsiteY17143"/>
              </a:cxn>
              <a:cxn ang="0">
                <a:pos x="connsiteX17144" y="connsiteY17144"/>
              </a:cxn>
              <a:cxn ang="0">
                <a:pos x="connsiteX17145" y="connsiteY17145"/>
              </a:cxn>
              <a:cxn ang="0">
                <a:pos x="connsiteX17146" y="connsiteY17146"/>
              </a:cxn>
              <a:cxn ang="0">
                <a:pos x="connsiteX17147" y="connsiteY17147"/>
              </a:cxn>
              <a:cxn ang="0">
                <a:pos x="connsiteX17148" y="connsiteY17148"/>
              </a:cxn>
              <a:cxn ang="0">
                <a:pos x="connsiteX17149" y="connsiteY17149"/>
              </a:cxn>
              <a:cxn ang="0">
                <a:pos x="connsiteX17150" y="connsiteY17150"/>
              </a:cxn>
              <a:cxn ang="0">
                <a:pos x="connsiteX17151" y="connsiteY17151"/>
              </a:cxn>
              <a:cxn ang="0">
                <a:pos x="connsiteX17152" y="connsiteY17152"/>
              </a:cxn>
              <a:cxn ang="0">
                <a:pos x="connsiteX17153" y="connsiteY17153"/>
              </a:cxn>
              <a:cxn ang="0">
                <a:pos x="connsiteX17154" y="connsiteY17154"/>
              </a:cxn>
              <a:cxn ang="0">
                <a:pos x="connsiteX17155" y="connsiteY17155"/>
              </a:cxn>
              <a:cxn ang="0">
                <a:pos x="connsiteX17156" y="connsiteY17156"/>
              </a:cxn>
              <a:cxn ang="0">
                <a:pos x="connsiteX17157" y="connsiteY17157"/>
              </a:cxn>
              <a:cxn ang="0">
                <a:pos x="connsiteX17158" y="connsiteY17158"/>
              </a:cxn>
              <a:cxn ang="0">
                <a:pos x="connsiteX17159" y="connsiteY17159"/>
              </a:cxn>
              <a:cxn ang="0">
                <a:pos x="connsiteX17160" y="connsiteY17160"/>
              </a:cxn>
              <a:cxn ang="0">
                <a:pos x="connsiteX17161" y="connsiteY17161"/>
              </a:cxn>
              <a:cxn ang="0">
                <a:pos x="connsiteX17162" y="connsiteY17162"/>
              </a:cxn>
              <a:cxn ang="0">
                <a:pos x="connsiteX17163" y="connsiteY17163"/>
              </a:cxn>
              <a:cxn ang="0">
                <a:pos x="connsiteX17164" y="connsiteY17164"/>
              </a:cxn>
              <a:cxn ang="0">
                <a:pos x="connsiteX17165" y="connsiteY17165"/>
              </a:cxn>
              <a:cxn ang="0">
                <a:pos x="connsiteX17166" y="connsiteY17166"/>
              </a:cxn>
              <a:cxn ang="0">
                <a:pos x="connsiteX17167" y="connsiteY17167"/>
              </a:cxn>
              <a:cxn ang="0">
                <a:pos x="connsiteX17168" y="connsiteY17168"/>
              </a:cxn>
              <a:cxn ang="0">
                <a:pos x="connsiteX17169" y="connsiteY17169"/>
              </a:cxn>
              <a:cxn ang="0">
                <a:pos x="connsiteX17170" y="connsiteY17170"/>
              </a:cxn>
              <a:cxn ang="0">
                <a:pos x="connsiteX17171" y="connsiteY17171"/>
              </a:cxn>
              <a:cxn ang="0">
                <a:pos x="connsiteX17172" y="connsiteY17172"/>
              </a:cxn>
              <a:cxn ang="0">
                <a:pos x="connsiteX17173" y="connsiteY17173"/>
              </a:cxn>
              <a:cxn ang="0">
                <a:pos x="connsiteX17174" y="connsiteY17174"/>
              </a:cxn>
              <a:cxn ang="0">
                <a:pos x="connsiteX17175" y="connsiteY17175"/>
              </a:cxn>
              <a:cxn ang="0">
                <a:pos x="connsiteX17176" y="connsiteY17176"/>
              </a:cxn>
              <a:cxn ang="0">
                <a:pos x="connsiteX17177" y="connsiteY17177"/>
              </a:cxn>
              <a:cxn ang="0">
                <a:pos x="connsiteX17178" y="connsiteY17178"/>
              </a:cxn>
              <a:cxn ang="0">
                <a:pos x="connsiteX17179" y="connsiteY17179"/>
              </a:cxn>
              <a:cxn ang="0">
                <a:pos x="connsiteX17180" y="connsiteY17180"/>
              </a:cxn>
              <a:cxn ang="0">
                <a:pos x="connsiteX17181" y="connsiteY17181"/>
              </a:cxn>
              <a:cxn ang="0">
                <a:pos x="connsiteX17182" y="connsiteY17182"/>
              </a:cxn>
              <a:cxn ang="0">
                <a:pos x="connsiteX17183" y="connsiteY17183"/>
              </a:cxn>
              <a:cxn ang="0">
                <a:pos x="connsiteX17184" y="connsiteY17184"/>
              </a:cxn>
              <a:cxn ang="0">
                <a:pos x="connsiteX17185" y="connsiteY17185"/>
              </a:cxn>
              <a:cxn ang="0">
                <a:pos x="connsiteX17186" y="connsiteY17186"/>
              </a:cxn>
              <a:cxn ang="0">
                <a:pos x="connsiteX17187" y="connsiteY17187"/>
              </a:cxn>
              <a:cxn ang="0">
                <a:pos x="connsiteX17188" y="connsiteY17188"/>
              </a:cxn>
              <a:cxn ang="0">
                <a:pos x="connsiteX17189" y="connsiteY17189"/>
              </a:cxn>
              <a:cxn ang="0">
                <a:pos x="connsiteX17190" y="connsiteY17190"/>
              </a:cxn>
              <a:cxn ang="0">
                <a:pos x="connsiteX17191" y="connsiteY17191"/>
              </a:cxn>
              <a:cxn ang="0">
                <a:pos x="connsiteX17192" y="connsiteY17192"/>
              </a:cxn>
              <a:cxn ang="0">
                <a:pos x="connsiteX17193" y="connsiteY17193"/>
              </a:cxn>
              <a:cxn ang="0">
                <a:pos x="connsiteX17194" y="connsiteY17194"/>
              </a:cxn>
              <a:cxn ang="0">
                <a:pos x="connsiteX17195" y="connsiteY17195"/>
              </a:cxn>
              <a:cxn ang="0">
                <a:pos x="connsiteX17196" y="connsiteY17196"/>
              </a:cxn>
              <a:cxn ang="0">
                <a:pos x="connsiteX17197" y="connsiteY17197"/>
              </a:cxn>
              <a:cxn ang="0">
                <a:pos x="connsiteX17198" y="connsiteY17198"/>
              </a:cxn>
              <a:cxn ang="0">
                <a:pos x="connsiteX17199" y="connsiteY17199"/>
              </a:cxn>
              <a:cxn ang="0">
                <a:pos x="connsiteX17200" y="connsiteY17200"/>
              </a:cxn>
              <a:cxn ang="0">
                <a:pos x="connsiteX17201" y="connsiteY17201"/>
              </a:cxn>
              <a:cxn ang="0">
                <a:pos x="connsiteX17202" y="connsiteY17202"/>
              </a:cxn>
              <a:cxn ang="0">
                <a:pos x="connsiteX17203" y="connsiteY17203"/>
              </a:cxn>
              <a:cxn ang="0">
                <a:pos x="connsiteX17204" y="connsiteY17204"/>
              </a:cxn>
              <a:cxn ang="0">
                <a:pos x="connsiteX17205" y="connsiteY17205"/>
              </a:cxn>
              <a:cxn ang="0">
                <a:pos x="connsiteX17206" y="connsiteY17206"/>
              </a:cxn>
              <a:cxn ang="0">
                <a:pos x="connsiteX17207" y="connsiteY17207"/>
              </a:cxn>
              <a:cxn ang="0">
                <a:pos x="connsiteX17208" y="connsiteY17208"/>
              </a:cxn>
              <a:cxn ang="0">
                <a:pos x="connsiteX17209" y="connsiteY17209"/>
              </a:cxn>
              <a:cxn ang="0">
                <a:pos x="connsiteX17210" y="connsiteY17210"/>
              </a:cxn>
              <a:cxn ang="0">
                <a:pos x="connsiteX17211" y="connsiteY17211"/>
              </a:cxn>
              <a:cxn ang="0">
                <a:pos x="connsiteX17212" y="connsiteY17212"/>
              </a:cxn>
              <a:cxn ang="0">
                <a:pos x="connsiteX17213" y="connsiteY17213"/>
              </a:cxn>
              <a:cxn ang="0">
                <a:pos x="connsiteX17214" y="connsiteY17214"/>
              </a:cxn>
              <a:cxn ang="0">
                <a:pos x="connsiteX17215" y="connsiteY17215"/>
              </a:cxn>
              <a:cxn ang="0">
                <a:pos x="connsiteX17216" y="connsiteY17216"/>
              </a:cxn>
              <a:cxn ang="0">
                <a:pos x="connsiteX17217" y="connsiteY17217"/>
              </a:cxn>
              <a:cxn ang="0">
                <a:pos x="connsiteX17218" y="connsiteY17218"/>
              </a:cxn>
              <a:cxn ang="0">
                <a:pos x="connsiteX17219" y="connsiteY17219"/>
              </a:cxn>
              <a:cxn ang="0">
                <a:pos x="connsiteX17220" y="connsiteY17220"/>
              </a:cxn>
              <a:cxn ang="0">
                <a:pos x="connsiteX17221" y="connsiteY17221"/>
              </a:cxn>
              <a:cxn ang="0">
                <a:pos x="connsiteX17222" y="connsiteY17222"/>
              </a:cxn>
              <a:cxn ang="0">
                <a:pos x="connsiteX17223" y="connsiteY17223"/>
              </a:cxn>
              <a:cxn ang="0">
                <a:pos x="connsiteX17224" y="connsiteY17224"/>
              </a:cxn>
              <a:cxn ang="0">
                <a:pos x="connsiteX17225" y="connsiteY17225"/>
              </a:cxn>
              <a:cxn ang="0">
                <a:pos x="connsiteX17226" y="connsiteY17226"/>
              </a:cxn>
              <a:cxn ang="0">
                <a:pos x="connsiteX17227" y="connsiteY17227"/>
              </a:cxn>
              <a:cxn ang="0">
                <a:pos x="connsiteX17228" y="connsiteY17228"/>
              </a:cxn>
              <a:cxn ang="0">
                <a:pos x="connsiteX17229" y="connsiteY17229"/>
              </a:cxn>
              <a:cxn ang="0">
                <a:pos x="connsiteX17230" y="connsiteY17230"/>
              </a:cxn>
              <a:cxn ang="0">
                <a:pos x="connsiteX17231" y="connsiteY17231"/>
              </a:cxn>
              <a:cxn ang="0">
                <a:pos x="connsiteX17232" y="connsiteY17232"/>
              </a:cxn>
              <a:cxn ang="0">
                <a:pos x="connsiteX17233" y="connsiteY17233"/>
              </a:cxn>
              <a:cxn ang="0">
                <a:pos x="connsiteX17234" y="connsiteY17234"/>
              </a:cxn>
              <a:cxn ang="0">
                <a:pos x="connsiteX17235" y="connsiteY17235"/>
              </a:cxn>
              <a:cxn ang="0">
                <a:pos x="connsiteX17236" y="connsiteY17236"/>
              </a:cxn>
              <a:cxn ang="0">
                <a:pos x="connsiteX17237" y="connsiteY17237"/>
              </a:cxn>
              <a:cxn ang="0">
                <a:pos x="connsiteX17238" y="connsiteY17238"/>
              </a:cxn>
              <a:cxn ang="0">
                <a:pos x="connsiteX17239" y="connsiteY17239"/>
              </a:cxn>
              <a:cxn ang="0">
                <a:pos x="connsiteX17240" y="connsiteY17240"/>
              </a:cxn>
              <a:cxn ang="0">
                <a:pos x="connsiteX17241" y="connsiteY17241"/>
              </a:cxn>
              <a:cxn ang="0">
                <a:pos x="connsiteX17242" y="connsiteY17242"/>
              </a:cxn>
              <a:cxn ang="0">
                <a:pos x="connsiteX17243" y="connsiteY17243"/>
              </a:cxn>
              <a:cxn ang="0">
                <a:pos x="connsiteX17244" y="connsiteY17244"/>
              </a:cxn>
              <a:cxn ang="0">
                <a:pos x="connsiteX17245" y="connsiteY17245"/>
              </a:cxn>
              <a:cxn ang="0">
                <a:pos x="connsiteX17246" y="connsiteY17246"/>
              </a:cxn>
              <a:cxn ang="0">
                <a:pos x="connsiteX17247" y="connsiteY17247"/>
              </a:cxn>
              <a:cxn ang="0">
                <a:pos x="connsiteX17248" y="connsiteY17248"/>
              </a:cxn>
              <a:cxn ang="0">
                <a:pos x="connsiteX17249" y="connsiteY17249"/>
              </a:cxn>
              <a:cxn ang="0">
                <a:pos x="connsiteX17250" y="connsiteY17250"/>
              </a:cxn>
              <a:cxn ang="0">
                <a:pos x="connsiteX17251" y="connsiteY17251"/>
              </a:cxn>
              <a:cxn ang="0">
                <a:pos x="connsiteX17252" y="connsiteY17252"/>
              </a:cxn>
              <a:cxn ang="0">
                <a:pos x="connsiteX17253" y="connsiteY17253"/>
              </a:cxn>
              <a:cxn ang="0">
                <a:pos x="connsiteX17254" y="connsiteY17254"/>
              </a:cxn>
              <a:cxn ang="0">
                <a:pos x="connsiteX17255" y="connsiteY17255"/>
              </a:cxn>
              <a:cxn ang="0">
                <a:pos x="connsiteX17256" y="connsiteY17256"/>
              </a:cxn>
              <a:cxn ang="0">
                <a:pos x="connsiteX17257" y="connsiteY17257"/>
              </a:cxn>
              <a:cxn ang="0">
                <a:pos x="connsiteX17258" y="connsiteY17258"/>
              </a:cxn>
              <a:cxn ang="0">
                <a:pos x="connsiteX17259" y="connsiteY17259"/>
              </a:cxn>
              <a:cxn ang="0">
                <a:pos x="connsiteX17260" y="connsiteY17260"/>
              </a:cxn>
              <a:cxn ang="0">
                <a:pos x="connsiteX17261" y="connsiteY17261"/>
              </a:cxn>
              <a:cxn ang="0">
                <a:pos x="connsiteX17262" y="connsiteY17262"/>
              </a:cxn>
              <a:cxn ang="0">
                <a:pos x="connsiteX17263" y="connsiteY17263"/>
              </a:cxn>
              <a:cxn ang="0">
                <a:pos x="connsiteX17264" y="connsiteY17264"/>
              </a:cxn>
              <a:cxn ang="0">
                <a:pos x="connsiteX17265" y="connsiteY17265"/>
              </a:cxn>
              <a:cxn ang="0">
                <a:pos x="connsiteX17266" y="connsiteY17266"/>
              </a:cxn>
              <a:cxn ang="0">
                <a:pos x="connsiteX17267" y="connsiteY17267"/>
              </a:cxn>
              <a:cxn ang="0">
                <a:pos x="connsiteX17268" y="connsiteY17268"/>
              </a:cxn>
              <a:cxn ang="0">
                <a:pos x="connsiteX17269" y="connsiteY17269"/>
              </a:cxn>
              <a:cxn ang="0">
                <a:pos x="connsiteX17270" y="connsiteY17270"/>
              </a:cxn>
              <a:cxn ang="0">
                <a:pos x="connsiteX17271" y="connsiteY17271"/>
              </a:cxn>
              <a:cxn ang="0">
                <a:pos x="connsiteX17272" y="connsiteY17272"/>
              </a:cxn>
              <a:cxn ang="0">
                <a:pos x="connsiteX17273" y="connsiteY17273"/>
              </a:cxn>
              <a:cxn ang="0">
                <a:pos x="connsiteX17274" y="connsiteY17274"/>
              </a:cxn>
              <a:cxn ang="0">
                <a:pos x="connsiteX17275" y="connsiteY17275"/>
              </a:cxn>
              <a:cxn ang="0">
                <a:pos x="connsiteX17276" y="connsiteY17276"/>
              </a:cxn>
              <a:cxn ang="0">
                <a:pos x="connsiteX17277" y="connsiteY17277"/>
              </a:cxn>
              <a:cxn ang="0">
                <a:pos x="connsiteX17278" y="connsiteY17278"/>
              </a:cxn>
              <a:cxn ang="0">
                <a:pos x="connsiteX17279" y="connsiteY17279"/>
              </a:cxn>
              <a:cxn ang="0">
                <a:pos x="connsiteX17280" y="connsiteY17280"/>
              </a:cxn>
              <a:cxn ang="0">
                <a:pos x="connsiteX17281" y="connsiteY17281"/>
              </a:cxn>
              <a:cxn ang="0">
                <a:pos x="connsiteX17282" y="connsiteY17282"/>
              </a:cxn>
              <a:cxn ang="0">
                <a:pos x="connsiteX17283" y="connsiteY17283"/>
              </a:cxn>
              <a:cxn ang="0">
                <a:pos x="connsiteX17284" y="connsiteY17284"/>
              </a:cxn>
              <a:cxn ang="0">
                <a:pos x="connsiteX17285" y="connsiteY17285"/>
              </a:cxn>
              <a:cxn ang="0">
                <a:pos x="connsiteX17286" y="connsiteY17286"/>
              </a:cxn>
              <a:cxn ang="0">
                <a:pos x="connsiteX17287" y="connsiteY17287"/>
              </a:cxn>
              <a:cxn ang="0">
                <a:pos x="connsiteX17288" y="connsiteY17288"/>
              </a:cxn>
              <a:cxn ang="0">
                <a:pos x="connsiteX17289" y="connsiteY17289"/>
              </a:cxn>
              <a:cxn ang="0">
                <a:pos x="connsiteX17290" y="connsiteY17290"/>
              </a:cxn>
              <a:cxn ang="0">
                <a:pos x="connsiteX17291" y="connsiteY17291"/>
              </a:cxn>
              <a:cxn ang="0">
                <a:pos x="connsiteX17292" y="connsiteY17292"/>
              </a:cxn>
              <a:cxn ang="0">
                <a:pos x="connsiteX17293" y="connsiteY17293"/>
              </a:cxn>
              <a:cxn ang="0">
                <a:pos x="connsiteX17294" y="connsiteY17294"/>
              </a:cxn>
              <a:cxn ang="0">
                <a:pos x="connsiteX17295" y="connsiteY17295"/>
              </a:cxn>
              <a:cxn ang="0">
                <a:pos x="connsiteX17296" y="connsiteY17296"/>
              </a:cxn>
              <a:cxn ang="0">
                <a:pos x="connsiteX17297" y="connsiteY17297"/>
              </a:cxn>
              <a:cxn ang="0">
                <a:pos x="connsiteX17298" y="connsiteY17298"/>
              </a:cxn>
              <a:cxn ang="0">
                <a:pos x="connsiteX17299" y="connsiteY17299"/>
              </a:cxn>
              <a:cxn ang="0">
                <a:pos x="connsiteX17300" y="connsiteY17300"/>
              </a:cxn>
              <a:cxn ang="0">
                <a:pos x="connsiteX17301" y="connsiteY17301"/>
              </a:cxn>
              <a:cxn ang="0">
                <a:pos x="connsiteX17302" y="connsiteY17302"/>
              </a:cxn>
              <a:cxn ang="0">
                <a:pos x="connsiteX17303" y="connsiteY17303"/>
              </a:cxn>
              <a:cxn ang="0">
                <a:pos x="connsiteX17304" y="connsiteY17304"/>
              </a:cxn>
              <a:cxn ang="0">
                <a:pos x="connsiteX17305" y="connsiteY17305"/>
              </a:cxn>
              <a:cxn ang="0">
                <a:pos x="connsiteX17306" y="connsiteY17306"/>
              </a:cxn>
              <a:cxn ang="0">
                <a:pos x="connsiteX17307" y="connsiteY17307"/>
              </a:cxn>
              <a:cxn ang="0">
                <a:pos x="connsiteX17308" y="connsiteY17308"/>
              </a:cxn>
              <a:cxn ang="0">
                <a:pos x="connsiteX17309" y="connsiteY17309"/>
              </a:cxn>
              <a:cxn ang="0">
                <a:pos x="connsiteX17310" y="connsiteY17310"/>
              </a:cxn>
              <a:cxn ang="0">
                <a:pos x="connsiteX17311" y="connsiteY17311"/>
              </a:cxn>
              <a:cxn ang="0">
                <a:pos x="connsiteX17312" y="connsiteY17312"/>
              </a:cxn>
              <a:cxn ang="0">
                <a:pos x="connsiteX17313" y="connsiteY17313"/>
              </a:cxn>
              <a:cxn ang="0">
                <a:pos x="connsiteX17314" y="connsiteY17314"/>
              </a:cxn>
              <a:cxn ang="0">
                <a:pos x="connsiteX17315" y="connsiteY17315"/>
              </a:cxn>
              <a:cxn ang="0">
                <a:pos x="connsiteX17316" y="connsiteY17316"/>
              </a:cxn>
              <a:cxn ang="0">
                <a:pos x="connsiteX17317" y="connsiteY17317"/>
              </a:cxn>
              <a:cxn ang="0">
                <a:pos x="connsiteX17318" y="connsiteY17318"/>
              </a:cxn>
              <a:cxn ang="0">
                <a:pos x="connsiteX17319" y="connsiteY17319"/>
              </a:cxn>
              <a:cxn ang="0">
                <a:pos x="connsiteX17320" y="connsiteY17320"/>
              </a:cxn>
              <a:cxn ang="0">
                <a:pos x="connsiteX17321" y="connsiteY17321"/>
              </a:cxn>
              <a:cxn ang="0">
                <a:pos x="connsiteX17322" y="connsiteY17322"/>
              </a:cxn>
              <a:cxn ang="0">
                <a:pos x="connsiteX17323" y="connsiteY17323"/>
              </a:cxn>
              <a:cxn ang="0">
                <a:pos x="connsiteX17324" y="connsiteY17324"/>
              </a:cxn>
              <a:cxn ang="0">
                <a:pos x="connsiteX17325" y="connsiteY17325"/>
              </a:cxn>
              <a:cxn ang="0">
                <a:pos x="connsiteX17326" y="connsiteY17326"/>
              </a:cxn>
              <a:cxn ang="0">
                <a:pos x="connsiteX17327" y="connsiteY17327"/>
              </a:cxn>
              <a:cxn ang="0">
                <a:pos x="connsiteX17328" y="connsiteY17328"/>
              </a:cxn>
              <a:cxn ang="0">
                <a:pos x="connsiteX17329" y="connsiteY17329"/>
              </a:cxn>
              <a:cxn ang="0">
                <a:pos x="connsiteX17330" y="connsiteY17330"/>
              </a:cxn>
              <a:cxn ang="0">
                <a:pos x="connsiteX17331" y="connsiteY17331"/>
              </a:cxn>
              <a:cxn ang="0">
                <a:pos x="connsiteX17332" y="connsiteY17332"/>
              </a:cxn>
              <a:cxn ang="0">
                <a:pos x="connsiteX17333" y="connsiteY17333"/>
              </a:cxn>
              <a:cxn ang="0">
                <a:pos x="connsiteX17334" y="connsiteY17334"/>
              </a:cxn>
              <a:cxn ang="0">
                <a:pos x="connsiteX17335" y="connsiteY17335"/>
              </a:cxn>
              <a:cxn ang="0">
                <a:pos x="connsiteX17336" y="connsiteY17336"/>
              </a:cxn>
              <a:cxn ang="0">
                <a:pos x="connsiteX17337" y="connsiteY17337"/>
              </a:cxn>
              <a:cxn ang="0">
                <a:pos x="connsiteX17338" y="connsiteY17338"/>
              </a:cxn>
              <a:cxn ang="0">
                <a:pos x="connsiteX17339" y="connsiteY17339"/>
              </a:cxn>
              <a:cxn ang="0">
                <a:pos x="connsiteX17340" y="connsiteY17340"/>
              </a:cxn>
              <a:cxn ang="0">
                <a:pos x="connsiteX17341" y="connsiteY17341"/>
              </a:cxn>
              <a:cxn ang="0">
                <a:pos x="connsiteX17342" y="connsiteY17342"/>
              </a:cxn>
              <a:cxn ang="0">
                <a:pos x="connsiteX17343" y="connsiteY17343"/>
              </a:cxn>
              <a:cxn ang="0">
                <a:pos x="connsiteX17344" y="connsiteY17344"/>
              </a:cxn>
              <a:cxn ang="0">
                <a:pos x="connsiteX17345" y="connsiteY17345"/>
              </a:cxn>
              <a:cxn ang="0">
                <a:pos x="connsiteX17346" y="connsiteY17346"/>
              </a:cxn>
              <a:cxn ang="0">
                <a:pos x="connsiteX17347" y="connsiteY17347"/>
              </a:cxn>
              <a:cxn ang="0">
                <a:pos x="connsiteX17348" y="connsiteY17348"/>
              </a:cxn>
              <a:cxn ang="0">
                <a:pos x="connsiteX17349" y="connsiteY17349"/>
              </a:cxn>
              <a:cxn ang="0">
                <a:pos x="connsiteX17350" y="connsiteY17350"/>
              </a:cxn>
              <a:cxn ang="0">
                <a:pos x="connsiteX17351" y="connsiteY17351"/>
              </a:cxn>
              <a:cxn ang="0">
                <a:pos x="connsiteX17352" y="connsiteY17352"/>
              </a:cxn>
              <a:cxn ang="0">
                <a:pos x="connsiteX17353" y="connsiteY17353"/>
              </a:cxn>
              <a:cxn ang="0">
                <a:pos x="connsiteX17354" y="connsiteY17354"/>
              </a:cxn>
              <a:cxn ang="0">
                <a:pos x="connsiteX17355" y="connsiteY17355"/>
              </a:cxn>
              <a:cxn ang="0">
                <a:pos x="connsiteX17356" y="connsiteY17356"/>
              </a:cxn>
              <a:cxn ang="0">
                <a:pos x="connsiteX17357" y="connsiteY17357"/>
              </a:cxn>
              <a:cxn ang="0">
                <a:pos x="connsiteX17358" y="connsiteY17358"/>
              </a:cxn>
              <a:cxn ang="0">
                <a:pos x="connsiteX17359" y="connsiteY17359"/>
              </a:cxn>
              <a:cxn ang="0">
                <a:pos x="connsiteX17360" y="connsiteY17360"/>
              </a:cxn>
              <a:cxn ang="0">
                <a:pos x="connsiteX17361" y="connsiteY17361"/>
              </a:cxn>
              <a:cxn ang="0">
                <a:pos x="connsiteX17362" y="connsiteY17362"/>
              </a:cxn>
              <a:cxn ang="0">
                <a:pos x="connsiteX17363" y="connsiteY17363"/>
              </a:cxn>
              <a:cxn ang="0">
                <a:pos x="connsiteX17364" y="connsiteY17364"/>
              </a:cxn>
              <a:cxn ang="0">
                <a:pos x="connsiteX17365" y="connsiteY17365"/>
              </a:cxn>
              <a:cxn ang="0">
                <a:pos x="connsiteX17366" y="connsiteY17366"/>
              </a:cxn>
              <a:cxn ang="0">
                <a:pos x="connsiteX17367" y="connsiteY17367"/>
              </a:cxn>
              <a:cxn ang="0">
                <a:pos x="connsiteX17368" y="connsiteY17368"/>
              </a:cxn>
              <a:cxn ang="0">
                <a:pos x="connsiteX17369" y="connsiteY17369"/>
              </a:cxn>
              <a:cxn ang="0">
                <a:pos x="connsiteX17370" y="connsiteY17370"/>
              </a:cxn>
              <a:cxn ang="0">
                <a:pos x="connsiteX17371" y="connsiteY17371"/>
              </a:cxn>
              <a:cxn ang="0">
                <a:pos x="connsiteX17372" y="connsiteY17372"/>
              </a:cxn>
              <a:cxn ang="0">
                <a:pos x="connsiteX17373" y="connsiteY17373"/>
              </a:cxn>
              <a:cxn ang="0">
                <a:pos x="connsiteX17374" y="connsiteY17374"/>
              </a:cxn>
              <a:cxn ang="0">
                <a:pos x="connsiteX17375" y="connsiteY17375"/>
              </a:cxn>
              <a:cxn ang="0">
                <a:pos x="connsiteX17376" y="connsiteY17376"/>
              </a:cxn>
              <a:cxn ang="0">
                <a:pos x="connsiteX17377" y="connsiteY17377"/>
              </a:cxn>
              <a:cxn ang="0">
                <a:pos x="connsiteX17378" y="connsiteY17378"/>
              </a:cxn>
              <a:cxn ang="0">
                <a:pos x="connsiteX17379" y="connsiteY17379"/>
              </a:cxn>
              <a:cxn ang="0">
                <a:pos x="connsiteX17380" y="connsiteY17380"/>
              </a:cxn>
              <a:cxn ang="0">
                <a:pos x="connsiteX17381" y="connsiteY17381"/>
              </a:cxn>
              <a:cxn ang="0">
                <a:pos x="connsiteX17382" y="connsiteY17382"/>
              </a:cxn>
              <a:cxn ang="0">
                <a:pos x="connsiteX17383" y="connsiteY17383"/>
              </a:cxn>
              <a:cxn ang="0">
                <a:pos x="connsiteX17384" y="connsiteY17384"/>
              </a:cxn>
              <a:cxn ang="0">
                <a:pos x="connsiteX17385" y="connsiteY17385"/>
              </a:cxn>
              <a:cxn ang="0">
                <a:pos x="connsiteX17386" y="connsiteY17386"/>
              </a:cxn>
              <a:cxn ang="0">
                <a:pos x="connsiteX17387" y="connsiteY17387"/>
              </a:cxn>
              <a:cxn ang="0">
                <a:pos x="connsiteX17388" y="connsiteY17388"/>
              </a:cxn>
              <a:cxn ang="0">
                <a:pos x="connsiteX17389" y="connsiteY17389"/>
              </a:cxn>
              <a:cxn ang="0">
                <a:pos x="connsiteX17390" y="connsiteY17390"/>
              </a:cxn>
              <a:cxn ang="0">
                <a:pos x="connsiteX17391" y="connsiteY17391"/>
              </a:cxn>
              <a:cxn ang="0">
                <a:pos x="connsiteX17392" y="connsiteY17392"/>
              </a:cxn>
              <a:cxn ang="0">
                <a:pos x="connsiteX17393" y="connsiteY17393"/>
              </a:cxn>
              <a:cxn ang="0">
                <a:pos x="connsiteX17394" y="connsiteY17394"/>
              </a:cxn>
              <a:cxn ang="0">
                <a:pos x="connsiteX17395" y="connsiteY17395"/>
              </a:cxn>
              <a:cxn ang="0">
                <a:pos x="connsiteX17396" y="connsiteY17396"/>
              </a:cxn>
              <a:cxn ang="0">
                <a:pos x="connsiteX17397" y="connsiteY17397"/>
              </a:cxn>
              <a:cxn ang="0">
                <a:pos x="connsiteX17398" y="connsiteY17398"/>
              </a:cxn>
              <a:cxn ang="0">
                <a:pos x="connsiteX17399" y="connsiteY17399"/>
              </a:cxn>
              <a:cxn ang="0">
                <a:pos x="connsiteX17400" y="connsiteY17400"/>
              </a:cxn>
              <a:cxn ang="0">
                <a:pos x="connsiteX17401" y="connsiteY17401"/>
              </a:cxn>
              <a:cxn ang="0">
                <a:pos x="connsiteX17402" y="connsiteY17402"/>
              </a:cxn>
              <a:cxn ang="0">
                <a:pos x="connsiteX17403" y="connsiteY17403"/>
              </a:cxn>
              <a:cxn ang="0">
                <a:pos x="connsiteX17404" y="connsiteY17404"/>
              </a:cxn>
              <a:cxn ang="0">
                <a:pos x="connsiteX17405" y="connsiteY17405"/>
              </a:cxn>
              <a:cxn ang="0">
                <a:pos x="connsiteX17406" y="connsiteY17406"/>
              </a:cxn>
              <a:cxn ang="0">
                <a:pos x="connsiteX17407" y="connsiteY17407"/>
              </a:cxn>
              <a:cxn ang="0">
                <a:pos x="connsiteX17408" y="connsiteY17408"/>
              </a:cxn>
              <a:cxn ang="0">
                <a:pos x="connsiteX17409" y="connsiteY17409"/>
              </a:cxn>
              <a:cxn ang="0">
                <a:pos x="connsiteX17410" y="connsiteY17410"/>
              </a:cxn>
              <a:cxn ang="0">
                <a:pos x="connsiteX17411" y="connsiteY17411"/>
              </a:cxn>
              <a:cxn ang="0">
                <a:pos x="connsiteX17412" y="connsiteY17412"/>
              </a:cxn>
              <a:cxn ang="0">
                <a:pos x="connsiteX17413" y="connsiteY17413"/>
              </a:cxn>
              <a:cxn ang="0">
                <a:pos x="connsiteX17414" y="connsiteY17414"/>
              </a:cxn>
              <a:cxn ang="0">
                <a:pos x="connsiteX17415" y="connsiteY17415"/>
              </a:cxn>
              <a:cxn ang="0">
                <a:pos x="connsiteX17416" y="connsiteY17416"/>
              </a:cxn>
              <a:cxn ang="0">
                <a:pos x="connsiteX17417" y="connsiteY17417"/>
              </a:cxn>
              <a:cxn ang="0">
                <a:pos x="connsiteX17418" y="connsiteY17418"/>
              </a:cxn>
              <a:cxn ang="0">
                <a:pos x="connsiteX17419" y="connsiteY17419"/>
              </a:cxn>
              <a:cxn ang="0">
                <a:pos x="connsiteX17420" y="connsiteY17420"/>
              </a:cxn>
              <a:cxn ang="0">
                <a:pos x="connsiteX17421" y="connsiteY17421"/>
              </a:cxn>
              <a:cxn ang="0">
                <a:pos x="connsiteX17422" y="connsiteY17422"/>
              </a:cxn>
              <a:cxn ang="0">
                <a:pos x="connsiteX17423" y="connsiteY17423"/>
              </a:cxn>
              <a:cxn ang="0">
                <a:pos x="connsiteX17424" y="connsiteY17424"/>
              </a:cxn>
              <a:cxn ang="0">
                <a:pos x="connsiteX17425" y="connsiteY17425"/>
              </a:cxn>
              <a:cxn ang="0">
                <a:pos x="connsiteX17426" y="connsiteY17426"/>
              </a:cxn>
              <a:cxn ang="0">
                <a:pos x="connsiteX17427" y="connsiteY17427"/>
              </a:cxn>
              <a:cxn ang="0">
                <a:pos x="connsiteX17428" y="connsiteY17428"/>
              </a:cxn>
              <a:cxn ang="0">
                <a:pos x="connsiteX17429" y="connsiteY17429"/>
              </a:cxn>
              <a:cxn ang="0">
                <a:pos x="connsiteX17430" y="connsiteY17430"/>
              </a:cxn>
              <a:cxn ang="0">
                <a:pos x="connsiteX17431" y="connsiteY17431"/>
              </a:cxn>
              <a:cxn ang="0">
                <a:pos x="connsiteX17432" y="connsiteY17432"/>
              </a:cxn>
              <a:cxn ang="0">
                <a:pos x="connsiteX17433" y="connsiteY17433"/>
              </a:cxn>
              <a:cxn ang="0">
                <a:pos x="connsiteX17434" y="connsiteY17434"/>
              </a:cxn>
              <a:cxn ang="0">
                <a:pos x="connsiteX17435" y="connsiteY17435"/>
              </a:cxn>
              <a:cxn ang="0">
                <a:pos x="connsiteX17436" y="connsiteY17436"/>
              </a:cxn>
              <a:cxn ang="0">
                <a:pos x="connsiteX17437" y="connsiteY17437"/>
              </a:cxn>
              <a:cxn ang="0">
                <a:pos x="connsiteX17438" y="connsiteY17438"/>
              </a:cxn>
              <a:cxn ang="0">
                <a:pos x="connsiteX17439" y="connsiteY17439"/>
              </a:cxn>
              <a:cxn ang="0">
                <a:pos x="connsiteX17440" y="connsiteY17440"/>
              </a:cxn>
              <a:cxn ang="0">
                <a:pos x="connsiteX17441" y="connsiteY17441"/>
              </a:cxn>
              <a:cxn ang="0">
                <a:pos x="connsiteX17442" y="connsiteY17442"/>
              </a:cxn>
              <a:cxn ang="0">
                <a:pos x="connsiteX17443" y="connsiteY17443"/>
              </a:cxn>
              <a:cxn ang="0">
                <a:pos x="connsiteX17444" y="connsiteY17444"/>
              </a:cxn>
              <a:cxn ang="0">
                <a:pos x="connsiteX17445" y="connsiteY17445"/>
              </a:cxn>
              <a:cxn ang="0">
                <a:pos x="connsiteX17446" y="connsiteY17446"/>
              </a:cxn>
              <a:cxn ang="0">
                <a:pos x="connsiteX17447" y="connsiteY17447"/>
              </a:cxn>
              <a:cxn ang="0">
                <a:pos x="connsiteX17448" y="connsiteY17448"/>
              </a:cxn>
              <a:cxn ang="0">
                <a:pos x="connsiteX17449" y="connsiteY17449"/>
              </a:cxn>
              <a:cxn ang="0">
                <a:pos x="connsiteX17450" y="connsiteY17450"/>
              </a:cxn>
              <a:cxn ang="0">
                <a:pos x="connsiteX17451" y="connsiteY17451"/>
              </a:cxn>
              <a:cxn ang="0">
                <a:pos x="connsiteX17452" y="connsiteY17452"/>
              </a:cxn>
              <a:cxn ang="0">
                <a:pos x="connsiteX17453" y="connsiteY17453"/>
              </a:cxn>
              <a:cxn ang="0">
                <a:pos x="connsiteX17454" y="connsiteY17454"/>
              </a:cxn>
              <a:cxn ang="0">
                <a:pos x="connsiteX17455" y="connsiteY17455"/>
              </a:cxn>
              <a:cxn ang="0">
                <a:pos x="connsiteX17456" y="connsiteY17456"/>
              </a:cxn>
              <a:cxn ang="0">
                <a:pos x="connsiteX17457" y="connsiteY17457"/>
              </a:cxn>
              <a:cxn ang="0">
                <a:pos x="connsiteX17458" y="connsiteY17458"/>
              </a:cxn>
              <a:cxn ang="0">
                <a:pos x="connsiteX17459" y="connsiteY17459"/>
              </a:cxn>
              <a:cxn ang="0">
                <a:pos x="connsiteX17460" y="connsiteY17460"/>
              </a:cxn>
              <a:cxn ang="0">
                <a:pos x="connsiteX17461" y="connsiteY17461"/>
              </a:cxn>
              <a:cxn ang="0">
                <a:pos x="connsiteX17462" y="connsiteY17462"/>
              </a:cxn>
              <a:cxn ang="0">
                <a:pos x="connsiteX17463" y="connsiteY17463"/>
              </a:cxn>
              <a:cxn ang="0">
                <a:pos x="connsiteX17464" y="connsiteY17464"/>
              </a:cxn>
              <a:cxn ang="0">
                <a:pos x="connsiteX17465" y="connsiteY17465"/>
              </a:cxn>
              <a:cxn ang="0">
                <a:pos x="connsiteX17466" y="connsiteY17466"/>
              </a:cxn>
              <a:cxn ang="0">
                <a:pos x="connsiteX17467" y="connsiteY17467"/>
              </a:cxn>
              <a:cxn ang="0">
                <a:pos x="connsiteX17468" y="connsiteY17468"/>
              </a:cxn>
              <a:cxn ang="0">
                <a:pos x="connsiteX17469" y="connsiteY17469"/>
              </a:cxn>
              <a:cxn ang="0">
                <a:pos x="connsiteX17470" y="connsiteY17470"/>
              </a:cxn>
              <a:cxn ang="0">
                <a:pos x="connsiteX17471" y="connsiteY17471"/>
              </a:cxn>
              <a:cxn ang="0">
                <a:pos x="connsiteX17472" y="connsiteY17472"/>
              </a:cxn>
              <a:cxn ang="0">
                <a:pos x="connsiteX17473" y="connsiteY17473"/>
              </a:cxn>
              <a:cxn ang="0">
                <a:pos x="connsiteX17474" y="connsiteY17474"/>
              </a:cxn>
              <a:cxn ang="0">
                <a:pos x="connsiteX17475" y="connsiteY17475"/>
              </a:cxn>
              <a:cxn ang="0">
                <a:pos x="connsiteX17476" y="connsiteY17476"/>
              </a:cxn>
              <a:cxn ang="0">
                <a:pos x="connsiteX17477" y="connsiteY17477"/>
              </a:cxn>
              <a:cxn ang="0">
                <a:pos x="connsiteX17478" y="connsiteY17478"/>
              </a:cxn>
              <a:cxn ang="0">
                <a:pos x="connsiteX17479" y="connsiteY17479"/>
              </a:cxn>
              <a:cxn ang="0">
                <a:pos x="connsiteX17480" y="connsiteY17480"/>
              </a:cxn>
              <a:cxn ang="0">
                <a:pos x="connsiteX17481" y="connsiteY17481"/>
              </a:cxn>
              <a:cxn ang="0">
                <a:pos x="connsiteX17482" y="connsiteY17482"/>
              </a:cxn>
              <a:cxn ang="0">
                <a:pos x="connsiteX17483" y="connsiteY17483"/>
              </a:cxn>
              <a:cxn ang="0">
                <a:pos x="connsiteX17484" y="connsiteY17484"/>
              </a:cxn>
              <a:cxn ang="0">
                <a:pos x="connsiteX17485" y="connsiteY17485"/>
              </a:cxn>
              <a:cxn ang="0">
                <a:pos x="connsiteX17486" y="connsiteY17486"/>
              </a:cxn>
              <a:cxn ang="0">
                <a:pos x="connsiteX17487" y="connsiteY17487"/>
              </a:cxn>
              <a:cxn ang="0">
                <a:pos x="connsiteX17488" y="connsiteY17488"/>
              </a:cxn>
              <a:cxn ang="0">
                <a:pos x="connsiteX17489" y="connsiteY17489"/>
              </a:cxn>
              <a:cxn ang="0">
                <a:pos x="connsiteX17490" y="connsiteY17490"/>
              </a:cxn>
              <a:cxn ang="0">
                <a:pos x="connsiteX17491" y="connsiteY17491"/>
              </a:cxn>
              <a:cxn ang="0">
                <a:pos x="connsiteX17492" y="connsiteY17492"/>
              </a:cxn>
              <a:cxn ang="0">
                <a:pos x="connsiteX17493" y="connsiteY17493"/>
              </a:cxn>
              <a:cxn ang="0">
                <a:pos x="connsiteX17494" y="connsiteY17494"/>
              </a:cxn>
              <a:cxn ang="0">
                <a:pos x="connsiteX17495" y="connsiteY17495"/>
              </a:cxn>
              <a:cxn ang="0">
                <a:pos x="connsiteX17496" y="connsiteY17496"/>
              </a:cxn>
              <a:cxn ang="0">
                <a:pos x="connsiteX17497" y="connsiteY17497"/>
              </a:cxn>
              <a:cxn ang="0">
                <a:pos x="connsiteX17498" y="connsiteY17498"/>
              </a:cxn>
              <a:cxn ang="0">
                <a:pos x="connsiteX17499" y="connsiteY17499"/>
              </a:cxn>
              <a:cxn ang="0">
                <a:pos x="connsiteX17500" y="connsiteY17500"/>
              </a:cxn>
              <a:cxn ang="0">
                <a:pos x="connsiteX17501" y="connsiteY17501"/>
              </a:cxn>
              <a:cxn ang="0">
                <a:pos x="connsiteX17502" y="connsiteY17502"/>
              </a:cxn>
              <a:cxn ang="0">
                <a:pos x="connsiteX17503" y="connsiteY17503"/>
              </a:cxn>
              <a:cxn ang="0">
                <a:pos x="connsiteX17504" y="connsiteY17504"/>
              </a:cxn>
              <a:cxn ang="0">
                <a:pos x="connsiteX17505" y="connsiteY17505"/>
              </a:cxn>
              <a:cxn ang="0">
                <a:pos x="connsiteX17506" y="connsiteY17506"/>
              </a:cxn>
              <a:cxn ang="0">
                <a:pos x="connsiteX17507" y="connsiteY17507"/>
              </a:cxn>
              <a:cxn ang="0">
                <a:pos x="connsiteX17508" y="connsiteY17508"/>
              </a:cxn>
              <a:cxn ang="0">
                <a:pos x="connsiteX17509" y="connsiteY17509"/>
              </a:cxn>
              <a:cxn ang="0">
                <a:pos x="connsiteX17510" y="connsiteY17510"/>
              </a:cxn>
              <a:cxn ang="0">
                <a:pos x="connsiteX17511" y="connsiteY17511"/>
              </a:cxn>
              <a:cxn ang="0">
                <a:pos x="connsiteX17512" y="connsiteY17512"/>
              </a:cxn>
              <a:cxn ang="0">
                <a:pos x="connsiteX17513" y="connsiteY17513"/>
              </a:cxn>
              <a:cxn ang="0">
                <a:pos x="connsiteX17514" y="connsiteY17514"/>
              </a:cxn>
              <a:cxn ang="0">
                <a:pos x="connsiteX17515" y="connsiteY17515"/>
              </a:cxn>
              <a:cxn ang="0">
                <a:pos x="connsiteX17516" y="connsiteY17516"/>
              </a:cxn>
              <a:cxn ang="0">
                <a:pos x="connsiteX17517" y="connsiteY17517"/>
              </a:cxn>
              <a:cxn ang="0">
                <a:pos x="connsiteX17518" y="connsiteY17518"/>
              </a:cxn>
              <a:cxn ang="0">
                <a:pos x="connsiteX17519" y="connsiteY17519"/>
              </a:cxn>
              <a:cxn ang="0">
                <a:pos x="connsiteX17520" y="connsiteY17520"/>
              </a:cxn>
              <a:cxn ang="0">
                <a:pos x="connsiteX17521" y="connsiteY17521"/>
              </a:cxn>
              <a:cxn ang="0">
                <a:pos x="connsiteX17522" y="connsiteY17522"/>
              </a:cxn>
              <a:cxn ang="0">
                <a:pos x="connsiteX17523" y="connsiteY17523"/>
              </a:cxn>
              <a:cxn ang="0">
                <a:pos x="connsiteX17524" y="connsiteY17524"/>
              </a:cxn>
              <a:cxn ang="0">
                <a:pos x="connsiteX17525" y="connsiteY17525"/>
              </a:cxn>
              <a:cxn ang="0">
                <a:pos x="connsiteX17526" y="connsiteY17526"/>
              </a:cxn>
              <a:cxn ang="0">
                <a:pos x="connsiteX17527" y="connsiteY17527"/>
              </a:cxn>
              <a:cxn ang="0">
                <a:pos x="connsiteX17528" y="connsiteY17528"/>
              </a:cxn>
              <a:cxn ang="0">
                <a:pos x="connsiteX17529" y="connsiteY17529"/>
              </a:cxn>
              <a:cxn ang="0">
                <a:pos x="connsiteX17530" y="connsiteY17530"/>
              </a:cxn>
              <a:cxn ang="0">
                <a:pos x="connsiteX17531" y="connsiteY17531"/>
              </a:cxn>
              <a:cxn ang="0">
                <a:pos x="connsiteX17532" y="connsiteY17532"/>
              </a:cxn>
              <a:cxn ang="0">
                <a:pos x="connsiteX17533" y="connsiteY17533"/>
              </a:cxn>
              <a:cxn ang="0">
                <a:pos x="connsiteX17534" y="connsiteY17534"/>
              </a:cxn>
              <a:cxn ang="0">
                <a:pos x="connsiteX17535" y="connsiteY17535"/>
              </a:cxn>
              <a:cxn ang="0">
                <a:pos x="connsiteX17536" y="connsiteY17536"/>
              </a:cxn>
              <a:cxn ang="0">
                <a:pos x="connsiteX17537" y="connsiteY17537"/>
              </a:cxn>
              <a:cxn ang="0">
                <a:pos x="connsiteX17538" y="connsiteY17538"/>
              </a:cxn>
              <a:cxn ang="0">
                <a:pos x="connsiteX17539" y="connsiteY17539"/>
              </a:cxn>
              <a:cxn ang="0">
                <a:pos x="connsiteX17540" y="connsiteY17540"/>
              </a:cxn>
              <a:cxn ang="0">
                <a:pos x="connsiteX17541" y="connsiteY17541"/>
              </a:cxn>
              <a:cxn ang="0">
                <a:pos x="connsiteX17542" y="connsiteY17542"/>
              </a:cxn>
              <a:cxn ang="0">
                <a:pos x="connsiteX17543" y="connsiteY17543"/>
              </a:cxn>
              <a:cxn ang="0">
                <a:pos x="connsiteX17544" y="connsiteY17544"/>
              </a:cxn>
              <a:cxn ang="0">
                <a:pos x="connsiteX17545" y="connsiteY17545"/>
              </a:cxn>
              <a:cxn ang="0">
                <a:pos x="connsiteX17546" y="connsiteY17546"/>
              </a:cxn>
              <a:cxn ang="0">
                <a:pos x="connsiteX17547" y="connsiteY17547"/>
              </a:cxn>
              <a:cxn ang="0">
                <a:pos x="connsiteX17548" y="connsiteY17548"/>
              </a:cxn>
              <a:cxn ang="0">
                <a:pos x="connsiteX17549" y="connsiteY17549"/>
              </a:cxn>
              <a:cxn ang="0">
                <a:pos x="connsiteX17550" y="connsiteY17550"/>
              </a:cxn>
              <a:cxn ang="0">
                <a:pos x="connsiteX17551" y="connsiteY17551"/>
              </a:cxn>
              <a:cxn ang="0">
                <a:pos x="connsiteX17552" y="connsiteY17552"/>
              </a:cxn>
              <a:cxn ang="0">
                <a:pos x="connsiteX17553" y="connsiteY17553"/>
              </a:cxn>
              <a:cxn ang="0">
                <a:pos x="connsiteX17554" y="connsiteY17554"/>
              </a:cxn>
              <a:cxn ang="0">
                <a:pos x="connsiteX17555" y="connsiteY17555"/>
              </a:cxn>
              <a:cxn ang="0">
                <a:pos x="connsiteX17556" y="connsiteY17556"/>
              </a:cxn>
              <a:cxn ang="0">
                <a:pos x="connsiteX17557" y="connsiteY17557"/>
              </a:cxn>
              <a:cxn ang="0">
                <a:pos x="connsiteX17558" y="connsiteY17558"/>
              </a:cxn>
              <a:cxn ang="0">
                <a:pos x="connsiteX17559" y="connsiteY17559"/>
              </a:cxn>
              <a:cxn ang="0">
                <a:pos x="connsiteX17560" y="connsiteY17560"/>
              </a:cxn>
              <a:cxn ang="0">
                <a:pos x="connsiteX17561" y="connsiteY17561"/>
              </a:cxn>
              <a:cxn ang="0">
                <a:pos x="connsiteX17562" y="connsiteY17562"/>
              </a:cxn>
              <a:cxn ang="0">
                <a:pos x="connsiteX17563" y="connsiteY17563"/>
              </a:cxn>
              <a:cxn ang="0">
                <a:pos x="connsiteX17564" y="connsiteY17564"/>
              </a:cxn>
              <a:cxn ang="0">
                <a:pos x="connsiteX17565" y="connsiteY17565"/>
              </a:cxn>
              <a:cxn ang="0">
                <a:pos x="connsiteX17566" y="connsiteY17566"/>
              </a:cxn>
              <a:cxn ang="0">
                <a:pos x="connsiteX17567" y="connsiteY17567"/>
              </a:cxn>
              <a:cxn ang="0">
                <a:pos x="connsiteX17568" y="connsiteY17568"/>
              </a:cxn>
              <a:cxn ang="0">
                <a:pos x="connsiteX17569" y="connsiteY17569"/>
              </a:cxn>
              <a:cxn ang="0">
                <a:pos x="connsiteX17570" y="connsiteY17570"/>
              </a:cxn>
              <a:cxn ang="0">
                <a:pos x="connsiteX17571" y="connsiteY17571"/>
              </a:cxn>
              <a:cxn ang="0">
                <a:pos x="connsiteX17572" y="connsiteY17572"/>
              </a:cxn>
              <a:cxn ang="0">
                <a:pos x="connsiteX17573" y="connsiteY17573"/>
              </a:cxn>
              <a:cxn ang="0">
                <a:pos x="connsiteX17574" y="connsiteY17574"/>
              </a:cxn>
              <a:cxn ang="0">
                <a:pos x="connsiteX17575" y="connsiteY17575"/>
              </a:cxn>
              <a:cxn ang="0">
                <a:pos x="connsiteX17576" y="connsiteY17576"/>
              </a:cxn>
              <a:cxn ang="0">
                <a:pos x="connsiteX17577" y="connsiteY17577"/>
              </a:cxn>
              <a:cxn ang="0">
                <a:pos x="connsiteX17578" y="connsiteY17578"/>
              </a:cxn>
              <a:cxn ang="0">
                <a:pos x="connsiteX17579" y="connsiteY17579"/>
              </a:cxn>
              <a:cxn ang="0">
                <a:pos x="connsiteX17580" y="connsiteY17580"/>
              </a:cxn>
              <a:cxn ang="0">
                <a:pos x="connsiteX17581" y="connsiteY17581"/>
              </a:cxn>
              <a:cxn ang="0">
                <a:pos x="connsiteX17582" y="connsiteY17582"/>
              </a:cxn>
              <a:cxn ang="0">
                <a:pos x="connsiteX17583" y="connsiteY17583"/>
              </a:cxn>
              <a:cxn ang="0">
                <a:pos x="connsiteX17584" y="connsiteY17584"/>
              </a:cxn>
              <a:cxn ang="0">
                <a:pos x="connsiteX17585" y="connsiteY17585"/>
              </a:cxn>
              <a:cxn ang="0">
                <a:pos x="connsiteX17586" y="connsiteY17586"/>
              </a:cxn>
              <a:cxn ang="0">
                <a:pos x="connsiteX17587" y="connsiteY17587"/>
              </a:cxn>
              <a:cxn ang="0">
                <a:pos x="connsiteX17588" y="connsiteY17588"/>
              </a:cxn>
              <a:cxn ang="0">
                <a:pos x="connsiteX17589" y="connsiteY17589"/>
              </a:cxn>
              <a:cxn ang="0">
                <a:pos x="connsiteX17590" y="connsiteY17590"/>
              </a:cxn>
              <a:cxn ang="0">
                <a:pos x="connsiteX17591" y="connsiteY17591"/>
              </a:cxn>
              <a:cxn ang="0">
                <a:pos x="connsiteX17592" y="connsiteY17592"/>
              </a:cxn>
              <a:cxn ang="0">
                <a:pos x="connsiteX17593" y="connsiteY17593"/>
              </a:cxn>
              <a:cxn ang="0">
                <a:pos x="connsiteX17594" y="connsiteY17594"/>
              </a:cxn>
              <a:cxn ang="0">
                <a:pos x="connsiteX17595" y="connsiteY17595"/>
              </a:cxn>
              <a:cxn ang="0">
                <a:pos x="connsiteX17596" y="connsiteY17596"/>
              </a:cxn>
              <a:cxn ang="0">
                <a:pos x="connsiteX17597" y="connsiteY17597"/>
              </a:cxn>
              <a:cxn ang="0">
                <a:pos x="connsiteX17598" y="connsiteY17598"/>
              </a:cxn>
              <a:cxn ang="0">
                <a:pos x="connsiteX17599" y="connsiteY17599"/>
              </a:cxn>
              <a:cxn ang="0">
                <a:pos x="connsiteX17600" y="connsiteY17600"/>
              </a:cxn>
              <a:cxn ang="0">
                <a:pos x="connsiteX17601" y="connsiteY17601"/>
              </a:cxn>
              <a:cxn ang="0">
                <a:pos x="connsiteX17602" y="connsiteY17602"/>
              </a:cxn>
              <a:cxn ang="0">
                <a:pos x="connsiteX17603" y="connsiteY17603"/>
              </a:cxn>
              <a:cxn ang="0">
                <a:pos x="connsiteX17604" y="connsiteY17604"/>
              </a:cxn>
              <a:cxn ang="0">
                <a:pos x="connsiteX17605" y="connsiteY17605"/>
              </a:cxn>
              <a:cxn ang="0">
                <a:pos x="connsiteX17606" y="connsiteY17606"/>
              </a:cxn>
              <a:cxn ang="0">
                <a:pos x="connsiteX17607" y="connsiteY17607"/>
              </a:cxn>
              <a:cxn ang="0">
                <a:pos x="connsiteX17608" y="connsiteY17608"/>
              </a:cxn>
              <a:cxn ang="0">
                <a:pos x="connsiteX17609" y="connsiteY17609"/>
              </a:cxn>
              <a:cxn ang="0">
                <a:pos x="connsiteX17610" y="connsiteY17610"/>
              </a:cxn>
              <a:cxn ang="0">
                <a:pos x="connsiteX17611" y="connsiteY17611"/>
              </a:cxn>
              <a:cxn ang="0">
                <a:pos x="connsiteX17612" y="connsiteY17612"/>
              </a:cxn>
              <a:cxn ang="0">
                <a:pos x="connsiteX17613" y="connsiteY17613"/>
              </a:cxn>
              <a:cxn ang="0">
                <a:pos x="connsiteX17614" y="connsiteY17614"/>
              </a:cxn>
              <a:cxn ang="0">
                <a:pos x="connsiteX17615" y="connsiteY17615"/>
              </a:cxn>
              <a:cxn ang="0">
                <a:pos x="connsiteX17616" y="connsiteY17616"/>
              </a:cxn>
              <a:cxn ang="0">
                <a:pos x="connsiteX17617" y="connsiteY17617"/>
              </a:cxn>
              <a:cxn ang="0">
                <a:pos x="connsiteX17618" y="connsiteY17618"/>
              </a:cxn>
              <a:cxn ang="0">
                <a:pos x="connsiteX17619" y="connsiteY17619"/>
              </a:cxn>
              <a:cxn ang="0">
                <a:pos x="connsiteX17620" y="connsiteY17620"/>
              </a:cxn>
              <a:cxn ang="0">
                <a:pos x="connsiteX17621" y="connsiteY17621"/>
              </a:cxn>
              <a:cxn ang="0">
                <a:pos x="connsiteX17622" y="connsiteY17622"/>
              </a:cxn>
              <a:cxn ang="0">
                <a:pos x="connsiteX17623" y="connsiteY17623"/>
              </a:cxn>
              <a:cxn ang="0">
                <a:pos x="connsiteX17624" y="connsiteY17624"/>
              </a:cxn>
              <a:cxn ang="0">
                <a:pos x="connsiteX17625" y="connsiteY17625"/>
              </a:cxn>
              <a:cxn ang="0">
                <a:pos x="connsiteX17626" y="connsiteY17626"/>
              </a:cxn>
              <a:cxn ang="0">
                <a:pos x="connsiteX17627" y="connsiteY17627"/>
              </a:cxn>
              <a:cxn ang="0">
                <a:pos x="connsiteX17628" y="connsiteY17628"/>
              </a:cxn>
              <a:cxn ang="0">
                <a:pos x="connsiteX17629" y="connsiteY17629"/>
              </a:cxn>
              <a:cxn ang="0">
                <a:pos x="connsiteX17630" y="connsiteY17630"/>
              </a:cxn>
              <a:cxn ang="0">
                <a:pos x="connsiteX17631" y="connsiteY17631"/>
              </a:cxn>
              <a:cxn ang="0">
                <a:pos x="connsiteX17632" y="connsiteY17632"/>
              </a:cxn>
              <a:cxn ang="0">
                <a:pos x="connsiteX17633" y="connsiteY17633"/>
              </a:cxn>
              <a:cxn ang="0">
                <a:pos x="connsiteX17634" y="connsiteY17634"/>
              </a:cxn>
              <a:cxn ang="0">
                <a:pos x="connsiteX17635" y="connsiteY17635"/>
              </a:cxn>
              <a:cxn ang="0">
                <a:pos x="connsiteX17636" y="connsiteY17636"/>
              </a:cxn>
              <a:cxn ang="0">
                <a:pos x="connsiteX17637" y="connsiteY17637"/>
              </a:cxn>
              <a:cxn ang="0">
                <a:pos x="connsiteX17638" y="connsiteY17638"/>
              </a:cxn>
              <a:cxn ang="0">
                <a:pos x="connsiteX17639" y="connsiteY17639"/>
              </a:cxn>
              <a:cxn ang="0">
                <a:pos x="connsiteX17640" y="connsiteY17640"/>
              </a:cxn>
              <a:cxn ang="0">
                <a:pos x="connsiteX17641" y="connsiteY17641"/>
              </a:cxn>
              <a:cxn ang="0">
                <a:pos x="connsiteX17642" y="connsiteY17642"/>
              </a:cxn>
              <a:cxn ang="0">
                <a:pos x="connsiteX17643" y="connsiteY17643"/>
              </a:cxn>
              <a:cxn ang="0">
                <a:pos x="connsiteX17644" y="connsiteY17644"/>
              </a:cxn>
              <a:cxn ang="0">
                <a:pos x="connsiteX17645" y="connsiteY17645"/>
              </a:cxn>
              <a:cxn ang="0">
                <a:pos x="connsiteX17646" y="connsiteY17646"/>
              </a:cxn>
              <a:cxn ang="0">
                <a:pos x="connsiteX17647" y="connsiteY17647"/>
              </a:cxn>
              <a:cxn ang="0">
                <a:pos x="connsiteX17648" y="connsiteY17648"/>
              </a:cxn>
              <a:cxn ang="0">
                <a:pos x="connsiteX17649" y="connsiteY17649"/>
              </a:cxn>
              <a:cxn ang="0">
                <a:pos x="connsiteX17650" y="connsiteY17650"/>
              </a:cxn>
              <a:cxn ang="0">
                <a:pos x="connsiteX17651" y="connsiteY17651"/>
              </a:cxn>
              <a:cxn ang="0">
                <a:pos x="connsiteX17652" y="connsiteY17652"/>
              </a:cxn>
              <a:cxn ang="0">
                <a:pos x="connsiteX17653" y="connsiteY17653"/>
              </a:cxn>
              <a:cxn ang="0">
                <a:pos x="connsiteX17654" y="connsiteY17654"/>
              </a:cxn>
              <a:cxn ang="0">
                <a:pos x="connsiteX17655" y="connsiteY17655"/>
              </a:cxn>
              <a:cxn ang="0">
                <a:pos x="connsiteX17656" y="connsiteY17656"/>
              </a:cxn>
              <a:cxn ang="0">
                <a:pos x="connsiteX17657" y="connsiteY17657"/>
              </a:cxn>
              <a:cxn ang="0">
                <a:pos x="connsiteX17658" y="connsiteY17658"/>
              </a:cxn>
              <a:cxn ang="0">
                <a:pos x="connsiteX17659" y="connsiteY17659"/>
              </a:cxn>
              <a:cxn ang="0">
                <a:pos x="connsiteX17660" y="connsiteY17660"/>
              </a:cxn>
              <a:cxn ang="0">
                <a:pos x="connsiteX17661" y="connsiteY17661"/>
              </a:cxn>
              <a:cxn ang="0">
                <a:pos x="connsiteX17662" y="connsiteY17662"/>
              </a:cxn>
              <a:cxn ang="0">
                <a:pos x="connsiteX17663" y="connsiteY17663"/>
              </a:cxn>
              <a:cxn ang="0">
                <a:pos x="connsiteX17664" y="connsiteY17664"/>
              </a:cxn>
              <a:cxn ang="0">
                <a:pos x="connsiteX17665" y="connsiteY17665"/>
              </a:cxn>
              <a:cxn ang="0">
                <a:pos x="connsiteX17666" y="connsiteY17666"/>
              </a:cxn>
              <a:cxn ang="0">
                <a:pos x="connsiteX17667" y="connsiteY17667"/>
              </a:cxn>
              <a:cxn ang="0">
                <a:pos x="connsiteX17668" y="connsiteY17668"/>
              </a:cxn>
              <a:cxn ang="0">
                <a:pos x="connsiteX17669" y="connsiteY17669"/>
              </a:cxn>
              <a:cxn ang="0">
                <a:pos x="connsiteX17670" y="connsiteY17670"/>
              </a:cxn>
              <a:cxn ang="0">
                <a:pos x="connsiteX17671" y="connsiteY17671"/>
              </a:cxn>
              <a:cxn ang="0">
                <a:pos x="connsiteX17672" y="connsiteY17672"/>
              </a:cxn>
              <a:cxn ang="0">
                <a:pos x="connsiteX17673" y="connsiteY17673"/>
              </a:cxn>
              <a:cxn ang="0">
                <a:pos x="connsiteX17674" y="connsiteY17674"/>
              </a:cxn>
              <a:cxn ang="0">
                <a:pos x="connsiteX17675" y="connsiteY17675"/>
              </a:cxn>
              <a:cxn ang="0">
                <a:pos x="connsiteX17676" y="connsiteY17676"/>
              </a:cxn>
              <a:cxn ang="0">
                <a:pos x="connsiteX17677" y="connsiteY17677"/>
              </a:cxn>
              <a:cxn ang="0">
                <a:pos x="connsiteX17678" y="connsiteY17678"/>
              </a:cxn>
              <a:cxn ang="0">
                <a:pos x="connsiteX17679" y="connsiteY17679"/>
              </a:cxn>
              <a:cxn ang="0">
                <a:pos x="connsiteX17680" y="connsiteY17680"/>
              </a:cxn>
              <a:cxn ang="0">
                <a:pos x="connsiteX17681" y="connsiteY17681"/>
              </a:cxn>
              <a:cxn ang="0">
                <a:pos x="connsiteX17682" y="connsiteY17682"/>
              </a:cxn>
              <a:cxn ang="0">
                <a:pos x="connsiteX17683" y="connsiteY17683"/>
              </a:cxn>
              <a:cxn ang="0">
                <a:pos x="connsiteX17684" y="connsiteY17684"/>
              </a:cxn>
              <a:cxn ang="0">
                <a:pos x="connsiteX17685" y="connsiteY17685"/>
              </a:cxn>
              <a:cxn ang="0">
                <a:pos x="connsiteX17686" y="connsiteY17686"/>
              </a:cxn>
              <a:cxn ang="0">
                <a:pos x="connsiteX17687" y="connsiteY17687"/>
              </a:cxn>
              <a:cxn ang="0">
                <a:pos x="connsiteX17688" y="connsiteY17688"/>
              </a:cxn>
              <a:cxn ang="0">
                <a:pos x="connsiteX17689" y="connsiteY17689"/>
              </a:cxn>
              <a:cxn ang="0">
                <a:pos x="connsiteX17690" y="connsiteY17690"/>
              </a:cxn>
              <a:cxn ang="0">
                <a:pos x="connsiteX17691" y="connsiteY17691"/>
              </a:cxn>
              <a:cxn ang="0">
                <a:pos x="connsiteX17692" y="connsiteY17692"/>
              </a:cxn>
              <a:cxn ang="0">
                <a:pos x="connsiteX17693" y="connsiteY17693"/>
              </a:cxn>
              <a:cxn ang="0">
                <a:pos x="connsiteX17694" y="connsiteY17694"/>
              </a:cxn>
              <a:cxn ang="0">
                <a:pos x="connsiteX17695" y="connsiteY17695"/>
              </a:cxn>
              <a:cxn ang="0">
                <a:pos x="connsiteX17696" y="connsiteY17696"/>
              </a:cxn>
              <a:cxn ang="0">
                <a:pos x="connsiteX17697" y="connsiteY17697"/>
              </a:cxn>
              <a:cxn ang="0">
                <a:pos x="connsiteX17698" y="connsiteY17698"/>
              </a:cxn>
              <a:cxn ang="0">
                <a:pos x="connsiteX17699" y="connsiteY17699"/>
              </a:cxn>
              <a:cxn ang="0">
                <a:pos x="connsiteX17700" y="connsiteY17700"/>
              </a:cxn>
              <a:cxn ang="0">
                <a:pos x="connsiteX17701" y="connsiteY17701"/>
              </a:cxn>
              <a:cxn ang="0">
                <a:pos x="connsiteX17702" y="connsiteY17702"/>
              </a:cxn>
              <a:cxn ang="0">
                <a:pos x="connsiteX17703" y="connsiteY17703"/>
              </a:cxn>
              <a:cxn ang="0">
                <a:pos x="connsiteX17704" y="connsiteY17704"/>
              </a:cxn>
              <a:cxn ang="0">
                <a:pos x="connsiteX17705" y="connsiteY17705"/>
              </a:cxn>
              <a:cxn ang="0">
                <a:pos x="connsiteX17706" y="connsiteY17706"/>
              </a:cxn>
              <a:cxn ang="0">
                <a:pos x="connsiteX17707" y="connsiteY17707"/>
              </a:cxn>
              <a:cxn ang="0">
                <a:pos x="connsiteX17708" y="connsiteY17708"/>
              </a:cxn>
              <a:cxn ang="0">
                <a:pos x="connsiteX17709" y="connsiteY17709"/>
              </a:cxn>
              <a:cxn ang="0">
                <a:pos x="connsiteX17710" y="connsiteY17710"/>
              </a:cxn>
              <a:cxn ang="0">
                <a:pos x="connsiteX17711" y="connsiteY17711"/>
              </a:cxn>
              <a:cxn ang="0">
                <a:pos x="connsiteX17712" y="connsiteY17712"/>
              </a:cxn>
              <a:cxn ang="0">
                <a:pos x="connsiteX17713" y="connsiteY17713"/>
              </a:cxn>
              <a:cxn ang="0">
                <a:pos x="connsiteX17714" y="connsiteY17714"/>
              </a:cxn>
              <a:cxn ang="0">
                <a:pos x="connsiteX17715" y="connsiteY17715"/>
              </a:cxn>
              <a:cxn ang="0">
                <a:pos x="connsiteX17716" y="connsiteY17716"/>
              </a:cxn>
              <a:cxn ang="0">
                <a:pos x="connsiteX17717" y="connsiteY17717"/>
              </a:cxn>
              <a:cxn ang="0">
                <a:pos x="connsiteX17718" y="connsiteY17718"/>
              </a:cxn>
              <a:cxn ang="0">
                <a:pos x="connsiteX17719" y="connsiteY17719"/>
              </a:cxn>
              <a:cxn ang="0">
                <a:pos x="connsiteX17720" y="connsiteY17720"/>
              </a:cxn>
              <a:cxn ang="0">
                <a:pos x="connsiteX17721" y="connsiteY17721"/>
              </a:cxn>
              <a:cxn ang="0">
                <a:pos x="connsiteX17722" y="connsiteY17722"/>
              </a:cxn>
              <a:cxn ang="0">
                <a:pos x="connsiteX17723" y="connsiteY17723"/>
              </a:cxn>
              <a:cxn ang="0">
                <a:pos x="connsiteX17724" y="connsiteY17724"/>
              </a:cxn>
              <a:cxn ang="0">
                <a:pos x="connsiteX17725" y="connsiteY17725"/>
              </a:cxn>
              <a:cxn ang="0">
                <a:pos x="connsiteX17726" y="connsiteY17726"/>
              </a:cxn>
              <a:cxn ang="0">
                <a:pos x="connsiteX17727" y="connsiteY17727"/>
              </a:cxn>
              <a:cxn ang="0">
                <a:pos x="connsiteX17728" y="connsiteY17728"/>
              </a:cxn>
              <a:cxn ang="0">
                <a:pos x="connsiteX17729" y="connsiteY17729"/>
              </a:cxn>
              <a:cxn ang="0">
                <a:pos x="connsiteX17730" y="connsiteY17730"/>
              </a:cxn>
              <a:cxn ang="0">
                <a:pos x="connsiteX17731" y="connsiteY17731"/>
              </a:cxn>
              <a:cxn ang="0">
                <a:pos x="connsiteX17732" y="connsiteY17732"/>
              </a:cxn>
              <a:cxn ang="0">
                <a:pos x="connsiteX17733" y="connsiteY17733"/>
              </a:cxn>
              <a:cxn ang="0">
                <a:pos x="connsiteX17734" y="connsiteY17734"/>
              </a:cxn>
              <a:cxn ang="0">
                <a:pos x="connsiteX17735" y="connsiteY17735"/>
              </a:cxn>
              <a:cxn ang="0">
                <a:pos x="connsiteX17736" y="connsiteY17736"/>
              </a:cxn>
              <a:cxn ang="0">
                <a:pos x="connsiteX17737" y="connsiteY17737"/>
              </a:cxn>
              <a:cxn ang="0">
                <a:pos x="connsiteX17738" y="connsiteY17738"/>
              </a:cxn>
              <a:cxn ang="0">
                <a:pos x="connsiteX17739" y="connsiteY17739"/>
              </a:cxn>
              <a:cxn ang="0">
                <a:pos x="connsiteX17740" y="connsiteY17740"/>
              </a:cxn>
              <a:cxn ang="0">
                <a:pos x="connsiteX17741" y="connsiteY17741"/>
              </a:cxn>
              <a:cxn ang="0">
                <a:pos x="connsiteX17742" y="connsiteY17742"/>
              </a:cxn>
              <a:cxn ang="0">
                <a:pos x="connsiteX17743" y="connsiteY17743"/>
              </a:cxn>
              <a:cxn ang="0">
                <a:pos x="connsiteX17744" y="connsiteY17744"/>
              </a:cxn>
              <a:cxn ang="0">
                <a:pos x="connsiteX17745" y="connsiteY17745"/>
              </a:cxn>
              <a:cxn ang="0">
                <a:pos x="connsiteX17746" y="connsiteY17746"/>
              </a:cxn>
              <a:cxn ang="0">
                <a:pos x="connsiteX17747" y="connsiteY17747"/>
              </a:cxn>
              <a:cxn ang="0">
                <a:pos x="connsiteX17748" y="connsiteY17748"/>
              </a:cxn>
              <a:cxn ang="0">
                <a:pos x="connsiteX17749" y="connsiteY17749"/>
              </a:cxn>
              <a:cxn ang="0">
                <a:pos x="connsiteX17750" y="connsiteY17750"/>
              </a:cxn>
              <a:cxn ang="0">
                <a:pos x="connsiteX17751" y="connsiteY17751"/>
              </a:cxn>
              <a:cxn ang="0">
                <a:pos x="connsiteX17752" y="connsiteY17752"/>
              </a:cxn>
              <a:cxn ang="0">
                <a:pos x="connsiteX17753" y="connsiteY17753"/>
              </a:cxn>
              <a:cxn ang="0">
                <a:pos x="connsiteX17754" y="connsiteY17754"/>
              </a:cxn>
              <a:cxn ang="0">
                <a:pos x="connsiteX17755" y="connsiteY17755"/>
              </a:cxn>
              <a:cxn ang="0">
                <a:pos x="connsiteX17756" y="connsiteY17756"/>
              </a:cxn>
              <a:cxn ang="0">
                <a:pos x="connsiteX17757" y="connsiteY17757"/>
              </a:cxn>
              <a:cxn ang="0">
                <a:pos x="connsiteX17758" y="connsiteY17758"/>
              </a:cxn>
              <a:cxn ang="0">
                <a:pos x="connsiteX17759" y="connsiteY17759"/>
              </a:cxn>
              <a:cxn ang="0">
                <a:pos x="connsiteX17760" y="connsiteY17760"/>
              </a:cxn>
              <a:cxn ang="0">
                <a:pos x="connsiteX17761" y="connsiteY17761"/>
              </a:cxn>
              <a:cxn ang="0">
                <a:pos x="connsiteX17762" y="connsiteY17762"/>
              </a:cxn>
              <a:cxn ang="0">
                <a:pos x="connsiteX17763" y="connsiteY17763"/>
              </a:cxn>
              <a:cxn ang="0">
                <a:pos x="connsiteX17764" y="connsiteY17764"/>
              </a:cxn>
              <a:cxn ang="0">
                <a:pos x="connsiteX17765" y="connsiteY17765"/>
              </a:cxn>
              <a:cxn ang="0">
                <a:pos x="connsiteX17766" y="connsiteY17766"/>
              </a:cxn>
              <a:cxn ang="0">
                <a:pos x="connsiteX17767" y="connsiteY17767"/>
              </a:cxn>
              <a:cxn ang="0">
                <a:pos x="connsiteX17768" y="connsiteY17768"/>
              </a:cxn>
              <a:cxn ang="0">
                <a:pos x="connsiteX17769" y="connsiteY17769"/>
              </a:cxn>
              <a:cxn ang="0">
                <a:pos x="connsiteX17770" y="connsiteY17770"/>
              </a:cxn>
              <a:cxn ang="0">
                <a:pos x="connsiteX17771" y="connsiteY17771"/>
              </a:cxn>
              <a:cxn ang="0">
                <a:pos x="connsiteX17772" y="connsiteY17772"/>
              </a:cxn>
              <a:cxn ang="0">
                <a:pos x="connsiteX17773" y="connsiteY17773"/>
              </a:cxn>
              <a:cxn ang="0">
                <a:pos x="connsiteX17774" y="connsiteY17774"/>
              </a:cxn>
              <a:cxn ang="0">
                <a:pos x="connsiteX17775" y="connsiteY17775"/>
              </a:cxn>
              <a:cxn ang="0">
                <a:pos x="connsiteX17776" y="connsiteY17776"/>
              </a:cxn>
              <a:cxn ang="0">
                <a:pos x="connsiteX17777" y="connsiteY17777"/>
              </a:cxn>
              <a:cxn ang="0">
                <a:pos x="connsiteX17778" y="connsiteY17778"/>
              </a:cxn>
              <a:cxn ang="0">
                <a:pos x="connsiteX17779" y="connsiteY17779"/>
              </a:cxn>
              <a:cxn ang="0">
                <a:pos x="connsiteX17780" y="connsiteY17780"/>
              </a:cxn>
              <a:cxn ang="0">
                <a:pos x="connsiteX17781" y="connsiteY17781"/>
              </a:cxn>
              <a:cxn ang="0">
                <a:pos x="connsiteX17782" y="connsiteY17782"/>
              </a:cxn>
              <a:cxn ang="0">
                <a:pos x="connsiteX17783" y="connsiteY17783"/>
              </a:cxn>
              <a:cxn ang="0">
                <a:pos x="connsiteX17784" y="connsiteY17784"/>
              </a:cxn>
              <a:cxn ang="0">
                <a:pos x="connsiteX17785" y="connsiteY17785"/>
              </a:cxn>
              <a:cxn ang="0">
                <a:pos x="connsiteX17786" y="connsiteY17786"/>
              </a:cxn>
              <a:cxn ang="0">
                <a:pos x="connsiteX17787" y="connsiteY17787"/>
              </a:cxn>
              <a:cxn ang="0">
                <a:pos x="connsiteX17788" y="connsiteY17788"/>
              </a:cxn>
              <a:cxn ang="0">
                <a:pos x="connsiteX17789" y="connsiteY17789"/>
              </a:cxn>
              <a:cxn ang="0">
                <a:pos x="connsiteX17790" y="connsiteY17790"/>
              </a:cxn>
              <a:cxn ang="0">
                <a:pos x="connsiteX17791" y="connsiteY17791"/>
              </a:cxn>
              <a:cxn ang="0">
                <a:pos x="connsiteX17792" y="connsiteY17792"/>
              </a:cxn>
              <a:cxn ang="0">
                <a:pos x="connsiteX17793" y="connsiteY17793"/>
              </a:cxn>
              <a:cxn ang="0">
                <a:pos x="connsiteX17794" y="connsiteY17794"/>
              </a:cxn>
              <a:cxn ang="0">
                <a:pos x="connsiteX17795" y="connsiteY17795"/>
              </a:cxn>
              <a:cxn ang="0">
                <a:pos x="connsiteX17796" y="connsiteY17796"/>
              </a:cxn>
              <a:cxn ang="0">
                <a:pos x="connsiteX17797" y="connsiteY17797"/>
              </a:cxn>
              <a:cxn ang="0">
                <a:pos x="connsiteX17798" y="connsiteY17798"/>
              </a:cxn>
              <a:cxn ang="0">
                <a:pos x="connsiteX17799" y="connsiteY17799"/>
              </a:cxn>
              <a:cxn ang="0">
                <a:pos x="connsiteX17800" y="connsiteY17800"/>
              </a:cxn>
              <a:cxn ang="0">
                <a:pos x="connsiteX17801" y="connsiteY17801"/>
              </a:cxn>
              <a:cxn ang="0">
                <a:pos x="connsiteX17802" y="connsiteY17802"/>
              </a:cxn>
              <a:cxn ang="0">
                <a:pos x="connsiteX17803" y="connsiteY17803"/>
              </a:cxn>
              <a:cxn ang="0">
                <a:pos x="connsiteX17804" y="connsiteY17804"/>
              </a:cxn>
              <a:cxn ang="0">
                <a:pos x="connsiteX17805" y="connsiteY17805"/>
              </a:cxn>
              <a:cxn ang="0">
                <a:pos x="connsiteX17806" y="connsiteY17806"/>
              </a:cxn>
              <a:cxn ang="0">
                <a:pos x="connsiteX17807" y="connsiteY17807"/>
              </a:cxn>
              <a:cxn ang="0">
                <a:pos x="connsiteX17808" y="connsiteY17808"/>
              </a:cxn>
              <a:cxn ang="0">
                <a:pos x="connsiteX17809" y="connsiteY17809"/>
              </a:cxn>
              <a:cxn ang="0">
                <a:pos x="connsiteX17810" y="connsiteY17810"/>
              </a:cxn>
              <a:cxn ang="0">
                <a:pos x="connsiteX17811" y="connsiteY17811"/>
              </a:cxn>
              <a:cxn ang="0">
                <a:pos x="connsiteX17812" y="connsiteY17812"/>
              </a:cxn>
              <a:cxn ang="0">
                <a:pos x="connsiteX17813" y="connsiteY17813"/>
              </a:cxn>
              <a:cxn ang="0">
                <a:pos x="connsiteX17814" y="connsiteY17814"/>
              </a:cxn>
              <a:cxn ang="0">
                <a:pos x="connsiteX17815" y="connsiteY17815"/>
              </a:cxn>
              <a:cxn ang="0">
                <a:pos x="connsiteX17816" y="connsiteY17816"/>
              </a:cxn>
              <a:cxn ang="0">
                <a:pos x="connsiteX17817" y="connsiteY17817"/>
              </a:cxn>
              <a:cxn ang="0">
                <a:pos x="connsiteX17818" y="connsiteY17818"/>
              </a:cxn>
              <a:cxn ang="0">
                <a:pos x="connsiteX17819" y="connsiteY17819"/>
              </a:cxn>
              <a:cxn ang="0">
                <a:pos x="connsiteX17820" y="connsiteY17820"/>
              </a:cxn>
              <a:cxn ang="0">
                <a:pos x="connsiteX17821" y="connsiteY17821"/>
              </a:cxn>
              <a:cxn ang="0">
                <a:pos x="connsiteX17822" y="connsiteY17822"/>
              </a:cxn>
              <a:cxn ang="0">
                <a:pos x="connsiteX17823" y="connsiteY17823"/>
              </a:cxn>
              <a:cxn ang="0">
                <a:pos x="connsiteX17824" y="connsiteY17824"/>
              </a:cxn>
              <a:cxn ang="0">
                <a:pos x="connsiteX17825" y="connsiteY17825"/>
              </a:cxn>
              <a:cxn ang="0">
                <a:pos x="connsiteX17826" y="connsiteY17826"/>
              </a:cxn>
              <a:cxn ang="0">
                <a:pos x="connsiteX17827" y="connsiteY17827"/>
              </a:cxn>
              <a:cxn ang="0">
                <a:pos x="connsiteX17828" y="connsiteY17828"/>
              </a:cxn>
              <a:cxn ang="0">
                <a:pos x="connsiteX17829" y="connsiteY17829"/>
              </a:cxn>
              <a:cxn ang="0">
                <a:pos x="connsiteX17830" y="connsiteY17830"/>
              </a:cxn>
              <a:cxn ang="0">
                <a:pos x="connsiteX17831" y="connsiteY17831"/>
              </a:cxn>
              <a:cxn ang="0">
                <a:pos x="connsiteX17832" y="connsiteY17832"/>
              </a:cxn>
              <a:cxn ang="0">
                <a:pos x="connsiteX17833" y="connsiteY17833"/>
              </a:cxn>
              <a:cxn ang="0">
                <a:pos x="connsiteX17834" y="connsiteY17834"/>
              </a:cxn>
              <a:cxn ang="0">
                <a:pos x="connsiteX17835" y="connsiteY17835"/>
              </a:cxn>
              <a:cxn ang="0">
                <a:pos x="connsiteX17836" y="connsiteY17836"/>
              </a:cxn>
              <a:cxn ang="0">
                <a:pos x="connsiteX17837" y="connsiteY17837"/>
              </a:cxn>
              <a:cxn ang="0">
                <a:pos x="connsiteX17838" y="connsiteY17838"/>
              </a:cxn>
              <a:cxn ang="0">
                <a:pos x="connsiteX17839" y="connsiteY17839"/>
              </a:cxn>
              <a:cxn ang="0">
                <a:pos x="connsiteX17840" y="connsiteY17840"/>
              </a:cxn>
              <a:cxn ang="0">
                <a:pos x="connsiteX17841" y="connsiteY17841"/>
              </a:cxn>
              <a:cxn ang="0">
                <a:pos x="connsiteX17842" y="connsiteY17842"/>
              </a:cxn>
              <a:cxn ang="0">
                <a:pos x="connsiteX17843" y="connsiteY17843"/>
              </a:cxn>
              <a:cxn ang="0">
                <a:pos x="connsiteX17844" y="connsiteY17844"/>
              </a:cxn>
              <a:cxn ang="0">
                <a:pos x="connsiteX17845" y="connsiteY17845"/>
              </a:cxn>
              <a:cxn ang="0">
                <a:pos x="connsiteX17846" y="connsiteY17846"/>
              </a:cxn>
              <a:cxn ang="0">
                <a:pos x="connsiteX17847" y="connsiteY17847"/>
              </a:cxn>
              <a:cxn ang="0">
                <a:pos x="connsiteX17848" y="connsiteY17848"/>
              </a:cxn>
              <a:cxn ang="0">
                <a:pos x="connsiteX17849" y="connsiteY17849"/>
              </a:cxn>
              <a:cxn ang="0">
                <a:pos x="connsiteX17850" y="connsiteY17850"/>
              </a:cxn>
              <a:cxn ang="0">
                <a:pos x="connsiteX17851" y="connsiteY17851"/>
              </a:cxn>
              <a:cxn ang="0">
                <a:pos x="connsiteX17852" y="connsiteY17852"/>
              </a:cxn>
              <a:cxn ang="0">
                <a:pos x="connsiteX17853" y="connsiteY17853"/>
              </a:cxn>
              <a:cxn ang="0">
                <a:pos x="connsiteX17854" y="connsiteY17854"/>
              </a:cxn>
              <a:cxn ang="0">
                <a:pos x="connsiteX17855" y="connsiteY17855"/>
              </a:cxn>
              <a:cxn ang="0">
                <a:pos x="connsiteX17856" y="connsiteY17856"/>
              </a:cxn>
              <a:cxn ang="0">
                <a:pos x="connsiteX17857" y="connsiteY17857"/>
              </a:cxn>
              <a:cxn ang="0">
                <a:pos x="connsiteX17858" y="connsiteY17858"/>
              </a:cxn>
              <a:cxn ang="0">
                <a:pos x="connsiteX17859" y="connsiteY17859"/>
              </a:cxn>
              <a:cxn ang="0">
                <a:pos x="connsiteX17860" y="connsiteY17860"/>
              </a:cxn>
              <a:cxn ang="0">
                <a:pos x="connsiteX17861" y="connsiteY17861"/>
              </a:cxn>
              <a:cxn ang="0">
                <a:pos x="connsiteX17862" y="connsiteY17862"/>
              </a:cxn>
              <a:cxn ang="0">
                <a:pos x="connsiteX17863" y="connsiteY17863"/>
              </a:cxn>
              <a:cxn ang="0">
                <a:pos x="connsiteX17864" y="connsiteY17864"/>
              </a:cxn>
              <a:cxn ang="0">
                <a:pos x="connsiteX17865" y="connsiteY17865"/>
              </a:cxn>
              <a:cxn ang="0">
                <a:pos x="connsiteX17866" y="connsiteY17866"/>
              </a:cxn>
              <a:cxn ang="0">
                <a:pos x="connsiteX17867" y="connsiteY17867"/>
              </a:cxn>
              <a:cxn ang="0">
                <a:pos x="connsiteX17868" y="connsiteY17868"/>
              </a:cxn>
              <a:cxn ang="0">
                <a:pos x="connsiteX17869" y="connsiteY17869"/>
              </a:cxn>
              <a:cxn ang="0">
                <a:pos x="connsiteX17870" y="connsiteY17870"/>
              </a:cxn>
              <a:cxn ang="0">
                <a:pos x="connsiteX17871" y="connsiteY17871"/>
              </a:cxn>
              <a:cxn ang="0">
                <a:pos x="connsiteX17872" y="connsiteY17872"/>
              </a:cxn>
              <a:cxn ang="0">
                <a:pos x="connsiteX17873" y="connsiteY17873"/>
              </a:cxn>
              <a:cxn ang="0">
                <a:pos x="connsiteX17874" y="connsiteY17874"/>
              </a:cxn>
              <a:cxn ang="0">
                <a:pos x="connsiteX17875" y="connsiteY17875"/>
              </a:cxn>
              <a:cxn ang="0">
                <a:pos x="connsiteX17876" y="connsiteY17876"/>
              </a:cxn>
              <a:cxn ang="0">
                <a:pos x="connsiteX17877" y="connsiteY17877"/>
              </a:cxn>
              <a:cxn ang="0">
                <a:pos x="connsiteX17878" y="connsiteY17878"/>
              </a:cxn>
              <a:cxn ang="0">
                <a:pos x="connsiteX17879" y="connsiteY17879"/>
              </a:cxn>
              <a:cxn ang="0">
                <a:pos x="connsiteX17880" y="connsiteY17880"/>
              </a:cxn>
              <a:cxn ang="0">
                <a:pos x="connsiteX17881" y="connsiteY17881"/>
              </a:cxn>
              <a:cxn ang="0">
                <a:pos x="connsiteX17882" y="connsiteY17882"/>
              </a:cxn>
              <a:cxn ang="0">
                <a:pos x="connsiteX17883" y="connsiteY17883"/>
              </a:cxn>
              <a:cxn ang="0">
                <a:pos x="connsiteX17884" y="connsiteY17884"/>
              </a:cxn>
              <a:cxn ang="0">
                <a:pos x="connsiteX17885" y="connsiteY17885"/>
              </a:cxn>
              <a:cxn ang="0">
                <a:pos x="connsiteX17886" y="connsiteY17886"/>
              </a:cxn>
              <a:cxn ang="0">
                <a:pos x="connsiteX17887" y="connsiteY17887"/>
              </a:cxn>
              <a:cxn ang="0">
                <a:pos x="connsiteX17888" y="connsiteY17888"/>
              </a:cxn>
              <a:cxn ang="0">
                <a:pos x="connsiteX17889" y="connsiteY17889"/>
              </a:cxn>
              <a:cxn ang="0">
                <a:pos x="connsiteX17890" y="connsiteY17890"/>
              </a:cxn>
              <a:cxn ang="0">
                <a:pos x="connsiteX17891" y="connsiteY17891"/>
              </a:cxn>
              <a:cxn ang="0">
                <a:pos x="connsiteX17892" y="connsiteY17892"/>
              </a:cxn>
              <a:cxn ang="0">
                <a:pos x="connsiteX17893" y="connsiteY17893"/>
              </a:cxn>
              <a:cxn ang="0">
                <a:pos x="connsiteX17894" y="connsiteY17894"/>
              </a:cxn>
              <a:cxn ang="0">
                <a:pos x="connsiteX17895" y="connsiteY17895"/>
              </a:cxn>
              <a:cxn ang="0">
                <a:pos x="connsiteX17896" y="connsiteY17896"/>
              </a:cxn>
              <a:cxn ang="0">
                <a:pos x="connsiteX17897" y="connsiteY17897"/>
              </a:cxn>
              <a:cxn ang="0">
                <a:pos x="connsiteX17898" y="connsiteY17898"/>
              </a:cxn>
              <a:cxn ang="0">
                <a:pos x="connsiteX17899" y="connsiteY17899"/>
              </a:cxn>
              <a:cxn ang="0">
                <a:pos x="connsiteX17900" y="connsiteY17900"/>
              </a:cxn>
              <a:cxn ang="0">
                <a:pos x="connsiteX17901" y="connsiteY17901"/>
              </a:cxn>
              <a:cxn ang="0">
                <a:pos x="connsiteX17902" y="connsiteY17902"/>
              </a:cxn>
              <a:cxn ang="0">
                <a:pos x="connsiteX17903" y="connsiteY17903"/>
              </a:cxn>
              <a:cxn ang="0">
                <a:pos x="connsiteX17904" y="connsiteY17904"/>
              </a:cxn>
              <a:cxn ang="0">
                <a:pos x="connsiteX17905" y="connsiteY17905"/>
              </a:cxn>
              <a:cxn ang="0">
                <a:pos x="connsiteX17906" y="connsiteY17906"/>
              </a:cxn>
              <a:cxn ang="0">
                <a:pos x="connsiteX17907" y="connsiteY17907"/>
              </a:cxn>
              <a:cxn ang="0">
                <a:pos x="connsiteX17908" y="connsiteY17908"/>
              </a:cxn>
              <a:cxn ang="0">
                <a:pos x="connsiteX17909" y="connsiteY17909"/>
              </a:cxn>
              <a:cxn ang="0">
                <a:pos x="connsiteX17910" y="connsiteY17910"/>
              </a:cxn>
              <a:cxn ang="0">
                <a:pos x="connsiteX17911" y="connsiteY17911"/>
              </a:cxn>
              <a:cxn ang="0">
                <a:pos x="connsiteX17912" y="connsiteY17912"/>
              </a:cxn>
              <a:cxn ang="0">
                <a:pos x="connsiteX17913" y="connsiteY17913"/>
              </a:cxn>
              <a:cxn ang="0">
                <a:pos x="connsiteX17914" y="connsiteY17914"/>
              </a:cxn>
              <a:cxn ang="0">
                <a:pos x="connsiteX17915" y="connsiteY17915"/>
              </a:cxn>
              <a:cxn ang="0">
                <a:pos x="connsiteX17916" y="connsiteY17916"/>
              </a:cxn>
              <a:cxn ang="0">
                <a:pos x="connsiteX17917" y="connsiteY17917"/>
              </a:cxn>
              <a:cxn ang="0">
                <a:pos x="connsiteX17918" y="connsiteY17918"/>
              </a:cxn>
              <a:cxn ang="0">
                <a:pos x="connsiteX17919" y="connsiteY17919"/>
              </a:cxn>
              <a:cxn ang="0">
                <a:pos x="connsiteX17920" y="connsiteY17920"/>
              </a:cxn>
              <a:cxn ang="0">
                <a:pos x="connsiteX17921" y="connsiteY17921"/>
              </a:cxn>
              <a:cxn ang="0">
                <a:pos x="connsiteX17922" y="connsiteY17922"/>
              </a:cxn>
              <a:cxn ang="0">
                <a:pos x="connsiteX17923" y="connsiteY17923"/>
              </a:cxn>
              <a:cxn ang="0">
                <a:pos x="connsiteX17924" y="connsiteY17924"/>
              </a:cxn>
              <a:cxn ang="0">
                <a:pos x="connsiteX17925" y="connsiteY17925"/>
              </a:cxn>
              <a:cxn ang="0">
                <a:pos x="connsiteX17926" y="connsiteY17926"/>
              </a:cxn>
              <a:cxn ang="0">
                <a:pos x="connsiteX17927" y="connsiteY17927"/>
              </a:cxn>
              <a:cxn ang="0">
                <a:pos x="connsiteX17928" y="connsiteY17928"/>
              </a:cxn>
              <a:cxn ang="0">
                <a:pos x="connsiteX17929" y="connsiteY17929"/>
              </a:cxn>
              <a:cxn ang="0">
                <a:pos x="connsiteX17930" y="connsiteY17930"/>
              </a:cxn>
              <a:cxn ang="0">
                <a:pos x="connsiteX17931" y="connsiteY17931"/>
              </a:cxn>
              <a:cxn ang="0">
                <a:pos x="connsiteX17932" y="connsiteY17932"/>
              </a:cxn>
              <a:cxn ang="0">
                <a:pos x="connsiteX17933" y="connsiteY17933"/>
              </a:cxn>
              <a:cxn ang="0">
                <a:pos x="connsiteX17934" y="connsiteY17934"/>
              </a:cxn>
              <a:cxn ang="0">
                <a:pos x="connsiteX17935" y="connsiteY17935"/>
              </a:cxn>
              <a:cxn ang="0">
                <a:pos x="connsiteX17936" y="connsiteY17936"/>
              </a:cxn>
              <a:cxn ang="0">
                <a:pos x="connsiteX17937" y="connsiteY17937"/>
              </a:cxn>
              <a:cxn ang="0">
                <a:pos x="connsiteX17938" y="connsiteY17938"/>
              </a:cxn>
              <a:cxn ang="0">
                <a:pos x="connsiteX17939" y="connsiteY17939"/>
              </a:cxn>
              <a:cxn ang="0">
                <a:pos x="connsiteX17940" y="connsiteY17940"/>
              </a:cxn>
              <a:cxn ang="0">
                <a:pos x="connsiteX17941" y="connsiteY17941"/>
              </a:cxn>
              <a:cxn ang="0">
                <a:pos x="connsiteX17942" y="connsiteY17942"/>
              </a:cxn>
              <a:cxn ang="0">
                <a:pos x="connsiteX17943" y="connsiteY17943"/>
              </a:cxn>
              <a:cxn ang="0">
                <a:pos x="connsiteX17944" y="connsiteY17944"/>
              </a:cxn>
              <a:cxn ang="0">
                <a:pos x="connsiteX17945" y="connsiteY17945"/>
              </a:cxn>
              <a:cxn ang="0">
                <a:pos x="connsiteX17946" y="connsiteY17946"/>
              </a:cxn>
              <a:cxn ang="0">
                <a:pos x="connsiteX17947" y="connsiteY17947"/>
              </a:cxn>
              <a:cxn ang="0">
                <a:pos x="connsiteX17948" y="connsiteY17948"/>
              </a:cxn>
              <a:cxn ang="0">
                <a:pos x="connsiteX17949" y="connsiteY17949"/>
              </a:cxn>
              <a:cxn ang="0">
                <a:pos x="connsiteX17950" y="connsiteY17950"/>
              </a:cxn>
              <a:cxn ang="0">
                <a:pos x="connsiteX17951" y="connsiteY17951"/>
              </a:cxn>
              <a:cxn ang="0">
                <a:pos x="connsiteX17952" y="connsiteY17952"/>
              </a:cxn>
              <a:cxn ang="0">
                <a:pos x="connsiteX17953" y="connsiteY17953"/>
              </a:cxn>
              <a:cxn ang="0">
                <a:pos x="connsiteX17954" y="connsiteY17954"/>
              </a:cxn>
              <a:cxn ang="0">
                <a:pos x="connsiteX17955" y="connsiteY17955"/>
              </a:cxn>
              <a:cxn ang="0">
                <a:pos x="connsiteX17956" y="connsiteY17956"/>
              </a:cxn>
              <a:cxn ang="0">
                <a:pos x="connsiteX17957" y="connsiteY17957"/>
              </a:cxn>
              <a:cxn ang="0">
                <a:pos x="connsiteX17958" y="connsiteY17958"/>
              </a:cxn>
              <a:cxn ang="0">
                <a:pos x="connsiteX17959" y="connsiteY17959"/>
              </a:cxn>
              <a:cxn ang="0">
                <a:pos x="connsiteX17960" y="connsiteY17960"/>
              </a:cxn>
              <a:cxn ang="0">
                <a:pos x="connsiteX17961" y="connsiteY17961"/>
              </a:cxn>
              <a:cxn ang="0">
                <a:pos x="connsiteX17962" y="connsiteY17962"/>
              </a:cxn>
              <a:cxn ang="0">
                <a:pos x="connsiteX17963" y="connsiteY17963"/>
              </a:cxn>
              <a:cxn ang="0">
                <a:pos x="connsiteX17964" y="connsiteY17964"/>
              </a:cxn>
              <a:cxn ang="0">
                <a:pos x="connsiteX17965" y="connsiteY17965"/>
              </a:cxn>
              <a:cxn ang="0">
                <a:pos x="connsiteX17966" y="connsiteY17966"/>
              </a:cxn>
              <a:cxn ang="0">
                <a:pos x="connsiteX17967" y="connsiteY17967"/>
              </a:cxn>
              <a:cxn ang="0">
                <a:pos x="connsiteX17968" y="connsiteY17968"/>
              </a:cxn>
              <a:cxn ang="0">
                <a:pos x="connsiteX17969" y="connsiteY17969"/>
              </a:cxn>
              <a:cxn ang="0">
                <a:pos x="connsiteX17970" y="connsiteY17970"/>
              </a:cxn>
              <a:cxn ang="0">
                <a:pos x="connsiteX17971" y="connsiteY17971"/>
              </a:cxn>
              <a:cxn ang="0">
                <a:pos x="connsiteX17972" y="connsiteY17972"/>
              </a:cxn>
              <a:cxn ang="0">
                <a:pos x="connsiteX17973" y="connsiteY17973"/>
              </a:cxn>
              <a:cxn ang="0">
                <a:pos x="connsiteX17974" y="connsiteY17974"/>
              </a:cxn>
              <a:cxn ang="0">
                <a:pos x="connsiteX17975" y="connsiteY17975"/>
              </a:cxn>
              <a:cxn ang="0">
                <a:pos x="connsiteX17976" y="connsiteY17976"/>
              </a:cxn>
              <a:cxn ang="0">
                <a:pos x="connsiteX17977" y="connsiteY17977"/>
              </a:cxn>
              <a:cxn ang="0">
                <a:pos x="connsiteX17978" y="connsiteY17978"/>
              </a:cxn>
              <a:cxn ang="0">
                <a:pos x="connsiteX17979" y="connsiteY17979"/>
              </a:cxn>
              <a:cxn ang="0">
                <a:pos x="connsiteX17980" y="connsiteY17980"/>
              </a:cxn>
              <a:cxn ang="0">
                <a:pos x="connsiteX17981" y="connsiteY17981"/>
              </a:cxn>
              <a:cxn ang="0">
                <a:pos x="connsiteX17982" y="connsiteY17982"/>
              </a:cxn>
              <a:cxn ang="0">
                <a:pos x="connsiteX17983" y="connsiteY17983"/>
              </a:cxn>
              <a:cxn ang="0">
                <a:pos x="connsiteX17984" y="connsiteY17984"/>
              </a:cxn>
              <a:cxn ang="0">
                <a:pos x="connsiteX17985" y="connsiteY17985"/>
              </a:cxn>
              <a:cxn ang="0">
                <a:pos x="connsiteX17986" y="connsiteY17986"/>
              </a:cxn>
              <a:cxn ang="0">
                <a:pos x="connsiteX17987" y="connsiteY17987"/>
              </a:cxn>
              <a:cxn ang="0">
                <a:pos x="connsiteX17988" y="connsiteY17988"/>
              </a:cxn>
              <a:cxn ang="0">
                <a:pos x="connsiteX17989" y="connsiteY17989"/>
              </a:cxn>
              <a:cxn ang="0">
                <a:pos x="connsiteX17990" y="connsiteY17990"/>
              </a:cxn>
              <a:cxn ang="0">
                <a:pos x="connsiteX17991" y="connsiteY17991"/>
              </a:cxn>
              <a:cxn ang="0">
                <a:pos x="connsiteX17992" y="connsiteY17992"/>
              </a:cxn>
              <a:cxn ang="0">
                <a:pos x="connsiteX17993" y="connsiteY17993"/>
              </a:cxn>
              <a:cxn ang="0">
                <a:pos x="connsiteX17994" y="connsiteY17994"/>
              </a:cxn>
              <a:cxn ang="0">
                <a:pos x="connsiteX17995" y="connsiteY17995"/>
              </a:cxn>
              <a:cxn ang="0">
                <a:pos x="connsiteX17996" y="connsiteY17996"/>
              </a:cxn>
              <a:cxn ang="0">
                <a:pos x="connsiteX17997" y="connsiteY17997"/>
              </a:cxn>
              <a:cxn ang="0">
                <a:pos x="connsiteX17998" y="connsiteY17998"/>
              </a:cxn>
              <a:cxn ang="0">
                <a:pos x="connsiteX17999" y="connsiteY17999"/>
              </a:cxn>
              <a:cxn ang="0">
                <a:pos x="connsiteX18000" y="connsiteY18000"/>
              </a:cxn>
              <a:cxn ang="0">
                <a:pos x="connsiteX18001" y="connsiteY18001"/>
              </a:cxn>
              <a:cxn ang="0">
                <a:pos x="connsiteX18002" y="connsiteY18002"/>
              </a:cxn>
              <a:cxn ang="0">
                <a:pos x="connsiteX18003" y="connsiteY18003"/>
              </a:cxn>
              <a:cxn ang="0">
                <a:pos x="connsiteX18004" y="connsiteY18004"/>
              </a:cxn>
              <a:cxn ang="0">
                <a:pos x="connsiteX18005" y="connsiteY18005"/>
              </a:cxn>
              <a:cxn ang="0">
                <a:pos x="connsiteX18006" y="connsiteY18006"/>
              </a:cxn>
              <a:cxn ang="0">
                <a:pos x="connsiteX18007" y="connsiteY18007"/>
              </a:cxn>
              <a:cxn ang="0">
                <a:pos x="connsiteX18008" y="connsiteY18008"/>
              </a:cxn>
              <a:cxn ang="0">
                <a:pos x="connsiteX18009" y="connsiteY18009"/>
              </a:cxn>
              <a:cxn ang="0">
                <a:pos x="connsiteX18010" y="connsiteY18010"/>
              </a:cxn>
              <a:cxn ang="0">
                <a:pos x="connsiteX18011" y="connsiteY18011"/>
              </a:cxn>
              <a:cxn ang="0">
                <a:pos x="connsiteX18012" y="connsiteY18012"/>
              </a:cxn>
              <a:cxn ang="0">
                <a:pos x="connsiteX18013" y="connsiteY18013"/>
              </a:cxn>
              <a:cxn ang="0">
                <a:pos x="connsiteX18014" y="connsiteY18014"/>
              </a:cxn>
              <a:cxn ang="0">
                <a:pos x="connsiteX18015" y="connsiteY18015"/>
              </a:cxn>
              <a:cxn ang="0">
                <a:pos x="connsiteX18016" y="connsiteY18016"/>
              </a:cxn>
              <a:cxn ang="0">
                <a:pos x="connsiteX18017" y="connsiteY18017"/>
              </a:cxn>
              <a:cxn ang="0">
                <a:pos x="connsiteX18018" y="connsiteY18018"/>
              </a:cxn>
              <a:cxn ang="0">
                <a:pos x="connsiteX18019" y="connsiteY18019"/>
              </a:cxn>
              <a:cxn ang="0">
                <a:pos x="connsiteX18020" y="connsiteY18020"/>
              </a:cxn>
              <a:cxn ang="0">
                <a:pos x="connsiteX18021" y="connsiteY18021"/>
              </a:cxn>
              <a:cxn ang="0">
                <a:pos x="connsiteX18022" y="connsiteY18022"/>
              </a:cxn>
              <a:cxn ang="0">
                <a:pos x="connsiteX18023" y="connsiteY18023"/>
              </a:cxn>
              <a:cxn ang="0">
                <a:pos x="connsiteX18024" y="connsiteY18024"/>
              </a:cxn>
              <a:cxn ang="0">
                <a:pos x="connsiteX18025" y="connsiteY18025"/>
              </a:cxn>
              <a:cxn ang="0">
                <a:pos x="connsiteX18026" y="connsiteY18026"/>
              </a:cxn>
              <a:cxn ang="0">
                <a:pos x="connsiteX18027" y="connsiteY18027"/>
              </a:cxn>
              <a:cxn ang="0">
                <a:pos x="connsiteX18028" y="connsiteY18028"/>
              </a:cxn>
              <a:cxn ang="0">
                <a:pos x="connsiteX18029" y="connsiteY18029"/>
              </a:cxn>
              <a:cxn ang="0">
                <a:pos x="connsiteX18030" y="connsiteY18030"/>
              </a:cxn>
              <a:cxn ang="0">
                <a:pos x="connsiteX18031" y="connsiteY18031"/>
              </a:cxn>
              <a:cxn ang="0">
                <a:pos x="connsiteX18032" y="connsiteY18032"/>
              </a:cxn>
              <a:cxn ang="0">
                <a:pos x="connsiteX18033" y="connsiteY18033"/>
              </a:cxn>
              <a:cxn ang="0">
                <a:pos x="connsiteX18034" y="connsiteY18034"/>
              </a:cxn>
              <a:cxn ang="0">
                <a:pos x="connsiteX18035" y="connsiteY18035"/>
              </a:cxn>
              <a:cxn ang="0">
                <a:pos x="connsiteX18036" y="connsiteY18036"/>
              </a:cxn>
              <a:cxn ang="0">
                <a:pos x="connsiteX18037" y="connsiteY18037"/>
              </a:cxn>
              <a:cxn ang="0">
                <a:pos x="connsiteX18038" y="connsiteY18038"/>
              </a:cxn>
              <a:cxn ang="0">
                <a:pos x="connsiteX18039" y="connsiteY18039"/>
              </a:cxn>
              <a:cxn ang="0">
                <a:pos x="connsiteX18040" y="connsiteY18040"/>
              </a:cxn>
              <a:cxn ang="0">
                <a:pos x="connsiteX18041" y="connsiteY18041"/>
              </a:cxn>
              <a:cxn ang="0">
                <a:pos x="connsiteX18042" y="connsiteY18042"/>
              </a:cxn>
              <a:cxn ang="0">
                <a:pos x="connsiteX18043" y="connsiteY18043"/>
              </a:cxn>
              <a:cxn ang="0">
                <a:pos x="connsiteX18044" y="connsiteY18044"/>
              </a:cxn>
              <a:cxn ang="0">
                <a:pos x="connsiteX18045" y="connsiteY18045"/>
              </a:cxn>
              <a:cxn ang="0">
                <a:pos x="connsiteX18046" y="connsiteY18046"/>
              </a:cxn>
              <a:cxn ang="0">
                <a:pos x="connsiteX18047" y="connsiteY18047"/>
              </a:cxn>
              <a:cxn ang="0">
                <a:pos x="connsiteX18048" y="connsiteY18048"/>
              </a:cxn>
              <a:cxn ang="0">
                <a:pos x="connsiteX18049" y="connsiteY18049"/>
              </a:cxn>
              <a:cxn ang="0">
                <a:pos x="connsiteX18050" y="connsiteY18050"/>
              </a:cxn>
              <a:cxn ang="0">
                <a:pos x="connsiteX18051" y="connsiteY18051"/>
              </a:cxn>
              <a:cxn ang="0">
                <a:pos x="connsiteX18052" y="connsiteY18052"/>
              </a:cxn>
              <a:cxn ang="0">
                <a:pos x="connsiteX18053" y="connsiteY18053"/>
              </a:cxn>
              <a:cxn ang="0">
                <a:pos x="connsiteX18054" y="connsiteY18054"/>
              </a:cxn>
              <a:cxn ang="0">
                <a:pos x="connsiteX18055" y="connsiteY18055"/>
              </a:cxn>
              <a:cxn ang="0">
                <a:pos x="connsiteX18056" y="connsiteY18056"/>
              </a:cxn>
              <a:cxn ang="0">
                <a:pos x="connsiteX18057" y="connsiteY18057"/>
              </a:cxn>
              <a:cxn ang="0">
                <a:pos x="connsiteX18058" y="connsiteY18058"/>
              </a:cxn>
              <a:cxn ang="0">
                <a:pos x="connsiteX18059" y="connsiteY18059"/>
              </a:cxn>
              <a:cxn ang="0">
                <a:pos x="connsiteX18060" y="connsiteY18060"/>
              </a:cxn>
              <a:cxn ang="0">
                <a:pos x="connsiteX18061" y="connsiteY18061"/>
              </a:cxn>
              <a:cxn ang="0">
                <a:pos x="connsiteX18062" y="connsiteY18062"/>
              </a:cxn>
              <a:cxn ang="0">
                <a:pos x="connsiteX18063" y="connsiteY18063"/>
              </a:cxn>
              <a:cxn ang="0">
                <a:pos x="connsiteX18064" y="connsiteY18064"/>
              </a:cxn>
              <a:cxn ang="0">
                <a:pos x="connsiteX18065" y="connsiteY18065"/>
              </a:cxn>
              <a:cxn ang="0">
                <a:pos x="connsiteX18066" y="connsiteY18066"/>
              </a:cxn>
              <a:cxn ang="0">
                <a:pos x="connsiteX18067" y="connsiteY18067"/>
              </a:cxn>
              <a:cxn ang="0">
                <a:pos x="connsiteX18068" y="connsiteY18068"/>
              </a:cxn>
              <a:cxn ang="0">
                <a:pos x="connsiteX18069" y="connsiteY18069"/>
              </a:cxn>
              <a:cxn ang="0">
                <a:pos x="connsiteX18070" y="connsiteY18070"/>
              </a:cxn>
              <a:cxn ang="0">
                <a:pos x="connsiteX18071" y="connsiteY18071"/>
              </a:cxn>
              <a:cxn ang="0">
                <a:pos x="connsiteX18072" y="connsiteY18072"/>
              </a:cxn>
              <a:cxn ang="0">
                <a:pos x="connsiteX18073" y="connsiteY18073"/>
              </a:cxn>
              <a:cxn ang="0">
                <a:pos x="connsiteX18074" y="connsiteY18074"/>
              </a:cxn>
              <a:cxn ang="0">
                <a:pos x="connsiteX18075" y="connsiteY18075"/>
              </a:cxn>
              <a:cxn ang="0">
                <a:pos x="connsiteX18076" y="connsiteY18076"/>
              </a:cxn>
              <a:cxn ang="0">
                <a:pos x="connsiteX18077" y="connsiteY18077"/>
              </a:cxn>
              <a:cxn ang="0">
                <a:pos x="connsiteX18078" y="connsiteY18078"/>
              </a:cxn>
              <a:cxn ang="0">
                <a:pos x="connsiteX18079" y="connsiteY18079"/>
              </a:cxn>
              <a:cxn ang="0">
                <a:pos x="connsiteX18080" y="connsiteY18080"/>
              </a:cxn>
              <a:cxn ang="0">
                <a:pos x="connsiteX18081" y="connsiteY18081"/>
              </a:cxn>
              <a:cxn ang="0">
                <a:pos x="connsiteX18082" y="connsiteY18082"/>
              </a:cxn>
              <a:cxn ang="0">
                <a:pos x="connsiteX18083" y="connsiteY18083"/>
              </a:cxn>
              <a:cxn ang="0">
                <a:pos x="connsiteX18084" y="connsiteY18084"/>
              </a:cxn>
              <a:cxn ang="0">
                <a:pos x="connsiteX18085" y="connsiteY18085"/>
              </a:cxn>
              <a:cxn ang="0">
                <a:pos x="connsiteX18086" y="connsiteY18086"/>
              </a:cxn>
              <a:cxn ang="0">
                <a:pos x="connsiteX18087" y="connsiteY18087"/>
              </a:cxn>
              <a:cxn ang="0">
                <a:pos x="connsiteX18088" y="connsiteY18088"/>
              </a:cxn>
              <a:cxn ang="0">
                <a:pos x="connsiteX18089" y="connsiteY18089"/>
              </a:cxn>
              <a:cxn ang="0">
                <a:pos x="connsiteX18090" y="connsiteY18090"/>
              </a:cxn>
              <a:cxn ang="0">
                <a:pos x="connsiteX18091" y="connsiteY18091"/>
              </a:cxn>
              <a:cxn ang="0">
                <a:pos x="connsiteX18092" y="connsiteY18092"/>
              </a:cxn>
              <a:cxn ang="0">
                <a:pos x="connsiteX18093" y="connsiteY18093"/>
              </a:cxn>
              <a:cxn ang="0">
                <a:pos x="connsiteX18094" y="connsiteY18094"/>
              </a:cxn>
              <a:cxn ang="0">
                <a:pos x="connsiteX18095" y="connsiteY18095"/>
              </a:cxn>
              <a:cxn ang="0">
                <a:pos x="connsiteX18096" y="connsiteY18096"/>
              </a:cxn>
              <a:cxn ang="0">
                <a:pos x="connsiteX18097" y="connsiteY18097"/>
              </a:cxn>
              <a:cxn ang="0">
                <a:pos x="connsiteX18098" y="connsiteY18098"/>
              </a:cxn>
              <a:cxn ang="0">
                <a:pos x="connsiteX18099" y="connsiteY18099"/>
              </a:cxn>
              <a:cxn ang="0">
                <a:pos x="connsiteX18100" y="connsiteY18100"/>
              </a:cxn>
              <a:cxn ang="0">
                <a:pos x="connsiteX18101" y="connsiteY18101"/>
              </a:cxn>
              <a:cxn ang="0">
                <a:pos x="connsiteX18102" y="connsiteY18102"/>
              </a:cxn>
              <a:cxn ang="0">
                <a:pos x="connsiteX18103" y="connsiteY18103"/>
              </a:cxn>
              <a:cxn ang="0">
                <a:pos x="connsiteX18104" y="connsiteY18104"/>
              </a:cxn>
              <a:cxn ang="0">
                <a:pos x="connsiteX18105" y="connsiteY18105"/>
              </a:cxn>
              <a:cxn ang="0">
                <a:pos x="connsiteX18106" y="connsiteY18106"/>
              </a:cxn>
              <a:cxn ang="0">
                <a:pos x="connsiteX18107" y="connsiteY18107"/>
              </a:cxn>
              <a:cxn ang="0">
                <a:pos x="connsiteX18108" y="connsiteY18108"/>
              </a:cxn>
              <a:cxn ang="0">
                <a:pos x="connsiteX18109" y="connsiteY18109"/>
              </a:cxn>
              <a:cxn ang="0">
                <a:pos x="connsiteX18110" y="connsiteY18110"/>
              </a:cxn>
              <a:cxn ang="0">
                <a:pos x="connsiteX18111" y="connsiteY18111"/>
              </a:cxn>
              <a:cxn ang="0">
                <a:pos x="connsiteX18112" y="connsiteY18112"/>
              </a:cxn>
              <a:cxn ang="0">
                <a:pos x="connsiteX18113" y="connsiteY18113"/>
              </a:cxn>
              <a:cxn ang="0">
                <a:pos x="connsiteX18114" y="connsiteY18114"/>
              </a:cxn>
              <a:cxn ang="0">
                <a:pos x="connsiteX18115" y="connsiteY18115"/>
              </a:cxn>
              <a:cxn ang="0">
                <a:pos x="connsiteX18116" y="connsiteY18116"/>
              </a:cxn>
              <a:cxn ang="0">
                <a:pos x="connsiteX18117" y="connsiteY18117"/>
              </a:cxn>
              <a:cxn ang="0">
                <a:pos x="connsiteX18118" y="connsiteY18118"/>
              </a:cxn>
              <a:cxn ang="0">
                <a:pos x="connsiteX18119" y="connsiteY18119"/>
              </a:cxn>
              <a:cxn ang="0">
                <a:pos x="connsiteX18120" y="connsiteY18120"/>
              </a:cxn>
              <a:cxn ang="0">
                <a:pos x="connsiteX18121" y="connsiteY18121"/>
              </a:cxn>
              <a:cxn ang="0">
                <a:pos x="connsiteX18122" y="connsiteY18122"/>
              </a:cxn>
              <a:cxn ang="0">
                <a:pos x="connsiteX18123" y="connsiteY18123"/>
              </a:cxn>
              <a:cxn ang="0">
                <a:pos x="connsiteX18124" y="connsiteY18124"/>
              </a:cxn>
              <a:cxn ang="0">
                <a:pos x="connsiteX18125" y="connsiteY18125"/>
              </a:cxn>
              <a:cxn ang="0">
                <a:pos x="connsiteX18126" y="connsiteY18126"/>
              </a:cxn>
              <a:cxn ang="0">
                <a:pos x="connsiteX18127" y="connsiteY18127"/>
              </a:cxn>
              <a:cxn ang="0">
                <a:pos x="connsiteX18128" y="connsiteY18128"/>
              </a:cxn>
              <a:cxn ang="0">
                <a:pos x="connsiteX18129" y="connsiteY18129"/>
              </a:cxn>
              <a:cxn ang="0">
                <a:pos x="connsiteX18130" y="connsiteY18130"/>
              </a:cxn>
              <a:cxn ang="0">
                <a:pos x="connsiteX18131" y="connsiteY18131"/>
              </a:cxn>
              <a:cxn ang="0">
                <a:pos x="connsiteX18132" y="connsiteY18132"/>
              </a:cxn>
              <a:cxn ang="0">
                <a:pos x="connsiteX18133" y="connsiteY18133"/>
              </a:cxn>
              <a:cxn ang="0">
                <a:pos x="connsiteX18134" y="connsiteY18134"/>
              </a:cxn>
              <a:cxn ang="0">
                <a:pos x="connsiteX18135" y="connsiteY18135"/>
              </a:cxn>
              <a:cxn ang="0">
                <a:pos x="connsiteX18136" y="connsiteY18136"/>
              </a:cxn>
              <a:cxn ang="0">
                <a:pos x="connsiteX18137" y="connsiteY18137"/>
              </a:cxn>
              <a:cxn ang="0">
                <a:pos x="connsiteX18138" y="connsiteY18138"/>
              </a:cxn>
              <a:cxn ang="0">
                <a:pos x="connsiteX18139" y="connsiteY18139"/>
              </a:cxn>
              <a:cxn ang="0">
                <a:pos x="connsiteX18140" y="connsiteY18140"/>
              </a:cxn>
              <a:cxn ang="0">
                <a:pos x="connsiteX18141" y="connsiteY18141"/>
              </a:cxn>
              <a:cxn ang="0">
                <a:pos x="connsiteX18142" y="connsiteY18142"/>
              </a:cxn>
              <a:cxn ang="0">
                <a:pos x="connsiteX18143" y="connsiteY18143"/>
              </a:cxn>
              <a:cxn ang="0">
                <a:pos x="connsiteX18144" y="connsiteY18144"/>
              </a:cxn>
              <a:cxn ang="0">
                <a:pos x="connsiteX18145" y="connsiteY18145"/>
              </a:cxn>
              <a:cxn ang="0">
                <a:pos x="connsiteX18146" y="connsiteY18146"/>
              </a:cxn>
              <a:cxn ang="0">
                <a:pos x="connsiteX18147" y="connsiteY18147"/>
              </a:cxn>
              <a:cxn ang="0">
                <a:pos x="connsiteX18148" y="connsiteY18148"/>
              </a:cxn>
              <a:cxn ang="0">
                <a:pos x="connsiteX18149" y="connsiteY18149"/>
              </a:cxn>
              <a:cxn ang="0">
                <a:pos x="connsiteX18150" y="connsiteY18150"/>
              </a:cxn>
              <a:cxn ang="0">
                <a:pos x="connsiteX18151" y="connsiteY18151"/>
              </a:cxn>
              <a:cxn ang="0">
                <a:pos x="connsiteX18152" y="connsiteY18152"/>
              </a:cxn>
              <a:cxn ang="0">
                <a:pos x="connsiteX18153" y="connsiteY18153"/>
              </a:cxn>
              <a:cxn ang="0">
                <a:pos x="connsiteX18154" y="connsiteY18154"/>
              </a:cxn>
              <a:cxn ang="0">
                <a:pos x="connsiteX18155" y="connsiteY18155"/>
              </a:cxn>
              <a:cxn ang="0">
                <a:pos x="connsiteX18156" y="connsiteY18156"/>
              </a:cxn>
              <a:cxn ang="0">
                <a:pos x="connsiteX18157" y="connsiteY18157"/>
              </a:cxn>
              <a:cxn ang="0">
                <a:pos x="connsiteX18158" y="connsiteY18158"/>
              </a:cxn>
              <a:cxn ang="0">
                <a:pos x="connsiteX18159" y="connsiteY18159"/>
              </a:cxn>
              <a:cxn ang="0">
                <a:pos x="connsiteX18160" y="connsiteY18160"/>
              </a:cxn>
              <a:cxn ang="0">
                <a:pos x="connsiteX18161" y="connsiteY18161"/>
              </a:cxn>
              <a:cxn ang="0">
                <a:pos x="connsiteX18162" y="connsiteY18162"/>
              </a:cxn>
              <a:cxn ang="0">
                <a:pos x="connsiteX18163" y="connsiteY18163"/>
              </a:cxn>
              <a:cxn ang="0">
                <a:pos x="connsiteX18164" y="connsiteY18164"/>
              </a:cxn>
              <a:cxn ang="0">
                <a:pos x="connsiteX18165" y="connsiteY18165"/>
              </a:cxn>
              <a:cxn ang="0">
                <a:pos x="connsiteX18166" y="connsiteY18166"/>
              </a:cxn>
              <a:cxn ang="0">
                <a:pos x="connsiteX18167" y="connsiteY18167"/>
              </a:cxn>
              <a:cxn ang="0">
                <a:pos x="connsiteX18168" y="connsiteY18168"/>
              </a:cxn>
              <a:cxn ang="0">
                <a:pos x="connsiteX18169" y="connsiteY18169"/>
              </a:cxn>
              <a:cxn ang="0">
                <a:pos x="connsiteX18170" y="connsiteY18170"/>
              </a:cxn>
              <a:cxn ang="0">
                <a:pos x="connsiteX18171" y="connsiteY18171"/>
              </a:cxn>
              <a:cxn ang="0">
                <a:pos x="connsiteX18172" y="connsiteY18172"/>
              </a:cxn>
              <a:cxn ang="0">
                <a:pos x="connsiteX18173" y="connsiteY18173"/>
              </a:cxn>
              <a:cxn ang="0">
                <a:pos x="connsiteX18174" y="connsiteY18174"/>
              </a:cxn>
              <a:cxn ang="0">
                <a:pos x="connsiteX18175" y="connsiteY18175"/>
              </a:cxn>
              <a:cxn ang="0">
                <a:pos x="connsiteX18176" y="connsiteY18176"/>
              </a:cxn>
              <a:cxn ang="0">
                <a:pos x="connsiteX18177" y="connsiteY18177"/>
              </a:cxn>
              <a:cxn ang="0">
                <a:pos x="connsiteX18178" y="connsiteY18178"/>
              </a:cxn>
              <a:cxn ang="0">
                <a:pos x="connsiteX18179" y="connsiteY18179"/>
              </a:cxn>
              <a:cxn ang="0">
                <a:pos x="connsiteX18180" y="connsiteY18180"/>
              </a:cxn>
              <a:cxn ang="0">
                <a:pos x="connsiteX18181" y="connsiteY18181"/>
              </a:cxn>
              <a:cxn ang="0">
                <a:pos x="connsiteX18182" y="connsiteY18182"/>
              </a:cxn>
              <a:cxn ang="0">
                <a:pos x="connsiteX18183" y="connsiteY18183"/>
              </a:cxn>
              <a:cxn ang="0">
                <a:pos x="connsiteX18184" y="connsiteY18184"/>
              </a:cxn>
              <a:cxn ang="0">
                <a:pos x="connsiteX18185" y="connsiteY18185"/>
              </a:cxn>
              <a:cxn ang="0">
                <a:pos x="connsiteX18186" y="connsiteY18186"/>
              </a:cxn>
              <a:cxn ang="0">
                <a:pos x="connsiteX18187" y="connsiteY18187"/>
              </a:cxn>
              <a:cxn ang="0">
                <a:pos x="connsiteX18188" y="connsiteY18188"/>
              </a:cxn>
              <a:cxn ang="0">
                <a:pos x="connsiteX18189" y="connsiteY18189"/>
              </a:cxn>
              <a:cxn ang="0">
                <a:pos x="connsiteX18190" y="connsiteY18190"/>
              </a:cxn>
              <a:cxn ang="0">
                <a:pos x="connsiteX18191" y="connsiteY18191"/>
              </a:cxn>
              <a:cxn ang="0">
                <a:pos x="connsiteX18192" y="connsiteY18192"/>
              </a:cxn>
              <a:cxn ang="0">
                <a:pos x="connsiteX18193" y="connsiteY18193"/>
              </a:cxn>
              <a:cxn ang="0">
                <a:pos x="connsiteX18194" y="connsiteY18194"/>
              </a:cxn>
              <a:cxn ang="0">
                <a:pos x="connsiteX18195" y="connsiteY18195"/>
              </a:cxn>
              <a:cxn ang="0">
                <a:pos x="connsiteX18196" y="connsiteY18196"/>
              </a:cxn>
              <a:cxn ang="0">
                <a:pos x="connsiteX18197" y="connsiteY18197"/>
              </a:cxn>
              <a:cxn ang="0">
                <a:pos x="connsiteX18198" y="connsiteY18198"/>
              </a:cxn>
              <a:cxn ang="0">
                <a:pos x="connsiteX18199" y="connsiteY18199"/>
              </a:cxn>
              <a:cxn ang="0">
                <a:pos x="connsiteX18200" y="connsiteY18200"/>
              </a:cxn>
              <a:cxn ang="0">
                <a:pos x="connsiteX18201" y="connsiteY18201"/>
              </a:cxn>
              <a:cxn ang="0">
                <a:pos x="connsiteX18202" y="connsiteY18202"/>
              </a:cxn>
              <a:cxn ang="0">
                <a:pos x="connsiteX18203" y="connsiteY18203"/>
              </a:cxn>
              <a:cxn ang="0">
                <a:pos x="connsiteX18204" y="connsiteY18204"/>
              </a:cxn>
              <a:cxn ang="0">
                <a:pos x="connsiteX18205" y="connsiteY18205"/>
              </a:cxn>
              <a:cxn ang="0">
                <a:pos x="connsiteX18206" y="connsiteY18206"/>
              </a:cxn>
              <a:cxn ang="0">
                <a:pos x="connsiteX18207" y="connsiteY18207"/>
              </a:cxn>
              <a:cxn ang="0">
                <a:pos x="connsiteX18208" y="connsiteY18208"/>
              </a:cxn>
              <a:cxn ang="0">
                <a:pos x="connsiteX18209" y="connsiteY18209"/>
              </a:cxn>
              <a:cxn ang="0">
                <a:pos x="connsiteX18210" y="connsiteY18210"/>
              </a:cxn>
              <a:cxn ang="0">
                <a:pos x="connsiteX18211" y="connsiteY18211"/>
              </a:cxn>
              <a:cxn ang="0">
                <a:pos x="connsiteX18212" y="connsiteY18212"/>
              </a:cxn>
              <a:cxn ang="0">
                <a:pos x="connsiteX18213" y="connsiteY18213"/>
              </a:cxn>
              <a:cxn ang="0">
                <a:pos x="connsiteX18214" y="connsiteY18214"/>
              </a:cxn>
              <a:cxn ang="0">
                <a:pos x="connsiteX18215" y="connsiteY18215"/>
              </a:cxn>
              <a:cxn ang="0">
                <a:pos x="connsiteX18216" y="connsiteY18216"/>
              </a:cxn>
              <a:cxn ang="0">
                <a:pos x="connsiteX18217" y="connsiteY18217"/>
              </a:cxn>
              <a:cxn ang="0">
                <a:pos x="connsiteX18218" y="connsiteY18218"/>
              </a:cxn>
              <a:cxn ang="0">
                <a:pos x="connsiteX18219" y="connsiteY18219"/>
              </a:cxn>
              <a:cxn ang="0">
                <a:pos x="connsiteX18220" y="connsiteY18220"/>
              </a:cxn>
              <a:cxn ang="0">
                <a:pos x="connsiteX18221" y="connsiteY18221"/>
              </a:cxn>
              <a:cxn ang="0">
                <a:pos x="connsiteX18222" y="connsiteY18222"/>
              </a:cxn>
              <a:cxn ang="0">
                <a:pos x="connsiteX18223" y="connsiteY18223"/>
              </a:cxn>
              <a:cxn ang="0">
                <a:pos x="connsiteX18224" y="connsiteY18224"/>
              </a:cxn>
              <a:cxn ang="0">
                <a:pos x="connsiteX18225" y="connsiteY18225"/>
              </a:cxn>
              <a:cxn ang="0">
                <a:pos x="connsiteX18226" y="connsiteY18226"/>
              </a:cxn>
              <a:cxn ang="0">
                <a:pos x="connsiteX18227" y="connsiteY18227"/>
              </a:cxn>
              <a:cxn ang="0">
                <a:pos x="connsiteX18228" y="connsiteY18228"/>
              </a:cxn>
              <a:cxn ang="0">
                <a:pos x="connsiteX18229" y="connsiteY18229"/>
              </a:cxn>
              <a:cxn ang="0">
                <a:pos x="connsiteX18230" y="connsiteY18230"/>
              </a:cxn>
              <a:cxn ang="0">
                <a:pos x="connsiteX18231" y="connsiteY18231"/>
              </a:cxn>
              <a:cxn ang="0">
                <a:pos x="connsiteX18232" y="connsiteY18232"/>
              </a:cxn>
              <a:cxn ang="0">
                <a:pos x="connsiteX18233" y="connsiteY18233"/>
              </a:cxn>
              <a:cxn ang="0">
                <a:pos x="connsiteX18234" y="connsiteY18234"/>
              </a:cxn>
              <a:cxn ang="0">
                <a:pos x="connsiteX18235" y="connsiteY18235"/>
              </a:cxn>
              <a:cxn ang="0">
                <a:pos x="connsiteX18236" y="connsiteY18236"/>
              </a:cxn>
              <a:cxn ang="0">
                <a:pos x="connsiteX18237" y="connsiteY18237"/>
              </a:cxn>
              <a:cxn ang="0">
                <a:pos x="connsiteX18238" y="connsiteY18238"/>
              </a:cxn>
              <a:cxn ang="0">
                <a:pos x="connsiteX18239" y="connsiteY18239"/>
              </a:cxn>
              <a:cxn ang="0">
                <a:pos x="connsiteX18240" y="connsiteY18240"/>
              </a:cxn>
              <a:cxn ang="0">
                <a:pos x="connsiteX18241" y="connsiteY18241"/>
              </a:cxn>
              <a:cxn ang="0">
                <a:pos x="connsiteX18242" y="connsiteY18242"/>
              </a:cxn>
              <a:cxn ang="0">
                <a:pos x="connsiteX18243" y="connsiteY18243"/>
              </a:cxn>
              <a:cxn ang="0">
                <a:pos x="connsiteX18244" y="connsiteY18244"/>
              </a:cxn>
              <a:cxn ang="0">
                <a:pos x="connsiteX18245" y="connsiteY18245"/>
              </a:cxn>
              <a:cxn ang="0">
                <a:pos x="connsiteX18246" y="connsiteY18246"/>
              </a:cxn>
              <a:cxn ang="0">
                <a:pos x="connsiteX18247" y="connsiteY18247"/>
              </a:cxn>
              <a:cxn ang="0">
                <a:pos x="connsiteX18248" y="connsiteY18248"/>
              </a:cxn>
              <a:cxn ang="0">
                <a:pos x="connsiteX18249" y="connsiteY18249"/>
              </a:cxn>
              <a:cxn ang="0">
                <a:pos x="connsiteX18250" y="connsiteY18250"/>
              </a:cxn>
              <a:cxn ang="0">
                <a:pos x="connsiteX18251" y="connsiteY18251"/>
              </a:cxn>
              <a:cxn ang="0">
                <a:pos x="connsiteX18252" y="connsiteY18252"/>
              </a:cxn>
              <a:cxn ang="0">
                <a:pos x="connsiteX18253" y="connsiteY18253"/>
              </a:cxn>
              <a:cxn ang="0">
                <a:pos x="connsiteX18254" y="connsiteY18254"/>
              </a:cxn>
              <a:cxn ang="0">
                <a:pos x="connsiteX18255" y="connsiteY18255"/>
              </a:cxn>
              <a:cxn ang="0">
                <a:pos x="connsiteX18256" y="connsiteY18256"/>
              </a:cxn>
              <a:cxn ang="0">
                <a:pos x="connsiteX18257" y="connsiteY18257"/>
              </a:cxn>
              <a:cxn ang="0">
                <a:pos x="connsiteX18258" y="connsiteY18258"/>
              </a:cxn>
              <a:cxn ang="0">
                <a:pos x="connsiteX18259" y="connsiteY18259"/>
              </a:cxn>
              <a:cxn ang="0">
                <a:pos x="connsiteX18260" y="connsiteY18260"/>
              </a:cxn>
              <a:cxn ang="0">
                <a:pos x="connsiteX18261" y="connsiteY18261"/>
              </a:cxn>
              <a:cxn ang="0">
                <a:pos x="connsiteX18262" y="connsiteY18262"/>
              </a:cxn>
              <a:cxn ang="0">
                <a:pos x="connsiteX18263" y="connsiteY18263"/>
              </a:cxn>
              <a:cxn ang="0">
                <a:pos x="connsiteX18264" y="connsiteY18264"/>
              </a:cxn>
              <a:cxn ang="0">
                <a:pos x="connsiteX18265" y="connsiteY18265"/>
              </a:cxn>
              <a:cxn ang="0">
                <a:pos x="connsiteX18266" y="connsiteY18266"/>
              </a:cxn>
              <a:cxn ang="0">
                <a:pos x="connsiteX18267" y="connsiteY18267"/>
              </a:cxn>
              <a:cxn ang="0">
                <a:pos x="connsiteX18268" y="connsiteY18268"/>
              </a:cxn>
              <a:cxn ang="0">
                <a:pos x="connsiteX18269" y="connsiteY18269"/>
              </a:cxn>
              <a:cxn ang="0">
                <a:pos x="connsiteX18270" y="connsiteY18270"/>
              </a:cxn>
              <a:cxn ang="0">
                <a:pos x="connsiteX18271" y="connsiteY18271"/>
              </a:cxn>
              <a:cxn ang="0">
                <a:pos x="connsiteX18272" y="connsiteY18272"/>
              </a:cxn>
              <a:cxn ang="0">
                <a:pos x="connsiteX18273" y="connsiteY18273"/>
              </a:cxn>
              <a:cxn ang="0">
                <a:pos x="connsiteX18274" y="connsiteY18274"/>
              </a:cxn>
              <a:cxn ang="0">
                <a:pos x="connsiteX18275" y="connsiteY18275"/>
              </a:cxn>
              <a:cxn ang="0">
                <a:pos x="connsiteX18276" y="connsiteY18276"/>
              </a:cxn>
              <a:cxn ang="0">
                <a:pos x="connsiteX18277" y="connsiteY18277"/>
              </a:cxn>
              <a:cxn ang="0">
                <a:pos x="connsiteX18278" y="connsiteY18278"/>
              </a:cxn>
              <a:cxn ang="0">
                <a:pos x="connsiteX18279" y="connsiteY18279"/>
              </a:cxn>
              <a:cxn ang="0">
                <a:pos x="connsiteX18280" y="connsiteY18280"/>
              </a:cxn>
              <a:cxn ang="0">
                <a:pos x="connsiteX18281" y="connsiteY18281"/>
              </a:cxn>
              <a:cxn ang="0">
                <a:pos x="connsiteX18282" y="connsiteY18282"/>
              </a:cxn>
              <a:cxn ang="0">
                <a:pos x="connsiteX18283" y="connsiteY18283"/>
              </a:cxn>
              <a:cxn ang="0">
                <a:pos x="connsiteX18284" y="connsiteY18284"/>
              </a:cxn>
              <a:cxn ang="0">
                <a:pos x="connsiteX18285" y="connsiteY18285"/>
              </a:cxn>
              <a:cxn ang="0">
                <a:pos x="connsiteX18286" y="connsiteY18286"/>
              </a:cxn>
              <a:cxn ang="0">
                <a:pos x="connsiteX18287" y="connsiteY18287"/>
              </a:cxn>
              <a:cxn ang="0">
                <a:pos x="connsiteX18288" y="connsiteY18288"/>
              </a:cxn>
              <a:cxn ang="0">
                <a:pos x="connsiteX18289" y="connsiteY18289"/>
              </a:cxn>
              <a:cxn ang="0">
                <a:pos x="connsiteX18290" y="connsiteY18290"/>
              </a:cxn>
              <a:cxn ang="0">
                <a:pos x="connsiteX18291" y="connsiteY18291"/>
              </a:cxn>
              <a:cxn ang="0">
                <a:pos x="connsiteX18292" y="connsiteY18292"/>
              </a:cxn>
              <a:cxn ang="0">
                <a:pos x="connsiteX18293" y="connsiteY18293"/>
              </a:cxn>
              <a:cxn ang="0">
                <a:pos x="connsiteX18294" y="connsiteY18294"/>
              </a:cxn>
              <a:cxn ang="0">
                <a:pos x="connsiteX18295" y="connsiteY18295"/>
              </a:cxn>
              <a:cxn ang="0">
                <a:pos x="connsiteX18296" y="connsiteY18296"/>
              </a:cxn>
              <a:cxn ang="0">
                <a:pos x="connsiteX18297" y="connsiteY18297"/>
              </a:cxn>
              <a:cxn ang="0">
                <a:pos x="connsiteX18298" y="connsiteY18298"/>
              </a:cxn>
              <a:cxn ang="0">
                <a:pos x="connsiteX18299" y="connsiteY18299"/>
              </a:cxn>
              <a:cxn ang="0">
                <a:pos x="connsiteX18300" y="connsiteY18300"/>
              </a:cxn>
              <a:cxn ang="0">
                <a:pos x="connsiteX18301" y="connsiteY18301"/>
              </a:cxn>
              <a:cxn ang="0">
                <a:pos x="connsiteX18302" y="connsiteY18302"/>
              </a:cxn>
              <a:cxn ang="0">
                <a:pos x="connsiteX18303" y="connsiteY18303"/>
              </a:cxn>
              <a:cxn ang="0">
                <a:pos x="connsiteX18304" y="connsiteY18304"/>
              </a:cxn>
              <a:cxn ang="0">
                <a:pos x="connsiteX18305" y="connsiteY18305"/>
              </a:cxn>
              <a:cxn ang="0">
                <a:pos x="connsiteX18306" y="connsiteY18306"/>
              </a:cxn>
              <a:cxn ang="0">
                <a:pos x="connsiteX18307" y="connsiteY18307"/>
              </a:cxn>
              <a:cxn ang="0">
                <a:pos x="connsiteX18308" y="connsiteY18308"/>
              </a:cxn>
              <a:cxn ang="0">
                <a:pos x="connsiteX18309" y="connsiteY18309"/>
              </a:cxn>
              <a:cxn ang="0">
                <a:pos x="connsiteX18310" y="connsiteY18310"/>
              </a:cxn>
              <a:cxn ang="0">
                <a:pos x="connsiteX18311" y="connsiteY18311"/>
              </a:cxn>
              <a:cxn ang="0">
                <a:pos x="connsiteX18312" y="connsiteY18312"/>
              </a:cxn>
              <a:cxn ang="0">
                <a:pos x="connsiteX18313" y="connsiteY18313"/>
              </a:cxn>
              <a:cxn ang="0">
                <a:pos x="connsiteX18314" y="connsiteY18314"/>
              </a:cxn>
              <a:cxn ang="0">
                <a:pos x="connsiteX18315" y="connsiteY18315"/>
              </a:cxn>
              <a:cxn ang="0">
                <a:pos x="connsiteX18316" y="connsiteY18316"/>
              </a:cxn>
              <a:cxn ang="0">
                <a:pos x="connsiteX18317" y="connsiteY18317"/>
              </a:cxn>
              <a:cxn ang="0">
                <a:pos x="connsiteX18318" y="connsiteY18318"/>
              </a:cxn>
              <a:cxn ang="0">
                <a:pos x="connsiteX18319" y="connsiteY18319"/>
              </a:cxn>
              <a:cxn ang="0">
                <a:pos x="connsiteX18320" y="connsiteY18320"/>
              </a:cxn>
              <a:cxn ang="0">
                <a:pos x="connsiteX18321" y="connsiteY18321"/>
              </a:cxn>
              <a:cxn ang="0">
                <a:pos x="connsiteX18322" y="connsiteY18322"/>
              </a:cxn>
              <a:cxn ang="0">
                <a:pos x="connsiteX18323" y="connsiteY18323"/>
              </a:cxn>
              <a:cxn ang="0">
                <a:pos x="connsiteX18324" y="connsiteY18324"/>
              </a:cxn>
              <a:cxn ang="0">
                <a:pos x="connsiteX18325" y="connsiteY18325"/>
              </a:cxn>
              <a:cxn ang="0">
                <a:pos x="connsiteX18326" y="connsiteY18326"/>
              </a:cxn>
              <a:cxn ang="0">
                <a:pos x="connsiteX18327" y="connsiteY18327"/>
              </a:cxn>
              <a:cxn ang="0">
                <a:pos x="connsiteX18328" y="connsiteY18328"/>
              </a:cxn>
              <a:cxn ang="0">
                <a:pos x="connsiteX18329" y="connsiteY18329"/>
              </a:cxn>
              <a:cxn ang="0">
                <a:pos x="connsiteX18330" y="connsiteY18330"/>
              </a:cxn>
              <a:cxn ang="0">
                <a:pos x="connsiteX18331" y="connsiteY18331"/>
              </a:cxn>
              <a:cxn ang="0">
                <a:pos x="connsiteX18332" y="connsiteY18332"/>
              </a:cxn>
              <a:cxn ang="0">
                <a:pos x="connsiteX18333" y="connsiteY18333"/>
              </a:cxn>
              <a:cxn ang="0">
                <a:pos x="connsiteX18334" y="connsiteY18334"/>
              </a:cxn>
              <a:cxn ang="0">
                <a:pos x="connsiteX18335" y="connsiteY18335"/>
              </a:cxn>
              <a:cxn ang="0">
                <a:pos x="connsiteX18336" y="connsiteY18336"/>
              </a:cxn>
              <a:cxn ang="0">
                <a:pos x="connsiteX18337" y="connsiteY18337"/>
              </a:cxn>
              <a:cxn ang="0">
                <a:pos x="connsiteX18338" y="connsiteY18338"/>
              </a:cxn>
              <a:cxn ang="0">
                <a:pos x="connsiteX18339" y="connsiteY18339"/>
              </a:cxn>
              <a:cxn ang="0">
                <a:pos x="connsiteX18340" y="connsiteY18340"/>
              </a:cxn>
              <a:cxn ang="0">
                <a:pos x="connsiteX18341" y="connsiteY18341"/>
              </a:cxn>
              <a:cxn ang="0">
                <a:pos x="connsiteX18342" y="connsiteY18342"/>
              </a:cxn>
              <a:cxn ang="0">
                <a:pos x="connsiteX18343" y="connsiteY18343"/>
              </a:cxn>
              <a:cxn ang="0">
                <a:pos x="connsiteX18344" y="connsiteY18344"/>
              </a:cxn>
              <a:cxn ang="0">
                <a:pos x="connsiteX18345" y="connsiteY18345"/>
              </a:cxn>
              <a:cxn ang="0">
                <a:pos x="connsiteX18346" y="connsiteY18346"/>
              </a:cxn>
              <a:cxn ang="0">
                <a:pos x="connsiteX18347" y="connsiteY18347"/>
              </a:cxn>
              <a:cxn ang="0">
                <a:pos x="connsiteX18348" y="connsiteY18348"/>
              </a:cxn>
              <a:cxn ang="0">
                <a:pos x="connsiteX18349" y="connsiteY18349"/>
              </a:cxn>
              <a:cxn ang="0">
                <a:pos x="connsiteX18350" y="connsiteY18350"/>
              </a:cxn>
              <a:cxn ang="0">
                <a:pos x="connsiteX18351" y="connsiteY18351"/>
              </a:cxn>
              <a:cxn ang="0">
                <a:pos x="connsiteX18352" y="connsiteY18352"/>
              </a:cxn>
              <a:cxn ang="0">
                <a:pos x="connsiteX18353" y="connsiteY18353"/>
              </a:cxn>
              <a:cxn ang="0">
                <a:pos x="connsiteX18354" y="connsiteY18354"/>
              </a:cxn>
              <a:cxn ang="0">
                <a:pos x="connsiteX18355" y="connsiteY18355"/>
              </a:cxn>
              <a:cxn ang="0">
                <a:pos x="connsiteX18356" y="connsiteY18356"/>
              </a:cxn>
              <a:cxn ang="0">
                <a:pos x="connsiteX18357" y="connsiteY18357"/>
              </a:cxn>
              <a:cxn ang="0">
                <a:pos x="connsiteX18358" y="connsiteY18358"/>
              </a:cxn>
              <a:cxn ang="0">
                <a:pos x="connsiteX18359" y="connsiteY18359"/>
              </a:cxn>
              <a:cxn ang="0">
                <a:pos x="connsiteX18360" y="connsiteY18360"/>
              </a:cxn>
              <a:cxn ang="0">
                <a:pos x="connsiteX18361" y="connsiteY18361"/>
              </a:cxn>
              <a:cxn ang="0">
                <a:pos x="connsiteX18362" y="connsiteY18362"/>
              </a:cxn>
              <a:cxn ang="0">
                <a:pos x="connsiteX18363" y="connsiteY18363"/>
              </a:cxn>
              <a:cxn ang="0">
                <a:pos x="connsiteX18364" y="connsiteY18364"/>
              </a:cxn>
              <a:cxn ang="0">
                <a:pos x="connsiteX18365" y="connsiteY18365"/>
              </a:cxn>
              <a:cxn ang="0">
                <a:pos x="connsiteX18366" y="connsiteY18366"/>
              </a:cxn>
              <a:cxn ang="0">
                <a:pos x="connsiteX18367" y="connsiteY18367"/>
              </a:cxn>
              <a:cxn ang="0">
                <a:pos x="connsiteX18368" y="connsiteY18368"/>
              </a:cxn>
              <a:cxn ang="0">
                <a:pos x="connsiteX18369" y="connsiteY18369"/>
              </a:cxn>
              <a:cxn ang="0">
                <a:pos x="connsiteX18370" y="connsiteY18370"/>
              </a:cxn>
              <a:cxn ang="0">
                <a:pos x="connsiteX18371" y="connsiteY18371"/>
              </a:cxn>
              <a:cxn ang="0">
                <a:pos x="connsiteX18372" y="connsiteY18372"/>
              </a:cxn>
              <a:cxn ang="0">
                <a:pos x="connsiteX18373" y="connsiteY18373"/>
              </a:cxn>
              <a:cxn ang="0">
                <a:pos x="connsiteX18374" y="connsiteY18374"/>
              </a:cxn>
              <a:cxn ang="0">
                <a:pos x="connsiteX18375" y="connsiteY18375"/>
              </a:cxn>
              <a:cxn ang="0">
                <a:pos x="connsiteX18376" y="connsiteY18376"/>
              </a:cxn>
              <a:cxn ang="0">
                <a:pos x="connsiteX18377" y="connsiteY18377"/>
              </a:cxn>
              <a:cxn ang="0">
                <a:pos x="connsiteX18378" y="connsiteY18378"/>
              </a:cxn>
              <a:cxn ang="0">
                <a:pos x="connsiteX18379" y="connsiteY18379"/>
              </a:cxn>
              <a:cxn ang="0">
                <a:pos x="connsiteX18380" y="connsiteY18380"/>
              </a:cxn>
              <a:cxn ang="0">
                <a:pos x="connsiteX18381" y="connsiteY18381"/>
              </a:cxn>
              <a:cxn ang="0">
                <a:pos x="connsiteX18382" y="connsiteY18382"/>
              </a:cxn>
              <a:cxn ang="0">
                <a:pos x="connsiteX18383" y="connsiteY18383"/>
              </a:cxn>
              <a:cxn ang="0">
                <a:pos x="connsiteX18384" y="connsiteY18384"/>
              </a:cxn>
              <a:cxn ang="0">
                <a:pos x="connsiteX18385" y="connsiteY18385"/>
              </a:cxn>
              <a:cxn ang="0">
                <a:pos x="connsiteX18386" y="connsiteY18386"/>
              </a:cxn>
              <a:cxn ang="0">
                <a:pos x="connsiteX18387" y="connsiteY18387"/>
              </a:cxn>
              <a:cxn ang="0">
                <a:pos x="connsiteX18388" y="connsiteY18388"/>
              </a:cxn>
              <a:cxn ang="0">
                <a:pos x="connsiteX18389" y="connsiteY18389"/>
              </a:cxn>
              <a:cxn ang="0">
                <a:pos x="connsiteX18390" y="connsiteY18390"/>
              </a:cxn>
              <a:cxn ang="0">
                <a:pos x="connsiteX18391" y="connsiteY18391"/>
              </a:cxn>
              <a:cxn ang="0">
                <a:pos x="connsiteX18392" y="connsiteY18392"/>
              </a:cxn>
              <a:cxn ang="0">
                <a:pos x="connsiteX18393" y="connsiteY18393"/>
              </a:cxn>
              <a:cxn ang="0">
                <a:pos x="connsiteX18394" y="connsiteY18394"/>
              </a:cxn>
              <a:cxn ang="0">
                <a:pos x="connsiteX18395" y="connsiteY18395"/>
              </a:cxn>
              <a:cxn ang="0">
                <a:pos x="connsiteX18396" y="connsiteY18396"/>
              </a:cxn>
              <a:cxn ang="0">
                <a:pos x="connsiteX18397" y="connsiteY18397"/>
              </a:cxn>
              <a:cxn ang="0">
                <a:pos x="connsiteX18398" y="connsiteY18398"/>
              </a:cxn>
              <a:cxn ang="0">
                <a:pos x="connsiteX18399" y="connsiteY18399"/>
              </a:cxn>
              <a:cxn ang="0">
                <a:pos x="connsiteX18400" y="connsiteY18400"/>
              </a:cxn>
              <a:cxn ang="0">
                <a:pos x="connsiteX18401" y="connsiteY18401"/>
              </a:cxn>
              <a:cxn ang="0">
                <a:pos x="connsiteX18402" y="connsiteY18402"/>
              </a:cxn>
              <a:cxn ang="0">
                <a:pos x="connsiteX18403" y="connsiteY18403"/>
              </a:cxn>
              <a:cxn ang="0">
                <a:pos x="connsiteX18404" y="connsiteY18404"/>
              </a:cxn>
              <a:cxn ang="0">
                <a:pos x="connsiteX18405" y="connsiteY18405"/>
              </a:cxn>
              <a:cxn ang="0">
                <a:pos x="connsiteX18406" y="connsiteY18406"/>
              </a:cxn>
              <a:cxn ang="0">
                <a:pos x="connsiteX18407" y="connsiteY18407"/>
              </a:cxn>
              <a:cxn ang="0">
                <a:pos x="connsiteX18408" y="connsiteY18408"/>
              </a:cxn>
              <a:cxn ang="0">
                <a:pos x="connsiteX18409" y="connsiteY18409"/>
              </a:cxn>
              <a:cxn ang="0">
                <a:pos x="connsiteX18410" y="connsiteY18410"/>
              </a:cxn>
              <a:cxn ang="0">
                <a:pos x="connsiteX18411" y="connsiteY18411"/>
              </a:cxn>
              <a:cxn ang="0">
                <a:pos x="connsiteX18412" y="connsiteY18412"/>
              </a:cxn>
              <a:cxn ang="0">
                <a:pos x="connsiteX18413" y="connsiteY18413"/>
              </a:cxn>
              <a:cxn ang="0">
                <a:pos x="connsiteX18414" y="connsiteY18414"/>
              </a:cxn>
              <a:cxn ang="0">
                <a:pos x="connsiteX18415" y="connsiteY18415"/>
              </a:cxn>
              <a:cxn ang="0">
                <a:pos x="connsiteX18416" y="connsiteY18416"/>
              </a:cxn>
              <a:cxn ang="0">
                <a:pos x="connsiteX18417" y="connsiteY18417"/>
              </a:cxn>
              <a:cxn ang="0">
                <a:pos x="connsiteX18418" y="connsiteY18418"/>
              </a:cxn>
              <a:cxn ang="0">
                <a:pos x="connsiteX18419" y="connsiteY18419"/>
              </a:cxn>
              <a:cxn ang="0">
                <a:pos x="connsiteX18420" y="connsiteY18420"/>
              </a:cxn>
              <a:cxn ang="0">
                <a:pos x="connsiteX18421" y="connsiteY18421"/>
              </a:cxn>
              <a:cxn ang="0">
                <a:pos x="connsiteX18422" y="connsiteY18422"/>
              </a:cxn>
              <a:cxn ang="0">
                <a:pos x="connsiteX18423" y="connsiteY18423"/>
              </a:cxn>
              <a:cxn ang="0">
                <a:pos x="connsiteX18424" y="connsiteY18424"/>
              </a:cxn>
              <a:cxn ang="0">
                <a:pos x="connsiteX18425" y="connsiteY18425"/>
              </a:cxn>
              <a:cxn ang="0">
                <a:pos x="connsiteX18426" y="connsiteY18426"/>
              </a:cxn>
              <a:cxn ang="0">
                <a:pos x="connsiteX18427" y="connsiteY18427"/>
              </a:cxn>
              <a:cxn ang="0">
                <a:pos x="connsiteX18428" y="connsiteY18428"/>
              </a:cxn>
              <a:cxn ang="0">
                <a:pos x="connsiteX18429" y="connsiteY18429"/>
              </a:cxn>
              <a:cxn ang="0">
                <a:pos x="connsiteX18430" y="connsiteY18430"/>
              </a:cxn>
              <a:cxn ang="0">
                <a:pos x="connsiteX18431" y="connsiteY18431"/>
              </a:cxn>
              <a:cxn ang="0">
                <a:pos x="connsiteX18432" y="connsiteY18432"/>
              </a:cxn>
              <a:cxn ang="0">
                <a:pos x="connsiteX18433" y="connsiteY18433"/>
              </a:cxn>
              <a:cxn ang="0">
                <a:pos x="connsiteX18434" y="connsiteY18434"/>
              </a:cxn>
              <a:cxn ang="0">
                <a:pos x="connsiteX18435" y="connsiteY18435"/>
              </a:cxn>
              <a:cxn ang="0">
                <a:pos x="connsiteX18436" y="connsiteY18436"/>
              </a:cxn>
              <a:cxn ang="0">
                <a:pos x="connsiteX18437" y="connsiteY18437"/>
              </a:cxn>
              <a:cxn ang="0">
                <a:pos x="connsiteX18438" y="connsiteY18438"/>
              </a:cxn>
              <a:cxn ang="0">
                <a:pos x="connsiteX18439" y="connsiteY18439"/>
              </a:cxn>
              <a:cxn ang="0">
                <a:pos x="connsiteX18440" y="connsiteY18440"/>
              </a:cxn>
              <a:cxn ang="0">
                <a:pos x="connsiteX18441" y="connsiteY18441"/>
              </a:cxn>
              <a:cxn ang="0">
                <a:pos x="connsiteX18442" y="connsiteY18442"/>
              </a:cxn>
              <a:cxn ang="0">
                <a:pos x="connsiteX18443" y="connsiteY18443"/>
              </a:cxn>
              <a:cxn ang="0">
                <a:pos x="connsiteX18444" y="connsiteY18444"/>
              </a:cxn>
              <a:cxn ang="0">
                <a:pos x="connsiteX18445" y="connsiteY18445"/>
              </a:cxn>
              <a:cxn ang="0">
                <a:pos x="connsiteX18446" y="connsiteY18446"/>
              </a:cxn>
              <a:cxn ang="0">
                <a:pos x="connsiteX18447" y="connsiteY18447"/>
              </a:cxn>
              <a:cxn ang="0">
                <a:pos x="connsiteX18448" y="connsiteY18448"/>
              </a:cxn>
              <a:cxn ang="0">
                <a:pos x="connsiteX18449" y="connsiteY18449"/>
              </a:cxn>
              <a:cxn ang="0">
                <a:pos x="connsiteX18450" y="connsiteY18450"/>
              </a:cxn>
              <a:cxn ang="0">
                <a:pos x="connsiteX18451" y="connsiteY18451"/>
              </a:cxn>
              <a:cxn ang="0">
                <a:pos x="connsiteX18452" y="connsiteY18452"/>
              </a:cxn>
              <a:cxn ang="0">
                <a:pos x="connsiteX18453" y="connsiteY18453"/>
              </a:cxn>
              <a:cxn ang="0">
                <a:pos x="connsiteX18454" y="connsiteY18454"/>
              </a:cxn>
              <a:cxn ang="0">
                <a:pos x="connsiteX18455" y="connsiteY18455"/>
              </a:cxn>
              <a:cxn ang="0">
                <a:pos x="connsiteX18456" y="connsiteY18456"/>
              </a:cxn>
              <a:cxn ang="0">
                <a:pos x="connsiteX18457" y="connsiteY18457"/>
              </a:cxn>
              <a:cxn ang="0">
                <a:pos x="connsiteX18458" y="connsiteY18458"/>
              </a:cxn>
              <a:cxn ang="0">
                <a:pos x="connsiteX18459" y="connsiteY18459"/>
              </a:cxn>
              <a:cxn ang="0">
                <a:pos x="connsiteX18460" y="connsiteY18460"/>
              </a:cxn>
              <a:cxn ang="0">
                <a:pos x="connsiteX18461" y="connsiteY18461"/>
              </a:cxn>
              <a:cxn ang="0">
                <a:pos x="connsiteX18462" y="connsiteY18462"/>
              </a:cxn>
              <a:cxn ang="0">
                <a:pos x="connsiteX18463" y="connsiteY18463"/>
              </a:cxn>
              <a:cxn ang="0">
                <a:pos x="connsiteX18464" y="connsiteY18464"/>
              </a:cxn>
              <a:cxn ang="0">
                <a:pos x="connsiteX18465" y="connsiteY18465"/>
              </a:cxn>
              <a:cxn ang="0">
                <a:pos x="connsiteX18466" y="connsiteY18466"/>
              </a:cxn>
              <a:cxn ang="0">
                <a:pos x="connsiteX18467" y="connsiteY18467"/>
              </a:cxn>
              <a:cxn ang="0">
                <a:pos x="connsiteX18468" y="connsiteY18468"/>
              </a:cxn>
              <a:cxn ang="0">
                <a:pos x="connsiteX18469" y="connsiteY18469"/>
              </a:cxn>
              <a:cxn ang="0">
                <a:pos x="connsiteX18470" y="connsiteY18470"/>
              </a:cxn>
              <a:cxn ang="0">
                <a:pos x="connsiteX18471" y="connsiteY18471"/>
              </a:cxn>
              <a:cxn ang="0">
                <a:pos x="connsiteX18472" y="connsiteY18472"/>
              </a:cxn>
              <a:cxn ang="0">
                <a:pos x="connsiteX18473" y="connsiteY18473"/>
              </a:cxn>
              <a:cxn ang="0">
                <a:pos x="connsiteX18474" y="connsiteY18474"/>
              </a:cxn>
              <a:cxn ang="0">
                <a:pos x="connsiteX18475" y="connsiteY18475"/>
              </a:cxn>
              <a:cxn ang="0">
                <a:pos x="connsiteX18476" y="connsiteY18476"/>
              </a:cxn>
              <a:cxn ang="0">
                <a:pos x="connsiteX18477" y="connsiteY18477"/>
              </a:cxn>
              <a:cxn ang="0">
                <a:pos x="connsiteX18478" y="connsiteY18478"/>
              </a:cxn>
              <a:cxn ang="0">
                <a:pos x="connsiteX18479" y="connsiteY18479"/>
              </a:cxn>
              <a:cxn ang="0">
                <a:pos x="connsiteX18480" y="connsiteY18480"/>
              </a:cxn>
              <a:cxn ang="0">
                <a:pos x="connsiteX18481" y="connsiteY18481"/>
              </a:cxn>
              <a:cxn ang="0">
                <a:pos x="connsiteX18482" y="connsiteY18482"/>
              </a:cxn>
              <a:cxn ang="0">
                <a:pos x="connsiteX18483" y="connsiteY18483"/>
              </a:cxn>
              <a:cxn ang="0">
                <a:pos x="connsiteX18484" y="connsiteY18484"/>
              </a:cxn>
              <a:cxn ang="0">
                <a:pos x="connsiteX18485" y="connsiteY18485"/>
              </a:cxn>
              <a:cxn ang="0">
                <a:pos x="connsiteX18486" y="connsiteY18486"/>
              </a:cxn>
              <a:cxn ang="0">
                <a:pos x="connsiteX18487" y="connsiteY18487"/>
              </a:cxn>
              <a:cxn ang="0">
                <a:pos x="connsiteX18488" y="connsiteY18488"/>
              </a:cxn>
              <a:cxn ang="0">
                <a:pos x="connsiteX18489" y="connsiteY18489"/>
              </a:cxn>
              <a:cxn ang="0">
                <a:pos x="connsiteX18490" y="connsiteY18490"/>
              </a:cxn>
              <a:cxn ang="0">
                <a:pos x="connsiteX18491" y="connsiteY18491"/>
              </a:cxn>
              <a:cxn ang="0">
                <a:pos x="connsiteX18492" y="connsiteY18492"/>
              </a:cxn>
              <a:cxn ang="0">
                <a:pos x="connsiteX18493" y="connsiteY18493"/>
              </a:cxn>
              <a:cxn ang="0">
                <a:pos x="connsiteX18494" y="connsiteY18494"/>
              </a:cxn>
              <a:cxn ang="0">
                <a:pos x="connsiteX18495" y="connsiteY18495"/>
              </a:cxn>
              <a:cxn ang="0">
                <a:pos x="connsiteX18496" y="connsiteY18496"/>
              </a:cxn>
              <a:cxn ang="0">
                <a:pos x="connsiteX18497" y="connsiteY18497"/>
              </a:cxn>
              <a:cxn ang="0">
                <a:pos x="connsiteX18498" y="connsiteY18498"/>
              </a:cxn>
              <a:cxn ang="0">
                <a:pos x="connsiteX18499" y="connsiteY18499"/>
              </a:cxn>
              <a:cxn ang="0">
                <a:pos x="connsiteX18500" y="connsiteY18500"/>
              </a:cxn>
              <a:cxn ang="0">
                <a:pos x="connsiteX18501" y="connsiteY18501"/>
              </a:cxn>
              <a:cxn ang="0">
                <a:pos x="connsiteX18502" y="connsiteY18502"/>
              </a:cxn>
              <a:cxn ang="0">
                <a:pos x="connsiteX18503" y="connsiteY18503"/>
              </a:cxn>
              <a:cxn ang="0">
                <a:pos x="connsiteX18504" y="connsiteY18504"/>
              </a:cxn>
              <a:cxn ang="0">
                <a:pos x="connsiteX18505" y="connsiteY18505"/>
              </a:cxn>
              <a:cxn ang="0">
                <a:pos x="connsiteX18506" y="connsiteY18506"/>
              </a:cxn>
              <a:cxn ang="0">
                <a:pos x="connsiteX18507" y="connsiteY18507"/>
              </a:cxn>
              <a:cxn ang="0">
                <a:pos x="connsiteX18508" y="connsiteY18508"/>
              </a:cxn>
              <a:cxn ang="0">
                <a:pos x="connsiteX18509" y="connsiteY18509"/>
              </a:cxn>
              <a:cxn ang="0">
                <a:pos x="connsiteX18510" y="connsiteY18510"/>
              </a:cxn>
              <a:cxn ang="0">
                <a:pos x="connsiteX18511" y="connsiteY18511"/>
              </a:cxn>
              <a:cxn ang="0">
                <a:pos x="connsiteX18512" y="connsiteY18512"/>
              </a:cxn>
              <a:cxn ang="0">
                <a:pos x="connsiteX18513" y="connsiteY18513"/>
              </a:cxn>
              <a:cxn ang="0">
                <a:pos x="connsiteX18514" y="connsiteY18514"/>
              </a:cxn>
              <a:cxn ang="0">
                <a:pos x="connsiteX18515" y="connsiteY18515"/>
              </a:cxn>
              <a:cxn ang="0">
                <a:pos x="connsiteX18516" y="connsiteY18516"/>
              </a:cxn>
              <a:cxn ang="0">
                <a:pos x="connsiteX18517" y="connsiteY18517"/>
              </a:cxn>
              <a:cxn ang="0">
                <a:pos x="connsiteX18518" y="connsiteY18518"/>
              </a:cxn>
              <a:cxn ang="0">
                <a:pos x="connsiteX18519" y="connsiteY18519"/>
              </a:cxn>
              <a:cxn ang="0">
                <a:pos x="connsiteX18520" y="connsiteY18520"/>
              </a:cxn>
              <a:cxn ang="0">
                <a:pos x="connsiteX18521" y="connsiteY18521"/>
              </a:cxn>
              <a:cxn ang="0">
                <a:pos x="connsiteX18522" y="connsiteY18522"/>
              </a:cxn>
              <a:cxn ang="0">
                <a:pos x="connsiteX18523" y="connsiteY18523"/>
              </a:cxn>
              <a:cxn ang="0">
                <a:pos x="connsiteX18524" y="connsiteY18524"/>
              </a:cxn>
              <a:cxn ang="0">
                <a:pos x="connsiteX18525" y="connsiteY18525"/>
              </a:cxn>
              <a:cxn ang="0">
                <a:pos x="connsiteX18526" y="connsiteY18526"/>
              </a:cxn>
              <a:cxn ang="0">
                <a:pos x="connsiteX18527" y="connsiteY18527"/>
              </a:cxn>
              <a:cxn ang="0">
                <a:pos x="connsiteX18528" y="connsiteY18528"/>
              </a:cxn>
              <a:cxn ang="0">
                <a:pos x="connsiteX18529" y="connsiteY18529"/>
              </a:cxn>
              <a:cxn ang="0">
                <a:pos x="connsiteX18530" y="connsiteY18530"/>
              </a:cxn>
              <a:cxn ang="0">
                <a:pos x="connsiteX18531" y="connsiteY18531"/>
              </a:cxn>
              <a:cxn ang="0">
                <a:pos x="connsiteX18532" y="connsiteY18532"/>
              </a:cxn>
              <a:cxn ang="0">
                <a:pos x="connsiteX18533" y="connsiteY18533"/>
              </a:cxn>
              <a:cxn ang="0">
                <a:pos x="connsiteX18534" y="connsiteY18534"/>
              </a:cxn>
              <a:cxn ang="0">
                <a:pos x="connsiteX18535" y="connsiteY18535"/>
              </a:cxn>
              <a:cxn ang="0">
                <a:pos x="connsiteX18536" y="connsiteY18536"/>
              </a:cxn>
              <a:cxn ang="0">
                <a:pos x="connsiteX18537" y="connsiteY18537"/>
              </a:cxn>
              <a:cxn ang="0">
                <a:pos x="connsiteX18538" y="connsiteY18538"/>
              </a:cxn>
              <a:cxn ang="0">
                <a:pos x="connsiteX18539" y="connsiteY18539"/>
              </a:cxn>
              <a:cxn ang="0">
                <a:pos x="connsiteX18540" y="connsiteY18540"/>
              </a:cxn>
              <a:cxn ang="0">
                <a:pos x="connsiteX18541" y="connsiteY18541"/>
              </a:cxn>
              <a:cxn ang="0">
                <a:pos x="connsiteX18542" y="connsiteY18542"/>
              </a:cxn>
              <a:cxn ang="0">
                <a:pos x="connsiteX18543" y="connsiteY18543"/>
              </a:cxn>
              <a:cxn ang="0">
                <a:pos x="connsiteX18544" y="connsiteY18544"/>
              </a:cxn>
              <a:cxn ang="0">
                <a:pos x="connsiteX18545" y="connsiteY18545"/>
              </a:cxn>
              <a:cxn ang="0">
                <a:pos x="connsiteX18546" y="connsiteY18546"/>
              </a:cxn>
              <a:cxn ang="0">
                <a:pos x="connsiteX18547" y="connsiteY18547"/>
              </a:cxn>
              <a:cxn ang="0">
                <a:pos x="connsiteX18548" y="connsiteY18548"/>
              </a:cxn>
              <a:cxn ang="0">
                <a:pos x="connsiteX18549" y="connsiteY18549"/>
              </a:cxn>
              <a:cxn ang="0">
                <a:pos x="connsiteX18550" y="connsiteY18550"/>
              </a:cxn>
              <a:cxn ang="0">
                <a:pos x="connsiteX18551" y="connsiteY18551"/>
              </a:cxn>
              <a:cxn ang="0">
                <a:pos x="connsiteX18552" y="connsiteY18552"/>
              </a:cxn>
              <a:cxn ang="0">
                <a:pos x="connsiteX18553" y="connsiteY18553"/>
              </a:cxn>
              <a:cxn ang="0">
                <a:pos x="connsiteX18554" y="connsiteY18554"/>
              </a:cxn>
              <a:cxn ang="0">
                <a:pos x="connsiteX18555" y="connsiteY18555"/>
              </a:cxn>
              <a:cxn ang="0">
                <a:pos x="connsiteX18556" y="connsiteY18556"/>
              </a:cxn>
              <a:cxn ang="0">
                <a:pos x="connsiteX18557" y="connsiteY18557"/>
              </a:cxn>
              <a:cxn ang="0">
                <a:pos x="connsiteX18558" y="connsiteY18558"/>
              </a:cxn>
              <a:cxn ang="0">
                <a:pos x="connsiteX18559" y="connsiteY18559"/>
              </a:cxn>
              <a:cxn ang="0">
                <a:pos x="connsiteX18560" y="connsiteY18560"/>
              </a:cxn>
              <a:cxn ang="0">
                <a:pos x="connsiteX18561" y="connsiteY18561"/>
              </a:cxn>
              <a:cxn ang="0">
                <a:pos x="connsiteX18562" y="connsiteY18562"/>
              </a:cxn>
              <a:cxn ang="0">
                <a:pos x="connsiteX18563" y="connsiteY18563"/>
              </a:cxn>
              <a:cxn ang="0">
                <a:pos x="connsiteX18564" y="connsiteY18564"/>
              </a:cxn>
              <a:cxn ang="0">
                <a:pos x="connsiteX18565" y="connsiteY18565"/>
              </a:cxn>
              <a:cxn ang="0">
                <a:pos x="connsiteX18566" y="connsiteY18566"/>
              </a:cxn>
              <a:cxn ang="0">
                <a:pos x="connsiteX18567" y="connsiteY18567"/>
              </a:cxn>
              <a:cxn ang="0">
                <a:pos x="connsiteX18568" y="connsiteY18568"/>
              </a:cxn>
              <a:cxn ang="0">
                <a:pos x="connsiteX18569" y="connsiteY18569"/>
              </a:cxn>
              <a:cxn ang="0">
                <a:pos x="connsiteX18570" y="connsiteY18570"/>
              </a:cxn>
              <a:cxn ang="0">
                <a:pos x="connsiteX18571" y="connsiteY18571"/>
              </a:cxn>
              <a:cxn ang="0">
                <a:pos x="connsiteX18572" y="connsiteY18572"/>
              </a:cxn>
              <a:cxn ang="0">
                <a:pos x="connsiteX18573" y="connsiteY18573"/>
              </a:cxn>
              <a:cxn ang="0">
                <a:pos x="connsiteX18574" y="connsiteY18574"/>
              </a:cxn>
              <a:cxn ang="0">
                <a:pos x="connsiteX18575" y="connsiteY18575"/>
              </a:cxn>
              <a:cxn ang="0">
                <a:pos x="connsiteX18576" y="connsiteY18576"/>
              </a:cxn>
              <a:cxn ang="0">
                <a:pos x="connsiteX18577" y="connsiteY18577"/>
              </a:cxn>
              <a:cxn ang="0">
                <a:pos x="connsiteX18578" y="connsiteY18578"/>
              </a:cxn>
              <a:cxn ang="0">
                <a:pos x="connsiteX18579" y="connsiteY18579"/>
              </a:cxn>
              <a:cxn ang="0">
                <a:pos x="connsiteX18580" y="connsiteY18580"/>
              </a:cxn>
              <a:cxn ang="0">
                <a:pos x="connsiteX18581" y="connsiteY18581"/>
              </a:cxn>
              <a:cxn ang="0">
                <a:pos x="connsiteX18582" y="connsiteY18582"/>
              </a:cxn>
              <a:cxn ang="0">
                <a:pos x="connsiteX18583" y="connsiteY18583"/>
              </a:cxn>
              <a:cxn ang="0">
                <a:pos x="connsiteX18584" y="connsiteY18584"/>
              </a:cxn>
              <a:cxn ang="0">
                <a:pos x="connsiteX18585" y="connsiteY18585"/>
              </a:cxn>
              <a:cxn ang="0">
                <a:pos x="connsiteX18586" y="connsiteY18586"/>
              </a:cxn>
              <a:cxn ang="0">
                <a:pos x="connsiteX18587" y="connsiteY18587"/>
              </a:cxn>
              <a:cxn ang="0">
                <a:pos x="connsiteX18588" y="connsiteY18588"/>
              </a:cxn>
              <a:cxn ang="0">
                <a:pos x="connsiteX18589" y="connsiteY18589"/>
              </a:cxn>
              <a:cxn ang="0">
                <a:pos x="connsiteX18590" y="connsiteY18590"/>
              </a:cxn>
              <a:cxn ang="0">
                <a:pos x="connsiteX18591" y="connsiteY18591"/>
              </a:cxn>
              <a:cxn ang="0">
                <a:pos x="connsiteX18592" y="connsiteY18592"/>
              </a:cxn>
              <a:cxn ang="0">
                <a:pos x="connsiteX18593" y="connsiteY18593"/>
              </a:cxn>
              <a:cxn ang="0">
                <a:pos x="connsiteX18594" y="connsiteY18594"/>
              </a:cxn>
              <a:cxn ang="0">
                <a:pos x="connsiteX18595" y="connsiteY18595"/>
              </a:cxn>
              <a:cxn ang="0">
                <a:pos x="connsiteX18596" y="connsiteY18596"/>
              </a:cxn>
              <a:cxn ang="0">
                <a:pos x="connsiteX18597" y="connsiteY18597"/>
              </a:cxn>
              <a:cxn ang="0">
                <a:pos x="connsiteX18598" y="connsiteY18598"/>
              </a:cxn>
              <a:cxn ang="0">
                <a:pos x="connsiteX18599" y="connsiteY18599"/>
              </a:cxn>
              <a:cxn ang="0">
                <a:pos x="connsiteX18600" y="connsiteY18600"/>
              </a:cxn>
              <a:cxn ang="0">
                <a:pos x="connsiteX18601" y="connsiteY18601"/>
              </a:cxn>
              <a:cxn ang="0">
                <a:pos x="connsiteX18602" y="connsiteY18602"/>
              </a:cxn>
              <a:cxn ang="0">
                <a:pos x="connsiteX18603" y="connsiteY18603"/>
              </a:cxn>
              <a:cxn ang="0">
                <a:pos x="connsiteX18604" y="connsiteY18604"/>
              </a:cxn>
              <a:cxn ang="0">
                <a:pos x="connsiteX18605" y="connsiteY18605"/>
              </a:cxn>
              <a:cxn ang="0">
                <a:pos x="connsiteX18606" y="connsiteY18606"/>
              </a:cxn>
              <a:cxn ang="0">
                <a:pos x="connsiteX18607" y="connsiteY18607"/>
              </a:cxn>
              <a:cxn ang="0">
                <a:pos x="connsiteX18608" y="connsiteY18608"/>
              </a:cxn>
              <a:cxn ang="0">
                <a:pos x="connsiteX18609" y="connsiteY18609"/>
              </a:cxn>
              <a:cxn ang="0">
                <a:pos x="connsiteX18610" y="connsiteY18610"/>
              </a:cxn>
              <a:cxn ang="0">
                <a:pos x="connsiteX18611" y="connsiteY18611"/>
              </a:cxn>
              <a:cxn ang="0">
                <a:pos x="connsiteX18612" y="connsiteY18612"/>
              </a:cxn>
              <a:cxn ang="0">
                <a:pos x="connsiteX18613" y="connsiteY18613"/>
              </a:cxn>
              <a:cxn ang="0">
                <a:pos x="connsiteX18614" y="connsiteY18614"/>
              </a:cxn>
              <a:cxn ang="0">
                <a:pos x="connsiteX18615" y="connsiteY18615"/>
              </a:cxn>
              <a:cxn ang="0">
                <a:pos x="connsiteX18616" y="connsiteY18616"/>
              </a:cxn>
              <a:cxn ang="0">
                <a:pos x="connsiteX18617" y="connsiteY18617"/>
              </a:cxn>
              <a:cxn ang="0">
                <a:pos x="connsiteX18618" y="connsiteY18618"/>
              </a:cxn>
              <a:cxn ang="0">
                <a:pos x="connsiteX18619" y="connsiteY18619"/>
              </a:cxn>
              <a:cxn ang="0">
                <a:pos x="connsiteX18620" y="connsiteY18620"/>
              </a:cxn>
              <a:cxn ang="0">
                <a:pos x="connsiteX18621" y="connsiteY18621"/>
              </a:cxn>
              <a:cxn ang="0">
                <a:pos x="connsiteX18622" y="connsiteY18622"/>
              </a:cxn>
              <a:cxn ang="0">
                <a:pos x="connsiteX18623" y="connsiteY18623"/>
              </a:cxn>
              <a:cxn ang="0">
                <a:pos x="connsiteX18624" y="connsiteY18624"/>
              </a:cxn>
              <a:cxn ang="0">
                <a:pos x="connsiteX18625" y="connsiteY18625"/>
              </a:cxn>
              <a:cxn ang="0">
                <a:pos x="connsiteX18626" y="connsiteY18626"/>
              </a:cxn>
              <a:cxn ang="0">
                <a:pos x="connsiteX18627" y="connsiteY18627"/>
              </a:cxn>
              <a:cxn ang="0">
                <a:pos x="connsiteX18628" y="connsiteY18628"/>
              </a:cxn>
              <a:cxn ang="0">
                <a:pos x="connsiteX18629" y="connsiteY18629"/>
              </a:cxn>
              <a:cxn ang="0">
                <a:pos x="connsiteX18630" y="connsiteY18630"/>
              </a:cxn>
              <a:cxn ang="0">
                <a:pos x="connsiteX18631" y="connsiteY18631"/>
              </a:cxn>
              <a:cxn ang="0">
                <a:pos x="connsiteX18632" y="connsiteY18632"/>
              </a:cxn>
              <a:cxn ang="0">
                <a:pos x="connsiteX18633" y="connsiteY18633"/>
              </a:cxn>
              <a:cxn ang="0">
                <a:pos x="connsiteX18634" y="connsiteY18634"/>
              </a:cxn>
              <a:cxn ang="0">
                <a:pos x="connsiteX18635" y="connsiteY18635"/>
              </a:cxn>
              <a:cxn ang="0">
                <a:pos x="connsiteX18636" y="connsiteY18636"/>
              </a:cxn>
              <a:cxn ang="0">
                <a:pos x="connsiteX18637" y="connsiteY18637"/>
              </a:cxn>
              <a:cxn ang="0">
                <a:pos x="connsiteX18638" y="connsiteY18638"/>
              </a:cxn>
              <a:cxn ang="0">
                <a:pos x="connsiteX18639" y="connsiteY18639"/>
              </a:cxn>
              <a:cxn ang="0">
                <a:pos x="connsiteX18640" y="connsiteY18640"/>
              </a:cxn>
              <a:cxn ang="0">
                <a:pos x="connsiteX18641" y="connsiteY18641"/>
              </a:cxn>
              <a:cxn ang="0">
                <a:pos x="connsiteX18642" y="connsiteY18642"/>
              </a:cxn>
              <a:cxn ang="0">
                <a:pos x="connsiteX18643" y="connsiteY18643"/>
              </a:cxn>
              <a:cxn ang="0">
                <a:pos x="connsiteX18644" y="connsiteY18644"/>
              </a:cxn>
              <a:cxn ang="0">
                <a:pos x="connsiteX18645" y="connsiteY18645"/>
              </a:cxn>
              <a:cxn ang="0">
                <a:pos x="connsiteX18646" y="connsiteY18646"/>
              </a:cxn>
              <a:cxn ang="0">
                <a:pos x="connsiteX18647" y="connsiteY18647"/>
              </a:cxn>
              <a:cxn ang="0">
                <a:pos x="connsiteX18648" y="connsiteY18648"/>
              </a:cxn>
              <a:cxn ang="0">
                <a:pos x="connsiteX18649" y="connsiteY18649"/>
              </a:cxn>
              <a:cxn ang="0">
                <a:pos x="connsiteX18650" y="connsiteY18650"/>
              </a:cxn>
              <a:cxn ang="0">
                <a:pos x="connsiteX18651" y="connsiteY18651"/>
              </a:cxn>
              <a:cxn ang="0">
                <a:pos x="connsiteX18652" y="connsiteY18652"/>
              </a:cxn>
              <a:cxn ang="0">
                <a:pos x="connsiteX18653" y="connsiteY18653"/>
              </a:cxn>
              <a:cxn ang="0">
                <a:pos x="connsiteX18654" y="connsiteY18654"/>
              </a:cxn>
              <a:cxn ang="0">
                <a:pos x="connsiteX18655" y="connsiteY18655"/>
              </a:cxn>
              <a:cxn ang="0">
                <a:pos x="connsiteX18656" y="connsiteY18656"/>
              </a:cxn>
              <a:cxn ang="0">
                <a:pos x="connsiteX18657" y="connsiteY18657"/>
              </a:cxn>
              <a:cxn ang="0">
                <a:pos x="connsiteX18658" y="connsiteY18658"/>
              </a:cxn>
              <a:cxn ang="0">
                <a:pos x="connsiteX18659" y="connsiteY18659"/>
              </a:cxn>
              <a:cxn ang="0">
                <a:pos x="connsiteX18660" y="connsiteY18660"/>
              </a:cxn>
              <a:cxn ang="0">
                <a:pos x="connsiteX18661" y="connsiteY18661"/>
              </a:cxn>
              <a:cxn ang="0">
                <a:pos x="connsiteX18662" y="connsiteY18662"/>
              </a:cxn>
              <a:cxn ang="0">
                <a:pos x="connsiteX18663" y="connsiteY18663"/>
              </a:cxn>
              <a:cxn ang="0">
                <a:pos x="connsiteX18664" y="connsiteY18664"/>
              </a:cxn>
              <a:cxn ang="0">
                <a:pos x="connsiteX18665" y="connsiteY18665"/>
              </a:cxn>
              <a:cxn ang="0">
                <a:pos x="connsiteX18666" y="connsiteY18666"/>
              </a:cxn>
              <a:cxn ang="0">
                <a:pos x="connsiteX18667" y="connsiteY18667"/>
              </a:cxn>
              <a:cxn ang="0">
                <a:pos x="connsiteX18668" y="connsiteY18668"/>
              </a:cxn>
              <a:cxn ang="0">
                <a:pos x="connsiteX18669" y="connsiteY18669"/>
              </a:cxn>
              <a:cxn ang="0">
                <a:pos x="connsiteX18670" y="connsiteY18670"/>
              </a:cxn>
              <a:cxn ang="0">
                <a:pos x="connsiteX18671" y="connsiteY18671"/>
              </a:cxn>
              <a:cxn ang="0">
                <a:pos x="connsiteX18672" y="connsiteY18672"/>
              </a:cxn>
              <a:cxn ang="0">
                <a:pos x="connsiteX18673" y="connsiteY18673"/>
              </a:cxn>
              <a:cxn ang="0">
                <a:pos x="connsiteX18674" y="connsiteY18674"/>
              </a:cxn>
              <a:cxn ang="0">
                <a:pos x="connsiteX18675" y="connsiteY18675"/>
              </a:cxn>
              <a:cxn ang="0">
                <a:pos x="connsiteX18676" y="connsiteY18676"/>
              </a:cxn>
              <a:cxn ang="0">
                <a:pos x="connsiteX18677" y="connsiteY18677"/>
              </a:cxn>
              <a:cxn ang="0">
                <a:pos x="connsiteX18678" y="connsiteY18678"/>
              </a:cxn>
              <a:cxn ang="0">
                <a:pos x="connsiteX18679" y="connsiteY18679"/>
              </a:cxn>
              <a:cxn ang="0">
                <a:pos x="connsiteX18680" y="connsiteY18680"/>
              </a:cxn>
              <a:cxn ang="0">
                <a:pos x="connsiteX18681" y="connsiteY18681"/>
              </a:cxn>
              <a:cxn ang="0">
                <a:pos x="connsiteX18682" y="connsiteY18682"/>
              </a:cxn>
              <a:cxn ang="0">
                <a:pos x="connsiteX18683" y="connsiteY18683"/>
              </a:cxn>
              <a:cxn ang="0">
                <a:pos x="connsiteX18684" y="connsiteY18684"/>
              </a:cxn>
              <a:cxn ang="0">
                <a:pos x="connsiteX18685" y="connsiteY18685"/>
              </a:cxn>
              <a:cxn ang="0">
                <a:pos x="connsiteX18686" y="connsiteY18686"/>
              </a:cxn>
              <a:cxn ang="0">
                <a:pos x="connsiteX18687" y="connsiteY18687"/>
              </a:cxn>
              <a:cxn ang="0">
                <a:pos x="connsiteX18688" y="connsiteY18688"/>
              </a:cxn>
              <a:cxn ang="0">
                <a:pos x="connsiteX18689" y="connsiteY18689"/>
              </a:cxn>
              <a:cxn ang="0">
                <a:pos x="connsiteX18690" y="connsiteY18690"/>
              </a:cxn>
              <a:cxn ang="0">
                <a:pos x="connsiteX18691" y="connsiteY18691"/>
              </a:cxn>
              <a:cxn ang="0">
                <a:pos x="connsiteX18692" y="connsiteY18692"/>
              </a:cxn>
              <a:cxn ang="0">
                <a:pos x="connsiteX18693" y="connsiteY18693"/>
              </a:cxn>
              <a:cxn ang="0">
                <a:pos x="connsiteX18694" y="connsiteY18694"/>
              </a:cxn>
              <a:cxn ang="0">
                <a:pos x="connsiteX18695" y="connsiteY18695"/>
              </a:cxn>
              <a:cxn ang="0">
                <a:pos x="connsiteX18696" y="connsiteY18696"/>
              </a:cxn>
              <a:cxn ang="0">
                <a:pos x="connsiteX18697" y="connsiteY18697"/>
              </a:cxn>
              <a:cxn ang="0">
                <a:pos x="connsiteX18698" y="connsiteY18698"/>
              </a:cxn>
              <a:cxn ang="0">
                <a:pos x="connsiteX18699" y="connsiteY18699"/>
              </a:cxn>
              <a:cxn ang="0">
                <a:pos x="connsiteX18700" y="connsiteY18700"/>
              </a:cxn>
              <a:cxn ang="0">
                <a:pos x="connsiteX18701" y="connsiteY18701"/>
              </a:cxn>
              <a:cxn ang="0">
                <a:pos x="connsiteX18702" y="connsiteY18702"/>
              </a:cxn>
              <a:cxn ang="0">
                <a:pos x="connsiteX18703" y="connsiteY18703"/>
              </a:cxn>
              <a:cxn ang="0">
                <a:pos x="connsiteX18704" y="connsiteY18704"/>
              </a:cxn>
              <a:cxn ang="0">
                <a:pos x="connsiteX18705" y="connsiteY18705"/>
              </a:cxn>
              <a:cxn ang="0">
                <a:pos x="connsiteX18706" y="connsiteY18706"/>
              </a:cxn>
              <a:cxn ang="0">
                <a:pos x="connsiteX18707" y="connsiteY18707"/>
              </a:cxn>
              <a:cxn ang="0">
                <a:pos x="connsiteX18708" y="connsiteY18708"/>
              </a:cxn>
              <a:cxn ang="0">
                <a:pos x="connsiteX18709" y="connsiteY18709"/>
              </a:cxn>
              <a:cxn ang="0">
                <a:pos x="connsiteX18710" y="connsiteY18710"/>
              </a:cxn>
              <a:cxn ang="0">
                <a:pos x="connsiteX18711" y="connsiteY18711"/>
              </a:cxn>
              <a:cxn ang="0">
                <a:pos x="connsiteX18712" y="connsiteY18712"/>
              </a:cxn>
              <a:cxn ang="0">
                <a:pos x="connsiteX18713" y="connsiteY18713"/>
              </a:cxn>
              <a:cxn ang="0">
                <a:pos x="connsiteX18714" y="connsiteY18714"/>
              </a:cxn>
              <a:cxn ang="0">
                <a:pos x="connsiteX18715" y="connsiteY18715"/>
              </a:cxn>
              <a:cxn ang="0">
                <a:pos x="connsiteX18716" y="connsiteY18716"/>
              </a:cxn>
              <a:cxn ang="0">
                <a:pos x="connsiteX18717" y="connsiteY18717"/>
              </a:cxn>
              <a:cxn ang="0">
                <a:pos x="connsiteX18718" y="connsiteY18718"/>
              </a:cxn>
              <a:cxn ang="0">
                <a:pos x="connsiteX18719" y="connsiteY18719"/>
              </a:cxn>
              <a:cxn ang="0">
                <a:pos x="connsiteX18720" y="connsiteY18720"/>
              </a:cxn>
              <a:cxn ang="0">
                <a:pos x="connsiteX18721" y="connsiteY18721"/>
              </a:cxn>
              <a:cxn ang="0">
                <a:pos x="connsiteX18722" y="connsiteY18722"/>
              </a:cxn>
              <a:cxn ang="0">
                <a:pos x="connsiteX18723" y="connsiteY18723"/>
              </a:cxn>
              <a:cxn ang="0">
                <a:pos x="connsiteX18724" y="connsiteY18724"/>
              </a:cxn>
              <a:cxn ang="0">
                <a:pos x="connsiteX18725" y="connsiteY18725"/>
              </a:cxn>
              <a:cxn ang="0">
                <a:pos x="connsiteX18726" y="connsiteY18726"/>
              </a:cxn>
              <a:cxn ang="0">
                <a:pos x="connsiteX18727" y="connsiteY18727"/>
              </a:cxn>
              <a:cxn ang="0">
                <a:pos x="connsiteX18728" y="connsiteY18728"/>
              </a:cxn>
              <a:cxn ang="0">
                <a:pos x="connsiteX18729" y="connsiteY18729"/>
              </a:cxn>
              <a:cxn ang="0">
                <a:pos x="connsiteX18730" y="connsiteY18730"/>
              </a:cxn>
              <a:cxn ang="0">
                <a:pos x="connsiteX18731" y="connsiteY18731"/>
              </a:cxn>
              <a:cxn ang="0">
                <a:pos x="connsiteX18732" y="connsiteY18732"/>
              </a:cxn>
              <a:cxn ang="0">
                <a:pos x="connsiteX18733" y="connsiteY18733"/>
              </a:cxn>
              <a:cxn ang="0">
                <a:pos x="connsiteX18734" y="connsiteY18734"/>
              </a:cxn>
              <a:cxn ang="0">
                <a:pos x="connsiteX18735" y="connsiteY18735"/>
              </a:cxn>
              <a:cxn ang="0">
                <a:pos x="connsiteX18736" y="connsiteY18736"/>
              </a:cxn>
              <a:cxn ang="0">
                <a:pos x="connsiteX18737" y="connsiteY18737"/>
              </a:cxn>
              <a:cxn ang="0">
                <a:pos x="connsiteX18738" y="connsiteY18738"/>
              </a:cxn>
              <a:cxn ang="0">
                <a:pos x="connsiteX18739" y="connsiteY18739"/>
              </a:cxn>
              <a:cxn ang="0">
                <a:pos x="connsiteX18740" y="connsiteY18740"/>
              </a:cxn>
              <a:cxn ang="0">
                <a:pos x="connsiteX18741" y="connsiteY18741"/>
              </a:cxn>
              <a:cxn ang="0">
                <a:pos x="connsiteX18742" y="connsiteY18742"/>
              </a:cxn>
              <a:cxn ang="0">
                <a:pos x="connsiteX18743" y="connsiteY18743"/>
              </a:cxn>
              <a:cxn ang="0">
                <a:pos x="connsiteX18744" y="connsiteY18744"/>
              </a:cxn>
              <a:cxn ang="0">
                <a:pos x="connsiteX18745" y="connsiteY18745"/>
              </a:cxn>
              <a:cxn ang="0">
                <a:pos x="connsiteX18746" y="connsiteY18746"/>
              </a:cxn>
              <a:cxn ang="0">
                <a:pos x="connsiteX18747" y="connsiteY18747"/>
              </a:cxn>
              <a:cxn ang="0">
                <a:pos x="connsiteX18748" y="connsiteY18748"/>
              </a:cxn>
              <a:cxn ang="0">
                <a:pos x="connsiteX18749" y="connsiteY18749"/>
              </a:cxn>
              <a:cxn ang="0">
                <a:pos x="connsiteX18750" y="connsiteY18750"/>
              </a:cxn>
              <a:cxn ang="0">
                <a:pos x="connsiteX18751" y="connsiteY18751"/>
              </a:cxn>
              <a:cxn ang="0">
                <a:pos x="connsiteX18752" y="connsiteY18752"/>
              </a:cxn>
              <a:cxn ang="0">
                <a:pos x="connsiteX18753" y="connsiteY18753"/>
              </a:cxn>
              <a:cxn ang="0">
                <a:pos x="connsiteX18754" y="connsiteY18754"/>
              </a:cxn>
              <a:cxn ang="0">
                <a:pos x="connsiteX18755" y="connsiteY18755"/>
              </a:cxn>
              <a:cxn ang="0">
                <a:pos x="connsiteX18756" y="connsiteY18756"/>
              </a:cxn>
              <a:cxn ang="0">
                <a:pos x="connsiteX18757" y="connsiteY18757"/>
              </a:cxn>
              <a:cxn ang="0">
                <a:pos x="connsiteX18758" y="connsiteY18758"/>
              </a:cxn>
              <a:cxn ang="0">
                <a:pos x="connsiteX18759" y="connsiteY18759"/>
              </a:cxn>
              <a:cxn ang="0">
                <a:pos x="connsiteX18760" y="connsiteY18760"/>
              </a:cxn>
              <a:cxn ang="0">
                <a:pos x="connsiteX18761" y="connsiteY18761"/>
              </a:cxn>
              <a:cxn ang="0">
                <a:pos x="connsiteX18762" y="connsiteY18762"/>
              </a:cxn>
              <a:cxn ang="0">
                <a:pos x="connsiteX18763" y="connsiteY18763"/>
              </a:cxn>
              <a:cxn ang="0">
                <a:pos x="connsiteX18764" y="connsiteY18764"/>
              </a:cxn>
              <a:cxn ang="0">
                <a:pos x="connsiteX18765" y="connsiteY18765"/>
              </a:cxn>
              <a:cxn ang="0">
                <a:pos x="connsiteX18766" y="connsiteY18766"/>
              </a:cxn>
              <a:cxn ang="0">
                <a:pos x="connsiteX18767" y="connsiteY18767"/>
              </a:cxn>
              <a:cxn ang="0">
                <a:pos x="connsiteX18768" y="connsiteY18768"/>
              </a:cxn>
              <a:cxn ang="0">
                <a:pos x="connsiteX18769" y="connsiteY18769"/>
              </a:cxn>
              <a:cxn ang="0">
                <a:pos x="connsiteX18770" y="connsiteY18770"/>
              </a:cxn>
              <a:cxn ang="0">
                <a:pos x="connsiteX18771" y="connsiteY18771"/>
              </a:cxn>
              <a:cxn ang="0">
                <a:pos x="connsiteX18772" y="connsiteY18772"/>
              </a:cxn>
              <a:cxn ang="0">
                <a:pos x="connsiteX18773" y="connsiteY18773"/>
              </a:cxn>
              <a:cxn ang="0">
                <a:pos x="connsiteX18774" y="connsiteY18774"/>
              </a:cxn>
              <a:cxn ang="0">
                <a:pos x="connsiteX18775" y="connsiteY18775"/>
              </a:cxn>
              <a:cxn ang="0">
                <a:pos x="connsiteX18776" y="connsiteY18776"/>
              </a:cxn>
              <a:cxn ang="0">
                <a:pos x="connsiteX18777" y="connsiteY18777"/>
              </a:cxn>
              <a:cxn ang="0">
                <a:pos x="connsiteX18778" y="connsiteY18778"/>
              </a:cxn>
              <a:cxn ang="0">
                <a:pos x="connsiteX18779" y="connsiteY18779"/>
              </a:cxn>
              <a:cxn ang="0">
                <a:pos x="connsiteX18780" y="connsiteY18780"/>
              </a:cxn>
              <a:cxn ang="0">
                <a:pos x="connsiteX18781" y="connsiteY18781"/>
              </a:cxn>
              <a:cxn ang="0">
                <a:pos x="connsiteX18782" y="connsiteY18782"/>
              </a:cxn>
              <a:cxn ang="0">
                <a:pos x="connsiteX18783" y="connsiteY18783"/>
              </a:cxn>
              <a:cxn ang="0">
                <a:pos x="connsiteX18784" y="connsiteY18784"/>
              </a:cxn>
              <a:cxn ang="0">
                <a:pos x="connsiteX18785" y="connsiteY18785"/>
              </a:cxn>
              <a:cxn ang="0">
                <a:pos x="connsiteX18786" y="connsiteY18786"/>
              </a:cxn>
              <a:cxn ang="0">
                <a:pos x="connsiteX18787" y="connsiteY18787"/>
              </a:cxn>
              <a:cxn ang="0">
                <a:pos x="connsiteX18788" y="connsiteY18788"/>
              </a:cxn>
              <a:cxn ang="0">
                <a:pos x="connsiteX18789" y="connsiteY18789"/>
              </a:cxn>
              <a:cxn ang="0">
                <a:pos x="connsiteX18790" y="connsiteY18790"/>
              </a:cxn>
              <a:cxn ang="0">
                <a:pos x="connsiteX18791" y="connsiteY18791"/>
              </a:cxn>
              <a:cxn ang="0">
                <a:pos x="connsiteX18792" y="connsiteY18792"/>
              </a:cxn>
              <a:cxn ang="0">
                <a:pos x="connsiteX18793" y="connsiteY18793"/>
              </a:cxn>
              <a:cxn ang="0">
                <a:pos x="connsiteX18794" y="connsiteY18794"/>
              </a:cxn>
              <a:cxn ang="0">
                <a:pos x="connsiteX18795" y="connsiteY18795"/>
              </a:cxn>
              <a:cxn ang="0">
                <a:pos x="connsiteX18796" y="connsiteY18796"/>
              </a:cxn>
              <a:cxn ang="0">
                <a:pos x="connsiteX18797" y="connsiteY18797"/>
              </a:cxn>
              <a:cxn ang="0">
                <a:pos x="connsiteX18798" y="connsiteY18798"/>
              </a:cxn>
              <a:cxn ang="0">
                <a:pos x="connsiteX18799" y="connsiteY18799"/>
              </a:cxn>
              <a:cxn ang="0">
                <a:pos x="connsiteX18800" y="connsiteY18800"/>
              </a:cxn>
              <a:cxn ang="0">
                <a:pos x="connsiteX18801" y="connsiteY18801"/>
              </a:cxn>
              <a:cxn ang="0">
                <a:pos x="connsiteX18802" y="connsiteY18802"/>
              </a:cxn>
              <a:cxn ang="0">
                <a:pos x="connsiteX18803" y="connsiteY18803"/>
              </a:cxn>
              <a:cxn ang="0">
                <a:pos x="connsiteX18804" y="connsiteY18804"/>
              </a:cxn>
              <a:cxn ang="0">
                <a:pos x="connsiteX18805" y="connsiteY18805"/>
              </a:cxn>
              <a:cxn ang="0">
                <a:pos x="connsiteX18806" y="connsiteY18806"/>
              </a:cxn>
              <a:cxn ang="0">
                <a:pos x="connsiteX18807" y="connsiteY18807"/>
              </a:cxn>
              <a:cxn ang="0">
                <a:pos x="connsiteX18808" y="connsiteY18808"/>
              </a:cxn>
              <a:cxn ang="0">
                <a:pos x="connsiteX18809" y="connsiteY18809"/>
              </a:cxn>
              <a:cxn ang="0">
                <a:pos x="connsiteX18810" y="connsiteY18810"/>
              </a:cxn>
              <a:cxn ang="0">
                <a:pos x="connsiteX18811" y="connsiteY18811"/>
              </a:cxn>
              <a:cxn ang="0">
                <a:pos x="connsiteX18812" y="connsiteY18812"/>
              </a:cxn>
              <a:cxn ang="0">
                <a:pos x="connsiteX18813" y="connsiteY18813"/>
              </a:cxn>
              <a:cxn ang="0">
                <a:pos x="connsiteX18814" y="connsiteY18814"/>
              </a:cxn>
              <a:cxn ang="0">
                <a:pos x="connsiteX18815" y="connsiteY18815"/>
              </a:cxn>
              <a:cxn ang="0">
                <a:pos x="connsiteX18816" y="connsiteY18816"/>
              </a:cxn>
              <a:cxn ang="0">
                <a:pos x="connsiteX18817" y="connsiteY18817"/>
              </a:cxn>
              <a:cxn ang="0">
                <a:pos x="connsiteX18818" y="connsiteY18818"/>
              </a:cxn>
              <a:cxn ang="0">
                <a:pos x="connsiteX18819" y="connsiteY18819"/>
              </a:cxn>
              <a:cxn ang="0">
                <a:pos x="connsiteX18820" y="connsiteY18820"/>
              </a:cxn>
              <a:cxn ang="0">
                <a:pos x="connsiteX18821" y="connsiteY18821"/>
              </a:cxn>
              <a:cxn ang="0">
                <a:pos x="connsiteX18822" y="connsiteY18822"/>
              </a:cxn>
              <a:cxn ang="0">
                <a:pos x="connsiteX18823" y="connsiteY18823"/>
              </a:cxn>
              <a:cxn ang="0">
                <a:pos x="connsiteX18824" y="connsiteY18824"/>
              </a:cxn>
              <a:cxn ang="0">
                <a:pos x="connsiteX18825" y="connsiteY18825"/>
              </a:cxn>
              <a:cxn ang="0">
                <a:pos x="connsiteX18826" y="connsiteY18826"/>
              </a:cxn>
              <a:cxn ang="0">
                <a:pos x="connsiteX18827" y="connsiteY18827"/>
              </a:cxn>
              <a:cxn ang="0">
                <a:pos x="connsiteX18828" y="connsiteY18828"/>
              </a:cxn>
              <a:cxn ang="0">
                <a:pos x="connsiteX18829" y="connsiteY18829"/>
              </a:cxn>
              <a:cxn ang="0">
                <a:pos x="connsiteX18830" y="connsiteY18830"/>
              </a:cxn>
              <a:cxn ang="0">
                <a:pos x="connsiteX18831" y="connsiteY18831"/>
              </a:cxn>
              <a:cxn ang="0">
                <a:pos x="connsiteX18832" y="connsiteY18832"/>
              </a:cxn>
              <a:cxn ang="0">
                <a:pos x="connsiteX18833" y="connsiteY18833"/>
              </a:cxn>
              <a:cxn ang="0">
                <a:pos x="connsiteX18834" y="connsiteY18834"/>
              </a:cxn>
              <a:cxn ang="0">
                <a:pos x="connsiteX18835" y="connsiteY18835"/>
              </a:cxn>
              <a:cxn ang="0">
                <a:pos x="connsiteX18836" y="connsiteY18836"/>
              </a:cxn>
              <a:cxn ang="0">
                <a:pos x="connsiteX18837" y="connsiteY18837"/>
              </a:cxn>
              <a:cxn ang="0">
                <a:pos x="connsiteX18838" y="connsiteY18838"/>
              </a:cxn>
              <a:cxn ang="0">
                <a:pos x="connsiteX18839" y="connsiteY18839"/>
              </a:cxn>
              <a:cxn ang="0">
                <a:pos x="connsiteX18840" y="connsiteY18840"/>
              </a:cxn>
              <a:cxn ang="0">
                <a:pos x="connsiteX18841" y="connsiteY18841"/>
              </a:cxn>
              <a:cxn ang="0">
                <a:pos x="connsiteX18842" y="connsiteY18842"/>
              </a:cxn>
              <a:cxn ang="0">
                <a:pos x="connsiteX18843" y="connsiteY18843"/>
              </a:cxn>
              <a:cxn ang="0">
                <a:pos x="connsiteX18844" y="connsiteY18844"/>
              </a:cxn>
              <a:cxn ang="0">
                <a:pos x="connsiteX18845" y="connsiteY18845"/>
              </a:cxn>
              <a:cxn ang="0">
                <a:pos x="connsiteX18846" y="connsiteY18846"/>
              </a:cxn>
              <a:cxn ang="0">
                <a:pos x="connsiteX18847" y="connsiteY18847"/>
              </a:cxn>
              <a:cxn ang="0">
                <a:pos x="connsiteX18848" y="connsiteY18848"/>
              </a:cxn>
              <a:cxn ang="0">
                <a:pos x="connsiteX18849" y="connsiteY18849"/>
              </a:cxn>
              <a:cxn ang="0">
                <a:pos x="connsiteX18850" y="connsiteY18850"/>
              </a:cxn>
              <a:cxn ang="0">
                <a:pos x="connsiteX18851" y="connsiteY18851"/>
              </a:cxn>
              <a:cxn ang="0">
                <a:pos x="connsiteX18852" y="connsiteY18852"/>
              </a:cxn>
              <a:cxn ang="0">
                <a:pos x="connsiteX18853" y="connsiteY18853"/>
              </a:cxn>
              <a:cxn ang="0">
                <a:pos x="connsiteX18854" y="connsiteY18854"/>
              </a:cxn>
              <a:cxn ang="0">
                <a:pos x="connsiteX18855" y="connsiteY18855"/>
              </a:cxn>
              <a:cxn ang="0">
                <a:pos x="connsiteX18856" y="connsiteY18856"/>
              </a:cxn>
              <a:cxn ang="0">
                <a:pos x="connsiteX18857" y="connsiteY18857"/>
              </a:cxn>
              <a:cxn ang="0">
                <a:pos x="connsiteX18858" y="connsiteY18858"/>
              </a:cxn>
              <a:cxn ang="0">
                <a:pos x="connsiteX18859" y="connsiteY18859"/>
              </a:cxn>
              <a:cxn ang="0">
                <a:pos x="connsiteX18860" y="connsiteY18860"/>
              </a:cxn>
              <a:cxn ang="0">
                <a:pos x="connsiteX18861" y="connsiteY18861"/>
              </a:cxn>
              <a:cxn ang="0">
                <a:pos x="connsiteX18862" y="connsiteY18862"/>
              </a:cxn>
              <a:cxn ang="0">
                <a:pos x="connsiteX18863" y="connsiteY18863"/>
              </a:cxn>
              <a:cxn ang="0">
                <a:pos x="connsiteX18864" y="connsiteY18864"/>
              </a:cxn>
              <a:cxn ang="0">
                <a:pos x="connsiteX18865" y="connsiteY18865"/>
              </a:cxn>
              <a:cxn ang="0">
                <a:pos x="connsiteX18866" y="connsiteY18866"/>
              </a:cxn>
              <a:cxn ang="0">
                <a:pos x="connsiteX18867" y="connsiteY18867"/>
              </a:cxn>
              <a:cxn ang="0">
                <a:pos x="connsiteX18868" y="connsiteY18868"/>
              </a:cxn>
              <a:cxn ang="0">
                <a:pos x="connsiteX18869" y="connsiteY18869"/>
              </a:cxn>
              <a:cxn ang="0">
                <a:pos x="connsiteX18870" y="connsiteY18870"/>
              </a:cxn>
              <a:cxn ang="0">
                <a:pos x="connsiteX18871" y="connsiteY18871"/>
              </a:cxn>
              <a:cxn ang="0">
                <a:pos x="connsiteX18872" y="connsiteY18872"/>
              </a:cxn>
              <a:cxn ang="0">
                <a:pos x="connsiteX18873" y="connsiteY18873"/>
              </a:cxn>
              <a:cxn ang="0">
                <a:pos x="connsiteX18874" y="connsiteY18874"/>
              </a:cxn>
              <a:cxn ang="0">
                <a:pos x="connsiteX18875" y="connsiteY18875"/>
              </a:cxn>
              <a:cxn ang="0">
                <a:pos x="connsiteX18876" y="connsiteY18876"/>
              </a:cxn>
              <a:cxn ang="0">
                <a:pos x="connsiteX18877" y="connsiteY18877"/>
              </a:cxn>
              <a:cxn ang="0">
                <a:pos x="connsiteX18878" y="connsiteY18878"/>
              </a:cxn>
              <a:cxn ang="0">
                <a:pos x="connsiteX18879" y="connsiteY18879"/>
              </a:cxn>
              <a:cxn ang="0">
                <a:pos x="connsiteX18880" y="connsiteY18880"/>
              </a:cxn>
              <a:cxn ang="0">
                <a:pos x="connsiteX18881" y="connsiteY18881"/>
              </a:cxn>
              <a:cxn ang="0">
                <a:pos x="connsiteX18882" y="connsiteY18882"/>
              </a:cxn>
              <a:cxn ang="0">
                <a:pos x="connsiteX18883" y="connsiteY18883"/>
              </a:cxn>
              <a:cxn ang="0">
                <a:pos x="connsiteX18884" y="connsiteY18884"/>
              </a:cxn>
              <a:cxn ang="0">
                <a:pos x="connsiteX18885" y="connsiteY18885"/>
              </a:cxn>
              <a:cxn ang="0">
                <a:pos x="connsiteX18886" y="connsiteY18886"/>
              </a:cxn>
              <a:cxn ang="0">
                <a:pos x="connsiteX18887" y="connsiteY18887"/>
              </a:cxn>
              <a:cxn ang="0">
                <a:pos x="connsiteX18888" y="connsiteY18888"/>
              </a:cxn>
              <a:cxn ang="0">
                <a:pos x="connsiteX18889" y="connsiteY18889"/>
              </a:cxn>
              <a:cxn ang="0">
                <a:pos x="connsiteX18890" y="connsiteY18890"/>
              </a:cxn>
              <a:cxn ang="0">
                <a:pos x="connsiteX18891" y="connsiteY18891"/>
              </a:cxn>
              <a:cxn ang="0">
                <a:pos x="connsiteX18892" y="connsiteY18892"/>
              </a:cxn>
              <a:cxn ang="0">
                <a:pos x="connsiteX18893" y="connsiteY18893"/>
              </a:cxn>
              <a:cxn ang="0">
                <a:pos x="connsiteX18894" y="connsiteY18894"/>
              </a:cxn>
              <a:cxn ang="0">
                <a:pos x="connsiteX18895" y="connsiteY18895"/>
              </a:cxn>
              <a:cxn ang="0">
                <a:pos x="connsiteX18896" y="connsiteY18896"/>
              </a:cxn>
              <a:cxn ang="0">
                <a:pos x="connsiteX18897" y="connsiteY18897"/>
              </a:cxn>
              <a:cxn ang="0">
                <a:pos x="connsiteX18898" y="connsiteY18898"/>
              </a:cxn>
              <a:cxn ang="0">
                <a:pos x="connsiteX18899" y="connsiteY18899"/>
              </a:cxn>
              <a:cxn ang="0">
                <a:pos x="connsiteX18900" y="connsiteY18900"/>
              </a:cxn>
              <a:cxn ang="0">
                <a:pos x="connsiteX18901" y="connsiteY18901"/>
              </a:cxn>
              <a:cxn ang="0">
                <a:pos x="connsiteX18902" y="connsiteY18902"/>
              </a:cxn>
              <a:cxn ang="0">
                <a:pos x="connsiteX18903" y="connsiteY18903"/>
              </a:cxn>
              <a:cxn ang="0">
                <a:pos x="connsiteX18904" y="connsiteY18904"/>
              </a:cxn>
              <a:cxn ang="0">
                <a:pos x="connsiteX18905" y="connsiteY18905"/>
              </a:cxn>
              <a:cxn ang="0">
                <a:pos x="connsiteX18906" y="connsiteY18906"/>
              </a:cxn>
              <a:cxn ang="0">
                <a:pos x="connsiteX18907" y="connsiteY18907"/>
              </a:cxn>
              <a:cxn ang="0">
                <a:pos x="connsiteX18908" y="connsiteY18908"/>
              </a:cxn>
              <a:cxn ang="0">
                <a:pos x="connsiteX18909" y="connsiteY18909"/>
              </a:cxn>
              <a:cxn ang="0">
                <a:pos x="connsiteX18910" y="connsiteY18910"/>
              </a:cxn>
              <a:cxn ang="0">
                <a:pos x="connsiteX18911" y="connsiteY18911"/>
              </a:cxn>
              <a:cxn ang="0">
                <a:pos x="connsiteX18912" y="connsiteY18912"/>
              </a:cxn>
              <a:cxn ang="0">
                <a:pos x="connsiteX18913" y="connsiteY18913"/>
              </a:cxn>
              <a:cxn ang="0">
                <a:pos x="connsiteX18914" y="connsiteY18914"/>
              </a:cxn>
              <a:cxn ang="0">
                <a:pos x="connsiteX18915" y="connsiteY18915"/>
              </a:cxn>
              <a:cxn ang="0">
                <a:pos x="connsiteX18916" y="connsiteY18916"/>
              </a:cxn>
              <a:cxn ang="0">
                <a:pos x="connsiteX18917" y="connsiteY18917"/>
              </a:cxn>
              <a:cxn ang="0">
                <a:pos x="connsiteX18918" y="connsiteY18918"/>
              </a:cxn>
              <a:cxn ang="0">
                <a:pos x="connsiteX18919" y="connsiteY18919"/>
              </a:cxn>
              <a:cxn ang="0">
                <a:pos x="connsiteX18920" y="connsiteY18920"/>
              </a:cxn>
              <a:cxn ang="0">
                <a:pos x="connsiteX18921" y="connsiteY18921"/>
              </a:cxn>
              <a:cxn ang="0">
                <a:pos x="connsiteX18922" y="connsiteY18922"/>
              </a:cxn>
              <a:cxn ang="0">
                <a:pos x="connsiteX18923" y="connsiteY18923"/>
              </a:cxn>
              <a:cxn ang="0">
                <a:pos x="connsiteX18924" y="connsiteY18924"/>
              </a:cxn>
              <a:cxn ang="0">
                <a:pos x="connsiteX18925" y="connsiteY18925"/>
              </a:cxn>
              <a:cxn ang="0">
                <a:pos x="connsiteX18926" y="connsiteY18926"/>
              </a:cxn>
              <a:cxn ang="0">
                <a:pos x="connsiteX18927" y="connsiteY18927"/>
              </a:cxn>
              <a:cxn ang="0">
                <a:pos x="connsiteX18928" y="connsiteY18928"/>
              </a:cxn>
              <a:cxn ang="0">
                <a:pos x="connsiteX18929" y="connsiteY18929"/>
              </a:cxn>
              <a:cxn ang="0">
                <a:pos x="connsiteX18930" y="connsiteY18930"/>
              </a:cxn>
              <a:cxn ang="0">
                <a:pos x="connsiteX18931" y="connsiteY18931"/>
              </a:cxn>
              <a:cxn ang="0">
                <a:pos x="connsiteX18932" y="connsiteY18932"/>
              </a:cxn>
              <a:cxn ang="0">
                <a:pos x="connsiteX18933" y="connsiteY18933"/>
              </a:cxn>
              <a:cxn ang="0">
                <a:pos x="connsiteX18934" y="connsiteY18934"/>
              </a:cxn>
              <a:cxn ang="0">
                <a:pos x="connsiteX18935" y="connsiteY18935"/>
              </a:cxn>
              <a:cxn ang="0">
                <a:pos x="connsiteX18936" y="connsiteY18936"/>
              </a:cxn>
              <a:cxn ang="0">
                <a:pos x="connsiteX18937" y="connsiteY18937"/>
              </a:cxn>
              <a:cxn ang="0">
                <a:pos x="connsiteX18938" y="connsiteY18938"/>
              </a:cxn>
              <a:cxn ang="0">
                <a:pos x="connsiteX18939" y="connsiteY18939"/>
              </a:cxn>
              <a:cxn ang="0">
                <a:pos x="connsiteX18940" y="connsiteY18940"/>
              </a:cxn>
              <a:cxn ang="0">
                <a:pos x="connsiteX18941" y="connsiteY18941"/>
              </a:cxn>
              <a:cxn ang="0">
                <a:pos x="connsiteX18942" y="connsiteY18942"/>
              </a:cxn>
              <a:cxn ang="0">
                <a:pos x="connsiteX18943" y="connsiteY18943"/>
              </a:cxn>
              <a:cxn ang="0">
                <a:pos x="connsiteX18944" y="connsiteY18944"/>
              </a:cxn>
              <a:cxn ang="0">
                <a:pos x="connsiteX18945" y="connsiteY18945"/>
              </a:cxn>
              <a:cxn ang="0">
                <a:pos x="connsiteX18946" y="connsiteY18946"/>
              </a:cxn>
              <a:cxn ang="0">
                <a:pos x="connsiteX18947" y="connsiteY18947"/>
              </a:cxn>
              <a:cxn ang="0">
                <a:pos x="connsiteX18948" y="connsiteY18948"/>
              </a:cxn>
              <a:cxn ang="0">
                <a:pos x="connsiteX18949" y="connsiteY18949"/>
              </a:cxn>
              <a:cxn ang="0">
                <a:pos x="connsiteX18950" y="connsiteY18950"/>
              </a:cxn>
              <a:cxn ang="0">
                <a:pos x="connsiteX18951" y="connsiteY18951"/>
              </a:cxn>
              <a:cxn ang="0">
                <a:pos x="connsiteX18952" y="connsiteY18952"/>
              </a:cxn>
              <a:cxn ang="0">
                <a:pos x="connsiteX18953" y="connsiteY18953"/>
              </a:cxn>
              <a:cxn ang="0">
                <a:pos x="connsiteX18954" y="connsiteY18954"/>
              </a:cxn>
              <a:cxn ang="0">
                <a:pos x="connsiteX18955" y="connsiteY18955"/>
              </a:cxn>
              <a:cxn ang="0">
                <a:pos x="connsiteX18956" y="connsiteY18956"/>
              </a:cxn>
              <a:cxn ang="0">
                <a:pos x="connsiteX18957" y="connsiteY18957"/>
              </a:cxn>
              <a:cxn ang="0">
                <a:pos x="connsiteX18958" y="connsiteY18958"/>
              </a:cxn>
              <a:cxn ang="0">
                <a:pos x="connsiteX18959" y="connsiteY18959"/>
              </a:cxn>
              <a:cxn ang="0">
                <a:pos x="connsiteX18960" y="connsiteY18960"/>
              </a:cxn>
              <a:cxn ang="0">
                <a:pos x="connsiteX18961" y="connsiteY18961"/>
              </a:cxn>
              <a:cxn ang="0">
                <a:pos x="connsiteX18962" y="connsiteY18962"/>
              </a:cxn>
              <a:cxn ang="0">
                <a:pos x="connsiteX18963" y="connsiteY18963"/>
              </a:cxn>
              <a:cxn ang="0">
                <a:pos x="connsiteX18964" y="connsiteY18964"/>
              </a:cxn>
              <a:cxn ang="0">
                <a:pos x="connsiteX18965" y="connsiteY18965"/>
              </a:cxn>
              <a:cxn ang="0">
                <a:pos x="connsiteX18966" y="connsiteY18966"/>
              </a:cxn>
              <a:cxn ang="0">
                <a:pos x="connsiteX18967" y="connsiteY18967"/>
              </a:cxn>
              <a:cxn ang="0">
                <a:pos x="connsiteX18968" y="connsiteY18968"/>
              </a:cxn>
              <a:cxn ang="0">
                <a:pos x="connsiteX18969" y="connsiteY18969"/>
              </a:cxn>
              <a:cxn ang="0">
                <a:pos x="connsiteX18970" y="connsiteY18970"/>
              </a:cxn>
              <a:cxn ang="0">
                <a:pos x="connsiteX18971" y="connsiteY18971"/>
              </a:cxn>
              <a:cxn ang="0">
                <a:pos x="connsiteX18972" y="connsiteY18972"/>
              </a:cxn>
              <a:cxn ang="0">
                <a:pos x="connsiteX18973" y="connsiteY18973"/>
              </a:cxn>
              <a:cxn ang="0">
                <a:pos x="connsiteX18974" y="connsiteY18974"/>
              </a:cxn>
              <a:cxn ang="0">
                <a:pos x="connsiteX18975" y="connsiteY18975"/>
              </a:cxn>
              <a:cxn ang="0">
                <a:pos x="connsiteX18976" y="connsiteY18976"/>
              </a:cxn>
              <a:cxn ang="0">
                <a:pos x="connsiteX18977" y="connsiteY18977"/>
              </a:cxn>
              <a:cxn ang="0">
                <a:pos x="connsiteX18978" y="connsiteY18978"/>
              </a:cxn>
              <a:cxn ang="0">
                <a:pos x="connsiteX18979" y="connsiteY18979"/>
              </a:cxn>
              <a:cxn ang="0">
                <a:pos x="connsiteX18980" y="connsiteY18980"/>
              </a:cxn>
              <a:cxn ang="0">
                <a:pos x="connsiteX18981" y="connsiteY18981"/>
              </a:cxn>
              <a:cxn ang="0">
                <a:pos x="connsiteX18982" y="connsiteY18982"/>
              </a:cxn>
              <a:cxn ang="0">
                <a:pos x="connsiteX18983" y="connsiteY18983"/>
              </a:cxn>
              <a:cxn ang="0">
                <a:pos x="connsiteX18984" y="connsiteY18984"/>
              </a:cxn>
              <a:cxn ang="0">
                <a:pos x="connsiteX18985" y="connsiteY18985"/>
              </a:cxn>
              <a:cxn ang="0">
                <a:pos x="connsiteX18986" y="connsiteY18986"/>
              </a:cxn>
              <a:cxn ang="0">
                <a:pos x="connsiteX18987" y="connsiteY18987"/>
              </a:cxn>
              <a:cxn ang="0">
                <a:pos x="connsiteX18988" y="connsiteY18988"/>
              </a:cxn>
              <a:cxn ang="0">
                <a:pos x="connsiteX18989" y="connsiteY18989"/>
              </a:cxn>
              <a:cxn ang="0">
                <a:pos x="connsiteX18990" y="connsiteY18990"/>
              </a:cxn>
              <a:cxn ang="0">
                <a:pos x="connsiteX18991" y="connsiteY18991"/>
              </a:cxn>
              <a:cxn ang="0">
                <a:pos x="connsiteX18992" y="connsiteY18992"/>
              </a:cxn>
              <a:cxn ang="0">
                <a:pos x="connsiteX18993" y="connsiteY18993"/>
              </a:cxn>
              <a:cxn ang="0">
                <a:pos x="connsiteX18994" y="connsiteY18994"/>
              </a:cxn>
              <a:cxn ang="0">
                <a:pos x="connsiteX18995" y="connsiteY18995"/>
              </a:cxn>
              <a:cxn ang="0">
                <a:pos x="connsiteX18996" y="connsiteY18996"/>
              </a:cxn>
              <a:cxn ang="0">
                <a:pos x="connsiteX18997" y="connsiteY18997"/>
              </a:cxn>
              <a:cxn ang="0">
                <a:pos x="connsiteX18998" y="connsiteY18998"/>
              </a:cxn>
              <a:cxn ang="0">
                <a:pos x="connsiteX18999" y="connsiteY18999"/>
              </a:cxn>
              <a:cxn ang="0">
                <a:pos x="connsiteX19000" y="connsiteY19000"/>
              </a:cxn>
              <a:cxn ang="0">
                <a:pos x="connsiteX19001" y="connsiteY19001"/>
              </a:cxn>
              <a:cxn ang="0">
                <a:pos x="connsiteX19002" y="connsiteY19002"/>
              </a:cxn>
              <a:cxn ang="0">
                <a:pos x="connsiteX19003" y="connsiteY19003"/>
              </a:cxn>
              <a:cxn ang="0">
                <a:pos x="connsiteX19004" y="connsiteY19004"/>
              </a:cxn>
              <a:cxn ang="0">
                <a:pos x="connsiteX19005" y="connsiteY19005"/>
              </a:cxn>
              <a:cxn ang="0">
                <a:pos x="connsiteX19006" y="connsiteY19006"/>
              </a:cxn>
              <a:cxn ang="0">
                <a:pos x="connsiteX19007" y="connsiteY19007"/>
              </a:cxn>
              <a:cxn ang="0">
                <a:pos x="connsiteX19008" y="connsiteY19008"/>
              </a:cxn>
              <a:cxn ang="0">
                <a:pos x="connsiteX19009" y="connsiteY19009"/>
              </a:cxn>
              <a:cxn ang="0">
                <a:pos x="connsiteX19010" y="connsiteY19010"/>
              </a:cxn>
              <a:cxn ang="0">
                <a:pos x="connsiteX19011" y="connsiteY19011"/>
              </a:cxn>
              <a:cxn ang="0">
                <a:pos x="connsiteX19012" y="connsiteY19012"/>
              </a:cxn>
              <a:cxn ang="0">
                <a:pos x="connsiteX19013" y="connsiteY19013"/>
              </a:cxn>
              <a:cxn ang="0">
                <a:pos x="connsiteX19014" y="connsiteY19014"/>
              </a:cxn>
              <a:cxn ang="0">
                <a:pos x="connsiteX19015" y="connsiteY19015"/>
              </a:cxn>
              <a:cxn ang="0">
                <a:pos x="connsiteX19016" y="connsiteY19016"/>
              </a:cxn>
              <a:cxn ang="0">
                <a:pos x="connsiteX19017" y="connsiteY19017"/>
              </a:cxn>
              <a:cxn ang="0">
                <a:pos x="connsiteX19018" y="connsiteY19018"/>
              </a:cxn>
              <a:cxn ang="0">
                <a:pos x="connsiteX19019" y="connsiteY19019"/>
              </a:cxn>
              <a:cxn ang="0">
                <a:pos x="connsiteX19020" y="connsiteY19020"/>
              </a:cxn>
              <a:cxn ang="0">
                <a:pos x="connsiteX19021" y="connsiteY19021"/>
              </a:cxn>
              <a:cxn ang="0">
                <a:pos x="connsiteX19022" y="connsiteY19022"/>
              </a:cxn>
              <a:cxn ang="0">
                <a:pos x="connsiteX19023" y="connsiteY19023"/>
              </a:cxn>
              <a:cxn ang="0">
                <a:pos x="connsiteX19024" y="connsiteY19024"/>
              </a:cxn>
              <a:cxn ang="0">
                <a:pos x="connsiteX19025" y="connsiteY19025"/>
              </a:cxn>
              <a:cxn ang="0">
                <a:pos x="connsiteX19026" y="connsiteY19026"/>
              </a:cxn>
              <a:cxn ang="0">
                <a:pos x="connsiteX19027" y="connsiteY19027"/>
              </a:cxn>
              <a:cxn ang="0">
                <a:pos x="connsiteX19028" y="connsiteY19028"/>
              </a:cxn>
              <a:cxn ang="0">
                <a:pos x="connsiteX19029" y="connsiteY19029"/>
              </a:cxn>
              <a:cxn ang="0">
                <a:pos x="connsiteX19030" y="connsiteY19030"/>
              </a:cxn>
              <a:cxn ang="0">
                <a:pos x="connsiteX19031" y="connsiteY19031"/>
              </a:cxn>
              <a:cxn ang="0">
                <a:pos x="connsiteX19032" y="connsiteY19032"/>
              </a:cxn>
              <a:cxn ang="0">
                <a:pos x="connsiteX19033" y="connsiteY19033"/>
              </a:cxn>
              <a:cxn ang="0">
                <a:pos x="connsiteX19034" y="connsiteY19034"/>
              </a:cxn>
              <a:cxn ang="0">
                <a:pos x="connsiteX19035" y="connsiteY19035"/>
              </a:cxn>
              <a:cxn ang="0">
                <a:pos x="connsiteX19036" y="connsiteY19036"/>
              </a:cxn>
              <a:cxn ang="0">
                <a:pos x="connsiteX19037" y="connsiteY19037"/>
              </a:cxn>
              <a:cxn ang="0">
                <a:pos x="connsiteX19038" y="connsiteY19038"/>
              </a:cxn>
              <a:cxn ang="0">
                <a:pos x="connsiteX19039" y="connsiteY19039"/>
              </a:cxn>
              <a:cxn ang="0">
                <a:pos x="connsiteX19040" y="connsiteY19040"/>
              </a:cxn>
              <a:cxn ang="0">
                <a:pos x="connsiteX19041" y="connsiteY19041"/>
              </a:cxn>
              <a:cxn ang="0">
                <a:pos x="connsiteX19042" y="connsiteY19042"/>
              </a:cxn>
              <a:cxn ang="0">
                <a:pos x="connsiteX19043" y="connsiteY19043"/>
              </a:cxn>
              <a:cxn ang="0">
                <a:pos x="connsiteX19044" y="connsiteY19044"/>
              </a:cxn>
              <a:cxn ang="0">
                <a:pos x="connsiteX19045" y="connsiteY19045"/>
              </a:cxn>
              <a:cxn ang="0">
                <a:pos x="connsiteX19046" y="connsiteY19046"/>
              </a:cxn>
              <a:cxn ang="0">
                <a:pos x="connsiteX19047" y="connsiteY19047"/>
              </a:cxn>
              <a:cxn ang="0">
                <a:pos x="connsiteX19048" y="connsiteY19048"/>
              </a:cxn>
              <a:cxn ang="0">
                <a:pos x="connsiteX19049" y="connsiteY19049"/>
              </a:cxn>
              <a:cxn ang="0">
                <a:pos x="connsiteX19050" y="connsiteY19050"/>
              </a:cxn>
              <a:cxn ang="0">
                <a:pos x="connsiteX19051" y="connsiteY19051"/>
              </a:cxn>
              <a:cxn ang="0">
                <a:pos x="connsiteX19052" y="connsiteY19052"/>
              </a:cxn>
              <a:cxn ang="0">
                <a:pos x="connsiteX19053" y="connsiteY19053"/>
              </a:cxn>
              <a:cxn ang="0">
                <a:pos x="connsiteX19054" y="connsiteY19054"/>
              </a:cxn>
              <a:cxn ang="0">
                <a:pos x="connsiteX19055" y="connsiteY19055"/>
              </a:cxn>
              <a:cxn ang="0">
                <a:pos x="connsiteX19056" y="connsiteY19056"/>
              </a:cxn>
              <a:cxn ang="0">
                <a:pos x="connsiteX19057" y="connsiteY19057"/>
              </a:cxn>
              <a:cxn ang="0">
                <a:pos x="connsiteX19058" y="connsiteY19058"/>
              </a:cxn>
              <a:cxn ang="0">
                <a:pos x="connsiteX19059" y="connsiteY19059"/>
              </a:cxn>
              <a:cxn ang="0">
                <a:pos x="connsiteX19060" y="connsiteY19060"/>
              </a:cxn>
              <a:cxn ang="0">
                <a:pos x="connsiteX19061" y="connsiteY19061"/>
              </a:cxn>
              <a:cxn ang="0">
                <a:pos x="connsiteX19062" y="connsiteY19062"/>
              </a:cxn>
              <a:cxn ang="0">
                <a:pos x="connsiteX19063" y="connsiteY19063"/>
              </a:cxn>
              <a:cxn ang="0">
                <a:pos x="connsiteX19064" y="connsiteY19064"/>
              </a:cxn>
              <a:cxn ang="0">
                <a:pos x="connsiteX19065" y="connsiteY19065"/>
              </a:cxn>
              <a:cxn ang="0">
                <a:pos x="connsiteX19066" y="connsiteY19066"/>
              </a:cxn>
              <a:cxn ang="0">
                <a:pos x="connsiteX19067" y="connsiteY19067"/>
              </a:cxn>
              <a:cxn ang="0">
                <a:pos x="connsiteX19068" y="connsiteY19068"/>
              </a:cxn>
              <a:cxn ang="0">
                <a:pos x="connsiteX19069" y="connsiteY19069"/>
              </a:cxn>
              <a:cxn ang="0">
                <a:pos x="connsiteX19070" y="connsiteY19070"/>
              </a:cxn>
              <a:cxn ang="0">
                <a:pos x="connsiteX19071" y="connsiteY19071"/>
              </a:cxn>
              <a:cxn ang="0">
                <a:pos x="connsiteX19072" y="connsiteY19072"/>
              </a:cxn>
              <a:cxn ang="0">
                <a:pos x="connsiteX19073" y="connsiteY19073"/>
              </a:cxn>
              <a:cxn ang="0">
                <a:pos x="connsiteX19074" y="connsiteY19074"/>
              </a:cxn>
              <a:cxn ang="0">
                <a:pos x="connsiteX19075" y="connsiteY19075"/>
              </a:cxn>
              <a:cxn ang="0">
                <a:pos x="connsiteX19076" y="connsiteY19076"/>
              </a:cxn>
              <a:cxn ang="0">
                <a:pos x="connsiteX19077" y="connsiteY19077"/>
              </a:cxn>
              <a:cxn ang="0">
                <a:pos x="connsiteX19078" y="connsiteY19078"/>
              </a:cxn>
              <a:cxn ang="0">
                <a:pos x="connsiteX19079" y="connsiteY19079"/>
              </a:cxn>
              <a:cxn ang="0">
                <a:pos x="connsiteX19080" y="connsiteY19080"/>
              </a:cxn>
              <a:cxn ang="0">
                <a:pos x="connsiteX19081" y="connsiteY19081"/>
              </a:cxn>
              <a:cxn ang="0">
                <a:pos x="connsiteX19082" y="connsiteY19082"/>
              </a:cxn>
              <a:cxn ang="0">
                <a:pos x="connsiteX19083" y="connsiteY19083"/>
              </a:cxn>
              <a:cxn ang="0">
                <a:pos x="connsiteX19084" y="connsiteY19084"/>
              </a:cxn>
              <a:cxn ang="0">
                <a:pos x="connsiteX19085" y="connsiteY19085"/>
              </a:cxn>
              <a:cxn ang="0">
                <a:pos x="connsiteX19086" y="connsiteY19086"/>
              </a:cxn>
              <a:cxn ang="0">
                <a:pos x="connsiteX19087" y="connsiteY19087"/>
              </a:cxn>
              <a:cxn ang="0">
                <a:pos x="connsiteX19088" y="connsiteY19088"/>
              </a:cxn>
              <a:cxn ang="0">
                <a:pos x="connsiteX19089" y="connsiteY19089"/>
              </a:cxn>
              <a:cxn ang="0">
                <a:pos x="connsiteX19090" y="connsiteY19090"/>
              </a:cxn>
              <a:cxn ang="0">
                <a:pos x="connsiteX19091" y="connsiteY19091"/>
              </a:cxn>
              <a:cxn ang="0">
                <a:pos x="connsiteX19092" y="connsiteY19092"/>
              </a:cxn>
              <a:cxn ang="0">
                <a:pos x="connsiteX19093" y="connsiteY19093"/>
              </a:cxn>
              <a:cxn ang="0">
                <a:pos x="connsiteX19094" y="connsiteY19094"/>
              </a:cxn>
              <a:cxn ang="0">
                <a:pos x="connsiteX19095" y="connsiteY19095"/>
              </a:cxn>
              <a:cxn ang="0">
                <a:pos x="connsiteX19096" y="connsiteY19096"/>
              </a:cxn>
              <a:cxn ang="0">
                <a:pos x="connsiteX19097" y="connsiteY19097"/>
              </a:cxn>
              <a:cxn ang="0">
                <a:pos x="connsiteX19098" y="connsiteY19098"/>
              </a:cxn>
              <a:cxn ang="0">
                <a:pos x="connsiteX19099" y="connsiteY19099"/>
              </a:cxn>
              <a:cxn ang="0">
                <a:pos x="connsiteX19100" y="connsiteY19100"/>
              </a:cxn>
              <a:cxn ang="0">
                <a:pos x="connsiteX19101" y="connsiteY19101"/>
              </a:cxn>
              <a:cxn ang="0">
                <a:pos x="connsiteX19102" y="connsiteY19102"/>
              </a:cxn>
              <a:cxn ang="0">
                <a:pos x="connsiteX19103" y="connsiteY19103"/>
              </a:cxn>
              <a:cxn ang="0">
                <a:pos x="connsiteX19104" y="connsiteY19104"/>
              </a:cxn>
              <a:cxn ang="0">
                <a:pos x="connsiteX19105" y="connsiteY19105"/>
              </a:cxn>
              <a:cxn ang="0">
                <a:pos x="connsiteX19106" y="connsiteY19106"/>
              </a:cxn>
              <a:cxn ang="0">
                <a:pos x="connsiteX19107" y="connsiteY19107"/>
              </a:cxn>
              <a:cxn ang="0">
                <a:pos x="connsiteX19108" y="connsiteY19108"/>
              </a:cxn>
              <a:cxn ang="0">
                <a:pos x="connsiteX19109" y="connsiteY19109"/>
              </a:cxn>
              <a:cxn ang="0">
                <a:pos x="connsiteX19110" y="connsiteY19110"/>
              </a:cxn>
              <a:cxn ang="0">
                <a:pos x="connsiteX19111" y="connsiteY19111"/>
              </a:cxn>
              <a:cxn ang="0">
                <a:pos x="connsiteX19112" y="connsiteY19112"/>
              </a:cxn>
              <a:cxn ang="0">
                <a:pos x="connsiteX19113" y="connsiteY19113"/>
              </a:cxn>
              <a:cxn ang="0">
                <a:pos x="connsiteX19114" y="connsiteY19114"/>
              </a:cxn>
              <a:cxn ang="0">
                <a:pos x="connsiteX19115" y="connsiteY19115"/>
              </a:cxn>
              <a:cxn ang="0">
                <a:pos x="connsiteX19116" y="connsiteY19116"/>
              </a:cxn>
              <a:cxn ang="0">
                <a:pos x="connsiteX19117" y="connsiteY19117"/>
              </a:cxn>
              <a:cxn ang="0">
                <a:pos x="connsiteX19118" y="connsiteY19118"/>
              </a:cxn>
              <a:cxn ang="0">
                <a:pos x="connsiteX19119" y="connsiteY19119"/>
              </a:cxn>
              <a:cxn ang="0">
                <a:pos x="connsiteX19120" y="connsiteY19120"/>
              </a:cxn>
              <a:cxn ang="0">
                <a:pos x="connsiteX19121" y="connsiteY19121"/>
              </a:cxn>
              <a:cxn ang="0">
                <a:pos x="connsiteX19122" y="connsiteY19122"/>
              </a:cxn>
              <a:cxn ang="0">
                <a:pos x="connsiteX19123" y="connsiteY19123"/>
              </a:cxn>
              <a:cxn ang="0">
                <a:pos x="connsiteX19124" y="connsiteY19124"/>
              </a:cxn>
              <a:cxn ang="0">
                <a:pos x="connsiteX19125" y="connsiteY19125"/>
              </a:cxn>
              <a:cxn ang="0">
                <a:pos x="connsiteX19126" y="connsiteY19126"/>
              </a:cxn>
              <a:cxn ang="0">
                <a:pos x="connsiteX19127" y="connsiteY19127"/>
              </a:cxn>
              <a:cxn ang="0">
                <a:pos x="connsiteX19128" y="connsiteY19128"/>
              </a:cxn>
              <a:cxn ang="0">
                <a:pos x="connsiteX19129" y="connsiteY19129"/>
              </a:cxn>
              <a:cxn ang="0">
                <a:pos x="connsiteX19130" y="connsiteY19130"/>
              </a:cxn>
              <a:cxn ang="0">
                <a:pos x="connsiteX19131" y="connsiteY19131"/>
              </a:cxn>
              <a:cxn ang="0">
                <a:pos x="connsiteX19132" y="connsiteY19132"/>
              </a:cxn>
              <a:cxn ang="0">
                <a:pos x="connsiteX19133" y="connsiteY19133"/>
              </a:cxn>
              <a:cxn ang="0">
                <a:pos x="connsiteX19134" y="connsiteY19134"/>
              </a:cxn>
              <a:cxn ang="0">
                <a:pos x="connsiteX19135" y="connsiteY19135"/>
              </a:cxn>
              <a:cxn ang="0">
                <a:pos x="connsiteX19136" y="connsiteY19136"/>
              </a:cxn>
              <a:cxn ang="0">
                <a:pos x="connsiteX19137" y="connsiteY19137"/>
              </a:cxn>
              <a:cxn ang="0">
                <a:pos x="connsiteX19138" y="connsiteY19138"/>
              </a:cxn>
              <a:cxn ang="0">
                <a:pos x="connsiteX19139" y="connsiteY19139"/>
              </a:cxn>
              <a:cxn ang="0">
                <a:pos x="connsiteX19140" y="connsiteY19140"/>
              </a:cxn>
              <a:cxn ang="0">
                <a:pos x="connsiteX19141" y="connsiteY19141"/>
              </a:cxn>
              <a:cxn ang="0">
                <a:pos x="connsiteX19142" y="connsiteY19142"/>
              </a:cxn>
              <a:cxn ang="0">
                <a:pos x="connsiteX19143" y="connsiteY19143"/>
              </a:cxn>
              <a:cxn ang="0">
                <a:pos x="connsiteX19144" y="connsiteY19144"/>
              </a:cxn>
              <a:cxn ang="0">
                <a:pos x="connsiteX19145" y="connsiteY19145"/>
              </a:cxn>
              <a:cxn ang="0">
                <a:pos x="connsiteX19146" y="connsiteY19146"/>
              </a:cxn>
              <a:cxn ang="0">
                <a:pos x="connsiteX19147" y="connsiteY19147"/>
              </a:cxn>
              <a:cxn ang="0">
                <a:pos x="connsiteX19148" y="connsiteY19148"/>
              </a:cxn>
              <a:cxn ang="0">
                <a:pos x="connsiteX19149" y="connsiteY19149"/>
              </a:cxn>
              <a:cxn ang="0">
                <a:pos x="connsiteX19150" y="connsiteY19150"/>
              </a:cxn>
              <a:cxn ang="0">
                <a:pos x="connsiteX19151" y="connsiteY19151"/>
              </a:cxn>
              <a:cxn ang="0">
                <a:pos x="connsiteX19152" y="connsiteY19152"/>
              </a:cxn>
              <a:cxn ang="0">
                <a:pos x="connsiteX19153" y="connsiteY19153"/>
              </a:cxn>
              <a:cxn ang="0">
                <a:pos x="connsiteX19154" y="connsiteY19154"/>
              </a:cxn>
              <a:cxn ang="0">
                <a:pos x="connsiteX19155" y="connsiteY19155"/>
              </a:cxn>
              <a:cxn ang="0">
                <a:pos x="connsiteX19156" y="connsiteY19156"/>
              </a:cxn>
              <a:cxn ang="0">
                <a:pos x="connsiteX19157" y="connsiteY19157"/>
              </a:cxn>
              <a:cxn ang="0">
                <a:pos x="connsiteX19158" y="connsiteY19158"/>
              </a:cxn>
              <a:cxn ang="0">
                <a:pos x="connsiteX19159" y="connsiteY19159"/>
              </a:cxn>
              <a:cxn ang="0">
                <a:pos x="connsiteX19160" y="connsiteY19160"/>
              </a:cxn>
              <a:cxn ang="0">
                <a:pos x="connsiteX19161" y="connsiteY19161"/>
              </a:cxn>
              <a:cxn ang="0">
                <a:pos x="connsiteX19162" y="connsiteY19162"/>
              </a:cxn>
              <a:cxn ang="0">
                <a:pos x="connsiteX19163" y="connsiteY19163"/>
              </a:cxn>
              <a:cxn ang="0">
                <a:pos x="connsiteX19164" y="connsiteY19164"/>
              </a:cxn>
              <a:cxn ang="0">
                <a:pos x="connsiteX19165" y="connsiteY19165"/>
              </a:cxn>
              <a:cxn ang="0">
                <a:pos x="connsiteX19166" y="connsiteY19166"/>
              </a:cxn>
              <a:cxn ang="0">
                <a:pos x="connsiteX19167" y="connsiteY19167"/>
              </a:cxn>
              <a:cxn ang="0">
                <a:pos x="connsiteX19168" y="connsiteY19168"/>
              </a:cxn>
              <a:cxn ang="0">
                <a:pos x="connsiteX19169" y="connsiteY19169"/>
              </a:cxn>
              <a:cxn ang="0">
                <a:pos x="connsiteX19170" y="connsiteY19170"/>
              </a:cxn>
              <a:cxn ang="0">
                <a:pos x="connsiteX19171" y="connsiteY19171"/>
              </a:cxn>
              <a:cxn ang="0">
                <a:pos x="connsiteX19172" y="connsiteY19172"/>
              </a:cxn>
              <a:cxn ang="0">
                <a:pos x="connsiteX19173" y="connsiteY19173"/>
              </a:cxn>
              <a:cxn ang="0">
                <a:pos x="connsiteX19174" y="connsiteY19174"/>
              </a:cxn>
              <a:cxn ang="0">
                <a:pos x="connsiteX19175" y="connsiteY19175"/>
              </a:cxn>
              <a:cxn ang="0">
                <a:pos x="connsiteX19176" y="connsiteY19176"/>
              </a:cxn>
              <a:cxn ang="0">
                <a:pos x="connsiteX19177" y="connsiteY19177"/>
              </a:cxn>
              <a:cxn ang="0">
                <a:pos x="connsiteX19178" y="connsiteY19178"/>
              </a:cxn>
              <a:cxn ang="0">
                <a:pos x="connsiteX19179" y="connsiteY19179"/>
              </a:cxn>
              <a:cxn ang="0">
                <a:pos x="connsiteX19180" y="connsiteY19180"/>
              </a:cxn>
              <a:cxn ang="0">
                <a:pos x="connsiteX19181" y="connsiteY19181"/>
              </a:cxn>
              <a:cxn ang="0">
                <a:pos x="connsiteX19182" y="connsiteY19182"/>
              </a:cxn>
              <a:cxn ang="0">
                <a:pos x="connsiteX19183" y="connsiteY19183"/>
              </a:cxn>
              <a:cxn ang="0">
                <a:pos x="connsiteX19184" y="connsiteY19184"/>
              </a:cxn>
              <a:cxn ang="0">
                <a:pos x="connsiteX19185" y="connsiteY19185"/>
              </a:cxn>
              <a:cxn ang="0">
                <a:pos x="connsiteX19186" y="connsiteY19186"/>
              </a:cxn>
              <a:cxn ang="0">
                <a:pos x="connsiteX19187" y="connsiteY19187"/>
              </a:cxn>
              <a:cxn ang="0">
                <a:pos x="connsiteX19188" y="connsiteY19188"/>
              </a:cxn>
              <a:cxn ang="0">
                <a:pos x="connsiteX19189" y="connsiteY19189"/>
              </a:cxn>
              <a:cxn ang="0">
                <a:pos x="connsiteX19190" y="connsiteY19190"/>
              </a:cxn>
              <a:cxn ang="0">
                <a:pos x="connsiteX19191" y="connsiteY19191"/>
              </a:cxn>
              <a:cxn ang="0">
                <a:pos x="connsiteX19192" y="connsiteY19192"/>
              </a:cxn>
              <a:cxn ang="0">
                <a:pos x="connsiteX19193" y="connsiteY19193"/>
              </a:cxn>
              <a:cxn ang="0">
                <a:pos x="connsiteX19194" y="connsiteY19194"/>
              </a:cxn>
              <a:cxn ang="0">
                <a:pos x="connsiteX19195" y="connsiteY19195"/>
              </a:cxn>
              <a:cxn ang="0">
                <a:pos x="connsiteX19196" y="connsiteY19196"/>
              </a:cxn>
              <a:cxn ang="0">
                <a:pos x="connsiteX19197" y="connsiteY19197"/>
              </a:cxn>
              <a:cxn ang="0">
                <a:pos x="connsiteX19198" y="connsiteY19198"/>
              </a:cxn>
              <a:cxn ang="0">
                <a:pos x="connsiteX19199" y="connsiteY19199"/>
              </a:cxn>
              <a:cxn ang="0">
                <a:pos x="connsiteX19200" y="connsiteY19200"/>
              </a:cxn>
              <a:cxn ang="0">
                <a:pos x="connsiteX19201" y="connsiteY19201"/>
              </a:cxn>
              <a:cxn ang="0">
                <a:pos x="connsiteX19202" y="connsiteY19202"/>
              </a:cxn>
              <a:cxn ang="0">
                <a:pos x="connsiteX19203" y="connsiteY19203"/>
              </a:cxn>
              <a:cxn ang="0">
                <a:pos x="connsiteX19204" y="connsiteY19204"/>
              </a:cxn>
              <a:cxn ang="0">
                <a:pos x="connsiteX19205" y="connsiteY19205"/>
              </a:cxn>
              <a:cxn ang="0">
                <a:pos x="connsiteX19206" y="connsiteY19206"/>
              </a:cxn>
              <a:cxn ang="0">
                <a:pos x="connsiteX19207" y="connsiteY19207"/>
              </a:cxn>
              <a:cxn ang="0">
                <a:pos x="connsiteX19208" y="connsiteY19208"/>
              </a:cxn>
              <a:cxn ang="0">
                <a:pos x="connsiteX19209" y="connsiteY19209"/>
              </a:cxn>
              <a:cxn ang="0">
                <a:pos x="connsiteX19210" y="connsiteY19210"/>
              </a:cxn>
              <a:cxn ang="0">
                <a:pos x="connsiteX19211" y="connsiteY19211"/>
              </a:cxn>
              <a:cxn ang="0">
                <a:pos x="connsiteX19212" y="connsiteY19212"/>
              </a:cxn>
              <a:cxn ang="0">
                <a:pos x="connsiteX19213" y="connsiteY19213"/>
              </a:cxn>
              <a:cxn ang="0">
                <a:pos x="connsiteX19214" y="connsiteY19214"/>
              </a:cxn>
              <a:cxn ang="0">
                <a:pos x="connsiteX19215" y="connsiteY19215"/>
              </a:cxn>
              <a:cxn ang="0">
                <a:pos x="connsiteX19216" y="connsiteY19216"/>
              </a:cxn>
              <a:cxn ang="0">
                <a:pos x="connsiteX19217" y="connsiteY19217"/>
              </a:cxn>
              <a:cxn ang="0">
                <a:pos x="connsiteX19218" y="connsiteY19218"/>
              </a:cxn>
              <a:cxn ang="0">
                <a:pos x="connsiteX19219" y="connsiteY19219"/>
              </a:cxn>
              <a:cxn ang="0">
                <a:pos x="connsiteX19220" y="connsiteY19220"/>
              </a:cxn>
              <a:cxn ang="0">
                <a:pos x="connsiteX19221" y="connsiteY19221"/>
              </a:cxn>
              <a:cxn ang="0">
                <a:pos x="connsiteX19222" y="connsiteY19222"/>
              </a:cxn>
              <a:cxn ang="0">
                <a:pos x="connsiteX19223" y="connsiteY19223"/>
              </a:cxn>
              <a:cxn ang="0">
                <a:pos x="connsiteX19224" y="connsiteY19224"/>
              </a:cxn>
              <a:cxn ang="0">
                <a:pos x="connsiteX19225" y="connsiteY19225"/>
              </a:cxn>
              <a:cxn ang="0">
                <a:pos x="connsiteX19226" y="connsiteY19226"/>
              </a:cxn>
              <a:cxn ang="0">
                <a:pos x="connsiteX19227" y="connsiteY19227"/>
              </a:cxn>
              <a:cxn ang="0">
                <a:pos x="connsiteX19228" y="connsiteY19228"/>
              </a:cxn>
              <a:cxn ang="0">
                <a:pos x="connsiteX19229" y="connsiteY19229"/>
              </a:cxn>
              <a:cxn ang="0">
                <a:pos x="connsiteX19230" y="connsiteY19230"/>
              </a:cxn>
              <a:cxn ang="0">
                <a:pos x="connsiteX19231" y="connsiteY19231"/>
              </a:cxn>
              <a:cxn ang="0">
                <a:pos x="connsiteX19232" y="connsiteY19232"/>
              </a:cxn>
              <a:cxn ang="0">
                <a:pos x="connsiteX19233" y="connsiteY19233"/>
              </a:cxn>
              <a:cxn ang="0">
                <a:pos x="connsiteX19234" y="connsiteY19234"/>
              </a:cxn>
              <a:cxn ang="0">
                <a:pos x="connsiteX19235" y="connsiteY19235"/>
              </a:cxn>
              <a:cxn ang="0">
                <a:pos x="connsiteX19236" y="connsiteY19236"/>
              </a:cxn>
              <a:cxn ang="0">
                <a:pos x="connsiteX19237" y="connsiteY19237"/>
              </a:cxn>
              <a:cxn ang="0">
                <a:pos x="connsiteX19238" y="connsiteY19238"/>
              </a:cxn>
              <a:cxn ang="0">
                <a:pos x="connsiteX19239" y="connsiteY19239"/>
              </a:cxn>
              <a:cxn ang="0">
                <a:pos x="connsiteX19240" y="connsiteY19240"/>
              </a:cxn>
              <a:cxn ang="0">
                <a:pos x="connsiteX19241" y="connsiteY19241"/>
              </a:cxn>
              <a:cxn ang="0">
                <a:pos x="connsiteX19242" y="connsiteY19242"/>
              </a:cxn>
              <a:cxn ang="0">
                <a:pos x="connsiteX19243" y="connsiteY19243"/>
              </a:cxn>
              <a:cxn ang="0">
                <a:pos x="connsiteX19244" y="connsiteY19244"/>
              </a:cxn>
              <a:cxn ang="0">
                <a:pos x="connsiteX19245" y="connsiteY19245"/>
              </a:cxn>
              <a:cxn ang="0">
                <a:pos x="connsiteX19246" y="connsiteY19246"/>
              </a:cxn>
              <a:cxn ang="0">
                <a:pos x="connsiteX19247" y="connsiteY19247"/>
              </a:cxn>
              <a:cxn ang="0">
                <a:pos x="connsiteX19248" y="connsiteY19248"/>
              </a:cxn>
              <a:cxn ang="0">
                <a:pos x="connsiteX19249" y="connsiteY19249"/>
              </a:cxn>
              <a:cxn ang="0">
                <a:pos x="connsiteX19250" y="connsiteY19250"/>
              </a:cxn>
              <a:cxn ang="0">
                <a:pos x="connsiteX19251" y="connsiteY19251"/>
              </a:cxn>
              <a:cxn ang="0">
                <a:pos x="connsiteX19252" y="connsiteY19252"/>
              </a:cxn>
              <a:cxn ang="0">
                <a:pos x="connsiteX19253" y="connsiteY19253"/>
              </a:cxn>
              <a:cxn ang="0">
                <a:pos x="connsiteX19254" y="connsiteY19254"/>
              </a:cxn>
              <a:cxn ang="0">
                <a:pos x="connsiteX19255" y="connsiteY19255"/>
              </a:cxn>
              <a:cxn ang="0">
                <a:pos x="connsiteX19256" y="connsiteY19256"/>
              </a:cxn>
              <a:cxn ang="0">
                <a:pos x="connsiteX19257" y="connsiteY19257"/>
              </a:cxn>
              <a:cxn ang="0">
                <a:pos x="connsiteX19258" y="connsiteY19258"/>
              </a:cxn>
              <a:cxn ang="0">
                <a:pos x="connsiteX19259" y="connsiteY19259"/>
              </a:cxn>
              <a:cxn ang="0">
                <a:pos x="connsiteX19260" y="connsiteY19260"/>
              </a:cxn>
              <a:cxn ang="0">
                <a:pos x="connsiteX19261" y="connsiteY19261"/>
              </a:cxn>
              <a:cxn ang="0">
                <a:pos x="connsiteX19262" y="connsiteY19262"/>
              </a:cxn>
              <a:cxn ang="0">
                <a:pos x="connsiteX19263" y="connsiteY19263"/>
              </a:cxn>
              <a:cxn ang="0">
                <a:pos x="connsiteX19264" y="connsiteY19264"/>
              </a:cxn>
              <a:cxn ang="0">
                <a:pos x="connsiteX19265" y="connsiteY19265"/>
              </a:cxn>
              <a:cxn ang="0">
                <a:pos x="connsiteX19266" y="connsiteY19266"/>
              </a:cxn>
              <a:cxn ang="0">
                <a:pos x="connsiteX19267" y="connsiteY19267"/>
              </a:cxn>
              <a:cxn ang="0">
                <a:pos x="connsiteX19268" y="connsiteY19268"/>
              </a:cxn>
              <a:cxn ang="0">
                <a:pos x="connsiteX19269" y="connsiteY19269"/>
              </a:cxn>
              <a:cxn ang="0">
                <a:pos x="connsiteX19270" y="connsiteY19270"/>
              </a:cxn>
              <a:cxn ang="0">
                <a:pos x="connsiteX19271" y="connsiteY19271"/>
              </a:cxn>
              <a:cxn ang="0">
                <a:pos x="connsiteX19272" y="connsiteY19272"/>
              </a:cxn>
              <a:cxn ang="0">
                <a:pos x="connsiteX19273" y="connsiteY19273"/>
              </a:cxn>
              <a:cxn ang="0">
                <a:pos x="connsiteX19274" y="connsiteY19274"/>
              </a:cxn>
              <a:cxn ang="0">
                <a:pos x="connsiteX19275" y="connsiteY19275"/>
              </a:cxn>
              <a:cxn ang="0">
                <a:pos x="connsiteX19276" y="connsiteY19276"/>
              </a:cxn>
              <a:cxn ang="0">
                <a:pos x="connsiteX19277" y="connsiteY19277"/>
              </a:cxn>
              <a:cxn ang="0">
                <a:pos x="connsiteX19278" y="connsiteY19278"/>
              </a:cxn>
              <a:cxn ang="0">
                <a:pos x="connsiteX19279" y="connsiteY19279"/>
              </a:cxn>
              <a:cxn ang="0">
                <a:pos x="connsiteX19280" y="connsiteY19280"/>
              </a:cxn>
              <a:cxn ang="0">
                <a:pos x="connsiteX19281" y="connsiteY19281"/>
              </a:cxn>
              <a:cxn ang="0">
                <a:pos x="connsiteX19282" y="connsiteY19282"/>
              </a:cxn>
              <a:cxn ang="0">
                <a:pos x="connsiteX19283" y="connsiteY19283"/>
              </a:cxn>
              <a:cxn ang="0">
                <a:pos x="connsiteX19284" y="connsiteY19284"/>
              </a:cxn>
              <a:cxn ang="0">
                <a:pos x="connsiteX19285" y="connsiteY19285"/>
              </a:cxn>
              <a:cxn ang="0">
                <a:pos x="connsiteX19286" y="connsiteY19286"/>
              </a:cxn>
              <a:cxn ang="0">
                <a:pos x="connsiteX19287" y="connsiteY19287"/>
              </a:cxn>
              <a:cxn ang="0">
                <a:pos x="connsiteX19288" y="connsiteY19288"/>
              </a:cxn>
              <a:cxn ang="0">
                <a:pos x="connsiteX19289" y="connsiteY19289"/>
              </a:cxn>
              <a:cxn ang="0">
                <a:pos x="connsiteX19290" y="connsiteY19290"/>
              </a:cxn>
              <a:cxn ang="0">
                <a:pos x="connsiteX19291" y="connsiteY19291"/>
              </a:cxn>
              <a:cxn ang="0">
                <a:pos x="connsiteX19292" y="connsiteY19292"/>
              </a:cxn>
              <a:cxn ang="0">
                <a:pos x="connsiteX19293" y="connsiteY19293"/>
              </a:cxn>
              <a:cxn ang="0">
                <a:pos x="connsiteX19294" y="connsiteY19294"/>
              </a:cxn>
              <a:cxn ang="0">
                <a:pos x="connsiteX19295" y="connsiteY19295"/>
              </a:cxn>
              <a:cxn ang="0">
                <a:pos x="connsiteX19296" y="connsiteY19296"/>
              </a:cxn>
              <a:cxn ang="0">
                <a:pos x="connsiteX19297" y="connsiteY19297"/>
              </a:cxn>
              <a:cxn ang="0">
                <a:pos x="connsiteX19298" y="connsiteY19298"/>
              </a:cxn>
              <a:cxn ang="0">
                <a:pos x="connsiteX19299" y="connsiteY19299"/>
              </a:cxn>
              <a:cxn ang="0">
                <a:pos x="connsiteX19300" y="connsiteY19300"/>
              </a:cxn>
              <a:cxn ang="0">
                <a:pos x="connsiteX19301" y="connsiteY19301"/>
              </a:cxn>
              <a:cxn ang="0">
                <a:pos x="connsiteX19302" y="connsiteY19302"/>
              </a:cxn>
              <a:cxn ang="0">
                <a:pos x="connsiteX19303" y="connsiteY19303"/>
              </a:cxn>
              <a:cxn ang="0">
                <a:pos x="connsiteX19304" y="connsiteY19304"/>
              </a:cxn>
              <a:cxn ang="0">
                <a:pos x="connsiteX19305" y="connsiteY19305"/>
              </a:cxn>
              <a:cxn ang="0">
                <a:pos x="connsiteX19306" y="connsiteY19306"/>
              </a:cxn>
              <a:cxn ang="0">
                <a:pos x="connsiteX19307" y="connsiteY19307"/>
              </a:cxn>
              <a:cxn ang="0">
                <a:pos x="connsiteX19308" y="connsiteY19308"/>
              </a:cxn>
              <a:cxn ang="0">
                <a:pos x="connsiteX19309" y="connsiteY19309"/>
              </a:cxn>
              <a:cxn ang="0">
                <a:pos x="connsiteX19310" y="connsiteY19310"/>
              </a:cxn>
              <a:cxn ang="0">
                <a:pos x="connsiteX19311" y="connsiteY19311"/>
              </a:cxn>
              <a:cxn ang="0">
                <a:pos x="connsiteX19312" y="connsiteY19312"/>
              </a:cxn>
              <a:cxn ang="0">
                <a:pos x="connsiteX19313" y="connsiteY19313"/>
              </a:cxn>
              <a:cxn ang="0">
                <a:pos x="connsiteX19314" y="connsiteY19314"/>
              </a:cxn>
              <a:cxn ang="0">
                <a:pos x="connsiteX19315" y="connsiteY19315"/>
              </a:cxn>
              <a:cxn ang="0">
                <a:pos x="connsiteX19316" y="connsiteY19316"/>
              </a:cxn>
              <a:cxn ang="0">
                <a:pos x="connsiteX19317" y="connsiteY19317"/>
              </a:cxn>
              <a:cxn ang="0">
                <a:pos x="connsiteX19318" y="connsiteY19318"/>
              </a:cxn>
              <a:cxn ang="0">
                <a:pos x="connsiteX19319" y="connsiteY19319"/>
              </a:cxn>
              <a:cxn ang="0">
                <a:pos x="connsiteX19320" y="connsiteY19320"/>
              </a:cxn>
              <a:cxn ang="0">
                <a:pos x="connsiteX19321" y="connsiteY19321"/>
              </a:cxn>
              <a:cxn ang="0">
                <a:pos x="connsiteX19322" y="connsiteY19322"/>
              </a:cxn>
              <a:cxn ang="0">
                <a:pos x="connsiteX19323" y="connsiteY19323"/>
              </a:cxn>
              <a:cxn ang="0">
                <a:pos x="connsiteX19324" y="connsiteY19324"/>
              </a:cxn>
              <a:cxn ang="0">
                <a:pos x="connsiteX19325" y="connsiteY19325"/>
              </a:cxn>
              <a:cxn ang="0">
                <a:pos x="connsiteX19326" y="connsiteY19326"/>
              </a:cxn>
              <a:cxn ang="0">
                <a:pos x="connsiteX19327" y="connsiteY19327"/>
              </a:cxn>
              <a:cxn ang="0">
                <a:pos x="connsiteX19328" y="connsiteY19328"/>
              </a:cxn>
              <a:cxn ang="0">
                <a:pos x="connsiteX19329" y="connsiteY19329"/>
              </a:cxn>
              <a:cxn ang="0">
                <a:pos x="connsiteX19330" y="connsiteY19330"/>
              </a:cxn>
              <a:cxn ang="0">
                <a:pos x="connsiteX19331" y="connsiteY19331"/>
              </a:cxn>
              <a:cxn ang="0">
                <a:pos x="connsiteX19332" y="connsiteY19332"/>
              </a:cxn>
              <a:cxn ang="0">
                <a:pos x="connsiteX19333" y="connsiteY19333"/>
              </a:cxn>
              <a:cxn ang="0">
                <a:pos x="connsiteX19334" y="connsiteY19334"/>
              </a:cxn>
              <a:cxn ang="0">
                <a:pos x="connsiteX19335" y="connsiteY19335"/>
              </a:cxn>
              <a:cxn ang="0">
                <a:pos x="connsiteX19336" y="connsiteY19336"/>
              </a:cxn>
              <a:cxn ang="0">
                <a:pos x="connsiteX19337" y="connsiteY19337"/>
              </a:cxn>
              <a:cxn ang="0">
                <a:pos x="connsiteX19338" y="connsiteY19338"/>
              </a:cxn>
              <a:cxn ang="0">
                <a:pos x="connsiteX19339" y="connsiteY19339"/>
              </a:cxn>
              <a:cxn ang="0">
                <a:pos x="connsiteX19340" y="connsiteY19340"/>
              </a:cxn>
              <a:cxn ang="0">
                <a:pos x="connsiteX19341" y="connsiteY19341"/>
              </a:cxn>
              <a:cxn ang="0">
                <a:pos x="connsiteX19342" y="connsiteY19342"/>
              </a:cxn>
              <a:cxn ang="0">
                <a:pos x="connsiteX19343" y="connsiteY19343"/>
              </a:cxn>
              <a:cxn ang="0">
                <a:pos x="connsiteX19344" y="connsiteY19344"/>
              </a:cxn>
              <a:cxn ang="0">
                <a:pos x="connsiteX19345" y="connsiteY19345"/>
              </a:cxn>
              <a:cxn ang="0">
                <a:pos x="connsiteX19346" y="connsiteY19346"/>
              </a:cxn>
              <a:cxn ang="0">
                <a:pos x="connsiteX19347" y="connsiteY19347"/>
              </a:cxn>
              <a:cxn ang="0">
                <a:pos x="connsiteX19348" y="connsiteY19348"/>
              </a:cxn>
              <a:cxn ang="0">
                <a:pos x="connsiteX19349" y="connsiteY19349"/>
              </a:cxn>
              <a:cxn ang="0">
                <a:pos x="connsiteX19350" y="connsiteY19350"/>
              </a:cxn>
              <a:cxn ang="0">
                <a:pos x="connsiteX19351" y="connsiteY19351"/>
              </a:cxn>
              <a:cxn ang="0">
                <a:pos x="connsiteX19352" y="connsiteY19352"/>
              </a:cxn>
              <a:cxn ang="0">
                <a:pos x="connsiteX19353" y="connsiteY19353"/>
              </a:cxn>
              <a:cxn ang="0">
                <a:pos x="connsiteX19354" y="connsiteY19354"/>
              </a:cxn>
              <a:cxn ang="0">
                <a:pos x="connsiteX19355" y="connsiteY19355"/>
              </a:cxn>
              <a:cxn ang="0">
                <a:pos x="connsiteX19356" y="connsiteY19356"/>
              </a:cxn>
              <a:cxn ang="0">
                <a:pos x="connsiteX19357" y="connsiteY19357"/>
              </a:cxn>
              <a:cxn ang="0">
                <a:pos x="connsiteX19358" y="connsiteY19358"/>
              </a:cxn>
              <a:cxn ang="0">
                <a:pos x="connsiteX19359" y="connsiteY19359"/>
              </a:cxn>
              <a:cxn ang="0">
                <a:pos x="connsiteX19360" y="connsiteY19360"/>
              </a:cxn>
              <a:cxn ang="0">
                <a:pos x="connsiteX19361" y="connsiteY19361"/>
              </a:cxn>
              <a:cxn ang="0">
                <a:pos x="connsiteX19362" y="connsiteY19362"/>
              </a:cxn>
              <a:cxn ang="0">
                <a:pos x="connsiteX19363" y="connsiteY19363"/>
              </a:cxn>
              <a:cxn ang="0">
                <a:pos x="connsiteX19364" y="connsiteY19364"/>
              </a:cxn>
              <a:cxn ang="0">
                <a:pos x="connsiteX19365" y="connsiteY19365"/>
              </a:cxn>
              <a:cxn ang="0">
                <a:pos x="connsiteX19366" y="connsiteY19366"/>
              </a:cxn>
              <a:cxn ang="0">
                <a:pos x="connsiteX19367" y="connsiteY19367"/>
              </a:cxn>
              <a:cxn ang="0">
                <a:pos x="connsiteX19368" y="connsiteY19368"/>
              </a:cxn>
              <a:cxn ang="0">
                <a:pos x="connsiteX19369" y="connsiteY19369"/>
              </a:cxn>
              <a:cxn ang="0">
                <a:pos x="connsiteX19370" y="connsiteY19370"/>
              </a:cxn>
              <a:cxn ang="0">
                <a:pos x="connsiteX19371" y="connsiteY19371"/>
              </a:cxn>
              <a:cxn ang="0">
                <a:pos x="connsiteX19372" y="connsiteY19372"/>
              </a:cxn>
              <a:cxn ang="0">
                <a:pos x="connsiteX19373" y="connsiteY19373"/>
              </a:cxn>
              <a:cxn ang="0">
                <a:pos x="connsiteX19374" y="connsiteY19374"/>
              </a:cxn>
              <a:cxn ang="0">
                <a:pos x="connsiteX19375" y="connsiteY19375"/>
              </a:cxn>
              <a:cxn ang="0">
                <a:pos x="connsiteX19376" y="connsiteY19376"/>
              </a:cxn>
              <a:cxn ang="0">
                <a:pos x="connsiteX19377" y="connsiteY19377"/>
              </a:cxn>
              <a:cxn ang="0">
                <a:pos x="connsiteX19378" y="connsiteY19378"/>
              </a:cxn>
              <a:cxn ang="0">
                <a:pos x="connsiteX19379" y="connsiteY19379"/>
              </a:cxn>
              <a:cxn ang="0">
                <a:pos x="connsiteX19380" y="connsiteY19380"/>
              </a:cxn>
              <a:cxn ang="0">
                <a:pos x="connsiteX19381" y="connsiteY19381"/>
              </a:cxn>
              <a:cxn ang="0">
                <a:pos x="connsiteX19382" y="connsiteY19382"/>
              </a:cxn>
              <a:cxn ang="0">
                <a:pos x="connsiteX19383" y="connsiteY19383"/>
              </a:cxn>
              <a:cxn ang="0">
                <a:pos x="connsiteX19384" y="connsiteY19384"/>
              </a:cxn>
              <a:cxn ang="0">
                <a:pos x="connsiteX19385" y="connsiteY19385"/>
              </a:cxn>
              <a:cxn ang="0">
                <a:pos x="connsiteX19386" y="connsiteY19386"/>
              </a:cxn>
              <a:cxn ang="0">
                <a:pos x="connsiteX19387" y="connsiteY19387"/>
              </a:cxn>
              <a:cxn ang="0">
                <a:pos x="connsiteX19388" y="connsiteY19388"/>
              </a:cxn>
              <a:cxn ang="0">
                <a:pos x="connsiteX19389" y="connsiteY19389"/>
              </a:cxn>
              <a:cxn ang="0">
                <a:pos x="connsiteX19390" y="connsiteY19390"/>
              </a:cxn>
              <a:cxn ang="0">
                <a:pos x="connsiteX19391" y="connsiteY19391"/>
              </a:cxn>
              <a:cxn ang="0">
                <a:pos x="connsiteX19392" y="connsiteY19392"/>
              </a:cxn>
              <a:cxn ang="0">
                <a:pos x="connsiteX19393" y="connsiteY19393"/>
              </a:cxn>
              <a:cxn ang="0">
                <a:pos x="connsiteX19394" y="connsiteY19394"/>
              </a:cxn>
              <a:cxn ang="0">
                <a:pos x="connsiteX19395" y="connsiteY19395"/>
              </a:cxn>
              <a:cxn ang="0">
                <a:pos x="connsiteX19396" y="connsiteY19396"/>
              </a:cxn>
              <a:cxn ang="0">
                <a:pos x="connsiteX19397" y="connsiteY19397"/>
              </a:cxn>
              <a:cxn ang="0">
                <a:pos x="connsiteX19398" y="connsiteY19398"/>
              </a:cxn>
              <a:cxn ang="0">
                <a:pos x="connsiteX19399" y="connsiteY19399"/>
              </a:cxn>
              <a:cxn ang="0">
                <a:pos x="connsiteX19400" y="connsiteY19400"/>
              </a:cxn>
              <a:cxn ang="0">
                <a:pos x="connsiteX19401" y="connsiteY19401"/>
              </a:cxn>
              <a:cxn ang="0">
                <a:pos x="connsiteX19402" y="connsiteY19402"/>
              </a:cxn>
              <a:cxn ang="0">
                <a:pos x="connsiteX19403" y="connsiteY19403"/>
              </a:cxn>
              <a:cxn ang="0">
                <a:pos x="connsiteX19404" y="connsiteY19404"/>
              </a:cxn>
              <a:cxn ang="0">
                <a:pos x="connsiteX19405" y="connsiteY19405"/>
              </a:cxn>
              <a:cxn ang="0">
                <a:pos x="connsiteX19406" y="connsiteY19406"/>
              </a:cxn>
              <a:cxn ang="0">
                <a:pos x="connsiteX19407" y="connsiteY19407"/>
              </a:cxn>
              <a:cxn ang="0">
                <a:pos x="connsiteX19408" y="connsiteY19408"/>
              </a:cxn>
              <a:cxn ang="0">
                <a:pos x="connsiteX19409" y="connsiteY19409"/>
              </a:cxn>
              <a:cxn ang="0">
                <a:pos x="connsiteX19410" y="connsiteY19410"/>
              </a:cxn>
              <a:cxn ang="0">
                <a:pos x="connsiteX19411" y="connsiteY19411"/>
              </a:cxn>
              <a:cxn ang="0">
                <a:pos x="connsiteX19412" y="connsiteY19412"/>
              </a:cxn>
              <a:cxn ang="0">
                <a:pos x="connsiteX19413" y="connsiteY19413"/>
              </a:cxn>
              <a:cxn ang="0">
                <a:pos x="connsiteX19414" y="connsiteY19414"/>
              </a:cxn>
              <a:cxn ang="0">
                <a:pos x="connsiteX19415" y="connsiteY19415"/>
              </a:cxn>
              <a:cxn ang="0">
                <a:pos x="connsiteX19416" y="connsiteY19416"/>
              </a:cxn>
              <a:cxn ang="0">
                <a:pos x="connsiteX19417" y="connsiteY19417"/>
              </a:cxn>
              <a:cxn ang="0">
                <a:pos x="connsiteX19418" y="connsiteY19418"/>
              </a:cxn>
              <a:cxn ang="0">
                <a:pos x="connsiteX19419" y="connsiteY19419"/>
              </a:cxn>
              <a:cxn ang="0">
                <a:pos x="connsiteX19420" y="connsiteY19420"/>
              </a:cxn>
              <a:cxn ang="0">
                <a:pos x="connsiteX19421" y="connsiteY19421"/>
              </a:cxn>
              <a:cxn ang="0">
                <a:pos x="connsiteX19422" y="connsiteY19422"/>
              </a:cxn>
              <a:cxn ang="0">
                <a:pos x="connsiteX19423" y="connsiteY19423"/>
              </a:cxn>
              <a:cxn ang="0">
                <a:pos x="connsiteX19424" y="connsiteY19424"/>
              </a:cxn>
              <a:cxn ang="0">
                <a:pos x="connsiteX19425" y="connsiteY19425"/>
              </a:cxn>
              <a:cxn ang="0">
                <a:pos x="connsiteX19426" y="connsiteY19426"/>
              </a:cxn>
              <a:cxn ang="0">
                <a:pos x="connsiteX19427" y="connsiteY19427"/>
              </a:cxn>
              <a:cxn ang="0">
                <a:pos x="connsiteX19428" y="connsiteY19428"/>
              </a:cxn>
              <a:cxn ang="0">
                <a:pos x="connsiteX19429" y="connsiteY19429"/>
              </a:cxn>
              <a:cxn ang="0">
                <a:pos x="connsiteX19430" y="connsiteY19430"/>
              </a:cxn>
              <a:cxn ang="0">
                <a:pos x="connsiteX19431" y="connsiteY19431"/>
              </a:cxn>
              <a:cxn ang="0">
                <a:pos x="connsiteX19432" y="connsiteY19432"/>
              </a:cxn>
              <a:cxn ang="0">
                <a:pos x="connsiteX19433" y="connsiteY19433"/>
              </a:cxn>
              <a:cxn ang="0">
                <a:pos x="connsiteX19434" y="connsiteY19434"/>
              </a:cxn>
              <a:cxn ang="0">
                <a:pos x="connsiteX19435" y="connsiteY19435"/>
              </a:cxn>
              <a:cxn ang="0">
                <a:pos x="connsiteX19436" y="connsiteY19436"/>
              </a:cxn>
              <a:cxn ang="0">
                <a:pos x="connsiteX19437" y="connsiteY19437"/>
              </a:cxn>
              <a:cxn ang="0">
                <a:pos x="connsiteX19438" y="connsiteY19438"/>
              </a:cxn>
              <a:cxn ang="0">
                <a:pos x="connsiteX19439" y="connsiteY19439"/>
              </a:cxn>
              <a:cxn ang="0">
                <a:pos x="connsiteX19440" y="connsiteY19440"/>
              </a:cxn>
              <a:cxn ang="0">
                <a:pos x="connsiteX19441" y="connsiteY19441"/>
              </a:cxn>
              <a:cxn ang="0">
                <a:pos x="connsiteX19442" y="connsiteY19442"/>
              </a:cxn>
              <a:cxn ang="0">
                <a:pos x="connsiteX19443" y="connsiteY19443"/>
              </a:cxn>
              <a:cxn ang="0">
                <a:pos x="connsiteX19444" y="connsiteY19444"/>
              </a:cxn>
              <a:cxn ang="0">
                <a:pos x="connsiteX19445" y="connsiteY19445"/>
              </a:cxn>
              <a:cxn ang="0">
                <a:pos x="connsiteX19446" y="connsiteY19446"/>
              </a:cxn>
              <a:cxn ang="0">
                <a:pos x="connsiteX19447" y="connsiteY19447"/>
              </a:cxn>
              <a:cxn ang="0">
                <a:pos x="connsiteX19448" y="connsiteY19448"/>
              </a:cxn>
              <a:cxn ang="0">
                <a:pos x="connsiteX19449" y="connsiteY19449"/>
              </a:cxn>
              <a:cxn ang="0">
                <a:pos x="connsiteX19450" y="connsiteY19450"/>
              </a:cxn>
              <a:cxn ang="0">
                <a:pos x="connsiteX19451" y="connsiteY19451"/>
              </a:cxn>
              <a:cxn ang="0">
                <a:pos x="connsiteX19452" y="connsiteY19452"/>
              </a:cxn>
              <a:cxn ang="0">
                <a:pos x="connsiteX19453" y="connsiteY19453"/>
              </a:cxn>
              <a:cxn ang="0">
                <a:pos x="connsiteX19454" y="connsiteY19454"/>
              </a:cxn>
              <a:cxn ang="0">
                <a:pos x="connsiteX19455" y="connsiteY19455"/>
              </a:cxn>
              <a:cxn ang="0">
                <a:pos x="connsiteX19456" y="connsiteY19456"/>
              </a:cxn>
              <a:cxn ang="0">
                <a:pos x="connsiteX19457" y="connsiteY19457"/>
              </a:cxn>
              <a:cxn ang="0">
                <a:pos x="connsiteX19458" y="connsiteY19458"/>
              </a:cxn>
              <a:cxn ang="0">
                <a:pos x="connsiteX19459" y="connsiteY19459"/>
              </a:cxn>
              <a:cxn ang="0">
                <a:pos x="connsiteX19460" y="connsiteY19460"/>
              </a:cxn>
              <a:cxn ang="0">
                <a:pos x="connsiteX19461" y="connsiteY19461"/>
              </a:cxn>
              <a:cxn ang="0">
                <a:pos x="connsiteX19462" y="connsiteY19462"/>
              </a:cxn>
              <a:cxn ang="0">
                <a:pos x="connsiteX19463" y="connsiteY19463"/>
              </a:cxn>
              <a:cxn ang="0">
                <a:pos x="connsiteX19464" y="connsiteY19464"/>
              </a:cxn>
              <a:cxn ang="0">
                <a:pos x="connsiteX19465" y="connsiteY19465"/>
              </a:cxn>
              <a:cxn ang="0">
                <a:pos x="connsiteX19466" y="connsiteY19466"/>
              </a:cxn>
              <a:cxn ang="0">
                <a:pos x="connsiteX19467" y="connsiteY19467"/>
              </a:cxn>
              <a:cxn ang="0">
                <a:pos x="connsiteX19468" y="connsiteY19468"/>
              </a:cxn>
              <a:cxn ang="0">
                <a:pos x="connsiteX19469" y="connsiteY19469"/>
              </a:cxn>
              <a:cxn ang="0">
                <a:pos x="connsiteX19470" y="connsiteY19470"/>
              </a:cxn>
              <a:cxn ang="0">
                <a:pos x="connsiteX19471" y="connsiteY19471"/>
              </a:cxn>
              <a:cxn ang="0">
                <a:pos x="connsiteX19472" y="connsiteY19472"/>
              </a:cxn>
              <a:cxn ang="0">
                <a:pos x="connsiteX19473" y="connsiteY19473"/>
              </a:cxn>
              <a:cxn ang="0">
                <a:pos x="connsiteX19474" y="connsiteY19474"/>
              </a:cxn>
              <a:cxn ang="0">
                <a:pos x="connsiteX19475" y="connsiteY19475"/>
              </a:cxn>
              <a:cxn ang="0">
                <a:pos x="connsiteX19476" y="connsiteY19476"/>
              </a:cxn>
              <a:cxn ang="0">
                <a:pos x="connsiteX19477" y="connsiteY19477"/>
              </a:cxn>
              <a:cxn ang="0">
                <a:pos x="connsiteX19478" y="connsiteY19478"/>
              </a:cxn>
              <a:cxn ang="0">
                <a:pos x="connsiteX19479" y="connsiteY19479"/>
              </a:cxn>
              <a:cxn ang="0">
                <a:pos x="connsiteX19480" y="connsiteY19480"/>
              </a:cxn>
              <a:cxn ang="0">
                <a:pos x="connsiteX19481" y="connsiteY19481"/>
              </a:cxn>
              <a:cxn ang="0">
                <a:pos x="connsiteX19482" y="connsiteY19482"/>
              </a:cxn>
              <a:cxn ang="0">
                <a:pos x="connsiteX19483" y="connsiteY19483"/>
              </a:cxn>
              <a:cxn ang="0">
                <a:pos x="connsiteX19484" y="connsiteY19484"/>
              </a:cxn>
              <a:cxn ang="0">
                <a:pos x="connsiteX19485" y="connsiteY19485"/>
              </a:cxn>
              <a:cxn ang="0">
                <a:pos x="connsiteX19486" y="connsiteY19486"/>
              </a:cxn>
              <a:cxn ang="0">
                <a:pos x="connsiteX19487" y="connsiteY19487"/>
              </a:cxn>
              <a:cxn ang="0">
                <a:pos x="connsiteX19488" y="connsiteY19488"/>
              </a:cxn>
              <a:cxn ang="0">
                <a:pos x="connsiteX19489" y="connsiteY19489"/>
              </a:cxn>
              <a:cxn ang="0">
                <a:pos x="connsiteX19490" y="connsiteY19490"/>
              </a:cxn>
              <a:cxn ang="0">
                <a:pos x="connsiteX19491" y="connsiteY19491"/>
              </a:cxn>
              <a:cxn ang="0">
                <a:pos x="connsiteX19492" y="connsiteY19492"/>
              </a:cxn>
              <a:cxn ang="0">
                <a:pos x="connsiteX19493" y="connsiteY19493"/>
              </a:cxn>
              <a:cxn ang="0">
                <a:pos x="connsiteX19494" y="connsiteY19494"/>
              </a:cxn>
              <a:cxn ang="0">
                <a:pos x="connsiteX19495" y="connsiteY19495"/>
              </a:cxn>
              <a:cxn ang="0">
                <a:pos x="connsiteX19496" y="connsiteY19496"/>
              </a:cxn>
              <a:cxn ang="0">
                <a:pos x="connsiteX19497" y="connsiteY19497"/>
              </a:cxn>
              <a:cxn ang="0">
                <a:pos x="connsiteX19498" y="connsiteY19498"/>
              </a:cxn>
              <a:cxn ang="0">
                <a:pos x="connsiteX19499" y="connsiteY19499"/>
              </a:cxn>
              <a:cxn ang="0">
                <a:pos x="connsiteX19500" y="connsiteY19500"/>
              </a:cxn>
              <a:cxn ang="0">
                <a:pos x="connsiteX19501" y="connsiteY19501"/>
              </a:cxn>
              <a:cxn ang="0">
                <a:pos x="connsiteX19502" y="connsiteY19502"/>
              </a:cxn>
              <a:cxn ang="0">
                <a:pos x="connsiteX19503" y="connsiteY19503"/>
              </a:cxn>
              <a:cxn ang="0">
                <a:pos x="connsiteX19504" y="connsiteY19504"/>
              </a:cxn>
              <a:cxn ang="0">
                <a:pos x="connsiteX19505" y="connsiteY19505"/>
              </a:cxn>
              <a:cxn ang="0">
                <a:pos x="connsiteX19506" y="connsiteY19506"/>
              </a:cxn>
              <a:cxn ang="0">
                <a:pos x="connsiteX19507" y="connsiteY19507"/>
              </a:cxn>
              <a:cxn ang="0">
                <a:pos x="connsiteX19508" y="connsiteY19508"/>
              </a:cxn>
              <a:cxn ang="0">
                <a:pos x="connsiteX19509" y="connsiteY19509"/>
              </a:cxn>
              <a:cxn ang="0">
                <a:pos x="connsiteX19510" y="connsiteY19510"/>
              </a:cxn>
              <a:cxn ang="0">
                <a:pos x="connsiteX19511" y="connsiteY19511"/>
              </a:cxn>
              <a:cxn ang="0">
                <a:pos x="connsiteX19512" y="connsiteY19512"/>
              </a:cxn>
              <a:cxn ang="0">
                <a:pos x="connsiteX19513" y="connsiteY19513"/>
              </a:cxn>
              <a:cxn ang="0">
                <a:pos x="connsiteX19514" y="connsiteY19514"/>
              </a:cxn>
              <a:cxn ang="0">
                <a:pos x="connsiteX19515" y="connsiteY19515"/>
              </a:cxn>
              <a:cxn ang="0">
                <a:pos x="connsiteX19516" y="connsiteY19516"/>
              </a:cxn>
              <a:cxn ang="0">
                <a:pos x="connsiteX19517" y="connsiteY19517"/>
              </a:cxn>
              <a:cxn ang="0">
                <a:pos x="connsiteX19518" y="connsiteY19518"/>
              </a:cxn>
              <a:cxn ang="0">
                <a:pos x="connsiteX19519" y="connsiteY19519"/>
              </a:cxn>
              <a:cxn ang="0">
                <a:pos x="connsiteX19520" y="connsiteY19520"/>
              </a:cxn>
              <a:cxn ang="0">
                <a:pos x="connsiteX19521" y="connsiteY19521"/>
              </a:cxn>
              <a:cxn ang="0">
                <a:pos x="connsiteX19522" y="connsiteY19522"/>
              </a:cxn>
              <a:cxn ang="0">
                <a:pos x="connsiteX19523" y="connsiteY19523"/>
              </a:cxn>
              <a:cxn ang="0">
                <a:pos x="connsiteX19524" y="connsiteY19524"/>
              </a:cxn>
              <a:cxn ang="0">
                <a:pos x="connsiteX19525" y="connsiteY19525"/>
              </a:cxn>
              <a:cxn ang="0">
                <a:pos x="connsiteX19526" y="connsiteY19526"/>
              </a:cxn>
              <a:cxn ang="0">
                <a:pos x="connsiteX19527" y="connsiteY19527"/>
              </a:cxn>
              <a:cxn ang="0">
                <a:pos x="connsiteX19528" y="connsiteY19528"/>
              </a:cxn>
              <a:cxn ang="0">
                <a:pos x="connsiteX19529" y="connsiteY19529"/>
              </a:cxn>
              <a:cxn ang="0">
                <a:pos x="connsiteX19530" y="connsiteY19530"/>
              </a:cxn>
              <a:cxn ang="0">
                <a:pos x="connsiteX19531" y="connsiteY19531"/>
              </a:cxn>
              <a:cxn ang="0">
                <a:pos x="connsiteX19532" y="connsiteY19532"/>
              </a:cxn>
              <a:cxn ang="0">
                <a:pos x="connsiteX19533" y="connsiteY19533"/>
              </a:cxn>
              <a:cxn ang="0">
                <a:pos x="connsiteX19534" y="connsiteY19534"/>
              </a:cxn>
              <a:cxn ang="0">
                <a:pos x="connsiteX19535" y="connsiteY19535"/>
              </a:cxn>
              <a:cxn ang="0">
                <a:pos x="connsiteX19536" y="connsiteY19536"/>
              </a:cxn>
              <a:cxn ang="0">
                <a:pos x="connsiteX19537" y="connsiteY19537"/>
              </a:cxn>
              <a:cxn ang="0">
                <a:pos x="connsiteX19538" y="connsiteY19538"/>
              </a:cxn>
              <a:cxn ang="0">
                <a:pos x="connsiteX19539" y="connsiteY19539"/>
              </a:cxn>
              <a:cxn ang="0">
                <a:pos x="connsiteX19540" y="connsiteY19540"/>
              </a:cxn>
              <a:cxn ang="0">
                <a:pos x="connsiteX19541" y="connsiteY19541"/>
              </a:cxn>
              <a:cxn ang="0">
                <a:pos x="connsiteX19542" y="connsiteY19542"/>
              </a:cxn>
              <a:cxn ang="0">
                <a:pos x="connsiteX19543" y="connsiteY19543"/>
              </a:cxn>
              <a:cxn ang="0">
                <a:pos x="connsiteX19544" y="connsiteY19544"/>
              </a:cxn>
              <a:cxn ang="0">
                <a:pos x="connsiteX19545" y="connsiteY19545"/>
              </a:cxn>
              <a:cxn ang="0">
                <a:pos x="connsiteX19546" y="connsiteY19546"/>
              </a:cxn>
              <a:cxn ang="0">
                <a:pos x="connsiteX19547" y="connsiteY19547"/>
              </a:cxn>
              <a:cxn ang="0">
                <a:pos x="connsiteX19548" y="connsiteY19548"/>
              </a:cxn>
              <a:cxn ang="0">
                <a:pos x="connsiteX19549" y="connsiteY19549"/>
              </a:cxn>
              <a:cxn ang="0">
                <a:pos x="connsiteX19550" y="connsiteY19550"/>
              </a:cxn>
              <a:cxn ang="0">
                <a:pos x="connsiteX19551" y="connsiteY19551"/>
              </a:cxn>
              <a:cxn ang="0">
                <a:pos x="connsiteX19552" y="connsiteY19552"/>
              </a:cxn>
              <a:cxn ang="0">
                <a:pos x="connsiteX19553" y="connsiteY19553"/>
              </a:cxn>
              <a:cxn ang="0">
                <a:pos x="connsiteX19554" y="connsiteY19554"/>
              </a:cxn>
              <a:cxn ang="0">
                <a:pos x="connsiteX19555" y="connsiteY19555"/>
              </a:cxn>
              <a:cxn ang="0">
                <a:pos x="connsiteX19556" y="connsiteY19556"/>
              </a:cxn>
              <a:cxn ang="0">
                <a:pos x="connsiteX19557" y="connsiteY19557"/>
              </a:cxn>
              <a:cxn ang="0">
                <a:pos x="connsiteX19558" y="connsiteY19558"/>
              </a:cxn>
              <a:cxn ang="0">
                <a:pos x="connsiteX19559" y="connsiteY19559"/>
              </a:cxn>
              <a:cxn ang="0">
                <a:pos x="connsiteX19560" y="connsiteY19560"/>
              </a:cxn>
              <a:cxn ang="0">
                <a:pos x="connsiteX19561" y="connsiteY19561"/>
              </a:cxn>
              <a:cxn ang="0">
                <a:pos x="connsiteX19562" y="connsiteY19562"/>
              </a:cxn>
              <a:cxn ang="0">
                <a:pos x="connsiteX19563" y="connsiteY19563"/>
              </a:cxn>
              <a:cxn ang="0">
                <a:pos x="connsiteX19564" y="connsiteY19564"/>
              </a:cxn>
              <a:cxn ang="0">
                <a:pos x="connsiteX19565" y="connsiteY19565"/>
              </a:cxn>
              <a:cxn ang="0">
                <a:pos x="connsiteX19566" y="connsiteY19566"/>
              </a:cxn>
              <a:cxn ang="0">
                <a:pos x="connsiteX19567" y="connsiteY19567"/>
              </a:cxn>
              <a:cxn ang="0">
                <a:pos x="connsiteX19568" y="connsiteY19568"/>
              </a:cxn>
              <a:cxn ang="0">
                <a:pos x="connsiteX19569" y="connsiteY19569"/>
              </a:cxn>
              <a:cxn ang="0">
                <a:pos x="connsiteX19570" y="connsiteY19570"/>
              </a:cxn>
              <a:cxn ang="0">
                <a:pos x="connsiteX19571" y="connsiteY19571"/>
              </a:cxn>
              <a:cxn ang="0">
                <a:pos x="connsiteX19572" y="connsiteY19572"/>
              </a:cxn>
              <a:cxn ang="0">
                <a:pos x="connsiteX19573" y="connsiteY19573"/>
              </a:cxn>
              <a:cxn ang="0">
                <a:pos x="connsiteX19574" y="connsiteY19574"/>
              </a:cxn>
              <a:cxn ang="0">
                <a:pos x="connsiteX19575" y="connsiteY19575"/>
              </a:cxn>
              <a:cxn ang="0">
                <a:pos x="connsiteX19576" y="connsiteY19576"/>
              </a:cxn>
              <a:cxn ang="0">
                <a:pos x="connsiteX19577" y="connsiteY19577"/>
              </a:cxn>
              <a:cxn ang="0">
                <a:pos x="connsiteX19578" y="connsiteY19578"/>
              </a:cxn>
              <a:cxn ang="0">
                <a:pos x="connsiteX19579" y="connsiteY19579"/>
              </a:cxn>
              <a:cxn ang="0">
                <a:pos x="connsiteX19580" y="connsiteY19580"/>
              </a:cxn>
              <a:cxn ang="0">
                <a:pos x="connsiteX19581" y="connsiteY19581"/>
              </a:cxn>
              <a:cxn ang="0">
                <a:pos x="connsiteX19582" y="connsiteY19582"/>
              </a:cxn>
              <a:cxn ang="0">
                <a:pos x="connsiteX19583" y="connsiteY19583"/>
              </a:cxn>
              <a:cxn ang="0">
                <a:pos x="connsiteX19584" y="connsiteY19584"/>
              </a:cxn>
              <a:cxn ang="0">
                <a:pos x="connsiteX19585" y="connsiteY19585"/>
              </a:cxn>
              <a:cxn ang="0">
                <a:pos x="connsiteX19586" y="connsiteY19586"/>
              </a:cxn>
              <a:cxn ang="0">
                <a:pos x="connsiteX19587" y="connsiteY19587"/>
              </a:cxn>
              <a:cxn ang="0">
                <a:pos x="connsiteX19588" y="connsiteY19588"/>
              </a:cxn>
              <a:cxn ang="0">
                <a:pos x="connsiteX19589" y="connsiteY19589"/>
              </a:cxn>
              <a:cxn ang="0">
                <a:pos x="connsiteX19590" y="connsiteY19590"/>
              </a:cxn>
              <a:cxn ang="0">
                <a:pos x="connsiteX19591" y="connsiteY19591"/>
              </a:cxn>
              <a:cxn ang="0">
                <a:pos x="connsiteX19592" y="connsiteY19592"/>
              </a:cxn>
              <a:cxn ang="0">
                <a:pos x="connsiteX19593" y="connsiteY19593"/>
              </a:cxn>
              <a:cxn ang="0">
                <a:pos x="connsiteX19594" y="connsiteY19594"/>
              </a:cxn>
              <a:cxn ang="0">
                <a:pos x="connsiteX19595" y="connsiteY19595"/>
              </a:cxn>
              <a:cxn ang="0">
                <a:pos x="connsiteX19596" y="connsiteY19596"/>
              </a:cxn>
              <a:cxn ang="0">
                <a:pos x="connsiteX19597" y="connsiteY19597"/>
              </a:cxn>
              <a:cxn ang="0">
                <a:pos x="connsiteX19598" y="connsiteY19598"/>
              </a:cxn>
              <a:cxn ang="0">
                <a:pos x="connsiteX19599" y="connsiteY19599"/>
              </a:cxn>
              <a:cxn ang="0">
                <a:pos x="connsiteX19600" y="connsiteY19600"/>
              </a:cxn>
              <a:cxn ang="0">
                <a:pos x="connsiteX19601" y="connsiteY19601"/>
              </a:cxn>
              <a:cxn ang="0">
                <a:pos x="connsiteX19602" y="connsiteY19602"/>
              </a:cxn>
              <a:cxn ang="0">
                <a:pos x="connsiteX19603" y="connsiteY19603"/>
              </a:cxn>
              <a:cxn ang="0">
                <a:pos x="connsiteX19604" y="connsiteY19604"/>
              </a:cxn>
              <a:cxn ang="0">
                <a:pos x="connsiteX19605" y="connsiteY19605"/>
              </a:cxn>
              <a:cxn ang="0">
                <a:pos x="connsiteX19606" y="connsiteY19606"/>
              </a:cxn>
              <a:cxn ang="0">
                <a:pos x="connsiteX19607" y="connsiteY19607"/>
              </a:cxn>
              <a:cxn ang="0">
                <a:pos x="connsiteX19608" y="connsiteY19608"/>
              </a:cxn>
              <a:cxn ang="0">
                <a:pos x="connsiteX19609" y="connsiteY19609"/>
              </a:cxn>
              <a:cxn ang="0">
                <a:pos x="connsiteX19610" y="connsiteY19610"/>
              </a:cxn>
              <a:cxn ang="0">
                <a:pos x="connsiteX19611" y="connsiteY19611"/>
              </a:cxn>
              <a:cxn ang="0">
                <a:pos x="connsiteX19612" y="connsiteY19612"/>
              </a:cxn>
              <a:cxn ang="0">
                <a:pos x="connsiteX19613" y="connsiteY19613"/>
              </a:cxn>
              <a:cxn ang="0">
                <a:pos x="connsiteX19614" y="connsiteY19614"/>
              </a:cxn>
              <a:cxn ang="0">
                <a:pos x="connsiteX19615" y="connsiteY19615"/>
              </a:cxn>
              <a:cxn ang="0">
                <a:pos x="connsiteX19616" y="connsiteY19616"/>
              </a:cxn>
              <a:cxn ang="0">
                <a:pos x="connsiteX19617" y="connsiteY19617"/>
              </a:cxn>
              <a:cxn ang="0">
                <a:pos x="connsiteX19618" y="connsiteY19618"/>
              </a:cxn>
              <a:cxn ang="0">
                <a:pos x="connsiteX19619" y="connsiteY19619"/>
              </a:cxn>
              <a:cxn ang="0">
                <a:pos x="connsiteX19620" y="connsiteY19620"/>
              </a:cxn>
              <a:cxn ang="0">
                <a:pos x="connsiteX19621" y="connsiteY19621"/>
              </a:cxn>
              <a:cxn ang="0">
                <a:pos x="connsiteX19622" y="connsiteY19622"/>
              </a:cxn>
              <a:cxn ang="0">
                <a:pos x="connsiteX19623" y="connsiteY19623"/>
              </a:cxn>
              <a:cxn ang="0">
                <a:pos x="connsiteX19624" y="connsiteY19624"/>
              </a:cxn>
              <a:cxn ang="0">
                <a:pos x="connsiteX19625" y="connsiteY19625"/>
              </a:cxn>
              <a:cxn ang="0">
                <a:pos x="connsiteX19626" y="connsiteY19626"/>
              </a:cxn>
              <a:cxn ang="0">
                <a:pos x="connsiteX19627" y="connsiteY19627"/>
              </a:cxn>
              <a:cxn ang="0">
                <a:pos x="connsiteX19628" y="connsiteY19628"/>
              </a:cxn>
              <a:cxn ang="0">
                <a:pos x="connsiteX19629" y="connsiteY19629"/>
              </a:cxn>
              <a:cxn ang="0">
                <a:pos x="connsiteX19630" y="connsiteY19630"/>
              </a:cxn>
              <a:cxn ang="0">
                <a:pos x="connsiteX19631" y="connsiteY19631"/>
              </a:cxn>
              <a:cxn ang="0">
                <a:pos x="connsiteX19632" y="connsiteY19632"/>
              </a:cxn>
              <a:cxn ang="0">
                <a:pos x="connsiteX19633" y="connsiteY19633"/>
              </a:cxn>
              <a:cxn ang="0">
                <a:pos x="connsiteX19634" y="connsiteY19634"/>
              </a:cxn>
              <a:cxn ang="0">
                <a:pos x="connsiteX19635" y="connsiteY19635"/>
              </a:cxn>
              <a:cxn ang="0">
                <a:pos x="connsiteX19636" y="connsiteY19636"/>
              </a:cxn>
              <a:cxn ang="0">
                <a:pos x="connsiteX19637" y="connsiteY19637"/>
              </a:cxn>
              <a:cxn ang="0">
                <a:pos x="connsiteX19638" y="connsiteY19638"/>
              </a:cxn>
              <a:cxn ang="0">
                <a:pos x="connsiteX19639" y="connsiteY19639"/>
              </a:cxn>
              <a:cxn ang="0">
                <a:pos x="connsiteX19640" y="connsiteY19640"/>
              </a:cxn>
              <a:cxn ang="0">
                <a:pos x="connsiteX19641" y="connsiteY19641"/>
              </a:cxn>
              <a:cxn ang="0">
                <a:pos x="connsiteX19642" y="connsiteY19642"/>
              </a:cxn>
              <a:cxn ang="0">
                <a:pos x="connsiteX19643" y="connsiteY19643"/>
              </a:cxn>
              <a:cxn ang="0">
                <a:pos x="connsiteX19644" y="connsiteY19644"/>
              </a:cxn>
              <a:cxn ang="0">
                <a:pos x="connsiteX19645" y="connsiteY19645"/>
              </a:cxn>
              <a:cxn ang="0">
                <a:pos x="connsiteX19646" y="connsiteY19646"/>
              </a:cxn>
              <a:cxn ang="0">
                <a:pos x="connsiteX19647" y="connsiteY19647"/>
              </a:cxn>
              <a:cxn ang="0">
                <a:pos x="connsiteX19648" y="connsiteY19648"/>
              </a:cxn>
              <a:cxn ang="0">
                <a:pos x="connsiteX19649" y="connsiteY19649"/>
              </a:cxn>
              <a:cxn ang="0">
                <a:pos x="connsiteX19650" y="connsiteY19650"/>
              </a:cxn>
              <a:cxn ang="0">
                <a:pos x="connsiteX19651" y="connsiteY19651"/>
              </a:cxn>
              <a:cxn ang="0">
                <a:pos x="connsiteX19652" y="connsiteY19652"/>
              </a:cxn>
              <a:cxn ang="0">
                <a:pos x="connsiteX19653" y="connsiteY19653"/>
              </a:cxn>
              <a:cxn ang="0">
                <a:pos x="connsiteX19654" y="connsiteY19654"/>
              </a:cxn>
              <a:cxn ang="0">
                <a:pos x="connsiteX19655" y="connsiteY19655"/>
              </a:cxn>
              <a:cxn ang="0">
                <a:pos x="connsiteX19656" y="connsiteY19656"/>
              </a:cxn>
              <a:cxn ang="0">
                <a:pos x="connsiteX19657" y="connsiteY19657"/>
              </a:cxn>
              <a:cxn ang="0">
                <a:pos x="connsiteX19658" y="connsiteY19658"/>
              </a:cxn>
              <a:cxn ang="0">
                <a:pos x="connsiteX19659" y="connsiteY19659"/>
              </a:cxn>
              <a:cxn ang="0">
                <a:pos x="connsiteX19660" y="connsiteY19660"/>
              </a:cxn>
              <a:cxn ang="0">
                <a:pos x="connsiteX19661" y="connsiteY19661"/>
              </a:cxn>
              <a:cxn ang="0">
                <a:pos x="connsiteX19662" y="connsiteY19662"/>
              </a:cxn>
              <a:cxn ang="0">
                <a:pos x="connsiteX19663" y="connsiteY19663"/>
              </a:cxn>
              <a:cxn ang="0">
                <a:pos x="connsiteX19664" y="connsiteY19664"/>
              </a:cxn>
              <a:cxn ang="0">
                <a:pos x="connsiteX19665" y="connsiteY19665"/>
              </a:cxn>
              <a:cxn ang="0">
                <a:pos x="connsiteX19666" y="connsiteY19666"/>
              </a:cxn>
              <a:cxn ang="0">
                <a:pos x="connsiteX19667" y="connsiteY19667"/>
              </a:cxn>
              <a:cxn ang="0">
                <a:pos x="connsiteX19668" y="connsiteY19668"/>
              </a:cxn>
              <a:cxn ang="0">
                <a:pos x="connsiteX19669" y="connsiteY19669"/>
              </a:cxn>
              <a:cxn ang="0">
                <a:pos x="connsiteX19670" y="connsiteY19670"/>
              </a:cxn>
              <a:cxn ang="0">
                <a:pos x="connsiteX19671" y="connsiteY19671"/>
              </a:cxn>
              <a:cxn ang="0">
                <a:pos x="connsiteX19672" y="connsiteY19672"/>
              </a:cxn>
              <a:cxn ang="0">
                <a:pos x="connsiteX19673" y="connsiteY19673"/>
              </a:cxn>
              <a:cxn ang="0">
                <a:pos x="connsiteX19674" y="connsiteY19674"/>
              </a:cxn>
              <a:cxn ang="0">
                <a:pos x="connsiteX19675" y="connsiteY19675"/>
              </a:cxn>
              <a:cxn ang="0">
                <a:pos x="connsiteX19676" y="connsiteY19676"/>
              </a:cxn>
              <a:cxn ang="0">
                <a:pos x="connsiteX19677" y="connsiteY19677"/>
              </a:cxn>
              <a:cxn ang="0">
                <a:pos x="connsiteX19678" y="connsiteY19678"/>
              </a:cxn>
              <a:cxn ang="0">
                <a:pos x="connsiteX19679" y="connsiteY19679"/>
              </a:cxn>
              <a:cxn ang="0">
                <a:pos x="connsiteX19680" y="connsiteY19680"/>
              </a:cxn>
              <a:cxn ang="0">
                <a:pos x="connsiteX19681" y="connsiteY19681"/>
              </a:cxn>
              <a:cxn ang="0">
                <a:pos x="connsiteX19682" y="connsiteY19682"/>
              </a:cxn>
              <a:cxn ang="0">
                <a:pos x="connsiteX19683" y="connsiteY19683"/>
              </a:cxn>
              <a:cxn ang="0">
                <a:pos x="connsiteX19684" y="connsiteY19684"/>
              </a:cxn>
              <a:cxn ang="0">
                <a:pos x="connsiteX19685" y="connsiteY19685"/>
              </a:cxn>
              <a:cxn ang="0">
                <a:pos x="connsiteX19686" y="connsiteY19686"/>
              </a:cxn>
              <a:cxn ang="0">
                <a:pos x="connsiteX19687" y="connsiteY19687"/>
              </a:cxn>
              <a:cxn ang="0">
                <a:pos x="connsiteX19688" y="connsiteY19688"/>
              </a:cxn>
              <a:cxn ang="0">
                <a:pos x="connsiteX19689" y="connsiteY19689"/>
              </a:cxn>
              <a:cxn ang="0">
                <a:pos x="connsiteX19690" y="connsiteY19690"/>
              </a:cxn>
              <a:cxn ang="0">
                <a:pos x="connsiteX19691" y="connsiteY19691"/>
              </a:cxn>
              <a:cxn ang="0">
                <a:pos x="connsiteX19692" y="connsiteY19692"/>
              </a:cxn>
              <a:cxn ang="0">
                <a:pos x="connsiteX19693" y="connsiteY19693"/>
              </a:cxn>
              <a:cxn ang="0">
                <a:pos x="connsiteX19694" y="connsiteY19694"/>
              </a:cxn>
              <a:cxn ang="0">
                <a:pos x="connsiteX19695" y="connsiteY19695"/>
              </a:cxn>
              <a:cxn ang="0">
                <a:pos x="connsiteX19696" y="connsiteY19696"/>
              </a:cxn>
              <a:cxn ang="0">
                <a:pos x="connsiteX19697" y="connsiteY19697"/>
              </a:cxn>
              <a:cxn ang="0">
                <a:pos x="connsiteX19698" y="connsiteY19698"/>
              </a:cxn>
              <a:cxn ang="0">
                <a:pos x="connsiteX19699" y="connsiteY19699"/>
              </a:cxn>
              <a:cxn ang="0">
                <a:pos x="connsiteX19700" y="connsiteY19700"/>
              </a:cxn>
              <a:cxn ang="0">
                <a:pos x="connsiteX19701" y="connsiteY19701"/>
              </a:cxn>
              <a:cxn ang="0">
                <a:pos x="connsiteX19702" y="connsiteY19702"/>
              </a:cxn>
              <a:cxn ang="0">
                <a:pos x="connsiteX19703" y="connsiteY19703"/>
              </a:cxn>
              <a:cxn ang="0">
                <a:pos x="connsiteX19704" y="connsiteY19704"/>
              </a:cxn>
              <a:cxn ang="0">
                <a:pos x="connsiteX19705" y="connsiteY19705"/>
              </a:cxn>
              <a:cxn ang="0">
                <a:pos x="connsiteX19706" y="connsiteY19706"/>
              </a:cxn>
              <a:cxn ang="0">
                <a:pos x="connsiteX19707" y="connsiteY19707"/>
              </a:cxn>
              <a:cxn ang="0">
                <a:pos x="connsiteX19708" y="connsiteY19708"/>
              </a:cxn>
              <a:cxn ang="0">
                <a:pos x="connsiteX19709" y="connsiteY19709"/>
              </a:cxn>
              <a:cxn ang="0">
                <a:pos x="connsiteX19710" y="connsiteY19710"/>
              </a:cxn>
              <a:cxn ang="0">
                <a:pos x="connsiteX19711" y="connsiteY19711"/>
              </a:cxn>
              <a:cxn ang="0">
                <a:pos x="connsiteX19712" y="connsiteY19712"/>
              </a:cxn>
              <a:cxn ang="0">
                <a:pos x="connsiteX19713" y="connsiteY19713"/>
              </a:cxn>
              <a:cxn ang="0">
                <a:pos x="connsiteX19714" y="connsiteY19714"/>
              </a:cxn>
              <a:cxn ang="0">
                <a:pos x="connsiteX19715" y="connsiteY19715"/>
              </a:cxn>
              <a:cxn ang="0">
                <a:pos x="connsiteX19716" y="connsiteY19716"/>
              </a:cxn>
              <a:cxn ang="0">
                <a:pos x="connsiteX19717" y="connsiteY19717"/>
              </a:cxn>
              <a:cxn ang="0">
                <a:pos x="connsiteX19718" y="connsiteY19718"/>
              </a:cxn>
              <a:cxn ang="0">
                <a:pos x="connsiteX19719" y="connsiteY19719"/>
              </a:cxn>
              <a:cxn ang="0">
                <a:pos x="connsiteX19720" y="connsiteY19720"/>
              </a:cxn>
              <a:cxn ang="0">
                <a:pos x="connsiteX19721" y="connsiteY19721"/>
              </a:cxn>
              <a:cxn ang="0">
                <a:pos x="connsiteX19722" y="connsiteY19722"/>
              </a:cxn>
              <a:cxn ang="0">
                <a:pos x="connsiteX19723" y="connsiteY19723"/>
              </a:cxn>
              <a:cxn ang="0">
                <a:pos x="connsiteX19724" y="connsiteY19724"/>
              </a:cxn>
              <a:cxn ang="0">
                <a:pos x="connsiteX19725" y="connsiteY19725"/>
              </a:cxn>
              <a:cxn ang="0">
                <a:pos x="connsiteX19726" y="connsiteY19726"/>
              </a:cxn>
              <a:cxn ang="0">
                <a:pos x="connsiteX19727" y="connsiteY19727"/>
              </a:cxn>
              <a:cxn ang="0">
                <a:pos x="connsiteX19728" y="connsiteY19728"/>
              </a:cxn>
              <a:cxn ang="0">
                <a:pos x="connsiteX19729" y="connsiteY19729"/>
              </a:cxn>
              <a:cxn ang="0">
                <a:pos x="connsiteX19730" y="connsiteY19730"/>
              </a:cxn>
              <a:cxn ang="0">
                <a:pos x="connsiteX19731" y="connsiteY19731"/>
              </a:cxn>
              <a:cxn ang="0">
                <a:pos x="connsiteX19732" y="connsiteY19732"/>
              </a:cxn>
              <a:cxn ang="0">
                <a:pos x="connsiteX19733" y="connsiteY19733"/>
              </a:cxn>
              <a:cxn ang="0">
                <a:pos x="connsiteX19734" y="connsiteY19734"/>
              </a:cxn>
              <a:cxn ang="0">
                <a:pos x="connsiteX19735" y="connsiteY19735"/>
              </a:cxn>
              <a:cxn ang="0">
                <a:pos x="connsiteX19736" y="connsiteY19736"/>
              </a:cxn>
              <a:cxn ang="0">
                <a:pos x="connsiteX19737" y="connsiteY19737"/>
              </a:cxn>
              <a:cxn ang="0">
                <a:pos x="connsiteX19738" y="connsiteY19738"/>
              </a:cxn>
              <a:cxn ang="0">
                <a:pos x="connsiteX19739" y="connsiteY19739"/>
              </a:cxn>
              <a:cxn ang="0">
                <a:pos x="connsiteX19740" y="connsiteY19740"/>
              </a:cxn>
              <a:cxn ang="0">
                <a:pos x="connsiteX19741" y="connsiteY19741"/>
              </a:cxn>
              <a:cxn ang="0">
                <a:pos x="connsiteX19742" y="connsiteY19742"/>
              </a:cxn>
              <a:cxn ang="0">
                <a:pos x="connsiteX19743" y="connsiteY19743"/>
              </a:cxn>
              <a:cxn ang="0">
                <a:pos x="connsiteX19744" y="connsiteY19744"/>
              </a:cxn>
              <a:cxn ang="0">
                <a:pos x="connsiteX19745" y="connsiteY19745"/>
              </a:cxn>
              <a:cxn ang="0">
                <a:pos x="connsiteX19746" y="connsiteY19746"/>
              </a:cxn>
              <a:cxn ang="0">
                <a:pos x="connsiteX19747" y="connsiteY19747"/>
              </a:cxn>
              <a:cxn ang="0">
                <a:pos x="connsiteX19748" y="connsiteY19748"/>
              </a:cxn>
              <a:cxn ang="0">
                <a:pos x="connsiteX19749" y="connsiteY19749"/>
              </a:cxn>
              <a:cxn ang="0">
                <a:pos x="connsiteX19750" y="connsiteY19750"/>
              </a:cxn>
              <a:cxn ang="0">
                <a:pos x="connsiteX19751" y="connsiteY19751"/>
              </a:cxn>
              <a:cxn ang="0">
                <a:pos x="connsiteX19752" y="connsiteY19752"/>
              </a:cxn>
              <a:cxn ang="0">
                <a:pos x="connsiteX19753" y="connsiteY19753"/>
              </a:cxn>
              <a:cxn ang="0">
                <a:pos x="connsiteX19754" y="connsiteY19754"/>
              </a:cxn>
              <a:cxn ang="0">
                <a:pos x="connsiteX19755" y="connsiteY19755"/>
              </a:cxn>
              <a:cxn ang="0">
                <a:pos x="connsiteX19756" y="connsiteY19756"/>
              </a:cxn>
              <a:cxn ang="0">
                <a:pos x="connsiteX19757" y="connsiteY19757"/>
              </a:cxn>
              <a:cxn ang="0">
                <a:pos x="connsiteX19758" y="connsiteY19758"/>
              </a:cxn>
              <a:cxn ang="0">
                <a:pos x="connsiteX19759" y="connsiteY19759"/>
              </a:cxn>
              <a:cxn ang="0">
                <a:pos x="connsiteX19760" y="connsiteY19760"/>
              </a:cxn>
              <a:cxn ang="0">
                <a:pos x="connsiteX19761" y="connsiteY19761"/>
              </a:cxn>
              <a:cxn ang="0">
                <a:pos x="connsiteX19762" y="connsiteY19762"/>
              </a:cxn>
              <a:cxn ang="0">
                <a:pos x="connsiteX19763" y="connsiteY19763"/>
              </a:cxn>
              <a:cxn ang="0">
                <a:pos x="connsiteX19764" y="connsiteY19764"/>
              </a:cxn>
              <a:cxn ang="0">
                <a:pos x="connsiteX19765" y="connsiteY19765"/>
              </a:cxn>
              <a:cxn ang="0">
                <a:pos x="connsiteX19766" y="connsiteY19766"/>
              </a:cxn>
              <a:cxn ang="0">
                <a:pos x="connsiteX19767" y="connsiteY19767"/>
              </a:cxn>
              <a:cxn ang="0">
                <a:pos x="connsiteX19768" y="connsiteY19768"/>
              </a:cxn>
              <a:cxn ang="0">
                <a:pos x="connsiteX19769" y="connsiteY19769"/>
              </a:cxn>
              <a:cxn ang="0">
                <a:pos x="connsiteX19770" y="connsiteY19770"/>
              </a:cxn>
              <a:cxn ang="0">
                <a:pos x="connsiteX19771" y="connsiteY19771"/>
              </a:cxn>
              <a:cxn ang="0">
                <a:pos x="connsiteX19772" y="connsiteY19772"/>
              </a:cxn>
              <a:cxn ang="0">
                <a:pos x="connsiteX19773" y="connsiteY19773"/>
              </a:cxn>
              <a:cxn ang="0">
                <a:pos x="connsiteX19774" y="connsiteY19774"/>
              </a:cxn>
              <a:cxn ang="0">
                <a:pos x="connsiteX19775" y="connsiteY19775"/>
              </a:cxn>
              <a:cxn ang="0">
                <a:pos x="connsiteX19776" y="connsiteY19776"/>
              </a:cxn>
              <a:cxn ang="0">
                <a:pos x="connsiteX19777" y="connsiteY19777"/>
              </a:cxn>
              <a:cxn ang="0">
                <a:pos x="connsiteX19778" y="connsiteY19778"/>
              </a:cxn>
              <a:cxn ang="0">
                <a:pos x="connsiteX19779" y="connsiteY19779"/>
              </a:cxn>
              <a:cxn ang="0">
                <a:pos x="connsiteX19780" y="connsiteY19780"/>
              </a:cxn>
              <a:cxn ang="0">
                <a:pos x="connsiteX19781" y="connsiteY19781"/>
              </a:cxn>
              <a:cxn ang="0">
                <a:pos x="connsiteX19782" y="connsiteY19782"/>
              </a:cxn>
              <a:cxn ang="0">
                <a:pos x="connsiteX19783" y="connsiteY19783"/>
              </a:cxn>
              <a:cxn ang="0">
                <a:pos x="connsiteX19784" y="connsiteY19784"/>
              </a:cxn>
              <a:cxn ang="0">
                <a:pos x="connsiteX19785" y="connsiteY19785"/>
              </a:cxn>
              <a:cxn ang="0">
                <a:pos x="connsiteX19786" y="connsiteY19786"/>
              </a:cxn>
              <a:cxn ang="0">
                <a:pos x="connsiteX19787" y="connsiteY19787"/>
              </a:cxn>
              <a:cxn ang="0">
                <a:pos x="connsiteX19788" y="connsiteY19788"/>
              </a:cxn>
              <a:cxn ang="0">
                <a:pos x="connsiteX19789" y="connsiteY19789"/>
              </a:cxn>
              <a:cxn ang="0">
                <a:pos x="connsiteX19790" y="connsiteY19790"/>
              </a:cxn>
              <a:cxn ang="0">
                <a:pos x="connsiteX19791" y="connsiteY19791"/>
              </a:cxn>
              <a:cxn ang="0">
                <a:pos x="connsiteX19792" y="connsiteY19792"/>
              </a:cxn>
              <a:cxn ang="0">
                <a:pos x="connsiteX19793" y="connsiteY19793"/>
              </a:cxn>
              <a:cxn ang="0">
                <a:pos x="connsiteX19794" y="connsiteY19794"/>
              </a:cxn>
              <a:cxn ang="0">
                <a:pos x="connsiteX19795" y="connsiteY19795"/>
              </a:cxn>
              <a:cxn ang="0">
                <a:pos x="connsiteX19796" y="connsiteY19796"/>
              </a:cxn>
              <a:cxn ang="0">
                <a:pos x="connsiteX19797" y="connsiteY19797"/>
              </a:cxn>
              <a:cxn ang="0">
                <a:pos x="connsiteX19798" y="connsiteY19798"/>
              </a:cxn>
              <a:cxn ang="0">
                <a:pos x="connsiteX19799" y="connsiteY19799"/>
              </a:cxn>
              <a:cxn ang="0">
                <a:pos x="connsiteX19800" y="connsiteY19800"/>
              </a:cxn>
              <a:cxn ang="0">
                <a:pos x="connsiteX19801" y="connsiteY19801"/>
              </a:cxn>
              <a:cxn ang="0">
                <a:pos x="connsiteX19802" y="connsiteY19802"/>
              </a:cxn>
              <a:cxn ang="0">
                <a:pos x="connsiteX19803" y="connsiteY19803"/>
              </a:cxn>
              <a:cxn ang="0">
                <a:pos x="connsiteX19804" y="connsiteY19804"/>
              </a:cxn>
              <a:cxn ang="0">
                <a:pos x="connsiteX19805" y="connsiteY19805"/>
              </a:cxn>
              <a:cxn ang="0">
                <a:pos x="connsiteX19806" y="connsiteY19806"/>
              </a:cxn>
              <a:cxn ang="0">
                <a:pos x="connsiteX19807" y="connsiteY19807"/>
              </a:cxn>
              <a:cxn ang="0">
                <a:pos x="connsiteX19808" y="connsiteY19808"/>
              </a:cxn>
              <a:cxn ang="0">
                <a:pos x="connsiteX19809" y="connsiteY19809"/>
              </a:cxn>
              <a:cxn ang="0">
                <a:pos x="connsiteX19810" y="connsiteY19810"/>
              </a:cxn>
              <a:cxn ang="0">
                <a:pos x="connsiteX19811" y="connsiteY19811"/>
              </a:cxn>
              <a:cxn ang="0">
                <a:pos x="connsiteX19812" y="connsiteY19812"/>
              </a:cxn>
              <a:cxn ang="0">
                <a:pos x="connsiteX19813" y="connsiteY19813"/>
              </a:cxn>
              <a:cxn ang="0">
                <a:pos x="connsiteX19814" y="connsiteY19814"/>
              </a:cxn>
              <a:cxn ang="0">
                <a:pos x="connsiteX19815" y="connsiteY19815"/>
              </a:cxn>
              <a:cxn ang="0">
                <a:pos x="connsiteX19816" y="connsiteY19816"/>
              </a:cxn>
              <a:cxn ang="0">
                <a:pos x="connsiteX19817" y="connsiteY19817"/>
              </a:cxn>
              <a:cxn ang="0">
                <a:pos x="connsiteX19818" y="connsiteY19818"/>
              </a:cxn>
              <a:cxn ang="0">
                <a:pos x="connsiteX19819" y="connsiteY19819"/>
              </a:cxn>
              <a:cxn ang="0">
                <a:pos x="connsiteX19820" y="connsiteY19820"/>
              </a:cxn>
              <a:cxn ang="0">
                <a:pos x="connsiteX19821" y="connsiteY19821"/>
              </a:cxn>
              <a:cxn ang="0">
                <a:pos x="connsiteX19822" y="connsiteY19822"/>
              </a:cxn>
              <a:cxn ang="0">
                <a:pos x="connsiteX19823" y="connsiteY19823"/>
              </a:cxn>
              <a:cxn ang="0">
                <a:pos x="connsiteX19824" y="connsiteY19824"/>
              </a:cxn>
              <a:cxn ang="0">
                <a:pos x="connsiteX19825" y="connsiteY19825"/>
              </a:cxn>
              <a:cxn ang="0">
                <a:pos x="connsiteX19826" y="connsiteY19826"/>
              </a:cxn>
              <a:cxn ang="0">
                <a:pos x="connsiteX19827" y="connsiteY19827"/>
              </a:cxn>
              <a:cxn ang="0">
                <a:pos x="connsiteX19828" y="connsiteY19828"/>
              </a:cxn>
              <a:cxn ang="0">
                <a:pos x="connsiteX19829" y="connsiteY19829"/>
              </a:cxn>
              <a:cxn ang="0">
                <a:pos x="connsiteX19830" y="connsiteY19830"/>
              </a:cxn>
              <a:cxn ang="0">
                <a:pos x="connsiteX19831" y="connsiteY19831"/>
              </a:cxn>
              <a:cxn ang="0">
                <a:pos x="connsiteX19832" y="connsiteY19832"/>
              </a:cxn>
              <a:cxn ang="0">
                <a:pos x="connsiteX19833" y="connsiteY19833"/>
              </a:cxn>
              <a:cxn ang="0">
                <a:pos x="connsiteX19834" y="connsiteY19834"/>
              </a:cxn>
              <a:cxn ang="0">
                <a:pos x="connsiteX19835" y="connsiteY19835"/>
              </a:cxn>
              <a:cxn ang="0">
                <a:pos x="connsiteX19836" y="connsiteY19836"/>
              </a:cxn>
              <a:cxn ang="0">
                <a:pos x="connsiteX19837" y="connsiteY19837"/>
              </a:cxn>
              <a:cxn ang="0">
                <a:pos x="connsiteX19838" y="connsiteY19838"/>
              </a:cxn>
              <a:cxn ang="0">
                <a:pos x="connsiteX19839" y="connsiteY19839"/>
              </a:cxn>
              <a:cxn ang="0">
                <a:pos x="connsiteX19840" y="connsiteY19840"/>
              </a:cxn>
              <a:cxn ang="0">
                <a:pos x="connsiteX19841" y="connsiteY19841"/>
              </a:cxn>
              <a:cxn ang="0">
                <a:pos x="connsiteX19842" y="connsiteY19842"/>
              </a:cxn>
              <a:cxn ang="0">
                <a:pos x="connsiteX19843" y="connsiteY19843"/>
              </a:cxn>
              <a:cxn ang="0">
                <a:pos x="connsiteX19844" y="connsiteY19844"/>
              </a:cxn>
              <a:cxn ang="0">
                <a:pos x="connsiteX19845" y="connsiteY19845"/>
              </a:cxn>
              <a:cxn ang="0">
                <a:pos x="connsiteX19846" y="connsiteY19846"/>
              </a:cxn>
              <a:cxn ang="0">
                <a:pos x="connsiteX19847" y="connsiteY19847"/>
              </a:cxn>
              <a:cxn ang="0">
                <a:pos x="connsiteX19848" y="connsiteY19848"/>
              </a:cxn>
              <a:cxn ang="0">
                <a:pos x="connsiteX19849" y="connsiteY19849"/>
              </a:cxn>
              <a:cxn ang="0">
                <a:pos x="connsiteX19850" y="connsiteY19850"/>
              </a:cxn>
              <a:cxn ang="0">
                <a:pos x="connsiteX19851" y="connsiteY19851"/>
              </a:cxn>
              <a:cxn ang="0">
                <a:pos x="connsiteX19852" y="connsiteY19852"/>
              </a:cxn>
              <a:cxn ang="0">
                <a:pos x="connsiteX19853" y="connsiteY19853"/>
              </a:cxn>
              <a:cxn ang="0">
                <a:pos x="connsiteX19854" y="connsiteY19854"/>
              </a:cxn>
              <a:cxn ang="0">
                <a:pos x="connsiteX19855" y="connsiteY19855"/>
              </a:cxn>
              <a:cxn ang="0">
                <a:pos x="connsiteX19856" y="connsiteY19856"/>
              </a:cxn>
              <a:cxn ang="0">
                <a:pos x="connsiteX19857" y="connsiteY19857"/>
              </a:cxn>
              <a:cxn ang="0">
                <a:pos x="connsiteX19858" y="connsiteY19858"/>
              </a:cxn>
              <a:cxn ang="0">
                <a:pos x="connsiteX19859" y="connsiteY19859"/>
              </a:cxn>
              <a:cxn ang="0">
                <a:pos x="connsiteX19860" y="connsiteY19860"/>
              </a:cxn>
              <a:cxn ang="0">
                <a:pos x="connsiteX19861" y="connsiteY19861"/>
              </a:cxn>
              <a:cxn ang="0">
                <a:pos x="connsiteX19862" y="connsiteY19862"/>
              </a:cxn>
              <a:cxn ang="0">
                <a:pos x="connsiteX19863" y="connsiteY19863"/>
              </a:cxn>
              <a:cxn ang="0">
                <a:pos x="connsiteX19864" y="connsiteY19864"/>
              </a:cxn>
              <a:cxn ang="0">
                <a:pos x="connsiteX19865" y="connsiteY19865"/>
              </a:cxn>
              <a:cxn ang="0">
                <a:pos x="connsiteX19866" y="connsiteY19866"/>
              </a:cxn>
              <a:cxn ang="0">
                <a:pos x="connsiteX19867" y="connsiteY19867"/>
              </a:cxn>
              <a:cxn ang="0">
                <a:pos x="connsiteX19868" y="connsiteY19868"/>
              </a:cxn>
              <a:cxn ang="0">
                <a:pos x="connsiteX19869" y="connsiteY19869"/>
              </a:cxn>
              <a:cxn ang="0">
                <a:pos x="connsiteX19870" y="connsiteY19870"/>
              </a:cxn>
              <a:cxn ang="0">
                <a:pos x="connsiteX19871" y="connsiteY19871"/>
              </a:cxn>
              <a:cxn ang="0">
                <a:pos x="connsiteX19872" y="connsiteY19872"/>
              </a:cxn>
              <a:cxn ang="0">
                <a:pos x="connsiteX19873" y="connsiteY19873"/>
              </a:cxn>
              <a:cxn ang="0">
                <a:pos x="connsiteX19874" y="connsiteY19874"/>
              </a:cxn>
              <a:cxn ang="0">
                <a:pos x="connsiteX19875" y="connsiteY19875"/>
              </a:cxn>
              <a:cxn ang="0">
                <a:pos x="connsiteX19876" y="connsiteY19876"/>
              </a:cxn>
              <a:cxn ang="0">
                <a:pos x="connsiteX19877" y="connsiteY19877"/>
              </a:cxn>
              <a:cxn ang="0">
                <a:pos x="connsiteX19878" y="connsiteY19878"/>
              </a:cxn>
              <a:cxn ang="0">
                <a:pos x="connsiteX19879" y="connsiteY19879"/>
              </a:cxn>
              <a:cxn ang="0">
                <a:pos x="connsiteX19880" y="connsiteY19880"/>
              </a:cxn>
              <a:cxn ang="0">
                <a:pos x="connsiteX19881" y="connsiteY19881"/>
              </a:cxn>
              <a:cxn ang="0">
                <a:pos x="connsiteX19882" y="connsiteY19882"/>
              </a:cxn>
              <a:cxn ang="0">
                <a:pos x="connsiteX19883" y="connsiteY19883"/>
              </a:cxn>
              <a:cxn ang="0">
                <a:pos x="connsiteX19884" y="connsiteY19884"/>
              </a:cxn>
              <a:cxn ang="0">
                <a:pos x="connsiteX19885" y="connsiteY19885"/>
              </a:cxn>
              <a:cxn ang="0">
                <a:pos x="connsiteX19886" y="connsiteY19886"/>
              </a:cxn>
              <a:cxn ang="0">
                <a:pos x="connsiteX19887" y="connsiteY19887"/>
              </a:cxn>
              <a:cxn ang="0">
                <a:pos x="connsiteX19888" y="connsiteY19888"/>
              </a:cxn>
              <a:cxn ang="0">
                <a:pos x="connsiteX19889" y="connsiteY19889"/>
              </a:cxn>
              <a:cxn ang="0">
                <a:pos x="connsiteX19890" y="connsiteY19890"/>
              </a:cxn>
              <a:cxn ang="0">
                <a:pos x="connsiteX19891" y="connsiteY19891"/>
              </a:cxn>
              <a:cxn ang="0">
                <a:pos x="connsiteX19892" y="connsiteY19892"/>
              </a:cxn>
              <a:cxn ang="0">
                <a:pos x="connsiteX19893" y="connsiteY19893"/>
              </a:cxn>
              <a:cxn ang="0">
                <a:pos x="connsiteX19894" y="connsiteY19894"/>
              </a:cxn>
              <a:cxn ang="0">
                <a:pos x="connsiteX19895" y="connsiteY19895"/>
              </a:cxn>
              <a:cxn ang="0">
                <a:pos x="connsiteX19896" y="connsiteY19896"/>
              </a:cxn>
              <a:cxn ang="0">
                <a:pos x="connsiteX19897" y="connsiteY19897"/>
              </a:cxn>
              <a:cxn ang="0">
                <a:pos x="connsiteX19898" y="connsiteY19898"/>
              </a:cxn>
              <a:cxn ang="0">
                <a:pos x="connsiteX19899" y="connsiteY19899"/>
              </a:cxn>
              <a:cxn ang="0">
                <a:pos x="connsiteX19900" y="connsiteY19900"/>
              </a:cxn>
              <a:cxn ang="0">
                <a:pos x="connsiteX19901" y="connsiteY19901"/>
              </a:cxn>
              <a:cxn ang="0">
                <a:pos x="connsiteX19902" y="connsiteY19902"/>
              </a:cxn>
              <a:cxn ang="0">
                <a:pos x="connsiteX19903" y="connsiteY19903"/>
              </a:cxn>
              <a:cxn ang="0">
                <a:pos x="connsiteX19904" y="connsiteY19904"/>
              </a:cxn>
              <a:cxn ang="0">
                <a:pos x="connsiteX19905" y="connsiteY19905"/>
              </a:cxn>
              <a:cxn ang="0">
                <a:pos x="connsiteX19906" y="connsiteY19906"/>
              </a:cxn>
              <a:cxn ang="0">
                <a:pos x="connsiteX19907" y="connsiteY19907"/>
              </a:cxn>
              <a:cxn ang="0">
                <a:pos x="connsiteX19908" y="connsiteY19908"/>
              </a:cxn>
              <a:cxn ang="0">
                <a:pos x="connsiteX19909" y="connsiteY19909"/>
              </a:cxn>
              <a:cxn ang="0">
                <a:pos x="connsiteX19910" y="connsiteY19910"/>
              </a:cxn>
              <a:cxn ang="0">
                <a:pos x="connsiteX19911" y="connsiteY19911"/>
              </a:cxn>
              <a:cxn ang="0">
                <a:pos x="connsiteX19912" y="connsiteY19912"/>
              </a:cxn>
              <a:cxn ang="0">
                <a:pos x="connsiteX19913" y="connsiteY19913"/>
              </a:cxn>
              <a:cxn ang="0">
                <a:pos x="connsiteX19914" y="connsiteY19914"/>
              </a:cxn>
              <a:cxn ang="0">
                <a:pos x="connsiteX19915" y="connsiteY19915"/>
              </a:cxn>
              <a:cxn ang="0">
                <a:pos x="connsiteX19916" y="connsiteY19916"/>
              </a:cxn>
              <a:cxn ang="0">
                <a:pos x="connsiteX19917" y="connsiteY19917"/>
              </a:cxn>
              <a:cxn ang="0">
                <a:pos x="connsiteX19918" y="connsiteY19918"/>
              </a:cxn>
              <a:cxn ang="0">
                <a:pos x="connsiteX19919" y="connsiteY19919"/>
              </a:cxn>
              <a:cxn ang="0">
                <a:pos x="connsiteX19920" y="connsiteY19920"/>
              </a:cxn>
              <a:cxn ang="0">
                <a:pos x="connsiteX19921" y="connsiteY19921"/>
              </a:cxn>
              <a:cxn ang="0">
                <a:pos x="connsiteX19922" y="connsiteY19922"/>
              </a:cxn>
              <a:cxn ang="0">
                <a:pos x="connsiteX19923" y="connsiteY19923"/>
              </a:cxn>
              <a:cxn ang="0">
                <a:pos x="connsiteX19924" y="connsiteY19924"/>
              </a:cxn>
              <a:cxn ang="0">
                <a:pos x="connsiteX19925" y="connsiteY19925"/>
              </a:cxn>
              <a:cxn ang="0">
                <a:pos x="connsiteX19926" y="connsiteY19926"/>
              </a:cxn>
              <a:cxn ang="0">
                <a:pos x="connsiteX19927" y="connsiteY19927"/>
              </a:cxn>
              <a:cxn ang="0">
                <a:pos x="connsiteX19928" y="connsiteY19928"/>
              </a:cxn>
              <a:cxn ang="0">
                <a:pos x="connsiteX19929" y="connsiteY19929"/>
              </a:cxn>
              <a:cxn ang="0">
                <a:pos x="connsiteX19930" y="connsiteY19930"/>
              </a:cxn>
              <a:cxn ang="0">
                <a:pos x="connsiteX19931" y="connsiteY19931"/>
              </a:cxn>
              <a:cxn ang="0">
                <a:pos x="connsiteX19932" y="connsiteY19932"/>
              </a:cxn>
              <a:cxn ang="0">
                <a:pos x="connsiteX19933" y="connsiteY19933"/>
              </a:cxn>
              <a:cxn ang="0">
                <a:pos x="connsiteX19934" y="connsiteY19934"/>
              </a:cxn>
              <a:cxn ang="0">
                <a:pos x="connsiteX19935" y="connsiteY19935"/>
              </a:cxn>
              <a:cxn ang="0">
                <a:pos x="connsiteX19936" y="connsiteY19936"/>
              </a:cxn>
              <a:cxn ang="0">
                <a:pos x="connsiteX19937" y="connsiteY19937"/>
              </a:cxn>
              <a:cxn ang="0">
                <a:pos x="connsiteX19938" y="connsiteY19938"/>
              </a:cxn>
              <a:cxn ang="0">
                <a:pos x="connsiteX19939" y="connsiteY19939"/>
              </a:cxn>
              <a:cxn ang="0">
                <a:pos x="connsiteX19940" y="connsiteY19940"/>
              </a:cxn>
              <a:cxn ang="0">
                <a:pos x="connsiteX19941" y="connsiteY19941"/>
              </a:cxn>
              <a:cxn ang="0">
                <a:pos x="connsiteX19942" y="connsiteY19942"/>
              </a:cxn>
              <a:cxn ang="0">
                <a:pos x="connsiteX19943" y="connsiteY19943"/>
              </a:cxn>
              <a:cxn ang="0">
                <a:pos x="connsiteX19944" y="connsiteY19944"/>
              </a:cxn>
              <a:cxn ang="0">
                <a:pos x="connsiteX19945" y="connsiteY19945"/>
              </a:cxn>
              <a:cxn ang="0">
                <a:pos x="connsiteX19946" y="connsiteY19946"/>
              </a:cxn>
              <a:cxn ang="0">
                <a:pos x="connsiteX19947" y="connsiteY19947"/>
              </a:cxn>
              <a:cxn ang="0">
                <a:pos x="connsiteX19948" y="connsiteY19948"/>
              </a:cxn>
              <a:cxn ang="0">
                <a:pos x="connsiteX19949" y="connsiteY19949"/>
              </a:cxn>
              <a:cxn ang="0">
                <a:pos x="connsiteX19950" y="connsiteY19950"/>
              </a:cxn>
              <a:cxn ang="0">
                <a:pos x="connsiteX19951" y="connsiteY19951"/>
              </a:cxn>
              <a:cxn ang="0">
                <a:pos x="connsiteX19952" y="connsiteY19952"/>
              </a:cxn>
              <a:cxn ang="0">
                <a:pos x="connsiteX19953" y="connsiteY19953"/>
              </a:cxn>
              <a:cxn ang="0">
                <a:pos x="connsiteX19954" y="connsiteY19954"/>
              </a:cxn>
              <a:cxn ang="0">
                <a:pos x="connsiteX19955" y="connsiteY19955"/>
              </a:cxn>
              <a:cxn ang="0">
                <a:pos x="connsiteX19956" y="connsiteY19956"/>
              </a:cxn>
              <a:cxn ang="0">
                <a:pos x="connsiteX19957" y="connsiteY19957"/>
              </a:cxn>
              <a:cxn ang="0">
                <a:pos x="connsiteX19958" y="connsiteY19958"/>
              </a:cxn>
              <a:cxn ang="0">
                <a:pos x="connsiteX19959" y="connsiteY19959"/>
              </a:cxn>
              <a:cxn ang="0">
                <a:pos x="connsiteX19960" y="connsiteY19960"/>
              </a:cxn>
              <a:cxn ang="0">
                <a:pos x="connsiteX19961" y="connsiteY19961"/>
              </a:cxn>
              <a:cxn ang="0">
                <a:pos x="connsiteX19962" y="connsiteY19962"/>
              </a:cxn>
              <a:cxn ang="0">
                <a:pos x="connsiteX19963" y="connsiteY19963"/>
              </a:cxn>
              <a:cxn ang="0">
                <a:pos x="connsiteX19964" y="connsiteY19964"/>
              </a:cxn>
              <a:cxn ang="0">
                <a:pos x="connsiteX19965" y="connsiteY19965"/>
              </a:cxn>
              <a:cxn ang="0">
                <a:pos x="connsiteX19966" y="connsiteY19966"/>
              </a:cxn>
              <a:cxn ang="0">
                <a:pos x="connsiteX19967" y="connsiteY19967"/>
              </a:cxn>
              <a:cxn ang="0">
                <a:pos x="connsiteX19968" y="connsiteY19968"/>
              </a:cxn>
              <a:cxn ang="0">
                <a:pos x="connsiteX19969" y="connsiteY19969"/>
              </a:cxn>
              <a:cxn ang="0">
                <a:pos x="connsiteX19970" y="connsiteY19970"/>
              </a:cxn>
              <a:cxn ang="0">
                <a:pos x="connsiteX19971" y="connsiteY19971"/>
              </a:cxn>
              <a:cxn ang="0">
                <a:pos x="connsiteX19972" y="connsiteY19972"/>
              </a:cxn>
              <a:cxn ang="0">
                <a:pos x="connsiteX19973" y="connsiteY19973"/>
              </a:cxn>
              <a:cxn ang="0">
                <a:pos x="connsiteX19974" y="connsiteY19974"/>
              </a:cxn>
              <a:cxn ang="0">
                <a:pos x="connsiteX19975" y="connsiteY19975"/>
              </a:cxn>
              <a:cxn ang="0">
                <a:pos x="connsiteX19976" y="connsiteY19976"/>
              </a:cxn>
              <a:cxn ang="0">
                <a:pos x="connsiteX19977" y="connsiteY19977"/>
              </a:cxn>
              <a:cxn ang="0">
                <a:pos x="connsiteX19978" y="connsiteY19978"/>
              </a:cxn>
              <a:cxn ang="0">
                <a:pos x="connsiteX19979" y="connsiteY19979"/>
              </a:cxn>
              <a:cxn ang="0">
                <a:pos x="connsiteX19980" y="connsiteY19980"/>
              </a:cxn>
              <a:cxn ang="0">
                <a:pos x="connsiteX19981" y="connsiteY19981"/>
              </a:cxn>
              <a:cxn ang="0">
                <a:pos x="connsiteX19982" y="connsiteY19982"/>
              </a:cxn>
              <a:cxn ang="0">
                <a:pos x="connsiteX19983" y="connsiteY19983"/>
              </a:cxn>
              <a:cxn ang="0">
                <a:pos x="connsiteX19984" y="connsiteY19984"/>
              </a:cxn>
              <a:cxn ang="0">
                <a:pos x="connsiteX19985" y="connsiteY19985"/>
              </a:cxn>
              <a:cxn ang="0">
                <a:pos x="connsiteX19986" y="connsiteY19986"/>
              </a:cxn>
              <a:cxn ang="0">
                <a:pos x="connsiteX19987" y="connsiteY19987"/>
              </a:cxn>
              <a:cxn ang="0">
                <a:pos x="connsiteX19988" y="connsiteY19988"/>
              </a:cxn>
              <a:cxn ang="0">
                <a:pos x="connsiteX19989" y="connsiteY19989"/>
              </a:cxn>
              <a:cxn ang="0">
                <a:pos x="connsiteX19990" y="connsiteY19990"/>
              </a:cxn>
              <a:cxn ang="0">
                <a:pos x="connsiteX19991" y="connsiteY19991"/>
              </a:cxn>
              <a:cxn ang="0">
                <a:pos x="connsiteX19992" y="connsiteY19992"/>
              </a:cxn>
              <a:cxn ang="0">
                <a:pos x="connsiteX19993" y="connsiteY19993"/>
              </a:cxn>
              <a:cxn ang="0">
                <a:pos x="connsiteX19994" y="connsiteY19994"/>
              </a:cxn>
              <a:cxn ang="0">
                <a:pos x="connsiteX19995" y="connsiteY19995"/>
              </a:cxn>
              <a:cxn ang="0">
                <a:pos x="connsiteX19996" y="connsiteY19996"/>
              </a:cxn>
              <a:cxn ang="0">
                <a:pos x="connsiteX19997" y="connsiteY19997"/>
              </a:cxn>
              <a:cxn ang="0">
                <a:pos x="connsiteX19998" y="connsiteY19998"/>
              </a:cxn>
              <a:cxn ang="0">
                <a:pos x="connsiteX19999" y="connsiteY19999"/>
              </a:cxn>
              <a:cxn ang="0">
                <a:pos x="connsiteX20000" y="connsiteY20000"/>
              </a:cxn>
              <a:cxn ang="0">
                <a:pos x="connsiteX20001" y="connsiteY20001"/>
              </a:cxn>
              <a:cxn ang="0">
                <a:pos x="connsiteX20002" y="connsiteY20002"/>
              </a:cxn>
              <a:cxn ang="0">
                <a:pos x="connsiteX20003" y="connsiteY20003"/>
              </a:cxn>
              <a:cxn ang="0">
                <a:pos x="connsiteX20004" y="connsiteY20004"/>
              </a:cxn>
              <a:cxn ang="0">
                <a:pos x="connsiteX20005" y="connsiteY20005"/>
              </a:cxn>
              <a:cxn ang="0">
                <a:pos x="connsiteX20006" y="connsiteY20006"/>
              </a:cxn>
              <a:cxn ang="0">
                <a:pos x="connsiteX20007" y="connsiteY20007"/>
              </a:cxn>
              <a:cxn ang="0">
                <a:pos x="connsiteX20008" y="connsiteY20008"/>
              </a:cxn>
              <a:cxn ang="0">
                <a:pos x="connsiteX20009" y="connsiteY20009"/>
              </a:cxn>
              <a:cxn ang="0">
                <a:pos x="connsiteX20010" y="connsiteY20010"/>
              </a:cxn>
              <a:cxn ang="0">
                <a:pos x="connsiteX20011" y="connsiteY20011"/>
              </a:cxn>
              <a:cxn ang="0">
                <a:pos x="connsiteX20012" y="connsiteY20012"/>
              </a:cxn>
              <a:cxn ang="0">
                <a:pos x="connsiteX20013" y="connsiteY20013"/>
              </a:cxn>
              <a:cxn ang="0">
                <a:pos x="connsiteX20014" y="connsiteY20014"/>
              </a:cxn>
              <a:cxn ang="0">
                <a:pos x="connsiteX20015" y="connsiteY20015"/>
              </a:cxn>
              <a:cxn ang="0">
                <a:pos x="connsiteX20016" y="connsiteY20016"/>
              </a:cxn>
              <a:cxn ang="0">
                <a:pos x="connsiteX20017" y="connsiteY20017"/>
              </a:cxn>
              <a:cxn ang="0">
                <a:pos x="connsiteX20018" y="connsiteY20018"/>
              </a:cxn>
              <a:cxn ang="0">
                <a:pos x="connsiteX20019" y="connsiteY20019"/>
              </a:cxn>
              <a:cxn ang="0">
                <a:pos x="connsiteX20020" y="connsiteY20020"/>
              </a:cxn>
              <a:cxn ang="0">
                <a:pos x="connsiteX20021" y="connsiteY20021"/>
              </a:cxn>
              <a:cxn ang="0">
                <a:pos x="connsiteX20022" y="connsiteY20022"/>
              </a:cxn>
              <a:cxn ang="0">
                <a:pos x="connsiteX20023" y="connsiteY20023"/>
              </a:cxn>
              <a:cxn ang="0">
                <a:pos x="connsiteX20024" y="connsiteY20024"/>
              </a:cxn>
              <a:cxn ang="0">
                <a:pos x="connsiteX20025" y="connsiteY20025"/>
              </a:cxn>
              <a:cxn ang="0">
                <a:pos x="connsiteX20026" y="connsiteY20026"/>
              </a:cxn>
              <a:cxn ang="0">
                <a:pos x="connsiteX20027" y="connsiteY20027"/>
              </a:cxn>
              <a:cxn ang="0">
                <a:pos x="connsiteX20028" y="connsiteY20028"/>
              </a:cxn>
              <a:cxn ang="0">
                <a:pos x="connsiteX20029" y="connsiteY20029"/>
              </a:cxn>
              <a:cxn ang="0">
                <a:pos x="connsiteX20030" y="connsiteY20030"/>
              </a:cxn>
              <a:cxn ang="0">
                <a:pos x="connsiteX20031" y="connsiteY20031"/>
              </a:cxn>
              <a:cxn ang="0">
                <a:pos x="connsiteX20032" y="connsiteY20032"/>
              </a:cxn>
              <a:cxn ang="0">
                <a:pos x="connsiteX20033" y="connsiteY20033"/>
              </a:cxn>
              <a:cxn ang="0">
                <a:pos x="connsiteX20034" y="connsiteY20034"/>
              </a:cxn>
              <a:cxn ang="0">
                <a:pos x="connsiteX20035" y="connsiteY20035"/>
              </a:cxn>
              <a:cxn ang="0">
                <a:pos x="connsiteX20036" y="connsiteY20036"/>
              </a:cxn>
              <a:cxn ang="0">
                <a:pos x="connsiteX20037" y="connsiteY20037"/>
              </a:cxn>
              <a:cxn ang="0">
                <a:pos x="connsiteX20038" y="connsiteY20038"/>
              </a:cxn>
              <a:cxn ang="0">
                <a:pos x="connsiteX20039" y="connsiteY20039"/>
              </a:cxn>
              <a:cxn ang="0">
                <a:pos x="connsiteX20040" y="connsiteY20040"/>
              </a:cxn>
              <a:cxn ang="0">
                <a:pos x="connsiteX20041" y="connsiteY20041"/>
              </a:cxn>
              <a:cxn ang="0">
                <a:pos x="connsiteX20042" y="connsiteY20042"/>
              </a:cxn>
              <a:cxn ang="0">
                <a:pos x="connsiteX20043" y="connsiteY20043"/>
              </a:cxn>
              <a:cxn ang="0">
                <a:pos x="connsiteX20044" y="connsiteY20044"/>
              </a:cxn>
              <a:cxn ang="0">
                <a:pos x="connsiteX20045" y="connsiteY20045"/>
              </a:cxn>
              <a:cxn ang="0">
                <a:pos x="connsiteX20046" y="connsiteY20046"/>
              </a:cxn>
              <a:cxn ang="0">
                <a:pos x="connsiteX20047" y="connsiteY20047"/>
              </a:cxn>
              <a:cxn ang="0">
                <a:pos x="connsiteX20048" y="connsiteY20048"/>
              </a:cxn>
              <a:cxn ang="0">
                <a:pos x="connsiteX20049" y="connsiteY20049"/>
              </a:cxn>
              <a:cxn ang="0">
                <a:pos x="connsiteX20050" y="connsiteY20050"/>
              </a:cxn>
              <a:cxn ang="0">
                <a:pos x="connsiteX20051" y="connsiteY20051"/>
              </a:cxn>
              <a:cxn ang="0">
                <a:pos x="connsiteX20052" y="connsiteY20052"/>
              </a:cxn>
              <a:cxn ang="0">
                <a:pos x="connsiteX20053" y="connsiteY20053"/>
              </a:cxn>
              <a:cxn ang="0">
                <a:pos x="connsiteX20054" y="connsiteY20054"/>
              </a:cxn>
              <a:cxn ang="0">
                <a:pos x="connsiteX20055" y="connsiteY20055"/>
              </a:cxn>
              <a:cxn ang="0">
                <a:pos x="connsiteX20056" y="connsiteY20056"/>
              </a:cxn>
              <a:cxn ang="0">
                <a:pos x="connsiteX20057" y="connsiteY20057"/>
              </a:cxn>
              <a:cxn ang="0">
                <a:pos x="connsiteX20058" y="connsiteY20058"/>
              </a:cxn>
              <a:cxn ang="0">
                <a:pos x="connsiteX20059" y="connsiteY20059"/>
              </a:cxn>
              <a:cxn ang="0">
                <a:pos x="connsiteX20060" y="connsiteY20060"/>
              </a:cxn>
              <a:cxn ang="0">
                <a:pos x="connsiteX20061" y="connsiteY20061"/>
              </a:cxn>
              <a:cxn ang="0">
                <a:pos x="connsiteX20062" y="connsiteY20062"/>
              </a:cxn>
              <a:cxn ang="0">
                <a:pos x="connsiteX20063" y="connsiteY20063"/>
              </a:cxn>
              <a:cxn ang="0">
                <a:pos x="connsiteX20064" y="connsiteY20064"/>
              </a:cxn>
              <a:cxn ang="0">
                <a:pos x="connsiteX20065" y="connsiteY20065"/>
              </a:cxn>
              <a:cxn ang="0">
                <a:pos x="connsiteX20066" y="connsiteY20066"/>
              </a:cxn>
              <a:cxn ang="0">
                <a:pos x="connsiteX20067" y="connsiteY20067"/>
              </a:cxn>
              <a:cxn ang="0">
                <a:pos x="connsiteX20068" y="connsiteY20068"/>
              </a:cxn>
              <a:cxn ang="0">
                <a:pos x="connsiteX20069" y="connsiteY20069"/>
              </a:cxn>
              <a:cxn ang="0">
                <a:pos x="connsiteX20070" y="connsiteY20070"/>
              </a:cxn>
              <a:cxn ang="0">
                <a:pos x="connsiteX20071" y="connsiteY20071"/>
              </a:cxn>
              <a:cxn ang="0">
                <a:pos x="connsiteX20072" y="connsiteY20072"/>
              </a:cxn>
              <a:cxn ang="0">
                <a:pos x="connsiteX20073" y="connsiteY20073"/>
              </a:cxn>
              <a:cxn ang="0">
                <a:pos x="connsiteX20074" y="connsiteY20074"/>
              </a:cxn>
              <a:cxn ang="0">
                <a:pos x="connsiteX20075" y="connsiteY20075"/>
              </a:cxn>
              <a:cxn ang="0">
                <a:pos x="connsiteX20076" y="connsiteY20076"/>
              </a:cxn>
              <a:cxn ang="0">
                <a:pos x="connsiteX20077" y="connsiteY20077"/>
              </a:cxn>
              <a:cxn ang="0">
                <a:pos x="connsiteX20078" y="connsiteY20078"/>
              </a:cxn>
              <a:cxn ang="0">
                <a:pos x="connsiteX20079" y="connsiteY20079"/>
              </a:cxn>
              <a:cxn ang="0">
                <a:pos x="connsiteX20080" y="connsiteY20080"/>
              </a:cxn>
              <a:cxn ang="0">
                <a:pos x="connsiteX20081" y="connsiteY20081"/>
              </a:cxn>
              <a:cxn ang="0">
                <a:pos x="connsiteX20082" y="connsiteY20082"/>
              </a:cxn>
              <a:cxn ang="0">
                <a:pos x="connsiteX20083" y="connsiteY20083"/>
              </a:cxn>
              <a:cxn ang="0">
                <a:pos x="connsiteX20084" y="connsiteY20084"/>
              </a:cxn>
              <a:cxn ang="0">
                <a:pos x="connsiteX20085" y="connsiteY20085"/>
              </a:cxn>
              <a:cxn ang="0">
                <a:pos x="connsiteX20086" y="connsiteY20086"/>
              </a:cxn>
              <a:cxn ang="0">
                <a:pos x="connsiteX20087" y="connsiteY20087"/>
              </a:cxn>
              <a:cxn ang="0">
                <a:pos x="connsiteX20088" y="connsiteY20088"/>
              </a:cxn>
              <a:cxn ang="0">
                <a:pos x="connsiteX20089" y="connsiteY20089"/>
              </a:cxn>
              <a:cxn ang="0">
                <a:pos x="connsiteX20090" y="connsiteY20090"/>
              </a:cxn>
              <a:cxn ang="0">
                <a:pos x="connsiteX20091" y="connsiteY20091"/>
              </a:cxn>
              <a:cxn ang="0">
                <a:pos x="connsiteX20092" y="connsiteY20092"/>
              </a:cxn>
              <a:cxn ang="0">
                <a:pos x="connsiteX20093" y="connsiteY20093"/>
              </a:cxn>
              <a:cxn ang="0">
                <a:pos x="connsiteX20094" y="connsiteY20094"/>
              </a:cxn>
              <a:cxn ang="0">
                <a:pos x="connsiteX20095" y="connsiteY20095"/>
              </a:cxn>
              <a:cxn ang="0">
                <a:pos x="connsiteX20096" y="connsiteY20096"/>
              </a:cxn>
              <a:cxn ang="0">
                <a:pos x="connsiteX20097" y="connsiteY20097"/>
              </a:cxn>
              <a:cxn ang="0">
                <a:pos x="connsiteX20098" y="connsiteY20098"/>
              </a:cxn>
              <a:cxn ang="0">
                <a:pos x="connsiteX20099" y="connsiteY20099"/>
              </a:cxn>
              <a:cxn ang="0">
                <a:pos x="connsiteX20100" y="connsiteY20100"/>
              </a:cxn>
              <a:cxn ang="0">
                <a:pos x="connsiteX20101" y="connsiteY20101"/>
              </a:cxn>
              <a:cxn ang="0">
                <a:pos x="connsiteX20102" y="connsiteY20102"/>
              </a:cxn>
              <a:cxn ang="0">
                <a:pos x="connsiteX20103" y="connsiteY20103"/>
              </a:cxn>
              <a:cxn ang="0">
                <a:pos x="connsiteX20104" y="connsiteY20104"/>
              </a:cxn>
              <a:cxn ang="0">
                <a:pos x="connsiteX20105" y="connsiteY20105"/>
              </a:cxn>
              <a:cxn ang="0">
                <a:pos x="connsiteX20106" y="connsiteY20106"/>
              </a:cxn>
              <a:cxn ang="0">
                <a:pos x="connsiteX20107" y="connsiteY20107"/>
              </a:cxn>
              <a:cxn ang="0">
                <a:pos x="connsiteX20108" y="connsiteY20108"/>
              </a:cxn>
              <a:cxn ang="0">
                <a:pos x="connsiteX20109" y="connsiteY20109"/>
              </a:cxn>
              <a:cxn ang="0">
                <a:pos x="connsiteX20110" y="connsiteY20110"/>
              </a:cxn>
              <a:cxn ang="0">
                <a:pos x="connsiteX20111" y="connsiteY20111"/>
              </a:cxn>
              <a:cxn ang="0">
                <a:pos x="connsiteX20112" y="connsiteY20112"/>
              </a:cxn>
              <a:cxn ang="0">
                <a:pos x="connsiteX20113" y="connsiteY20113"/>
              </a:cxn>
              <a:cxn ang="0">
                <a:pos x="connsiteX20114" y="connsiteY20114"/>
              </a:cxn>
              <a:cxn ang="0">
                <a:pos x="connsiteX20115" y="connsiteY20115"/>
              </a:cxn>
              <a:cxn ang="0">
                <a:pos x="connsiteX20116" y="connsiteY20116"/>
              </a:cxn>
              <a:cxn ang="0">
                <a:pos x="connsiteX20117" y="connsiteY20117"/>
              </a:cxn>
              <a:cxn ang="0">
                <a:pos x="connsiteX20118" y="connsiteY20118"/>
              </a:cxn>
              <a:cxn ang="0">
                <a:pos x="connsiteX20119" y="connsiteY20119"/>
              </a:cxn>
              <a:cxn ang="0">
                <a:pos x="connsiteX20120" y="connsiteY20120"/>
              </a:cxn>
              <a:cxn ang="0">
                <a:pos x="connsiteX20121" y="connsiteY20121"/>
              </a:cxn>
              <a:cxn ang="0">
                <a:pos x="connsiteX20122" y="connsiteY20122"/>
              </a:cxn>
              <a:cxn ang="0">
                <a:pos x="connsiteX20123" y="connsiteY20123"/>
              </a:cxn>
              <a:cxn ang="0">
                <a:pos x="connsiteX20124" y="connsiteY20124"/>
              </a:cxn>
              <a:cxn ang="0">
                <a:pos x="connsiteX20125" y="connsiteY20125"/>
              </a:cxn>
              <a:cxn ang="0">
                <a:pos x="connsiteX20126" y="connsiteY20126"/>
              </a:cxn>
              <a:cxn ang="0">
                <a:pos x="connsiteX20127" y="connsiteY20127"/>
              </a:cxn>
              <a:cxn ang="0">
                <a:pos x="connsiteX20128" y="connsiteY20128"/>
              </a:cxn>
              <a:cxn ang="0">
                <a:pos x="connsiteX20129" y="connsiteY20129"/>
              </a:cxn>
              <a:cxn ang="0">
                <a:pos x="connsiteX20130" y="connsiteY20130"/>
              </a:cxn>
              <a:cxn ang="0">
                <a:pos x="connsiteX20131" y="connsiteY20131"/>
              </a:cxn>
              <a:cxn ang="0">
                <a:pos x="connsiteX20132" y="connsiteY20132"/>
              </a:cxn>
              <a:cxn ang="0">
                <a:pos x="connsiteX20133" y="connsiteY20133"/>
              </a:cxn>
              <a:cxn ang="0">
                <a:pos x="connsiteX20134" y="connsiteY20134"/>
              </a:cxn>
              <a:cxn ang="0">
                <a:pos x="connsiteX20135" y="connsiteY20135"/>
              </a:cxn>
              <a:cxn ang="0">
                <a:pos x="connsiteX20136" y="connsiteY20136"/>
              </a:cxn>
              <a:cxn ang="0">
                <a:pos x="connsiteX20137" y="connsiteY20137"/>
              </a:cxn>
              <a:cxn ang="0">
                <a:pos x="connsiteX20138" y="connsiteY20138"/>
              </a:cxn>
              <a:cxn ang="0">
                <a:pos x="connsiteX20139" y="connsiteY20139"/>
              </a:cxn>
              <a:cxn ang="0">
                <a:pos x="connsiteX20140" y="connsiteY20140"/>
              </a:cxn>
              <a:cxn ang="0">
                <a:pos x="connsiteX20141" y="connsiteY20141"/>
              </a:cxn>
              <a:cxn ang="0">
                <a:pos x="connsiteX20142" y="connsiteY20142"/>
              </a:cxn>
              <a:cxn ang="0">
                <a:pos x="connsiteX20143" y="connsiteY20143"/>
              </a:cxn>
              <a:cxn ang="0">
                <a:pos x="connsiteX20144" y="connsiteY20144"/>
              </a:cxn>
              <a:cxn ang="0">
                <a:pos x="connsiteX20145" y="connsiteY20145"/>
              </a:cxn>
              <a:cxn ang="0">
                <a:pos x="connsiteX20146" y="connsiteY20146"/>
              </a:cxn>
              <a:cxn ang="0">
                <a:pos x="connsiteX20147" y="connsiteY20147"/>
              </a:cxn>
              <a:cxn ang="0">
                <a:pos x="connsiteX20148" y="connsiteY20148"/>
              </a:cxn>
              <a:cxn ang="0">
                <a:pos x="connsiteX20149" y="connsiteY20149"/>
              </a:cxn>
              <a:cxn ang="0">
                <a:pos x="connsiteX20150" y="connsiteY20150"/>
              </a:cxn>
              <a:cxn ang="0">
                <a:pos x="connsiteX20151" y="connsiteY20151"/>
              </a:cxn>
              <a:cxn ang="0">
                <a:pos x="connsiteX20152" y="connsiteY20152"/>
              </a:cxn>
              <a:cxn ang="0">
                <a:pos x="connsiteX20153" y="connsiteY20153"/>
              </a:cxn>
              <a:cxn ang="0">
                <a:pos x="connsiteX20154" y="connsiteY20154"/>
              </a:cxn>
              <a:cxn ang="0">
                <a:pos x="connsiteX20155" y="connsiteY20155"/>
              </a:cxn>
              <a:cxn ang="0">
                <a:pos x="connsiteX20156" y="connsiteY20156"/>
              </a:cxn>
              <a:cxn ang="0">
                <a:pos x="connsiteX20157" y="connsiteY20157"/>
              </a:cxn>
              <a:cxn ang="0">
                <a:pos x="connsiteX20158" y="connsiteY20158"/>
              </a:cxn>
              <a:cxn ang="0">
                <a:pos x="connsiteX20159" y="connsiteY20159"/>
              </a:cxn>
              <a:cxn ang="0">
                <a:pos x="connsiteX20160" y="connsiteY20160"/>
              </a:cxn>
              <a:cxn ang="0">
                <a:pos x="connsiteX20161" y="connsiteY20161"/>
              </a:cxn>
              <a:cxn ang="0">
                <a:pos x="connsiteX20162" y="connsiteY20162"/>
              </a:cxn>
              <a:cxn ang="0">
                <a:pos x="connsiteX20163" y="connsiteY20163"/>
              </a:cxn>
              <a:cxn ang="0">
                <a:pos x="connsiteX20164" y="connsiteY20164"/>
              </a:cxn>
              <a:cxn ang="0">
                <a:pos x="connsiteX20165" y="connsiteY20165"/>
              </a:cxn>
              <a:cxn ang="0">
                <a:pos x="connsiteX20166" y="connsiteY20166"/>
              </a:cxn>
              <a:cxn ang="0">
                <a:pos x="connsiteX20167" y="connsiteY20167"/>
              </a:cxn>
              <a:cxn ang="0">
                <a:pos x="connsiteX20168" y="connsiteY20168"/>
              </a:cxn>
              <a:cxn ang="0">
                <a:pos x="connsiteX20169" y="connsiteY20169"/>
              </a:cxn>
              <a:cxn ang="0">
                <a:pos x="connsiteX20170" y="connsiteY20170"/>
              </a:cxn>
              <a:cxn ang="0">
                <a:pos x="connsiteX20171" y="connsiteY20171"/>
              </a:cxn>
              <a:cxn ang="0">
                <a:pos x="connsiteX20172" y="connsiteY20172"/>
              </a:cxn>
              <a:cxn ang="0">
                <a:pos x="connsiteX20173" y="connsiteY20173"/>
              </a:cxn>
              <a:cxn ang="0">
                <a:pos x="connsiteX20174" y="connsiteY20174"/>
              </a:cxn>
              <a:cxn ang="0">
                <a:pos x="connsiteX20175" y="connsiteY20175"/>
              </a:cxn>
              <a:cxn ang="0">
                <a:pos x="connsiteX20176" y="connsiteY20176"/>
              </a:cxn>
              <a:cxn ang="0">
                <a:pos x="connsiteX20177" y="connsiteY20177"/>
              </a:cxn>
              <a:cxn ang="0">
                <a:pos x="connsiteX20178" y="connsiteY20178"/>
              </a:cxn>
              <a:cxn ang="0">
                <a:pos x="connsiteX20179" y="connsiteY20179"/>
              </a:cxn>
              <a:cxn ang="0">
                <a:pos x="connsiteX20180" y="connsiteY20180"/>
              </a:cxn>
              <a:cxn ang="0">
                <a:pos x="connsiteX20181" y="connsiteY20181"/>
              </a:cxn>
              <a:cxn ang="0">
                <a:pos x="connsiteX20182" y="connsiteY20182"/>
              </a:cxn>
              <a:cxn ang="0">
                <a:pos x="connsiteX20183" y="connsiteY20183"/>
              </a:cxn>
              <a:cxn ang="0">
                <a:pos x="connsiteX20184" y="connsiteY20184"/>
              </a:cxn>
              <a:cxn ang="0">
                <a:pos x="connsiteX20185" y="connsiteY20185"/>
              </a:cxn>
              <a:cxn ang="0">
                <a:pos x="connsiteX20186" y="connsiteY20186"/>
              </a:cxn>
              <a:cxn ang="0">
                <a:pos x="connsiteX20187" y="connsiteY20187"/>
              </a:cxn>
              <a:cxn ang="0">
                <a:pos x="connsiteX20188" y="connsiteY20188"/>
              </a:cxn>
              <a:cxn ang="0">
                <a:pos x="connsiteX20189" y="connsiteY20189"/>
              </a:cxn>
              <a:cxn ang="0">
                <a:pos x="connsiteX20190" y="connsiteY20190"/>
              </a:cxn>
              <a:cxn ang="0">
                <a:pos x="connsiteX20191" y="connsiteY20191"/>
              </a:cxn>
              <a:cxn ang="0">
                <a:pos x="connsiteX20192" y="connsiteY20192"/>
              </a:cxn>
              <a:cxn ang="0">
                <a:pos x="connsiteX20193" y="connsiteY20193"/>
              </a:cxn>
              <a:cxn ang="0">
                <a:pos x="connsiteX20194" y="connsiteY20194"/>
              </a:cxn>
              <a:cxn ang="0">
                <a:pos x="connsiteX20195" y="connsiteY20195"/>
              </a:cxn>
              <a:cxn ang="0">
                <a:pos x="connsiteX20196" y="connsiteY20196"/>
              </a:cxn>
              <a:cxn ang="0">
                <a:pos x="connsiteX20197" y="connsiteY20197"/>
              </a:cxn>
              <a:cxn ang="0">
                <a:pos x="connsiteX20198" y="connsiteY20198"/>
              </a:cxn>
              <a:cxn ang="0">
                <a:pos x="connsiteX20199" y="connsiteY20199"/>
              </a:cxn>
              <a:cxn ang="0">
                <a:pos x="connsiteX20200" y="connsiteY20200"/>
              </a:cxn>
              <a:cxn ang="0">
                <a:pos x="connsiteX20201" y="connsiteY20201"/>
              </a:cxn>
              <a:cxn ang="0">
                <a:pos x="connsiteX20202" y="connsiteY20202"/>
              </a:cxn>
              <a:cxn ang="0">
                <a:pos x="connsiteX20203" y="connsiteY20203"/>
              </a:cxn>
              <a:cxn ang="0">
                <a:pos x="connsiteX20204" y="connsiteY20204"/>
              </a:cxn>
              <a:cxn ang="0">
                <a:pos x="connsiteX20205" y="connsiteY20205"/>
              </a:cxn>
              <a:cxn ang="0">
                <a:pos x="connsiteX20206" y="connsiteY20206"/>
              </a:cxn>
              <a:cxn ang="0">
                <a:pos x="connsiteX20207" y="connsiteY20207"/>
              </a:cxn>
              <a:cxn ang="0">
                <a:pos x="connsiteX20208" y="connsiteY20208"/>
              </a:cxn>
              <a:cxn ang="0">
                <a:pos x="connsiteX20209" y="connsiteY20209"/>
              </a:cxn>
              <a:cxn ang="0">
                <a:pos x="connsiteX20210" y="connsiteY20210"/>
              </a:cxn>
              <a:cxn ang="0">
                <a:pos x="connsiteX20211" y="connsiteY20211"/>
              </a:cxn>
              <a:cxn ang="0">
                <a:pos x="connsiteX20212" y="connsiteY20212"/>
              </a:cxn>
              <a:cxn ang="0">
                <a:pos x="connsiteX20213" y="connsiteY20213"/>
              </a:cxn>
              <a:cxn ang="0">
                <a:pos x="connsiteX20214" y="connsiteY20214"/>
              </a:cxn>
              <a:cxn ang="0">
                <a:pos x="connsiteX20215" y="connsiteY20215"/>
              </a:cxn>
              <a:cxn ang="0">
                <a:pos x="connsiteX20216" y="connsiteY20216"/>
              </a:cxn>
              <a:cxn ang="0">
                <a:pos x="connsiteX20217" y="connsiteY20217"/>
              </a:cxn>
              <a:cxn ang="0">
                <a:pos x="connsiteX20218" y="connsiteY20218"/>
              </a:cxn>
              <a:cxn ang="0">
                <a:pos x="connsiteX20219" y="connsiteY20219"/>
              </a:cxn>
              <a:cxn ang="0">
                <a:pos x="connsiteX20220" y="connsiteY20220"/>
              </a:cxn>
              <a:cxn ang="0">
                <a:pos x="connsiteX20221" y="connsiteY20221"/>
              </a:cxn>
              <a:cxn ang="0">
                <a:pos x="connsiteX20222" y="connsiteY20222"/>
              </a:cxn>
              <a:cxn ang="0">
                <a:pos x="connsiteX20223" y="connsiteY20223"/>
              </a:cxn>
              <a:cxn ang="0">
                <a:pos x="connsiteX20224" y="connsiteY20224"/>
              </a:cxn>
              <a:cxn ang="0">
                <a:pos x="connsiteX20225" y="connsiteY20225"/>
              </a:cxn>
              <a:cxn ang="0">
                <a:pos x="connsiteX20226" y="connsiteY20226"/>
              </a:cxn>
              <a:cxn ang="0">
                <a:pos x="connsiteX20227" y="connsiteY20227"/>
              </a:cxn>
              <a:cxn ang="0">
                <a:pos x="connsiteX20228" y="connsiteY20228"/>
              </a:cxn>
              <a:cxn ang="0">
                <a:pos x="connsiteX20229" y="connsiteY20229"/>
              </a:cxn>
              <a:cxn ang="0">
                <a:pos x="connsiteX20230" y="connsiteY20230"/>
              </a:cxn>
              <a:cxn ang="0">
                <a:pos x="connsiteX20231" y="connsiteY20231"/>
              </a:cxn>
              <a:cxn ang="0">
                <a:pos x="connsiteX20232" y="connsiteY20232"/>
              </a:cxn>
              <a:cxn ang="0">
                <a:pos x="connsiteX20233" y="connsiteY20233"/>
              </a:cxn>
              <a:cxn ang="0">
                <a:pos x="connsiteX20234" y="connsiteY20234"/>
              </a:cxn>
              <a:cxn ang="0">
                <a:pos x="connsiteX20235" y="connsiteY20235"/>
              </a:cxn>
              <a:cxn ang="0">
                <a:pos x="connsiteX20236" y="connsiteY20236"/>
              </a:cxn>
              <a:cxn ang="0">
                <a:pos x="connsiteX20237" y="connsiteY20237"/>
              </a:cxn>
              <a:cxn ang="0">
                <a:pos x="connsiteX20238" y="connsiteY20238"/>
              </a:cxn>
              <a:cxn ang="0">
                <a:pos x="connsiteX20239" y="connsiteY20239"/>
              </a:cxn>
              <a:cxn ang="0">
                <a:pos x="connsiteX20240" y="connsiteY20240"/>
              </a:cxn>
              <a:cxn ang="0">
                <a:pos x="connsiteX20241" y="connsiteY20241"/>
              </a:cxn>
              <a:cxn ang="0">
                <a:pos x="connsiteX20242" y="connsiteY20242"/>
              </a:cxn>
              <a:cxn ang="0">
                <a:pos x="connsiteX20243" y="connsiteY20243"/>
              </a:cxn>
              <a:cxn ang="0">
                <a:pos x="connsiteX20244" y="connsiteY20244"/>
              </a:cxn>
              <a:cxn ang="0">
                <a:pos x="connsiteX20245" y="connsiteY20245"/>
              </a:cxn>
              <a:cxn ang="0">
                <a:pos x="connsiteX20246" y="connsiteY20246"/>
              </a:cxn>
              <a:cxn ang="0">
                <a:pos x="connsiteX20247" y="connsiteY20247"/>
              </a:cxn>
              <a:cxn ang="0">
                <a:pos x="connsiteX20248" y="connsiteY20248"/>
              </a:cxn>
              <a:cxn ang="0">
                <a:pos x="connsiteX20249" y="connsiteY20249"/>
              </a:cxn>
              <a:cxn ang="0">
                <a:pos x="connsiteX20250" y="connsiteY20250"/>
              </a:cxn>
              <a:cxn ang="0">
                <a:pos x="connsiteX20251" y="connsiteY20251"/>
              </a:cxn>
              <a:cxn ang="0">
                <a:pos x="connsiteX20252" y="connsiteY20252"/>
              </a:cxn>
              <a:cxn ang="0">
                <a:pos x="connsiteX20253" y="connsiteY20253"/>
              </a:cxn>
              <a:cxn ang="0">
                <a:pos x="connsiteX20254" y="connsiteY20254"/>
              </a:cxn>
              <a:cxn ang="0">
                <a:pos x="connsiteX20255" y="connsiteY20255"/>
              </a:cxn>
              <a:cxn ang="0">
                <a:pos x="connsiteX20256" y="connsiteY20256"/>
              </a:cxn>
              <a:cxn ang="0">
                <a:pos x="connsiteX20257" y="connsiteY20257"/>
              </a:cxn>
              <a:cxn ang="0">
                <a:pos x="connsiteX20258" y="connsiteY20258"/>
              </a:cxn>
              <a:cxn ang="0">
                <a:pos x="connsiteX20259" y="connsiteY20259"/>
              </a:cxn>
              <a:cxn ang="0">
                <a:pos x="connsiteX20260" y="connsiteY20260"/>
              </a:cxn>
              <a:cxn ang="0">
                <a:pos x="connsiteX20261" y="connsiteY20261"/>
              </a:cxn>
              <a:cxn ang="0">
                <a:pos x="connsiteX20262" y="connsiteY20262"/>
              </a:cxn>
              <a:cxn ang="0">
                <a:pos x="connsiteX20263" y="connsiteY20263"/>
              </a:cxn>
              <a:cxn ang="0">
                <a:pos x="connsiteX20264" y="connsiteY20264"/>
              </a:cxn>
              <a:cxn ang="0">
                <a:pos x="connsiteX20265" y="connsiteY20265"/>
              </a:cxn>
              <a:cxn ang="0">
                <a:pos x="connsiteX20266" y="connsiteY20266"/>
              </a:cxn>
              <a:cxn ang="0">
                <a:pos x="connsiteX20267" y="connsiteY20267"/>
              </a:cxn>
              <a:cxn ang="0">
                <a:pos x="connsiteX20268" y="connsiteY20268"/>
              </a:cxn>
              <a:cxn ang="0">
                <a:pos x="connsiteX20269" y="connsiteY20269"/>
              </a:cxn>
              <a:cxn ang="0">
                <a:pos x="connsiteX20270" y="connsiteY20270"/>
              </a:cxn>
              <a:cxn ang="0">
                <a:pos x="connsiteX20271" y="connsiteY20271"/>
              </a:cxn>
              <a:cxn ang="0">
                <a:pos x="connsiteX20272" y="connsiteY20272"/>
              </a:cxn>
              <a:cxn ang="0">
                <a:pos x="connsiteX20273" y="connsiteY20273"/>
              </a:cxn>
              <a:cxn ang="0">
                <a:pos x="connsiteX20274" y="connsiteY20274"/>
              </a:cxn>
              <a:cxn ang="0">
                <a:pos x="connsiteX20275" y="connsiteY20275"/>
              </a:cxn>
              <a:cxn ang="0">
                <a:pos x="connsiteX20276" y="connsiteY20276"/>
              </a:cxn>
              <a:cxn ang="0">
                <a:pos x="connsiteX20277" y="connsiteY20277"/>
              </a:cxn>
              <a:cxn ang="0">
                <a:pos x="connsiteX20278" y="connsiteY20278"/>
              </a:cxn>
              <a:cxn ang="0">
                <a:pos x="connsiteX20279" y="connsiteY20279"/>
              </a:cxn>
              <a:cxn ang="0">
                <a:pos x="connsiteX20280" y="connsiteY20280"/>
              </a:cxn>
              <a:cxn ang="0">
                <a:pos x="connsiteX20281" y="connsiteY20281"/>
              </a:cxn>
              <a:cxn ang="0">
                <a:pos x="connsiteX20282" y="connsiteY20282"/>
              </a:cxn>
              <a:cxn ang="0">
                <a:pos x="connsiteX20283" y="connsiteY20283"/>
              </a:cxn>
              <a:cxn ang="0">
                <a:pos x="connsiteX20284" y="connsiteY20284"/>
              </a:cxn>
              <a:cxn ang="0">
                <a:pos x="connsiteX20285" y="connsiteY20285"/>
              </a:cxn>
              <a:cxn ang="0">
                <a:pos x="connsiteX20286" y="connsiteY20286"/>
              </a:cxn>
              <a:cxn ang="0">
                <a:pos x="connsiteX20287" y="connsiteY20287"/>
              </a:cxn>
              <a:cxn ang="0">
                <a:pos x="connsiteX20288" y="connsiteY20288"/>
              </a:cxn>
              <a:cxn ang="0">
                <a:pos x="connsiteX20289" y="connsiteY20289"/>
              </a:cxn>
              <a:cxn ang="0">
                <a:pos x="connsiteX20290" y="connsiteY20290"/>
              </a:cxn>
              <a:cxn ang="0">
                <a:pos x="connsiteX20291" y="connsiteY20291"/>
              </a:cxn>
              <a:cxn ang="0">
                <a:pos x="connsiteX20292" y="connsiteY20292"/>
              </a:cxn>
              <a:cxn ang="0">
                <a:pos x="connsiteX20293" y="connsiteY20293"/>
              </a:cxn>
              <a:cxn ang="0">
                <a:pos x="connsiteX20294" y="connsiteY20294"/>
              </a:cxn>
              <a:cxn ang="0">
                <a:pos x="connsiteX20295" y="connsiteY20295"/>
              </a:cxn>
              <a:cxn ang="0">
                <a:pos x="connsiteX20296" y="connsiteY20296"/>
              </a:cxn>
              <a:cxn ang="0">
                <a:pos x="connsiteX20297" y="connsiteY20297"/>
              </a:cxn>
              <a:cxn ang="0">
                <a:pos x="connsiteX20298" y="connsiteY20298"/>
              </a:cxn>
              <a:cxn ang="0">
                <a:pos x="connsiteX20299" y="connsiteY20299"/>
              </a:cxn>
              <a:cxn ang="0">
                <a:pos x="connsiteX20300" y="connsiteY20300"/>
              </a:cxn>
              <a:cxn ang="0">
                <a:pos x="connsiteX20301" y="connsiteY20301"/>
              </a:cxn>
              <a:cxn ang="0">
                <a:pos x="connsiteX20302" y="connsiteY20302"/>
              </a:cxn>
              <a:cxn ang="0">
                <a:pos x="connsiteX20303" y="connsiteY20303"/>
              </a:cxn>
              <a:cxn ang="0">
                <a:pos x="connsiteX20304" y="connsiteY20304"/>
              </a:cxn>
              <a:cxn ang="0">
                <a:pos x="connsiteX20305" y="connsiteY20305"/>
              </a:cxn>
              <a:cxn ang="0">
                <a:pos x="connsiteX20306" y="connsiteY20306"/>
              </a:cxn>
              <a:cxn ang="0">
                <a:pos x="connsiteX20307" y="connsiteY20307"/>
              </a:cxn>
              <a:cxn ang="0">
                <a:pos x="connsiteX20308" y="connsiteY20308"/>
              </a:cxn>
              <a:cxn ang="0">
                <a:pos x="connsiteX20309" y="connsiteY20309"/>
              </a:cxn>
              <a:cxn ang="0">
                <a:pos x="connsiteX20310" y="connsiteY20310"/>
              </a:cxn>
              <a:cxn ang="0">
                <a:pos x="connsiteX20311" y="connsiteY20311"/>
              </a:cxn>
              <a:cxn ang="0">
                <a:pos x="connsiteX20312" y="connsiteY20312"/>
              </a:cxn>
              <a:cxn ang="0">
                <a:pos x="connsiteX20313" y="connsiteY20313"/>
              </a:cxn>
              <a:cxn ang="0">
                <a:pos x="connsiteX20314" y="connsiteY20314"/>
              </a:cxn>
              <a:cxn ang="0">
                <a:pos x="connsiteX20315" y="connsiteY20315"/>
              </a:cxn>
              <a:cxn ang="0">
                <a:pos x="connsiteX20316" y="connsiteY20316"/>
              </a:cxn>
              <a:cxn ang="0">
                <a:pos x="connsiteX20317" y="connsiteY20317"/>
              </a:cxn>
              <a:cxn ang="0">
                <a:pos x="connsiteX20318" y="connsiteY20318"/>
              </a:cxn>
              <a:cxn ang="0">
                <a:pos x="connsiteX20319" y="connsiteY20319"/>
              </a:cxn>
              <a:cxn ang="0">
                <a:pos x="connsiteX20320" y="connsiteY20320"/>
              </a:cxn>
              <a:cxn ang="0">
                <a:pos x="connsiteX20321" y="connsiteY20321"/>
              </a:cxn>
              <a:cxn ang="0">
                <a:pos x="connsiteX20322" y="connsiteY20322"/>
              </a:cxn>
              <a:cxn ang="0">
                <a:pos x="connsiteX20323" y="connsiteY20323"/>
              </a:cxn>
              <a:cxn ang="0">
                <a:pos x="connsiteX20324" y="connsiteY20324"/>
              </a:cxn>
              <a:cxn ang="0">
                <a:pos x="connsiteX20325" y="connsiteY20325"/>
              </a:cxn>
              <a:cxn ang="0">
                <a:pos x="connsiteX20326" y="connsiteY20326"/>
              </a:cxn>
              <a:cxn ang="0">
                <a:pos x="connsiteX20327" y="connsiteY20327"/>
              </a:cxn>
              <a:cxn ang="0">
                <a:pos x="connsiteX20328" y="connsiteY20328"/>
              </a:cxn>
              <a:cxn ang="0">
                <a:pos x="connsiteX20329" y="connsiteY20329"/>
              </a:cxn>
              <a:cxn ang="0">
                <a:pos x="connsiteX20330" y="connsiteY20330"/>
              </a:cxn>
              <a:cxn ang="0">
                <a:pos x="connsiteX20331" y="connsiteY20331"/>
              </a:cxn>
              <a:cxn ang="0">
                <a:pos x="connsiteX20332" y="connsiteY20332"/>
              </a:cxn>
              <a:cxn ang="0">
                <a:pos x="connsiteX20333" y="connsiteY20333"/>
              </a:cxn>
              <a:cxn ang="0">
                <a:pos x="connsiteX20334" y="connsiteY20334"/>
              </a:cxn>
              <a:cxn ang="0">
                <a:pos x="connsiteX20335" y="connsiteY20335"/>
              </a:cxn>
              <a:cxn ang="0">
                <a:pos x="connsiteX20336" y="connsiteY20336"/>
              </a:cxn>
              <a:cxn ang="0">
                <a:pos x="connsiteX20337" y="connsiteY20337"/>
              </a:cxn>
              <a:cxn ang="0">
                <a:pos x="connsiteX20338" y="connsiteY20338"/>
              </a:cxn>
              <a:cxn ang="0">
                <a:pos x="connsiteX20339" y="connsiteY20339"/>
              </a:cxn>
              <a:cxn ang="0">
                <a:pos x="connsiteX20340" y="connsiteY20340"/>
              </a:cxn>
              <a:cxn ang="0">
                <a:pos x="connsiteX20341" y="connsiteY20341"/>
              </a:cxn>
              <a:cxn ang="0">
                <a:pos x="connsiteX20342" y="connsiteY20342"/>
              </a:cxn>
              <a:cxn ang="0">
                <a:pos x="connsiteX20343" y="connsiteY20343"/>
              </a:cxn>
              <a:cxn ang="0">
                <a:pos x="connsiteX20344" y="connsiteY20344"/>
              </a:cxn>
              <a:cxn ang="0">
                <a:pos x="connsiteX20345" y="connsiteY20345"/>
              </a:cxn>
              <a:cxn ang="0">
                <a:pos x="connsiteX20346" y="connsiteY20346"/>
              </a:cxn>
              <a:cxn ang="0">
                <a:pos x="connsiteX20347" y="connsiteY20347"/>
              </a:cxn>
              <a:cxn ang="0">
                <a:pos x="connsiteX20348" y="connsiteY20348"/>
              </a:cxn>
              <a:cxn ang="0">
                <a:pos x="connsiteX20349" y="connsiteY20349"/>
              </a:cxn>
              <a:cxn ang="0">
                <a:pos x="connsiteX20350" y="connsiteY20350"/>
              </a:cxn>
              <a:cxn ang="0">
                <a:pos x="connsiteX20351" y="connsiteY20351"/>
              </a:cxn>
              <a:cxn ang="0">
                <a:pos x="connsiteX20352" y="connsiteY20352"/>
              </a:cxn>
              <a:cxn ang="0">
                <a:pos x="connsiteX20353" y="connsiteY20353"/>
              </a:cxn>
              <a:cxn ang="0">
                <a:pos x="connsiteX20354" y="connsiteY20354"/>
              </a:cxn>
              <a:cxn ang="0">
                <a:pos x="connsiteX20355" y="connsiteY20355"/>
              </a:cxn>
              <a:cxn ang="0">
                <a:pos x="connsiteX20356" y="connsiteY20356"/>
              </a:cxn>
              <a:cxn ang="0">
                <a:pos x="connsiteX20357" y="connsiteY20357"/>
              </a:cxn>
              <a:cxn ang="0">
                <a:pos x="connsiteX20358" y="connsiteY20358"/>
              </a:cxn>
              <a:cxn ang="0">
                <a:pos x="connsiteX20359" y="connsiteY20359"/>
              </a:cxn>
              <a:cxn ang="0">
                <a:pos x="connsiteX20360" y="connsiteY20360"/>
              </a:cxn>
              <a:cxn ang="0">
                <a:pos x="connsiteX20361" y="connsiteY20361"/>
              </a:cxn>
              <a:cxn ang="0">
                <a:pos x="connsiteX20362" y="connsiteY20362"/>
              </a:cxn>
              <a:cxn ang="0">
                <a:pos x="connsiteX20363" y="connsiteY20363"/>
              </a:cxn>
              <a:cxn ang="0">
                <a:pos x="connsiteX20364" y="connsiteY20364"/>
              </a:cxn>
              <a:cxn ang="0">
                <a:pos x="connsiteX20365" y="connsiteY20365"/>
              </a:cxn>
              <a:cxn ang="0">
                <a:pos x="connsiteX20366" y="connsiteY20366"/>
              </a:cxn>
              <a:cxn ang="0">
                <a:pos x="connsiteX20367" y="connsiteY20367"/>
              </a:cxn>
              <a:cxn ang="0">
                <a:pos x="connsiteX20368" y="connsiteY20368"/>
              </a:cxn>
              <a:cxn ang="0">
                <a:pos x="connsiteX20369" y="connsiteY20369"/>
              </a:cxn>
              <a:cxn ang="0">
                <a:pos x="connsiteX20370" y="connsiteY20370"/>
              </a:cxn>
              <a:cxn ang="0">
                <a:pos x="connsiteX20371" y="connsiteY20371"/>
              </a:cxn>
              <a:cxn ang="0">
                <a:pos x="connsiteX20372" y="connsiteY20372"/>
              </a:cxn>
              <a:cxn ang="0">
                <a:pos x="connsiteX20373" y="connsiteY20373"/>
              </a:cxn>
              <a:cxn ang="0">
                <a:pos x="connsiteX20374" y="connsiteY20374"/>
              </a:cxn>
              <a:cxn ang="0">
                <a:pos x="connsiteX20375" y="connsiteY20375"/>
              </a:cxn>
              <a:cxn ang="0">
                <a:pos x="connsiteX20376" y="connsiteY20376"/>
              </a:cxn>
              <a:cxn ang="0">
                <a:pos x="connsiteX20377" y="connsiteY20377"/>
              </a:cxn>
              <a:cxn ang="0">
                <a:pos x="connsiteX20378" y="connsiteY20378"/>
              </a:cxn>
              <a:cxn ang="0">
                <a:pos x="connsiteX20379" y="connsiteY20379"/>
              </a:cxn>
              <a:cxn ang="0">
                <a:pos x="connsiteX20380" y="connsiteY20380"/>
              </a:cxn>
              <a:cxn ang="0">
                <a:pos x="connsiteX20381" y="connsiteY20381"/>
              </a:cxn>
              <a:cxn ang="0">
                <a:pos x="connsiteX20382" y="connsiteY20382"/>
              </a:cxn>
              <a:cxn ang="0">
                <a:pos x="connsiteX20383" y="connsiteY20383"/>
              </a:cxn>
              <a:cxn ang="0">
                <a:pos x="connsiteX20384" y="connsiteY20384"/>
              </a:cxn>
              <a:cxn ang="0">
                <a:pos x="connsiteX20385" y="connsiteY20385"/>
              </a:cxn>
              <a:cxn ang="0">
                <a:pos x="connsiteX20386" y="connsiteY20386"/>
              </a:cxn>
              <a:cxn ang="0">
                <a:pos x="connsiteX20387" y="connsiteY20387"/>
              </a:cxn>
              <a:cxn ang="0">
                <a:pos x="connsiteX20388" y="connsiteY20388"/>
              </a:cxn>
              <a:cxn ang="0">
                <a:pos x="connsiteX20389" y="connsiteY20389"/>
              </a:cxn>
              <a:cxn ang="0">
                <a:pos x="connsiteX20390" y="connsiteY20390"/>
              </a:cxn>
              <a:cxn ang="0">
                <a:pos x="connsiteX20391" y="connsiteY20391"/>
              </a:cxn>
              <a:cxn ang="0">
                <a:pos x="connsiteX20392" y="connsiteY20392"/>
              </a:cxn>
              <a:cxn ang="0">
                <a:pos x="connsiteX20393" y="connsiteY20393"/>
              </a:cxn>
              <a:cxn ang="0">
                <a:pos x="connsiteX20394" y="connsiteY20394"/>
              </a:cxn>
              <a:cxn ang="0">
                <a:pos x="connsiteX20395" y="connsiteY20395"/>
              </a:cxn>
              <a:cxn ang="0">
                <a:pos x="connsiteX20396" y="connsiteY20396"/>
              </a:cxn>
              <a:cxn ang="0">
                <a:pos x="connsiteX20397" y="connsiteY20397"/>
              </a:cxn>
              <a:cxn ang="0">
                <a:pos x="connsiteX20398" y="connsiteY20398"/>
              </a:cxn>
              <a:cxn ang="0">
                <a:pos x="connsiteX20399" y="connsiteY20399"/>
              </a:cxn>
              <a:cxn ang="0">
                <a:pos x="connsiteX20400" y="connsiteY20400"/>
              </a:cxn>
              <a:cxn ang="0">
                <a:pos x="connsiteX20401" y="connsiteY20401"/>
              </a:cxn>
              <a:cxn ang="0">
                <a:pos x="connsiteX20402" y="connsiteY20402"/>
              </a:cxn>
              <a:cxn ang="0">
                <a:pos x="connsiteX20403" y="connsiteY20403"/>
              </a:cxn>
              <a:cxn ang="0">
                <a:pos x="connsiteX20404" y="connsiteY20404"/>
              </a:cxn>
              <a:cxn ang="0">
                <a:pos x="connsiteX20405" y="connsiteY20405"/>
              </a:cxn>
              <a:cxn ang="0">
                <a:pos x="connsiteX20406" y="connsiteY20406"/>
              </a:cxn>
              <a:cxn ang="0">
                <a:pos x="connsiteX20407" y="connsiteY20407"/>
              </a:cxn>
              <a:cxn ang="0">
                <a:pos x="connsiteX20408" y="connsiteY20408"/>
              </a:cxn>
              <a:cxn ang="0">
                <a:pos x="connsiteX20409" y="connsiteY20409"/>
              </a:cxn>
              <a:cxn ang="0">
                <a:pos x="connsiteX20410" y="connsiteY20410"/>
              </a:cxn>
              <a:cxn ang="0">
                <a:pos x="connsiteX20411" y="connsiteY20411"/>
              </a:cxn>
              <a:cxn ang="0">
                <a:pos x="connsiteX20412" y="connsiteY20412"/>
              </a:cxn>
              <a:cxn ang="0">
                <a:pos x="connsiteX20413" y="connsiteY20413"/>
              </a:cxn>
              <a:cxn ang="0">
                <a:pos x="connsiteX20414" y="connsiteY20414"/>
              </a:cxn>
              <a:cxn ang="0">
                <a:pos x="connsiteX20415" y="connsiteY20415"/>
              </a:cxn>
              <a:cxn ang="0">
                <a:pos x="connsiteX20416" y="connsiteY20416"/>
              </a:cxn>
              <a:cxn ang="0">
                <a:pos x="connsiteX20417" y="connsiteY20417"/>
              </a:cxn>
              <a:cxn ang="0">
                <a:pos x="connsiteX20418" y="connsiteY20418"/>
              </a:cxn>
              <a:cxn ang="0">
                <a:pos x="connsiteX20419" y="connsiteY20419"/>
              </a:cxn>
              <a:cxn ang="0">
                <a:pos x="connsiteX20420" y="connsiteY20420"/>
              </a:cxn>
              <a:cxn ang="0">
                <a:pos x="connsiteX20421" y="connsiteY20421"/>
              </a:cxn>
              <a:cxn ang="0">
                <a:pos x="connsiteX20422" y="connsiteY20422"/>
              </a:cxn>
              <a:cxn ang="0">
                <a:pos x="connsiteX20423" y="connsiteY20423"/>
              </a:cxn>
              <a:cxn ang="0">
                <a:pos x="connsiteX20424" y="connsiteY20424"/>
              </a:cxn>
              <a:cxn ang="0">
                <a:pos x="connsiteX20425" y="connsiteY20425"/>
              </a:cxn>
              <a:cxn ang="0">
                <a:pos x="connsiteX20426" y="connsiteY20426"/>
              </a:cxn>
              <a:cxn ang="0">
                <a:pos x="connsiteX20427" y="connsiteY20427"/>
              </a:cxn>
              <a:cxn ang="0">
                <a:pos x="connsiteX20428" y="connsiteY20428"/>
              </a:cxn>
              <a:cxn ang="0">
                <a:pos x="connsiteX20429" y="connsiteY20429"/>
              </a:cxn>
              <a:cxn ang="0">
                <a:pos x="connsiteX20430" y="connsiteY20430"/>
              </a:cxn>
              <a:cxn ang="0">
                <a:pos x="connsiteX20431" y="connsiteY20431"/>
              </a:cxn>
              <a:cxn ang="0">
                <a:pos x="connsiteX20432" y="connsiteY20432"/>
              </a:cxn>
              <a:cxn ang="0">
                <a:pos x="connsiteX20433" y="connsiteY20433"/>
              </a:cxn>
              <a:cxn ang="0">
                <a:pos x="connsiteX20434" y="connsiteY20434"/>
              </a:cxn>
              <a:cxn ang="0">
                <a:pos x="connsiteX20435" y="connsiteY20435"/>
              </a:cxn>
              <a:cxn ang="0">
                <a:pos x="connsiteX20436" y="connsiteY20436"/>
              </a:cxn>
              <a:cxn ang="0">
                <a:pos x="connsiteX20437" y="connsiteY20437"/>
              </a:cxn>
              <a:cxn ang="0">
                <a:pos x="connsiteX20438" y="connsiteY20438"/>
              </a:cxn>
              <a:cxn ang="0">
                <a:pos x="connsiteX20439" y="connsiteY20439"/>
              </a:cxn>
              <a:cxn ang="0">
                <a:pos x="connsiteX20440" y="connsiteY20440"/>
              </a:cxn>
              <a:cxn ang="0">
                <a:pos x="connsiteX20441" y="connsiteY20441"/>
              </a:cxn>
              <a:cxn ang="0">
                <a:pos x="connsiteX20442" y="connsiteY20442"/>
              </a:cxn>
              <a:cxn ang="0">
                <a:pos x="connsiteX20443" y="connsiteY20443"/>
              </a:cxn>
              <a:cxn ang="0">
                <a:pos x="connsiteX20444" y="connsiteY20444"/>
              </a:cxn>
              <a:cxn ang="0">
                <a:pos x="connsiteX20445" y="connsiteY20445"/>
              </a:cxn>
              <a:cxn ang="0">
                <a:pos x="connsiteX20446" y="connsiteY20446"/>
              </a:cxn>
              <a:cxn ang="0">
                <a:pos x="connsiteX20447" y="connsiteY20447"/>
              </a:cxn>
              <a:cxn ang="0">
                <a:pos x="connsiteX20448" y="connsiteY20448"/>
              </a:cxn>
              <a:cxn ang="0">
                <a:pos x="connsiteX20449" y="connsiteY20449"/>
              </a:cxn>
              <a:cxn ang="0">
                <a:pos x="connsiteX20450" y="connsiteY20450"/>
              </a:cxn>
              <a:cxn ang="0">
                <a:pos x="connsiteX20451" y="connsiteY20451"/>
              </a:cxn>
              <a:cxn ang="0">
                <a:pos x="connsiteX20452" y="connsiteY20452"/>
              </a:cxn>
              <a:cxn ang="0">
                <a:pos x="connsiteX20453" y="connsiteY20453"/>
              </a:cxn>
              <a:cxn ang="0">
                <a:pos x="connsiteX20454" y="connsiteY20454"/>
              </a:cxn>
              <a:cxn ang="0">
                <a:pos x="connsiteX20455" y="connsiteY20455"/>
              </a:cxn>
              <a:cxn ang="0">
                <a:pos x="connsiteX20456" y="connsiteY20456"/>
              </a:cxn>
              <a:cxn ang="0">
                <a:pos x="connsiteX20457" y="connsiteY20457"/>
              </a:cxn>
              <a:cxn ang="0">
                <a:pos x="connsiteX20458" y="connsiteY20458"/>
              </a:cxn>
              <a:cxn ang="0">
                <a:pos x="connsiteX20459" y="connsiteY20459"/>
              </a:cxn>
              <a:cxn ang="0">
                <a:pos x="connsiteX20460" y="connsiteY20460"/>
              </a:cxn>
              <a:cxn ang="0">
                <a:pos x="connsiteX20461" y="connsiteY20461"/>
              </a:cxn>
              <a:cxn ang="0">
                <a:pos x="connsiteX20462" y="connsiteY20462"/>
              </a:cxn>
              <a:cxn ang="0">
                <a:pos x="connsiteX20463" y="connsiteY20463"/>
              </a:cxn>
              <a:cxn ang="0">
                <a:pos x="connsiteX20464" y="connsiteY20464"/>
              </a:cxn>
              <a:cxn ang="0">
                <a:pos x="connsiteX20465" y="connsiteY20465"/>
              </a:cxn>
              <a:cxn ang="0">
                <a:pos x="connsiteX20466" y="connsiteY20466"/>
              </a:cxn>
              <a:cxn ang="0">
                <a:pos x="connsiteX20467" y="connsiteY20467"/>
              </a:cxn>
              <a:cxn ang="0">
                <a:pos x="connsiteX20468" y="connsiteY20468"/>
              </a:cxn>
              <a:cxn ang="0">
                <a:pos x="connsiteX20469" y="connsiteY20469"/>
              </a:cxn>
              <a:cxn ang="0">
                <a:pos x="connsiteX20470" y="connsiteY20470"/>
              </a:cxn>
              <a:cxn ang="0">
                <a:pos x="connsiteX20471" y="connsiteY20471"/>
              </a:cxn>
              <a:cxn ang="0">
                <a:pos x="connsiteX20472" y="connsiteY20472"/>
              </a:cxn>
              <a:cxn ang="0">
                <a:pos x="connsiteX20473" y="connsiteY20473"/>
              </a:cxn>
              <a:cxn ang="0">
                <a:pos x="connsiteX20474" y="connsiteY20474"/>
              </a:cxn>
              <a:cxn ang="0">
                <a:pos x="connsiteX20475" y="connsiteY20475"/>
              </a:cxn>
              <a:cxn ang="0">
                <a:pos x="connsiteX20476" y="connsiteY20476"/>
              </a:cxn>
              <a:cxn ang="0">
                <a:pos x="connsiteX20477" y="connsiteY20477"/>
              </a:cxn>
              <a:cxn ang="0">
                <a:pos x="connsiteX20478" y="connsiteY20478"/>
              </a:cxn>
              <a:cxn ang="0">
                <a:pos x="connsiteX20479" y="connsiteY20479"/>
              </a:cxn>
              <a:cxn ang="0">
                <a:pos x="connsiteX20480" y="connsiteY20480"/>
              </a:cxn>
              <a:cxn ang="0">
                <a:pos x="connsiteX20481" y="connsiteY20481"/>
              </a:cxn>
              <a:cxn ang="0">
                <a:pos x="connsiteX20482" y="connsiteY20482"/>
              </a:cxn>
              <a:cxn ang="0">
                <a:pos x="connsiteX20483" y="connsiteY20483"/>
              </a:cxn>
              <a:cxn ang="0">
                <a:pos x="connsiteX20484" y="connsiteY20484"/>
              </a:cxn>
              <a:cxn ang="0">
                <a:pos x="connsiteX20485" y="connsiteY20485"/>
              </a:cxn>
              <a:cxn ang="0">
                <a:pos x="connsiteX20486" y="connsiteY20486"/>
              </a:cxn>
              <a:cxn ang="0">
                <a:pos x="connsiteX20487" y="connsiteY20487"/>
              </a:cxn>
              <a:cxn ang="0">
                <a:pos x="connsiteX20488" y="connsiteY20488"/>
              </a:cxn>
              <a:cxn ang="0">
                <a:pos x="connsiteX20489" y="connsiteY20489"/>
              </a:cxn>
              <a:cxn ang="0">
                <a:pos x="connsiteX20490" y="connsiteY20490"/>
              </a:cxn>
              <a:cxn ang="0">
                <a:pos x="connsiteX20491" y="connsiteY20491"/>
              </a:cxn>
              <a:cxn ang="0">
                <a:pos x="connsiteX20492" y="connsiteY20492"/>
              </a:cxn>
              <a:cxn ang="0">
                <a:pos x="connsiteX20493" y="connsiteY20493"/>
              </a:cxn>
              <a:cxn ang="0">
                <a:pos x="connsiteX20494" y="connsiteY20494"/>
              </a:cxn>
              <a:cxn ang="0">
                <a:pos x="connsiteX20495" y="connsiteY20495"/>
              </a:cxn>
              <a:cxn ang="0">
                <a:pos x="connsiteX20496" y="connsiteY20496"/>
              </a:cxn>
              <a:cxn ang="0">
                <a:pos x="connsiteX20497" y="connsiteY20497"/>
              </a:cxn>
              <a:cxn ang="0">
                <a:pos x="connsiteX20498" y="connsiteY20498"/>
              </a:cxn>
              <a:cxn ang="0">
                <a:pos x="connsiteX20499" y="connsiteY20499"/>
              </a:cxn>
              <a:cxn ang="0">
                <a:pos x="connsiteX20500" y="connsiteY20500"/>
              </a:cxn>
              <a:cxn ang="0">
                <a:pos x="connsiteX20501" y="connsiteY20501"/>
              </a:cxn>
              <a:cxn ang="0">
                <a:pos x="connsiteX20502" y="connsiteY20502"/>
              </a:cxn>
              <a:cxn ang="0">
                <a:pos x="connsiteX20503" y="connsiteY20503"/>
              </a:cxn>
              <a:cxn ang="0">
                <a:pos x="connsiteX20504" y="connsiteY20504"/>
              </a:cxn>
              <a:cxn ang="0">
                <a:pos x="connsiteX20505" y="connsiteY20505"/>
              </a:cxn>
              <a:cxn ang="0">
                <a:pos x="connsiteX20506" y="connsiteY20506"/>
              </a:cxn>
              <a:cxn ang="0">
                <a:pos x="connsiteX20507" y="connsiteY20507"/>
              </a:cxn>
              <a:cxn ang="0">
                <a:pos x="connsiteX20508" y="connsiteY20508"/>
              </a:cxn>
              <a:cxn ang="0">
                <a:pos x="connsiteX20509" y="connsiteY20509"/>
              </a:cxn>
              <a:cxn ang="0">
                <a:pos x="connsiteX20510" y="connsiteY20510"/>
              </a:cxn>
              <a:cxn ang="0">
                <a:pos x="connsiteX20511" y="connsiteY20511"/>
              </a:cxn>
              <a:cxn ang="0">
                <a:pos x="connsiteX20512" y="connsiteY20512"/>
              </a:cxn>
              <a:cxn ang="0">
                <a:pos x="connsiteX20513" y="connsiteY20513"/>
              </a:cxn>
              <a:cxn ang="0">
                <a:pos x="connsiteX20514" y="connsiteY20514"/>
              </a:cxn>
              <a:cxn ang="0">
                <a:pos x="connsiteX20515" y="connsiteY20515"/>
              </a:cxn>
              <a:cxn ang="0">
                <a:pos x="connsiteX20516" y="connsiteY20516"/>
              </a:cxn>
              <a:cxn ang="0">
                <a:pos x="connsiteX20517" y="connsiteY20517"/>
              </a:cxn>
              <a:cxn ang="0">
                <a:pos x="connsiteX20518" y="connsiteY20518"/>
              </a:cxn>
              <a:cxn ang="0">
                <a:pos x="connsiteX20519" y="connsiteY20519"/>
              </a:cxn>
              <a:cxn ang="0">
                <a:pos x="connsiteX20520" y="connsiteY20520"/>
              </a:cxn>
              <a:cxn ang="0">
                <a:pos x="connsiteX20521" y="connsiteY20521"/>
              </a:cxn>
              <a:cxn ang="0">
                <a:pos x="connsiteX20522" y="connsiteY20522"/>
              </a:cxn>
              <a:cxn ang="0">
                <a:pos x="connsiteX20523" y="connsiteY20523"/>
              </a:cxn>
              <a:cxn ang="0">
                <a:pos x="connsiteX20524" y="connsiteY20524"/>
              </a:cxn>
              <a:cxn ang="0">
                <a:pos x="connsiteX20525" y="connsiteY20525"/>
              </a:cxn>
              <a:cxn ang="0">
                <a:pos x="connsiteX20526" y="connsiteY20526"/>
              </a:cxn>
              <a:cxn ang="0">
                <a:pos x="connsiteX20527" y="connsiteY20527"/>
              </a:cxn>
              <a:cxn ang="0">
                <a:pos x="connsiteX20528" y="connsiteY20528"/>
              </a:cxn>
              <a:cxn ang="0">
                <a:pos x="connsiteX20529" y="connsiteY20529"/>
              </a:cxn>
              <a:cxn ang="0">
                <a:pos x="connsiteX20530" y="connsiteY20530"/>
              </a:cxn>
              <a:cxn ang="0">
                <a:pos x="connsiteX20531" y="connsiteY20531"/>
              </a:cxn>
              <a:cxn ang="0">
                <a:pos x="connsiteX20532" y="connsiteY20532"/>
              </a:cxn>
              <a:cxn ang="0">
                <a:pos x="connsiteX20533" y="connsiteY20533"/>
              </a:cxn>
              <a:cxn ang="0">
                <a:pos x="connsiteX20534" y="connsiteY20534"/>
              </a:cxn>
              <a:cxn ang="0">
                <a:pos x="connsiteX20535" y="connsiteY20535"/>
              </a:cxn>
              <a:cxn ang="0">
                <a:pos x="connsiteX20536" y="connsiteY20536"/>
              </a:cxn>
              <a:cxn ang="0">
                <a:pos x="connsiteX20537" y="connsiteY20537"/>
              </a:cxn>
              <a:cxn ang="0">
                <a:pos x="connsiteX20538" y="connsiteY20538"/>
              </a:cxn>
              <a:cxn ang="0">
                <a:pos x="connsiteX20539" y="connsiteY20539"/>
              </a:cxn>
              <a:cxn ang="0">
                <a:pos x="connsiteX20540" y="connsiteY20540"/>
              </a:cxn>
              <a:cxn ang="0">
                <a:pos x="connsiteX20541" y="connsiteY20541"/>
              </a:cxn>
              <a:cxn ang="0">
                <a:pos x="connsiteX20542" y="connsiteY20542"/>
              </a:cxn>
              <a:cxn ang="0">
                <a:pos x="connsiteX20543" y="connsiteY20543"/>
              </a:cxn>
              <a:cxn ang="0">
                <a:pos x="connsiteX20544" y="connsiteY20544"/>
              </a:cxn>
              <a:cxn ang="0">
                <a:pos x="connsiteX20545" y="connsiteY20545"/>
              </a:cxn>
              <a:cxn ang="0">
                <a:pos x="connsiteX20546" y="connsiteY20546"/>
              </a:cxn>
              <a:cxn ang="0">
                <a:pos x="connsiteX20547" y="connsiteY20547"/>
              </a:cxn>
              <a:cxn ang="0">
                <a:pos x="connsiteX20548" y="connsiteY20548"/>
              </a:cxn>
              <a:cxn ang="0">
                <a:pos x="connsiteX20549" y="connsiteY20549"/>
              </a:cxn>
              <a:cxn ang="0">
                <a:pos x="connsiteX20550" y="connsiteY20550"/>
              </a:cxn>
              <a:cxn ang="0">
                <a:pos x="connsiteX20551" y="connsiteY20551"/>
              </a:cxn>
              <a:cxn ang="0">
                <a:pos x="connsiteX20552" y="connsiteY20552"/>
              </a:cxn>
              <a:cxn ang="0">
                <a:pos x="connsiteX20553" y="connsiteY20553"/>
              </a:cxn>
              <a:cxn ang="0">
                <a:pos x="connsiteX20554" y="connsiteY20554"/>
              </a:cxn>
              <a:cxn ang="0">
                <a:pos x="connsiteX20555" y="connsiteY20555"/>
              </a:cxn>
              <a:cxn ang="0">
                <a:pos x="connsiteX20556" y="connsiteY20556"/>
              </a:cxn>
              <a:cxn ang="0">
                <a:pos x="connsiteX20557" y="connsiteY20557"/>
              </a:cxn>
              <a:cxn ang="0">
                <a:pos x="connsiteX20558" y="connsiteY20558"/>
              </a:cxn>
              <a:cxn ang="0">
                <a:pos x="connsiteX20559" y="connsiteY20559"/>
              </a:cxn>
              <a:cxn ang="0">
                <a:pos x="connsiteX20560" y="connsiteY20560"/>
              </a:cxn>
              <a:cxn ang="0">
                <a:pos x="connsiteX20561" y="connsiteY20561"/>
              </a:cxn>
              <a:cxn ang="0">
                <a:pos x="connsiteX20562" y="connsiteY20562"/>
              </a:cxn>
              <a:cxn ang="0">
                <a:pos x="connsiteX20563" y="connsiteY20563"/>
              </a:cxn>
              <a:cxn ang="0">
                <a:pos x="connsiteX20564" y="connsiteY20564"/>
              </a:cxn>
              <a:cxn ang="0">
                <a:pos x="connsiteX20565" y="connsiteY20565"/>
              </a:cxn>
              <a:cxn ang="0">
                <a:pos x="connsiteX20566" y="connsiteY20566"/>
              </a:cxn>
              <a:cxn ang="0">
                <a:pos x="connsiteX20567" y="connsiteY20567"/>
              </a:cxn>
              <a:cxn ang="0">
                <a:pos x="connsiteX20568" y="connsiteY20568"/>
              </a:cxn>
              <a:cxn ang="0">
                <a:pos x="connsiteX20569" y="connsiteY20569"/>
              </a:cxn>
              <a:cxn ang="0">
                <a:pos x="connsiteX20570" y="connsiteY20570"/>
              </a:cxn>
              <a:cxn ang="0">
                <a:pos x="connsiteX20571" y="connsiteY20571"/>
              </a:cxn>
              <a:cxn ang="0">
                <a:pos x="connsiteX20572" y="connsiteY20572"/>
              </a:cxn>
              <a:cxn ang="0">
                <a:pos x="connsiteX20573" y="connsiteY20573"/>
              </a:cxn>
              <a:cxn ang="0">
                <a:pos x="connsiteX20574" y="connsiteY20574"/>
              </a:cxn>
              <a:cxn ang="0">
                <a:pos x="connsiteX20575" y="connsiteY20575"/>
              </a:cxn>
              <a:cxn ang="0">
                <a:pos x="connsiteX20576" y="connsiteY20576"/>
              </a:cxn>
              <a:cxn ang="0">
                <a:pos x="connsiteX20577" y="connsiteY20577"/>
              </a:cxn>
              <a:cxn ang="0">
                <a:pos x="connsiteX20578" y="connsiteY20578"/>
              </a:cxn>
              <a:cxn ang="0">
                <a:pos x="connsiteX20579" y="connsiteY20579"/>
              </a:cxn>
              <a:cxn ang="0">
                <a:pos x="connsiteX20580" y="connsiteY20580"/>
              </a:cxn>
              <a:cxn ang="0">
                <a:pos x="connsiteX20581" y="connsiteY20581"/>
              </a:cxn>
              <a:cxn ang="0">
                <a:pos x="connsiteX20582" y="connsiteY20582"/>
              </a:cxn>
              <a:cxn ang="0">
                <a:pos x="connsiteX20583" y="connsiteY20583"/>
              </a:cxn>
              <a:cxn ang="0">
                <a:pos x="connsiteX20584" y="connsiteY20584"/>
              </a:cxn>
              <a:cxn ang="0">
                <a:pos x="connsiteX20585" y="connsiteY20585"/>
              </a:cxn>
              <a:cxn ang="0">
                <a:pos x="connsiteX20586" y="connsiteY20586"/>
              </a:cxn>
              <a:cxn ang="0">
                <a:pos x="connsiteX20587" y="connsiteY20587"/>
              </a:cxn>
              <a:cxn ang="0">
                <a:pos x="connsiteX20588" y="connsiteY20588"/>
              </a:cxn>
              <a:cxn ang="0">
                <a:pos x="connsiteX20589" y="connsiteY20589"/>
              </a:cxn>
              <a:cxn ang="0">
                <a:pos x="connsiteX20590" y="connsiteY20590"/>
              </a:cxn>
              <a:cxn ang="0">
                <a:pos x="connsiteX20591" y="connsiteY20591"/>
              </a:cxn>
              <a:cxn ang="0">
                <a:pos x="connsiteX20592" y="connsiteY20592"/>
              </a:cxn>
              <a:cxn ang="0">
                <a:pos x="connsiteX20593" y="connsiteY20593"/>
              </a:cxn>
              <a:cxn ang="0">
                <a:pos x="connsiteX20594" y="connsiteY20594"/>
              </a:cxn>
              <a:cxn ang="0">
                <a:pos x="connsiteX20595" y="connsiteY20595"/>
              </a:cxn>
              <a:cxn ang="0">
                <a:pos x="connsiteX20596" y="connsiteY20596"/>
              </a:cxn>
              <a:cxn ang="0">
                <a:pos x="connsiteX20597" y="connsiteY20597"/>
              </a:cxn>
              <a:cxn ang="0">
                <a:pos x="connsiteX20598" y="connsiteY20598"/>
              </a:cxn>
              <a:cxn ang="0">
                <a:pos x="connsiteX20599" y="connsiteY20599"/>
              </a:cxn>
              <a:cxn ang="0">
                <a:pos x="connsiteX20600" y="connsiteY20600"/>
              </a:cxn>
              <a:cxn ang="0">
                <a:pos x="connsiteX20601" y="connsiteY20601"/>
              </a:cxn>
              <a:cxn ang="0">
                <a:pos x="connsiteX20602" y="connsiteY20602"/>
              </a:cxn>
              <a:cxn ang="0">
                <a:pos x="connsiteX20603" y="connsiteY20603"/>
              </a:cxn>
              <a:cxn ang="0">
                <a:pos x="connsiteX20604" y="connsiteY20604"/>
              </a:cxn>
              <a:cxn ang="0">
                <a:pos x="connsiteX20605" y="connsiteY20605"/>
              </a:cxn>
              <a:cxn ang="0">
                <a:pos x="connsiteX20606" y="connsiteY20606"/>
              </a:cxn>
              <a:cxn ang="0">
                <a:pos x="connsiteX20607" y="connsiteY20607"/>
              </a:cxn>
              <a:cxn ang="0">
                <a:pos x="connsiteX20608" y="connsiteY20608"/>
              </a:cxn>
              <a:cxn ang="0">
                <a:pos x="connsiteX20609" y="connsiteY20609"/>
              </a:cxn>
              <a:cxn ang="0">
                <a:pos x="connsiteX20610" y="connsiteY20610"/>
              </a:cxn>
              <a:cxn ang="0">
                <a:pos x="connsiteX20611" y="connsiteY20611"/>
              </a:cxn>
              <a:cxn ang="0">
                <a:pos x="connsiteX20612" y="connsiteY20612"/>
              </a:cxn>
              <a:cxn ang="0">
                <a:pos x="connsiteX20613" y="connsiteY20613"/>
              </a:cxn>
              <a:cxn ang="0">
                <a:pos x="connsiteX20614" y="connsiteY20614"/>
              </a:cxn>
              <a:cxn ang="0">
                <a:pos x="connsiteX20615" y="connsiteY20615"/>
              </a:cxn>
              <a:cxn ang="0">
                <a:pos x="connsiteX20616" y="connsiteY20616"/>
              </a:cxn>
              <a:cxn ang="0">
                <a:pos x="connsiteX20617" y="connsiteY20617"/>
              </a:cxn>
              <a:cxn ang="0">
                <a:pos x="connsiteX20618" y="connsiteY20618"/>
              </a:cxn>
              <a:cxn ang="0">
                <a:pos x="connsiteX20619" y="connsiteY20619"/>
              </a:cxn>
              <a:cxn ang="0">
                <a:pos x="connsiteX20620" y="connsiteY20620"/>
              </a:cxn>
              <a:cxn ang="0">
                <a:pos x="connsiteX20621" y="connsiteY20621"/>
              </a:cxn>
              <a:cxn ang="0">
                <a:pos x="connsiteX20622" y="connsiteY20622"/>
              </a:cxn>
              <a:cxn ang="0">
                <a:pos x="connsiteX20623" y="connsiteY20623"/>
              </a:cxn>
              <a:cxn ang="0">
                <a:pos x="connsiteX20624" y="connsiteY20624"/>
              </a:cxn>
              <a:cxn ang="0">
                <a:pos x="connsiteX20625" y="connsiteY20625"/>
              </a:cxn>
              <a:cxn ang="0">
                <a:pos x="connsiteX20626" y="connsiteY20626"/>
              </a:cxn>
              <a:cxn ang="0">
                <a:pos x="connsiteX20627" y="connsiteY20627"/>
              </a:cxn>
              <a:cxn ang="0">
                <a:pos x="connsiteX20628" y="connsiteY20628"/>
              </a:cxn>
              <a:cxn ang="0">
                <a:pos x="connsiteX20629" y="connsiteY20629"/>
              </a:cxn>
              <a:cxn ang="0">
                <a:pos x="connsiteX20630" y="connsiteY20630"/>
              </a:cxn>
              <a:cxn ang="0">
                <a:pos x="connsiteX20631" y="connsiteY20631"/>
              </a:cxn>
              <a:cxn ang="0">
                <a:pos x="connsiteX20632" y="connsiteY20632"/>
              </a:cxn>
              <a:cxn ang="0">
                <a:pos x="connsiteX20633" y="connsiteY20633"/>
              </a:cxn>
              <a:cxn ang="0">
                <a:pos x="connsiteX20634" y="connsiteY20634"/>
              </a:cxn>
              <a:cxn ang="0">
                <a:pos x="connsiteX20635" y="connsiteY20635"/>
              </a:cxn>
              <a:cxn ang="0">
                <a:pos x="connsiteX20636" y="connsiteY20636"/>
              </a:cxn>
              <a:cxn ang="0">
                <a:pos x="connsiteX20637" y="connsiteY20637"/>
              </a:cxn>
              <a:cxn ang="0">
                <a:pos x="connsiteX20638" y="connsiteY20638"/>
              </a:cxn>
              <a:cxn ang="0">
                <a:pos x="connsiteX20639" y="connsiteY20639"/>
              </a:cxn>
              <a:cxn ang="0">
                <a:pos x="connsiteX20640" y="connsiteY20640"/>
              </a:cxn>
              <a:cxn ang="0">
                <a:pos x="connsiteX20641" y="connsiteY20641"/>
              </a:cxn>
              <a:cxn ang="0">
                <a:pos x="connsiteX20642" y="connsiteY20642"/>
              </a:cxn>
              <a:cxn ang="0">
                <a:pos x="connsiteX20643" y="connsiteY20643"/>
              </a:cxn>
              <a:cxn ang="0">
                <a:pos x="connsiteX20644" y="connsiteY20644"/>
              </a:cxn>
              <a:cxn ang="0">
                <a:pos x="connsiteX20645" y="connsiteY20645"/>
              </a:cxn>
              <a:cxn ang="0">
                <a:pos x="connsiteX20646" y="connsiteY20646"/>
              </a:cxn>
              <a:cxn ang="0">
                <a:pos x="connsiteX20647" y="connsiteY20647"/>
              </a:cxn>
              <a:cxn ang="0">
                <a:pos x="connsiteX20648" y="connsiteY20648"/>
              </a:cxn>
              <a:cxn ang="0">
                <a:pos x="connsiteX20649" y="connsiteY20649"/>
              </a:cxn>
              <a:cxn ang="0">
                <a:pos x="connsiteX20650" y="connsiteY20650"/>
              </a:cxn>
              <a:cxn ang="0">
                <a:pos x="connsiteX20651" y="connsiteY20651"/>
              </a:cxn>
              <a:cxn ang="0">
                <a:pos x="connsiteX20652" y="connsiteY20652"/>
              </a:cxn>
              <a:cxn ang="0">
                <a:pos x="connsiteX20653" y="connsiteY20653"/>
              </a:cxn>
              <a:cxn ang="0">
                <a:pos x="connsiteX20654" y="connsiteY20654"/>
              </a:cxn>
              <a:cxn ang="0">
                <a:pos x="connsiteX20655" y="connsiteY20655"/>
              </a:cxn>
              <a:cxn ang="0">
                <a:pos x="connsiteX20656" y="connsiteY20656"/>
              </a:cxn>
              <a:cxn ang="0">
                <a:pos x="connsiteX20657" y="connsiteY20657"/>
              </a:cxn>
              <a:cxn ang="0">
                <a:pos x="connsiteX20658" y="connsiteY20658"/>
              </a:cxn>
              <a:cxn ang="0">
                <a:pos x="connsiteX20659" y="connsiteY20659"/>
              </a:cxn>
              <a:cxn ang="0">
                <a:pos x="connsiteX20660" y="connsiteY20660"/>
              </a:cxn>
              <a:cxn ang="0">
                <a:pos x="connsiteX20661" y="connsiteY20661"/>
              </a:cxn>
              <a:cxn ang="0">
                <a:pos x="connsiteX20662" y="connsiteY20662"/>
              </a:cxn>
              <a:cxn ang="0">
                <a:pos x="connsiteX20663" y="connsiteY20663"/>
              </a:cxn>
              <a:cxn ang="0">
                <a:pos x="connsiteX20664" y="connsiteY20664"/>
              </a:cxn>
              <a:cxn ang="0">
                <a:pos x="connsiteX20665" y="connsiteY20665"/>
              </a:cxn>
              <a:cxn ang="0">
                <a:pos x="connsiteX20666" y="connsiteY20666"/>
              </a:cxn>
              <a:cxn ang="0">
                <a:pos x="connsiteX20667" y="connsiteY20667"/>
              </a:cxn>
              <a:cxn ang="0">
                <a:pos x="connsiteX20668" y="connsiteY20668"/>
              </a:cxn>
              <a:cxn ang="0">
                <a:pos x="connsiteX20669" y="connsiteY20669"/>
              </a:cxn>
              <a:cxn ang="0">
                <a:pos x="connsiteX20670" y="connsiteY20670"/>
              </a:cxn>
              <a:cxn ang="0">
                <a:pos x="connsiteX20671" y="connsiteY20671"/>
              </a:cxn>
              <a:cxn ang="0">
                <a:pos x="connsiteX20672" y="connsiteY20672"/>
              </a:cxn>
              <a:cxn ang="0">
                <a:pos x="connsiteX20673" y="connsiteY20673"/>
              </a:cxn>
              <a:cxn ang="0">
                <a:pos x="connsiteX20674" y="connsiteY20674"/>
              </a:cxn>
              <a:cxn ang="0">
                <a:pos x="connsiteX20675" y="connsiteY20675"/>
              </a:cxn>
              <a:cxn ang="0">
                <a:pos x="connsiteX20676" y="connsiteY20676"/>
              </a:cxn>
              <a:cxn ang="0">
                <a:pos x="connsiteX20677" y="connsiteY20677"/>
              </a:cxn>
              <a:cxn ang="0">
                <a:pos x="connsiteX20678" y="connsiteY20678"/>
              </a:cxn>
              <a:cxn ang="0">
                <a:pos x="connsiteX20679" y="connsiteY20679"/>
              </a:cxn>
              <a:cxn ang="0">
                <a:pos x="connsiteX20680" y="connsiteY20680"/>
              </a:cxn>
              <a:cxn ang="0">
                <a:pos x="connsiteX20681" y="connsiteY20681"/>
              </a:cxn>
              <a:cxn ang="0">
                <a:pos x="connsiteX20682" y="connsiteY20682"/>
              </a:cxn>
              <a:cxn ang="0">
                <a:pos x="connsiteX20683" y="connsiteY20683"/>
              </a:cxn>
              <a:cxn ang="0">
                <a:pos x="connsiteX20684" y="connsiteY20684"/>
              </a:cxn>
              <a:cxn ang="0">
                <a:pos x="connsiteX20685" y="connsiteY20685"/>
              </a:cxn>
              <a:cxn ang="0">
                <a:pos x="connsiteX20686" y="connsiteY20686"/>
              </a:cxn>
              <a:cxn ang="0">
                <a:pos x="connsiteX20687" y="connsiteY20687"/>
              </a:cxn>
              <a:cxn ang="0">
                <a:pos x="connsiteX20688" y="connsiteY20688"/>
              </a:cxn>
              <a:cxn ang="0">
                <a:pos x="connsiteX20689" y="connsiteY20689"/>
              </a:cxn>
              <a:cxn ang="0">
                <a:pos x="connsiteX20690" y="connsiteY20690"/>
              </a:cxn>
              <a:cxn ang="0">
                <a:pos x="connsiteX20691" y="connsiteY20691"/>
              </a:cxn>
              <a:cxn ang="0">
                <a:pos x="connsiteX20692" y="connsiteY20692"/>
              </a:cxn>
              <a:cxn ang="0">
                <a:pos x="connsiteX20693" y="connsiteY20693"/>
              </a:cxn>
              <a:cxn ang="0">
                <a:pos x="connsiteX20694" y="connsiteY20694"/>
              </a:cxn>
              <a:cxn ang="0">
                <a:pos x="connsiteX20695" y="connsiteY20695"/>
              </a:cxn>
              <a:cxn ang="0">
                <a:pos x="connsiteX20696" y="connsiteY20696"/>
              </a:cxn>
              <a:cxn ang="0">
                <a:pos x="connsiteX20697" y="connsiteY20697"/>
              </a:cxn>
              <a:cxn ang="0">
                <a:pos x="connsiteX20698" y="connsiteY20698"/>
              </a:cxn>
              <a:cxn ang="0">
                <a:pos x="connsiteX20699" y="connsiteY20699"/>
              </a:cxn>
              <a:cxn ang="0">
                <a:pos x="connsiteX20700" y="connsiteY20700"/>
              </a:cxn>
              <a:cxn ang="0">
                <a:pos x="connsiteX20701" y="connsiteY20701"/>
              </a:cxn>
              <a:cxn ang="0">
                <a:pos x="connsiteX20702" y="connsiteY20702"/>
              </a:cxn>
              <a:cxn ang="0">
                <a:pos x="connsiteX20703" y="connsiteY20703"/>
              </a:cxn>
              <a:cxn ang="0">
                <a:pos x="connsiteX20704" y="connsiteY20704"/>
              </a:cxn>
              <a:cxn ang="0">
                <a:pos x="connsiteX20705" y="connsiteY20705"/>
              </a:cxn>
              <a:cxn ang="0">
                <a:pos x="connsiteX20706" y="connsiteY20706"/>
              </a:cxn>
              <a:cxn ang="0">
                <a:pos x="connsiteX20707" y="connsiteY20707"/>
              </a:cxn>
              <a:cxn ang="0">
                <a:pos x="connsiteX20708" y="connsiteY20708"/>
              </a:cxn>
              <a:cxn ang="0">
                <a:pos x="connsiteX20709" y="connsiteY20709"/>
              </a:cxn>
              <a:cxn ang="0">
                <a:pos x="connsiteX20710" y="connsiteY20710"/>
              </a:cxn>
              <a:cxn ang="0">
                <a:pos x="connsiteX20711" y="connsiteY20711"/>
              </a:cxn>
              <a:cxn ang="0">
                <a:pos x="connsiteX20712" y="connsiteY20712"/>
              </a:cxn>
              <a:cxn ang="0">
                <a:pos x="connsiteX20713" y="connsiteY20713"/>
              </a:cxn>
              <a:cxn ang="0">
                <a:pos x="connsiteX20714" y="connsiteY20714"/>
              </a:cxn>
              <a:cxn ang="0">
                <a:pos x="connsiteX20715" y="connsiteY20715"/>
              </a:cxn>
              <a:cxn ang="0">
                <a:pos x="connsiteX20716" y="connsiteY20716"/>
              </a:cxn>
              <a:cxn ang="0">
                <a:pos x="connsiteX20717" y="connsiteY20717"/>
              </a:cxn>
              <a:cxn ang="0">
                <a:pos x="connsiteX20718" y="connsiteY20718"/>
              </a:cxn>
              <a:cxn ang="0">
                <a:pos x="connsiteX20719" y="connsiteY20719"/>
              </a:cxn>
              <a:cxn ang="0">
                <a:pos x="connsiteX20720" y="connsiteY20720"/>
              </a:cxn>
              <a:cxn ang="0">
                <a:pos x="connsiteX20721" y="connsiteY20721"/>
              </a:cxn>
              <a:cxn ang="0">
                <a:pos x="connsiteX20722" y="connsiteY20722"/>
              </a:cxn>
              <a:cxn ang="0">
                <a:pos x="connsiteX20723" y="connsiteY20723"/>
              </a:cxn>
              <a:cxn ang="0">
                <a:pos x="connsiteX20724" y="connsiteY20724"/>
              </a:cxn>
              <a:cxn ang="0">
                <a:pos x="connsiteX20725" y="connsiteY20725"/>
              </a:cxn>
              <a:cxn ang="0">
                <a:pos x="connsiteX20726" y="connsiteY20726"/>
              </a:cxn>
              <a:cxn ang="0">
                <a:pos x="connsiteX20727" y="connsiteY20727"/>
              </a:cxn>
              <a:cxn ang="0">
                <a:pos x="connsiteX20728" y="connsiteY20728"/>
              </a:cxn>
              <a:cxn ang="0">
                <a:pos x="connsiteX20729" y="connsiteY20729"/>
              </a:cxn>
              <a:cxn ang="0">
                <a:pos x="connsiteX20730" y="connsiteY20730"/>
              </a:cxn>
              <a:cxn ang="0">
                <a:pos x="connsiteX20731" y="connsiteY20731"/>
              </a:cxn>
              <a:cxn ang="0">
                <a:pos x="connsiteX20732" y="connsiteY20732"/>
              </a:cxn>
              <a:cxn ang="0">
                <a:pos x="connsiteX20733" y="connsiteY20733"/>
              </a:cxn>
              <a:cxn ang="0">
                <a:pos x="connsiteX20734" y="connsiteY20734"/>
              </a:cxn>
              <a:cxn ang="0">
                <a:pos x="connsiteX20735" y="connsiteY20735"/>
              </a:cxn>
              <a:cxn ang="0">
                <a:pos x="connsiteX20736" y="connsiteY20736"/>
              </a:cxn>
              <a:cxn ang="0">
                <a:pos x="connsiteX20737" y="connsiteY20737"/>
              </a:cxn>
              <a:cxn ang="0">
                <a:pos x="connsiteX20738" y="connsiteY20738"/>
              </a:cxn>
              <a:cxn ang="0">
                <a:pos x="connsiteX20739" y="connsiteY20739"/>
              </a:cxn>
              <a:cxn ang="0">
                <a:pos x="connsiteX20740" y="connsiteY20740"/>
              </a:cxn>
              <a:cxn ang="0">
                <a:pos x="connsiteX20741" y="connsiteY20741"/>
              </a:cxn>
              <a:cxn ang="0">
                <a:pos x="connsiteX20742" y="connsiteY20742"/>
              </a:cxn>
              <a:cxn ang="0">
                <a:pos x="connsiteX20743" y="connsiteY20743"/>
              </a:cxn>
              <a:cxn ang="0">
                <a:pos x="connsiteX20744" y="connsiteY20744"/>
              </a:cxn>
              <a:cxn ang="0">
                <a:pos x="connsiteX20745" y="connsiteY20745"/>
              </a:cxn>
              <a:cxn ang="0">
                <a:pos x="connsiteX20746" y="connsiteY20746"/>
              </a:cxn>
              <a:cxn ang="0">
                <a:pos x="connsiteX20747" y="connsiteY20747"/>
              </a:cxn>
              <a:cxn ang="0">
                <a:pos x="connsiteX20748" y="connsiteY20748"/>
              </a:cxn>
              <a:cxn ang="0">
                <a:pos x="connsiteX20749" y="connsiteY20749"/>
              </a:cxn>
              <a:cxn ang="0">
                <a:pos x="connsiteX20750" y="connsiteY20750"/>
              </a:cxn>
              <a:cxn ang="0">
                <a:pos x="connsiteX20751" y="connsiteY20751"/>
              </a:cxn>
              <a:cxn ang="0">
                <a:pos x="connsiteX20752" y="connsiteY20752"/>
              </a:cxn>
              <a:cxn ang="0">
                <a:pos x="connsiteX20753" y="connsiteY20753"/>
              </a:cxn>
              <a:cxn ang="0">
                <a:pos x="connsiteX20754" y="connsiteY20754"/>
              </a:cxn>
              <a:cxn ang="0">
                <a:pos x="connsiteX20755" y="connsiteY20755"/>
              </a:cxn>
              <a:cxn ang="0">
                <a:pos x="connsiteX20756" y="connsiteY20756"/>
              </a:cxn>
              <a:cxn ang="0">
                <a:pos x="connsiteX20757" y="connsiteY20757"/>
              </a:cxn>
              <a:cxn ang="0">
                <a:pos x="connsiteX20758" y="connsiteY20758"/>
              </a:cxn>
              <a:cxn ang="0">
                <a:pos x="connsiteX20759" y="connsiteY20759"/>
              </a:cxn>
              <a:cxn ang="0">
                <a:pos x="connsiteX20760" y="connsiteY20760"/>
              </a:cxn>
              <a:cxn ang="0">
                <a:pos x="connsiteX20761" y="connsiteY20761"/>
              </a:cxn>
              <a:cxn ang="0">
                <a:pos x="connsiteX20762" y="connsiteY20762"/>
              </a:cxn>
              <a:cxn ang="0">
                <a:pos x="connsiteX20763" y="connsiteY20763"/>
              </a:cxn>
              <a:cxn ang="0">
                <a:pos x="connsiteX20764" y="connsiteY20764"/>
              </a:cxn>
              <a:cxn ang="0">
                <a:pos x="connsiteX20765" y="connsiteY20765"/>
              </a:cxn>
              <a:cxn ang="0">
                <a:pos x="connsiteX20766" y="connsiteY20766"/>
              </a:cxn>
              <a:cxn ang="0">
                <a:pos x="connsiteX20767" y="connsiteY20767"/>
              </a:cxn>
              <a:cxn ang="0">
                <a:pos x="connsiteX20768" y="connsiteY20768"/>
              </a:cxn>
              <a:cxn ang="0">
                <a:pos x="connsiteX20769" y="connsiteY20769"/>
              </a:cxn>
              <a:cxn ang="0">
                <a:pos x="connsiteX20770" y="connsiteY20770"/>
              </a:cxn>
              <a:cxn ang="0">
                <a:pos x="connsiteX20771" y="connsiteY20771"/>
              </a:cxn>
              <a:cxn ang="0">
                <a:pos x="connsiteX20772" y="connsiteY20772"/>
              </a:cxn>
              <a:cxn ang="0">
                <a:pos x="connsiteX20773" y="connsiteY20773"/>
              </a:cxn>
              <a:cxn ang="0">
                <a:pos x="connsiteX20774" y="connsiteY20774"/>
              </a:cxn>
              <a:cxn ang="0">
                <a:pos x="connsiteX20775" y="connsiteY20775"/>
              </a:cxn>
              <a:cxn ang="0">
                <a:pos x="connsiteX20776" y="connsiteY20776"/>
              </a:cxn>
              <a:cxn ang="0">
                <a:pos x="connsiteX20777" y="connsiteY20777"/>
              </a:cxn>
              <a:cxn ang="0">
                <a:pos x="connsiteX20778" y="connsiteY20778"/>
              </a:cxn>
              <a:cxn ang="0">
                <a:pos x="connsiteX20779" y="connsiteY20779"/>
              </a:cxn>
              <a:cxn ang="0">
                <a:pos x="connsiteX20780" y="connsiteY20780"/>
              </a:cxn>
              <a:cxn ang="0">
                <a:pos x="connsiteX20781" y="connsiteY20781"/>
              </a:cxn>
              <a:cxn ang="0">
                <a:pos x="connsiteX20782" y="connsiteY20782"/>
              </a:cxn>
              <a:cxn ang="0">
                <a:pos x="connsiteX20783" y="connsiteY20783"/>
              </a:cxn>
              <a:cxn ang="0">
                <a:pos x="connsiteX20784" y="connsiteY20784"/>
              </a:cxn>
              <a:cxn ang="0">
                <a:pos x="connsiteX20785" y="connsiteY20785"/>
              </a:cxn>
              <a:cxn ang="0">
                <a:pos x="connsiteX20786" y="connsiteY20786"/>
              </a:cxn>
              <a:cxn ang="0">
                <a:pos x="connsiteX20787" y="connsiteY20787"/>
              </a:cxn>
              <a:cxn ang="0">
                <a:pos x="connsiteX20788" y="connsiteY20788"/>
              </a:cxn>
              <a:cxn ang="0">
                <a:pos x="connsiteX20789" y="connsiteY20789"/>
              </a:cxn>
              <a:cxn ang="0">
                <a:pos x="connsiteX20790" y="connsiteY20790"/>
              </a:cxn>
              <a:cxn ang="0">
                <a:pos x="connsiteX20791" y="connsiteY20791"/>
              </a:cxn>
              <a:cxn ang="0">
                <a:pos x="connsiteX20792" y="connsiteY20792"/>
              </a:cxn>
              <a:cxn ang="0">
                <a:pos x="connsiteX20793" y="connsiteY20793"/>
              </a:cxn>
              <a:cxn ang="0">
                <a:pos x="connsiteX20794" y="connsiteY20794"/>
              </a:cxn>
              <a:cxn ang="0">
                <a:pos x="connsiteX20795" y="connsiteY20795"/>
              </a:cxn>
              <a:cxn ang="0">
                <a:pos x="connsiteX20796" y="connsiteY20796"/>
              </a:cxn>
              <a:cxn ang="0">
                <a:pos x="connsiteX20797" y="connsiteY20797"/>
              </a:cxn>
              <a:cxn ang="0">
                <a:pos x="connsiteX20798" y="connsiteY20798"/>
              </a:cxn>
              <a:cxn ang="0">
                <a:pos x="connsiteX20799" y="connsiteY20799"/>
              </a:cxn>
              <a:cxn ang="0">
                <a:pos x="connsiteX20800" y="connsiteY20800"/>
              </a:cxn>
              <a:cxn ang="0">
                <a:pos x="connsiteX20801" y="connsiteY20801"/>
              </a:cxn>
              <a:cxn ang="0">
                <a:pos x="connsiteX20802" y="connsiteY20802"/>
              </a:cxn>
              <a:cxn ang="0">
                <a:pos x="connsiteX20803" y="connsiteY20803"/>
              </a:cxn>
              <a:cxn ang="0">
                <a:pos x="connsiteX20804" y="connsiteY20804"/>
              </a:cxn>
              <a:cxn ang="0">
                <a:pos x="connsiteX20805" y="connsiteY20805"/>
              </a:cxn>
              <a:cxn ang="0">
                <a:pos x="connsiteX20806" y="connsiteY20806"/>
              </a:cxn>
              <a:cxn ang="0">
                <a:pos x="connsiteX20807" y="connsiteY20807"/>
              </a:cxn>
              <a:cxn ang="0">
                <a:pos x="connsiteX20808" y="connsiteY20808"/>
              </a:cxn>
              <a:cxn ang="0">
                <a:pos x="connsiteX20809" y="connsiteY20809"/>
              </a:cxn>
              <a:cxn ang="0">
                <a:pos x="connsiteX20810" y="connsiteY20810"/>
              </a:cxn>
              <a:cxn ang="0">
                <a:pos x="connsiteX20811" y="connsiteY20811"/>
              </a:cxn>
              <a:cxn ang="0">
                <a:pos x="connsiteX20812" y="connsiteY20812"/>
              </a:cxn>
              <a:cxn ang="0">
                <a:pos x="connsiteX20813" y="connsiteY20813"/>
              </a:cxn>
              <a:cxn ang="0">
                <a:pos x="connsiteX20814" y="connsiteY20814"/>
              </a:cxn>
              <a:cxn ang="0">
                <a:pos x="connsiteX20815" y="connsiteY20815"/>
              </a:cxn>
              <a:cxn ang="0">
                <a:pos x="connsiteX20816" y="connsiteY20816"/>
              </a:cxn>
              <a:cxn ang="0">
                <a:pos x="connsiteX20817" y="connsiteY20817"/>
              </a:cxn>
              <a:cxn ang="0">
                <a:pos x="connsiteX20818" y="connsiteY20818"/>
              </a:cxn>
              <a:cxn ang="0">
                <a:pos x="connsiteX20819" y="connsiteY20819"/>
              </a:cxn>
              <a:cxn ang="0">
                <a:pos x="connsiteX20820" y="connsiteY20820"/>
              </a:cxn>
              <a:cxn ang="0">
                <a:pos x="connsiteX20821" y="connsiteY20821"/>
              </a:cxn>
              <a:cxn ang="0">
                <a:pos x="connsiteX20822" y="connsiteY20822"/>
              </a:cxn>
              <a:cxn ang="0">
                <a:pos x="connsiteX20823" y="connsiteY20823"/>
              </a:cxn>
              <a:cxn ang="0">
                <a:pos x="connsiteX20824" y="connsiteY20824"/>
              </a:cxn>
              <a:cxn ang="0">
                <a:pos x="connsiteX20825" y="connsiteY20825"/>
              </a:cxn>
              <a:cxn ang="0">
                <a:pos x="connsiteX20826" y="connsiteY20826"/>
              </a:cxn>
              <a:cxn ang="0">
                <a:pos x="connsiteX20827" y="connsiteY20827"/>
              </a:cxn>
              <a:cxn ang="0">
                <a:pos x="connsiteX20828" y="connsiteY20828"/>
              </a:cxn>
              <a:cxn ang="0">
                <a:pos x="connsiteX20829" y="connsiteY20829"/>
              </a:cxn>
              <a:cxn ang="0">
                <a:pos x="connsiteX20830" y="connsiteY20830"/>
              </a:cxn>
              <a:cxn ang="0">
                <a:pos x="connsiteX20831" y="connsiteY20831"/>
              </a:cxn>
              <a:cxn ang="0">
                <a:pos x="connsiteX20832" y="connsiteY20832"/>
              </a:cxn>
              <a:cxn ang="0">
                <a:pos x="connsiteX20833" y="connsiteY20833"/>
              </a:cxn>
              <a:cxn ang="0">
                <a:pos x="connsiteX20834" y="connsiteY20834"/>
              </a:cxn>
              <a:cxn ang="0">
                <a:pos x="connsiteX20835" y="connsiteY20835"/>
              </a:cxn>
              <a:cxn ang="0">
                <a:pos x="connsiteX20836" y="connsiteY20836"/>
              </a:cxn>
              <a:cxn ang="0">
                <a:pos x="connsiteX20837" y="connsiteY20837"/>
              </a:cxn>
              <a:cxn ang="0">
                <a:pos x="connsiteX20838" y="connsiteY20838"/>
              </a:cxn>
              <a:cxn ang="0">
                <a:pos x="connsiteX20839" y="connsiteY20839"/>
              </a:cxn>
              <a:cxn ang="0">
                <a:pos x="connsiteX20840" y="connsiteY20840"/>
              </a:cxn>
              <a:cxn ang="0">
                <a:pos x="connsiteX20841" y="connsiteY20841"/>
              </a:cxn>
              <a:cxn ang="0">
                <a:pos x="connsiteX20842" y="connsiteY20842"/>
              </a:cxn>
              <a:cxn ang="0">
                <a:pos x="connsiteX20843" y="connsiteY20843"/>
              </a:cxn>
              <a:cxn ang="0">
                <a:pos x="connsiteX20844" y="connsiteY20844"/>
              </a:cxn>
              <a:cxn ang="0">
                <a:pos x="connsiteX20845" y="connsiteY20845"/>
              </a:cxn>
              <a:cxn ang="0">
                <a:pos x="connsiteX20846" y="connsiteY20846"/>
              </a:cxn>
              <a:cxn ang="0">
                <a:pos x="connsiteX20847" y="connsiteY20847"/>
              </a:cxn>
              <a:cxn ang="0">
                <a:pos x="connsiteX20848" y="connsiteY20848"/>
              </a:cxn>
              <a:cxn ang="0">
                <a:pos x="connsiteX20849" y="connsiteY20849"/>
              </a:cxn>
              <a:cxn ang="0">
                <a:pos x="connsiteX20850" y="connsiteY20850"/>
              </a:cxn>
              <a:cxn ang="0">
                <a:pos x="connsiteX20851" y="connsiteY20851"/>
              </a:cxn>
              <a:cxn ang="0">
                <a:pos x="connsiteX20852" y="connsiteY20852"/>
              </a:cxn>
              <a:cxn ang="0">
                <a:pos x="connsiteX20853" y="connsiteY20853"/>
              </a:cxn>
              <a:cxn ang="0">
                <a:pos x="connsiteX20854" y="connsiteY20854"/>
              </a:cxn>
              <a:cxn ang="0">
                <a:pos x="connsiteX20855" y="connsiteY20855"/>
              </a:cxn>
              <a:cxn ang="0">
                <a:pos x="connsiteX20856" y="connsiteY20856"/>
              </a:cxn>
              <a:cxn ang="0">
                <a:pos x="connsiteX20857" y="connsiteY20857"/>
              </a:cxn>
              <a:cxn ang="0">
                <a:pos x="connsiteX20858" y="connsiteY20858"/>
              </a:cxn>
              <a:cxn ang="0">
                <a:pos x="connsiteX20859" y="connsiteY20859"/>
              </a:cxn>
              <a:cxn ang="0">
                <a:pos x="connsiteX20860" y="connsiteY20860"/>
              </a:cxn>
              <a:cxn ang="0">
                <a:pos x="connsiteX20861" y="connsiteY20861"/>
              </a:cxn>
              <a:cxn ang="0">
                <a:pos x="connsiteX20862" y="connsiteY20862"/>
              </a:cxn>
              <a:cxn ang="0">
                <a:pos x="connsiteX20863" y="connsiteY20863"/>
              </a:cxn>
              <a:cxn ang="0">
                <a:pos x="connsiteX20864" y="connsiteY20864"/>
              </a:cxn>
              <a:cxn ang="0">
                <a:pos x="connsiteX20865" y="connsiteY20865"/>
              </a:cxn>
              <a:cxn ang="0">
                <a:pos x="connsiteX20866" y="connsiteY20866"/>
              </a:cxn>
              <a:cxn ang="0">
                <a:pos x="connsiteX20867" y="connsiteY20867"/>
              </a:cxn>
              <a:cxn ang="0">
                <a:pos x="connsiteX20868" y="connsiteY20868"/>
              </a:cxn>
              <a:cxn ang="0">
                <a:pos x="connsiteX20869" y="connsiteY20869"/>
              </a:cxn>
              <a:cxn ang="0">
                <a:pos x="connsiteX20870" y="connsiteY20870"/>
              </a:cxn>
              <a:cxn ang="0">
                <a:pos x="connsiteX20871" y="connsiteY20871"/>
              </a:cxn>
              <a:cxn ang="0">
                <a:pos x="connsiteX20872" y="connsiteY20872"/>
              </a:cxn>
              <a:cxn ang="0">
                <a:pos x="connsiteX20873" y="connsiteY20873"/>
              </a:cxn>
              <a:cxn ang="0">
                <a:pos x="connsiteX20874" y="connsiteY20874"/>
              </a:cxn>
              <a:cxn ang="0">
                <a:pos x="connsiteX20875" y="connsiteY20875"/>
              </a:cxn>
              <a:cxn ang="0">
                <a:pos x="connsiteX20876" y="connsiteY20876"/>
              </a:cxn>
              <a:cxn ang="0">
                <a:pos x="connsiteX20877" y="connsiteY20877"/>
              </a:cxn>
              <a:cxn ang="0">
                <a:pos x="connsiteX20878" y="connsiteY20878"/>
              </a:cxn>
              <a:cxn ang="0">
                <a:pos x="connsiteX20879" y="connsiteY20879"/>
              </a:cxn>
              <a:cxn ang="0">
                <a:pos x="connsiteX20880" y="connsiteY20880"/>
              </a:cxn>
              <a:cxn ang="0">
                <a:pos x="connsiteX20881" y="connsiteY20881"/>
              </a:cxn>
              <a:cxn ang="0">
                <a:pos x="connsiteX20882" y="connsiteY20882"/>
              </a:cxn>
              <a:cxn ang="0">
                <a:pos x="connsiteX20883" y="connsiteY20883"/>
              </a:cxn>
              <a:cxn ang="0">
                <a:pos x="connsiteX20884" y="connsiteY20884"/>
              </a:cxn>
              <a:cxn ang="0">
                <a:pos x="connsiteX20885" y="connsiteY20885"/>
              </a:cxn>
              <a:cxn ang="0">
                <a:pos x="connsiteX20886" y="connsiteY20886"/>
              </a:cxn>
              <a:cxn ang="0">
                <a:pos x="connsiteX20887" y="connsiteY20887"/>
              </a:cxn>
              <a:cxn ang="0">
                <a:pos x="connsiteX20888" y="connsiteY20888"/>
              </a:cxn>
              <a:cxn ang="0">
                <a:pos x="connsiteX20889" y="connsiteY20889"/>
              </a:cxn>
              <a:cxn ang="0">
                <a:pos x="connsiteX20890" y="connsiteY20890"/>
              </a:cxn>
              <a:cxn ang="0">
                <a:pos x="connsiteX20891" y="connsiteY20891"/>
              </a:cxn>
              <a:cxn ang="0">
                <a:pos x="connsiteX20892" y="connsiteY20892"/>
              </a:cxn>
              <a:cxn ang="0">
                <a:pos x="connsiteX20893" y="connsiteY20893"/>
              </a:cxn>
              <a:cxn ang="0">
                <a:pos x="connsiteX20894" y="connsiteY20894"/>
              </a:cxn>
              <a:cxn ang="0">
                <a:pos x="connsiteX20895" y="connsiteY20895"/>
              </a:cxn>
              <a:cxn ang="0">
                <a:pos x="connsiteX20896" y="connsiteY20896"/>
              </a:cxn>
              <a:cxn ang="0">
                <a:pos x="connsiteX20897" y="connsiteY20897"/>
              </a:cxn>
              <a:cxn ang="0">
                <a:pos x="connsiteX20898" y="connsiteY20898"/>
              </a:cxn>
              <a:cxn ang="0">
                <a:pos x="connsiteX20899" y="connsiteY20899"/>
              </a:cxn>
              <a:cxn ang="0">
                <a:pos x="connsiteX20900" y="connsiteY20900"/>
              </a:cxn>
              <a:cxn ang="0">
                <a:pos x="connsiteX20901" y="connsiteY20901"/>
              </a:cxn>
              <a:cxn ang="0">
                <a:pos x="connsiteX20902" y="connsiteY20902"/>
              </a:cxn>
              <a:cxn ang="0">
                <a:pos x="connsiteX20903" y="connsiteY20903"/>
              </a:cxn>
              <a:cxn ang="0">
                <a:pos x="connsiteX20904" y="connsiteY20904"/>
              </a:cxn>
              <a:cxn ang="0">
                <a:pos x="connsiteX20905" y="connsiteY20905"/>
              </a:cxn>
              <a:cxn ang="0">
                <a:pos x="connsiteX20906" y="connsiteY20906"/>
              </a:cxn>
              <a:cxn ang="0">
                <a:pos x="connsiteX20907" y="connsiteY20907"/>
              </a:cxn>
              <a:cxn ang="0">
                <a:pos x="connsiteX20908" y="connsiteY20908"/>
              </a:cxn>
              <a:cxn ang="0">
                <a:pos x="connsiteX20909" y="connsiteY20909"/>
              </a:cxn>
              <a:cxn ang="0">
                <a:pos x="connsiteX20910" y="connsiteY20910"/>
              </a:cxn>
              <a:cxn ang="0">
                <a:pos x="connsiteX20911" y="connsiteY20911"/>
              </a:cxn>
              <a:cxn ang="0">
                <a:pos x="connsiteX20912" y="connsiteY20912"/>
              </a:cxn>
              <a:cxn ang="0">
                <a:pos x="connsiteX20913" y="connsiteY20913"/>
              </a:cxn>
              <a:cxn ang="0">
                <a:pos x="connsiteX20914" y="connsiteY20914"/>
              </a:cxn>
              <a:cxn ang="0">
                <a:pos x="connsiteX20915" y="connsiteY20915"/>
              </a:cxn>
              <a:cxn ang="0">
                <a:pos x="connsiteX20916" y="connsiteY20916"/>
              </a:cxn>
              <a:cxn ang="0">
                <a:pos x="connsiteX20917" y="connsiteY20917"/>
              </a:cxn>
              <a:cxn ang="0">
                <a:pos x="connsiteX20918" y="connsiteY20918"/>
              </a:cxn>
              <a:cxn ang="0">
                <a:pos x="connsiteX20919" y="connsiteY20919"/>
              </a:cxn>
              <a:cxn ang="0">
                <a:pos x="connsiteX20920" y="connsiteY20920"/>
              </a:cxn>
              <a:cxn ang="0">
                <a:pos x="connsiteX20921" y="connsiteY20921"/>
              </a:cxn>
              <a:cxn ang="0">
                <a:pos x="connsiteX20922" y="connsiteY20922"/>
              </a:cxn>
              <a:cxn ang="0">
                <a:pos x="connsiteX20923" y="connsiteY20923"/>
              </a:cxn>
              <a:cxn ang="0">
                <a:pos x="connsiteX20924" y="connsiteY20924"/>
              </a:cxn>
              <a:cxn ang="0">
                <a:pos x="connsiteX20925" y="connsiteY20925"/>
              </a:cxn>
              <a:cxn ang="0">
                <a:pos x="connsiteX20926" y="connsiteY20926"/>
              </a:cxn>
              <a:cxn ang="0">
                <a:pos x="connsiteX20927" y="connsiteY20927"/>
              </a:cxn>
              <a:cxn ang="0">
                <a:pos x="connsiteX20928" y="connsiteY20928"/>
              </a:cxn>
              <a:cxn ang="0">
                <a:pos x="connsiteX20929" y="connsiteY20929"/>
              </a:cxn>
              <a:cxn ang="0">
                <a:pos x="connsiteX20930" y="connsiteY20930"/>
              </a:cxn>
              <a:cxn ang="0">
                <a:pos x="connsiteX20931" y="connsiteY20931"/>
              </a:cxn>
              <a:cxn ang="0">
                <a:pos x="connsiteX20932" y="connsiteY20932"/>
              </a:cxn>
              <a:cxn ang="0">
                <a:pos x="connsiteX20933" y="connsiteY20933"/>
              </a:cxn>
              <a:cxn ang="0">
                <a:pos x="connsiteX20934" y="connsiteY20934"/>
              </a:cxn>
              <a:cxn ang="0">
                <a:pos x="connsiteX20935" y="connsiteY20935"/>
              </a:cxn>
              <a:cxn ang="0">
                <a:pos x="connsiteX20936" y="connsiteY20936"/>
              </a:cxn>
              <a:cxn ang="0">
                <a:pos x="connsiteX20937" y="connsiteY20937"/>
              </a:cxn>
              <a:cxn ang="0">
                <a:pos x="connsiteX20938" y="connsiteY20938"/>
              </a:cxn>
              <a:cxn ang="0">
                <a:pos x="connsiteX20939" y="connsiteY20939"/>
              </a:cxn>
              <a:cxn ang="0">
                <a:pos x="connsiteX20940" y="connsiteY20940"/>
              </a:cxn>
              <a:cxn ang="0">
                <a:pos x="connsiteX20941" y="connsiteY20941"/>
              </a:cxn>
              <a:cxn ang="0">
                <a:pos x="connsiteX20942" y="connsiteY20942"/>
              </a:cxn>
              <a:cxn ang="0">
                <a:pos x="connsiteX20943" y="connsiteY20943"/>
              </a:cxn>
              <a:cxn ang="0">
                <a:pos x="connsiteX20944" y="connsiteY20944"/>
              </a:cxn>
              <a:cxn ang="0">
                <a:pos x="connsiteX20945" y="connsiteY20945"/>
              </a:cxn>
              <a:cxn ang="0">
                <a:pos x="connsiteX20946" y="connsiteY20946"/>
              </a:cxn>
              <a:cxn ang="0">
                <a:pos x="connsiteX20947" y="connsiteY20947"/>
              </a:cxn>
              <a:cxn ang="0">
                <a:pos x="connsiteX20948" y="connsiteY20948"/>
              </a:cxn>
              <a:cxn ang="0">
                <a:pos x="connsiteX20949" y="connsiteY20949"/>
              </a:cxn>
              <a:cxn ang="0">
                <a:pos x="connsiteX20950" y="connsiteY20950"/>
              </a:cxn>
              <a:cxn ang="0">
                <a:pos x="connsiteX20951" y="connsiteY20951"/>
              </a:cxn>
              <a:cxn ang="0">
                <a:pos x="connsiteX20952" y="connsiteY20952"/>
              </a:cxn>
              <a:cxn ang="0">
                <a:pos x="connsiteX20953" y="connsiteY20953"/>
              </a:cxn>
              <a:cxn ang="0">
                <a:pos x="connsiteX20954" y="connsiteY20954"/>
              </a:cxn>
              <a:cxn ang="0">
                <a:pos x="connsiteX20955" y="connsiteY20955"/>
              </a:cxn>
              <a:cxn ang="0">
                <a:pos x="connsiteX20956" y="connsiteY20956"/>
              </a:cxn>
              <a:cxn ang="0">
                <a:pos x="connsiteX20957" y="connsiteY20957"/>
              </a:cxn>
              <a:cxn ang="0">
                <a:pos x="connsiteX20958" y="connsiteY20958"/>
              </a:cxn>
              <a:cxn ang="0">
                <a:pos x="connsiteX20959" y="connsiteY20959"/>
              </a:cxn>
              <a:cxn ang="0">
                <a:pos x="connsiteX20960" y="connsiteY20960"/>
              </a:cxn>
              <a:cxn ang="0">
                <a:pos x="connsiteX20961" y="connsiteY20961"/>
              </a:cxn>
              <a:cxn ang="0">
                <a:pos x="connsiteX20962" y="connsiteY20962"/>
              </a:cxn>
              <a:cxn ang="0">
                <a:pos x="connsiteX20963" y="connsiteY20963"/>
              </a:cxn>
              <a:cxn ang="0">
                <a:pos x="connsiteX20964" y="connsiteY20964"/>
              </a:cxn>
              <a:cxn ang="0">
                <a:pos x="connsiteX20965" y="connsiteY20965"/>
              </a:cxn>
              <a:cxn ang="0">
                <a:pos x="connsiteX20966" y="connsiteY20966"/>
              </a:cxn>
              <a:cxn ang="0">
                <a:pos x="connsiteX20967" y="connsiteY20967"/>
              </a:cxn>
              <a:cxn ang="0">
                <a:pos x="connsiteX20968" y="connsiteY20968"/>
              </a:cxn>
              <a:cxn ang="0">
                <a:pos x="connsiteX20969" y="connsiteY20969"/>
              </a:cxn>
              <a:cxn ang="0">
                <a:pos x="connsiteX20970" y="connsiteY20970"/>
              </a:cxn>
              <a:cxn ang="0">
                <a:pos x="connsiteX20971" y="connsiteY20971"/>
              </a:cxn>
              <a:cxn ang="0">
                <a:pos x="connsiteX20972" y="connsiteY20972"/>
              </a:cxn>
              <a:cxn ang="0">
                <a:pos x="connsiteX20973" y="connsiteY20973"/>
              </a:cxn>
              <a:cxn ang="0">
                <a:pos x="connsiteX20974" y="connsiteY20974"/>
              </a:cxn>
              <a:cxn ang="0">
                <a:pos x="connsiteX20975" y="connsiteY20975"/>
              </a:cxn>
              <a:cxn ang="0">
                <a:pos x="connsiteX20976" y="connsiteY20976"/>
              </a:cxn>
              <a:cxn ang="0">
                <a:pos x="connsiteX20977" y="connsiteY20977"/>
              </a:cxn>
              <a:cxn ang="0">
                <a:pos x="connsiteX20978" y="connsiteY20978"/>
              </a:cxn>
              <a:cxn ang="0">
                <a:pos x="connsiteX20979" y="connsiteY20979"/>
              </a:cxn>
              <a:cxn ang="0">
                <a:pos x="connsiteX20980" y="connsiteY20980"/>
              </a:cxn>
              <a:cxn ang="0">
                <a:pos x="connsiteX20981" y="connsiteY20981"/>
              </a:cxn>
              <a:cxn ang="0">
                <a:pos x="connsiteX20982" y="connsiteY20982"/>
              </a:cxn>
              <a:cxn ang="0">
                <a:pos x="connsiteX20983" y="connsiteY20983"/>
              </a:cxn>
              <a:cxn ang="0">
                <a:pos x="connsiteX20984" y="connsiteY20984"/>
              </a:cxn>
              <a:cxn ang="0">
                <a:pos x="connsiteX20985" y="connsiteY20985"/>
              </a:cxn>
              <a:cxn ang="0">
                <a:pos x="connsiteX20986" y="connsiteY20986"/>
              </a:cxn>
              <a:cxn ang="0">
                <a:pos x="connsiteX20987" y="connsiteY20987"/>
              </a:cxn>
              <a:cxn ang="0">
                <a:pos x="connsiteX20988" y="connsiteY20988"/>
              </a:cxn>
              <a:cxn ang="0">
                <a:pos x="connsiteX20989" y="connsiteY20989"/>
              </a:cxn>
              <a:cxn ang="0">
                <a:pos x="connsiteX20990" y="connsiteY20990"/>
              </a:cxn>
              <a:cxn ang="0">
                <a:pos x="connsiteX20991" y="connsiteY20991"/>
              </a:cxn>
              <a:cxn ang="0">
                <a:pos x="connsiteX20992" y="connsiteY20992"/>
              </a:cxn>
              <a:cxn ang="0">
                <a:pos x="connsiteX20993" y="connsiteY20993"/>
              </a:cxn>
              <a:cxn ang="0">
                <a:pos x="connsiteX20994" y="connsiteY20994"/>
              </a:cxn>
              <a:cxn ang="0">
                <a:pos x="connsiteX20995" y="connsiteY20995"/>
              </a:cxn>
              <a:cxn ang="0">
                <a:pos x="connsiteX20996" y="connsiteY20996"/>
              </a:cxn>
              <a:cxn ang="0">
                <a:pos x="connsiteX20997" y="connsiteY20997"/>
              </a:cxn>
              <a:cxn ang="0">
                <a:pos x="connsiteX20998" y="connsiteY20998"/>
              </a:cxn>
              <a:cxn ang="0">
                <a:pos x="connsiteX20999" y="connsiteY20999"/>
              </a:cxn>
              <a:cxn ang="0">
                <a:pos x="connsiteX21000" y="connsiteY21000"/>
              </a:cxn>
              <a:cxn ang="0">
                <a:pos x="connsiteX21001" y="connsiteY21001"/>
              </a:cxn>
              <a:cxn ang="0">
                <a:pos x="connsiteX21002" y="connsiteY21002"/>
              </a:cxn>
              <a:cxn ang="0">
                <a:pos x="connsiteX21003" y="connsiteY21003"/>
              </a:cxn>
              <a:cxn ang="0">
                <a:pos x="connsiteX21004" y="connsiteY21004"/>
              </a:cxn>
              <a:cxn ang="0">
                <a:pos x="connsiteX21005" y="connsiteY21005"/>
              </a:cxn>
              <a:cxn ang="0">
                <a:pos x="connsiteX21006" y="connsiteY21006"/>
              </a:cxn>
              <a:cxn ang="0">
                <a:pos x="connsiteX21007" y="connsiteY21007"/>
              </a:cxn>
              <a:cxn ang="0">
                <a:pos x="connsiteX21008" y="connsiteY21008"/>
              </a:cxn>
              <a:cxn ang="0">
                <a:pos x="connsiteX21009" y="connsiteY21009"/>
              </a:cxn>
              <a:cxn ang="0">
                <a:pos x="connsiteX21010" y="connsiteY21010"/>
              </a:cxn>
              <a:cxn ang="0">
                <a:pos x="connsiteX21011" y="connsiteY21011"/>
              </a:cxn>
              <a:cxn ang="0">
                <a:pos x="connsiteX21012" y="connsiteY21012"/>
              </a:cxn>
              <a:cxn ang="0">
                <a:pos x="connsiteX21013" y="connsiteY21013"/>
              </a:cxn>
              <a:cxn ang="0">
                <a:pos x="connsiteX21014" y="connsiteY21014"/>
              </a:cxn>
              <a:cxn ang="0">
                <a:pos x="connsiteX21015" y="connsiteY21015"/>
              </a:cxn>
              <a:cxn ang="0">
                <a:pos x="connsiteX21016" y="connsiteY21016"/>
              </a:cxn>
              <a:cxn ang="0">
                <a:pos x="connsiteX21017" y="connsiteY21017"/>
              </a:cxn>
              <a:cxn ang="0">
                <a:pos x="connsiteX21018" y="connsiteY21018"/>
              </a:cxn>
              <a:cxn ang="0">
                <a:pos x="connsiteX21019" y="connsiteY21019"/>
              </a:cxn>
              <a:cxn ang="0">
                <a:pos x="connsiteX21020" y="connsiteY21020"/>
              </a:cxn>
              <a:cxn ang="0">
                <a:pos x="connsiteX21021" y="connsiteY21021"/>
              </a:cxn>
              <a:cxn ang="0">
                <a:pos x="connsiteX21022" y="connsiteY21022"/>
              </a:cxn>
              <a:cxn ang="0">
                <a:pos x="connsiteX21023" y="connsiteY21023"/>
              </a:cxn>
              <a:cxn ang="0">
                <a:pos x="connsiteX21024" y="connsiteY21024"/>
              </a:cxn>
              <a:cxn ang="0">
                <a:pos x="connsiteX21025" y="connsiteY21025"/>
              </a:cxn>
              <a:cxn ang="0">
                <a:pos x="connsiteX21026" y="connsiteY21026"/>
              </a:cxn>
              <a:cxn ang="0">
                <a:pos x="connsiteX21027" y="connsiteY21027"/>
              </a:cxn>
              <a:cxn ang="0">
                <a:pos x="connsiteX21028" y="connsiteY21028"/>
              </a:cxn>
              <a:cxn ang="0">
                <a:pos x="connsiteX21029" y="connsiteY21029"/>
              </a:cxn>
              <a:cxn ang="0">
                <a:pos x="connsiteX21030" y="connsiteY21030"/>
              </a:cxn>
              <a:cxn ang="0">
                <a:pos x="connsiteX21031" y="connsiteY21031"/>
              </a:cxn>
              <a:cxn ang="0">
                <a:pos x="connsiteX21032" y="connsiteY21032"/>
              </a:cxn>
              <a:cxn ang="0">
                <a:pos x="connsiteX21033" y="connsiteY21033"/>
              </a:cxn>
              <a:cxn ang="0">
                <a:pos x="connsiteX21034" y="connsiteY21034"/>
              </a:cxn>
              <a:cxn ang="0">
                <a:pos x="connsiteX21035" y="connsiteY21035"/>
              </a:cxn>
              <a:cxn ang="0">
                <a:pos x="connsiteX21036" y="connsiteY21036"/>
              </a:cxn>
              <a:cxn ang="0">
                <a:pos x="connsiteX21037" y="connsiteY21037"/>
              </a:cxn>
              <a:cxn ang="0">
                <a:pos x="connsiteX21038" y="connsiteY21038"/>
              </a:cxn>
              <a:cxn ang="0">
                <a:pos x="connsiteX21039" y="connsiteY21039"/>
              </a:cxn>
              <a:cxn ang="0">
                <a:pos x="connsiteX21040" y="connsiteY21040"/>
              </a:cxn>
              <a:cxn ang="0">
                <a:pos x="connsiteX21041" y="connsiteY21041"/>
              </a:cxn>
              <a:cxn ang="0">
                <a:pos x="connsiteX21042" y="connsiteY21042"/>
              </a:cxn>
              <a:cxn ang="0">
                <a:pos x="connsiteX21043" y="connsiteY21043"/>
              </a:cxn>
              <a:cxn ang="0">
                <a:pos x="connsiteX21044" y="connsiteY21044"/>
              </a:cxn>
              <a:cxn ang="0">
                <a:pos x="connsiteX21045" y="connsiteY21045"/>
              </a:cxn>
              <a:cxn ang="0">
                <a:pos x="connsiteX21046" y="connsiteY21046"/>
              </a:cxn>
              <a:cxn ang="0">
                <a:pos x="connsiteX21047" y="connsiteY21047"/>
              </a:cxn>
              <a:cxn ang="0">
                <a:pos x="connsiteX21048" y="connsiteY21048"/>
              </a:cxn>
              <a:cxn ang="0">
                <a:pos x="connsiteX21049" y="connsiteY21049"/>
              </a:cxn>
              <a:cxn ang="0">
                <a:pos x="connsiteX21050" y="connsiteY21050"/>
              </a:cxn>
              <a:cxn ang="0">
                <a:pos x="connsiteX21051" y="connsiteY21051"/>
              </a:cxn>
              <a:cxn ang="0">
                <a:pos x="connsiteX21052" y="connsiteY21052"/>
              </a:cxn>
              <a:cxn ang="0">
                <a:pos x="connsiteX21053" y="connsiteY21053"/>
              </a:cxn>
              <a:cxn ang="0">
                <a:pos x="connsiteX21054" y="connsiteY21054"/>
              </a:cxn>
              <a:cxn ang="0">
                <a:pos x="connsiteX21055" y="connsiteY21055"/>
              </a:cxn>
              <a:cxn ang="0">
                <a:pos x="connsiteX21056" y="connsiteY21056"/>
              </a:cxn>
              <a:cxn ang="0">
                <a:pos x="connsiteX21057" y="connsiteY21057"/>
              </a:cxn>
              <a:cxn ang="0">
                <a:pos x="connsiteX21058" y="connsiteY21058"/>
              </a:cxn>
              <a:cxn ang="0">
                <a:pos x="connsiteX21059" y="connsiteY21059"/>
              </a:cxn>
              <a:cxn ang="0">
                <a:pos x="connsiteX21060" y="connsiteY21060"/>
              </a:cxn>
              <a:cxn ang="0">
                <a:pos x="connsiteX21061" y="connsiteY21061"/>
              </a:cxn>
              <a:cxn ang="0">
                <a:pos x="connsiteX21062" y="connsiteY21062"/>
              </a:cxn>
              <a:cxn ang="0">
                <a:pos x="connsiteX21063" y="connsiteY21063"/>
              </a:cxn>
              <a:cxn ang="0">
                <a:pos x="connsiteX21064" y="connsiteY21064"/>
              </a:cxn>
              <a:cxn ang="0">
                <a:pos x="connsiteX21065" y="connsiteY21065"/>
              </a:cxn>
              <a:cxn ang="0">
                <a:pos x="connsiteX21066" y="connsiteY21066"/>
              </a:cxn>
              <a:cxn ang="0">
                <a:pos x="connsiteX21067" y="connsiteY21067"/>
              </a:cxn>
              <a:cxn ang="0">
                <a:pos x="connsiteX21068" y="connsiteY21068"/>
              </a:cxn>
              <a:cxn ang="0">
                <a:pos x="connsiteX21069" y="connsiteY21069"/>
              </a:cxn>
              <a:cxn ang="0">
                <a:pos x="connsiteX21070" y="connsiteY21070"/>
              </a:cxn>
              <a:cxn ang="0">
                <a:pos x="connsiteX21071" y="connsiteY21071"/>
              </a:cxn>
              <a:cxn ang="0">
                <a:pos x="connsiteX21072" y="connsiteY21072"/>
              </a:cxn>
              <a:cxn ang="0">
                <a:pos x="connsiteX21073" y="connsiteY21073"/>
              </a:cxn>
              <a:cxn ang="0">
                <a:pos x="connsiteX21074" y="connsiteY21074"/>
              </a:cxn>
              <a:cxn ang="0">
                <a:pos x="connsiteX21075" y="connsiteY21075"/>
              </a:cxn>
              <a:cxn ang="0">
                <a:pos x="connsiteX21076" y="connsiteY21076"/>
              </a:cxn>
              <a:cxn ang="0">
                <a:pos x="connsiteX21077" y="connsiteY21077"/>
              </a:cxn>
              <a:cxn ang="0">
                <a:pos x="connsiteX21078" y="connsiteY21078"/>
              </a:cxn>
              <a:cxn ang="0">
                <a:pos x="connsiteX21079" y="connsiteY21079"/>
              </a:cxn>
              <a:cxn ang="0">
                <a:pos x="connsiteX21080" y="connsiteY21080"/>
              </a:cxn>
              <a:cxn ang="0">
                <a:pos x="connsiteX21081" y="connsiteY21081"/>
              </a:cxn>
              <a:cxn ang="0">
                <a:pos x="connsiteX21082" y="connsiteY21082"/>
              </a:cxn>
              <a:cxn ang="0">
                <a:pos x="connsiteX21083" y="connsiteY21083"/>
              </a:cxn>
              <a:cxn ang="0">
                <a:pos x="connsiteX21084" y="connsiteY21084"/>
              </a:cxn>
              <a:cxn ang="0">
                <a:pos x="connsiteX21085" y="connsiteY21085"/>
              </a:cxn>
              <a:cxn ang="0">
                <a:pos x="connsiteX21086" y="connsiteY21086"/>
              </a:cxn>
              <a:cxn ang="0">
                <a:pos x="connsiteX21087" y="connsiteY21087"/>
              </a:cxn>
              <a:cxn ang="0">
                <a:pos x="connsiteX21088" y="connsiteY21088"/>
              </a:cxn>
              <a:cxn ang="0">
                <a:pos x="connsiteX21089" y="connsiteY21089"/>
              </a:cxn>
              <a:cxn ang="0">
                <a:pos x="connsiteX21090" y="connsiteY21090"/>
              </a:cxn>
              <a:cxn ang="0">
                <a:pos x="connsiteX21091" y="connsiteY21091"/>
              </a:cxn>
              <a:cxn ang="0">
                <a:pos x="connsiteX21092" y="connsiteY21092"/>
              </a:cxn>
              <a:cxn ang="0">
                <a:pos x="connsiteX21093" y="connsiteY21093"/>
              </a:cxn>
              <a:cxn ang="0">
                <a:pos x="connsiteX21094" y="connsiteY21094"/>
              </a:cxn>
              <a:cxn ang="0">
                <a:pos x="connsiteX21095" y="connsiteY21095"/>
              </a:cxn>
              <a:cxn ang="0">
                <a:pos x="connsiteX21096" y="connsiteY21096"/>
              </a:cxn>
              <a:cxn ang="0">
                <a:pos x="connsiteX21097" y="connsiteY21097"/>
              </a:cxn>
              <a:cxn ang="0">
                <a:pos x="connsiteX21098" y="connsiteY21098"/>
              </a:cxn>
              <a:cxn ang="0">
                <a:pos x="connsiteX21099" y="connsiteY21099"/>
              </a:cxn>
              <a:cxn ang="0">
                <a:pos x="connsiteX21100" y="connsiteY21100"/>
              </a:cxn>
              <a:cxn ang="0">
                <a:pos x="connsiteX21101" y="connsiteY21101"/>
              </a:cxn>
              <a:cxn ang="0">
                <a:pos x="connsiteX21102" y="connsiteY21102"/>
              </a:cxn>
              <a:cxn ang="0">
                <a:pos x="connsiteX21103" y="connsiteY21103"/>
              </a:cxn>
              <a:cxn ang="0">
                <a:pos x="connsiteX21104" y="connsiteY21104"/>
              </a:cxn>
              <a:cxn ang="0">
                <a:pos x="connsiteX21105" y="connsiteY21105"/>
              </a:cxn>
              <a:cxn ang="0">
                <a:pos x="connsiteX21106" y="connsiteY21106"/>
              </a:cxn>
              <a:cxn ang="0">
                <a:pos x="connsiteX21107" y="connsiteY21107"/>
              </a:cxn>
              <a:cxn ang="0">
                <a:pos x="connsiteX21108" y="connsiteY21108"/>
              </a:cxn>
              <a:cxn ang="0">
                <a:pos x="connsiteX21109" y="connsiteY21109"/>
              </a:cxn>
              <a:cxn ang="0">
                <a:pos x="connsiteX21110" y="connsiteY21110"/>
              </a:cxn>
              <a:cxn ang="0">
                <a:pos x="connsiteX21111" y="connsiteY21111"/>
              </a:cxn>
              <a:cxn ang="0">
                <a:pos x="connsiteX21112" y="connsiteY21112"/>
              </a:cxn>
              <a:cxn ang="0">
                <a:pos x="connsiteX21113" y="connsiteY21113"/>
              </a:cxn>
              <a:cxn ang="0">
                <a:pos x="connsiteX21114" y="connsiteY21114"/>
              </a:cxn>
              <a:cxn ang="0">
                <a:pos x="connsiteX21115" y="connsiteY21115"/>
              </a:cxn>
              <a:cxn ang="0">
                <a:pos x="connsiteX21116" y="connsiteY21116"/>
              </a:cxn>
              <a:cxn ang="0">
                <a:pos x="connsiteX21117" y="connsiteY21117"/>
              </a:cxn>
              <a:cxn ang="0">
                <a:pos x="connsiteX21118" y="connsiteY21118"/>
              </a:cxn>
              <a:cxn ang="0">
                <a:pos x="connsiteX21119" y="connsiteY21119"/>
              </a:cxn>
              <a:cxn ang="0">
                <a:pos x="connsiteX21120" y="connsiteY21120"/>
              </a:cxn>
              <a:cxn ang="0">
                <a:pos x="connsiteX21121" y="connsiteY21121"/>
              </a:cxn>
              <a:cxn ang="0">
                <a:pos x="connsiteX21122" y="connsiteY21122"/>
              </a:cxn>
              <a:cxn ang="0">
                <a:pos x="connsiteX21123" y="connsiteY21123"/>
              </a:cxn>
              <a:cxn ang="0">
                <a:pos x="connsiteX21124" y="connsiteY21124"/>
              </a:cxn>
              <a:cxn ang="0">
                <a:pos x="connsiteX21125" y="connsiteY21125"/>
              </a:cxn>
              <a:cxn ang="0">
                <a:pos x="connsiteX21126" y="connsiteY21126"/>
              </a:cxn>
              <a:cxn ang="0">
                <a:pos x="connsiteX21127" y="connsiteY21127"/>
              </a:cxn>
              <a:cxn ang="0">
                <a:pos x="connsiteX21128" y="connsiteY21128"/>
              </a:cxn>
              <a:cxn ang="0">
                <a:pos x="connsiteX21129" y="connsiteY21129"/>
              </a:cxn>
              <a:cxn ang="0">
                <a:pos x="connsiteX21130" y="connsiteY21130"/>
              </a:cxn>
              <a:cxn ang="0">
                <a:pos x="connsiteX21131" y="connsiteY21131"/>
              </a:cxn>
              <a:cxn ang="0">
                <a:pos x="connsiteX21132" y="connsiteY21132"/>
              </a:cxn>
              <a:cxn ang="0">
                <a:pos x="connsiteX21133" y="connsiteY21133"/>
              </a:cxn>
              <a:cxn ang="0">
                <a:pos x="connsiteX21134" y="connsiteY21134"/>
              </a:cxn>
              <a:cxn ang="0">
                <a:pos x="connsiteX21135" y="connsiteY21135"/>
              </a:cxn>
              <a:cxn ang="0">
                <a:pos x="connsiteX21136" y="connsiteY21136"/>
              </a:cxn>
              <a:cxn ang="0">
                <a:pos x="connsiteX21137" y="connsiteY21137"/>
              </a:cxn>
              <a:cxn ang="0">
                <a:pos x="connsiteX21138" y="connsiteY21138"/>
              </a:cxn>
              <a:cxn ang="0">
                <a:pos x="connsiteX21139" y="connsiteY21139"/>
              </a:cxn>
              <a:cxn ang="0">
                <a:pos x="connsiteX21140" y="connsiteY21140"/>
              </a:cxn>
              <a:cxn ang="0">
                <a:pos x="connsiteX21141" y="connsiteY21141"/>
              </a:cxn>
              <a:cxn ang="0">
                <a:pos x="connsiteX21142" y="connsiteY21142"/>
              </a:cxn>
              <a:cxn ang="0">
                <a:pos x="connsiteX21143" y="connsiteY21143"/>
              </a:cxn>
              <a:cxn ang="0">
                <a:pos x="connsiteX21144" y="connsiteY21144"/>
              </a:cxn>
              <a:cxn ang="0">
                <a:pos x="connsiteX21145" y="connsiteY21145"/>
              </a:cxn>
              <a:cxn ang="0">
                <a:pos x="connsiteX21146" y="connsiteY21146"/>
              </a:cxn>
              <a:cxn ang="0">
                <a:pos x="connsiteX21147" y="connsiteY21147"/>
              </a:cxn>
              <a:cxn ang="0">
                <a:pos x="connsiteX21148" y="connsiteY21148"/>
              </a:cxn>
              <a:cxn ang="0">
                <a:pos x="connsiteX21149" y="connsiteY21149"/>
              </a:cxn>
              <a:cxn ang="0">
                <a:pos x="connsiteX21150" y="connsiteY21150"/>
              </a:cxn>
              <a:cxn ang="0">
                <a:pos x="connsiteX21151" y="connsiteY21151"/>
              </a:cxn>
              <a:cxn ang="0">
                <a:pos x="connsiteX21152" y="connsiteY21152"/>
              </a:cxn>
              <a:cxn ang="0">
                <a:pos x="connsiteX21153" y="connsiteY21153"/>
              </a:cxn>
              <a:cxn ang="0">
                <a:pos x="connsiteX21154" y="connsiteY21154"/>
              </a:cxn>
              <a:cxn ang="0">
                <a:pos x="connsiteX21155" y="connsiteY21155"/>
              </a:cxn>
              <a:cxn ang="0">
                <a:pos x="connsiteX21156" y="connsiteY21156"/>
              </a:cxn>
              <a:cxn ang="0">
                <a:pos x="connsiteX21157" y="connsiteY21157"/>
              </a:cxn>
              <a:cxn ang="0">
                <a:pos x="connsiteX21158" y="connsiteY21158"/>
              </a:cxn>
              <a:cxn ang="0">
                <a:pos x="connsiteX21159" y="connsiteY21159"/>
              </a:cxn>
              <a:cxn ang="0">
                <a:pos x="connsiteX21160" y="connsiteY21160"/>
              </a:cxn>
              <a:cxn ang="0">
                <a:pos x="connsiteX21161" y="connsiteY21161"/>
              </a:cxn>
              <a:cxn ang="0">
                <a:pos x="connsiteX21162" y="connsiteY21162"/>
              </a:cxn>
              <a:cxn ang="0">
                <a:pos x="connsiteX21163" y="connsiteY21163"/>
              </a:cxn>
              <a:cxn ang="0">
                <a:pos x="connsiteX21164" y="connsiteY21164"/>
              </a:cxn>
              <a:cxn ang="0">
                <a:pos x="connsiteX21165" y="connsiteY21165"/>
              </a:cxn>
              <a:cxn ang="0">
                <a:pos x="connsiteX21166" y="connsiteY21166"/>
              </a:cxn>
              <a:cxn ang="0">
                <a:pos x="connsiteX21167" y="connsiteY21167"/>
              </a:cxn>
              <a:cxn ang="0">
                <a:pos x="connsiteX21168" y="connsiteY21168"/>
              </a:cxn>
              <a:cxn ang="0">
                <a:pos x="connsiteX21169" y="connsiteY21169"/>
              </a:cxn>
              <a:cxn ang="0">
                <a:pos x="connsiteX21170" y="connsiteY21170"/>
              </a:cxn>
              <a:cxn ang="0">
                <a:pos x="connsiteX21171" y="connsiteY21171"/>
              </a:cxn>
              <a:cxn ang="0">
                <a:pos x="connsiteX21172" y="connsiteY21172"/>
              </a:cxn>
              <a:cxn ang="0">
                <a:pos x="connsiteX21173" y="connsiteY21173"/>
              </a:cxn>
              <a:cxn ang="0">
                <a:pos x="connsiteX21174" y="connsiteY21174"/>
              </a:cxn>
              <a:cxn ang="0">
                <a:pos x="connsiteX21175" y="connsiteY21175"/>
              </a:cxn>
              <a:cxn ang="0">
                <a:pos x="connsiteX21176" y="connsiteY21176"/>
              </a:cxn>
              <a:cxn ang="0">
                <a:pos x="connsiteX21177" y="connsiteY21177"/>
              </a:cxn>
              <a:cxn ang="0">
                <a:pos x="connsiteX21178" y="connsiteY21178"/>
              </a:cxn>
              <a:cxn ang="0">
                <a:pos x="connsiteX21179" y="connsiteY21179"/>
              </a:cxn>
              <a:cxn ang="0">
                <a:pos x="connsiteX21180" y="connsiteY21180"/>
              </a:cxn>
              <a:cxn ang="0">
                <a:pos x="connsiteX21181" y="connsiteY21181"/>
              </a:cxn>
              <a:cxn ang="0">
                <a:pos x="connsiteX21182" y="connsiteY21182"/>
              </a:cxn>
              <a:cxn ang="0">
                <a:pos x="connsiteX21183" y="connsiteY21183"/>
              </a:cxn>
              <a:cxn ang="0">
                <a:pos x="connsiteX21184" y="connsiteY21184"/>
              </a:cxn>
              <a:cxn ang="0">
                <a:pos x="connsiteX21185" y="connsiteY21185"/>
              </a:cxn>
              <a:cxn ang="0">
                <a:pos x="connsiteX21186" y="connsiteY21186"/>
              </a:cxn>
              <a:cxn ang="0">
                <a:pos x="connsiteX21187" y="connsiteY21187"/>
              </a:cxn>
              <a:cxn ang="0">
                <a:pos x="connsiteX21188" y="connsiteY21188"/>
              </a:cxn>
              <a:cxn ang="0">
                <a:pos x="connsiteX21189" y="connsiteY21189"/>
              </a:cxn>
              <a:cxn ang="0">
                <a:pos x="connsiteX21190" y="connsiteY21190"/>
              </a:cxn>
              <a:cxn ang="0">
                <a:pos x="connsiteX21191" y="connsiteY21191"/>
              </a:cxn>
              <a:cxn ang="0">
                <a:pos x="connsiteX21192" y="connsiteY21192"/>
              </a:cxn>
              <a:cxn ang="0">
                <a:pos x="connsiteX21193" y="connsiteY21193"/>
              </a:cxn>
              <a:cxn ang="0">
                <a:pos x="connsiteX21194" y="connsiteY21194"/>
              </a:cxn>
              <a:cxn ang="0">
                <a:pos x="connsiteX21195" y="connsiteY21195"/>
              </a:cxn>
              <a:cxn ang="0">
                <a:pos x="connsiteX21196" y="connsiteY21196"/>
              </a:cxn>
              <a:cxn ang="0">
                <a:pos x="connsiteX21197" y="connsiteY21197"/>
              </a:cxn>
              <a:cxn ang="0">
                <a:pos x="connsiteX21198" y="connsiteY21198"/>
              </a:cxn>
              <a:cxn ang="0">
                <a:pos x="connsiteX21199" y="connsiteY21199"/>
              </a:cxn>
              <a:cxn ang="0">
                <a:pos x="connsiteX21200" y="connsiteY21200"/>
              </a:cxn>
              <a:cxn ang="0">
                <a:pos x="connsiteX21201" y="connsiteY21201"/>
              </a:cxn>
              <a:cxn ang="0">
                <a:pos x="connsiteX21202" y="connsiteY21202"/>
              </a:cxn>
              <a:cxn ang="0">
                <a:pos x="connsiteX21203" y="connsiteY21203"/>
              </a:cxn>
              <a:cxn ang="0">
                <a:pos x="connsiteX21204" y="connsiteY21204"/>
              </a:cxn>
              <a:cxn ang="0">
                <a:pos x="connsiteX21205" y="connsiteY21205"/>
              </a:cxn>
              <a:cxn ang="0">
                <a:pos x="connsiteX21206" y="connsiteY21206"/>
              </a:cxn>
              <a:cxn ang="0">
                <a:pos x="connsiteX21207" y="connsiteY21207"/>
              </a:cxn>
              <a:cxn ang="0">
                <a:pos x="connsiteX21208" y="connsiteY21208"/>
              </a:cxn>
              <a:cxn ang="0">
                <a:pos x="connsiteX21209" y="connsiteY21209"/>
              </a:cxn>
              <a:cxn ang="0">
                <a:pos x="connsiteX21210" y="connsiteY21210"/>
              </a:cxn>
              <a:cxn ang="0">
                <a:pos x="connsiteX21211" y="connsiteY21211"/>
              </a:cxn>
              <a:cxn ang="0">
                <a:pos x="connsiteX21212" y="connsiteY21212"/>
              </a:cxn>
              <a:cxn ang="0">
                <a:pos x="connsiteX21213" y="connsiteY21213"/>
              </a:cxn>
              <a:cxn ang="0">
                <a:pos x="connsiteX21214" y="connsiteY21214"/>
              </a:cxn>
              <a:cxn ang="0">
                <a:pos x="connsiteX21215" y="connsiteY21215"/>
              </a:cxn>
              <a:cxn ang="0">
                <a:pos x="connsiteX21216" y="connsiteY21216"/>
              </a:cxn>
              <a:cxn ang="0">
                <a:pos x="connsiteX21217" y="connsiteY21217"/>
              </a:cxn>
              <a:cxn ang="0">
                <a:pos x="connsiteX21218" y="connsiteY21218"/>
              </a:cxn>
              <a:cxn ang="0">
                <a:pos x="connsiteX21219" y="connsiteY21219"/>
              </a:cxn>
              <a:cxn ang="0">
                <a:pos x="connsiteX21220" y="connsiteY21220"/>
              </a:cxn>
              <a:cxn ang="0">
                <a:pos x="connsiteX21221" y="connsiteY21221"/>
              </a:cxn>
              <a:cxn ang="0">
                <a:pos x="connsiteX21222" y="connsiteY21222"/>
              </a:cxn>
              <a:cxn ang="0">
                <a:pos x="connsiteX21223" y="connsiteY21223"/>
              </a:cxn>
              <a:cxn ang="0">
                <a:pos x="connsiteX21224" y="connsiteY21224"/>
              </a:cxn>
              <a:cxn ang="0">
                <a:pos x="connsiteX21225" y="connsiteY21225"/>
              </a:cxn>
              <a:cxn ang="0">
                <a:pos x="connsiteX21226" y="connsiteY21226"/>
              </a:cxn>
              <a:cxn ang="0">
                <a:pos x="connsiteX21227" y="connsiteY21227"/>
              </a:cxn>
              <a:cxn ang="0">
                <a:pos x="connsiteX21228" y="connsiteY21228"/>
              </a:cxn>
              <a:cxn ang="0">
                <a:pos x="connsiteX21229" y="connsiteY21229"/>
              </a:cxn>
              <a:cxn ang="0">
                <a:pos x="connsiteX21230" y="connsiteY21230"/>
              </a:cxn>
              <a:cxn ang="0">
                <a:pos x="connsiteX21231" y="connsiteY21231"/>
              </a:cxn>
              <a:cxn ang="0">
                <a:pos x="connsiteX21232" y="connsiteY21232"/>
              </a:cxn>
              <a:cxn ang="0">
                <a:pos x="connsiteX21233" y="connsiteY21233"/>
              </a:cxn>
              <a:cxn ang="0">
                <a:pos x="connsiteX21234" y="connsiteY21234"/>
              </a:cxn>
              <a:cxn ang="0">
                <a:pos x="connsiteX21235" y="connsiteY21235"/>
              </a:cxn>
              <a:cxn ang="0">
                <a:pos x="connsiteX21236" y="connsiteY21236"/>
              </a:cxn>
              <a:cxn ang="0">
                <a:pos x="connsiteX21237" y="connsiteY21237"/>
              </a:cxn>
              <a:cxn ang="0">
                <a:pos x="connsiteX21238" y="connsiteY21238"/>
              </a:cxn>
              <a:cxn ang="0">
                <a:pos x="connsiteX21239" y="connsiteY21239"/>
              </a:cxn>
              <a:cxn ang="0">
                <a:pos x="connsiteX21240" y="connsiteY21240"/>
              </a:cxn>
              <a:cxn ang="0">
                <a:pos x="connsiteX21241" y="connsiteY21241"/>
              </a:cxn>
              <a:cxn ang="0">
                <a:pos x="connsiteX21242" y="connsiteY21242"/>
              </a:cxn>
              <a:cxn ang="0">
                <a:pos x="connsiteX21243" y="connsiteY21243"/>
              </a:cxn>
              <a:cxn ang="0">
                <a:pos x="connsiteX21244" y="connsiteY21244"/>
              </a:cxn>
              <a:cxn ang="0">
                <a:pos x="connsiteX21245" y="connsiteY21245"/>
              </a:cxn>
              <a:cxn ang="0">
                <a:pos x="connsiteX21246" y="connsiteY21246"/>
              </a:cxn>
              <a:cxn ang="0">
                <a:pos x="connsiteX21247" y="connsiteY21247"/>
              </a:cxn>
              <a:cxn ang="0">
                <a:pos x="connsiteX21248" y="connsiteY21248"/>
              </a:cxn>
              <a:cxn ang="0">
                <a:pos x="connsiteX21249" y="connsiteY21249"/>
              </a:cxn>
              <a:cxn ang="0">
                <a:pos x="connsiteX21250" y="connsiteY21250"/>
              </a:cxn>
              <a:cxn ang="0">
                <a:pos x="connsiteX21251" y="connsiteY21251"/>
              </a:cxn>
              <a:cxn ang="0">
                <a:pos x="connsiteX21252" y="connsiteY21252"/>
              </a:cxn>
              <a:cxn ang="0">
                <a:pos x="connsiteX21253" y="connsiteY21253"/>
              </a:cxn>
              <a:cxn ang="0">
                <a:pos x="connsiteX21254" y="connsiteY21254"/>
              </a:cxn>
              <a:cxn ang="0">
                <a:pos x="connsiteX21255" y="connsiteY21255"/>
              </a:cxn>
              <a:cxn ang="0">
                <a:pos x="connsiteX21256" y="connsiteY21256"/>
              </a:cxn>
              <a:cxn ang="0">
                <a:pos x="connsiteX21257" y="connsiteY21257"/>
              </a:cxn>
              <a:cxn ang="0">
                <a:pos x="connsiteX21258" y="connsiteY21258"/>
              </a:cxn>
              <a:cxn ang="0">
                <a:pos x="connsiteX21259" y="connsiteY21259"/>
              </a:cxn>
              <a:cxn ang="0">
                <a:pos x="connsiteX21260" y="connsiteY21260"/>
              </a:cxn>
              <a:cxn ang="0">
                <a:pos x="connsiteX21261" y="connsiteY21261"/>
              </a:cxn>
              <a:cxn ang="0">
                <a:pos x="connsiteX21262" y="connsiteY21262"/>
              </a:cxn>
              <a:cxn ang="0">
                <a:pos x="connsiteX21263" y="connsiteY21263"/>
              </a:cxn>
              <a:cxn ang="0">
                <a:pos x="connsiteX21264" y="connsiteY21264"/>
              </a:cxn>
              <a:cxn ang="0">
                <a:pos x="connsiteX21265" y="connsiteY21265"/>
              </a:cxn>
              <a:cxn ang="0">
                <a:pos x="connsiteX21266" y="connsiteY21266"/>
              </a:cxn>
              <a:cxn ang="0">
                <a:pos x="connsiteX21267" y="connsiteY21267"/>
              </a:cxn>
              <a:cxn ang="0">
                <a:pos x="connsiteX21268" y="connsiteY21268"/>
              </a:cxn>
              <a:cxn ang="0">
                <a:pos x="connsiteX21269" y="connsiteY21269"/>
              </a:cxn>
              <a:cxn ang="0">
                <a:pos x="connsiteX21270" y="connsiteY21270"/>
              </a:cxn>
              <a:cxn ang="0">
                <a:pos x="connsiteX21271" y="connsiteY21271"/>
              </a:cxn>
              <a:cxn ang="0">
                <a:pos x="connsiteX21272" y="connsiteY21272"/>
              </a:cxn>
              <a:cxn ang="0">
                <a:pos x="connsiteX21273" y="connsiteY21273"/>
              </a:cxn>
              <a:cxn ang="0">
                <a:pos x="connsiteX21274" y="connsiteY21274"/>
              </a:cxn>
              <a:cxn ang="0">
                <a:pos x="connsiteX21275" y="connsiteY21275"/>
              </a:cxn>
              <a:cxn ang="0">
                <a:pos x="connsiteX21276" y="connsiteY21276"/>
              </a:cxn>
              <a:cxn ang="0">
                <a:pos x="connsiteX21277" y="connsiteY21277"/>
              </a:cxn>
              <a:cxn ang="0">
                <a:pos x="connsiteX21278" y="connsiteY21278"/>
              </a:cxn>
              <a:cxn ang="0">
                <a:pos x="connsiteX21279" y="connsiteY21279"/>
              </a:cxn>
              <a:cxn ang="0">
                <a:pos x="connsiteX21280" y="connsiteY21280"/>
              </a:cxn>
              <a:cxn ang="0">
                <a:pos x="connsiteX21281" y="connsiteY21281"/>
              </a:cxn>
              <a:cxn ang="0">
                <a:pos x="connsiteX21282" y="connsiteY21282"/>
              </a:cxn>
              <a:cxn ang="0">
                <a:pos x="connsiteX21283" y="connsiteY21283"/>
              </a:cxn>
              <a:cxn ang="0">
                <a:pos x="connsiteX21284" y="connsiteY21284"/>
              </a:cxn>
              <a:cxn ang="0">
                <a:pos x="connsiteX21285" y="connsiteY21285"/>
              </a:cxn>
              <a:cxn ang="0">
                <a:pos x="connsiteX21286" y="connsiteY21286"/>
              </a:cxn>
              <a:cxn ang="0">
                <a:pos x="connsiteX21287" y="connsiteY21287"/>
              </a:cxn>
              <a:cxn ang="0">
                <a:pos x="connsiteX21288" y="connsiteY21288"/>
              </a:cxn>
              <a:cxn ang="0">
                <a:pos x="connsiteX21289" y="connsiteY21289"/>
              </a:cxn>
              <a:cxn ang="0">
                <a:pos x="connsiteX21290" y="connsiteY21290"/>
              </a:cxn>
              <a:cxn ang="0">
                <a:pos x="connsiteX21291" y="connsiteY21291"/>
              </a:cxn>
              <a:cxn ang="0">
                <a:pos x="connsiteX21292" y="connsiteY21292"/>
              </a:cxn>
              <a:cxn ang="0">
                <a:pos x="connsiteX21293" y="connsiteY21293"/>
              </a:cxn>
              <a:cxn ang="0">
                <a:pos x="connsiteX21294" y="connsiteY21294"/>
              </a:cxn>
              <a:cxn ang="0">
                <a:pos x="connsiteX21295" y="connsiteY21295"/>
              </a:cxn>
              <a:cxn ang="0">
                <a:pos x="connsiteX21296" y="connsiteY21296"/>
              </a:cxn>
              <a:cxn ang="0">
                <a:pos x="connsiteX21297" y="connsiteY21297"/>
              </a:cxn>
              <a:cxn ang="0">
                <a:pos x="connsiteX21298" y="connsiteY21298"/>
              </a:cxn>
              <a:cxn ang="0">
                <a:pos x="connsiteX21299" y="connsiteY21299"/>
              </a:cxn>
              <a:cxn ang="0">
                <a:pos x="connsiteX21300" y="connsiteY21300"/>
              </a:cxn>
              <a:cxn ang="0">
                <a:pos x="connsiteX21301" y="connsiteY21301"/>
              </a:cxn>
              <a:cxn ang="0">
                <a:pos x="connsiteX21302" y="connsiteY21302"/>
              </a:cxn>
              <a:cxn ang="0">
                <a:pos x="connsiteX21303" y="connsiteY21303"/>
              </a:cxn>
              <a:cxn ang="0">
                <a:pos x="connsiteX21304" y="connsiteY21304"/>
              </a:cxn>
              <a:cxn ang="0">
                <a:pos x="connsiteX21305" y="connsiteY21305"/>
              </a:cxn>
              <a:cxn ang="0">
                <a:pos x="connsiteX21306" y="connsiteY21306"/>
              </a:cxn>
              <a:cxn ang="0">
                <a:pos x="connsiteX21307" y="connsiteY21307"/>
              </a:cxn>
              <a:cxn ang="0">
                <a:pos x="connsiteX21308" y="connsiteY21308"/>
              </a:cxn>
              <a:cxn ang="0">
                <a:pos x="connsiteX21309" y="connsiteY21309"/>
              </a:cxn>
              <a:cxn ang="0">
                <a:pos x="connsiteX21310" y="connsiteY21310"/>
              </a:cxn>
              <a:cxn ang="0">
                <a:pos x="connsiteX21311" y="connsiteY21311"/>
              </a:cxn>
              <a:cxn ang="0">
                <a:pos x="connsiteX21312" y="connsiteY21312"/>
              </a:cxn>
              <a:cxn ang="0">
                <a:pos x="connsiteX21313" y="connsiteY21313"/>
              </a:cxn>
              <a:cxn ang="0">
                <a:pos x="connsiteX21314" y="connsiteY21314"/>
              </a:cxn>
              <a:cxn ang="0">
                <a:pos x="connsiteX21315" y="connsiteY21315"/>
              </a:cxn>
              <a:cxn ang="0">
                <a:pos x="connsiteX21316" y="connsiteY21316"/>
              </a:cxn>
              <a:cxn ang="0">
                <a:pos x="connsiteX21317" y="connsiteY21317"/>
              </a:cxn>
              <a:cxn ang="0">
                <a:pos x="connsiteX21318" y="connsiteY21318"/>
              </a:cxn>
              <a:cxn ang="0">
                <a:pos x="connsiteX21319" y="connsiteY21319"/>
              </a:cxn>
              <a:cxn ang="0">
                <a:pos x="connsiteX21320" y="connsiteY21320"/>
              </a:cxn>
              <a:cxn ang="0">
                <a:pos x="connsiteX21321" y="connsiteY21321"/>
              </a:cxn>
              <a:cxn ang="0">
                <a:pos x="connsiteX21322" y="connsiteY21322"/>
              </a:cxn>
              <a:cxn ang="0">
                <a:pos x="connsiteX21323" y="connsiteY21323"/>
              </a:cxn>
              <a:cxn ang="0">
                <a:pos x="connsiteX21324" y="connsiteY21324"/>
              </a:cxn>
              <a:cxn ang="0">
                <a:pos x="connsiteX21325" y="connsiteY21325"/>
              </a:cxn>
              <a:cxn ang="0">
                <a:pos x="connsiteX21326" y="connsiteY21326"/>
              </a:cxn>
              <a:cxn ang="0">
                <a:pos x="connsiteX21327" y="connsiteY21327"/>
              </a:cxn>
              <a:cxn ang="0">
                <a:pos x="connsiteX21328" y="connsiteY21328"/>
              </a:cxn>
              <a:cxn ang="0">
                <a:pos x="connsiteX21329" y="connsiteY21329"/>
              </a:cxn>
              <a:cxn ang="0">
                <a:pos x="connsiteX21330" y="connsiteY21330"/>
              </a:cxn>
              <a:cxn ang="0">
                <a:pos x="connsiteX21331" y="connsiteY21331"/>
              </a:cxn>
              <a:cxn ang="0">
                <a:pos x="connsiteX21332" y="connsiteY21332"/>
              </a:cxn>
              <a:cxn ang="0">
                <a:pos x="connsiteX21333" y="connsiteY21333"/>
              </a:cxn>
              <a:cxn ang="0">
                <a:pos x="connsiteX21334" y="connsiteY21334"/>
              </a:cxn>
              <a:cxn ang="0">
                <a:pos x="connsiteX21335" y="connsiteY21335"/>
              </a:cxn>
              <a:cxn ang="0">
                <a:pos x="connsiteX21336" y="connsiteY21336"/>
              </a:cxn>
              <a:cxn ang="0">
                <a:pos x="connsiteX21337" y="connsiteY21337"/>
              </a:cxn>
              <a:cxn ang="0">
                <a:pos x="connsiteX21338" y="connsiteY21338"/>
              </a:cxn>
              <a:cxn ang="0">
                <a:pos x="connsiteX21339" y="connsiteY21339"/>
              </a:cxn>
              <a:cxn ang="0">
                <a:pos x="connsiteX21340" y="connsiteY21340"/>
              </a:cxn>
              <a:cxn ang="0">
                <a:pos x="connsiteX21341" y="connsiteY21341"/>
              </a:cxn>
              <a:cxn ang="0">
                <a:pos x="connsiteX21342" y="connsiteY21342"/>
              </a:cxn>
              <a:cxn ang="0">
                <a:pos x="connsiteX21343" y="connsiteY21343"/>
              </a:cxn>
              <a:cxn ang="0">
                <a:pos x="connsiteX21344" y="connsiteY21344"/>
              </a:cxn>
              <a:cxn ang="0">
                <a:pos x="connsiteX21345" y="connsiteY21345"/>
              </a:cxn>
              <a:cxn ang="0">
                <a:pos x="connsiteX21346" y="connsiteY21346"/>
              </a:cxn>
              <a:cxn ang="0">
                <a:pos x="connsiteX21347" y="connsiteY21347"/>
              </a:cxn>
              <a:cxn ang="0">
                <a:pos x="connsiteX21348" y="connsiteY21348"/>
              </a:cxn>
              <a:cxn ang="0">
                <a:pos x="connsiteX21349" y="connsiteY21349"/>
              </a:cxn>
              <a:cxn ang="0">
                <a:pos x="connsiteX21350" y="connsiteY21350"/>
              </a:cxn>
              <a:cxn ang="0">
                <a:pos x="connsiteX21351" y="connsiteY21351"/>
              </a:cxn>
              <a:cxn ang="0">
                <a:pos x="connsiteX21352" y="connsiteY21352"/>
              </a:cxn>
              <a:cxn ang="0">
                <a:pos x="connsiteX21353" y="connsiteY21353"/>
              </a:cxn>
              <a:cxn ang="0">
                <a:pos x="connsiteX21354" y="connsiteY21354"/>
              </a:cxn>
              <a:cxn ang="0">
                <a:pos x="connsiteX21355" y="connsiteY21355"/>
              </a:cxn>
              <a:cxn ang="0">
                <a:pos x="connsiteX21356" y="connsiteY21356"/>
              </a:cxn>
              <a:cxn ang="0">
                <a:pos x="connsiteX21357" y="connsiteY21357"/>
              </a:cxn>
              <a:cxn ang="0">
                <a:pos x="connsiteX21358" y="connsiteY21358"/>
              </a:cxn>
              <a:cxn ang="0">
                <a:pos x="connsiteX21359" y="connsiteY21359"/>
              </a:cxn>
              <a:cxn ang="0">
                <a:pos x="connsiteX21360" y="connsiteY21360"/>
              </a:cxn>
              <a:cxn ang="0">
                <a:pos x="connsiteX21361" y="connsiteY21361"/>
              </a:cxn>
              <a:cxn ang="0">
                <a:pos x="connsiteX21362" y="connsiteY21362"/>
              </a:cxn>
              <a:cxn ang="0">
                <a:pos x="connsiteX21363" y="connsiteY21363"/>
              </a:cxn>
              <a:cxn ang="0">
                <a:pos x="connsiteX21364" y="connsiteY21364"/>
              </a:cxn>
              <a:cxn ang="0">
                <a:pos x="connsiteX21365" y="connsiteY21365"/>
              </a:cxn>
              <a:cxn ang="0">
                <a:pos x="connsiteX21366" y="connsiteY21366"/>
              </a:cxn>
              <a:cxn ang="0">
                <a:pos x="connsiteX21367" y="connsiteY21367"/>
              </a:cxn>
              <a:cxn ang="0">
                <a:pos x="connsiteX21368" y="connsiteY21368"/>
              </a:cxn>
              <a:cxn ang="0">
                <a:pos x="connsiteX21369" y="connsiteY21369"/>
              </a:cxn>
              <a:cxn ang="0">
                <a:pos x="connsiteX21370" y="connsiteY21370"/>
              </a:cxn>
              <a:cxn ang="0">
                <a:pos x="connsiteX21371" y="connsiteY21371"/>
              </a:cxn>
              <a:cxn ang="0">
                <a:pos x="connsiteX21372" y="connsiteY21372"/>
              </a:cxn>
              <a:cxn ang="0">
                <a:pos x="connsiteX21373" y="connsiteY21373"/>
              </a:cxn>
              <a:cxn ang="0">
                <a:pos x="connsiteX21374" y="connsiteY21374"/>
              </a:cxn>
              <a:cxn ang="0">
                <a:pos x="connsiteX21375" y="connsiteY21375"/>
              </a:cxn>
              <a:cxn ang="0">
                <a:pos x="connsiteX21376" y="connsiteY21376"/>
              </a:cxn>
              <a:cxn ang="0">
                <a:pos x="connsiteX21377" y="connsiteY21377"/>
              </a:cxn>
              <a:cxn ang="0">
                <a:pos x="connsiteX21378" y="connsiteY21378"/>
              </a:cxn>
              <a:cxn ang="0">
                <a:pos x="connsiteX21379" y="connsiteY21379"/>
              </a:cxn>
              <a:cxn ang="0">
                <a:pos x="connsiteX21380" y="connsiteY21380"/>
              </a:cxn>
              <a:cxn ang="0">
                <a:pos x="connsiteX21381" y="connsiteY21381"/>
              </a:cxn>
              <a:cxn ang="0">
                <a:pos x="connsiteX21382" y="connsiteY21382"/>
              </a:cxn>
              <a:cxn ang="0">
                <a:pos x="connsiteX21383" y="connsiteY21383"/>
              </a:cxn>
              <a:cxn ang="0">
                <a:pos x="connsiteX21384" y="connsiteY21384"/>
              </a:cxn>
              <a:cxn ang="0">
                <a:pos x="connsiteX21385" y="connsiteY21385"/>
              </a:cxn>
              <a:cxn ang="0">
                <a:pos x="connsiteX21386" y="connsiteY21386"/>
              </a:cxn>
              <a:cxn ang="0">
                <a:pos x="connsiteX21387" y="connsiteY21387"/>
              </a:cxn>
              <a:cxn ang="0">
                <a:pos x="connsiteX21388" y="connsiteY21388"/>
              </a:cxn>
              <a:cxn ang="0">
                <a:pos x="connsiteX21389" y="connsiteY21389"/>
              </a:cxn>
              <a:cxn ang="0">
                <a:pos x="connsiteX21390" y="connsiteY21390"/>
              </a:cxn>
              <a:cxn ang="0">
                <a:pos x="connsiteX21391" y="connsiteY21391"/>
              </a:cxn>
              <a:cxn ang="0">
                <a:pos x="connsiteX21392" y="connsiteY21392"/>
              </a:cxn>
              <a:cxn ang="0">
                <a:pos x="connsiteX21393" y="connsiteY21393"/>
              </a:cxn>
              <a:cxn ang="0">
                <a:pos x="connsiteX21394" y="connsiteY21394"/>
              </a:cxn>
              <a:cxn ang="0">
                <a:pos x="connsiteX21395" y="connsiteY21395"/>
              </a:cxn>
              <a:cxn ang="0">
                <a:pos x="connsiteX21396" y="connsiteY21396"/>
              </a:cxn>
              <a:cxn ang="0">
                <a:pos x="connsiteX21397" y="connsiteY21397"/>
              </a:cxn>
              <a:cxn ang="0">
                <a:pos x="connsiteX21398" y="connsiteY21398"/>
              </a:cxn>
              <a:cxn ang="0">
                <a:pos x="connsiteX21399" y="connsiteY21399"/>
              </a:cxn>
              <a:cxn ang="0">
                <a:pos x="connsiteX21400" y="connsiteY21400"/>
              </a:cxn>
              <a:cxn ang="0">
                <a:pos x="connsiteX21401" y="connsiteY21401"/>
              </a:cxn>
              <a:cxn ang="0">
                <a:pos x="connsiteX21402" y="connsiteY21402"/>
              </a:cxn>
              <a:cxn ang="0">
                <a:pos x="connsiteX21403" y="connsiteY21403"/>
              </a:cxn>
              <a:cxn ang="0">
                <a:pos x="connsiteX21404" y="connsiteY21404"/>
              </a:cxn>
              <a:cxn ang="0">
                <a:pos x="connsiteX21405" y="connsiteY21405"/>
              </a:cxn>
              <a:cxn ang="0">
                <a:pos x="connsiteX21406" y="connsiteY21406"/>
              </a:cxn>
              <a:cxn ang="0">
                <a:pos x="connsiteX21407" y="connsiteY21407"/>
              </a:cxn>
              <a:cxn ang="0">
                <a:pos x="connsiteX21408" y="connsiteY21408"/>
              </a:cxn>
              <a:cxn ang="0">
                <a:pos x="connsiteX21409" y="connsiteY21409"/>
              </a:cxn>
              <a:cxn ang="0">
                <a:pos x="connsiteX21410" y="connsiteY21410"/>
              </a:cxn>
              <a:cxn ang="0">
                <a:pos x="connsiteX21411" y="connsiteY21411"/>
              </a:cxn>
              <a:cxn ang="0">
                <a:pos x="connsiteX21412" y="connsiteY21412"/>
              </a:cxn>
              <a:cxn ang="0">
                <a:pos x="connsiteX21413" y="connsiteY21413"/>
              </a:cxn>
              <a:cxn ang="0">
                <a:pos x="connsiteX21414" y="connsiteY21414"/>
              </a:cxn>
              <a:cxn ang="0">
                <a:pos x="connsiteX21415" y="connsiteY21415"/>
              </a:cxn>
              <a:cxn ang="0">
                <a:pos x="connsiteX21416" y="connsiteY21416"/>
              </a:cxn>
              <a:cxn ang="0">
                <a:pos x="connsiteX21417" y="connsiteY21417"/>
              </a:cxn>
              <a:cxn ang="0">
                <a:pos x="connsiteX21418" y="connsiteY21418"/>
              </a:cxn>
              <a:cxn ang="0">
                <a:pos x="connsiteX21419" y="connsiteY21419"/>
              </a:cxn>
              <a:cxn ang="0">
                <a:pos x="connsiteX21420" y="connsiteY21420"/>
              </a:cxn>
              <a:cxn ang="0">
                <a:pos x="connsiteX21421" y="connsiteY21421"/>
              </a:cxn>
              <a:cxn ang="0">
                <a:pos x="connsiteX21422" y="connsiteY21422"/>
              </a:cxn>
              <a:cxn ang="0">
                <a:pos x="connsiteX21423" y="connsiteY21423"/>
              </a:cxn>
              <a:cxn ang="0">
                <a:pos x="connsiteX21424" y="connsiteY21424"/>
              </a:cxn>
              <a:cxn ang="0">
                <a:pos x="connsiteX21425" y="connsiteY21425"/>
              </a:cxn>
              <a:cxn ang="0">
                <a:pos x="connsiteX21426" y="connsiteY21426"/>
              </a:cxn>
              <a:cxn ang="0">
                <a:pos x="connsiteX21427" y="connsiteY21427"/>
              </a:cxn>
              <a:cxn ang="0">
                <a:pos x="connsiteX21428" y="connsiteY21428"/>
              </a:cxn>
              <a:cxn ang="0">
                <a:pos x="connsiteX21429" y="connsiteY21429"/>
              </a:cxn>
              <a:cxn ang="0">
                <a:pos x="connsiteX21430" y="connsiteY21430"/>
              </a:cxn>
              <a:cxn ang="0">
                <a:pos x="connsiteX21431" y="connsiteY21431"/>
              </a:cxn>
              <a:cxn ang="0">
                <a:pos x="connsiteX21432" y="connsiteY21432"/>
              </a:cxn>
              <a:cxn ang="0">
                <a:pos x="connsiteX21433" y="connsiteY21433"/>
              </a:cxn>
              <a:cxn ang="0">
                <a:pos x="connsiteX21434" y="connsiteY21434"/>
              </a:cxn>
              <a:cxn ang="0">
                <a:pos x="connsiteX21435" y="connsiteY21435"/>
              </a:cxn>
              <a:cxn ang="0">
                <a:pos x="connsiteX21436" y="connsiteY21436"/>
              </a:cxn>
              <a:cxn ang="0">
                <a:pos x="connsiteX21437" y="connsiteY21437"/>
              </a:cxn>
              <a:cxn ang="0">
                <a:pos x="connsiteX21438" y="connsiteY21438"/>
              </a:cxn>
              <a:cxn ang="0">
                <a:pos x="connsiteX21439" y="connsiteY21439"/>
              </a:cxn>
              <a:cxn ang="0">
                <a:pos x="connsiteX21440" y="connsiteY21440"/>
              </a:cxn>
              <a:cxn ang="0">
                <a:pos x="connsiteX21441" y="connsiteY21441"/>
              </a:cxn>
              <a:cxn ang="0">
                <a:pos x="connsiteX21442" y="connsiteY21442"/>
              </a:cxn>
              <a:cxn ang="0">
                <a:pos x="connsiteX21443" y="connsiteY21443"/>
              </a:cxn>
              <a:cxn ang="0">
                <a:pos x="connsiteX21444" y="connsiteY21444"/>
              </a:cxn>
              <a:cxn ang="0">
                <a:pos x="connsiteX21445" y="connsiteY21445"/>
              </a:cxn>
              <a:cxn ang="0">
                <a:pos x="connsiteX21446" y="connsiteY21446"/>
              </a:cxn>
              <a:cxn ang="0">
                <a:pos x="connsiteX21447" y="connsiteY21447"/>
              </a:cxn>
              <a:cxn ang="0">
                <a:pos x="connsiteX21448" y="connsiteY21448"/>
              </a:cxn>
              <a:cxn ang="0">
                <a:pos x="connsiteX21449" y="connsiteY21449"/>
              </a:cxn>
              <a:cxn ang="0">
                <a:pos x="connsiteX21450" y="connsiteY21450"/>
              </a:cxn>
              <a:cxn ang="0">
                <a:pos x="connsiteX21451" y="connsiteY21451"/>
              </a:cxn>
              <a:cxn ang="0">
                <a:pos x="connsiteX21452" y="connsiteY21452"/>
              </a:cxn>
              <a:cxn ang="0">
                <a:pos x="connsiteX21453" y="connsiteY21453"/>
              </a:cxn>
              <a:cxn ang="0">
                <a:pos x="connsiteX21454" y="connsiteY21454"/>
              </a:cxn>
              <a:cxn ang="0">
                <a:pos x="connsiteX21455" y="connsiteY21455"/>
              </a:cxn>
              <a:cxn ang="0">
                <a:pos x="connsiteX21456" y="connsiteY21456"/>
              </a:cxn>
              <a:cxn ang="0">
                <a:pos x="connsiteX21457" y="connsiteY21457"/>
              </a:cxn>
              <a:cxn ang="0">
                <a:pos x="connsiteX21458" y="connsiteY21458"/>
              </a:cxn>
              <a:cxn ang="0">
                <a:pos x="connsiteX21459" y="connsiteY21459"/>
              </a:cxn>
              <a:cxn ang="0">
                <a:pos x="connsiteX21460" y="connsiteY21460"/>
              </a:cxn>
              <a:cxn ang="0">
                <a:pos x="connsiteX21461" y="connsiteY21461"/>
              </a:cxn>
              <a:cxn ang="0">
                <a:pos x="connsiteX21462" y="connsiteY21462"/>
              </a:cxn>
              <a:cxn ang="0">
                <a:pos x="connsiteX21463" y="connsiteY21463"/>
              </a:cxn>
              <a:cxn ang="0">
                <a:pos x="connsiteX21464" y="connsiteY21464"/>
              </a:cxn>
              <a:cxn ang="0">
                <a:pos x="connsiteX21465" y="connsiteY21465"/>
              </a:cxn>
              <a:cxn ang="0">
                <a:pos x="connsiteX21466" y="connsiteY21466"/>
              </a:cxn>
              <a:cxn ang="0">
                <a:pos x="connsiteX21467" y="connsiteY21467"/>
              </a:cxn>
              <a:cxn ang="0">
                <a:pos x="connsiteX21468" y="connsiteY21468"/>
              </a:cxn>
              <a:cxn ang="0">
                <a:pos x="connsiteX21469" y="connsiteY21469"/>
              </a:cxn>
              <a:cxn ang="0">
                <a:pos x="connsiteX21470" y="connsiteY21470"/>
              </a:cxn>
              <a:cxn ang="0">
                <a:pos x="connsiteX21471" y="connsiteY21471"/>
              </a:cxn>
              <a:cxn ang="0">
                <a:pos x="connsiteX21472" y="connsiteY21472"/>
              </a:cxn>
              <a:cxn ang="0">
                <a:pos x="connsiteX21473" y="connsiteY21473"/>
              </a:cxn>
              <a:cxn ang="0">
                <a:pos x="connsiteX21474" y="connsiteY21474"/>
              </a:cxn>
              <a:cxn ang="0">
                <a:pos x="connsiteX21475" y="connsiteY21475"/>
              </a:cxn>
              <a:cxn ang="0">
                <a:pos x="connsiteX21476" y="connsiteY21476"/>
              </a:cxn>
              <a:cxn ang="0">
                <a:pos x="connsiteX21477" y="connsiteY21477"/>
              </a:cxn>
              <a:cxn ang="0">
                <a:pos x="connsiteX21478" y="connsiteY21478"/>
              </a:cxn>
              <a:cxn ang="0">
                <a:pos x="connsiteX21479" y="connsiteY21479"/>
              </a:cxn>
              <a:cxn ang="0">
                <a:pos x="connsiteX21480" y="connsiteY21480"/>
              </a:cxn>
              <a:cxn ang="0">
                <a:pos x="connsiteX21481" y="connsiteY21481"/>
              </a:cxn>
              <a:cxn ang="0">
                <a:pos x="connsiteX21482" y="connsiteY21482"/>
              </a:cxn>
              <a:cxn ang="0">
                <a:pos x="connsiteX21483" y="connsiteY21483"/>
              </a:cxn>
              <a:cxn ang="0">
                <a:pos x="connsiteX21484" y="connsiteY21484"/>
              </a:cxn>
              <a:cxn ang="0">
                <a:pos x="connsiteX21485" y="connsiteY21485"/>
              </a:cxn>
              <a:cxn ang="0">
                <a:pos x="connsiteX21486" y="connsiteY21486"/>
              </a:cxn>
              <a:cxn ang="0">
                <a:pos x="connsiteX21487" y="connsiteY21487"/>
              </a:cxn>
              <a:cxn ang="0">
                <a:pos x="connsiteX21488" y="connsiteY21488"/>
              </a:cxn>
              <a:cxn ang="0">
                <a:pos x="connsiteX21489" y="connsiteY21489"/>
              </a:cxn>
              <a:cxn ang="0">
                <a:pos x="connsiteX21490" y="connsiteY21490"/>
              </a:cxn>
              <a:cxn ang="0">
                <a:pos x="connsiteX21491" y="connsiteY21491"/>
              </a:cxn>
              <a:cxn ang="0">
                <a:pos x="connsiteX21492" y="connsiteY21492"/>
              </a:cxn>
              <a:cxn ang="0">
                <a:pos x="connsiteX21493" y="connsiteY21493"/>
              </a:cxn>
              <a:cxn ang="0">
                <a:pos x="connsiteX21494" y="connsiteY21494"/>
              </a:cxn>
              <a:cxn ang="0">
                <a:pos x="connsiteX21495" y="connsiteY21495"/>
              </a:cxn>
              <a:cxn ang="0">
                <a:pos x="connsiteX21496" y="connsiteY21496"/>
              </a:cxn>
              <a:cxn ang="0">
                <a:pos x="connsiteX21497" y="connsiteY21497"/>
              </a:cxn>
              <a:cxn ang="0">
                <a:pos x="connsiteX21498" y="connsiteY21498"/>
              </a:cxn>
              <a:cxn ang="0">
                <a:pos x="connsiteX21499" y="connsiteY21499"/>
              </a:cxn>
              <a:cxn ang="0">
                <a:pos x="connsiteX21500" y="connsiteY21500"/>
              </a:cxn>
              <a:cxn ang="0">
                <a:pos x="connsiteX21501" y="connsiteY21501"/>
              </a:cxn>
              <a:cxn ang="0">
                <a:pos x="connsiteX21502" y="connsiteY21502"/>
              </a:cxn>
              <a:cxn ang="0">
                <a:pos x="connsiteX21503" y="connsiteY21503"/>
              </a:cxn>
              <a:cxn ang="0">
                <a:pos x="connsiteX21504" y="connsiteY21504"/>
              </a:cxn>
              <a:cxn ang="0">
                <a:pos x="connsiteX21505" y="connsiteY21505"/>
              </a:cxn>
              <a:cxn ang="0">
                <a:pos x="connsiteX21506" y="connsiteY21506"/>
              </a:cxn>
              <a:cxn ang="0">
                <a:pos x="connsiteX21507" y="connsiteY21507"/>
              </a:cxn>
              <a:cxn ang="0">
                <a:pos x="connsiteX21508" y="connsiteY21508"/>
              </a:cxn>
              <a:cxn ang="0">
                <a:pos x="connsiteX21509" y="connsiteY21509"/>
              </a:cxn>
              <a:cxn ang="0">
                <a:pos x="connsiteX21510" y="connsiteY21510"/>
              </a:cxn>
              <a:cxn ang="0">
                <a:pos x="connsiteX21511" y="connsiteY21511"/>
              </a:cxn>
              <a:cxn ang="0">
                <a:pos x="connsiteX21512" y="connsiteY21512"/>
              </a:cxn>
              <a:cxn ang="0">
                <a:pos x="connsiteX21513" y="connsiteY21513"/>
              </a:cxn>
              <a:cxn ang="0">
                <a:pos x="connsiteX21514" y="connsiteY21514"/>
              </a:cxn>
              <a:cxn ang="0">
                <a:pos x="connsiteX21515" y="connsiteY21515"/>
              </a:cxn>
              <a:cxn ang="0">
                <a:pos x="connsiteX21516" y="connsiteY21516"/>
              </a:cxn>
              <a:cxn ang="0">
                <a:pos x="connsiteX21517" y="connsiteY21517"/>
              </a:cxn>
              <a:cxn ang="0">
                <a:pos x="connsiteX21518" y="connsiteY21518"/>
              </a:cxn>
              <a:cxn ang="0">
                <a:pos x="connsiteX21519" y="connsiteY21519"/>
              </a:cxn>
              <a:cxn ang="0">
                <a:pos x="connsiteX21520" y="connsiteY21520"/>
              </a:cxn>
              <a:cxn ang="0">
                <a:pos x="connsiteX21521" y="connsiteY21521"/>
              </a:cxn>
              <a:cxn ang="0">
                <a:pos x="connsiteX21522" y="connsiteY21522"/>
              </a:cxn>
              <a:cxn ang="0">
                <a:pos x="connsiteX21523" y="connsiteY21523"/>
              </a:cxn>
              <a:cxn ang="0">
                <a:pos x="connsiteX21524" y="connsiteY21524"/>
              </a:cxn>
              <a:cxn ang="0">
                <a:pos x="connsiteX21525" y="connsiteY21525"/>
              </a:cxn>
              <a:cxn ang="0">
                <a:pos x="connsiteX21526" y="connsiteY21526"/>
              </a:cxn>
              <a:cxn ang="0">
                <a:pos x="connsiteX21527" y="connsiteY21527"/>
              </a:cxn>
              <a:cxn ang="0">
                <a:pos x="connsiteX21528" y="connsiteY21528"/>
              </a:cxn>
              <a:cxn ang="0">
                <a:pos x="connsiteX21529" y="connsiteY21529"/>
              </a:cxn>
              <a:cxn ang="0">
                <a:pos x="connsiteX21530" y="connsiteY21530"/>
              </a:cxn>
              <a:cxn ang="0">
                <a:pos x="connsiteX21531" y="connsiteY21531"/>
              </a:cxn>
              <a:cxn ang="0">
                <a:pos x="connsiteX21532" y="connsiteY21532"/>
              </a:cxn>
              <a:cxn ang="0">
                <a:pos x="connsiteX21533" y="connsiteY21533"/>
              </a:cxn>
              <a:cxn ang="0">
                <a:pos x="connsiteX21534" y="connsiteY21534"/>
              </a:cxn>
              <a:cxn ang="0">
                <a:pos x="connsiteX21535" y="connsiteY21535"/>
              </a:cxn>
              <a:cxn ang="0">
                <a:pos x="connsiteX21536" y="connsiteY21536"/>
              </a:cxn>
              <a:cxn ang="0">
                <a:pos x="connsiteX21537" y="connsiteY21537"/>
              </a:cxn>
              <a:cxn ang="0">
                <a:pos x="connsiteX21538" y="connsiteY21538"/>
              </a:cxn>
              <a:cxn ang="0">
                <a:pos x="connsiteX21539" y="connsiteY21539"/>
              </a:cxn>
              <a:cxn ang="0">
                <a:pos x="connsiteX21540" y="connsiteY21540"/>
              </a:cxn>
              <a:cxn ang="0">
                <a:pos x="connsiteX21541" y="connsiteY21541"/>
              </a:cxn>
              <a:cxn ang="0">
                <a:pos x="connsiteX21542" y="connsiteY21542"/>
              </a:cxn>
              <a:cxn ang="0">
                <a:pos x="connsiteX21543" y="connsiteY21543"/>
              </a:cxn>
              <a:cxn ang="0">
                <a:pos x="connsiteX21544" y="connsiteY21544"/>
              </a:cxn>
              <a:cxn ang="0">
                <a:pos x="connsiteX21545" y="connsiteY21545"/>
              </a:cxn>
              <a:cxn ang="0">
                <a:pos x="connsiteX21546" y="connsiteY21546"/>
              </a:cxn>
              <a:cxn ang="0">
                <a:pos x="connsiteX21547" y="connsiteY21547"/>
              </a:cxn>
              <a:cxn ang="0">
                <a:pos x="connsiteX21548" y="connsiteY21548"/>
              </a:cxn>
              <a:cxn ang="0">
                <a:pos x="connsiteX21549" y="connsiteY21549"/>
              </a:cxn>
              <a:cxn ang="0">
                <a:pos x="connsiteX21550" y="connsiteY21550"/>
              </a:cxn>
              <a:cxn ang="0">
                <a:pos x="connsiteX21551" y="connsiteY21551"/>
              </a:cxn>
              <a:cxn ang="0">
                <a:pos x="connsiteX21552" y="connsiteY21552"/>
              </a:cxn>
              <a:cxn ang="0">
                <a:pos x="connsiteX21553" y="connsiteY21553"/>
              </a:cxn>
              <a:cxn ang="0">
                <a:pos x="connsiteX21554" y="connsiteY21554"/>
              </a:cxn>
              <a:cxn ang="0">
                <a:pos x="connsiteX21555" y="connsiteY21555"/>
              </a:cxn>
              <a:cxn ang="0">
                <a:pos x="connsiteX21556" y="connsiteY21556"/>
              </a:cxn>
              <a:cxn ang="0">
                <a:pos x="connsiteX21557" y="connsiteY21557"/>
              </a:cxn>
              <a:cxn ang="0">
                <a:pos x="connsiteX21558" y="connsiteY21558"/>
              </a:cxn>
              <a:cxn ang="0">
                <a:pos x="connsiteX21559" y="connsiteY21559"/>
              </a:cxn>
              <a:cxn ang="0">
                <a:pos x="connsiteX21560" y="connsiteY21560"/>
              </a:cxn>
              <a:cxn ang="0">
                <a:pos x="connsiteX21561" y="connsiteY21561"/>
              </a:cxn>
              <a:cxn ang="0">
                <a:pos x="connsiteX21562" y="connsiteY21562"/>
              </a:cxn>
              <a:cxn ang="0">
                <a:pos x="connsiteX21563" y="connsiteY21563"/>
              </a:cxn>
              <a:cxn ang="0">
                <a:pos x="connsiteX21564" y="connsiteY21564"/>
              </a:cxn>
              <a:cxn ang="0">
                <a:pos x="connsiteX21565" y="connsiteY21565"/>
              </a:cxn>
              <a:cxn ang="0">
                <a:pos x="connsiteX21566" y="connsiteY21566"/>
              </a:cxn>
              <a:cxn ang="0">
                <a:pos x="connsiteX21567" y="connsiteY21567"/>
              </a:cxn>
              <a:cxn ang="0">
                <a:pos x="connsiteX21568" y="connsiteY21568"/>
              </a:cxn>
              <a:cxn ang="0">
                <a:pos x="connsiteX21569" y="connsiteY21569"/>
              </a:cxn>
              <a:cxn ang="0">
                <a:pos x="connsiteX21570" y="connsiteY21570"/>
              </a:cxn>
              <a:cxn ang="0">
                <a:pos x="connsiteX21571" y="connsiteY21571"/>
              </a:cxn>
              <a:cxn ang="0">
                <a:pos x="connsiteX21572" y="connsiteY21572"/>
              </a:cxn>
              <a:cxn ang="0">
                <a:pos x="connsiteX21573" y="connsiteY21573"/>
              </a:cxn>
              <a:cxn ang="0">
                <a:pos x="connsiteX21574" y="connsiteY21574"/>
              </a:cxn>
              <a:cxn ang="0">
                <a:pos x="connsiteX21575" y="connsiteY21575"/>
              </a:cxn>
              <a:cxn ang="0">
                <a:pos x="connsiteX21576" y="connsiteY21576"/>
              </a:cxn>
              <a:cxn ang="0">
                <a:pos x="connsiteX21577" y="connsiteY21577"/>
              </a:cxn>
              <a:cxn ang="0">
                <a:pos x="connsiteX21578" y="connsiteY21578"/>
              </a:cxn>
              <a:cxn ang="0">
                <a:pos x="connsiteX21579" y="connsiteY21579"/>
              </a:cxn>
              <a:cxn ang="0">
                <a:pos x="connsiteX21580" y="connsiteY21580"/>
              </a:cxn>
              <a:cxn ang="0">
                <a:pos x="connsiteX21581" y="connsiteY21581"/>
              </a:cxn>
              <a:cxn ang="0">
                <a:pos x="connsiteX21582" y="connsiteY21582"/>
              </a:cxn>
              <a:cxn ang="0">
                <a:pos x="connsiteX21583" y="connsiteY21583"/>
              </a:cxn>
              <a:cxn ang="0">
                <a:pos x="connsiteX21584" y="connsiteY21584"/>
              </a:cxn>
              <a:cxn ang="0">
                <a:pos x="connsiteX21585" y="connsiteY21585"/>
              </a:cxn>
              <a:cxn ang="0">
                <a:pos x="connsiteX21586" y="connsiteY21586"/>
              </a:cxn>
              <a:cxn ang="0">
                <a:pos x="connsiteX21587" y="connsiteY21587"/>
              </a:cxn>
              <a:cxn ang="0">
                <a:pos x="connsiteX21588" y="connsiteY21588"/>
              </a:cxn>
              <a:cxn ang="0">
                <a:pos x="connsiteX21589" y="connsiteY21589"/>
              </a:cxn>
              <a:cxn ang="0">
                <a:pos x="connsiteX21590" y="connsiteY21590"/>
              </a:cxn>
              <a:cxn ang="0">
                <a:pos x="connsiteX21591" y="connsiteY21591"/>
              </a:cxn>
              <a:cxn ang="0">
                <a:pos x="connsiteX21592" y="connsiteY21592"/>
              </a:cxn>
              <a:cxn ang="0">
                <a:pos x="connsiteX21593" y="connsiteY21593"/>
              </a:cxn>
              <a:cxn ang="0">
                <a:pos x="connsiteX21594" y="connsiteY21594"/>
              </a:cxn>
              <a:cxn ang="0">
                <a:pos x="connsiteX21595" y="connsiteY21595"/>
              </a:cxn>
              <a:cxn ang="0">
                <a:pos x="connsiteX21596" y="connsiteY21596"/>
              </a:cxn>
              <a:cxn ang="0">
                <a:pos x="connsiteX21597" y="connsiteY21597"/>
              </a:cxn>
              <a:cxn ang="0">
                <a:pos x="connsiteX21598" y="connsiteY21598"/>
              </a:cxn>
              <a:cxn ang="0">
                <a:pos x="connsiteX21599" y="connsiteY21599"/>
              </a:cxn>
              <a:cxn ang="0">
                <a:pos x="connsiteX21600" y="connsiteY21600"/>
              </a:cxn>
              <a:cxn ang="0">
                <a:pos x="connsiteX21601" y="connsiteY21601"/>
              </a:cxn>
              <a:cxn ang="0">
                <a:pos x="connsiteX21602" y="connsiteY21602"/>
              </a:cxn>
              <a:cxn ang="0">
                <a:pos x="connsiteX21603" y="connsiteY21603"/>
              </a:cxn>
              <a:cxn ang="0">
                <a:pos x="connsiteX21604" y="connsiteY21604"/>
              </a:cxn>
              <a:cxn ang="0">
                <a:pos x="connsiteX21605" y="connsiteY21605"/>
              </a:cxn>
              <a:cxn ang="0">
                <a:pos x="connsiteX21606" y="connsiteY21606"/>
              </a:cxn>
              <a:cxn ang="0">
                <a:pos x="connsiteX21607" y="connsiteY21607"/>
              </a:cxn>
              <a:cxn ang="0">
                <a:pos x="connsiteX21608" y="connsiteY21608"/>
              </a:cxn>
              <a:cxn ang="0">
                <a:pos x="connsiteX21609" y="connsiteY21609"/>
              </a:cxn>
              <a:cxn ang="0">
                <a:pos x="connsiteX21610" y="connsiteY21610"/>
              </a:cxn>
              <a:cxn ang="0">
                <a:pos x="connsiteX21611" y="connsiteY21611"/>
              </a:cxn>
              <a:cxn ang="0">
                <a:pos x="connsiteX21612" y="connsiteY21612"/>
              </a:cxn>
              <a:cxn ang="0">
                <a:pos x="connsiteX21613" y="connsiteY21613"/>
              </a:cxn>
              <a:cxn ang="0">
                <a:pos x="connsiteX21614" y="connsiteY21614"/>
              </a:cxn>
              <a:cxn ang="0">
                <a:pos x="connsiteX21615" y="connsiteY21615"/>
              </a:cxn>
              <a:cxn ang="0">
                <a:pos x="connsiteX21616" y="connsiteY21616"/>
              </a:cxn>
              <a:cxn ang="0">
                <a:pos x="connsiteX21617" y="connsiteY21617"/>
              </a:cxn>
              <a:cxn ang="0">
                <a:pos x="connsiteX21618" y="connsiteY21618"/>
              </a:cxn>
              <a:cxn ang="0">
                <a:pos x="connsiteX21619" y="connsiteY21619"/>
              </a:cxn>
              <a:cxn ang="0">
                <a:pos x="connsiteX21620" y="connsiteY21620"/>
              </a:cxn>
              <a:cxn ang="0">
                <a:pos x="connsiteX21621" y="connsiteY21621"/>
              </a:cxn>
              <a:cxn ang="0">
                <a:pos x="connsiteX21622" y="connsiteY21622"/>
              </a:cxn>
              <a:cxn ang="0">
                <a:pos x="connsiteX21623" y="connsiteY21623"/>
              </a:cxn>
              <a:cxn ang="0">
                <a:pos x="connsiteX21624" y="connsiteY21624"/>
              </a:cxn>
              <a:cxn ang="0">
                <a:pos x="connsiteX21625" y="connsiteY21625"/>
              </a:cxn>
              <a:cxn ang="0">
                <a:pos x="connsiteX21626" y="connsiteY21626"/>
              </a:cxn>
              <a:cxn ang="0">
                <a:pos x="connsiteX21627" y="connsiteY21627"/>
              </a:cxn>
              <a:cxn ang="0">
                <a:pos x="connsiteX21628" y="connsiteY21628"/>
              </a:cxn>
              <a:cxn ang="0">
                <a:pos x="connsiteX21629" y="connsiteY21629"/>
              </a:cxn>
              <a:cxn ang="0">
                <a:pos x="connsiteX21630" y="connsiteY21630"/>
              </a:cxn>
              <a:cxn ang="0">
                <a:pos x="connsiteX21631" y="connsiteY21631"/>
              </a:cxn>
              <a:cxn ang="0">
                <a:pos x="connsiteX21632" y="connsiteY21632"/>
              </a:cxn>
              <a:cxn ang="0">
                <a:pos x="connsiteX21633" y="connsiteY21633"/>
              </a:cxn>
              <a:cxn ang="0">
                <a:pos x="connsiteX21634" y="connsiteY21634"/>
              </a:cxn>
              <a:cxn ang="0">
                <a:pos x="connsiteX21635" y="connsiteY21635"/>
              </a:cxn>
              <a:cxn ang="0">
                <a:pos x="connsiteX21636" y="connsiteY21636"/>
              </a:cxn>
              <a:cxn ang="0">
                <a:pos x="connsiteX21637" y="connsiteY21637"/>
              </a:cxn>
              <a:cxn ang="0">
                <a:pos x="connsiteX21638" y="connsiteY21638"/>
              </a:cxn>
              <a:cxn ang="0">
                <a:pos x="connsiteX21639" y="connsiteY21639"/>
              </a:cxn>
              <a:cxn ang="0">
                <a:pos x="connsiteX21640" y="connsiteY21640"/>
              </a:cxn>
              <a:cxn ang="0">
                <a:pos x="connsiteX21641" y="connsiteY21641"/>
              </a:cxn>
              <a:cxn ang="0">
                <a:pos x="connsiteX21642" y="connsiteY21642"/>
              </a:cxn>
              <a:cxn ang="0">
                <a:pos x="connsiteX21643" y="connsiteY21643"/>
              </a:cxn>
              <a:cxn ang="0">
                <a:pos x="connsiteX21644" y="connsiteY21644"/>
              </a:cxn>
              <a:cxn ang="0">
                <a:pos x="connsiteX21645" y="connsiteY21645"/>
              </a:cxn>
              <a:cxn ang="0">
                <a:pos x="connsiteX21646" y="connsiteY21646"/>
              </a:cxn>
              <a:cxn ang="0">
                <a:pos x="connsiteX21647" y="connsiteY21647"/>
              </a:cxn>
              <a:cxn ang="0">
                <a:pos x="connsiteX21648" y="connsiteY21648"/>
              </a:cxn>
              <a:cxn ang="0">
                <a:pos x="connsiteX21649" y="connsiteY21649"/>
              </a:cxn>
              <a:cxn ang="0">
                <a:pos x="connsiteX21650" y="connsiteY21650"/>
              </a:cxn>
              <a:cxn ang="0">
                <a:pos x="connsiteX21651" y="connsiteY21651"/>
              </a:cxn>
              <a:cxn ang="0">
                <a:pos x="connsiteX21652" y="connsiteY21652"/>
              </a:cxn>
              <a:cxn ang="0">
                <a:pos x="connsiteX21653" y="connsiteY21653"/>
              </a:cxn>
              <a:cxn ang="0">
                <a:pos x="connsiteX21654" y="connsiteY21654"/>
              </a:cxn>
              <a:cxn ang="0">
                <a:pos x="connsiteX21655" y="connsiteY21655"/>
              </a:cxn>
              <a:cxn ang="0">
                <a:pos x="connsiteX21656" y="connsiteY21656"/>
              </a:cxn>
              <a:cxn ang="0">
                <a:pos x="connsiteX21657" y="connsiteY21657"/>
              </a:cxn>
              <a:cxn ang="0">
                <a:pos x="connsiteX21658" y="connsiteY21658"/>
              </a:cxn>
              <a:cxn ang="0">
                <a:pos x="connsiteX21659" y="connsiteY21659"/>
              </a:cxn>
              <a:cxn ang="0">
                <a:pos x="connsiteX21660" y="connsiteY21660"/>
              </a:cxn>
              <a:cxn ang="0">
                <a:pos x="connsiteX21661" y="connsiteY21661"/>
              </a:cxn>
              <a:cxn ang="0">
                <a:pos x="connsiteX21662" y="connsiteY21662"/>
              </a:cxn>
              <a:cxn ang="0">
                <a:pos x="connsiteX21663" y="connsiteY21663"/>
              </a:cxn>
              <a:cxn ang="0">
                <a:pos x="connsiteX21664" y="connsiteY21664"/>
              </a:cxn>
              <a:cxn ang="0">
                <a:pos x="connsiteX21665" y="connsiteY21665"/>
              </a:cxn>
              <a:cxn ang="0">
                <a:pos x="connsiteX21666" y="connsiteY21666"/>
              </a:cxn>
              <a:cxn ang="0">
                <a:pos x="connsiteX21667" y="connsiteY21667"/>
              </a:cxn>
              <a:cxn ang="0">
                <a:pos x="connsiteX21668" y="connsiteY21668"/>
              </a:cxn>
              <a:cxn ang="0">
                <a:pos x="connsiteX21669" y="connsiteY21669"/>
              </a:cxn>
              <a:cxn ang="0">
                <a:pos x="connsiteX21670" y="connsiteY21670"/>
              </a:cxn>
              <a:cxn ang="0">
                <a:pos x="connsiteX21671" y="connsiteY21671"/>
              </a:cxn>
              <a:cxn ang="0">
                <a:pos x="connsiteX21672" y="connsiteY21672"/>
              </a:cxn>
              <a:cxn ang="0">
                <a:pos x="connsiteX21673" y="connsiteY21673"/>
              </a:cxn>
              <a:cxn ang="0">
                <a:pos x="connsiteX21674" y="connsiteY21674"/>
              </a:cxn>
              <a:cxn ang="0">
                <a:pos x="connsiteX21675" y="connsiteY21675"/>
              </a:cxn>
              <a:cxn ang="0">
                <a:pos x="connsiteX21676" y="connsiteY21676"/>
              </a:cxn>
              <a:cxn ang="0">
                <a:pos x="connsiteX21677" y="connsiteY21677"/>
              </a:cxn>
              <a:cxn ang="0">
                <a:pos x="connsiteX21678" y="connsiteY21678"/>
              </a:cxn>
              <a:cxn ang="0">
                <a:pos x="connsiteX21679" y="connsiteY21679"/>
              </a:cxn>
              <a:cxn ang="0">
                <a:pos x="connsiteX21680" y="connsiteY21680"/>
              </a:cxn>
              <a:cxn ang="0">
                <a:pos x="connsiteX21681" y="connsiteY21681"/>
              </a:cxn>
              <a:cxn ang="0">
                <a:pos x="connsiteX21682" y="connsiteY21682"/>
              </a:cxn>
              <a:cxn ang="0">
                <a:pos x="connsiteX21683" y="connsiteY21683"/>
              </a:cxn>
              <a:cxn ang="0">
                <a:pos x="connsiteX21684" y="connsiteY21684"/>
              </a:cxn>
              <a:cxn ang="0">
                <a:pos x="connsiteX21685" y="connsiteY21685"/>
              </a:cxn>
              <a:cxn ang="0">
                <a:pos x="connsiteX21686" y="connsiteY21686"/>
              </a:cxn>
              <a:cxn ang="0">
                <a:pos x="connsiteX21687" y="connsiteY21687"/>
              </a:cxn>
              <a:cxn ang="0">
                <a:pos x="connsiteX21688" y="connsiteY21688"/>
              </a:cxn>
              <a:cxn ang="0">
                <a:pos x="connsiteX21689" y="connsiteY21689"/>
              </a:cxn>
              <a:cxn ang="0">
                <a:pos x="connsiteX21690" y="connsiteY21690"/>
              </a:cxn>
              <a:cxn ang="0">
                <a:pos x="connsiteX21691" y="connsiteY21691"/>
              </a:cxn>
              <a:cxn ang="0">
                <a:pos x="connsiteX21692" y="connsiteY21692"/>
              </a:cxn>
              <a:cxn ang="0">
                <a:pos x="connsiteX21693" y="connsiteY21693"/>
              </a:cxn>
              <a:cxn ang="0">
                <a:pos x="connsiteX21694" y="connsiteY21694"/>
              </a:cxn>
              <a:cxn ang="0">
                <a:pos x="connsiteX21695" y="connsiteY21695"/>
              </a:cxn>
              <a:cxn ang="0">
                <a:pos x="connsiteX21696" y="connsiteY21696"/>
              </a:cxn>
              <a:cxn ang="0">
                <a:pos x="connsiteX21697" y="connsiteY21697"/>
              </a:cxn>
              <a:cxn ang="0">
                <a:pos x="connsiteX21698" y="connsiteY21698"/>
              </a:cxn>
              <a:cxn ang="0">
                <a:pos x="connsiteX21699" y="connsiteY21699"/>
              </a:cxn>
              <a:cxn ang="0">
                <a:pos x="connsiteX21700" y="connsiteY21700"/>
              </a:cxn>
              <a:cxn ang="0">
                <a:pos x="connsiteX21701" y="connsiteY21701"/>
              </a:cxn>
              <a:cxn ang="0">
                <a:pos x="connsiteX21702" y="connsiteY21702"/>
              </a:cxn>
              <a:cxn ang="0">
                <a:pos x="connsiteX21703" y="connsiteY21703"/>
              </a:cxn>
              <a:cxn ang="0">
                <a:pos x="connsiteX21704" y="connsiteY21704"/>
              </a:cxn>
              <a:cxn ang="0">
                <a:pos x="connsiteX21705" y="connsiteY21705"/>
              </a:cxn>
              <a:cxn ang="0">
                <a:pos x="connsiteX21706" y="connsiteY21706"/>
              </a:cxn>
              <a:cxn ang="0">
                <a:pos x="connsiteX21707" y="connsiteY21707"/>
              </a:cxn>
              <a:cxn ang="0">
                <a:pos x="connsiteX21708" y="connsiteY21708"/>
              </a:cxn>
              <a:cxn ang="0">
                <a:pos x="connsiteX21709" y="connsiteY21709"/>
              </a:cxn>
              <a:cxn ang="0">
                <a:pos x="connsiteX21710" y="connsiteY21710"/>
              </a:cxn>
              <a:cxn ang="0">
                <a:pos x="connsiteX21711" y="connsiteY21711"/>
              </a:cxn>
              <a:cxn ang="0">
                <a:pos x="connsiteX21712" y="connsiteY21712"/>
              </a:cxn>
              <a:cxn ang="0">
                <a:pos x="connsiteX21713" y="connsiteY21713"/>
              </a:cxn>
              <a:cxn ang="0">
                <a:pos x="connsiteX21714" y="connsiteY21714"/>
              </a:cxn>
              <a:cxn ang="0">
                <a:pos x="connsiteX21715" y="connsiteY21715"/>
              </a:cxn>
              <a:cxn ang="0">
                <a:pos x="connsiteX21716" y="connsiteY21716"/>
              </a:cxn>
              <a:cxn ang="0">
                <a:pos x="connsiteX21717" y="connsiteY21717"/>
              </a:cxn>
              <a:cxn ang="0">
                <a:pos x="connsiteX21718" y="connsiteY21718"/>
              </a:cxn>
              <a:cxn ang="0">
                <a:pos x="connsiteX21719" y="connsiteY21719"/>
              </a:cxn>
              <a:cxn ang="0">
                <a:pos x="connsiteX21720" y="connsiteY21720"/>
              </a:cxn>
              <a:cxn ang="0">
                <a:pos x="connsiteX21721" y="connsiteY21721"/>
              </a:cxn>
              <a:cxn ang="0">
                <a:pos x="connsiteX21722" y="connsiteY21722"/>
              </a:cxn>
              <a:cxn ang="0">
                <a:pos x="connsiteX21723" y="connsiteY21723"/>
              </a:cxn>
              <a:cxn ang="0">
                <a:pos x="connsiteX21724" y="connsiteY21724"/>
              </a:cxn>
              <a:cxn ang="0">
                <a:pos x="connsiteX21725" y="connsiteY21725"/>
              </a:cxn>
              <a:cxn ang="0">
                <a:pos x="connsiteX21726" y="connsiteY21726"/>
              </a:cxn>
              <a:cxn ang="0">
                <a:pos x="connsiteX21727" y="connsiteY21727"/>
              </a:cxn>
              <a:cxn ang="0">
                <a:pos x="connsiteX21728" y="connsiteY21728"/>
              </a:cxn>
              <a:cxn ang="0">
                <a:pos x="connsiteX21729" y="connsiteY21729"/>
              </a:cxn>
              <a:cxn ang="0">
                <a:pos x="connsiteX21730" y="connsiteY21730"/>
              </a:cxn>
              <a:cxn ang="0">
                <a:pos x="connsiteX21731" y="connsiteY21731"/>
              </a:cxn>
              <a:cxn ang="0">
                <a:pos x="connsiteX21732" y="connsiteY21732"/>
              </a:cxn>
              <a:cxn ang="0">
                <a:pos x="connsiteX21733" y="connsiteY21733"/>
              </a:cxn>
              <a:cxn ang="0">
                <a:pos x="connsiteX21734" y="connsiteY21734"/>
              </a:cxn>
              <a:cxn ang="0">
                <a:pos x="connsiteX21735" y="connsiteY21735"/>
              </a:cxn>
              <a:cxn ang="0">
                <a:pos x="connsiteX21736" y="connsiteY21736"/>
              </a:cxn>
              <a:cxn ang="0">
                <a:pos x="connsiteX21737" y="connsiteY21737"/>
              </a:cxn>
              <a:cxn ang="0">
                <a:pos x="connsiteX21738" y="connsiteY21738"/>
              </a:cxn>
              <a:cxn ang="0">
                <a:pos x="connsiteX21739" y="connsiteY21739"/>
              </a:cxn>
              <a:cxn ang="0">
                <a:pos x="connsiteX21740" y="connsiteY21740"/>
              </a:cxn>
              <a:cxn ang="0">
                <a:pos x="connsiteX21741" y="connsiteY21741"/>
              </a:cxn>
              <a:cxn ang="0">
                <a:pos x="connsiteX21742" y="connsiteY21742"/>
              </a:cxn>
              <a:cxn ang="0">
                <a:pos x="connsiteX21743" y="connsiteY21743"/>
              </a:cxn>
              <a:cxn ang="0">
                <a:pos x="connsiteX21744" y="connsiteY21744"/>
              </a:cxn>
              <a:cxn ang="0">
                <a:pos x="connsiteX21745" y="connsiteY21745"/>
              </a:cxn>
              <a:cxn ang="0">
                <a:pos x="connsiteX21746" y="connsiteY21746"/>
              </a:cxn>
              <a:cxn ang="0">
                <a:pos x="connsiteX21747" y="connsiteY21747"/>
              </a:cxn>
              <a:cxn ang="0">
                <a:pos x="connsiteX21748" y="connsiteY21748"/>
              </a:cxn>
              <a:cxn ang="0">
                <a:pos x="connsiteX21749" y="connsiteY21749"/>
              </a:cxn>
              <a:cxn ang="0">
                <a:pos x="connsiteX21750" y="connsiteY21750"/>
              </a:cxn>
              <a:cxn ang="0">
                <a:pos x="connsiteX21751" y="connsiteY21751"/>
              </a:cxn>
              <a:cxn ang="0">
                <a:pos x="connsiteX21752" y="connsiteY21752"/>
              </a:cxn>
              <a:cxn ang="0">
                <a:pos x="connsiteX21753" y="connsiteY21753"/>
              </a:cxn>
              <a:cxn ang="0">
                <a:pos x="connsiteX21754" y="connsiteY21754"/>
              </a:cxn>
              <a:cxn ang="0">
                <a:pos x="connsiteX21755" y="connsiteY21755"/>
              </a:cxn>
              <a:cxn ang="0">
                <a:pos x="connsiteX21756" y="connsiteY21756"/>
              </a:cxn>
              <a:cxn ang="0">
                <a:pos x="connsiteX21757" y="connsiteY21757"/>
              </a:cxn>
              <a:cxn ang="0">
                <a:pos x="connsiteX21758" y="connsiteY21758"/>
              </a:cxn>
              <a:cxn ang="0">
                <a:pos x="connsiteX21759" y="connsiteY21759"/>
              </a:cxn>
              <a:cxn ang="0">
                <a:pos x="connsiteX21760" y="connsiteY21760"/>
              </a:cxn>
              <a:cxn ang="0">
                <a:pos x="connsiteX21761" y="connsiteY21761"/>
              </a:cxn>
              <a:cxn ang="0">
                <a:pos x="connsiteX21762" y="connsiteY21762"/>
              </a:cxn>
              <a:cxn ang="0">
                <a:pos x="connsiteX21763" y="connsiteY21763"/>
              </a:cxn>
              <a:cxn ang="0">
                <a:pos x="connsiteX21764" y="connsiteY21764"/>
              </a:cxn>
              <a:cxn ang="0">
                <a:pos x="connsiteX21765" y="connsiteY21765"/>
              </a:cxn>
              <a:cxn ang="0">
                <a:pos x="connsiteX21766" y="connsiteY21766"/>
              </a:cxn>
              <a:cxn ang="0">
                <a:pos x="connsiteX21767" y="connsiteY21767"/>
              </a:cxn>
              <a:cxn ang="0">
                <a:pos x="connsiteX21768" y="connsiteY21768"/>
              </a:cxn>
              <a:cxn ang="0">
                <a:pos x="connsiteX21769" y="connsiteY21769"/>
              </a:cxn>
              <a:cxn ang="0">
                <a:pos x="connsiteX21770" y="connsiteY21770"/>
              </a:cxn>
              <a:cxn ang="0">
                <a:pos x="connsiteX21771" y="connsiteY21771"/>
              </a:cxn>
              <a:cxn ang="0">
                <a:pos x="connsiteX21772" y="connsiteY21772"/>
              </a:cxn>
              <a:cxn ang="0">
                <a:pos x="connsiteX21773" y="connsiteY21773"/>
              </a:cxn>
              <a:cxn ang="0">
                <a:pos x="connsiteX21774" y="connsiteY21774"/>
              </a:cxn>
              <a:cxn ang="0">
                <a:pos x="connsiteX21775" y="connsiteY21775"/>
              </a:cxn>
              <a:cxn ang="0">
                <a:pos x="connsiteX21776" y="connsiteY21776"/>
              </a:cxn>
              <a:cxn ang="0">
                <a:pos x="connsiteX21777" y="connsiteY21777"/>
              </a:cxn>
              <a:cxn ang="0">
                <a:pos x="connsiteX21778" y="connsiteY21778"/>
              </a:cxn>
              <a:cxn ang="0">
                <a:pos x="connsiteX21779" y="connsiteY21779"/>
              </a:cxn>
              <a:cxn ang="0">
                <a:pos x="connsiteX21780" y="connsiteY21780"/>
              </a:cxn>
              <a:cxn ang="0">
                <a:pos x="connsiteX21781" y="connsiteY21781"/>
              </a:cxn>
              <a:cxn ang="0">
                <a:pos x="connsiteX21782" y="connsiteY21782"/>
              </a:cxn>
              <a:cxn ang="0">
                <a:pos x="connsiteX21783" y="connsiteY21783"/>
              </a:cxn>
              <a:cxn ang="0">
                <a:pos x="connsiteX21784" y="connsiteY21784"/>
              </a:cxn>
              <a:cxn ang="0">
                <a:pos x="connsiteX21785" y="connsiteY21785"/>
              </a:cxn>
              <a:cxn ang="0">
                <a:pos x="connsiteX21786" y="connsiteY21786"/>
              </a:cxn>
              <a:cxn ang="0">
                <a:pos x="connsiteX21787" y="connsiteY21787"/>
              </a:cxn>
              <a:cxn ang="0">
                <a:pos x="connsiteX21788" y="connsiteY21788"/>
              </a:cxn>
              <a:cxn ang="0">
                <a:pos x="connsiteX21789" y="connsiteY21789"/>
              </a:cxn>
              <a:cxn ang="0">
                <a:pos x="connsiteX21790" y="connsiteY21790"/>
              </a:cxn>
              <a:cxn ang="0">
                <a:pos x="connsiteX21791" y="connsiteY21791"/>
              </a:cxn>
              <a:cxn ang="0">
                <a:pos x="connsiteX21792" y="connsiteY21792"/>
              </a:cxn>
              <a:cxn ang="0">
                <a:pos x="connsiteX21793" y="connsiteY21793"/>
              </a:cxn>
              <a:cxn ang="0">
                <a:pos x="connsiteX21794" y="connsiteY21794"/>
              </a:cxn>
              <a:cxn ang="0">
                <a:pos x="connsiteX21795" y="connsiteY21795"/>
              </a:cxn>
              <a:cxn ang="0">
                <a:pos x="connsiteX21796" y="connsiteY21796"/>
              </a:cxn>
              <a:cxn ang="0">
                <a:pos x="connsiteX21797" y="connsiteY21797"/>
              </a:cxn>
              <a:cxn ang="0">
                <a:pos x="connsiteX21798" y="connsiteY21798"/>
              </a:cxn>
              <a:cxn ang="0">
                <a:pos x="connsiteX21799" y="connsiteY21799"/>
              </a:cxn>
              <a:cxn ang="0">
                <a:pos x="connsiteX21800" y="connsiteY21800"/>
              </a:cxn>
              <a:cxn ang="0">
                <a:pos x="connsiteX21801" y="connsiteY21801"/>
              </a:cxn>
              <a:cxn ang="0">
                <a:pos x="connsiteX21802" y="connsiteY21802"/>
              </a:cxn>
              <a:cxn ang="0">
                <a:pos x="connsiteX21803" y="connsiteY21803"/>
              </a:cxn>
              <a:cxn ang="0">
                <a:pos x="connsiteX21804" y="connsiteY21804"/>
              </a:cxn>
              <a:cxn ang="0">
                <a:pos x="connsiteX21805" y="connsiteY21805"/>
              </a:cxn>
              <a:cxn ang="0">
                <a:pos x="connsiteX21806" y="connsiteY21806"/>
              </a:cxn>
              <a:cxn ang="0">
                <a:pos x="connsiteX21807" y="connsiteY21807"/>
              </a:cxn>
              <a:cxn ang="0">
                <a:pos x="connsiteX21808" y="connsiteY21808"/>
              </a:cxn>
              <a:cxn ang="0">
                <a:pos x="connsiteX21809" y="connsiteY21809"/>
              </a:cxn>
              <a:cxn ang="0">
                <a:pos x="connsiteX21810" y="connsiteY21810"/>
              </a:cxn>
              <a:cxn ang="0">
                <a:pos x="connsiteX21811" y="connsiteY21811"/>
              </a:cxn>
              <a:cxn ang="0">
                <a:pos x="connsiteX21812" y="connsiteY21812"/>
              </a:cxn>
              <a:cxn ang="0">
                <a:pos x="connsiteX21813" y="connsiteY21813"/>
              </a:cxn>
              <a:cxn ang="0">
                <a:pos x="connsiteX21814" y="connsiteY21814"/>
              </a:cxn>
              <a:cxn ang="0">
                <a:pos x="connsiteX21815" y="connsiteY21815"/>
              </a:cxn>
              <a:cxn ang="0">
                <a:pos x="connsiteX21816" y="connsiteY21816"/>
              </a:cxn>
              <a:cxn ang="0">
                <a:pos x="connsiteX21817" y="connsiteY21817"/>
              </a:cxn>
              <a:cxn ang="0">
                <a:pos x="connsiteX21818" y="connsiteY21818"/>
              </a:cxn>
              <a:cxn ang="0">
                <a:pos x="connsiteX21819" y="connsiteY21819"/>
              </a:cxn>
              <a:cxn ang="0">
                <a:pos x="connsiteX21820" y="connsiteY21820"/>
              </a:cxn>
              <a:cxn ang="0">
                <a:pos x="connsiteX21821" y="connsiteY21821"/>
              </a:cxn>
              <a:cxn ang="0">
                <a:pos x="connsiteX21822" y="connsiteY21822"/>
              </a:cxn>
              <a:cxn ang="0">
                <a:pos x="connsiteX21823" y="connsiteY21823"/>
              </a:cxn>
              <a:cxn ang="0">
                <a:pos x="connsiteX21824" y="connsiteY21824"/>
              </a:cxn>
              <a:cxn ang="0">
                <a:pos x="connsiteX21825" y="connsiteY21825"/>
              </a:cxn>
              <a:cxn ang="0">
                <a:pos x="connsiteX21826" y="connsiteY21826"/>
              </a:cxn>
              <a:cxn ang="0">
                <a:pos x="connsiteX21827" y="connsiteY21827"/>
              </a:cxn>
              <a:cxn ang="0">
                <a:pos x="connsiteX21828" y="connsiteY21828"/>
              </a:cxn>
              <a:cxn ang="0">
                <a:pos x="connsiteX21829" y="connsiteY21829"/>
              </a:cxn>
              <a:cxn ang="0">
                <a:pos x="connsiteX21830" y="connsiteY21830"/>
              </a:cxn>
              <a:cxn ang="0">
                <a:pos x="connsiteX21831" y="connsiteY21831"/>
              </a:cxn>
              <a:cxn ang="0">
                <a:pos x="connsiteX21832" y="connsiteY21832"/>
              </a:cxn>
              <a:cxn ang="0">
                <a:pos x="connsiteX21833" y="connsiteY21833"/>
              </a:cxn>
              <a:cxn ang="0">
                <a:pos x="connsiteX21834" y="connsiteY21834"/>
              </a:cxn>
              <a:cxn ang="0">
                <a:pos x="connsiteX21835" y="connsiteY21835"/>
              </a:cxn>
              <a:cxn ang="0">
                <a:pos x="connsiteX21836" y="connsiteY21836"/>
              </a:cxn>
              <a:cxn ang="0">
                <a:pos x="connsiteX21837" y="connsiteY21837"/>
              </a:cxn>
              <a:cxn ang="0">
                <a:pos x="connsiteX21838" y="connsiteY21838"/>
              </a:cxn>
              <a:cxn ang="0">
                <a:pos x="connsiteX21839" y="connsiteY21839"/>
              </a:cxn>
              <a:cxn ang="0">
                <a:pos x="connsiteX21840" y="connsiteY21840"/>
              </a:cxn>
              <a:cxn ang="0">
                <a:pos x="connsiteX21841" y="connsiteY21841"/>
              </a:cxn>
              <a:cxn ang="0">
                <a:pos x="connsiteX21842" y="connsiteY21842"/>
              </a:cxn>
              <a:cxn ang="0">
                <a:pos x="connsiteX21843" y="connsiteY21843"/>
              </a:cxn>
              <a:cxn ang="0">
                <a:pos x="connsiteX21844" y="connsiteY21844"/>
              </a:cxn>
              <a:cxn ang="0">
                <a:pos x="connsiteX21845" y="connsiteY21845"/>
              </a:cxn>
              <a:cxn ang="0">
                <a:pos x="connsiteX21846" y="connsiteY21846"/>
              </a:cxn>
              <a:cxn ang="0">
                <a:pos x="connsiteX21847" y="connsiteY21847"/>
              </a:cxn>
              <a:cxn ang="0">
                <a:pos x="connsiteX21848" y="connsiteY21848"/>
              </a:cxn>
              <a:cxn ang="0">
                <a:pos x="connsiteX21849" y="connsiteY21849"/>
              </a:cxn>
              <a:cxn ang="0">
                <a:pos x="connsiteX21850" y="connsiteY21850"/>
              </a:cxn>
              <a:cxn ang="0">
                <a:pos x="connsiteX21851" y="connsiteY21851"/>
              </a:cxn>
              <a:cxn ang="0">
                <a:pos x="connsiteX21852" y="connsiteY21852"/>
              </a:cxn>
              <a:cxn ang="0">
                <a:pos x="connsiteX21853" y="connsiteY21853"/>
              </a:cxn>
              <a:cxn ang="0">
                <a:pos x="connsiteX21854" y="connsiteY21854"/>
              </a:cxn>
              <a:cxn ang="0">
                <a:pos x="connsiteX21855" y="connsiteY21855"/>
              </a:cxn>
              <a:cxn ang="0">
                <a:pos x="connsiteX21856" y="connsiteY21856"/>
              </a:cxn>
              <a:cxn ang="0">
                <a:pos x="connsiteX21857" y="connsiteY21857"/>
              </a:cxn>
              <a:cxn ang="0">
                <a:pos x="connsiteX21858" y="connsiteY21858"/>
              </a:cxn>
              <a:cxn ang="0">
                <a:pos x="connsiteX21859" y="connsiteY21859"/>
              </a:cxn>
              <a:cxn ang="0">
                <a:pos x="connsiteX21860" y="connsiteY21860"/>
              </a:cxn>
              <a:cxn ang="0">
                <a:pos x="connsiteX21861" y="connsiteY21861"/>
              </a:cxn>
              <a:cxn ang="0">
                <a:pos x="connsiteX21862" y="connsiteY21862"/>
              </a:cxn>
              <a:cxn ang="0">
                <a:pos x="connsiteX21863" y="connsiteY21863"/>
              </a:cxn>
              <a:cxn ang="0">
                <a:pos x="connsiteX21864" y="connsiteY21864"/>
              </a:cxn>
              <a:cxn ang="0">
                <a:pos x="connsiteX21865" y="connsiteY21865"/>
              </a:cxn>
              <a:cxn ang="0">
                <a:pos x="connsiteX21866" y="connsiteY21866"/>
              </a:cxn>
              <a:cxn ang="0">
                <a:pos x="connsiteX21867" y="connsiteY21867"/>
              </a:cxn>
              <a:cxn ang="0">
                <a:pos x="connsiteX21868" y="connsiteY21868"/>
              </a:cxn>
              <a:cxn ang="0">
                <a:pos x="connsiteX21869" y="connsiteY21869"/>
              </a:cxn>
              <a:cxn ang="0">
                <a:pos x="connsiteX21870" y="connsiteY21870"/>
              </a:cxn>
              <a:cxn ang="0">
                <a:pos x="connsiteX21871" y="connsiteY21871"/>
              </a:cxn>
              <a:cxn ang="0">
                <a:pos x="connsiteX21872" y="connsiteY21872"/>
              </a:cxn>
              <a:cxn ang="0">
                <a:pos x="connsiteX21873" y="connsiteY21873"/>
              </a:cxn>
              <a:cxn ang="0">
                <a:pos x="connsiteX21874" y="connsiteY21874"/>
              </a:cxn>
              <a:cxn ang="0">
                <a:pos x="connsiteX21875" y="connsiteY21875"/>
              </a:cxn>
              <a:cxn ang="0">
                <a:pos x="connsiteX21876" y="connsiteY21876"/>
              </a:cxn>
              <a:cxn ang="0">
                <a:pos x="connsiteX21877" y="connsiteY21877"/>
              </a:cxn>
              <a:cxn ang="0">
                <a:pos x="connsiteX21878" y="connsiteY21878"/>
              </a:cxn>
              <a:cxn ang="0">
                <a:pos x="connsiteX21879" y="connsiteY21879"/>
              </a:cxn>
              <a:cxn ang="0">
                <a:pos x="connsiteX21880" y="connsiteY21880"/>
              </a:cxn>
              <a:cxn ang="0">
                <a:pos x="connsiteX21881" y="connsiteY21881"/>
              </a:cxn>
              <a:cxn ang="0">
                <a:pos x="connsiteX21882" y="connsiteY21882"/>
              </a:cxn>
              <a:cxn ang="0">
                <a:pos x="connsiteX21883" y="connsiteY21883"/>
              </a:cxn>
              <a:cxn ang="0">
                <a:pos x="connsiteX21884" y="connsiteY21884"/>
              </a:cxn>
              <a:cxn ang="0">
                <a:pos x="connsiteX21885" y="connsiteY21885"/>
              </a:cxn>
              <a:cxn ang="0">
                <a:pos x="connsiteX21886" y="connsiteY21886"/>
              </a:cxn>
              <a:cxn ang="0">
                <a:pos x="connsiteX21887" y="connsiteY21887"/>
              </a:cxn>
              <a:cxn ang="0">
                <a:pos x="connsiteX21888" y="connsiteY21888"/>
              </a:cxn>
              <a:cxn ang="0">
                <a:pos x="connsiteX21889" y="connsiteY21889"/>
              </a:cxn>
              <a:cxn ang="0">
                <a:pos x="connsiteX21890" y="connsiteY21890"/>
              </a:cxn>
              <a:cxn ang="0">
                <a:pos x="connsiteX21891" y="connsiteY21891"/>
              </a:cxn>
              <a:cxn ang="0">
                <a:pos x="connsiteX21892" y="connsiteY21892"/>
              </a:cxn>
              <a:cxn ang="0">
                <a:pos x="connsiteX21893" y="connsiteY21893"/>
              </a:cxn>
              <a:cxn ang="0">
                <a:pos x="connsiteX21894" y="connsiteY21894"/>
              </a:cxn>
              <a:cxn ang="0">
                <a:pos x="connsiteX21895" y="connsiteY21895"/>
              </a:cxn>
              <a:cxn ang="0">
                <a:pos x="connsiteX21896" y="connsiteY21896"/>
              </a:cxn>
              <a:cxn ang="0">
                <a:pos x="connsiteX21897" y="connsiteY21897"/>
              </a:cxn>
              <a:cxn ang="0">
                <a:pos x="connsiteX21898" y="connsiteY21898"/>
              </a:cxn>
              <a:cxn ang="0">
                <a:pos x="connsiteX21899" y="connsiteY21899"/>
              </a:cxn>
              <a:cxn ang="0">
                <a:pos x="connsiteX21900" y="connsiteY21900"/>
              </a:cxn>
              <a:cxn ang="0">
                <a:pos x="connsiteX21901" y="connsiteY21901"/>
              </a:cxn>
              <a:cxn ang="0">
                <a:pos x="connsiteX21902" y="connsiteY21902"/>
              </a:cxn>
              <a:cxn ang="0">
                <a:pos x="connsiteX21903" y="connsiteY21903"/>
              </a:cxn>
              <a:cxn ang="0">
                <a:pos x="connsiteX21904" y="connsiteY21904"/>
              </a:cxn>
              <a:cxn ang="0">
                <a:pos x="connsiteX21905" y="connsiteY21905"/>
              </a:cxn>
              <a:cxn ang="0">
                <a:pos x="connsiteX21906" y="connsiteY21906"/>
              </a:cxn>
              <a:cxn ang="0">
                <a:pos x="connsiteX21907" y="connsiteY21907"/>
              </a:cxn>
              <a:cxn ang="0">
                <a:pos x="connsiteX21908" y="connsiteY21908"/>
              </a:cxn>
              <a:cxn ang="0">
                <a:pos x="connsiteX21909" y="connsiteY21909"/>
              </a:cxn>
              <a:cxn ang="0">
                <a:pos x="connsiteX21910" y="connsiteY21910"/>
              </a:cxn>
              <a:cxn ang="0">
                <a:pos x="connsiteX21911" y="connsiteY21911"/>
              </a:cxn>
              <a:cxn ang="0">
                <a:pos x="connsiteX21912" y="connsiteY21912"/>
              </a:cxn>
              <a:cxn ang="0">
                <a:pos x="connsiteX21913" y="connsiteY21913"/>
              </a:cxn>
              <a:cxn ang="0">
                <a:pos x="connsiteX21914" y="connsiteY21914"/>
              </a:cxn>
              <a:cxn ang="0">
                <a:pos x="connsiteX21915" y="connsiteY21915"/>
              </a:cxn>
              <a:cxn ang="0">
                <a:pos x="connsiteX21916" y="connsiteY21916"/>
              </a:cxn>
              <a:cxn ang="0">
                <a:pos x="connsiteX21917" y="connsiteY21917"/>
              </a:cxn>
              <a:cxn ang="0">
                <a:pos x="connsiteX21918" y="connsiteY21918"/>
              </a:cxn>
              <a:cxn ang="0">
                <a:pos x="connsiteX21919" y="connsiteY21919"/>
              </a:cxn>
              <a:cxn ang="0">
                <a:pos x="connsiteX21920" y="connsiteY21920"/>
              </a:cxn>
              <a:cxn ang="0">
                <a:pos x="connsiteX21921" y="connsiteY21921"/>
              </a:cxn>
              <a:cxn ang="0">
                <a:pos x="connsiteX21922" y="connsiteY21922"/>
              </a:cxn>
              <a:cxn ang="0">
                <a:pos x="connsiteX21923" y="connsiteY21923"/>
              </a:cxn>
              <a:cxn ang="0">
                <a:pos x="connsiteX21924" y="connsiteY21924"/>
              </a:cxn>
              <a:cxn ang="0">
                <a:pos x="connsiteX21925" y="connsiteY21925"/>
              </a:cxn>
              <a:cxn ang="0">
                <a:pos x="connsiteX21926" y="connsiteY21926"/>
              </a:cxn>
              <a:cxn ang="0">
                <a:pos x="connsiteX21927" y="connsiteY21927"/>
              </a:cxn>
              <a:cxn ang="0">
                <a:pos x="connsiteX21928" y="connsiteY21928"/>
              </a:cxn>
              <a:cxn ang="0">
                <a:pos x="connsiteX21929" y="connsiteY21929"/>
              </a:cxn>
              <a:cxn ang="0">
                <a:pos x="connsiteX21930" y="connsiteY21930"/>
              </a:cxn>
              <a:cxn ang="0">
                <a:pos x="connsiteX21931" y="connsiteY21931"/>
              </a:cxn>
              <a:cxn ang="0">
                <a:pos x="connsiteX21932" y="connsiteY21932"/>
              </a:cxn>
              <a:cxn ang="0">
                <a:pos x="connsiteX21933" y="connsiteY21933"/>
              </a:cxn>
              <a:cxn ang="0">
                <a:pos x="connsiteX21934" y="connsiteY21934"/>
              </a:cxn>
              <a:cxn ang="0">
                <a:pos x="connsiteX21935" y="connsiteY21935"/>
              </a:cxn>
              <a:cxn ang="0">
                <a:pos x="connsiteX21936" y="connsiteY21936"/>
              </a:cxn>
              <a:cxn ang="0">
                <a:pos x="connsiteX21937" y="connsiteY21937"/>
              </a:cxn>
              <a:cxn ang="0">
                <a:pos x="connsiteX21938" y="connsiteY21938"/>
              </a:cxn>
              <a:cxn ang="0">
                <a:pos x="connsiteX21939" y="connsiteY21939"/>
              </a:cxn>
              <a:cxn ang="0">
                <a:pos x="connsiteX21940" y="connsiteY21940"/>
              </a:cxn>
              <a:cxn ang="0">
                <a:pos x="connsiteX21941" y="connsiteY21941"/>
              </a:cxn>
              <a:cxn ang="0">
                <a:pos x="connsiteX21942" y="connsiteY21942"/>
              </a:cxn>
              <a:cxn ang="0">
                <a:pos x="connsiteX21943" y="connsiteY21943"/>
              </a:cxn>
              <a:cxn ang="0">
                <a:pos x="connsiteX21944" y="connsiteY21944"/>
              </a:cxn>
              <a:cxn ang="0">
                <a:pos x="connsiteX21945" y="connsiteY21945"/>
              </a:cxn>
              <a:cxn ang="0">
                <a:pos x="connsiteX21946" y="connsiteY21946"/>
              </a:cxn>
              <a:cxn ang="0">
                <a:pos x="connsiteX21947" y="connsiteY21947"/>
              </a:cxn>
              <a:cxn ang="0">
                <a:pos x="connsiteX21948" y="connsiteY21948"/>
              </a:cxn>
              <a:cxn ang="0">
                <a:pos x="connsiteX21949" y="connsiteY21949"/>
              </a:cxn>
              <a:cxn ang="0">
                <a:pos x="connsiteX21950" y="connsiteY21950"/>
              </a:cxn>
              <a:cxn ang="0">
                <a:pos x="connsiteX21951" y="connsiteY21951"/>
              </a:cxn>
              <a:cxn ang="0">
                <a:pos x="connsiteX21952" y="connsiteY21952"/>
              </a:cxn>
              <a:cxn ang="0">
                <a:pos x="connsiteX21953" y="connsiteY21953"/>
              </a:cxn>
              <a:cxn ang="0">
                <a:pos x="connsiteX21954" y="connsiteY21954"/>
              </a:cxn>
              <a:cxn ang="0">
                <a:pos x="connsiteX21955" y="connsiteY21955"/>
              </a:cxn>
              <a:cxn ang="0">
                <a:pos x="connsiteX21956" y="connsiteY21956"/>
              </a:cxn>
              <a:cxn ang="0">
                <a:pos x="connsiteX21957" y="connsiteY21957"/>
              </a:cxn>
              <a:cxn ang="0">
                <a:pos x="connsiteX21958" y="connsiteY21958"/>
              </a:cxn>
              <a:cxn ang="0">
                <a:pos x="connsiteX21959" y="connsiteY21959"/>
              </a:cxn>
              <a:cxn ang="0">
                <a:pos x="connsiteX21960" y="connsiteY21960"/>
              </a:cxn>
              <a:cxn ang="0">
                <a:pos x="connsiteX21961" y="connsiteY21961"/>
              </a:cxn>
              <a:cxn ang="0">
                <a:pos x="connsiteX21962" y="connsiteY21962"/>
              </a:cxn>
              <a:cxn ang="0">
                <a:pos x="connsiteX21963" y="connsiteY21963"/>
              </a:cxn>
              <a:cxn ang="0">
                <a:pos x="connsiteX21964" y="connsiteY21964"/>
              </a:cxn>
              <a:cxn ang="0">
                <a:pos x="connsiteX21965" y="connsiteY21965"/>
              </a:cxn>
              <a:cxn ang="0">
                <a:pos x="connsiteX21966" y="connsiteY21966"/>
              </a:cxn>
              <a:cxn ang="0">
                <a:pos x="connsiteX21967" y="connsiteY21967"/>
              </a:cxn>
              <a:cxn ang="0">
                <a:pos x="connsiteX21968" y="connsiteY21968"/>
              </a:cxn>
              <a:cxn ang="0">
                <a:pos x="connsiteX21969" y="connsiteY21969"/>
              </a:cxn>
              <a:cxn ang="0">
                <a:pos x="connsiteX21970" y="connsiteY21970"/>
              </a:cxn>
              <a:cxn ang="0">
                <a:pos x="connsiteX21971" y="connsiteY21971"/>
              </a:cxn>
              <a:cxn ang="0">
                <a:pos x="connsiteX21972" y="connsiteY21972"/>
              </a:cxn>
              <a:cxn ang="0">
                <a:pos x="connsiteX21973" y="connsiteY21973"/>
              </a:cxn>
              <a:cxn ang="0">
                <a:pos x="connsiteX21974" y="connsiteY21974"/>
              </a:cxn>
              <a:cxn ang="0">
                <a:pos x="connsiteX21975" y="connsiteY21975"/>
              </a:cxn>
              <a:cxn ang="0">
                <a:pos x="connsiteX21976" y="connsiteY21976"/>
              </a:cxn>
              <a:cxn ang="0">
                <a:pos x="connsiteX21977" y="connsiteY21977"/>
              </a:cxn>
              <a:cxn ang="0">
                <a:pos x="connsiteX21978" y="connsiteY21978"/>
              </a:cxn>
              <a:cxn ang="0">
                <a:pos x="connsiteX21979" y="connsiteY21979"/>
              </a:cxn>
              <a:cxn ang="0">
                <a:pos x="connsiteX21980" y="connsiteY21980"/>
              </a:cxn>
              <a:cxn ang="0">
                <a:pos x="connsiteX21981" y="connsiteY21981"/>
              </a:cxn>
              <a:cxn ang="0">
                <a:pos x="connsiteX21982" y="connsiteY21982"/>
              </a:cxn>
              <a:cxn ang="0">
                <a:pos x="connsiteX21983" y="connsiteY21983"/>
              </a:cxn>
              <a:cxn ang="0">
                <a:pos x="connsiteX21984" y="connsiteY21984"/>
              </a:cxn>
              <a:cxn ang="0">
                <a:pos x="connsiteX21985" y="connsiteY21985"/>
              </a:cxn>
              <a:cxn ang="0">
                <a:pos x="connsiteX21986" y="connsiteY21986"/>
              </a:cxn>
              <a:cxn ang="0">
                <a:pos x="connsiteX21987" y="connsiteY21987"/>
              </a:cxn>
              <a:cxn ang="0">
                <a:pos x="connsiteX21988" y="connsiteY21988"/>
              </a:cxn>
              <a:cxn ang="0">
                <a:pos x="connsiteX21989" y="connsiteY21989"/>
              </a:cxn>
              <a:cxn ang="0">
                <a:pos x="connsiteX21990" y="connsiteY21990"/>
              </a:cxn>
              <a:cxn ang="0">
                <a:pos x="connsiteX21991" y="connsiteY21991"/>
              </a:cxn>
              <a:cxn ang="0">
                <a:pos x="connsiteX21992" y="connsiteY21992"/>
              </a:cxn>
              <a:cxn ang="0">
                <a:pos x="connsiteX21993" y="connsiteY21993"/>
              </a:cxn>
              <a:cxn ang="0">
                <a:pos x="connsiteX21994" y="connsiteY21994"/>
              </a:cxn>
              <a:cxn ang="0">
                <a:pos x="connsiteX21995" y="connsiteY21995"/>
              </a:cxn>
              <a:cxn ang="0">
                <a:pos x="connsiteX21996" y="connsiteY21996"/>
              </a:cxn>
              <a:cxn ang="0">
                <a:pos x="connsiteX21997" y="connsiteY21997"/>
              </a:cxn>
              <a:cxn ang="0">
                <a:pos x="connsiteX21998" y="connsiteY21998"/>
              </a:cxn>
              <a:cxn ang="0">
                <a:pos x="connsiteX21999" y="connsiteY21999"/>
              </a:cxn>
              <a:cxn ang="0">
                <a:pos x="connsiteX22000" y="connsiteY22000"/>
              </a:cxn>
              <a:cxn ang="0">
                <a:pos x="connsiteX22001" y="connsiteY22001"/>
              </a:cxn>
              <a:cxn ang="0">
                <a:pos x="connsiteX22002" y="connsiteY22002"/>
              </a:cxn>
              <a:cxn ang="0">
                <a:pos x="connsiteX22003" y="connsiteY22003"/>
              </a:cxn>
              <a:cxn ang="0">
                <a:pos x="connsiteX22004" y="connsiteY22004"/>
              </a:cxn>
              <a:cxn ang="0">
                <a:pos x="connsiteX22005" y="connsiteY22005"/>
              </a:cxn>
              <a:cxn ang="0">
                <a:pos x="connsiteX22006" y="connsiteY22006"/>
              </a:cxn>
              <a:cxn ang="0">
                <a:pos x="connsiteX22007" y="connsiteY22007"/>
              </a:cxn>
              <a:cxn ang="0">
                <a:pos x="connsiteX22008" y="connsiteY22008"/>
              </a:cxn>
              <a:cxn ang="0">
                <a:pos x="connsiteX22009" y="connsiteY22009"/>
              </a:cxn>
              <a:cxn ang="0">
                <a:pos x="connsiteX22010" y="connsiteY22010"/>
              </a:cxn>
              <a:cxn ang="0">
                <a:pos x="connsiteX22011" y="connsiteY22011"/>
              </a:cxn>
              <a:cxn ang="0">
                <a:pos x="connsiteX22012" y="connsiteY22012"/>
              </a:cxn>
              <a:cxn ang="0">
                <a:pos x="connsiteX22013" y="connsiteY22013"/>
              </a:cxn>
              <a:cxn ang="0">
                <a:pos x="connsiteX22014" y="connsiteY22014"/>
              </a:cxn>
              <a:cxn ang="0">
                <a:pos x="connsiteX22015" y="connsiteY22015"/>
              </a:cxn>
              <a:cxn ang="0">
                <a:pos x="connsiteX22016" y="connsiteY22016"/>
              </a:cxn>
              <a:cxn ang="0">
                <a:pos x="connsiteX22017" y="connsiteY22017"/>
              </a:cxn>
              <a:cxn ang="0">
                <a:pos x="connsiteX22018" y="connsiteY22018"/>
              </a:cxn>
              <a:cxn ang="0">
                <a:pos x="connsiteX22019" y="connsiteY22019"/>
              </a:cxn>
              <a:cxn ang="0">
                <a:pos x="connsiteX22020" y="connsiteY22020"/>
              </a:cxn>
              <a:cxn ang="0">
                <a:pos x="connsiteX22021" y="connsiteY22021"/>
              </a:cxn>
              <a:cxn ang="0">
                <a:pos x="connsiteX22022" y="connsiteY22022"/>
              </a:cxn>
              <a:cxn ang="0">
                <a:pos x="connsiteX22023" y="connsiteY22023"/>
              </a:cxn>
              <a:cxn ang="0">
                <a:pos x="connsiteX22024" y="connsiteY22024"/>
              </a:cxn>
              <a:cxn ang="0">
                <a:pos x="connsiteX22025" y="connsiteY22025"/>
              </a:cxn>
              <a:cxn ang="0">
                <a:pos x="connsiteX22026" y="connsiteY22026"/>
              </a:cxn>
              <a:cxn ang="0">
                <a:pos x="connsiteX22027" y="connsiteY22027"/>
              </a:cxn>
              <a:cxn ang="0">
                <a:pos x="connsiteX22028" y="connsiteY22028"/>
              </a:cxn>
              <a:cxn ang="0">
                <a:pos x="connsiteX22029" y="connsiteY22029"/>
              </a:cxn>
              <a:cxn ang="0">
                <a:pos x="connsiteX22030" y="connsiteY22030"/>
              </a:cxn>
              <a:cxn ang="0">
                <a:pos x="connsiteX22031" y="connsiteY22031"/>
              </a:cxn>
              <a:cxn ang="0">
                <a:pos x="connsiteX22032" y="connsiteY22032"/>
              </a:cxn>
              <a:cxn ang="0">
                <a:pos x="connsiteX22033" y="connsiteY22033"/>
              </a:cxn>
              <a:cxn ang="0">
                <a:pos x="connsiteX22034" y="connsiteY22034"/>
              </a:cxn>
              <a:cxn ang="0">
                <a:pos x="connsiteX22035" y="connsiteY22035"/>
              </a:cxn>
              <a:cxn ang="0">
                <a:pos x="connsiteX22036" y="connsiteY22036"/>
              </a:cxn>
              <a:cxn ang="0">
                <a:pos x="connsiteX22037" y="connsiteY22037"/>
              </a:cxn>
              <a:cxn ang="0">
                <a:pos x="connsiteX22038" y="connsiteY22038"/>
              </a:cxn>
              <a:cxn ang="0">
                <a:pos x="connsiteX22039" y="connsiteY22039"/>
              </a:cxn>
              <a:cxn ang="0">
                <a:pos x="connsiteX22040" y="connsiteY22040"/>
              </a:cxn>
              <a:cxn ang="0">
                <a:pos x="connsiteX22041" y="connsiteY22041"/>
              </a:cxn>
              <a:cxn ang="0">
                <a:pos x="connsiteX22042" y="connsiteY22042"/>
              </a:cxn>
              <a:cxn ang="0">
                <a:pos x="connsiteX22043" y="connsiteY22043"/>
              </a:cxn>
              <a:cxn ang="0">
                <a:pos x="connsiteX22044" y="connsiteY22044"/>
              </a:cxn>
              <a:cxn ang="0">
                <a:pos x="connsiteX22045" y="connsiteY22045"/>
              </a:cxn>
              <a:cxn ang="0">
                <a:pos x="connsiteX22046" y="connsiteY22046"/>
              </a:cxn>
              <a:cxn ang="0">
                <a:pos x="connsiteX22047" y="connsiteY22047"/>
              </a:cxn>
              <a:cxn ang="0">
                <a:pos x="connsiteX22048" y="connsiteY22048"/>
              </a:cxn>
              <a:cxn ang="0">
                <a:pos x="connsiteX22049" y="connsiteY22049"/>
              </a:cxn>
              <a:cxn ang="0">
                <a:pos x="connsiteX22050" y="connsiteY22050"/>
              </a:cxn>
              <a:cxn ang="0">
                <a:pos x="connsiteX22051" y="connsiteY22051"/>
              </a:cxn>
              <a:cxn ang="0">
                <a:pos x="connsiteX22052" y="connsiteY22052"/>
              </a:cxn>
              <a:cxn ang="0">
                <a:pos x="connsiteX22053" y="connsiteY22053"/>
              </a:cxn>
              <a:cxn ang="0">
                <a:pos x="connsiteX22054" y="connsiteY22054"/>
              </a:cxn>
              <a:cxn ang="0">
                <a:pos x="connsiteX22055" y="connsiteY22055"/>
              </a:cxn>
              <a:cxn ang="0">
                <a:pos x="connsiteX22056" y="connsiteY22056"/>
              </a:cxn>
              <a:cxn ang="0">
                <a:pos x="connsiteX22057" y="connsiteY22057"/>
              </a:cxn>
              <a:cxn ang="0">
                <a:pos x="connsiteX22058" y="connsiteY22058"/>
              </a:cxn>
              <a:cxn ang="0">
                <a:pos x="connsiteX22059" y="connsiteY22059"/>
              </a:cxn>
              <a:cxn ang="0">
                <a:pos x="connsiteX22060" y="connsiteY22060"/>
              </a:cxn>
              <a:cxn ang="0">
                <a:pos x="connsiteX22061" y="connsiteY22061"/>
              </a:cxn>
              <a:cxn ang="0">
                <a:pos x="connsiteX22062" y="connsiteY22062"/>
              </a:cxn>
              <a:cxn ang="0">
                <a:pos x="connsiteX22063" y="connsiteY22063"/>
              </a:cxn>
              <a:cxn ang="0">
                <a:pos x="connsiteX22064" y="connsiteY22064"/>
              </a:cxn>
              <a:cxn ang="0">
                <a:pos x="connsiteX22065" y="connsiteY22065"/>
              </a:cxn>
              <a:cxn ang="0">
                <a:pos x="connsiteX22066" y="connsiteY22066"/>
              </a:cxn>
              <a:cxn ang="0">
                <a:pos x="connsiteX22067" y="connsiteY22067"/>
              </a:cxn>
              <a:cxn ang="0">
                <a:pos x="connsiteX22068" y="connsiteY22068"/>
              </a:cxn>
              <a:cxn ang="0">
                <a:pos x="connsiteX22069" y="connsiteY22069"/>
              </a:cxn>
              <a:cxn ang="0">
                <a:pos x="connsiteX22070" y="connsiteY22070"/>
              </a:cxn>
              <a:cxn ang="0">
                <a:pos x="connsiteX22071" y="connsiteY22071"/>
              </a:cxn>
              <a:cxn ang="0">
                <a:pos x="connsiteX22072" y="connsiteY22072"/>
              </a:cxn>
              <a:cxn ang="0">
                <a:pos x="connsiteX22073" y="connsiteY22073"/>
              </a:cxn>
              <a:cxn ang="0">
                <a:pos x="connsiteX22074" y="connsiteY22074"/>
              </a:cxn>
              <a:cxn ang="0">
                <a:pos x="connsiteX22075" y="connsiteY22075"/>
              </a:cxn>
              <a:cxn ang="0">
                <a:pos x="connsiteX22076" y="connsiteY22076"/>
              </a:cxn>
              <a:cxn ang="0">
                <a:pos x="connsiteX22077" y="connsiteY22077"/>
              </a:cxn>
              <a:cxn ang="0">
                <a:pos x="connsiteX22078" y="connsiteY22078"/>
              </a:cxn>
              <a:cxn ang="0">
                <a:pos x="connsiteX22079" y="connsiteY22079"/>
              </a:cxn>
              <a:cxn ang="0">
                <a:pos x="connsiteX22080" y="connsiteY22080"/>
              </a:cxn>
              <a:cxn ang="0">
                <a:pos x="connsiteX22081" y="connsiteY22081"/>
              </a:cxn>
              <a:cxn ang="0">
                <a:pos x="connsiteX22082" y="connsiteY22082"/>
              </a:cxn>
              <a:cxn ang="0">
                <a:pos x="connsiteX22083" y="connsiteY22083"/>
              </a:cxn>
              <a:cxn ang="0">
                <a:pos x="connsiteX22084" y="connsiteY22084"/>
              </a:cxn>
              <a:cxn ang="0">
                <a:pos x="connsiteX22085" y="connsiteY22085"/>
              </a:cxn>
              <a:cxn ang="0">
                <a:pos x="connsiteX22086" y="connsiteY22086"/>
              </a:cxn>
              <a:cxn ang="0">
                <a:pos x="connsiteX22087" y="connsiteY22087"/>
              </a:cxn>
              <a:cxn ang="0">
                <a:pos x="connsiteX22088" y="connsiteY22088"/>
              </a:cxn>
              <a:cxn ang="0">
                <a:pos x="connsiteX22089" y="connsiteY22089"/>
              </a:cxn>
              <a:cxn ang="0">
                <a:pos x="connsiteX22090" y="connsiteY22090"/>
              </a:cxn>
              <a:cxn ang="0">
                <a:pos x="connsiteX22091" y="connsiteY22091"/>
              </a:cxn>
              <a:cxn ang="0">
                <a:pos x="connsiteX22092" y="connsiteY22092"/>
              </a:cxn>
              <a:cxn ang="0">
                <a:pos x="connsiteX22093" y="connsiteY22093"/>
              </a:cxn>
              <a:cxn ang="0">
                <a:pos x="connsiteX22094" y="connsiteY22094"/>
              </a:cxn>
              <a:cxn ang="0">
                <a:pos x="connsiteX22095" y="connsiteY22095"/>
              </a:cxn>
              <a:cxn ang="0">
                <a:pos x="connsiteX22096" y="connsiteY22096"/>
              </a:cxn>
              <a:cxn ang="0">
                <a:pos x="connsiteX22097" y="connsiteY22097"/>
              </a:cxn>
              <a:cxn ang="0">
                <a:pos x="connsiteX22098" y="connsiteY22098"/>
              </a:cxn>
              <a:cxn ang="0">
                <a:pos x="connsiteX22099" y="connsiteY22099"/>
              </a:cxn>
              <a:cxn ang="0">
                <a:pos x="connsiteX22100" y="connsiteY22100"/>
              </a:cxn>
              <a:cxn ang="0">
                <a:pos x="connsiteX22101" y="connsiteY22101"/>
              </a:cxn>
              <a:cxn ang="0">
                <a:pos x="connsiteX22102" y="connsiteY22102"/>
              </a:cxn>
              <a:cxn ang="0">
                <a:pos x="connsiteX22103" y="connsiteY22103"/>
              </a:cxn>
              <a:cxn ang="0">
                <a:pos x="connsiteX22104" y="connsiteY22104"/>
              </a:cxn>
              <a:cxn ang="0">
                <a:pos x="connsiteX22105" y="connsiteY22105"/>
              </a:cxn>
              <a:cxn ang="0">
                <a:pos x="connsiteX22106" y="connsiteY22106"/>
              </a:cxn>
              <a:cxn ang="0">
                <a:pos x="connsiteX22107" y="connsiteY22107"/>
              </a:cxn>
              <a:cxn ang="0">
                <a:pos x="connsiteX22108" y="connsiteY22108"/>
              </a:cxn>
              <a:cxn ang="0">
                <a:pos x="connsiteX22109" y="connsiteY22109"/>
              </a:cxn>
              <a:cxn ang="0">
                <a:pos x="connsiteX22110" y="connsiteY22110"/>
              </a:cxn>
              <a:cxn ang="0">
                <a:pos x="connsiteX22111" y="connsiteY22111"/>
              </a:cxn>
              <a:cxn ang="0">
                <a:pos x="connsiteX22112" y="connsiteY22112"/>
              </a:cxn>
              <a:cxn ang="0">
                <a:pos x="connsiteX22113" y="connsiteY22113"/>
              </a:cxn>
              <a:cxn ang="0">
                <a:pos x="connsiteX22114" y="connsiteY22114"/>
              </a:cxn>
              <a:cxn ang="0">
                <a:pos x="connsiteX22115" y="connsiteY22115"/>
              </a:cxn>
              <a:cxn ang="0">
                <a:pos x="connsiteX22116" y="connsiteY22116"/>
              </a:cxn>
              <a:cxn ang="0">
                <a:pos x="connsiteX22117" y="connsiteY22117"/>
              </a:cxn>
              <a:cxn ang="0">
                <a:pos x="connsiteX22118" y="connsiteY22118"/>
              </a:cxn>
              <a:cxn ang="0">
                <a:pos x="connsiteX22119" y="connsiteY22119"/>
              </a:cxn>
              <a:cxn ang="0">
                <a:pos x="connsiteX22120" y="connsiteY22120"/>
              </a:cxn>
              <a:cxn ang="0">
                <a:pos x="connsiteX22121" y="connsiteY22121"/>
              </a:cxn>
              <a:cxn ang="0">
                <a:pos x="connsiteX22122" y="connsiteY22122"/>
              </a:cxn>
              <a:cxn ang="0">
                <a:pos x="connsiteX22123" y="connsiteY22123"/>
              </a:cxn>
              <a:cxn ang="0">
                <a:pos x="connsiteX22124" y="connsiteY22124"/>
              </a:cxn>
              <a:cxn ang="0">
                <a:pos x="connsiteX22125" y="connsiteY22125"/>
              </a:cxn>
              <a:cxn ang="0">
                <a:pos x="connsiteX22126" y="connsiteY22126"/>
              </a:cxn>
              <a:cxn ang="0">
                <a:pos x="connsiteX22127" y="connsiteY22127"/>
              </a:cxn>
              <a:cxn ang="0">
                <a:pos x="connsiteX22128" y="connsiteY22128"/>
              </a:cxn>
              <a:cxn ang="0">
                <a:pos x="connsiteX22129" y="connsiteY22129"/>
              </a:cxn>
              <a:cxn ang="0">
                <a:pos x="connsiteX22130" y="connsiteY22130"/>
              </a:cxn>
              <a:cxn ang="0">
                <a:pos x="connsiteX22131" y="connsiteY22131"/>
              </a:cxn>
              <a:cxn ang="0">
                <a:pos x="connsiteX22132" y="connsiteY22132"/>
              </a:cxn>
              <a:cxn ang="0">
                <a:pos x="connsiteX22133" y="connsiteY22133"/>
              </a:cxn>
              <a:cxn ang="0">
                <a:pos x="connsiteX22134" y="connsiteY22134"/>
              </a:cxn>
              <a:cxn ang="0">
                <a:pos x="connsiteX22135" y="connsiteY22135"/>
              </a:cxn>
              <a:cxn ang="0">
                <a:pos x="connsiteX22136" y="connsiteY22136"/>
              </a:cxn>
              <a:cxn ang="0">
                <a:pos x="connsiteX22137" y="connsiteY22137"/>
              </a:cxn>
              <a:cxn ang="0">
                <a:pos x="connsiteX22138" y="connsiteY22138"/>
              </a:cxn>
              <a:cxn ang="0">
                <a:pos x="connsiteX22139" y="connsiteY22139"/>
              </a:cxn>
              <a:cxn ang="0">
                <a:pos x="connsiteX22140" y="connsiteY22140"/>
              </a:cxn>
              <a:cxn ang="0">
                <a:pos x="connsiteX22141" y="connsiteY22141"/>
              </a:cxn>
              <a:cxn ang="0">
                <a:pos x="connsiteX22142" y="connsiteY22142"/>
              </a:cxn>
              <a:cxn ang="0">
                <a:pos x="connsiteX22143" y="connsiteY22143"/>
              </a:cxn>
              <a:cxn ang="0">
                <a:pos x="connsiteX22144" y="connsiteY22144"/>
              </a:cxn>
              <a:cxn ang="0">
                <a:pos x="connsiteX22145" y="connsiteY22145"/>
              </a:cxn>
              <a:cxn ang="0">
                <a:pos x="connsiteX22146" y="connsiteY22146"/>
              </a:cxn>
              <a:cxn ang="0">
                <a:pos x="connsiteX22147" y="connsiteY22147"/>
              </a:cxn>
              <a:cxn ang="0">
                <a:pos x="connsiteX22148" y="connsiteY22148"/>
              </a:cxn>
              <a:cxn ang="0">
                <a:pos x="connsiteX22149" y="connsiteY22149"/>
              </a:cxn>
              <a:cxn ang="0">
                <a:pos x="connsiteX22150" y="connsiteY22150"/>
              </a:cxn>
              <a:cxn ang="0">
                <a:pos x="connsiteX22151" y="connsiteY22151"/>
              </a:cxn>
              <a:cxn ang="0">
                <a:pos x="connsiteX22152" y="connsiteY22152"/>
              </a:cxn>
              <a:cxn ang="0">
                <a:pos x="connsiteX22153" y="connsiteY22153"/>
              </a:cxn>
              <a:cxn ang="0">
                <a:pos x="connsiteX22154" y="connsiteY22154"/>
              </a:cxn>
              <a:cxn ang="0">
                <a:pos x="connsiteX22155" y="connsiteY22155"/>
              </a:cxn>
              <a:cxn ang="0">
                <a:pos x="connsiteX22156" y="connsiteY22156"/>
              </a:cxn>
              <a:cxn ang="0">
                <a:pos x="connsiteX22157" y="connsiteY22157"/>
              </a:cxn>
              <a:cxn ang="0">
                <a:pos x="connsiteX22158" y="connsiteY22158"/>
              </a:cxn>
              <a:cxn ang="0">
                <a:pos x="connsiteX22159" y="connsiteY22159"/>
              </a:cxn>
              <a:cxn ang="0">
                <a:pos x="connsiteX22160" y="connsiteY22160"/>
              </a:cxn>
              <a:cxn ang="0">
                <a:pos x="connsiteX22161" y="connsiteY22161"/>
              </a:cxn>
              <a:cxn ang="0">
                <a:pos x="connsiteX22162" y="connsiteY22162"/>
              </a:cxn>
              <a:cxn ang="0">
                <a:pos x="connsiteX22163" y="connsiteY22163"/>
              </a:cxn>
              <a:cxn ang="0">
                <a:pos x="connsiteX22164" y="connsiteY22164"/>
              </a:cxn>
              <a:cxn ang="0">
                <a:pos x="connsiteX22165" y="connsiteY22165"/>
              </a:cxn>
              <a:cxn ang="0">
                <a:pos x="connsiteX22166" y="connsiteY22166"/>
              </a:cxn>
              <a:cxn ang="0">
                <a:pos x="connsiteX22167" y="connsiteY22167"/>
              </a:cxn>
              <a:cxn ang="0">
                <a:pos x="connsiteX22168" y="connsiteY22168"/>
              </a:cxn>
              <a:cxn ang="0">
                <a:pos x="connsiteX22169" y="connsiteY22169"/>
              </a:cxn>
              <a:cxn ang="0">
                <a:pos x="connsiteX22170" y="connsiteY22170"/>
              </a:cxn>
              <a:cxn ang="0">
                <a:pos x="connsiteX22171" y="connsiteY22171"/>
              </a:cxn>
              <a:cxn ang="0">
                <a:pos x="connsiteX22172" y="connsiteY22172"/>
              </a:cxn>
              <a:cxn ang="0">
                <a:pos x="connsiteX22173" y="connsiteY22173"/>
              </a:cxn>
              <a:cxn ang="0">
                <a:pos x="connsiteX22174" y="connsiteY22174"/>
              </a:cxn>
              <a:cxn ang="0">
                <a:pos x="connsiteX22175" y="connsiteY22175"/>
              </a:cxn>
              <a:cxn ang="0">
                <a:pos x="connsiteX22176" y="connsiteY22176"/>
              </a:cxn>
              <a:cxn ang="0">
                <a:pos x="connsiteX22177" y="connsiteY22177"/>
              </a:cxn>
              <a:cxn ang="0">
                <a:pos x="connsiteX22178" y="connsiteY22178"/>
              </a:cxn>
              <a:cxn ang="0">
                <a:pos x="connsiteX22179" y="connsiteY22179"/>
              </a:cxn>
              <a:cxn ang="0">
                <a:pos x="connsiteX22180" y="connsiteY22180"/>
              </a:cxn>
              <a:cxn ang="0">
                <a:pos x="connsiteX22181" y="connsiteY22181"/>
              </a:cxn>
              <a:cxn ang="0">
                <a:pos x="connsiteX22182" y="connsiteY22182"/>
              </a:cxn>
              <a:cxn ang="0">
                <a:pos x="connsiteX22183" y="connsiteY22183"/>
              </a:cxn>
              <a:cxn ang="0">
                <a:pos x="connsiteX22184" y="connsiteY22184"/>
              </a:cxn>
              <a:cxn ang="0">
                <a:pos x="connsiteX22185" y="connsiteY22185"/>
              </a:cxn>
              <a:cxn ang="0">
                <a:pos x="connsiteX22186" y="connsiteY22186"/>
              </a:cxn>
              <a:cxn ang="0">
                <a:pos x="connsiteX22187" y="connsiteY22187"/>
              </a:cxn>
              <a:cxn ang="0">
                <a:pos x="connsiteX22188" y="connsiteY22188"/>
              </a:cxn>
              <a:cxn ang="0">
                <a:pos x="connsiteX22189" y="connsiteY22189"/>
              </a:cxn>
              <a:cxn ang="0">
                <a:pos x="connsiteX22190" y="connsiteY22190"/>
              </a:cxn>
              <a:cxn ang="0">
                <a:pos x="connsiteX22191" y="connsiteY22191"/>
              </a:cxn>
              <a:cxn ang="0">
                <a:pos x="connsiteX22192" y="connsiteY22192"/>
              </a:cxn>
              <a:cxn ang="0">
                <a:pos x="connsiteX22193" y="connsiteY22193"/>
              </a:cxn>
              <a:cxn ang="0">
                <a:pos x="connsiteX22194" y="connsiteY22194"/>
              </a:cxn>
              <a:cxn ang="0">
                <a:pos x="connsiteX22195" y="connsiteY22195"/>
              </a:cxn>
              <a:cxn ang="0">
                <a:pos x="connsiteX22196" y="connsiteY22196"/>
              </a:cxn>
              <a:cxn ang="0">
                <a:pos x="connsiteX22197" y="connsiteY22197"/>
              </a:cxn>
              <a:cxn ang="0">
                <a:pos x="connsiteX22198" y="connsiteY22198"/>
              </a:cxn>
              <a:cxn ang="0">
                <a:pos x="connsiteX22199" y="connsiteY22199"/>
              </a:cxn>
              <a:cxn ang="0">
                <a:pos x="connsiteX22200" y="connsiteY22200"/>
              </a:cxn>
              <a:cxn ang="0">
                <a:pos x="connsiteX22201" y="connsiteY22201"/>
              </a:cxn>
              <a:cxn ang="0">
                <a:pos x="connsiteX22202" y="connsiteY22202"/>
              </a:cxn>
              <a:cxn ang="0">
                <a:pos x="connsiteX22203" y="connsiteY22203"/>
              </a:cxn>
              <a:cxn ang="0">
                <a:pos x="connsiteX22204" y="connsiteY22204"/>
              </a:cxn>
              <a:cxn ang="0">
                <a:pos x="connsiteX22205" y="connsiteY22205"/>
              </a:cxn>
              <a:cxn ang="0">
                <a:pos x="connsiteX22206" y="connsiteY22206"/>
              </a:cxn>
              <a:cxn ang="0">
                <a:pos x="connsiteX22207" y="connsiteY22207"/>
              </a:cxn>
              <a:cxn ang="0">
                <a:pos x="connsiteX22208" y="connsiteY22208"/>
              </a:cxn>
              <a:cxn ang="0">
                <a:pos x="connsiteX22209" y="connsiteY22209"/>
              </a:cxn>
              <a:cxn ang="0">
                <a:pos x="connsiteX22210" y="connsiteY22210"/>
              </a:cxn>
              <a:cxn ang="0">
                <a:pos x="connsiteX22211" y="connsiteY22211"/>
              </a:cxn>
              <a:cxn ang="0">
                <a:pos x="connsiteX22212" y="connsiteY22212"/>
              </a:cxn>
              <a:cxn ang="0">
                <a:pos x="connsiteX22213" y="connsiteY22213"/>
              </a:cxn>
              <a:cxn ang="0">
                <a:pos x="connsiteX22214" y="connsiteY22214"/>
              </a:cxn>
              <a:cxn ang="0">
                <a:pos x="connsiteX22215" y="connsiteY22215"/>
              </a:cxn>
              <a:cxn ang="0">
                <a:pos x="connsiteX22216" y="connsiteY22216"/>
              </a:cxn>
              <a:cxn ang="0">
                <a:pos x="connsiteX22217" y="connsiteY22217"/>
              </a:cxn>
              <a:cxn ang="0">
                <a:pos x="connsiteX22218" y="connsiteY22218"/>
              </a:cxn>
              <a:cxn ang="0">
                <a:pos x="connsiteX22219" y="connsiteY22219"/>
              </a:cxn>
              <a:cxn ang="0">
                <a:pos x="connsiteX22220" y="connsiteY22220"/>
              </a:cxn>
              <a:cxn ang="0">
                <a:pos x="connsiteX22221" y="connsiteY22221"/>
              </a:cxn>
              <a:cxn ang="0">
                <a:pos x="connsiteX22222" y="connsiteY22222"/>
              </a:cxn>
              <a:cxn ang="0">
                <a:pos x="connsiteX22223" y="connsiteY22223"/>
              </a:cxn>
              <a:cxn ang="0">
                <a:pos x="connsiteX22224" y="connsiteY22224"/>
              </a:cxn>
              <a:cxn ang="0">
                <a:pos x="connsiteX22225" y="connsiteY22225"/>
              </a:cxn>
              <a:cxn ang="0">
                <a:pos x="connsiteX22226" y="connsiteY22226"/>
              </a:cxn>
              <a:cxn ang="0">
                <a:pos x="connsiteX22227" y="connsiteY22227"/>
              </a:cxn>
              <a:cxn ang="0">
                <a:pos x="connsiteX22228" y="connsiteY22228"/>
              </a:cxn>
              <a:cxn ang="0">
                <a:pos x="connsiteX22229" y="connsiteY22229"/>
              </a:cxn>
              <a:cxn ang="0">
                <a:pos x="connsiteX22230" y="connsiteY22230"/>
              </a:cxn>
              <a:cxn ang="0">
                <a:pos x="connsiteX22231" y="connsiteY22231"/>
              </a:cxn>
              <a:cxn ang="0">
                <a:pos x="connsiteX22232" y="connsiteY22232"/>
              </a:cxn>
              <a:cxn ang="0">
                <a:pos x="connsiteX22233" y="connsiteY22233"/>
              </a:cxn>
              <a:cxn ang="0">
                <a:pos x="connsiteX22234" y="connsiteY22234"/>
              </a:cxn>
              <a:cxn ang="0">
                <a:pos x="connsiteX22235" y="connsiteY22235"/>
              </a:cxn>
              <a:cxn ang="0">
                <a:pos x="connsiteX22236" y="connsiteY22236"/>
              </a:cxn>
              <a:cxn ang="0">
                <a:pos x="connsiteX22237" y="connsiteY22237"/>
              </a:cxn>
              <a:cxn ang="0">
                <a:pos x="connsiteX22238" y="connsiteY22238"/>
              </a:cxn>
              <a:cxn ang="0">
                <a:pos x="connsiteX22239" y="connsiteY22239"/>
              </a:cxn>
              <a:cxn ang="0">
                <a:pos x="connsiteX22240" y="connsiteY22240"/>
              </a:cxn>
              <a:cxn ang="0">
                <a:pos x="connsiteX22241" y="connsiteY22241"/>
              </a:cxn>
              <a:cxn ang="0">
                <a:pos x="connsiteX22242" y="connsiteY22242"/>
              </a:cxn>
              <a:cxn ang="0">
                <a:pos x="connsiteX22243" y="connsiteY22243"/>
              </a:cxn>
              <a:cxn ang="0">
                <a:pos x="connsiteX22244" y="connsiteY22244"/>
              </a:cxn>
              <a:cxn ang="0">
                <a:pos x="connsiteX22245" y="connsiteY22245"/>
              </a:cxn>
              <a:cxn ang="0">
                <a:pos x="connsiteX22246" y="connsiteY22246"/>
              </a:cxn>
              <a:cxn ang="0">
                <a:pos x="connsiteX22247" y="connsiteY22247"/>
              </a:cxn>
              <a:cxn ang="0">
                <a:pos x="connsiteX22248" y="connsiteY22248"/>
              </a:cxn>
              <a:cxn ang="0">
                <a:pos x="connsiteX22249" y="connsiteY22249"/>
              </a:cxn>
              <a:cxn ang="0">
                <a:pos x="connsiteX22250" y="connsiteY22250"/>
              </a:cxn>
              <a:cxn ang="0">
                <a:pos x="connsiteX22251" y="connsiteY22251"/>
              </a:cxn>
              <a:cxn ang="0">
                <a:pos x="connsiteX22252" y="connsiteY22252"/>
              </a:cxn>
              <a:cxn ang="0">
                <a:pos x="connsiteX22253" y="connsiteY22253"/>
              </a:cxn>
              <a:cxn ang="0">
                <a:pos x="connsiteX22254" y="connsiteY22254"/>
              </a:cxn>
              <a:cxn ang="0">
                <a:pos x="connsiteX22255" y="connsiteY22255"/>
              </a:cxn>
              <a:cxn ang="0">
                <a:pos x="connsiteX22256" y="connsiteY22256"/>
              </a:cxn>
              <a:cxn ang="0">
                <a:pos x="connsiteX22257" y="connsiteY22257"/>
              </a:cxn>
              <a:cxn ang="0">
                <a:pos x="connsiteX22258" y="connsiteY22258"/>
              </a:cxn>
              <a:cxn ang="0">
                <a:pos x="connsiteX22259" y="connsiteY22259"/>
              </a:cxn>
              <a:cxn ang="0">
                <a:pos x="connsiteX22260" y="connsiteY22260"/>
              </a:cxn>
              <a:cxn ang="0">
                <a:pos x="connsiteX22261" y="connsiteY22261"/>
              </a:cxn>
              <a:cxn ang="0">
                <a:pos x="connsiteX22262" y="connsiteY22262"/>
              </a:cxn>
              <a:cxn ang="0">
                <a:pos x="connsiteX22263" y="connsiteY22263"/>
              </a:cxn>
              <a:cxn ang="0">
                <a:pos x="connsiteX22264" y="connsiteY22264"/>
              </a:cxn>
              <a:cxn ang="0">
                <a:pos x="connsiteX22265" y="connsiteY22265"/>
              </a:cxn>
              <a:cxn ang="0">
                <a:pos x="connsiteX22266" y="connsiteY22266"/>
              </a:cxn>
              <a:cxn ang="0">
                <a:pos x="connsiteX22267" y="connsiteY22267"/>
              </a:cxn>
              <a:cxn ang="0">
                <a:pos x="connsiteX22268" y="connsiteY22268"/>
              </a:cxn>
              <a:cxn ang="0">
                <a:pos x="connsiteX22269" y="connsiteY22269"/>
              </a:cxn>
              <a:cxn ang="0">
                <a:pos x="connsiteX22270" y="connsiteY22270"/>
              </a:cxn>
              <a:cxn ang="0">
                <a:pos x="connsiteX22271" y="connsiteY22271"/>
              </a:cxn>
              <a:cxn ang="0">
                <a:pos x="connsiteX22272" y="connsiteY22272"/>
              </a:cxn>
              <a:cxn ang="0">
                <a:pos x="connsiteX22273" y="connsiteY22273"/>
              </a:cxn>
              <a:cxn ang="0">
                <a:pos x="connsiteX22274" y="connsiteY22274"/>
              </a:cxn>
              <a:cxn ang="0">
                <a:pos x="connsiteX22275" y="connsiteY22275"/>
              </a:cxn>
              <a:cxn ang="0">
                <a:pos x="connsiteX22276" y="connsiteY22276"/>
              </a:cxn>
              <a:cxn ang="0">
                <a:pos x="connsiteX22277" y="connsiteY22277"/>
              </a:cxn>
              <a:cxn ang="0">
                <a:pos x="connsiteX22278" y="connsiteY22278"/>
              </a:cxn>
              <a:cxn ang="0">
                <a:pos x="connsiteX22279" y="connsiteY22279"/>
              </a:cxn>
              <a:cxn ang="0">
                <a:pos x="connsiteX22280" y="connsiteY22280"/>
              </a:cxn>
              <a:cxn ang="0">
                <a:pos x="connsiteX22281" y="connsiteY22281"/>
              </a:cxn>
              <a:cxn ang="0">
                <a:pos x="connsiteX22282" y="connsiteY22282"/>
              </a:cxn>
              <a:cxn ang="0">
                <a:pos x="connsiteX22283" y="connsiteY22283"/>
              </a:cxn>
              <a:cxn ang="0">
                <a:pos x="connsiteX22284" y="connsiteY22284"/>
              </a:cxn>
              <a:cxn ang="0">
                <a:pos x="connsiteX22285" y="connsiteY22285"/>
              </a:cxn>
              <a:cxn ang="0">
                <a:pos x="connsiteX22286" y="connsiteY22286"/>
              </a:cxn>
              <a:cxn ang="0">
                <a:pos x="connsiteX22287" y="connsiteY22287"/>
              </a:cxn>
              <a:cxn ang="0">
                <a:pos x="connsiteX22288" y="connsiteY22288"/>
              </a:cxn>
              <a:cxn ang="0">
                <a:pos x="connsiteX22289" y="connsiteY22289"/>
              </a:cxn>
              <a:cxn ang="0">
                <a:pos x="connsiteX22290" y="connsiteY22290"/>
              </a:cxn>
              <a:cxn ang="0">
                <a:pos x="connsiteX22291" y="connsiteY22291"/>
              </a:cxn>
              <a:cxn ang="0">
                <a:pos x="connsiteX22292" y="connsiteY22292"/>
              </a:cxn>
              <a:cxn ang="0">
                <a:pos x="connsiteX22293" y="connsiteY22293"/>
              </a:cxn>
              <a:cxn ang="0">
                <a:pos x="connsiteX22294" y="connsiteY22294"/>
              </a:cxn>
              <a:cxn ang="0">
                <a:pos x="connsiteX22295" y="connsiteY22295"/>
              </a:cxn>
              <a:cxn ang="0">
                <a:pos x="connsiteX22296" y="connsiteY22296"/>
              </a:cxn>
              <a:cxn ang="0">
                <a:pos x="connsiteX22297" y="connsiteY22297"/>
              </a:cxn>
              <a:cxn ang="0">
                <a:pos x="connsiteX22298" y="connsiteY22298"/>
              </a:cxn>
              <a:cxn ang="0">
                <a:pos x="connsiteX22299" y="connsiteY22299"/>
              </a:cxn>
              <a:cxn ang="0">
                <a:pos x="connsiteX22300" y="connsiteY22300"/>
              </a:cxn>
              <a:cxn ang="0">
                <a:pos x="connsiteX22301" y="connsiteY22301"/>
              </a:cxn>
              <a:cxn ang="0">
                <a:pos x="connsiteX22302" y="connsiteY22302"/>
              </a:cxn>
              <a:cxn ang="0">
                <a:pos x="connsiteX22303" y="connsiteY22303"/>
              </a:cxn>
              <a:cxn ang="0">
                <a:pos x="connsiteX22304" y="connsiteY22304"/>
              </a:cxn>
              <a:cxn ang="0">
                <a:pos x="connsiteX22305" y="connsiteY22305"/>
              </a:cxn>
              <a:cxn ang="0">
                <a:pos x="connsiteX22306" y="connsiteY22306"/>
              </a:cxn>
              <a:cxn ang="0">
                <a:pos x="connsiteX22307" y="connsiteY22307"/>
              </a:cxn>
              <a:cxn ang="0">
                <a:pos x="connsiteX22308" y="connsiteY22308"/>
              </a:cxn>
              <a:cxn ang="0">
                <a:pos x="connsiteX22309" y="connsiteY22309"/>
              </a:cxn>
              <a:cxn ang="0">
                <a:pos x="connsiteX22310" y="connsiteY22310"/>
              </a:cxn>
              <a:cxn ang="0">
                <a:pos x="connsiteX22311" y="connsiteY22311"/>
              </a:cxn>
              <a:cxn ang="0">
                <a:pos x="connsiteX22312" y="connsiteY22312"/>
              </a:cxn>
              <a:cxn ang="0">
                <a:pos x="connsiteX22313" y="connsiteY22313"/>
              </a:cxn>
              <a:cxn ang="0">
                <a:pos x="connsiteX22314" y="connsiteY22314"/>
              </a:cxn>
              <a:cxn ang="0">
                <a:pos x="connsiteX22315" y="connsiteY22315"/>
              </a:cxn>
              <a:cxn ang="0">
                <a:pos x="connsiteX22316" y="connsiteY22316"/>
              </a:cxn>
              <a:cxn ang="0">
                <a:pos x="connsiteX22317" y="connsiteY22317"/>
              </a:cxn>
              <a:cxn ang="0">
                <a:pos x="connsiteX22318" y="connsiteY22318"/>
              </a:cxn>
              <a:cxn ang="0">
                <a:pos x="connsiteX22319" y="connsiteY22319"/>
              </a:cxn>
              <a:cxn ang="0">
                <a:pos x="connsiteX22320" y="connsiteY22320"/>
              </a:cxn>
              <a:cxn ang="0">
                <a:pos x="connsiteX22321" y="connsiteY22321"/>
              </a:cxn>
              <a:cxn ang="0">
                <a:pos x="connsiteX22322" y="connsiteY22322"/>
              </a:cxn>
              <a:cxn ang="0">
                <a:pos x="connsiteX22323" y="connsiteY22323"/>
              </a:cxn>
              <a:cxn ang="0">
                <a:pos x="connsiteX22324" y="connsiteY22324"/>
              </a:cxn>
              <a:cxn ang="0">
                <a:pos x="connsiteX22325" y="connsiteY22325"/>
              </a:cxn>
              <a:cxn ang="0">
                <a:pos x="connsiteX22326" y="connsiteY22326"/>
              </a:cxn>
              <a:cxn ang="0">
                <a:pos x="connsiteX22327" y="connsiteY22327"/>
              </a:cxn>
              <a:cxn ang="0">
                <a:pos x="connsiteX22328" y="connsiteY22328"/>
              </a:cxn>
              <a:cxn ang="0">
                <a:pos x="connsiteX22329" y="connsiteY22329"/>
              </a:cxn>
              <a:cxn ang="0">
                <a:pos x="connsiteX22330" y="connsiteY22330"/>
              </a:cxn>
              <a:cxn ang="0">
                <a:pos x="connsiteX22331" y="connsiteY22331"/>
              </a:cxn>
              <a:cxn ang="0">
                <a:pos x="connsiteX22332" y="connsiteY22332"/>
              </a:cxn>
              <a:cxn ang="0">
                <a:pos x="connsiteX22333" y="connsiteY22333"/>
              </a:cxn>
              <a:cxn ang="0">
                <a:pos x="connsiteX22334" y="connsiteY22334"/>
              </a:cxn>
              <a:cxn ang="0">
                <a:pos x="connsiteX22335" y="connsiteY22335"/>
              </a:cxn>
              <a:cxn ang="0">
                <a:pos x="connsiteX22336" y="connsiteY22336"/>
              </a:cxn>
              <a:cxn ang="0">
                <a:pos x="connsiteX22337" y="connsiteY22337"/>
              </a:cxn>
              <a:cxn ang="0">
                <a:pos x="connsiteX22338" y="connsiteY22338"/>
              </a:cxn>
              <a:cxn ang="0">
                <a:pos x="connsiteX22339" y="connsiteY22339"/>
              </a:cxn>
              <a:cxn ang="0">
                <a:pos x="connsiteX22340" y="connsiteY22340"/>
              </a:cxn>
              <a:cxn ang="0">
                <a:pos x="connsiteX22341" y="connsiteY22341"/>
              </a:cxn>
              <a:cxn ang="0">
                <a:pos x="connsiteX22342" y="connsiteY22342"/>
              </a:cxn>
              <a:cxn ang="0">
                <a:pos x="connsiteX22343" y="connsiteY22343"/>
              </a:cxn>
              <a:cxn ang="0">
                <a:pos x="connsiteX22344" y="connsiteY22344"/>
              </a:cxn>
              <a:cxn ang="0">
                <a:pos x="connsiteX22345" y="connsiteY22345"/>
              </a:cxn>
              <a:cxn ang="0">
                <a:pos x="connsiteX22346" y="connsiteY22346"/>
              </a:cxn>
              <a:cxn ang="0">
                <a:pos x="connsiteX22347" y="connsiteY22347"/>
              </a:cxn>
              <a:cxn ang="0">
                <a:pos x="connsiteX22348" y="connsiteY22348"/>
              </a:cxn>
              <a:cxn ang="0">
                <a:pos x="connsiteX22349" y="connsiteY22349"/>
              </a:cxn>
              <a:cxn ang="0">
                <a:pos x="connsiteX22350" y="connsiteY22350"/>
              </a:cxn>
              <a:cxn ang="0">
                <a:pos x="connsiteX22351" y="connsiteY22351"/>
              </a:cxn>
              <a:cxn ang="0">
                <a:pos x="connsiteX22352" y="connsiteY22352"/>
              </a:cxn>
              <a:cxn ang="0">
                <a:pos x="connsiteX22353" y="connsiteY22353"/>
              </a:cxn>
              <a:cxn ang="0">
                <a:pos x="connsiteX22354" y="connsiteY22354"/>
              </a:cxn>
              <a:cxn ang="0">
                <a:pos x="connsiteX22355" y="connsiteY22355"/>
              </a:cxn>
              <a:cxn ang="0">
                <a:pos x="connsiteX22356" y="connsiteY22356"/>
              </a:cxn>
              <a:cxn ang="0">
                <a:pos x="connsiteX22357" y="connsiteY22357"/>
              </a:cxn>
              <a:cxn ang="0">
                <a:pos x="connsiteX22358" y="connsiteY22358"/>
              </a:cxn>
              <a:cxn ang="0">
                <a:pos x="connsiteX22359" y="connsiteY22359"/>
              </a:cxn>
              <a:cxn ang="0">
                <a:pos x="connsiteX22360" y="connsiteY22360"/>
              </a:cxn>
              <a:cxn ang="0">
                <a:pos x="connsiteX22361" y="connsiteY22361"/>
              </a:cxn>
              <a:cxn ang="0">
                <a:pos x="connsiteX22362" y="connsiteY22362"/>
              </a:cxn>
              <a:cxn ang="0">
                <a:pos x="connsiteX22363" y="connsiteY22363"/>
              </a:cxn>
              <a:cxn ang="0">
                <a:pos x="connsiteX22364" y="connsiteY22364"/>
              </a:cxn>
              <a:cxn ang="0">
                <a:pos x="connsiteX22365" y="connsiteY22365"/>
              </a:cxn>
              <a:cxn ang="0">
                <a:pos x="connsiteX22366" y="connsiteY22366"/>
              </a:cxn>
              <a:cxn ang="0">
                <a:pos x="connsiteX22367" y="connsiteY22367"/>
              </a:cxn>
              <a:cxn ang="0">
                <a:pos x="connsiteX22368" y="connsiteY22368"/>
              </a:cxn>
              <a:cxn ang="0">
                <a:pos x="connsiteX22369" y="connsiteY22369"/>
              </a:cxn>
              <a:cxn ang="0">
                <a:pos x="connsiteX22370" y="connsiteY22370"/>
              </a:cxn>
              <a:cxn ang="0">
                <a:pos x="connsiteX22371" y="connsiteY22371"/>
              </a:cxn>
              <a:cxn ang="0">
                <a:pos x="connsiteX22372" y="connsiteY22372"/>
              </a:cxn>
              <a:cxn ang="0">
                <a:pos x="connsiteX22373" y="connsiteY22373"/>
              </a:cxn>
              <a:cxn ang="0">
                <a:pos x="connsiteX22374" y="connsiteY22374"/>
              </a:cxn>
              <a:cxn ang="0">
                <a:pos x="connsiteX22375" y="connsiteY22375"/>
              </a:cxn>
              <a:cxn ang="0">
                <a:pos x="connsiteX22376" y="connsiteY22376"/>
              </a:cxn>
              <a:cxn ang="0">
                <a:pos x="connsiteX22377" y="connsiteY22377"/>
              </a:cxn>
              <a:cxn ang="0">
                <a:pos x="connsiteX22378" y="connsiteY22378"/>
              </a:cxn>
              <a:cxn ang="0">
                <a:pos x="connsiteX22379" y="connsiteY22379"/>
              </a:cxn>
              <a:cxn ang="0">
                <a:pos x="connsiteX22380" y="connsiteY22380"/>
              </a:cxn>
              <a:cxn ang="0">
                <a:pos x="connsiteX22381" y="connsiteY22381"/>
              </a:cxn>
              <a:cxn ang="0">
                <a:pos x="connsiteX22382" y="connsiteY22382"/>
              </a:cxn>
              <a:cxn ang="0">
                <a:pos x="connsiteX22383" y="connsiteY22383"/>
              </a:cxn>
              <a:cxn ang="0">
                <a:pos x="connsiteX22384" y="connsiteY22384"/>
              </a:cxn>
              <a:cxn ang="0">
                <a:pos x="connsiteX22385" y="connsiteY22385"/>
              </a:cxn>
              <a:cxn ang="0">
                <a:pos x="connsiteX22386" y="connsiteY22386"/>
              </a:cxn>
              <a:cxn ang="0">
                <a:pos x="connsiteX22387" y="connsiteY22387"/>
              </a:cxn>
              <a:cxn ang="0">
                <a:pos x="connsiteX22388" y="connsiteY22388"/>
              </a:cxn>
              <a:cxn ang="0">
                <a:pos x="connsiteX22389" y="connsiteY22389"/>
              </a:cxn>
              <a:cxn ang="0">
                <a:pos x="connsiteX22390" y="connsiteY22390"/>
              </a:cxn>
              <a:cxn ang="0">
                <a:pos x="connsiteX22391" y="connsiteY22391"/>
              </a:cxn>
              <a:cxn ang="0">
                <a:pos x="connsiteX22392" y="connsiteY22392"/>
              </a:cxn>
              <a:cxn ang="0">
                <a:pos x="connsiteX22393" y="connsiteY22393"/>
              </a:cxn>
              <a:cxn ang="0">
                <a:pos x="connsiteX22394" y="connsiteY22394"/>
              </a:cxn>
              <a:cxn ang="0">
                <a:pos x="connsiteX22395" y="connsiteY22395"/>
              </a:cxn>
              <a:cxn ang="0">
                <a:pos x="connsiteX22396" y="connsiteY22396"/>
              </a:cxn>
              <a:cxn ang="0">
                <a:pos x="connsiteX22397" y="connsiteY22397"/>
              </a:cxn>
              <a:cxn ang="0">
                <a:pos x="connsiteX22398" y="connsiteY22398"/>
              </a:cxn>
              <a:cxn ang="0">
                <a:pos x="connsiteX22399" y="connsiteY22399"/>
              </a:cxn>
              <a:cxn ang="0">
                <a:pos x="connsiteX22400" y="connsiteY22400"/>
              </a:cxn>
              <a:cxn ang="0">
                <a:pos x="connsiteX22401" y="connsiteY22401"/>
              </a:cxn>
              <a:cxn ang="0">
                <a:pos x="connsiteX22402" y="connsiteY22402"/>
              </a:cxn>
              <a:cxn ang="0">
                <a:pos x="connsiteX22403" y="connsiteY22403"/>
              </a:cxn>
              <a:cxn ang="0">
                <a:pos x="connsiteX22404" y="connsiteY22404"/>
              </a:cxn>
              <a:cxn ang="0">
                <a:pos x="connsiteX22405" y="connsiteY22405"/>
              </a:cxn>
              <a:cxn ang="0">
                <a:pos x="connsiteX22406" y="connsiteY22406"/>
              </a:cxn>
              <a:cxn ang="0">
                <a:pos x="connsiteX22407" y="connsiteY22407"/>
              </a:cxn>
              <a:cxn ang="0">
                <a:pos x="connsiteX22408" y="connsiteY22408"/>
              </a:cxn>
              <a:cxn ang="0">
                <a:pos x="connsiteX22409" y="connsiteY22409"/>
              </a:cxn>
              <a:cxn ang="0">
                <a:pos x="connsiteX22410" y="connsiteY22410"/>
              </a:cxn>
              <a:cxn ang="0">
                <a:pos x="connsiteX22411" y="connsiteY22411"/>
              </a:cxn>
              <a:cxn ang="0">
                <a:pos x="connsiteX22412" y="connsiteY22412"/>
              </a:cxn>
              <a:cxn ang="0">
                <a:pos x="connsiteX22413" y="connsiteY22413"/>
              </a:cxn>
              <a:cxn ang="0">
                <a:pos x="connsiteX22414" y="connsiteY22414"/>
              </a:cxn>
              <a:cxn ang="0">
                <a:pos x="connsiteX22415" y="connsiteY22415"/>
              </a:cxn>
              <a:cxn ang="0">
                <a:pos x="connsiteX22416" y="connsiteY22416"/>
              </a:cxn>
              <a:cxn ang="0">
                <a:pos x="connsiteX22417" y="connsiteY22417"/>
              </a:cxn>
              <a:cxn ang="0">
                <a:pos x="connsiteX22418" y="connsiteY22418"/>
              </a:cxn>
              <a:cxn ang="0">
                <a:pos x="connsiteX22419" y="connsiteY22419"/>
              </a:cxn>
              <a:cxn ang="0">
                <a:pos x="connsiteX22420" y="connsiteY22420"/>
              </a:cxn>
              <a:cxn ang="0">
                <a:pos x="connsiteX22421" y="connsiteY22421"/>
              </a:cxn>
              <a:cxn ang="0">
                <a:pos x="connsiteX22422" y="connsiteY22422"/>
              </a:cxn>
              <a:cxn ang="0">
                <a:pos x="connsiteX22423" y="connsiteY22423"/>
              </a:cxn>
              <a:cxn ang="0">
                <a:pos x="connsiteX22424" y="connsiteY22424"/>
              </a:cxn>
              <a:cxn ang="0">
                <a:pos x="connsiteX22425" y="connsiteY22425"/>
              </a:cxn>
              <a:cxn ang="0">
                <a:pos x="connsiteX22426" y="connsiteY22426"/>
              </a:cxn>
              <a:cxn ang="0">
                <a:pos x="connsiteX22427" y="connsiteY22427"/>
              </a:cxn>
              <a:cxn ang="0">
                <a:pos x="connsiteX22428" y="connsiteY22428"/>
              </a:cxn>
              <a:cxn ang="0">
                <a:pos x="connsiteX22429" y="connsiteY22429"/>
              </a:cxn>
              <a:cxn ang="0">
                <a:pos x="connsiteX22430" y="connsiteY22430"/>
              </a:cxn>
              <a:cxn ang="0">
                <a:pos x="connsiteX22431" y="connsiteY22431"/>
              </a:cxn>
              <a:cxn ang="0">
                <a:pos x="connsiteX22432" y="connsiteY22432"/>
              </a:cxn>
              <a:cxn ang="0">
                <a:pos x="connsiteX22433" y="connsiteY22433"/>
              </a:cxn>
              <a:cxn ang="0">
                <a:pos x="connsiteX22434" y="connsiteY22434"/>
              </a:cxn>
              <a:cxn ang="0">
                <a:pos x="connsiteX22435" y="connsiteY22435"/>
              </a:cxn>
              <a:cxn ang="0">
                <a:pos x="connsiteX22436" y="connsiteY22436"/>
              </a:cxn>
              <a:cxn ang="0">
                <a:pos x="connsiteX22437" y="connsiteY22437"/>
              </a:cxn>
              <a:cxn ang="0">
                <a:pos x="connsiteX22438" y="connsiteY22438"/>
              </a:cxn>
              <a:cxn ang="0">
                <a:pos x="connsiteX22439" y="connsiteY22439"/>
              </a:cxn>
              <a:cxn ang="0">
                <a:pos x="connsiteX22440" y="connsiteY22440"/>
              </a:cxn>
              <a:cxn ang="0">
                <a:pos x="connsiteX22441" y="connsiteY22441"/>
              </a:cxn>
              <a:cxn ang="0">
                <a:pos x="connsiteX22442" y="connsiteY22442"/>
              </a:cxn>
              <a:cxn ang="0">
                <a:pos x="connsiteX22443" y="connsiteY22443"/>
              </a:cxn>
              <a:cxn ang="0">
                <a:pos x="connsiteX22444" y="connsiteY22444"/>
              </a:cxn>
              <a:cxn ang="0">
                <a:pos x="connsiteX22445" y="connsiteY22445"/>
              </a:cxn>
              <a:cxn ang="0">
                <a:pos x="connsiteX22446" y="connsiteY22446"/>
              </a:cxn>
              <a:cxn ang="0">
                <a:pos x="connsiteX22447" y="connsiteY22447"/>
              </a:cxn>
              <a:cxn ang="0">
                <a:pos x="connsiteX22448" y="connsiteY22448"/>
              </a:cxn>
              <a:cxn ang="0">
                <a:pos x="connsiteX22449" y="connsiteY22449"/>
              </a:cxn>
              <a:cxn ang="0">
                <a:pos x="connsiteX22450" y="connsiteY22450"/>
              </a:cxn>
              <a:cxn ang="0">
                <a:pos x="connsiteX22451" y="connsiteY22451"/>
              </a:cxn>
              <a:cxn ang="0">
                <a:pos x="connsiteX22452" y="connsiteY22452"/>
              </a:cxn>
              <a:cxn ang="0">
                <a:pos x="connsiteX22453" y="connsiteY22453"/>
              </a:cxn>
              <a:cxn ang="0">
                <a:pos x="connsiteX22454" y="connsiteY22454"/>
              </a:cxn>
              <a:cxn ang="0">
                <a:pos x="connsiteX22455" y="connsiteY22455"/>
              </a:cxn>
              <a:cxn ang="0">
                <a:pos x="connsiteX22456" y="connsiteY22456"/>
              </a:cxn>
              <a:cxn ang="0">
                <a:pos x="connsiteX22457" y="connsiteY22457"/>
              </a:cxn>
              <a:cxn ang="0">
                <a:pos x="connsiteX22458" y="connsiteY22458"/>
              </a:cxn>
              <a:cxn ang="0">
                <a:pos x="connsiteX22459" y="connsiteY22459"/>
              </a:cxn>
              <a:cxn ang="0">
                <a:pos x="connsiteX22460" y="connsiteY22460"/>
              </a:cxn>
              <a:cxn ang="0">
                <a:pos x="connsiteX22461" y="connsiteY22461"/>
              </a:cxn>
              <a:cxn ang="0">
                <a:pos x="connsiteX22462" y="connsiteY22462"/>
              </a:cxn>
              <a:cxn ang="0">
                <a:pos x="connsiteX22463" y="connsiteY22463"/>
              </a:cxn>
              <a:cxn ang="0">
                <a:pos x="connsiteX22464" y="connsiteY22464"/>
              </a:cxn>
              <a:cxn ang="0">
                <a:pos x="connsiteX22465" y="connsiteY22465"/>
              </a:cxn>
              <a:cxn ang="0">
                <a:pos x="connsiteX22466" y="connsiteY22466"/>
              </a:cxn>
              <a:cxn ang="0">
                <a:pos x="connsiteX22467" y="connsiteY22467"/>
              </a:cxn>
              <a:cxn ang="0">
                <a:pos x="connsiteX22468" y="connsiteY22468"/>
              </a:cxn>
              <a:cxn ang="0">
                <a:pos x="connsiteX22469" y="connsiteY22469"/>
              </a:cxn>
              <a:cxn ang="0">
                <a:pos x="connsiteX22470" y="connsiteY22470"/>
              </a:cxn>
              <a:cxn ang="0">
                <a:pos x="connsiteX22471" y="connsiteY22471"/>
              </a:cxn>
              <a:cxn ang="0">
                <a:pos x="connsiteX22472" y="connsiteY22472"/>
              </a:cxn>
              <a:cxn ang="0">
                <a:pos x="connsiteX22473" y="connsiteY22473"/>
              </a:cxn>
              <a:cxn ang="0">
                <a:pos x="connsiteX22474" y="connsiteY22474"/>
              </a:cxn>
              <a:cxn ang="0">
                <a:pos x="connsiteX22475" y="connsiteY22475"/>
              </a:cxn>
              <a:cxn ang="0">
                <a:pos x="connsiteX22476" y="connsiteY22476"/>
              </a:cxn>
              <a:cxn ang="0">
                <a:pos x="connsiteX22477" y="connsiteY22477"/>
              </a:cxn>
              <a:cxn ang="0">
                <a:pos x="connsiteX22478" y="connsiteY22478"/>
              </a:cxn>
              <a:cxn ang="0">
                <a:pos x="connsiteX22479" y="connsiteY22479"/>
              </a:cxn>
              <a:cxn ang="0">
                <a:pos x="connsiteX22480" y="connsiteY22480"/>
              </a:cxn>
              <a:cxn ang="0">
                <a:pos x="connsiteX22481" y="connsiteY22481"/>
              </a:cxn>
              <a:cxn ang="0">
                <a:pos x="connsiteX22482" y="connsiteY22482"/>
              </a:cxn>
              <a:cxn ang="0">
                <a:pos x="connsiteX22483" y="connsiteY22483"/>
              </a:cxn>
              <a:cxn ang="0">
                <a:pos x="connsiteX22484" y="connsiteY22484"/>
              </a:cxn>
              <a:cxn ang="0">
                <a:pos x="connsiteX22485" y="connsiteY22485"/>
              </a:cxn>
              <a:cxn ang="0">
                <a:pos x="connsiteX22486" y="connsiteY22486"/>
              </a:cxn>
              <a:cxn ang="0">
                <a:pos x="connsiteX22487" y="connsiteY22487"/>
              </a:cxn>
              <a:cxn ang="0">
                <a:pos x="connsiteX22488" y="connsiteY22488"/>
              </a:cxn>
              <a:cxn ang="0">
                <a:pos x="connsiteX22489" y="connsiteY22489"/>
              </a:cxn>
              <a:cxn ang="0">
                <a:pos x="connsiteX22490" y="connsiteY22490"/>
              </a:cxn>
            </a:cxnLst>
            <a:rect l="l" t="t" r="r" b="b"/>
            <a:pathLst>
              <a:path w="7386137" h="688275">
                <a:moveTo>
                  <a:pt x="2840734" y="676083"/>
                </a:moveTo>
                <a:lnTo>
                  <a:pt x="2840708" y="676264"/>
                </a:lnTo>
                <a:lnTo>
                  <a:pt x="2840828" y="676083"/>
                </a:lnTo>
                <a:close/>
                <a:moveTo>
                  <a:pt x="2840771" y="675831"/>
                </a:moveTo>
                <a:lnTo>
                  <a:pt x="2840754" y="675944"/>
                </a:lnTo>
                <a:lnTo>
                  <a:pt x="2840829" y="675831"/>
                </a:lnTo>
                <a:close/>
                <a:moveTo>
                  <a:pt x="2840807" y="675580"/>
                </a:moveTo>
                <a:lnTo>
                  <a:pt x="2840801" y="675621"/>
                </a:lnTo>
                <a:lnTo>
                  <a:pt x="2840828" y="675580"/>
                </a:lnTo>
                <a:close/>
                <a:moveTo>
                  <a:pt x="3742325" y="487905"/>
                </a:moveTo>
                <a:lnTo>
                  <a:pt x="3728131" y="586917"/>
                </a:lnTo>
                <a:lnTo>
                  <a:pt x="3885089" y="586917"/>
                </a:lnTo>
                <a:lnTo>
                  <a:pt x="3899283" y="487905"/>
                </a:lnTo>
                <a:close/>
                <a:moveTo>
                  <a:pt x="2563482" y="462857"/>
                </a:moveTo>
                <a:lnTo>
                  <a:pt x="2561645" y="472045"/>
                </a:lnTo>
                <a:lnTo>
                  <a:pt x="2639456" y="524719"/>
                </a:lnTo>
                <a:lnTo>
                  <a:pt x="2730458" y="473791"/>
                </a:lnTo>
                <a:lnTo>
                  <a:pt x="2732062" y="462857"/>
                </a:lnTo>
                <a:close/>
                <a:moveTo>
                  <a:pt x="862007" y="389469"/>
                </a:moveTo>
                <a:lnTo>
                  <a:pt x="993917" y="389469"/>
                </a:lnTo>
                <a:lnTo>
                  <a:pt x="993813" y="389721"/>
                </a:lnTo>
                <a:lnTo>
                  <a:pt x="993916" y="389721"/>
                </a:lnTo>
                <a:lnTo>
                  <a:pt x="993811" y="389972"/>
                </a:lnTo>
                <a:lnTo>
                  <a:pt x="993916" y="389972"/>
                </a:lnTo>
                <a:lnTo>
                  <a:pt x="993811" y="390224"/>
                </a:lnTo>
                <a:lnTo>
                  <a:pt x="993916" y="390224"/>
                </a:lnTo>
                <a:lnTo>
                  <a:pt x="993811" y="390475"/>
                </a:lnTo>
                <a:lnTo>
                  <a:pt x="993916" y="390475"/>
                </a:lnTo>
                <a:lnTo>
                  <a:pt x="993811" y="390727"/>
                </a:lnTo>
                <a:lnTo>
                  <a:pt x="993916" y="390727"/>
                </a:lnTo>
                <a:lnTo>
                  <a:pt x="993811" y="390978"/>
                </a:lnTo>
                <a:lnTo>
                  <a:pt x="993916" y="390978"/>
                </a:lnTo>
                <a:lnTo>
                  <a:pt x="993811" y="391230"/>
                </a:lnTo>
                <a:lnTo>
                  <a:pt x="993916" y="391230"/>
                </a:lnTo>
                <a:lnTo>
                  <a:pt x="993811" y="391481"/>
                </a:lnTo>
                <a:lnTo>
                  <a:pt x="993916" y="391481"/>
                </a:lnTo>
                <a:lnTo>
                  <a:pt x="993811" y="391733"/>
                </a:lnTo>
                <a:lnTo>
                  <a:pt x="993916" y="391733"/>
                </a:lnTo>
                <a:lnTo>
                  <a:pt x="993811" y="391984"/>
                </a:lnTo>
                <a:lnTo>
                  <a:pt x="993916" y="391984"/>
                </a:lnTo>
                <a:lnTo>
                  <a:pt x="993811" y="392236"/>
                </a:lnTo>
                <a:lnTo>
                  <a:pt x="993916" y="392236"/>
                </a:lnTo>
                <a:lnTo>
                  <a:pt x="993811" y="392487"/>
                </a:lnTo>
                <a:lnTo>
                  <a:pt x="993916" y="392487"/>
                </a:lnTo>
                <a:lnTo>
                  <a:pt x="993811" y="392739"/>
                </a:lnTo>
                <a:lnTo>
                  <a:pt x="993916" y="392739"/>
                </a:lnTo>
                <a:lnTo>
                  <a:pt x="993811" y="392991"/>
                </a:lnTo>
                <a:lnTo>
                  <a:pt x="993916" y="392991"/>
                </a:lnTo>
                <a:lnTo>
                  <a:pt x="993811" y="393242"/>
                </a:lnTo>
                <a:lnTo>
                  <a:pt x="993916" y="393242"/>
                </a:lnTo>
                <a:lnTo>
                  <a:pt x="993811" y="393494"/>
                </a:lnTo>
                <a:lnTo>
                  <a:pt x="993916" y="393494"/>
                </a:lnTo>
                <a:lnTo>
                  <a:pt x="993811" y="393745"/>
                </a:lnTo>
                <a:lnTo>
                  <a:pt x="993916" y="393745"/>
                </a:lnTo>
                <a:lnTo>
                  <a:pt x="993811" y="393997"/>
                </a:lnTo>
                <a:lnTo>
                  <a:pt x="993916" y="393997"/>
                </a:lnTo>
                <a:lnTo>
                  <a:pt x="993811" y="394248"/>
                </a:lnTo>
                <a:lnTo>
                  <a:pt x="993916" y="394248"/>
                </a:lnTo>
                <a:lnTo>
                  <a:pt x="993811" y="394500"/>
                </a:lnTo>
                <a:lnTo>
                  <a:pt x="993916" y="394500"/>
                </a:lnTo>
                <a:lnTo>
                  <a:pt x="993811" y="394751"/>
                </a:lnTo>
                <a:lnTo>
                  <a:pt x="993916" y="394751"/>
                </a:lnTo>
                <a:lnTo>
                  <a:pt x="993811" y="395003"/>
                </a:lnTo>
                <a:lnTo>
                  <a:pt x="993916" y="395003"/>
                </a:lnTo>
                <a:lnTo>
                  <a:pt x="993811" y="395255"/>
                </a:lnTo>
                <a:lnTo>
                  <a:pt x="993916" y="395255"/>
                </a:lnTo>
                <a:lnTo>
                  <a:pt x="993811" y="395506"/>
                </a:lnTo>
                <a:lnTo>
                  <a:pt x="993916" y="395506"/>
                </a:lnTo>
                <a:lnTo>
                  <a:pt x="993811" y="395758"/>
                </a:lnTo>
                <a:lnTo>
                  <a:pt x="993916" y="395758"/>
                </a:lnTo>
                <a:lnTo>
                  <a:pt x="993811" y="396009"/>
                </a:lnTo>
                <a:lnTo>
                  <a:pt x="993916" y="396009"/>
                </a:lnTo>
                <a:lnTo>
                  <a:pt x="993811" y="396261"/>
                </a:lnTo>
                <a:lnTo>
                  <a:pt x="993916" y="396261"/>
                </a:lnTo>
                <a:lnTo>
                  <a:pt x="993811" y="396512"/>
                </a:lnTo>
                <a:lnTo>
                  <a:pt x="993916" y="396512"/>
                </a:lnTo>
                <a:lnTo>
                  <a:pt x="993811" y="396764"/>
                </a:lnTo>
                <a:lnTo>
                  <a:pt x="993916" y="396764"/>
                </a:lnTo>
                <a:lnTo>
                  <a:pt x="993811" y="397015"/>
                </a:lnTo>
                <a:lnTo>
                  <a:pt x="993916" y="397015"/>
                </a:lnTo>
                <a:lnTo>
                  <a:pt x="993811" y="397267"/>
                </a:lnTo>
                <a:lnTo>
                  <a:pt x="993916" y="397267"/>
                </a:lnTo>
                <a:lnTo>
                  <a:pt x="993811" y="397518"/>
                </a:lnTo>
                <a:lnTo>
                  <a:pt x="993916" y="397518"/>
                </a:lnTo>
                <a:lnTo>
                  <a:pt x="993811" y="397770"/>
                </a:lnTo>
                <a:lnTo>
                  <a:pt x="993916" y="397770"/>
                </a:lnTo>
                <a:lnTo>
                  <a:pt x="993811" y="398021"/>
                </a:lnTo>
                <a:lnTo>
                  <a:pt x="993916" y="398021"/>
                </a:lnTo>
                <a:lnTo>
                  <a:pt x="993811" y="398273"/>
                </a:lnTo>
                <a:lnTo>
                  <a:pt x="993916" y="398273"/>
                </a:lnTo>
                <a:lnTo>
                  <a:pt x="993811" y="398525"/>
                </a:lnTo>
                <a:lnTo>
                  <a:pt x="993916" y="398525"/>
                </a:lnTo>
                <a:lnTo>
                  <a:pt x="993811" y="398776"/>
                </a:lnTo>
                <a:lnTo>
                  <a:pt x="993916" y="398776"/>
                </a:lnTo>
                <a:lnTo>
                  <a:pt x="993811" y="399028"/>
                </a:lnTo>
                <a:lnTo>
                  <a:pt x="993916" y="399028"/>
                </a:lnTo>
                <a:lnTo>
                  <a:pt x="993811" y="399279"/>
                </a:lnTo>
                <a:lnTo>
                  <a:pt x="993916" y="399279"/>
                </a:lnTo>
                <a:lnTo>
                  <a:pt x="993811" y="399531"/>
                </a:lnTo>
                <a:lnTo>
                  <a:pt x="993916" y="399531"/>
                </a:lnTo>
                <a:lnTo>
                  <a:pt x="993811" y="399782"/>
                </a:lnTo>
                <a:lnTo>
                  <a:pt x="993916" y="399782"/>
                </a:lnTo>
                <a:lnTo>
                  <a:pt x="993811" y="400034"/>
                </a:lnTo>
                <a:lnTo>
                  <a:pt x="993916" y="400034"/>
                </a:lnTo>
                <a:lnTo>
                  <a:pt x="993811" y="400285"/>
                </a:lnTo>
                <a:lnTo>
                  <a:pt x="993916" y="400285"/>
                </a:lnTo>
                <a:lnTo>
                  <a:pt x="993811" y="400537"/>
                </a:lnTo>
                <a:lnTo>
                  <a:pt x="993916" y="400537"/>
                </a:lnTo>
                <a:lnTo>
                  <a:pt x="993811" y="400789"/>
                </a:lnTo>
                <a:lnTo>
                  <a:pt x="993916" y="400789"/>
                </a:lnTo>
                <a:lnTo>
                  <a:pt x="993811" y="401040"/>
                </a:lnTo>
                <a:lnTo>
                  <a:pt x="993916" y="401040"/>
                </a:lnTo>
                <a:lnTo>
                  <a:pt x="993811" y="401292"/>
                </a:lnTo>
                <a:lnTo>
                  <a:pt x="993916" y="401292"/>
                </a:lnTo>
                <a:lnTo>
                  <a:pt x="993811" y="401543"/>
                </a:lnTo>
                <a:lnTo>
                  <a:pt x="993916" y="401543"/>
                </a:lnTo>
                <a:lnTo>
                  <a:pt x="993811" y="401795"/>
                </a:lnTo>
                <a:lnTo>
                  <a:pt x="993916" y="401795"/>
                </a:lnTo>
                <a:lnTo>
                  <a:pt x="993811" y="402046"/>
                </a:lnTo>
                <a:lnTo>
                  <a:pt x="993916" y="402046"/>
                </a:lnTo>
                <a:lnTo>
                  <a:pt x="993811" y="402298"/>
                </a:lnTo>
                <a:lnTo>
                  <a:pt x="993916" y="402298"/>
                </a:lnTo>
                <a:lnTo>
                  <a:pt x="993811" y="402549"/>
                </a:lnTo>
                <a:lnTo>
                  <a:pt x="993916" y="402549"/>
                </a:lnTo>
                <a:lnTo>
                  <a:pt x="993811" y="402801"/>
                </a:lnTo>
                <a:lnTo>
                  <a:pt x="993916" y="402801"/>
                </a:lnTo>
                <a:lnTo>
                  <a:pt x="993811" y="403052"/>
                </a:lnTo>
                <a:lnTo>
                  <a:pt x="993916" y="403052"/>
                </a:lnTo>
                <a:lnTo>
                  <a:pt x="993811" y="403304"/>
                </a:lnTo>
                <a:lnTo>
                  <a:pt x="993916" y="403304"/>
                </a:lnTo>
                <a:lnTo>
                  <a:pt x="993811" y="403555"/>
                </a:lnTo>
                <a:lnTo>
                  <a:pt x="993916" y="403555"/>
                </a:lnTo>
                <a:lnTo>
                  <a:pt x="993811" y="403807"/>
                </a:lnTo>
                <a:lnTo>
                  <a:pt x="993916" y="403807"/>
                </a:lnTo>
                <a:lnTo>
                  <a:pt x="993811" y="404058"/>
                </a:lnTo>
                <a:lnTo>
                  <a:pt x="993916" y="404058"/>
                </a:lnTo>
                <a:lnTo>
                  <a:pt x="993811" y="404310"/>
                </a:lnTo>
                <a:lnTo>
                  <a:pt x="993916" y="404310"/>
                </a:lnTo>
                <a:lnTo>
                  <a:pt x="993811" y="404562"/>
                </a:lnTo>
                <a:lnTo>
                  <a:pt x="993916" y="404562"/>
                </a:lnTo>
                <a:lnTo>
                  <a:pt x="993811" y="404813"/>
                </a:lnTo>
                <a:lnTo>
                  <a:pt x="993916" y="404813"/>
                </a:lnTo>
                <a:lnTo>
                  <a:pt x="993811" y="405065"/>
                </a:lnTo>
                <a:lnTo>
                  <a:pt x="993916" y="405065"/>
                </a:lnTo>
                <a:lnTo>
                  <a:pt x="993811" y="405316"/>
                </a:lnTo>
                <a:lnTo>
                  <a:pt x="993916" y="405316"/>
                </a:lnTo>
                <a:lnTo>
                  <a:pt x="993811" y="405568"/>
                </a:lnTo>
                <a:lnTo>
                  <a:pt x="993916" y="405568"/>
                </a:lnTo>
                <a:lnTo>
                  <a:pt x="993811" y="405819"/>
                </a:lnTo>
                <a:lnTo>
                  <a:pt x="993916" y="405819"/>
                </a:lnTo>
                <a:lnTo>
                  <a:pt x="993811" y="406071"/>
                </a:lnTo>
                <a:lnTo>
                  <a:pt x="993916" y="406071"/>
                </a:lnTo>
                <a:lnTo>
                  <a:pt x="993811" y="406322"/>
                </a:lnTo>
                <a:lnTo>
                  <a:pt x="993916" y="406322"/>
                </a:lnTo>
                <a:lnTo>
                  <a:pt x="993811" y="406574"/>
                </a:lnTo>
                <a:lnTo>
                  <a:pt x="993916" y="406574"/>
                </a:lnTo>
                <a:lnTo>
                  <a:pt x="993811" y="406826"/>
                </a:lnTo>
                <a:lnTo>
                  <a:pt x="993916" y="406826"/>
                </a:lnTo>
                <a:lnTo>
                  <a:pt x="993811" y="407077"/>
                </a:lnTo>
                <a:lnTo>
                  <a:pt x="993916" y="407077"/>
                </a:lnTo>
                <a:lnTo>
                  <a:pt x="993811" y="407329"/>
                </a:lnTo>
                <a:lnTo>
                  <a:pt x="993916" y="407329"/>
                </a:lnTo>
                <a:lnTo>
                  <a:pt x="993811" y="407580"/>
                </a:lnTo>
                <a:lnTo>
                  <a:pt x="993916" y="407580"/>
                </a:lnTo>
                <a:lnTo>
                  <a:pt x="993811" y="407832"/>
                </a:lnTo>
                <a:lnTo>
                  <a:pt x="993916" y="407832"/>
                </a:lnTo>
                <a:lnTo>
                  <a:pt x="993811" y="408083"/>
                </a:lnTo>
                <a:lnTo>
                  <a:pt x="993916" y="408083"/>
                </a:lnTo>
                <a:lnTo>
                  <a:pt x="993811" y="408335"/>
                </a:lnTo>
                <a:lnTo>
                  <a:pt x="993916" y="408335"/>
                </a:lnTo>
                <a:lnTo>
                  <a:pt x="993811" y="408586"/>
                </a:lnTo>
                <a:lnTo>
                  <a:pt x="993916" y="408586"/>
                </a:lnTo>
                <a:lnTo>
                  <a:pt x="993811" y="408838"/>
                </a:lnTo>
                <a:lnTo>
                  <a:pt x="993916" y="408838"/>
                </a:lnTo>
                <a:lnTo>
                  <a:pt x="993811" y="409089"/>
                </a:lnTo>
                <a:lnTo>
                  <a:pt x="993916" y="409089"/>
                </a:lnTo>
                <a:lnTo>
                  <a:pt x="993811" y="409341"/>
                </a:lnTo>
                <a:lnTo>
                  <a:pt x="993916" y="409341"/>
                </a:lnTo>
                <a:lnTo>
                  <a:pt x="993811" y="409592"/>
                </a:lnTo>
                <a:lnTo>
                  <a:pt x="993916" y="409592"/>
                </a:lnTo>
                <a:lnTo>
                  <a:pt x="993811" y="409844"/>
                </a:lnTo>
                <a:lnTo>
                  <a:pt x="993916" y="409844"/>
                </a:lnTo>
                <a:lnTo>
                  <a:pt x="887053" y="665733"/>
                </a:lnTo>
                <a:lnTo>
                  <a:pt x="780189" y="665733"/>
                </a:lnTo>
                <a:lnTo>
                  <a:pt x="780294" y="665481"/>
                </a:lnTo>
                <a:lnTo>
                  <a:pt x="780189" y="665481"/>
                </a:lnTo>
                <a:lnTo>
                  <a:pt x="780294" y="665230"/>
                </a:lnTo>
                <a:lnTo>
                  <a:pt x="780189" y="665230"/>
                </a:lnTo>
                <a:lnTo>
                  <a:pt x="780294" y="664978"/>
                </a:lnTo>
                <a:lnTo>
                  <a:pt x="780189" y="664978"/>
                </a:lnTo>
                <a:lnTo>
                  <a:pt x="780294" y="664727"/>
                </a:lnTo>
                <a:lnTo>
                  <a:pt x="780189" y="664727"/>
                </a:lnTo>
                <a:lnTo>
                  <a:pt x="780294" y="664475"/>
                </a:lnTo>
                <a:lnTo>
                  <a:pt x="780189" y="664475"/>
                </a:lnTo>
                <a:lnTo>
                  <a:pt x="780294" y="664224"/>
                </a:lnTo>
                <a:lnTo>
                  <a:pt x="780189" y="664224"/>
                </a:lnTo>
                <a:lnTo>
                  <a:pt x="780294" y="663972"/>
                </a:lnTo>
                <a:lnTo>
                  <a:pt x="780189" y="663972"/>
                </a:lnTo>
                <a:lnTo>
                  <a:pt x="780294" y="663721"/>
                </a:lnTo>
                <a:lnTo>
                  <a:pt x="780189" y="663721"/>
                </a:lnTo>
                <a:lnTo>
                  <a:pt x="780294" y="663469"/>
                </a:lnTo>
                <a:lnTo>
                  <a:pt x="780189" y="663469"/>
                </a:lnTo>
                <a:lnTo>
                  <a:pt x="780294" y="663218"/>
                </a:lnTo>
                <a:lnTo>
                  <a:pt x="780189" y="663218"/>
                </a:lnTo>
                <a:lnTo>
                  <a:pt x="780294" y="662966"/>
                </a:lnTo>
                <a:lnTo>
                  <a:pt x="780189" y="662966"/>
                </a:lnTo>
                <a:lnTo>
                  <a:pt x="780294" y="662715"/>
                </a:lnTo>
                <a:lnTo>
                  <a:pt x="780189" y="662715"/>
                </a:lnTo>
                <a:lnTo>
                  <a:pt x="780294" y="662463"/>
                </a:lnTo>
                <a:lnTo>
                  <a:pt x="780189" y="662463"/>
                </a:lnTo>
                <a:lnTo>
                  <a:pt x="780294" y="662211"/>
                </a:lnTo>
                <a:lnTo>
                  <a:pt x="780189" y="662211"/>
                </a:lnTo>
                <a:lnTo>
                  <a:pt x="780294" y="661960"/>
                </a:lnTo>
                <a:lnTo>
                  <a:pt x="780189" y="661960"/>
                </a:lnTo>
                <a:lnTo>
                  <a:pt x="780294" y="661708"/>
                </a:lnTo>
                <a:lnTo>
                  <a:pt x="780189" y="661708"/>
                </a:lnTo>
                <a:lnTo>
                  <a:pt x="780294" y="661457"/>
                </a:lnTo>
                <a:lnTo>
                  <a:pt x="780189" y="661457"/>
                </a:lnTo>
                <a:lnTo>
                  <a:pt x="780294" y="661205"/>
                </a:lnTo>
                <a:lnTo>
                  <a:pt x="780189" y="661205"/>
                </a:lnTo>
                <a:lnTo>
                  <a:pt x="780294" y="660954"/>
                </a:lnTo>
                <a:lnTo>
                  <a:pt x="780189" y="660954"/>
                </a:lnTo>
                <a:lnTo>
                  <a:pt x="780294" y="660702"/>
                </a:lnTo>
                <a:lnTo>
                  <a:pt x="780189" y="660702"/>
                </a:lnTo>
                <a:lnTo>
                  <a:pt x="780294" y="660451"/>
                </a:lnTo>
                <a:lnTo>
                  <a:pt x="780189" y="660451"/>
                </a:lnTo>
                <a:lnTo>
                  <a:pt x="780294" y="660199"/>
                </a:lnTo>
                <a:lnTo>
                  <a:pt x="780189" y="660199"/>
                </a:lnTo>
                <a:lnTo>
                  <a:pt x="780294" y="659947"/>
                </a:lnTo>
                <a:lnTo>
                  <a:pt x="780189" y="659947"/>
                </a:lnTo>
                <a:lnTo>
                  <a:pt x="780294" y="659696"/>
                </a:lnTo>
                <a:lnTo>
                  <a:pt x="780189" y="659696"/>
                </a:lnTo>
                <a:lnTo>
                  <a:pt x="780294" y="659444"/>
                </a:lnTo>
                <a:lnTo>
                  <a:pt x="780189" y="659444"/>
                </a:lnTo>
                <a:lnTo>
                  <a:pt x="780294" y="659193"/>
                </a:lnTo>
                <a:lnTo>
                  <a:pt x="780189" y="659193"/>
                </a:lnTo>
                <a:lnTo>
                  <a:pt x="780294" y="658941"/>
                </a:lnTo>
                <a:lnTo>
                  <a:pt x="780189" y="658941"/>
                </a:lnTo>
                <a:lnTo>
                  <a:pt x="780294" y="658690"/>
                </a:lnTo>
                <a:lnTo>
                  <a:pt x="780189" y="658690"/>
                </a:lnTo>
                <a:lnTo>
                  <a:pt x="780294" y="658438"/>
                </a:lnTo>
                <a:lnTo>
                  <a:pt x="780189" y="658438"/>
                </a:lnTo>
                <a:lnTo>
                  <a:pt x="780294" y="658187"/>
                </a:lnTo>
                <a:lnTo>
                  <a:pt x="780189" y="658187"/>
                </a:lnTo>
                <a:lnTo>
                  <a:pt x="780294" y="657935"/>
                </a:lnTo>
                <a:lnTo>
                  <a:pt x="780189" y="657935"/>
                </a:lnTo>
                <a:lnTo>
                  <a:pt x="780294" y="657684"/>
                </a:lnTo>
                <a:lnTo>
                  <a:pt x="780189" y="657684"/>
                </a:lnTo>
                <a:lnTo>
                  <a:pt x="780294" y="657432"/>
                </a:lnTo>
                <a:lnTo>
                  <a:pt x="780189" y="657432"/>
                </a:lnTo>
                <a:lnTo>
                  <a:pt x="780294" y="657181"/>
                </a:lnTo>
                <a:lnTo>
                  <a:pt x="780189" y="657181"/>
                </a:lnTo>
                <a:lnTo>
                  <a:pt x="780294" y="656929"/>
                </a:lnTo>
                <a:lnTo>
                  <a:pt x="780189" y="656929"/>
                </a:lnTo>
                <a:lnTo>
                  <a:pt x="780294" y="656678"/>
                </a:lnTo>
                <a:lnTo>
                  <a:pt x="780189" y="656678"/>
                </a:lnTo>
                <a:lnTo>
                  <a:pt x="780294" y="656426"/>
                </a:lnTo>
                <a:lnTo>
                  <a:pt x="780189" y="656426"/>
                </a:lnTo>
                <a:lnTo>
                  <a:pt x="780294" y="656174"/>
                </a:lnTo>
                <a:lnTo>
                  <a:pt x="780189" y="656174"/>
                </a:lnTo>
                <a:lnTo>
                  <a:pt x="780294" y="655923"/>
                </a:lnTo>
                <a:lnTo>
                  <a:pt x="780189" y="655923"/>
                </a:lnTo>
                <a:lnTo>
                  <a:pt x="780294" y="655671"/>
                </a:lnTo>
                <a:lnTo>
                  <a:pt x="780189" y="655671"/>
                </a:lnTo>
                <a:lnTo>
                  <a:pt x="780294" y="655420"/>
                </a:lnTo>
                <a:lnTo>
                  <a:pt x="780189" y="655420"/>
                </a:lnTo>
                <a:lnTo>
                  <a:pt x="780294" y="655168"/>
                </a:lnTo>
                <a:lnTo>
                  <a:pt x="780189" y="655168"/>
                </a:lnTo>
                <a:lnTo>
                  <a:pt x="780294" y="654917"/>
                </a:lnTo>
                <a:lnTo>
                  <a:pt x="780189" y="654917"/>
                </a:lnTo>
                <a:lnTo>
                  <a:pt x="780294" y="654665"/>
                </a:lnTo>
                <a:lnTo>
                  <a:pt x="780189" y="654665"/>
                </a:lnTo>
                <a:lnTo>
                  <a:pt x="780294" y="654414"/>
                </a:lnTo>
                <a:lnTo>
                  <a:pt x="780189" y="654414"/>
                </a:lnTo>
                <a:lnTo>
                  <a:pt x="780294" y="654162"/>
                </a:lnTo>
                <a:lnTo>
                  <a:pt x="780189" y="654162"/>
                </a:lnTo>
                <a:lnTo>
                  <a:pt x="780294" y="653910"/>
                </a:lnTo>
                <a:lnTo>
                  <a:pt x="780189" y="653910"/>
                </a:lnTo>
                <a:lnTo>
                  <a:pt x="780294" y="653659"/>
                </a:lnTo>
                <a:lnTo>
                  <a:pt x="780189" y="653659"/>
                </a:lnTo>
                <a:lnTo>
                  <a:pt x="780294" y="653407"/>
                </a:lnTo>
                <a:lnTo>
                  <a:pt x="780189" y="653407"/>
                </a:lnTo>
                <a:lnTo>
                  <a:pt x="780294" y="653156"/>
                </a:lnTo>
                <a:lnTo>
                  <a:pt x="780189" y="653156"/>
                </a:lnTo>
                <a:lnTo>
                  <a:pt x="780294" y="652904"/>
                </a:lnTo>
                <a:lnTo>
                  <a:pt x="780189" y="652904"/>
                </a:lnTo>
                <a:lnTo>
                  <a:pt x="780294" y="652653"/>
                </a:lnTo>
                <a:lnTo>
                  <a:pt x="780189" y="652653"/>
                </a:lnTo>
                <a:lnTo>
                  <a:pt x="780294" y="652401"/>
                </a:lnTo>
                <a:lnTo>
                  <a:pt x="780189" y="652401"/>
                </a:lnTo>
                <a:lnTo>
                  <a:pt x="780294" y="652150"/>
                </a:lnTo>
                <a:lnTo>
                  <a:pt x="780189" y="652150"/>
                </a:lnTo>
                <a:lnTo>
                  <a:pt x="780294" y="651898"/>
                </a:lnTo>
                <a:lnTo>
                  <a:pt x="780189" y="651898"/>
                </a:lnTo>
                <a:lnTo>
                  <a:pt x="780294" y="651647"/>
                </a:lnTo>
                <a:lnTo>
                  <a:pt x="780189" y="651647"/>
                </a:lnTo>
                <a:lnTo>
                  <a:pt x="780294" y="651395"/>
                </a:lnTo>
                <a:lnTo>
                  <a:pt x="780189" y="651395"/>
                </a:lnTo>
                <a:lnTo>
                  <a:pt x="780294" y="651144"/>
                </a:lnTo>
                <a:lnTo>
                  <a:pt x="780189" y="651144"/>
                </a:lnTo>
                <a:lnTo>
                  <a:pt x="780294" y="650892"/>
                </a:lnTo>
                <a:lnTo>
                  <a:pt x="780189" y="650892"/>
                </a:lnTo>
                <a:lnTo>
                  <a:pt x="780294" y="650640"/>
                </a:lnTo>
                <a:lnTo>
                  <a:pt x="780189" y="650640"/>
                </a:lnTo>
                <a:lnTo>
                  <a:pt x="780294" y="650389"/>
                </a:lnTo>
                <a:lnTo>
                  <a:pt x="780189" y="650389"/>
                </a:lnTo>
                <a:lnTo>
                  <a:pt x="780294" y="650137"/>
                </a:lnTo>
                <a:lnTo>
                  <a:pt x="780189" y="650137"/>
                </a:lnTo>
                <a:lnTo>
                  <a:pt x="780294" y="649886"/>
                </a:lnTo>
                <a:lnTo>
                  <a:pt x="780189" y="649886"/>
                </a:lnTo>
                <a:lnTo>
                  <a:pt x="780294" y="649634"/>
                </a:lnTo>
                <a:lnTo>
                  <a:pt x="780189" y="649634"/>
                </a:lnTo>
                <a:lnTo>
                  <a:pt x="780294" y="649383"/>
                </a:lnTo>
                <a:lnTo>
                  <a:pt x="780189" y="649383"/>
                </a:lnTo>
                <a:lnTo>
                  <a:pt x="780294" y="649131"/>
                </a:lnTo>
                <a:lnTo>
                  <a:pt x="780189" y="649131"/>
                </a:lnTo>
                <a:lnTo>
                  <a:pt x="780294" y="648880"/>
                </a:lnTo>
                <a:lnTo>
                  <a:pt x="780189" y="648880"/>
                </a:lnTo>
                <a:lnTo>
                  <a:pt x="780294" y="648628"/>
                </a:lnTo>
                <a:lnTo>
                  <a:pt x="780189" y="648628"/>
                </a:lnTo>
                <a:lnTo>
                  <a:pt x="780294" y="648376"/>
                </a:lnTo>
                <a:lnTo>
                  <a:pt x="780189" y="648376"/>
                </a:lnTo>
                <a:lnTo>
                  <a:pt x="780294" y="648125"/>
                </a:lnTo>
                <a:lnTo>
                  <a:pt x="780189" y="648125"/>
                </a:lnTo>
                <a:lnTo>
                  <a:pt x="780294" y="647873"/>
                </a:lnTo>
                <a:lnTo>
                  <a:pt x="780189" y="647873"/>
                </a:lnTo>
                <a:lnTo>
                  <a:pt x="780294" y="647622"/>
                </a:lnTo>
                <a:lnTo>
                  <a:pt x="780189" y="647622"/>
                </a:lnTo>
                <a:lnTo>
                  <a:pt x="780294" y="647370"/>
                </a:lnTo>
                <a:lnTo>
                  <a:pt x="780189" y="647370"/>
                </a:lnTo>
                <a:lnTo>
                  <a:pt x="780294" y="647119"/>
                </a:lnTo>
                <a:lnTo>
                  <a:pt x="780189" y="647119"/>
                </a:lnTo>
                <a:lnTo>
                  <a:pt x="780294" y="646867"/>
                </a:lnTo>
                <a:lnTo>
                  <a:pt x="780189" y="646867"/>
                </a:lnTo>
                <a:lnTo>
                  <a:pt x="780294" y="646616"/>
                </a:lnTo>
                <a:lnTo>
                  <a:pt x="780189" y="646616"/>
                </a:lnTo>
                <a:lnTo>
                  <a:pt x="780294" y="646364"/>
                </a:lnTo>
                <a:lnTo>
                  <a:pt x="780189" y="646364"/>
                </a:lnTo>
                <a:lnTo>
                  <a:pt x="780294" y="646113"/>
                </a:lnTo>
                <a:lnTo>
                  <a:pt x="780189" y="646113"/>
                </a:lnTo>
                <a:lnTo>
                  <a:pt x="780294" y="645861"/>
                </a:lnTo>
                <a:lnTo>
                  <a:pt x="780189" y="645861"/>
                </a:lnTo>
                <a:lnTo>
                  <a:pt x="780294" y="645610"/>
                </a:lnTo>
                <a:lnTo>
                  <a:pt x="780189" y="645610"/>
                </a:lnTo>
                <a:lnTo>
                  <a:pt x="780294" y="645358"/>
                </a:lnTo>
                <a:lnTo>
                  <a:pt x="780189" y="645358"/>
                </a:lnTo>
                <a:lnTo>
                  <a:pt x="872460" y="424147"/>
                </a:lnTo>
                <a:lnTo>
                  <a:pt x="862006" y="409844"/>
                </a:lnTo>
                <a:lnTo>
                  <a:pt x="862191" y="409844"/>
                </a:lnTo>
                <a:lnTo>
                  <a:pt x="862006" y="409592"/>
                </a:lnTo>
                <a:lnTo>
                  <a:pt x="862190" y="409592"/>
                </a:lnTo>
                <a:lnTo>
                  <a:pt x="862006" y="409341"/>
                </a:lnTo>
                <a:lnTo>
                  <a:pt x="862191" y="409341"/>
                </a:lnTo>
                <a:lnTo>
                  <a:pt x="862006" y="409089"/>
                </a:lnTo>
                <a:lnTo>
                  <a:pt x="862190" y="409089"/>
                </a:lnTo>
                <a:lnTo>
                  <a:pt x="862006" y="408838"/>
                </a:lnTo>
                <a:lnTo>
                  <a:pt x="862191" y="408838"/>
                </a:lnTo>
                <a:lnTo>
                  <a:pt x="862006" y="408586"/>
                </a:lnTo>
                <a:lnTo>
                  <a:pt x="862190" y="408586"/>
                </a:lnTo>
                <a:lnTo>
                  <a:pt x="862006" y="408335"/>
                </a:lnTo>
                <a:lnTo>
                  <a:pt x="862191" y="408335"/>
                </a:lnTo>
                <a:lnTo>
                  <a:pt x="862006" y="408083"/>
                </a:lnTo>
                <a:lnTo>
                  <a:pt x="862190" y="408083"/>
                </a:lnTo>
                <a:lnTo>
                  <a:pt x="862006" y="407832"/>
                </a:lnTo>
                <a:lnTo>
                  <a:pt x="862191" y="407832"/>
                </a:lnTo>
                <a:lnTo>
                  <a:pt x="862006" y="407580"/>
                </a:lnTo>
                <a:lnTo>
                  <a:pt x="862190" y="407580"/>
                </a:lnTo>
                <a:lnTo>
                  <a:pt x="862006" y="407329"/>
                </a:lnTo>
                <a:lnTo>
                  <a:pt x="862191" y="407329"/>
                </a:lnTo>
                <a:lnTo>
                  <a:pt x="862006" y="407077"/>
                </a:lnTo>
                <a:lnTo>
                  <a:pt x="862190" y="407077"/>
                </a:lnTo>
                <a:lnTo>
                  <a:pt x="862006" y="406826"/>
                </a:lnTo>
                <a:lnTo>
                  <a:pt x="862191" y="406826"/>
                </a:lnTo>
                <a:lnTo>
                  <a:pt x="862006" y="406574"/>
                </a:lnTo>
                <a:lnTo>
                  <a:pt x="862191" y="406574"/>
                </a:lnTo>
                <a:lnTo>
                  <a:pt x="862006" y="406322"/>
                </a:lnTo>
                <a:lnTo>
                  <a:pt x="862190" y="406322"/>
                </a:lnTo>
                <a:lnTo>
                  <a:pt x="862006" y="406071"/>
                </a:lnTo>
                <a:lnTo>
                  <a:pt x="862191" y="406071"/>
                </a:lnTo>
                <a:lnTo>
                  <a:pt x="862006" y="405819"/>
                </a:lnTo>
                <a:lnTo>
                  <a:pt x="862190" y="405819"/>
                </a:lnTo>
                <a:lnTo>
                  <a:pt x="862006" y="405568"/>
                </a:lnTo>
                <a:lnTo>
                  <a:pt x="862191" y="405568"/>
                </a:lnTo>
                <a:lnTo>
                  <a:pt x="862006" y="405316"/>
                </a:lnTo>
                <a:lnTo>
                  <a:pt x="862190" y="405316"/>
                </a:lnTo>
                <a:lnTo>
                  <a:pt x="862006" y="405065"/>
                </a:lnTo>
                <a:lnTo>
                  <a:pt x="862191" y="405065"/>
                </a:lnTo>
                <a:lnTo>
                  <a:pt x="862006" y="404813"/>
                </a:lnTo>
                <a:lnTo>
                  <a:pt x="862190" y="404813"/>
                </a:lnTo>
                <a:lnTo>
                  <a:pt x="862006" y="404562"/>
                </a:lnTo>
                <a:lnTo>
                  <a:pt x="862191" y="404562"/>
                </a:lnTo>
                <a:lnTo>
                  <a:pt x="862006" y="404310"/>
                </a:lnTo>
                <a:lnTo>
                  <a:pt x="862191" y="404310"/>
                </a:lnTo>
                <a:lnTo>
                  <a:pt x="862006" y="404058"/>
                </a:lnTo>
                <a:lnTo>
                  <a:pt x="862190" y="404058"/>
                </a:lnTo>
                <a:lnTo>
                  <a:pt x="862006" y="403807"/>
                </a:lnTo>
                <a:lnTo>
                  <a:pt x="862191" y="403807"/>
                </a:lnTo>
                <a:lnTo>
                  <a:pt x="862006" y="403555"/>
                </a:lnTo>
                <a:lnTo>
                  <a:pt x="862190" y="403555"/>
                </a:lnTo>
                <a:lnTo>
                  <a:pt x="862006" y="403304"/>
                </a:lnTo>
                <a:lnTo>
                  <a:pt x="862191" y="403304"/>
                </a:lnTo>
                <a:lnTo>
                  <a:pt x="862006" y="403052"/>
                </a:lnTo>
                <a:lnTo>
                  <a:pt x="862190" y="403052"/>
                </a:lnTo>
                <a:lnTo>
                  <a:pt x="862006" y="402801"/>
                </a:lnTo>
                <a:lnTo>
                  <a:pt x="862191" y="402801"/>
                </a:lnTo>
                <a:lnTo>
                  <a:pt x="862006" y="402549"/>
                </a:lnTo>
                <a:lnTo>
                  <a:pt x="862190" y="402549"/>
                </a:lnTo>
                <a:lnTo>
                  <a:pt x="862006" y="402298"/>
                </a:lnTo>
                <a:lnTo>
                  <a:pt x="862191" y="402298"/>
                </a:lnTo>
                <a:lnTo>
                  <a:pt x="862006" y="402046"/>
                </a:lnTo>
                <a:lnTo>
                  <a:pt x="862190" y="402046"/>
                </a:lnTo>
                <a:lnTo>
                  <a:pt x="862006" y="401795"/>
                </a:lnTo>
                <a:lnTo>
                  <a:pt x="862191" y="401795"/>
                </a:lnTo>
                <a:lnTo>
                  <a:pt x="862006" y="401543"/>
                </a:lnTo>
                <a:lnTo>
                  <a:pt x="862190" y="401543"/>
                </a:lnTo>
                <a:lnTo>
                  <a:pt x="862006" y="401292"/>
                </a:lnTo>
                <a:lnTo>
                  <a:pt x="862191" y="401292"/>
                </a:lnTo>
                <a:lnTo>
                  <a:pt x="862006" y="401040"/>
                </a:lnTo>
                <a:lnTo>
                  <a:pt x="862190" y="401040"/>
                </a:lnTo>
                <a:lnTo>
                  <a:pt x="862006" y="400789"/>
                </a:lnTo>
                <a:lnTo>
                  <a:pt x="862191" y="400789"/>
                </a:lnTo>
                <a:lnTo>
                  <a:pt x="862006" y="400537"/>
                </a:lnTo>
                <a:lnTo>
                  <a:pt x="862191" y="400537"/>
                </a:lnTo>
                <a:lnTo>
                  <a:pt x="862006" y="400285"/>
                </a:lnTo>
                <a:lnTo>
                  <a:pt x="862190" y="400285"/>
                </a:lnTo>
                <a:lnTo>
                  <a:pt x="862006" y="400034"/>
                </a:lnTo>
                <a:lnTo>
                  <a:pt x="862191" y="400034"/>
                </a:lnTo>
                <a:lnTo>
                  <a:pt x="862006" y="399782"/>
                </a:lnTo>
                <a:lnTo>
                  <a:pt x="862190" y="399782"/>
                </a:lnTo>
                <a:lnTo>
                  <a:pt x="862006" y="399531"/>
                </a:lnTo>
                <a:lnTo>
                  <a:pt x="862191" y="399531"/>
                </a:lnTo>
                <a:lnTo>
                  <a:pt x="862006" y="399279"/>
                </a:lnTo>
                <a:lnTo>
                  <a:pt x="862190" y="399279"/>
                </a:lnTo>
                <a:lnTo>
                  <a:pt x="862006" y="399028"/>
                </a:lnTo>
                <a:lnTo>
                  <a:pt x="862191" y="399028"/>
                </a:lnTo>
                <a:lnTo>
                  <a:pt x="862006" y="398776"/>
                </a:lnTo>
                <a:lnTo>
                  <a:pt x="862190" y="398776"/>
                </a:lnTo>
                <a:lnTo>
                  <a:pt x="862006" y="398525"/>
                </a:lnTo>
                <a:lnTo>
                  <a:pt x="862191" y="398525"/>
                </a:lnTo>
                <a:lnTo>
                  <a:pt x="862006" y="398273"/>
                </a:lnTo>
                <a:lnTo>
                  <a:pt x="862191" y="398273"/>
                </a:lnTo>
                <a:lnTo>
                  <a:pt x="862006" y="398021"/>
                </a:lnTo>
                <a:lnTo>
                  <a:pt x="862190" y="398021"/>
                </a:lnTo>
                <a:lnTo>
                  <a:pt x="862006" y="397770"/>
                </a:lnTo>
                <a:lnTo>
                  <a:pt x="862191" y="397770"/>
                </a:lnTo>
                <a:lnTo>
                  <a:pt x="862006" y="397518"/>
                </a:lnTo>
                <a:lnTo>
                  <a:pt x="862190" y="397518"/>
                </a:lnTo>
                <a:lnTo>
                  <a:pt x="862006" y="397267"/>
                </a:lnTo>
                <a:lnTo>
                  <a:pt x="862191" y="397267"/>
                </a:lnTo>
                <a:lnTo>
                  <a:pt x="862006" y="397015"/>
                </a:lnTo>
                <a:lnTo>
                  <a:pt x="862190" y="397015"/>
                </a:lnTo>
                <a:lnTo>
                  <a:pt x="862006" y="396764"/>
                </a:lnTo>
                <a:lnTo>
                  <a:pt x="862191" y="396764"/>
                </a:lnTo>
                <a:lnTo>
                  <a:pt x="862006" y="396512"/>
                </a:lnTo>
                <a:lnTo>
                  <a:pt x="862190" y="396512"/>
                </a:lnTo>
                <a:lnTo>
                  <a:pt x="862006" y="396261"/>
                </a:lnTo>
                <a:lnTo>
                  <a:pt x="862191" y="396261"/>
                </a:lnTo>
                <a:lnTo>
                  <a:pt x="862006" y="396009"/>
                </a:lnTo>
                <a:lnTo>
                  <a:pt x="862190" y="396009"/>
                </a:lnTo>
                <a:lnTo>
                  <a:pt x="862006" y="395758"/>
                </a:lnTo>
                <a:lnTo>
                  <a:pt x="862191" y="395758"/>
                </a:lnTo>
                <a:lnTo>
                  <a:pt x="862006" y="395506"/>
                </a:lnTo>
                <a:lnTo>
                  <a:pt x="862190" y="395506"/>
                </a:lnTo>
                <a:lnTo>
                  <a:pt x="862006" y="395255"/>
                </a:lnTo>
                <a:lnTo>
                  <a:pt x="862191" y="395255"/>
                </a:lnTo>
                <a:lnTo>
                  <a:pt x="862006" y="395003"/>
                </a:lnTo>
                <a:lnTo>
                  <a:pt x="862191" y="395003"/>
                </a:lnTo>
                <a:lnTo>
                  <a:pt x="862006" y="394751"/>
                </a:lnTo>
                <a:lnTo>
                  <a:pt x="862190" y="394751"/>
                </a:lnTo>
                <a:lnTo>
                  <a:pt x="862006" y="394500"/>
                </a:lnTo>
                <a:lnTo>
                  <a:pt x="862191" y="394500"/>
                </a:lnTo>
                <a:lnTo>
                  <a:pt x="862006" y="394248"/>
                </a:lnTo>
                <a:lnTo>
                  <a:pt x="862190" y="394248"/>
                </a:lnTo>
                <a:lnTo>
                  <a:pt x="862006" y="393997"/>
                </a:lnTo>
                <a:lnTo>
                  <a:pt x="862191" y="393997"/>
                </a:lnTo>
                <a:lnTo>
                  <a:pt x="862006" y="393745"/>
                </a:lnTo>
                <a:lnTo>
                  <a:pt x="862190" y="393745"/>
                </a:lnTo>
                <a:lnTo>
                  <a:pt x="862006" y="393494"/>
                </a:lnTo>
                <a:lnTo>
                  <a:pt x="862191" y="393494"/>
                </a:lnTo>
                <a:lnTo>
                  <a:pt x="862006" y="393242"/>
                </a:lnTo>
                <a:lnTo>
                  <a:pt x="862190" y="393242"/>
                </a:lnTo>
                <a:lnTo>
                  <a:pt x="862006" y="392991"/>
                </a:lnTo>
                <a:lnTo>
                  <a:pt x="862191" y="392991"/>
                </a:lnTo>
                <a:lnTo>
                  <a:pt x="862006" y="392739"/>
                </a:lnTo>
                <a:lnTo>
                  <a:pt x="862191" y="392739"/>
                </a:lnTo>
                <a:lnTo>
                  <a:pt x="862006" y="392487"/>
                </a:lnTo>
                <a:lnTo>
                  <a:pt x="862190" y="392487"/>
                </a:lnTo>
                <a:lnTo>
                  <a:pt x="862006" y="392236"/>
                </a:lnTo>
                <a:lnTo>
                  <a:pt x="862191" y="392236"/>
                </a:lnTo>
                <a:lnTo>
                  <a:pt x="862006" y="391984"/>
                </a:lnTo>
                <a:lnTo>
                  <a:pt x="862190" y="391984"/>
                </a:lnTo>
                <a:lnTo>
                  <a:pt x="862006" y="391733"/>
                </a:lnTo>
                <a:lnTo>
                  <a:pt x="862191" y="391733"/>
                </a:lnTo>
                <a:lnTo>
                  <a:pt x="862006" y="391481"/>
                </a:lnTo>
                <a:lnTo>
                  <a:pt x="862190" y="391481"/>
                </a:lnTo>
                <a:lnTo>
                  <a:pt x="862006" y="391230"/>
                </a:lnTo>
                <a:lnTo>
                  <a:pt x="862191" y="391230"/>
                </a:lnTo>
                <a:lnTo>
                  <a:pt x="862006" y="390978"/>
                </a:lnTo>
                <a:lnTo>
                  <a:pt x="862190" y="390978"/>
                </a:lnTo>
                <a:lnTo>
                  <a:pt x="862006" y="390727"/>
                </a:lnTo>
                <a:lnTo>
                  <a:pt x="862191" y="390727"/>
                </a:lnTo>
                <a:lnTo>
                  <a:pt x="862006" y="390475"/>
                </a:lnTo>
                <a:lnTo>
                  <a:pt x="862190" y="390475"/>
                </a:lnTo>
                <a:lnTo>
                  <a:pt x="862006" y="390224"/>
                </a:lnTo>
                <a:lnTo>
                  <a:pt x="862191" y="390224"/>
                </a:lnTo>
                <a:lnTo>
                  <a:pt x="862006" y="389972"/>
                </a:lnTo>
                <a:lnTo>
                  <a:pt x="862190" y="389972"/>
                </a:lnTo>
                <a:lnTo>
                  <a:pt x="862006" y="389721"/>
                </a:lnTo>
                <a:lnTo>
                  <a:pt x="862192" y="389721"/>
                </a:lnTo>
                <a:close/>
                <a:moveTo>
                  <a:pt x="5361567" y="332280"/>
                </a:moveTo>
                <a:lnTo>
                  <a:pt x="5477197" y="332280"/>
                </a:lnTo>
                <a:lnTo>
                  <a:pt x="5477161" y="332532"/>
                </a:lnTo>
                <a:lnTo>
                  <a:pt x="5477197" y="332532"/>
                </a:lnTo>
                <a:lnTo>
                  <a:pt x="5477161" y="332783"/>
                </a:lnTo>
                <a:lnTo>
                  <a:pt x="5477197" y="332783"/>
                </a:lnTo>
                <a:lnTo>
                  <a:pt x="5477161" y="333035"/>
                </a:lnTo>
                <a:lnTo>
                  <a:pt x="5477197" y="333035"/>
                </a:lnTo>
                <a:lnTo>
                  <a:pt x="5477161" y="333286"/>
                </a:lnTo>
                <a:lnTo>
                  <a:pt x="5477197" y="333286"/>
                </a:lnTo>
                <a:lnTo>
                  <a:pt x="5477161" y="333538"/>
                </a:lnTo>
                <a:lnTo>
                  <a:pt x="5477197" y="333538"/>
                </a:lnTo>
                <a:lnTo>
                  <a:pt x="5477161" y="333789"/>
                </a:lnTo>
                <a:lnTo>
                  <a:pt x="5477197" y="333789"/>
                </a:lnTo>
                <a:lnTo>
                  <a:pt x="5477161" y="334041"/>
                </a:lnTo>
                <a:lnTo>
                  <a:pt x="5477197" y="334041"/>
                </a:lnTo>
                <a:lnTo>
                  <a:pt x="5477161" y="334292"/>
                </a:lnTo>
                <a:lnTo>
                  <a:pt x="5477197" y="334292"/>
                </a:lnTo>
                <a:lnTo>
                  <a:pt x="5477161" y="334544"/>
                </a:lnTo>
                <a:lnTo>
                  <a:pt x="5477197" y="334544"/>
                </a:lnTo>
                <a:lnTo>
                  <a:pt x="5477161" y="334795"/>
                </a:lnTo>
                <a:lnTo>
                  <a:pt x="5477197" y="334795"/>
                </a:lnTo>
                <a:lnTo>
                  <a:pt x="5477161" y="335047"/>
                </a:lnTo>
                <a:lnTo>
                  <a:pt x="5477197" y="335047"/>
                </a:lnTo>
                <a:lnTo>
                  <a:pt x="5477161" y="335298"/>
                </a:lnTo>
                <a:lnTo>
                  <a:pt x="5477197" y="335298"/>
                </a:lnTo>
                <a:lnTo>
                  <a:pt x="5477161" y="335550"/>
                </a:lnTo>
                <a:lnTo>
                  <a:pt x="5477197" y="335550"/>
                </a:lnTo>
                <a:lnTo>
                  <a:pt x="5477161" y="335802"/>
                </a:lnTo>
                <a:lnTo>
                  <a:pt x="5477197" y="335802"/>
                </a:lnTo>
                <a:lnTo>
                  <a:pt x="5477161" y="336053"/>
                </a:lnTo>
                <a:lnTo>
                  <a:pt x="5477197" y="336053"/>
                </a:lnTo>
                <a:lnTo>
                  <a:pt x="5477161" y="336305"/>
                </a:lnTo>
                <a:lnTo>
                  <a:pt x="5477197" y="336305"/>
                </a:lnTo>
                <a:lnTo>
                  <a:pt x="5477161" y="336556"/>
                </a:lnTo>
                <a:lnTo>
                  <a:pt x="5477197" y="336556"/>
                </a:lnTo>
                <a:lnTo>
                  <a:pt x="5477161" y="336808"/>
                </a:lnTo>
                <a:lnTo>
                  <a:pt x="5477197" y="336808"/>
                </a:lnTo>
                <a:lnTo>
                  <a:pt x="5477161" y="337059"/>
                </a:lnTo>
                <a:lnTo>
                  <a:pt x="5477197" y="337059"/>
                </a:lnTo>
                <a:lnTo>
                  <a:pt x="5477161" y="337311"/>
                </a:lnTo>
                <a:lnTo>
                  <a:pt x="5477197" y="337311"/>
                </a:lnTo>
                <a:lnTo>
                  <a:pt x="5477161" y="337562"/>
                </a:lnTo>
                <a:lnTo>
                  <a:pt x="5477197" y="337562"/>
                </a:lnTo>
                <a:lnTo>
                  <a:pt x="5477161" y="337814"/>
                </a:lnTo>
                <a:lnTo>
                  <a:pt x="5477197" y="337814"/>
                </a:lnTo>
                <a:lnTo>
                  <a:pt x="5477161" y="338066"/>
                </a:lnTo>
                <a:lnTo>
                  <a:pt x="5477197" y="338066"/>
                </a:lnTo>
                <a:lnTo>
                  <a:pt x="5477161" y="338317"/>
                </a:lnTo>
                <a:lnTo>
                  <a:pt x="5477197" y="338317"/>
                </a:lnTo>
                <a:lnTo>
                  <a:pt x="5477161" y="338569"/>
                </a:lnTo>
                <a:lnTo>
                  <a:pt x="5477197" y="338569"/>
                </a:lnTo>
                <a:lnTo>
                  <a:pt x="5477161" y="338820"/>
                </a:lnTo>
                <a:lnTo>
                  <a:pt x="5477197" y="338820"/>
                </a:lnTo>
                <a:lnTo>
                  <a:pt x="5477161" y="339072"/>
                </a:lnTo>
                <a:lnTo>
                  <a:pt x="5477197" y="339072"/>
                </a:lnTo>
                <a:lnTo>
                  <a:pt x="5477161" y="339323"/>
                </a:lnTo>
                <a:lnTo>
                  <a:pt x="5477197" y="339323"/>
                </a:lnTo>
                <a:lnTo>
                  <a:pt x="5477161" y="339575"/>
                </a:lnTo>
                <a:lnTo>
                  <a:pt x="5477197" y="339575"/>
                </a:lnTo>
                <a:lnTo>
                  <a:pt x="5477161" y="339826"/>
                </a:lnTo>
                <a:lnTo>
                  <a:pt x="5477197" y="339826"/>
                </a:lnTo>
                <a:lnTo>
                  <a:pt x="5477161" y="340078"/>
                </a:lnTo>
                <a:lnTo>
                  <a:pt x="5477197" y="340078"/>
                </a:lnTo>
                <a:lnTo>
                  <a:pt x="5477161" y="340329"/>
                </a:lnTo>
                <a:lnTo>
                  <a:pt x="5477197" y="340329"/>
                </a:lnTo>
                <a:lnTo>
                  <a:pt x="5477161" y="340581"/>
                </a:lnTo>
                <a:lnTo>
                  <a:pt x="5477197" y="340581"/>
                </a:lnTo>
                <a:lnTo>
                  <a:pt x="5477161" y="340832"/>
                </a:lnTo>
                <a:lnTo>
                  <a:pt x="5477197" y="340832"/>
                </a:lnTo>
                <a:lnTo>
                  <a:pt x="5477161" y="341084"/>
                </a:lnTo>
                <a:lnTo>
                  <a:pt x="5477197" y="341084"/>
                </a:lnTo>
                <a:lnTo>
                  <a:pt x="5477161" y="341336"/>
                </a:lnTo>
                <a:lnTo>
                  <a:pt x="5477197" y="341336"/>
                </a:lnTo>
                <a:lnTo>
                  <a:pt x="5477161" y="341587"/>
                </a:lnTo>
                <a:lnTo>
                  <a:pt x="5477197" y="341587"/>
                </a:lnTo>
                <a:lnTo>
                  <a:pt x="5477161" y="341839"/>
                </a:lnTo>
                <a:lnTo>
                  <a:pt x="5477197" y="341839"/>
                </a:lnTo>
                <a:lnTo>
                  <a:pt x="5477161" y="342090"/>
                </a:lnTo>
                <a:lnTo>
                  <a:pt x="5477197" y="342090"/>
                </a:lnTo>
                <a:lnTo>
                  <a:pt x="5477161" y="342342"/>
                </a:lnTo>
                <a:lnTo>
                  <a:pt x="5477197" y="342342"/>
                </a:lnTo>
                <a:lnTo>
                  <a:pt x="5477161" y="342593"/>
                </a:lnTo>
                <a:lnTo>
                  <a:pt x="5477197" y="342593"/>
                </a:lnTo>
                <a:lnTo>
                  <a:pt x="5477161" y="342845"/>
                </a:lnTo>
                <a:lnTo>
                  <a:pt x="5477197" y="342845"/>
                </a:lnTo>
                <a:lnTo>
                  <a:pt x="5477161" y="343096"/>
                </a:lnTo>
                <a:lnTo>
                  <a:pt x="5477197" y="343096"/>
                </a:lnTo>
                <a:lnTo>
                  <a:pt x="5477161" y="343348"/>
                </a:lnTo>
                <a:lnTo>
                  <a:pt x="5477197" y="343348"/>
                </a:lnTo>
                <a:lnTo>
                  <a:pt x="5477161" y="343600"/>
                </a:lnTo>
                <a:lnTo>
                  <a:pt x="5477197" y="343600"/>
                </a:lnTo>
                <a:lnTo>
                  <a:pt x="5477161" y="343851"/>
                </a:lnTo>
                <a:lnTo>
                  <a:pt x="5477197" y="343851"/>
                </a:lnTo>
                <a:lnTo>
                  <a:pt x="5477161" y="344103"/>
                </a:lnTo>
                <a:lnTo>
                  <a:pt x="5477197" y="344103"/>
                </a:lnTo>
                <a:lnTo>
                  <a:pt x="5477161" y="344354"/>
                </a:lnTo>
                <a:lnTo>
                  <a:pt x="5477197" y="344354"/>
                </a:lnTo>
                <a:lnTo>
                  <a:pt x="5477161" y="344606"/>
                </a:lnTo>
                <a:lnTo>
                  <a:pt x="5477197" y="344606"/>
                </a:lnTo>
                <a:lnTo>
                  <a:pt x="5477161" y="344857"/>
                </a:lnTo>
                <a:lnTo>
                  <a:pt x="5477197" y="344857"/>
                </a:lnTo>
                <a:lnTo>
                  <a:pt x="5477161" y="345109"/>
                </a:lnTo>
                <a:lnTo>
                  <a:pt x="5477197" y="345109"/>
                </a:lnTo>
                <a:lnTo>
                  <a:pt x="5477161" y="345360"/>
                </a:lnTo>
                <a:lnTo>
                  <a:pt x="5477197" y="345360"/>
                </a:lnTo>
                <a:lnTo>
                  <a:pt x="5477161" y="345612"/>
                </a:lnTo>
                <a:lnTo>
                  <a:pt x="5477197" y="345612"/>
                </a:lnTo>
                <a:lnTo>
                  <a:pt x="5477161" y="345863"/>
                </a:lnTo>
                <a:lnTo>
                  <a:pt x="5477197" y="345863"/>
                </a:lnTo>
                <a:lnTo>
                  <a:pt x="5477161" y="346115"/>
                </a:lnTo>
                <a:lnTo>
                  <a:pt x="5477197" y="346115"/>
                </a:lnTo>
                <a:lnTo>
                  <a:pt x="5477161" y="346366"/>
                </a:lnTo>
                <a:lnTo>
                  <a:pt x="5477197" y="346366"/>
                </a:lnTo>
                <a:lnTo>
                  <a:pt x="5477161" y="346618"/>
                </a:lnTo>
                <a:lnTo>
                  <a:pt x="5477197" y="346618"/>
                </a:lnTo>
                <a:lnTo>
                  <a:pt x="5477161" y="346869"/>
                </a:lnTo>
                <a:lnTo>
                  <a:pt x="5477197" y="346869"/>
                </a:lnTo>
                <a:lnTo>
                  <a:pt x="5477161" y="347121"/>
                </a:lnTo>
                <a:lnTo>
                  <a:pt x="5477197" y="347121"/>
                </a:lnTo>
                <a:lnTo>
                  <a:pt x="5477161" y="347373"/>
                </a:lnTo>
                <a:lnTo>
                  <a:pt x="5477197" y="347373"/>
                </a:lnTo>
                <a:lnTo>
                  <a:pt x="5477161" y="347624"/>
                </a:lnTo>
                <a:lnTo>
                  <a:pt x="5477197" y="347624"/>
                </a:lnTo>
                <a:lnTo>
                  <a:pt x="5477161" y="347876"/>
                </a:lnTo>
                <a:lnTo>
                  <a:pt x="5477197" y="347876"/>
                </a:lnTo>
                <a:lnTo>
                  <a:pt x="5477161" y="348127"/>
                </a:lnTo>
                <a:lnTo>
                  <a:pt x="5477197" y="348127"/>
                </a:lnTo>
                <a:lnTo>
                  <a:pt x="5477161" y="348379"/>
                </a:lnTo>
                <a:lnTo>
                  <a:pt x="5477197" y="348379"/>
                </a:lnTo>
                <a:lnTo>
                  <a:pt x="5477161" y="348630"/>
                </a:lnTo>
                <a:lnTo>
                  <a:pt x="5477197" y="348630"/>
                </a:lnTo>
                <a:lnTo>
                  <a:pt x="5477161" y="348882"/>
                </a:lnTo>
                <a:lnTo>
                  <a:pt x="5477197" y="348882"/>
                </a:lnTo>
                <a:lnTo>
                  <a:pt x="5477161" y="349133"/>
                </a:lnTo>
                <a:lnTo>
                  <a:pt x="5477197" y="349133"/>
                </a:lnTo>
                <a:lnTo>
                  <a:pt x="5477161" y="349385"/>
                </a:lnTo>
                <a:lnTo>
                  <a:pt x="5477197" y="349385"/>
                </a:lnTo>
                <a:lnTo>
                  <a:pt x="5477161" y="349637"/>
                </a:lnTo>
                <a:lnTo>
                  <a:pt x="5477197" y="349637"/>
                </a:lnTo>
                <a:lnTo>
                  <a:pt x="5477161" y="349888"/>
                </a:lnTo>
                <a:lnTo>
                  <a:pt x="5477197" y="349888"/>
                </a:lnTo>
                <a:lnTo>
                  <a:pt x="5477161" y="350140"/>
                </a:lnTo>
                <a:lnTo>
                  <a:pt x="5477197" y="350140"/>
                </a:lnTo>
                <a:lnTo>
                  <a:pt x="5477161" y="350391"/>
                </a:lnTo>
                <a:lnTo>
                  <a:pt x="5477197" y="350391"/>
                </a:lnTo>
                <a:lnTo>
                  <a:pt x="5477161" y="350643"/>
                </a:lnTo>
                <a:lnTo>
                  <a:pt x="5477197" y="350643"/>
                </a:lnTo>
                <a:lnTo>
                  <a:pt x="5477161" y="350894"/>
                </a:lnTo>
                <a:lnTo>
                  <a:pt x="5477197" y="350894"/>
                </a:lnTo>
                <a:lnTo>
                  <a:pt x="5477161" y="351146"/>
                </a:lnTo>
                <a:lnTo>
                  <a:pt x="5477197" y="351146"/>
                </a:lnTo>
                <a:lnTo>
                  <a:pt x="5477161" y="351397"/>
                </a:lnTo>
                <a:lnTo>
                  <a:pt x="5477197" y="351397"/>
                </a:lnTo>
                <a:lnTo>
                  <a:pt x="5477161" y="351649"/>
                </a:lnTo>
                <a:lnTo>
                  <a:pt x="5477197" y="351649"/>
                </a:lnTo>
                <a:lnTo>
                  <a:pt x="5477161" y="351900"/>
                </a:lnTo>
                <a:lnTo>
                  <a:pt x="5477197" y="351900"/>
                </a:lnTo>
                <a:lnTo>
                  <a:pt x="5477161" y="352152"/>
                </a:lnTo>
                <a:lnTo>
                  <a:pt x="5477197" y="352152"/>
                </a:lnTo>
                <a:lnTo>
                  <a:pt x="5477161" y="352403"/>
                </a:lnTo>
                <a:lnTo>
                  <a:pt x="5477197" y="352403"/>
                </a:lnTo>
                <a:lnTo>
                  <a:pt x="5477161" y="352655"/>
                </a:lnTo>
                <a:lnTo>
                  <a:pt x="5477197" y="352655"/>
                </a:lnTo>
                <a:lnTo>
                  <a:pt x="5466423" y="427426"/>
                </a:lnTo>
                <a:lnTo>
                  <a:pt x="5645425" y="400739"/>
                </a:lnTo>
                <a:lnTo>
                  <a:pt x="5672975" y="371519"/>
                </a:lnTo>
                <a:lnTo>
                  <a:pt x="5672932" y="371817"/>
                </a:lnTo>
                <a:lnTo>
                  <a:pt x="5672975" y="371771"/>
                </a:lnTo>
                <a:lnTo>
                  <a:pt x="5672933" y="372067"/>
                </a:lnTo>
                <a:lnTo>
                  <a:pt x="5672975" y="372022"/>
                </a:lnTo>
                <a:lnTo>
                  <a:pt x="5672932" y="372320"/>
                </a:lnTo>
                <a:lnTo>
                  <a:pt x="5672975" y="372274"/>
                </a:lnTo>
                <a:lnTo>
                  <a:pt x="5672933" y="372570"/>
                </a:lnTo>
                <a:lnTo>
                  <a:pt x="5672975" y="372525"/>
                </a:lnTo>
                <a:lnTo>
                  <a:pt x="5672932" y="372822"/>
                </a:lnTo>
                <a:lnTo>
                  <a:pt x="5672975" y="372777"/>
                </a:lnTo>
                <a:lnTo>
                  <a:pt x="5672933" y="373073"/>
                </a:lnTo>
                <a:lnTo>
                  <a:pt x="5672975" y="373028"/>
                </a:lnTo>
                <a:lnTo>
                  <a:pt x="5672932" y="373326"/>
                </a:lnTo>
                <a:lnTo>
                  <a:pt x="5672975" y="373280"/>
                </a:lnTo>
                <a:lnTo>
                  <a:pt x="5672933" y="373576"/>
                </a:lnTo>
                <a:lnTo>
                  <a:pt x="5672975" y="373531"/>
                </a:lnTo>
                <a:lnTo>
                  <a:pt x="5672932" y="373829"/>
                </a:lnTo>
                <a:lnTo>
                  <a:pt x="5672975" y="373783"/>
                </a:lnTo>
                <a:lnTo>
                  <a:pt x="5672933" y="374079"/>
                </a:lnTo>
                <a:lnTo>
                  <a:pt x="5672975" y="374034"/>
                </a:lnTo>
                <a:lnTo>
                  <a:pt x="5672932" y="374332"/>
                </a:lnTo>
                <a:lnTo>
                  <a:pt x="5672975" y="374286"/>
                </a:lnTo>
                <a:lnTo>
                  <a:pt x="5672933" y="374582"/>
                </a:lnTo>
                <a:lnTo>
                  <a:pt x="5672975" y="374537"/>
                </a:lnTo>
                <a:lnTo>
                  <a:pt x="5672932" y="374835"/>
                </a:lnTo>
                <a:lnTo>
                  <a:pt x="5672975" y="374789"/>
                </a:lnTo>
                <a:lnTo>
                  <a:pt x="5672932" y="375087"/>
                </a:lnTo>
                <a:lnTo>
                  <a:pt x="5672975" y="375041"/>
                </a:lnTo>
                <a:lnTo>
                  <a:pt x="5672933" y="375337"/>
                </a:lnTo>
                <a:lnTo>
                  <a:pt x="5672975" y="375292"/>
                </a:lnTo>
                <a:lnTo>
                  <a:pt x="5672932" y="375590"/>
                </a:lnTo>
                <a:lnTo>
                  <a:pt x="5672975" y="375544"/>
                </a:lnTo>
                <a:lnTo>
                  <a:pt x="5672933" y="375840"/>
                </a:lnTo>
                <a:lnTo>
                  <a:pt x="5672975" y="375795"/>
                </a:lnTo>
                <a:lnTo>
                  <a:pt x="5672932" y="376093"/>
                </a:lnTo>
                <a:lnTo>
                  <a:pt x="5672975" y="376047"/>
                </a:lnTo>
                <a:lnTo>
                  <a:pt x="5672933" y="376343"/>
                </a:lnTo>
                <a:lnTo>
                  <a:pt x="5672975" y="376298"/>
                </a:lnTo>
                <a:lnTo>
                  <a:pt x="5672932" y="376596"/>
                </a:lnTo>
                <a:lnTo>
                  <a:pt x="5672975" y="376550"/>
                </a:lnTo>
                <a:lnTo>
                  <a:pt x="5672933" y="376846"/>
                </a:lnTo>
                <a:lnTo>
                  <a:pt x="5672975" y="376801"/>
                </a:lnTo>
                <a:lnTo>
                  <a:pt x="5672932" y="377099"/>
                </a:lnTo>
                <a:lnTo>
                  <a:pt x="5672975" y="377053"/>
                </a:lnTo>
                <a:lnTo>
                  <a:pt x="5672932" y="377351"/>
                </a:lnTo>
                <a:lnTo>
                  <a:pt x="5672975" y="377305"/>
                </a:lnTo>
                <a:lnTo>
                  <a:pt x="5672933" y="377601"/>
                </a:lnTo>
                <a:lnTo>
                  <a:pt x="5672975" y="377556"/>
                </a:lnTo>
                <a:lnTo>
                  <a:pt x="5672932" y="377854"/>
                </a:lnTo>
                <a:lnTo>
                  <a:pt x="5672975" y="377808"/>
                </a:lnTo>
                <a:lnTo>
                  <a:pt x="5672933" y="378104"/>
                </a:lnTo>
                <a:lnTo>
                  <a:pt x="5672975" y="378059"/>
                </a:lnTo>
                <a:lnTo>
                  <a:pt x="5672932" y="378357"/>
                </a:lnTo>
                <a:lnTo>
                  <a:pt x="5672975" y="378311"/>
                </a:lnTo>
                <a:lnTo>
                  <a:pt x="5672933" y="378607"/>
                </a:lnTo>
                <a:lnTo>
                  <a:pt x="5672975" y="378562"/>
                </a:lnTo>
                <a:lnTo>
                  <a:pt x="5672932" y="378860"/>
                </a:lnTo>
                <a:lnTo>
                  <a:pt x="5672975" y="378814"/>
                </a:lnTo>
                <a:lnTo>
                  <a:pt x="5672933" y="379110"/>
                </a:lnTo>
                <a:lnTo>
                  <a:pt x="5672975" y="379065"/>
                </a:lnTo>
                <a:lnTo>
                  <a:pt x="5672932" y="379363"/>
                </a:lnTo>
                <a:lnTo>
                  <a:pt x="5672975" y="379317"/>
                </a:lnTo>
                <a:lnTo>
                  <a:pt x="5672933" y="379613"/>
                </a:lnTo>
                <a:lnTo>
                  <a:pt x="5672975" y="379568"/>
                </a:lnTo>
                <a:lnTo>
                  <a:pt x="5672932" y="379866"/>
                </a:lnTo>
                <a:lnTo>
                  <a:pt x="5672975" y="379820"/>
                </a:lnTo>
                <a:lnTo>
                  <a:pt x="5672933" y="380116"/>
                </a:lnTo>
                <a:lnTo>
                  <a:pt x="5672975" y="380071"/>
                </a:lnTo>
                <a:lnTo>
                  <a:pt x="5672932" y="380369"/>
                </a:lnTo>
                <a:lnTo>
                  <a:pt x="5672975" y="380323"/>
                </a:lnTo>
                <a:lnTo>
                  <a:pt x="5672932" y="380621"/>
                </a:lnTo>
                <a:lnTo>
                  <a:pt x="5672975" y="380575"/>
                </a:lnTo>
                <a:lnTo>
                  <a:pt x="5672933" y="380871"/>
                </a:lnTo>
                <a:lnTo>
                  <a:pt x="5672975" y="380826"/>
                </a:lnTo>
                <a:lnTo>
                  <a:pt x="5672932" y="381124"/>
                </a:lnTo>
                <a:lnTo>
                  <a:pt x="5672975" y="381078"/>
                </a:lnTo>
                <a:lnTo>
                  <a:pt x="5672933" y="381374"/>
                </a:lnTo>
                <a:lnTo>
                  <a:pt x="5672975" y="381329"/>
                </a:lnTo>
                <a:lnTo>
                  <a:pt x="5672932" y="381627"/>
                </a:lnTo>
                <a:lnTo>
                  <a:pt x="5672975" y="381581"/>
                </a:lnTo>
                <a:lnTo>
                  <a:pt x="5672933" y="381877"/>
                </a:lnTo>
                <a:lnTo>
                  <a:pt x="5672975" y="381832"/>
                </a:lnTo>
                <a:lnTo>
                  <a:pt x="5672932" y="382130"/>
                </a:lnTo>
                <a:lnTo>
                  <a:pt x="5672975" y="382084"/>
                </a:lnTo>
                <a:lnTo>
                  <a:pt x="5672933" y="382380"/>
                </a:lnTo>
                <a:lnTo>
                  <a:pt x="5672975" y="382335"/>
                </a:lnTo>
                <a:lnTo>
                  <a:pt x="5672932" y="382633"/>
                </a:lnTo>
                <a:lnTo>
                  <a:pt x="5672975" y="382587"/>
                </a:lnTo>
                <a:lnTo>
                  <a:pt x="5672932" y="382885"/>
                </a:lnTo>
                <a:lnTo>
                  <a:pt x="5672975" y="382839"/>
                </a:lnTo>
                <a:lnTo>
                  <a:pt x="5672933" y="383135"/>
                </a:lnTo>
                <a:lnTo>
                  <a:pt x="5672975" y="383090"/>
                </a:lnTo>
                <a:lnTo>
                  <a:pt x="5672932" y="383388"/>
                </a:lnTo>
                <a:lnTo>
                  <a:pt x="5672975" y="383342"/>
                </a:lnTo>
                <a:lnTo>
                  <a:pt x="5672933" y="383638"/>
                </a:lnTo>
                <a:lnTo>
                  <a:pt x="5672975" y="383593"/>
                </a:lnTo>
                <a:lnTo>
                  <a:pt x="5672932" y="383891"/>
                </a:lnTo>
                <a:lnTo>
                  <a:pt x="5672975" y="383845"/>
                </a:lnTo>
                <a:lnTo>
                  <a:pt x="5672933" y="384141"/>
                </a:lnTo>
                <a:lnTo>
                  <a:pt x="5672975" y="384096"/>
                </a:lnTo>
                <a:lnTo>
                  <a:pt x="5672932" y="384394"/>
                </a:lnTo>
                <a:lnTo>
                  <a:pt x="5672975" y="384348"/>
                </a:lnTo>
                <a:lnTo>
                  <a:pt x="5672933" y="384644"/>
                </a:lnTo>
                <a:lnTo>
                  <a:pt x="5672975" y="384599"/>
                </a:lnTo>
                <a:lnTo>
                  <a:pt x="5672932" y="384897"/>
                </a:lnTo>
                <a:lnTo>
                  <a:pt x="5672975" y="384851"/>
                </a:lnTo>
                <a:lnTo>
                  <a:pt x="5672933" y="385147"/>
                </a:lnTo>
                <a:lnTo>
                  <a:pt x="5672975" y="385102"/>
                </a:lnTo>
                <a:lnTo>
                  <a:pt x="5672932" y="385400"/>
                </a:lnTo>
                <a:lnTo>
                  <a:pt x="5672975" y="385354"/>
                </a:lnTo>
                <a:lnTo>
                  <a:pt x="5672933" y="385650"/>
                </a:lnTo>
                <a:lnTo>
                  <a:pt x="5672975" y="385605"/>
                </a:lnTo>
                <a:lnTo>
                  <a:pt x="5672932" y="385903"/>
                </a:lnTo>
                <a:lnTo>
                  <a:pt x="5672975" y="385857"/>
                </a:lnTo>
                <a:lnTo>
                  <a:pt x="5672933" y="386153"/>
                </a:lnTo>
                <a:lnTo>
                  <a:pt x="5672975" y="386108"/>
                </a:lnTo>
                <a:lnTo>
                  <a:pt x="5672932" y="386406"/>
                </a:lnTo>
                <a:lnTo>
                  <a:pt x="5672975" y="386360"/>
                </a:lnTo>
                <a:lnTo>
                  <a:pt x="5672932" y="386658"/>
                </a:lnTo>
                <a:lnTo>
                  <a:pt x="5672975" y="386612"/>
                </a:lnTo>
                <a:lnTo>
                  <a:pt x="5672933" y="386908"/>
                </a:lnTo>
                <a:lnTo>
                  <a:pt x="5672975" y="386863"/>
                </a:lnTo>
                <a:lnTo>
                  <a:pt x="5672932" y="387161"/>
                </a:lnTo>
                <a:lnTo>
                  <a:pt x="5672975" y="387115"/>
                </a:lnTo>
                <a:lnTo>
                  <a:pt x="5672933" y="387411"/>
                </a:lnTo>
                <a:lnTo>
                  <a:pt x="5672975" y="387366"/>
                </a:lnTo>
                <a:lnTo>
                  <a:pt x="5672932" y="387664"/>
                </a:lnTo>
                <a:lnTo>
                  <a:pt x="5672975" y="387618"/>
                </a:lnTo>
                <a:lnTo>
                  <a:pt x="5672933" y="387914"/>
                </a:lnTo>
                <a:lnTo>
                  <a:pt x="5672975" y="387869"/>
                </a:lnTo>
                <a:lnTo>
                  <a:pt x="5672932" y="388167"/>
                </a:lnTo>
                <a:lnTo>
                  <a:pt x="5672975" y="388121"/>
                </a:lnTo>
                <a:lnTo>
                  <a:pt x="5672933" y="388417"/>
                </a:lnTo>
                <a:lnTo>
                  <a:pt x="5672975" y="388372"/>
                </a:lnTo>
                <a:lnTo>
                  <a:pt x="5672932" y="388670"/>
                </a:lnTo>
                <a:lnTo>
                  <a:pt x="5672975" y="388624"/>
                </a:lnTo>
                <a:lnTo>
                  <a:pt x="5672932" y="388922"/>
                </a:lnTo>
                <a:lnTo>
                  <a:pt x="5672975" y="388876"/>
                </a:lnTo>
                <a:lnTo>
                  <a:pt x="5672933" y="389172"/>
                </a:lnTo>
                <a:lnTo>
                  <a:pt x="5672975" y="389127"/>
                </a:lnTo>
                <a:lnTo>
                  <a:pt x="5672932" y="389425"/>
                </a:lnTo>
                <a:lnTo>
                  <a:pt x="5672975" y="389379"/>
                </a:lnTo>
                <a:lnTo>
                  <a:pt x="5672933" y="389675"/>
                </a:lnTo>
                <a:lnTo>
                  <a:pt x="5672975" y="389630"/>
                </a:lnTo>
                <a:lnTo>
                  <a:pt x="5672932" y="389928"/>
                </a:lnTo>
                <a:lnTo>
                  <a:pt x="5672975" y="389882"/>
                </a:lnTo>
                <a:lnTo>
                  <a:pt x="5672933" y="390178"/>
                </a:lnTo>
                <a:lnTo>
                  <a:pt x="5672975" y="390133"/>
                </a:lnTo>
                <a:lnTo>
                  <a:pt x="5672932" y="390431"/>
                </a:lnTo>
                <a:lnTo>
                  <a:pt x="5672975" y="390385"/>
                </a:lnTo>
                <a:lnTo>
                  <a:pt x="5672933" y="390681"/>
                </a:lnTo>
                <a:lnTo>
                  <a:pt x="5672975" y="390636"/>
                </a:lnTo>
                <a:lnTo>
                  <a:pt x="5672932" y="390934"/>
                </a:lnTo>
                <a:lnTo>
                  <a:pt x="5672975" y="390888"/>
                </a:lnTo>
                <a:lnTo>
                  <a:pt x="5672933" y="391184"/>
                </a:lnTo>
                <a:lnTo>
                  <a:pt x="5672975" y="391139"/>
                </a:lnTo>
                <a:lnTo>
                  <a:pt x="5672932" y="391437"/>
                </a:lnTo>
                <a:lnTo>
                  <a:pt x="5672975" y="391391"/>
                </a:lnTo>
                <a:lnTo>
                  <a:pt x="5672933" y="391687"/>
                </a:lnTo>
                <a:lnTo>
                  <a:pt x="5672975" y="391642"/>
                </a:lnTo>
                <a:lnTo>
                  <a:pt x="5672932" y="391940"/>
                </a:lnTo>
                <a:lnTo>
                  <a:pt x="5672975" y="391894"/>
                </a:lnTo>
                <a:lnTo>
                  <a:pt x="5657530" y="499175"/>
                </a:lnTo>
                <a:lnTo>
                  <a:pt x="5451733" y="529648"/>
                </a:lnTo>
                <a:lnTo>
                  <a:pt x="5445959" y="568967"/>
                </a:lnTo>
                <a:lnTo>
                  <a:pt x="5673810" y="568967"/>
                </a:lnTo>
                <a:lnTo>
                  <a:pt x="5673773" y="569219"/>
                </a:lnTo>
                <a:lnTo>
                  <a:pt x="5673810" y="569219"/>
                </a:lnTo>
                <a:lnTo>
                  <a:pt x="5673774" y="569470"/>
                </a:lnTo>
                <a:lnTo>
                  <a:pt x="5673810" y="569470"/>
                </a:lnTo>
                <a:lnTo>
                  <a:pt x="5673774" y="569722"/>
                </a:lnTo>
                <a:lnTo>
                  <a:pt x="5673810" y="569722"/>
                </a:lnTo>
                <a:lnTo>
                  <a:pt x="5673774" y="569973"/>
                </a:lnTo>
                <a:lnTo>
                  <a:pt x="5673810" y="569973"/>
                </a:lnTo>
                <a:lnTo>
                  <a:pt x="5673774" y="570225"/>
                </a:lnTo>
                <a:lnTo>
                  <a:pt x="5673810" y="570225"/>
                </a:lnTo>
                <a:lnTo>
                  <a:pt x="5673774" y="570476"/>
                </a:lnTo>
                <a:lnTo>
                  <a:pt x="5673810" y="570476"/>
                </a:lnTo>
                <a:lnTo>
                  <a:pt x="5673774" y="570728"/>
                </a:lnTo>
                <a:lnTo>
                  <a:pt x="5673810" y="570728"/>
                </a:lnTo>
                <a:lnTo>
                  <a:pt x="5673774" y="570979"/>
                </a:lnTo>
                <a:lnTo>
                  <a:pt x="5673810" y="570979"/>
                </a:lnTo>
                <a:lnTo>
                  <a:pt x="5673774" y="571231"/>
                </a:lnTo>
                <a:lnTo>
                  <a:pt x="5673810" y="571231"/>
                </a:lnTo>
                <a:lnTo>
                  <a:pt x="5673774" y="571482"/>
                </a:lnTo>
                <a:lnTo>
                  <a:pt x="5673810" y="571482"/>
                </a:lnTo>
                <a:lnTo>
                  <a:pt x="5673774" y="571734"/>
                </a:lnTo>
                <a:lnTo>
                  <a:pt x="5673810" y="571734"/>
                </a:lnTo>
                <a:lnTo>
                  <a:pt x="5673774" y="571985"/>
                </a:lnTo>
                <a:lnTo>
                  <a:pt x="5673810" y="571985"/>
                </a:lnTo>
                <a:lnTo>
                  <a:pt x="5673774" y="572237"/>
                </a:lnTo>
                <a:lnTo>
                  <a:pt x="5673810" y="572237"/>
                </a:lnTo>
                <a:lnTo>
                  <a:pt x="5673774" y="572489"/>
                </a:lnTo>
                <a:lnTo>
                  <a:pt x="5673810" y="572489"/>
                </a:lnTo>
                <a:lnTo>
                  <a:pt x="5673774" y="572740"/>
                </a:lnTo>
                <a:lnTo>
                  <a:pt x="5673810" y="572740"/>
                </a:lnTo>
                <a:lnTo>
                  <a:pt x="5673774" y="572992"/>
                </a:lnTo>
                <a:lnTo>
                  <a:pt x="5673810" y="572992"/>
                </a:lnTo>
                <a:lnTo>
                  <a:pt x="5673774" y="573243"/>
                </a:lnTo>
                <a:lnTo>
                  <a:pt x="5673810" y="573243"/>
                </a:lnTo>
                <a:lnTo>
                  <a:pt x="5673774" y="573495"/>
                </a:lnTo>
                <a:lnTo>
                  <a:pt x="5673810" y="573495"/>
                </a:lnTo>
                <a:lnTo>
                  <a:pt x="5673774" y="573746"/>
                </a:lnTo>
                <a:lnTo>
                  <a:pt x="5673810" y="573746"/>
                </a:lnTo>
                <a:lnTo>
                  <a:pt x="5673774" y="573998"/>
                </a:lnTo>
                <a:lnTo>
                  <a:pt x="5673810" y="573998"/>
                </a:lnTo>
                <a:lnTo>
                  <a:pt x="5673774" y="574249"/>
                </a:lnTo>
                <a:lnTo>
                  <a:pt x="5673810" y="574249"/>
                </a:lnTo>
                <a:lnTo>
                  <a:pt x="5673774" y="574501"/>
                </a:lnTo>
                <a:lnTo>
                  <a:pt x="5673810" y="574501"/>
                </a:lnTo>
                <a:lnTo>
                  <a:pt x="5673774" y="574753"/>
                </a:lnTo>
                <a:lnTo>
                  <a:pt x="5673810" y="574753"/>
                </a:lnTo>
                <a:lnTo>
                  <a:pt x="5673774" y="575004"/>
                </a:lnTo>
                <a:lnTo>
                  <a:pt x="5673810" y="575004"/>
                </a:lnTo>
                <a:lnTo>
                  <a:pt x="5673774" y="575256"/>
                </a:lnTo>
                <a:lnTo>
                  <a:pt x="5673810" y="575256"/>
                </a:lnTo>
                <a:lnTo>
                  <a:pt x="5673774" y="575507"/>
                </a:lnTo>
                <a:lnTo>
                  <a:pt x="5673810" y="575507"/>
                </a:lnTo>
                <a:lnTo>
                  <a:pt x="5673774" y="575759"/>
                </a:lnTo>
                <a:lnTo>
                  <a:pt x="5673810" y="575759"/>
                </a:lnTo>
                <a:lnTo>
                  <a:pt x="5673774" y="576010"/>
                </a:lnTo>
                <a:lnTo>
                  <a:pt x="5673810" y="576010"/>
                </a:lnTo>
                <a:lnTo>
                  <a:pt x="5673774" y="576262"/>
                </a:lnTo>
                <a:lnTo>
                  <a:pt x="5673810" y="576262"/>
                </a:lnTo>
                <a:lnTo>
                  <a:pt x="5673774" y="576513"/>
                </a:lnTo>
                <a:lnTo>
                  <a:pt x="5673810" y="576513"/>
                </a:lnTo>
                <a:lnTo>
                  <a:pt x="5673774" y="576765"/>
                </a:lnTo>
                <a:lnTo>
                  <a:pt x="5673810" y="576765"/>
                </a:lnTo>
                <a:lnTo>
                  <a:pt x="5673774" y="577016"/>
                </a:lnTo>
                <a:lnTo>
                  <a:pt x="5673810" y="577016"/>
                </a:lnTo>
                <a:lnTo>
                  <a:pt x="5673774" y="577268"/>
                </a:lnTo>
                <a:lnTo>
                  <a:pt x="5673810" y="577268"/>
                </a:lnTo>
                <a:lnTo>
                  <a:pt x="5673774" y="577519"/>
                </a:lnTo>
                <a:lnTo>
                  <a:pt x="5673810" y="577519"/>
                </a:lnTo>
                <a:lnTo>
                  <a:pt x="5673774" y="577771"/>
                </a:lnTo>
                <a:lnTo>
                  <a:pt x="5673810" y="577771"/>
                </a:lnTo>
                <a:lnTo>
                  <a:pt x="5673774" y="578023"/>
                </a:lnTo>
                <a:lnTo>
                  <a:pt x="5673810" y="578023"/>
                </a:lnTo>
                <a:lnTo>
                  <a:pt x="5673774" y="578274"/>
                </a:lnTo>
                <a:lnTo>
                  <a:pt x="5673810" y="578274"/>
                </a:lnTo>
                <a:lnTo>
                  <a:pt x="5673774" y="578526"/>
                </a:lnTo>
                <a:lnTo>
                  <a:pt x="5673810" y="578526"/>
                </a:lnTo>
                <a:lnTo>
                  <a:pt x="5673774" y="578777"/>
                </a:lnTo>
                <a:lnTo>
                  <a:pt x="5673810" y="578777"/>
                </a:lnTo>
                <a:lnTo>
                  <a:pt x="5673774" y="579029"/>
                </a:lnTo>
                <a:lnTo>
                  <a:pt x="5673810" y="579029"/>
                </a:lnTo>
                <a:lnTo>
                  <a:pt x="5673774" y="579280"/>
                </a:lnTo>
                <a:lnTo>
                  <a:pt x="5673810" y="579280"/>
                </a:lnTo>
                <a:lnTo>
                  <a:pt x="5673774" y="579532"/>
                </a:lnTo>
                <a:lnTo>
                  <a:pt x="5673810" y="579532"/>
                </a:lnTo>
                <a:lnTo>
                  <a:pt x="5673774" y="579783"/>
                </a:lnTo>
                <a:lnTo>
                  <a:pt x="5673810" y="579783"/>
                </a:lnTo>
                <a:lnTo>
                  <a:pt x="5673774" y="580035"/>
                </a:lnTo>
                <a:lnTo>
                  <a:pt x="5673810" y="580035"/>
                </a:lnTo>
                <a:lnTo>
                  <a:pt x="5673774" y="580287"/>
                </a:lnTo>
                <a:lnTo>
                  <a:pt x="5673810" y="580287"/>
                </a:lnTo>
                <a:lnTo>
                  <a:pt x="5673774" y="580538"/>
                </a:lnTo>
                <a:lnTo>
                  <a:pt x="5673810" y="580538"/>
                </a:lnTo>
                <a:lnTo>
                  <a:pt x="5673774" y="580790"/>
                </a:lnTo>
                <a:lnTo>
                  <a:pt x="5673810" y="580790"/>
                </a:lnTo>
                <a:lnTo>
                  <a:pt x="5673774" y="581041"/>
                </a:lnTo>
                <a:lnTo>
                  <a:pt x="5673810" y="581041"/>
                </a:lnTo>
                <a:lnTo>
                  <a:pt x="5673774" y="581293"/>
                </a:lnTo>
                <a:lnTo>
                  <a:pt x="5673810" y="581293"/>
                </a:lnTo>
                <a:lnTo>
                  <a:pt x="5673774" y="581544"/>
                </a:lnTo>
                <a:lnTo>
                  <a:pt x="5673810" y="581544"/>
                </a:lnTo>
                <a:lnTo>
                  <a:pt x="5673774" y="581796"/>
                </a:lnTo>
                <a:lnTo>
                  <a:pt x="5673810" y="581796"/>
                </a:lnTo>
                <a:lnTo>
                  <a:pt x="5673774" y="582047"/>
                </a:lnTo>
                <a:lnTo>
                  <a:pt x="5673810" y="582047"/>
                </a:lnTo>
                <a:lnTo>
                  <a:pt x="5673774" y="582299"/>
                </a:lnTo>
                <a:lnTo>
                  <a:pt x="5673810" y="582299"/>
                </a:lnTo>
                <a:lnTo>
                  <a:pt x="5673774" y="582550"/>
                </a:lnTo>
                <a:lnTo>
                  <a:pt x="5673810" y="582550"/>
                </a:lnTo>
                <a:lnTo>
                  <a:pt x="5673774" y="582802"/>
                </a:lnTo>
                <a:lnTo>
                  <a:pt x="5673810" y="582802"/>
                </a:lnTo>
                <a:lnTo>
                  <a:pt x="5673774" y="583053"/>
                </a:lnTo>
                <a:lnTo>
                  <a:pt x="5673810" y="583053"/>
                </a:lnTo>
                <a:lnTo>
                  <a:pt x="5673774" y="583305"/>
                </a:lnTo>
                <a:lnTo>
                  <a:pt x="5673810" y="583305"/>
                </a:lnTo>
                <a:lnTo>
                  <a:pt x="5673774" y="583556"/>
                </a:lnTo>
                <a:lnTo>
                  <a:pt x="5673810" y="583556"/>
                </a:lnTo>
                <a:lnTo>
                  <a:pt x="5673774" y="583808"/>
                </a:lnTo>
                <a:lnTo>
                  <a:pt x="5673810" y="583808"/>
                </a:lnTo>
                <a:lnTo>
                  <a:pt x="5673774" y="584060"/>
                </a:lnTo>
                <a:lnTo>
                  <a:pt x="5673810" y="584060"/>
                </a:lnTo>
                <a:lnTo>
                  <a:pt x="5673774" y="584311"/>
                </a:lnTo>
                <a:lnTo>
                  <a:pt x="5673810" y="584311"/>
                </a:lnTo>
                <a:lnTo>
                  <a:pt x="5673774" y="584563"/>
                </a:lnTo>
                <a:lnTo>
                  <a:pt x="5673810" y="584563"/>
                </a:lnTo>
                <a:lnTo>
                  <a:pt x="5673774" y="584814"/>
                </a:lnTo>
                <a:lnTo>
                  <a:pt x="5673810" y="584814"/>
                </a:lnTo>
                <a:lnTo>
                  <a:pt x="5673774" y="585066"/>
                </a:lnTo>
                <a:lnTo>
                  <a:pt x="5673810" y="585066"/>
                </a:lnTo>
                <a:lnTo>
                  <a:pt x="5673774" y="585317"/>
                </a:lnTo>
                <a:lnTo>
                  <a:pt x="5673810" y="585317"/>
                </a:lnTo>
                <a:lnTo>
                  <a:pt x="5673774" y="585569"/>
                </a:lnTo>
                <a:lnTo>
                  <a:pt x="5673810" y="585569"/>
                </a:lnTo>
                <a:lnTo>
                  <a:pt x="5673774" y="585820"/>
                </a:lnTo>
                <a:lnTo>
                  <a:pt x="5673810" y="585820"/>
                </a:lnTo>
                <a:lnTo>
                  <a:pt x="5673774" y="586072"/>
                </a:lnTo>
                <a:lnTo>
                  <a:pt x="5673810" y="586072"/>
                </a:lnTo>
                <a:lnTo>
                  <a:pt x="5673774" y="586324"/>
                </a:lnTo>
                <a:lnTo>
                  <a:pt x="5673810" y="586324"/>
                </a:lnTo>
                <a:lnTo>
                  <a:pt x="5673774" y="586575"/>
                </a:lnTo>
                <a:lnTo>
                  <a:pt x="5673810" y="586575"/>
                </a:lnTo>
                <a:lnTo>
                  <a:pt x="5673774" y="586827"/>
                </a:lnTo>
                <a:lnTo>
                  <a:pt x="5673810" y="586827"/>
                </a:lnTo>
                <a:lnTo>
                  <a:pt x="5673774" y="587078"/>
                </a:lnTo>
                <a:lnTo>
                  <a:pt x="5673810" y="587078"/>
                </a:lnTo>
                <a:lnTo>
                  <a:pt x="5673774" y="587330"/>
                </a:lnTo>
                <a:lnTo>
                  <a:pt x="5673810" y="587330"/>
                </a:lnTo>
                <a:lnTo>
                  <a:pt x="5673774" y="587581"/>
                </a:lnTo>
                <a:lnTo>
                  <a:pt x="5673810" y="587581"/>
                </a:lnTo>
                <a:lnTo>
                  <a:pt x="5673774" y="587833"/>
                </a:lnTo>
                <a:lnTo>
                  <a:pt x="5673810" y="587833"/>
                </a:lnTo>
                <a:lnTo>
                  <a:pt x="5673774" y="588084"/>
                </a:lnTo>
                <a:lnTo>
                  <a:pt x="5673810" y="588084"/>
                </a:lnTo>
                <a:lnTo>
                  <a:pt x="5673774" y="588336"/>
                </a:lnTo>
                <a:lnTo>
                  <a:pt x="5673810" y="588336"/>
                </a:lnTo>
                <a:lnTo>
                  <a:pt x="5673774" y="588587"/>
                </a:lnTo>
                <a:lnTo>
                  <a:pt x="5673810" y="588587"/>
                </a:lnTo>
                <a:lnTo>
                  <a:pt x="5673774" y="588839"/>
                </a:lnTo>
                <a:lnTo>
                  <a:pt x="5673810" y="588839"/>
                </a:lnTo>
                <a:lnTo>
                  <a:pt x="5673774" y="589090"/>
                </a:lnTo>
                <a:lnTo>
                  <a:pt x="5673810" y="589090"/>
                </a:lnTo>
                <a:lnTo>
                  <a:pt x="5673774" y="589342"/>
                </a:lnTo>
                <a:lnTo>
                  <a:pt x="5673810" y="589342"/>
                </a:lnTo>
                <a:lnTo>
                  <a:pt x="5660035" y="684100"/>
                </a:lnTo>
                <a:cubicBezTo>
                  <a:pt x="5659200" y="675334"/>
                  <a:pt x="5655861" y="669908"/>
                  <a:pt x="5650433" y="667403"/>
                </a:cubicBezTo>
                <a:cubicBezTo>
                  <a:pt x="5645007" y="664898"/>
                  <a:pt x="5639997" y="663645"/>
                  <a:pt x="5634988" y="663645"/>
                </a:cubicBezTo>
                <a:lnTo>
                  <a:pt x="5330676" y="663645"/>
                </a:lnTo>
                <a:lnTo>
                  <a:pt x="5330713" y="663393"/>
                </a:lnTo>
                <a:lnTo>
                  <a:pt x="5330676" y="663393"/>
                </a:lnTo>
                <a:lnTo>
                  <a:pt x="5330713" y="663142"/>
                </a:lnTo>
                <a:lnTo>
                  <a:pt x="5330676" y="663142"/>
                </a:lnTo>
                <a:lnTo>
                  <a:pt x="5330713" y="662890"/>
                </a:lnTo>
                <a:lnTo>
                  <a:pt x="5330676" y="662890"/>
                </a:lnTo>
                <a:lnTo>
                  <a:pt x="5330713" y="662639"/>
                </a:lnTo>
                <a:lnTo>
                  <a:pt x="5330676" y="662639"/>
                </a:lnTo>
                <a:lnTo>
                  <a:pt x="5330713" y="662387"/>
                </a:lnTo>
                <a:lnTo>
                  <a:pt x="5330676" y="662387"/>
                </a:lnTo>
                <a:lnTo>
                  <a:pt x="5330713" y="662136"/>
                </a:lnTo>
                <a:lnTo>
                  <a:pt x="5330676" y="662136"/>
                </a:lnTo>
                <a:lnTo>
                  <a:pt x="5330713" y="661884"/>
                </a:lnTo>
                <a:lnTo>
                  <a:pt x="5330676" y="661884"/>
                </a:lnTo>
                <a:lnTo>
                  <a:pt x="5330713" y="661633"/>
                </a:lnTo>
                <a:lnTo>
                  <a:pt x="5330676" y="661633"/>
                </a:lnTo>
                <a:lnTo>
                  <a:pt x="5330713" y="661381"/>
                </a:lnTo>
                <a:lnTo>
                  <a:pt x="5330676" y="661381"/>
                </a:lnTo>
                <a:lnTo>
                  <a:pt x="5330713" y="661130"/>
                </a:lnTo>
                <a:lnTo>
                  <a:pt x="5330676" y="661130"/>
                </a:lnTo>
                <a:lnTo>
                  <a:pt x="5330713" y="660878"/>
                </a:lnTo>
                <a:lnTo>
                  <a:pt x="5330676" y="660878"/>
                </a:lnTo>
                <a:lnTo>
                  <a:pt x="5330713" y="660627"/>
                </a:lnTo>
                <a:lnTo>
                  <a:pt x="5330676" y="660627"/>
                </a:lnTo>
                <a:lnTo>
                  <a:pt x="5330713" y="660375"/>
                </a:lnTo>
                <a:lnTo>
                  <a:pt x="5330676" y="660375"/>
                </a:lnTo>
                <a:lnTo>
                  <a:pt x="5330713" y="660123"/>
                </a:lnTo>
                <a:lnTo>
                  <a:pt x="5330676" y="660123"/>
                </a:lnTo>
                <a:lnTo>
                  <a:pt x="5330713" y="659872"/>
                </a:lnTo>
                <a:lnTo>
                  <a:pt x="5330676" y="659872"/>
                </a:lnTo>
                <a:lnTo>
                  <a:pt x="5330713" y="659620"/>
                </a:lnTo>
                <a:lnTo>
                  <a:pt x="5330676" y="659620"/>
                </a:lnTo>
                <a:lnTo>
                  <a:pt x="5330713" y="659369"/>
                </a:lnTo>
                <a:lnTo>
                  <a:pt x="5330676" y="659369"/>
                </a:lnTo>
                <a:lnTo>
                  <a:pt x="5330713" y="659117"/>
                </a:lnTo>
                <a:lnTo>
                  <a:pt x="5330676" y="659117"/>
                </a:lnTo>
                <a:lnTo>
                  <a:pt x="5330713" y="658866"/>
                </a:lnTo>
                <a:lnTo>
                  <a:pt x="5330676" y="658866"/>
                </a:lnTo>
                <a:lnTo>
                  <a:pt x="5330713" y="658614"/>
                </a:lnTo>
                <a:lnTo>
                  <a:pt x="5330676" y="658614"/>
                </a:lnTo>
                <a:lnTo>
                  <a:pt x="5330713" y="658363"/>
                </a:lnTo>
                <a:lnTo>
                  <a:pt x="5330676" y="658363"/>
                </a:lnTo>
                <a:lnTo>
                  <a:pt x="5330713" y="658111"/>
                </a:lnTo>
                <a:lnTo>
                  <a:pt x="5330676" y="658111"/>
                </a:lnTo>
                <a:lnTo>
                  <a:pt x="5330713" y="657859"/>
                </a:lnTo>
                <a:lnTo>
                  <a:pt x="5330676" y="657859"/>
                </a:lnTo>
                <a:lnTo>
                  <a:pt x="5330713" y="657608"/>
                </a:lnTo>
                <a:lnTo>
                  <a:pt x="5330676" y="657608"/>
                </a:lnTo>
                <a:lnTo>
                  <a:pt x="5330713" y="657356"/>
                </a:lnTo>
                <a:lnTo>
                  <a:pt x="5330676" y="657356"/>
                </a:lnTo>
                <a:lnTo>
                  <a:pt x="5330713" y="657105"/>
                </a:lnTo>
                <a:lnTo>
                  <a:pt x="5330676" y="657105"/>
                </a:lnTo>
                <a:lnTo>
                  <a:pt x="5330713" y="656853"/>
                </a:lnTo>
                <a:lnTo>
                  <a:pt x="5330676" y="656853"/>
                </a:lnTo>
                <a:lnTo>
                  <a:pt x="5330713" y="656602"/>
                </a:lnTo>
                <a:lnTo>
                  <a:pt x="5330676" y="656602"/>
                </a:lnTo>
                <a:lnTo>
                  <a:pt x="5330713" y="656350"/>
                </a:lnTo>
                <a:lnTo>
                  <a:pt x="5330676" y="656350"/>
                </a:lnTo>
                <a:lnTo>
                  <a:pt x="5330713" y="656099"/>
                </a:lnTo>
                <a:lnTo>
                  <a:pt x="5330676" y="656099"/>
                </a:lnTo>
                <a:lnTo>
                  <a:pt x="5330713" y="655847"/>
                </a:lnTo>
                <a:lnTo>
                  <a:pt x="5330676" y="655847"/>
                </a:lnTo>
                <a:lnTo>
                  <a:pt x="5330713" y="655596"/>
                </a:lnTo>
                <a:lnTo>
                  <a:pt x="5330676" y="655596"/>
                </a:lnTo>
                <a:lnTo>
                  <a:pt x="5330713" y="655344"/>
                </a:lnTo>
                <a:lnTo>
                  <a:pt x="5330676" y="655344"/>
                </a:lnTo>
                <a:lnTo>
                  <a:pt x="5330713" y="655093"/>
                </a:lnTo>
                <a:lnTo>
                  <a:pt x="5330676" y="655093"/>
                </a:lnTo>
                <a:lnTo>
                  <a:pt x="5330713" y="654841"/>
                </a:lnTo>
                <a:lnTo>
                  <a:pt x="5330676" y="654841"/>
                </a:lnTo>
                <a:lnTo>
                  <a:pt x="5330713" y="654590"/>
                </a:lnTo>
                <a:lnTo>
                  <a:pt x="5330676" y="654590"/>
                </a:lnTo>
                <a:lnTo>
                  <a:pt x="5330713" y="654338"/>
                </a:lnTo>
                <a:lnTo>
                  <a:pt x="5330676" y="654338"/>
                </a:lnTo>
                <a:lnTo>
                  <a:pt x="5330713" y="654086"/>
                </a:lnTo>
                <a:lnTo>
                  <a:pt x="5330676" y="654086"/>
                </a:lnTo>
                <a:lnTo>
                  <a:pt x="5330713" y="653835"/>
                </a:lnTo>
                <a:lnTo>
                  <a:pt x="5330676" y="653835"/>
                </a:lnTo>
                <a:lnTo>
                  <a:pt x="5330713" y="653583"/>
                </a:lnTo>
                <a:lnTo>
                  <a:pt x="5330676" y="653583"/>
                </a:lnTo>
                <a:lnTo>
                  <a:pt x="5330713" y="653332"/>
                </a:lnTo>
                <a:lnTo>
                  <a:pt x="5330676" y="653332"/>
                </a:lnTo>
                <a:lnTo>
                  <a:pt x="5330713" y="653080"/>
                </a:lnTo>
                <a:lnTo>
                  <a:pt x="5330676" y="653080"/>
                </a:lnTo>
                <a:lnTo>
                  <a:pt x="5330713" y="652829"/>
                </a:lnTo>
                <a:lnTo>
                  <a:pt x="5330676" y="652829"/>
                </a:lnTo>
                <a:lnTo>
                  <a:pt x="5330713" y="652577"/>
                </a:lnTo>
                <a:lnTo>
                  <a:pt x="5330676" y="652577"/>
                </a:lnTo>
                <a:lnTo>
                  <a:pt x="5330713" y="652326"/>
                </a:lnTo>
                <a:lnTo>
                  <a:pt x="5330676" y="652326"/>
                </a:lnTo>
                <a:lnTo>
                  <a:pt x="5330713" y="652074"/>
                </a:lnTo>
                <a:lnTo>
                  <a:pt x="5330676" y="652074"/>
                </a:lnTo>
                <a:lnTo>
                  <a:pt x="5330713" y="651822"/>
                </a:lnTo>
                <a:lnTo>
                  <a:pt x="5330676" y="651822"/>
                </a:lnTo>
                <a:lnTo>
                  <a:pt x="5330713" y="651571"/>
                </a:lnTo>
                <a:lnTo>
                  <a:pt x="5330676" y="651571"/>
                </a:lnTo>
                <a:lnTo>
                  <a:pt x="5330713" y="651319"/>
                </a:lnTo>
                <a:lnTo>
                  <a:pt x="5330676" y="651319"/>
                </a:lnTo>
                <a:lnTo>
                  <a:pt x="5330713" y="651068"/>
                </a:lnTo>
                <a:lnTo>
                  <a:pt x="5330676" y="651068"/>
                </a:lnTo>
                <a:lnTo>
                  <a:pt x="5330713" y="650816"/>
                </a:lnTo>
                <a:lnTo>
                  <a:pt x="5330676" y="650816"/>
                </a:lnTo>
                <a:lnTo>
                  <a:pt x="5330713" y="650565"/>
                </a:lnTo>
                <a:lnTo>
                  <a:pt x="5330676" y="650565"/>
                </a:lnTo>
                <a:lnTo>
                  <a:pt x="5330713" y="650313"/>
                </a:lnTo>
                <a:lnTo>
                  <a:pt x="5330676" y="650313"/>
                </a:lnTo>
                <a:lnTo>
                  <a:pt x="5330713" y="650062"/>
                </a:lnTo>
                <a:lnTo>
                  <a:pt x="5330676" y="650062"/>
                </a:lnTo>
                <a:lnTo>
                  <a:pt x="5330713" y="649810"/>
                </a:lnTo>
                <a:lnTo>
                  <a:pt x="5330676" y="649810"/>
                </a:lnTo>
                <a:lnTo>
                  <a:pt x="5330713" y="649559"/>
                </a:lnTo>
                <a:lnTo>
                  <a:pt x="5330676" y="649559"/>
                </a:lnTo>
                <a:lnTo>
                  <a:pt x="5330713" y="649307"/>
                </a:lnTo>
                <a:lnTo>
                  <a:pt x="5330676" y="649307"/>
                </a:lnTo>
                <a:lnTo>
                  <a:pt x="5330713" y="649056"/>
                </a:lnTo>
                <a:lnTo>
                  <a:pt x="5330676" y="649056"/>
                </a:lnTo>
                <a:lnTo>
                  <a:pt x="5330713" y="648804"/>
                </a:lnTo>
                <a:lnTo>
                  <a:pt x="5330676" y="648804"/>
                </a:lnTo>
                <a:lnTo>
                  <a:pt x="5330713" y="648552"/>
                </a:lnTo>
                <a:lnTo>
                  <a:pt x="5330676" y="648552"/>
                </a:lnTo>
                <a:lnTo>
                  <a:pt x="5330713" y="648301"/>
                </a:lnTo>
                <a:lnTo>
                  <a:pt x="5330676" y="648301"/>
                </a:lnTo>
                <a:lnTo>
                  <a:pt x="5330713" y="648049"/>
                </a:lnTo>
                <a:lnTo>
                  <a:pt x="5330676" y="648049"/>
                </a:lnTo>
                <a:lnTo>
                  <a:pt x="5330713" y="647798"/>
                </a:lnTo>
                <a:lnTo>
                  <a:pt x="5330676" y="647798"/>
                </a:lnTo>
                <a:lnTo>
                  <a:pt x="5330713" y="647546"/>
                </a:lnTo>
                <a:lnTo>
                  <a:pt x="5330676" y="647546"/>
                </a:lnTo>
                <a:lnTo>
                  <a:pt x="5330713" y="647295"/>
                </a:lnTo>
                <a:lnTo>
                  <a:pt x="5330676" y="647295"/>
                </a:lnTo>
                <a:lnTo>
                  <a:pt x="5330713" y="647043"/>
                </a:lnTo>
                <a:lnTo>
                  <a:pt x="5330676" y="647043"/>
                </a:lnTo>
                <a:lnTo>
                  <a:pt x="5330713" y="646792"/>
                </a:lnTo>
                <a:lnTo>
                  <a:pt x="5330676" y="646792"/>
                </a:lnTo>
                <a:lnTo>
                  <a:pt x="5330713" y="646540"/>
                </a:lnTo>
                <a:lnTo>
                  <a:pt x="5330676" y="646540"/>
                </a:lnTo>
                <a:lnTo>
                  <a:pt x="5330713" y="646288"/>
                </a:lnTo>
                <a:lnTo>
                  <a:pt x="5330676" y="646288"/>
                </a:lnTo>
                <a:lnTo>
                  <a:pt x="5330713" y="646037"/>
                </a:lnTo>
                <a:lnTo>
                  <a:pt x="5330676" y="646037"/>
                </a:lnTo>
                <a:lnTo>
                  <a:pt x="5330713" y="645785"/>
                </a:lnTo>
                <a:lnTo>
                  <a:pt x="5330676" y="645785"/>
                </a:lnTo>
                <a:lnTo>
                  <a:pt x="5330713" y="645534"/>
                </a:lnTo>
                <a:lnTo>
                  <a:pt x="5330676" y="645534"/>
                </a:lnTo>
                <a:lnTo>
                  <a:pt x="5330713" y="645282"/>
                </a:lnTo>
                <a:lnTo>
                  <a:pt x="5330676" y="645282"/>
                </a:lnTo>
                <a:lnTo>
                  <a:pt x="5330713" y="645031"/>
                </a:lnTo>
                <a:lnTo>
                  <a:pt x="5330676" y="645031"/>
                </a:lnTo>
                <a:lnTo>
                  <a:pt x="5330713" y="644779"/>
                </a:lnTo>
                <a:lnTo>
                  <a:pt x="5330676" y="644779"/>
                </a:lnTo>
                <a:lnTo>
                  <a:pt x="5330713" y="644528"/>
                </a:lnTo>
                <a:lnTo>
                  <a:pt x="5330676" y="644528"/>
                </a:lnTo>
                <a:lnTo>
                  <a:pt x="5330713" y="644276"/>
                </a:lnTo>
                <a:lnTo>
                  <a:pt x="5330676" y="644276"/>
                </a:lnTo>
                <a:lnTo>
                  <a:pt x="5330713" y="644025"/>
                </a:lnTo>
                <a:lnTo>
                  <a:pt x="5330676" y="644025"/>
                </a:lnTo>
                <a:lnTo>
                  <a:pt x="5330713" y="643773"/>
                </a:lnTo>
                <a:lnTo>
                  <a:pt x="5330676" y="643773"/>
                </a:lnTo>
                <a:lnTo>
                  <a:pt x="5330713" y="643522"/>
                </a:lnTo>
                <a:lnTo>
                  <a:pt x="5330676" y="643522"/>
                </a:lnTo>
                <a:lnTo>
                  <a:pt x="5330713" y="643270"/>
                </a:lnTo>
                <a:lnTo>
                  <a:pt x="5330676" y="643270"/>
                </a:lnTo>
                <a:lnTo>
                  <a:pt x="5370499" y="368863"/>
                </a:lnTo>
                <a:lnTo>
                  <a:pt x="5361567" y="352655"/>
                </a:lnTo>
                <a:lnTo>
                  <a:pt x="5361706" y="352655"/>
                </a:lnTo>
                <a:lnTo>
                  <a:pt x="5361567" y="352403"/>
                </a:lnTo>
                <a:lnTo>
                  <a:pt x="5361706" y="352403"/>
                </a:lnTo>
                <a:lnTo>
                  <a:pt x="5361567" y="352152"/>
                </a:lnTo>
                <a:lnTo>
                  <a:pt x="5361706" y="352152"/>
                </a:lnTo>
                <a:lnTo>
                  <a:pt x="5361567" y="351900"/>
                </a:lnTo>
                <a:lnTo>
                  <a:pt x="5361706" y="351900"/>
                </a:lnTo>
                <a:lnTo>
                  <a:pt x="5361567" y="351649"/>
                </a:lnTo>
                <a:lnTo>
                  <a:pt x="5361706" y="351649"/>
                </a:lnTo>
                <a:lnTo>
                  <a:pt x="5361567" y="351397"/>
                </a:lnTo>
                <a:lnTo>
                  <a:pt x="5361706" y="351397"/>
                </a:lnTo>
                <a:lnTo>
                  <a:pt x="5361567" y="351146"/>
                </a:lnTo>
                <a:lnTo>
                  <a:pt x="5361706" y="351146"/>
                </a:lnTo>
                <a:lnTo>
                  <a:pt x="5361567" y="350894"/>
                </a:lnTo>
                <a:lnTo>
                  <a:pt x="5361706" y="350894"/>
                </a:lnTo>
                <a:lnTo>
                  <a:pt x="5361567" y="350643"/>
                </a:lnTo>
                <a:lnTo>
                  <a:pt x="5361706" y="350643"/>
                </a:lnTo>
                <a:lnTo>
                  <a:pt x="5361567" y="350391"/>
                </a:lnTo>
                <a:lnTo>
                  <a:pt x="5361706" y="350391"/>
                </a:lnTo>
                <a:lnTo>
                  <a:pt x="5361567" y="350140"/>
                </a:lnTo>
                <a:lnTo>
                  <a:pt x="5361706" y="350140"/>
                </a:lnTo>
                <a:lnTo>
                  <a:pt x="5361567" y="349888"/>
                </a:lnTo>
                <a:lnTo>
                  <a:pt x="5361706" y="349888"/>
                </a:lnTo>
                <a:lnTo>
                  <a:pt x="5361567" y="349637"/>
                </a:lnTo>
                <a:lnTo>
                  <a:pt x="5361706" y="349637"/>
                </a:lnTo>
                <a:lnTo>
                  <a:pt x="5361567" y="349385"/>
                </a:lnTo>
                <a:lnTo>
                  <a:pt x="5361706" y="349385"/>
                </a:lnTo>
                <a:lnTo>
                  <a:pt x="5361567" y="349133"/>
                </a:lnTo>
                <a:lnTo>
                  <a:pt x="5361706" y="349133"/>
                </a:lnTo>
                <a:lnTo>
                  <a:pt x="5361567" y="348882"/>
                </a:lnTo>
                <a:lnTo>
                  <a:pt x="5361706" y="348882"/>
                </a:lnTo>
                <a:lnTo>
                  <a:pt x="5361567" y="348630"/>
                </a:lnTo>
                <a:lnTo>
                  <a:pt x="5361706" y="348630"/>
                </a:lnTo>
                <a:lnTo>
                  <a:pt x="5361567" y="348379"/>
                </a:lnTo>
                <a:lnTo>
                  <a:pt x="5361706" y="348379"/>
                </a:lnTo>
                <a:lnTo>
                  <a:pt x="5361567" y="348127"/>
                </a:lnTo>
                <a:lnTo>
                  <a:pt x="5361706" y="348127"/>
                </a:lnTo>
                <a:lnTo>
                  <a:pt x="5361567" y="347876"/>
                </a:lnTo>
                <a:lnTo>
                  <a:pt x="5361706" y="347876"/>
                </a:lnTo>
                <a:lnTo>
                  <a:pt x="5361567" y="347624"/>
                </a:lnTo>
                <a:lnTo>
                  <a:pt x="5361706" y="347624"/>
                </a:lnTo>
                <a:lnTo>
                  <a:pt x="5361567" y="347373"/>
                </a:lnTo>
                <a:lnTo>
                  <a:pt x="5361706" y="347373"/>
                </a:lnTo>
                <a:lnTo>
                  <a:pt x="5361567" y="347121"/>
                </a:lnTo>
                <a:lnTo>
                  <a:pt x="5361706" y="347121"/>
                </a:lnTo>
                <a:lnTo>
                  <a:pt x="5361567" y="346869"/>
                </a:lnTo>
                <a:lnTo>
                  <a:pt x="5361706" y="346869"/>
                </a:lnTo>
                <a:lnTo>
                  <a:pt x="5361567" y="346618"/>
                </a:lnTo>
                <a:lnTo>
                  <a:pt x="5361706" y="346618"/>
                </a:lnTo>
                <a:lnTo>
                  <a:pt x="5361567" y="346366"/>
                </a:lnTo>
                <a:lnTo>
                  <a:pt x="5361706" y="346366"/>
                </a:lnTo>
                <a:lnTo>
                  <a:pt x="5361567" y="346115"/>
                </a:lnTo>
                <a:lnTo>
                  <a:pt x="5361706" y="346115"/>
                </a:lnTo>
                <a:lnTo>
                  <a:pt x="5361567" y="345863"/>
                </a:lnTo>
                <a:lnTo>
                  <a:pt x="5361706" y="345863"/>
                </a:lnTo>
                <a:lnTo>
                  <a:pt x="5361567" y="345612"/>
                </a:lnTo>
                <a:lnTo>
                  <a:pt x="5361706" y="345612"/>
                </a:lnTo>
                <a:lnTo>
                  <a:pt x="5361567" y="345360"/>
                </a:lnTo>
                <a:lnTo>
                  <a:pt x="5361706" y="345360"/>
                </a:lnTo>
                <a:lnTo>
                  <a:pt x="5361567" y="345109"/>
                </a:lnTo>
                <a:lnTo>
                  <a:pt x="5361706" y="345109"/>
                </a:lnTo>
                <a:lnTo>
                  <a:pt x="5361567" y="344857"/>
                </a:lnTo>
                <a:lnTo>
                  <a:pt x="5361706" y="344857"/>
                </a:lnTo>
                <a:lnTo>
                  <a:pt x="5361567" y="344606"/>
                </a:lnTo>
                <a:lnTo>
                  <a:pt x="5361706" y="344606"/>
                </a:lnTo>
                <a:lnTo>
                  <a:pt x="5361567" y="344354"/>
                </a:lnTo>
                <a:lnTo>
                  <a:pt x="5361706" y="344354"/>
                </a:lnTo>
                <a:lnTo>
                  <a:pt x="5361567" y="344103"/>
                </a:lnTo>
                <a:lnTo>
                  <a:pt x="5361706" y="344103"/>
                </a:lnTo>
                <a:lnTo>
                  <a:pt x="5361567" y="343851"/>
                </a:lnTo>
                <a:lnTo>
                  <a:pt x="5361706" y="343851"/>
                </a:lnTo>
                <a:lnTo>
                  <a:pt x="5361567" y="343600"/>
                </a:lnTo>
                <a:lnTo>
                  <a:pt x="5361706" y="343600"/>
                </a:lnTo>
                <a:lnTo>
                  <a:pt x="5361567" y="343348"/>
                </a:lnTo>
                <a:lnTo>
                  <a:pt x="5361706" y="343348"/>
                </a:lnTo>
                <a:lnTo>
                  <a:pt x="5361567" y="343096"/>
                </a:lnTo>
                <a:lnTo>
                  <a:pt x="5361706" y="343096"/>
                </a:lnTo>
                <a:lnTo>
                  <a:pt x="5361567" y="342845"/>
                </a:lnTo>
                <a:lnTo>
                  <a:pt x="5361706" y="342845"/>
                </a:lnTo>
                <a:lnTo>
                  <a:pt x="5361567" y="342593"/>
                </a:lnTo>
                <a:lnTo>
                  <a:pt x="5361706" y="342593"/>
                </a:lnTo>
                <a:lnTo>
                  <a:pt x="5361567" y="342342"/>
                </a:lnTo>
                <a:lnTo>
                  <a:pt x="5361706" y="342342"/>
                </a:lnTo>
                <a:lnTo>
                  <a:pt x="5361567" y="342090"/>
                </a:lnTo>
                <a:lnTo>
                  <a:pt x="5361706" y="342090"/>
                </a:lnTo>
                <a:lnTo>
                  <a:pt x="5361567" y="341839"/>
                </a:lnTo>
                <a:lnTo>
                  <a:pt x="5361706" y="341839"/>
                </a:lnTo>
                <a:lnTo>
                  <a:pt x="5361567" y="341587"/>
                </a:lnTo>
                <a:lnTo>
                  <a:pt x="5361706" y="341587"/>
                </a:lnTo>
                <a:lnTo>
                  <a:pt x="5361567" y="341336"/>
                </a:lnTo>
                <a:lnTo>
                  <a:pt x="5361706" y="341336"/>
                </a:lnTo>
                <a:lnTo>
                  <a:pt x="5361567" y="341084"/>
                </a:lnTo>
                <a:lnTo>
                  <a:pt x="5361706" y="341084"/>
                </a:lnTo>
                <a:lnTo>
                  <a:pt x="5361567" y="340832"/>
                </a:lnTo>
                <a:lnTo>
                  <a:pt x="5361706" y="340832"/>
                </a:lnTo>
                <a:lnTo>
                  <a:pt x="5361567" y="340581"/>
                </a:lnTo>
                <a:lnTo>
                  <a:pt x="5361706" y="340581"/>
                </a:lnTo>
                <a:lnTo>
                  <a:pt x="5361567" y="340329"/>
                </a:lnTo>
                <a:lnTo>
                  <a:pt x="5361706" y="340329"/>
                </a:lnTo>
                <a:lnTo>
                  <a:pt x="5361567" y="340078"/>
                </a:lnTo>
                <a:lnTo>
                  <a:pt x="5361706" y="340078"/>
                </a:lnTo>
                <a:lnTo>
                  <a:pt x="5361567" y="339826"/>
                </a:lnTo>
                <a:lnTo>
                  <a:pt x="5361706" y="339826"/>
                </a:lnTo>
                <a:lnTo>
                  <a:pt x="5361567" y="339575"/>
                </a:lnTo>
                <a:lnTo>
                  <a:pt x="5361706" y="339575"/>
                </a:lnTo>
                <a:lnTo>
                  <a:pt x="5361567" y="339323"/>
                </a:lnTo>
                <a:lnTo>
                  <a:pt x="5361706" y="339323"/>
                </a:lnTo>
                <a:lnTo>
                  <a:pt x="5361567" y="339072"/>
                </a:lnTo>
                <a:lnTo>
                  <a:pt x="5361706" y="339072"/>
                </a:lnTo>
                <a:lnTo>
                  <a:pt x="5361567" y="338820"/>
                </a:lnTo>
                <a:lnTo>
                  <a:pt x="5361706" y="338820"/>
                </a:lnTo>
                <a:lnTo>
                  <a:pt x="5361567" y="338569"/>
                </a:lnTo>
                <a:lnTo>
                  <a:pt x="5361706" y="338569"/>
                </a:lnTo>
                <a:lnTo>
                  <a:pt x="5361567" y="338317"/>
                </a:lnTo>
                <a:lnTo>
                  <a:pt x="5361706" y="338317"/>
                </a:lnTo>
                <a:lnTo>
                  <a:pt x="5361567" y="338066"/>
                </a:lnTo>
                <a:lnTo>
                  <a:pt x="5361706" y="338066"/>
                </a:lnTo>
                <a:lnTo>
                  <a:pt x="5361567" y="337814"/>
                </a:lnTo>
                <a:lnTo>
                  <a:pt x="5361706" y="337814"/>
                </a:lnTo>
                <a:lnTo>
                  <a:pt x="5361567" y="337562"/>
                </a:lnTo>
                <a:lnTo>
                  <a:pt x="5361706" y="337562"/>
                </a:lnTo>
                <a:lnTo>
                  <a:pt x="5361567" y="337311"/>
                </a:lnTo>
                <a:lnTo>
                  <a:pt x="5361706" y="337311"/>
                </a:lnTo>
                <a:lnTo>
                  <a:pt x="5361567" y="337059"/>
                </a:lnTo>
                <a:lnTo>
                  <a:pt x="5361706" y="337059"/>
                </a:lnTo>
                <a:lnTo>
                  <a:pt x="5361567" y="336808"/>
                </a:lnTo>
                <a:lnTo>
                  <a:pt x="5361706" y="336808"/>
                </a:lnTo>
                <a:lnTo>
                  <a:pt x="5361567" y="336556"/>
                </a:lnTo>
                <a:lnTo>
                  <a:pt x="5361706" y="336556"/>
                </a:lnTo>
                <a:lnTo>
                  <a:pt x="5361567" y="336305"/>
                </a:lnTo>
                <a:lnTo>
                  <a:pt x="5361706" y="336305"/>
                </a:lnTo>
                <a:lnTo>
                  <a:pt x="5361567" y="336053"/>
                </a:lnTo>
                <a:lnTo>
                  <a:pt x="5361706" y="336053"/>
                </a:lnTo>
                <a:lnTo>
                  <a:pt x="5361567" y="335802"/>
                </a:lnTo>
                <a:lnTo>
                  <a:pt x="5361706" y="335802"/>
                </a:lnTo>
                <a:lnTo>
                  <a:pt x="5361567" y="335550"/>
                </a:lnTo>
                <a:lnTo>
                  <a:pt x="5361706" y="335550"/>
                </a:lnTo>
                <a:lnTo>
                  <a:pt x="5361567" y="335298"/>
                </a:lnTo>
                <a:lnTo>
                  <a:pt x="5361706" y="335298"/>
                </a:lnTo>
                <a:lnTo>
                  <a:pt x="5361567" y="335047"/>
                </a:lnTo>
                <a:lnTo>
                  <a:pt x="5361706" y="335047"/>
                </a:lnTo>
                <a:lnTo>
                  <a:pt x="5361567" y="334795"/>
                </a:lnTo>
                <a:lnTo>
                  <a:pt x="5361706" y="334795"/>
                </a:lnTo>
                <a:lnTo>
                  <a:pt x="5361567" y="334544"/>
                </a:lnTo>
                <a:lnTo>
                  <a:pt x="5361706" y="334544"/>
                </a:lnTo>
                <a:lnTo>
                  <a:pt x="5361567" y="334292"/>
                </a:lnTo>
                <a:lnTo>
                  <a:pt x="5361706" y="334292"/>
                </a:lnTo>
                <a:lnTo>
                  <a:pt x="5361567" y="334041"/>
                </a:lnTo>
                <a:lnTo>
                  <a:pt x="5361706" y="334041"/>
                </a:lnTo>
                <a:lnTo>
                  <a:pt x="5361567" y="333789"/>
                </a:lnTo>
                <a:lnTo>
                  <a:pt x="5361706" y="333789"/>
                </a:lnTo>
                <a:lnTo>
                  <a:pt x="5361567" y="333538"/>
                </a:lnTo>
                <a:lnTo>
                  <a:pt x="5361706" y="333538"/>
                </a:lnTo>
                <a:lnTo>
                  <a:pt x="5361567" y="333286"/>
                </a:lnTo>
                <a:lnTo>
                  <a:pt x="5361706" y="333286"/>
                </a:lnTo>
                <a:lnTo>
                  <a:pt x="5361567" y="333035"/>
                </a:lnTo>
                <a:lnTo>
                  <a:pt x="5361706" y="333035"/>
                </a:lnTo>
                <a:lnTo>
                  <a:pt x="5361567" y="332783"/>
                </a:lnTo>
                <a:lnTo>
                  <a:pt x="5361706" y="332783"/>
                </a:lnTo>
                <a:lnTo>
                  <a:pt x="5361567" y="332532"/>
                </a:lnTo>
                <a:lnTo>
                  <a:pt x="5361706" y="332532"/>
                </a:lnTo>
                <a:close/>
                <a:moveTo>
                  <a:pt x="6772504" y="291709"/>
                </a:moveTo>
                <a:lnTo>
                  <a:pt x="6755233" y="389469"/>
                </a:lnTo>
                <a:lnTo>
                  <a:pt x="6931130" y="389469"/>
                </a:lnTo>
                <a:lnTo>
                  <a:pt x="6945293" y="291709"/>
                </a:lnTo>
                <a:close/>
                <a:moveTo>
                  <a:pt x="7050516" y="291292"/>
                </a:moveTo>
                <a:lnTo>
                  <a:pt x="7036354" y="389052"/>
                </a:lnTo>
                <a:lnTo>
                  <a:pt x="7227511" y="389052"/>
                </a:lnTo>
                <a:lnTo>
                  <a:pt x="7241674" y="291292"/>
                </a:lnTo>
                <a:close/>
                <a:moveTo>
                  <a:pt x="4568436" y="244201"/>
                </a:moveTo>
                <a:lnTo>
                  <a:pt x="4662776" y="244201"/>
                </a:lnTo>
                <a:lnTo>
                  <a:pt x="4662740" y="244453"/>
                </a:lnTo>
                <a:lnTo>
                  <a:pt x="4662776" y="244453"/>
                </a:lnTo>
                <a:lnTo>
                  <a:pt x="4662740" y="244704"/>
                </a:lnTo>
                <a:lnTo>
                  <a:pt x="4662776" y="244704"/>
                </a:lnTo>
                <a:lnTo>
                  <a:pt x="4662740" y="244956"/>
                </a:lnTo>
                <a:lnTo>
                  <a:pt x="4662776" y="244956"/>
                </a:lnTo>
                <a:lnTo>
                  <a:pt x="4662740" y="245207"/>
                </a:lnTo>
                <a:lnTo>
                  <a:pt x="4662776" y="245207"/>
                </a:lnTo>
                <a:lnTo>
                  <a:pt x="4662740" y="245459"/>
                </a:lnTo>
                <a:lnTo>
                  <a:pt x="4662776" y="245459"/>
                </a:lnTo>
                <a:lnTo>
                  <a:pt x="4662740" y="245710"/>
                </a:lnTo>
                <a:lnTo>
                  <a:pt x="4662776" y="245710"/>
                </a:lnTo>
                <a:lnTo>
                  <a:pt x="4662740" y="245962"/>
                </a:lnTo>
                <a:lnTo>
                  <a:pt x="4662776" y="245962"/>
                </a:lnTo>
                <a:lnTo>
                  <a:pt x="4662740" y="246213"/>
                </a:lnTo>
                <a:lnTo>
                  <a:pt x="4662776" y="246213"/>
                </a:lnTo>
                <a:lnTo>
                  <a:pt x="4662740" y="246465"/>
                </a:lnTo>
                <a:lnTo>
                  <a:pt x="4662776" y="246465"/>
                </a:lnTo>
                <a:lnTo>
                  <a:pt x="4662740" y="246716"/>
                </a:lnTo>
                <a:lnTo>
                  <a:pt x="4662776" y="246716"/>
                </a:lnTo>
                <a:lnTo>
                  <a:pt x="4662740" y="246968"/>
                </a:lnTo>
                <a:lnTo>
                  <a:pt x="4662776" y="246968"/>
                </a:lnTo>
                <a:lnTo>
                  <a:pt x="4662740" y="247219"/>
                </a:lnTo>
                <a:lnTo>
                  <a:pt x="4662776" y="247219"/>
                </a:lnTo>
                <a:lnTo>
                  <a:pt x="4662740" y="247471"/>
                </a:lnTo>
                <a:lnTo>
                  <a:pt x="4662776" y="247471"/>
                </a:lnTo>
                <a:lnTo>
                  <a:pt x="4662740" y="247723"/>
                </a:lnTo>
                <a:lnTo>
                  <a:pt x="4662776" y="247723"/>
                </a:lnTo>
                <a:lnTo>
                  <a:pt x="4662740" y="247974"/>
                </a:lnTo>
                <a:lnTo>
                  <a:pt x="4662776" y="247974"/>
                </a:lnTo>
                <a:lnTo>
                  <a:pt x="4662740" y="248226"/>
                </a:lnTo>
                <a:lnTo>
                  <a:pt x="4662776" y="248226"/>
                </a:lnTo>
                <a:lnTo>
                  <a:pt x="4662740" y="248477"/>
                </a:lnTo>
                <a:lnTo>
                  <a:pt x="4662776" y="248477"/>
                </a:lnTo>
                <a:lnTo>
                  <a:pt x="4662740" y="248729"/>
                </a:lnTo>
                <a:lnTo>
                  <a:pt x="4662776" y="248729"/>
                </a:lnTo>
                <a:lnTo>
                  <a:pt x="4662740" y="248980"/>
                </a:lnTo>
                <a:lnTo>
                  <a:pt x="4662776" y="248980"/>
                </a:lnTo>
                <a:lnTo>
                  <a:pt x="4662740" y="249232"/>
                </a:lnTo>
                <a:lnTo>
                  <a:pt x="4662776" y="249232"/>
                </a:lnTo>
                <a:lnTo>
                  <a:pt x="4662740" y="249483"/>
                </a:lnTo>
                <a:lnTo>
                  <a:pt x="4662776" y="249483"/>
                </a:lnTo>
                <a:lnTo>
                  <a:pt x="4662740" y="249735"/>
                </a:lnTo>
                <a:lnTo>
                  <a:pt x="4662776" y="249735"/>
                </a:lnTo>
                <a:lnTo>
                  <a:pt x="4662740" y="249987"/>
                </a:lnTo>
                <a:lnTo>
                  <a:pt x="4662776" y="249987"/>
                </a:lnTo>
                <a:lnTo>
                  <a:pt x="4662740" y="250238"/>
                </a:lnTo>
                <a:lnTo>
                  <a:pt x="4662776" y="250238"/>
                </a:lnTo>
                <a:lnTo>
                  <a:pt x="4662740" y="250490"/>
                </a:lnTo>
                <a:lnTo>
                  <a:pt x="4662776" y="250490"/>
                </a:lnTo>
                <a:lnTo>
                  <a:pt x="4662740" y="250741"/>
                </a:lnTo>
                <a:lnTo>
                  <a:pt x="4662776" y="250741"/>
                </a:lnTo>
                <a:lnTo>
                  <a:pt x="4662740" y="250993"/>
                </a:lnTo>
                <a:lnTo>
                  <a:pt x="4662776" y="250993"/>
                </a:lnTo>
                <a:lnTo>
                  <a:pt x="4662740" y="251244"/>
                </a:lnTo>
                <a:lnTo>
                  <a:pt x="4662776" y="251244"/>
                </a:lnTo>
                <a:lnTo>
                  <a:pt x="4662740" y="251496"/>
                </a:lnTo>
                <a:lnTo>
                  <a:pt x="4662776" y="251496"/>
                </a:lnTo>
                <a:lnTo>
                  <a:pt x="4662740" y="251747"/>
                </a:lnTo>
                <a:lnTo>
                  <a:pt x="4662776" y="251747"/>
                </a:lnTo>
                <a:lnTo>
                  <a:pt x="4662740" y="251999"/>
                </a:lnTo>
                <a:lnTo>
                  <a:pt x="4662776" y="251999"/>
                </a:lnTo>
                <a:lnTo>
                  <a:pt x="4662740" y="252250"/>
                </a:lnTo>
                <a:lnTo>
                  <a:pt x="4662776" y="252250"/>
                </a:lnTo>
                <a:lnTo>
                  <a:pt x="4662740" y="252502"/>
                </a:lnTo>
                <a:lnTo>
                  <a:pt x="4662776" y="252502"/>
                </a:lnTo>
                <a:lnTo>
                  <a:pt x="4662740" y="252753"/>
                </a:lnTo>
                <a:lnTo>
                  <a:pt x="4662776" y="252753"/>
                </a:lnTo>
                <a:lnTo>
                  <a:pt x="4662740" y="253005"/>
                </a:lnTo>
                <a:lnTo>
                  <a:pt x="4662776" y="253005"/>
                </a:lnTo>
                <a:lnTo>
                  <a:pt x="4662740" y="253257"/>
                </a:lnTo>
                <a:lnTo>
                  <a:pt x="4662776" y="253257"/>
                </a:lnTo>
                <a:lnTo>
                  <a:pt x="4662740" y="253508"/>
                </a:lnTo>
                <a:lnTo>
                  <a:pt x="4662776" y="253508"/>
                </a:lnTo>
                <a:lnTo>
                  <a:pt x="4662740" y="253760"/>
                </a:lnTo>
                <a:lnTo>
                  <a:pt x="4662776" y="253760"/>
                </a:lnTo>
                <a:lnTo>
                  <a:pt x="4662740" y="254011"/>
                </a:lnTo>
                <a:lnTo>
                  <a:pt x="4662776" y="254011"/>
                </a:lnTo>
                <a:lnTo>
                  <a:pt x="4662740" y="254263"/>
                </a:lnTo>
                <a:lnTo>
                  <a:pt x="4662776" y="254263"/>
                </a:lnTo>
                <a:lnTo>
                  <a:pt x="4662740" y="254514"/>
                </a:lnTo>
                <a:lnTo>
                  <a:pt x="4662776" y="254514"/>
                </a:lnTo>
                <a:lnTo>
                  <a:pt x="4662740" y="254766"/>
                </a:lnTo>
                <a:lnTo>
                  <a:pt x="4662776" y="254766"/>
                </a:lnTo>
                <a:lnTo>
                  <a:pt x="4662740" y="255017"/>
                </a:lnTo>
                <a:lnTo>
                  <a:pt x="4662776" y="255017"/>
                </a:lnTo>
                <a:lnTo>
                  <a:pt x="4662740" y="255269"/>
                </a:lnTo>
                <a:lnTo>
                  <a:pt x="4662776" y="255269"/>
                </a:lnTo>
                <a:lnTo>
                  <a:pt x="4662740" y="255521"/>
                </a:lnTo>
                <a:lnTo>
                  <a:pt x="4662776" y="255521"/>
                </a:lnTo>
                <a:lnTo>
                  <a:pt x="4662740" y="255772"/>
                </a:lnTo>
                <a:lnTo>
                  <a:pt x="4662776" y="255772"/>
                </a:lnTo>
                <a:lnTo>
                  <a:pt x="4662740" y="256024"/>
                </a:lnTo>
                <a:lnTo>
                  <a:pt x="4662776" y="256024"/>
                </a:lnTo>
                <a:lnTo>
                  <a:pt x="4662740" y="256275"/>
                </a:lnTo>
                <a:lnTo>
                  <a:pt x="4662776" y="256275"/>
                </a:lnTo>
                <a:lnTo>
                  <a:pt x="4662740" y="256527"/>
                </a:lnTo>
                <a:lnTo>
                  <a:pt x="4662776" y="256527"/>
                </a:lnTo>
                <a:lnTo>
                  <a:pt x="4662740" y="256778"/>
                </a:lnTo>
                <a:lnTo>
                  <a:pt x="4662776" y="256778"/>
                </a:lnTo>
                <a:lnTo>
                  <a:pt x="4662740" y="257030"/>
                </a:lnTo>
                <a:lnTo>
                  <a:pt x="4662776" y="257030"/>
                </a:lnTo>
                <a:lnTo>
                  <a:pt x="4662740" y="257281"/>
                </a:lnTo>
                <a:lnTo>
                  <a:pt x="4662776" y="257281"/>
                </a:lnTo>
                <a:lnTo>
                  <a:pt x="4662740" y="257533"/>
                </a:lnTo>
                <a:lnTo>
                  <a:pt x="4662776" y="257533"/>
                </a:lnTo>
                <a:lnTo>
                  <a:pt x="4662740" y="257784"/>
                </a:lnTo>
                <a:lnTo>
                  <a:pt x="4662776" y="257784"/>
                </a:lnTo>
                <a:lnTo>
                  <a:pt x="4662740" y="258036"/>
                </a:lnTo>
                <a:lnTo>
                  <a:pt x="4662776" y="258036"/>
                </a:lnTo>
                <a:lnTo>
                  <a:pt x="4662740" y="258287"/>
                </a:lnTo>
                <a:lnTo>
                  <a:pt x="4662776" y="258287"/>
                </a:lnTo>
                <a:lnTo>
                  <a:pt x="4662740" y="258539"/>
                </a:lnTo>
                <a:lnTo>
                  <a:pt x="4662776" y="258539"/>
                </a:lnTo>
                <a:lnTo>
                  <a:pt x="4662740" y="258790"/>
                </a:lnTo>
                <a:lnTo>
                  <a:pt x="4662776" y="258790"/>
                </a:lnTo>
                <a:lnTo>
                  <a:pt x="4662740" y="259042"/>
                </a:lnTo>
                <a:lnTo>
                  <a:pt x="4662776" y="259042"/>
                </a:lnTo>
                <a:lnTo>
                  <a:pt x="4662740" y="259294"/>
                </a:lnTo>
                <a:lnTo>
                  <a:pt x="4662776" y="259294"/>
                </a:lnTo>
                <a:lnTo>
                  <a:pt x="4662740" y="259545"/>
                </a:lnTo>
                <a:lnTo>
                  <a:pt x="4662776" y="259545"/>
                </a:lnTo>
                <a:lnTo>
                  <a:pt x="4662740" y="259797"/>
                </a:lnTo>
                <a:lnTo>
                  <a:pt x="4662776" y="259797"/>
                </a:lnTo>
                <a:lnTo>
                  <a:pt x="4662740" y="260048"/>
                </a:lnTo>
                <a:lnTo>
                  <a:pt x="4662776" y="260048"/>
                </a:lnTo>
                <a:lnTo>
                  <a:pt x="4662740" y="260300"/>
                </a:lnTo>
                <a:lnTo>
                  <a:pt x="4662776" y="260300"/>
                </a:lnTo>
                <a:lnTo>
                  <a:pt x="4662740" y="260551"/>
                </a:lnTo>
                <a:lnTo>
                  <a:pt x="4662776" y="260551"/>
                </a:lnTo>
                <a:lnTo>
                  <a:pt x="4662740" y="260803"/>
                </a:lnTo>
                <a:lnTo>
                  <a:pt x="4662776" y="260803"/>
                </a:lnTo>
                <a:lnTo>
                  <a:pt x="4662740" y="261054"/>
                </a:lnTo>
                <a:lnTo>
                  <a:pt x="4662776" y="261054"/>
                </a:lnTo>
                <a:lnTo>
                  <a:pt x="4662740" y="261306"/>
                </a:lnTo>
                <a:lnTo>
                  <a:pt x="4662776" y="261306"/>
                </a:lnTo>
                <a:lnTo>
                  <a:pt x="4662740" y="261558"/>
                </a:lnTo>
                <a:lnTo>
                  <a:pt x="4662776" y="261558"/>
                </a:lnTo>
                <a:lnTo>
                  <a:pt x="4662740" y="261809"/>
                </a:lnTo>
                <a:lnTo>
                  <a:pt x="4662776" y="261809"/>
                </a:lnTo>
                <a:lnTo>
                  <a:pt x="4662740" y="262061"/>
                </a:lnTo>
                <a:lnTo>
                  <a:pt x="4662776" y="262061"/>
                </a:lnTo>
                <a:lnTo>
                  <a:pt x="4662740" y="262312"/>
                </a:lnTo>
                <a:lnTo>
                  <a:pt x="4662776" y="262312"/>
                </a:lnTo>
                <a:lnTo>
                  <a:pt x="4662740" y="262564"/>
                </a:lnTo>
                <a:lnTo>
                  <a:pt x="4662776" y="262564"/>
                </a:lnTo>
                <a:lnTo>
                  <a:pt x="4662740" y="262815"/>
                </a:lnTo>
                <a:lnTo>
                  <a:pt x="4662776" y="262815"/>
                </a:lnTo>
                <a:lnTo>
                  <a:pt x="4662740" y="263067"/>
                </a:lnTo>
                <a:lnTo>
                  <a:pt x="4662776" y="263067"/>
                </a:lnTo>
                <a:lnTo>
                  <a:pt x="4662740" y="263318"/>
                </a:lnTo>
                <a:lnTo>
                  <a:pt x="4662776" y="263318"/>
                </a:lnTo>
                <a:lnTo>
                  <a:pt x="4662740" y="263570"/>
                </a:lnTo>
                <a:lnTo>
                  <a:pt x="4662776" y="263570"/>
                </a:lnTo>
                <a:lnTo>
                  <a:pt x="4662740" y="263821"/>
                </a:lnTo>
                <a:lnTo>
                  <a:pt x="4662776" y="263821"/>
                </a:lnTo>
                <a:lnTo>
                  <a:pt x="4662740" y="264073"/>
                </a:lnTo>
                <a:lnTo>
                  <a:pt x="4662776" y="264073"/>
                </a:lnTo>
                <a:lnTo>
                  <a:pt x="4662740" y="264324"/>
                </a:lnTo>
                <a:lnTo>
                  <a:pt x="4662776" y="264324"/>
                </a:lnTo>
                <a:lnTo>
                  <a:pt x="4662740" y="264576"/>
                </a:lnTo>
                <a:lnTo>
                  <a:pt x="4662776" y="264576"/>
                </a:lnTo>
                <a:lnTo>
                  <a:pt x="4648613" y="362336"/>
                </a:lnTo>
                <a:lnTo>
                  <a:pt x="4700764" y="362336"/>
                </a:lnTo>
                <a:lnTo>
                  <a:pt x="4700727" y="362588"/>
                </a:lnTo>
                <a:lnTo>
                  <a:pt x="4700763" y="362588"/>
                </a:lnTo>
                <a:lnTo>
                  <a:pt x="4700726" y="362839"/>
                </a:lnTo>
                <a:lnTo>
                  <a:pt x="4700763" y="362839"/>
                </a:lnTo>
                <a:lnTo>
                  <a:pt x="4700726" y="363091"/>
                </a:lnTo>
                <a:lnTo>
                  <a:pt x="4700763" y="363091"/>
                </a:lnTo>
                <a:lnTo>
                  <a:pt x="4700726" y="363342"/>
                </a:lnTo>
                <a:lnTo>
                  <a:pt x="4700763" y="363342"/>
                </a:lnTo>
                <a:lnTo>
                  <a:pt x="4700726" y="363594"/>
                </a:lnTo>
                <a:lnTo>
                  <a:pt x="4700763" y="363594"/>
                </a:lnTo>
                <a:lnTo>
                  <a:pt x="4700726" y="363845"/>
                </a:lnTo>
                <a:lnTo>
                  <a:pt x="4700763" y="363845"/>
                </a:lnTo>
                <a:lnTo>
                  <a:pt x="4700726" y="364097"/>
                </a:lnTo>
                <a:lnTo>
                  <a:pt x="4700763" y="364097"/>
                </a:lnTo>
                <a:lnTo>
                  <a:pt x="4700726" y="364348"/>
                </a:lnTo>
                <a:lnTo>
                  <a:pt x="4700763" y="364348"/>
                </a:lnTo>
                <a:lnTo>
                  <a:pt x="4700726" y="364600"/>
                </a:lnTo>
                <a:lnTo>
                  <a:pt x="4700763" y="364600"/>
                </a:lnTo>
                <a:lnTo>
                  <a:pt x="4700726" y="364851"/>
                </a:lnTo>
                <a:lnTo>
                  <a:pt x="4700763" y="364851"/>
                </a:lnTo>
                <a:lnTo>
                  <a:pt x="4700726" y="365103"/>
                </a:lnTo>
                <a:lnTo>
                  <a:pt x="4700763" y="365103"/>
                </a:lnTo>
                <a:lnTo>
                  <a:pt x="4700726" y="365354"/>
                </a:lnTo>
                <a:lnTo>
                  <a:pt x="4700763" y="365354"/>
                </a:lnTo>
                <a:lnTo>
                  <a:pt x="4700726" y="365606"/>
                </a:lnTo>
                <a:lnTo>
                  <a:pt x="4700763" y="365606"/>
                </a:lnTo>
                <a:lnTo>
                  <a:pt x="4700726" y="365858"/>
                </a:lnTo>
                <a:lnTo>
                  <a:pt x="4700763" y="365858"/>
                </a:lnTo>
                <a:lnTo>
                  <a:pt x="4700726" y="366109"/>
                </a:lnTo>
                <a:lnTo>
                  <a:pt x="4700763" y="366109"/>
                </a:lnTo>
                <a:lnTo>
                  <a:pt x="4700726" y="366361"/>
                </a:lnTo>
                <a:lnTo>
                  <a:pt x="4700763" y="366361"/>
                </a:lnTo>
                <a:lnTo>
                  <a:pt x="4700726" y="366612"/>
                </a:lnTo>
                <a:lnTo>
                  <a:pt x="4700763" y="366612"/>
                </a:lnTo>
                <a:lnTo>
                  <a:pt x="4700726" y="366864"/>
                </a:lnTo>
                <a:lnTo>
                  <a:pt x="4700763" y="366864"/>
                </a:lnTo>
                <a:lnTo>
                  <a:pt x="4700726" y="367115"/>
                </a:lnTo>
                <a:lnTo>
                  <a:pt x="4700763" y="367115"/>
                </a:lnTo>
                <a:lnTo>
                  <a:pt x="4700726" y="367367"/>
                </a:lnTo>
                <a:lnTo>
                  <a:pt x="4700763" y="367367"/>
                </a:lnTo>
                <a:lnTo>
                  <a:pt x="4700726" y="367618"/>
                </a:lnTo>
                <a:lnTo>
                  <a:pt x="4700763" y="367618"/>
                </a:lnTo>
                <a:lnTo>
                  <a:pt x="4700726" y="367870"/>
                </a:lnTo>
                <a:lnTo>
                  <a:pt x="4700763" y="367870"/>
                </a:lnTo>
                <a:lnTo>
                  <a:pt x="4700726" y="368122"/>
                </a:lnTo>
                <a:lnTo>
                  <a:pt x="4700763" y="368122"/>
                </a:lnTo>
                <a:lnTo>
                  <a:pt x="4700726" y="368373"/>
                </a:lnTo>
                <a:lnTo>
                  <a:pt x="4700763" y="368373"/>
                </a:lnTo>
                <a:lnTo>
                  <a:pt x="4700726" y="368625"/>
                </a:lnTo>
                <a:lnTo>
                  <a:pt x="4700763" y="368625"/>
                </a:lnTo>
                <a:lnTo>
                  <a:pt x="4700726" y="368876"/>
                </a:lnTo>
                <a:lnTo>
                  <a:pt x="4700763" y="368876"/>
                </a:lnTo>
                <a:lnTo>
                  <a:pt x="4700726" y="369128"/>
                </a:lnTo>
                <a:lnTo>
                  <a:pt x="4700763" y="369128"/>
                </a:lnTo>
                <a:lnTo>
                  <a:pt x="4700726" y="369379"/>
                </a:lnTo>
                <a:lnTo>
                  <a:pt x="4700763" y="369379"/>
                </a:lnTo>
                <a:lnTo>
                  <a:pt x="4700726" y="369631"/>
                </a:lnTo>
                <a:lnTo>
                  <a:pt x="4700763" y="369631"/>
                </a:lnTo>
                <a:lnTo>
                  <a:pt x="4700726" y="369882"/>
                </a:lnTo>
                <a:lnTo>
                  <a:pt x="4700763" y="369882"/>
                </a:lnTo>
                <a:lnTo>
                  <a:pt x="4700726" y="370134"/>
                </a:lnTo>
                <a:lnTo>
                  <a:pt x="4700763" y="370134"/>
                </a:lnTo>
                <a:lnTo>
                  <a:pt x="4700726" y="370385"/>
                </a:lnTo>
                <a:lnTo>
                  <a:pt x="4700763" y="370385"/>
                </a:lnTo>
                <a:lnTo>
                  <a:pt x="4700726" y="370637"/>
                </a:lnTo>
                <a:lnTo>
                  <a:pt x="4700763" y="370637"/>
                </a:lnTo>
                <a:lnTo>
                  <a:pt x="4700726" y="370888"/>
                </a:lnTo>
                <a:lnTo>
                  <a:pt x="4700763" y="370888"/>
                </a:lnTo>
                <a:lnTo>
                  <a:pt x="4700726" y="371140"/>
                </a:lnTo>
                <a:lnTo>
                  <a:pt x="4700763" y="371140"/>
                </a:lnTo>
                <a:lnTo>
                  <a:pt x="4700726" y="371392"/>
                </a:lnTo>
                <a:lnTo>
                  <a:pt x="4700763" y="371392"/>
                </a:lnTo>
                <a:lnTo>
                  <a:pt x="4700726" y="371643"/>
                </a:lnTo>
                <a:lnTo>
                  <a:pt x="4700763" y="371643"/>
                </a:lnTo>
                <a:lnTo>
                  <a:pt x="4700726" y="371895"/>
                </a:lnTo>
                <a:lnTo>
                  <a:pt x="4700763" y="371895"/>
                </a:lnTo>
                <a:lnTo>
                  <a:pt x="4700726" y="372146"/>
                </a:lnTo>
                <a:lnTo>
                  <a:pt x="4700763" y="372146"/>
                </a:lnTo>
                <a:lnTo>
                  <a:pt x="4700726" y="372398"/>
                </a:lnTo>
                <a:lnTo>
                  <a:pt x="4700763" y="372398"/>
                </a:lnTo>
                <a:lnTo>
                  <a:pt x="4700726" y="372649"/>
                </a:lnTo>
                <a:lnTo>
                  <a:pt x="4700763" y="372649"/>
                </a:lnTo>
                <a:lnTo>
                  <a:pt x="4700726" y="372901"/>
                </a:lnTo>
                <a:lnTo>
                  <a:pt x="4700763" y="372901"/>
                </a:lnTo>
                <a:lnTo>
                  <a:pt x="4700726" y="373152"/>
                </a:lnTo>
                <a:lnTo>
                  <a:pt x="4700763" y="373152"/>
                </a:lnTo>
                <a:lnTo>
                  <a:pt x="4700726" y="373404"/>
                </a:lnTo>
                <a:lnTo>
                  <a:pt x="4700763" y="373404"/>
                </a:lnTo>
                <a:lnTo>
                  <a:pt x="4700726" y="373656"/>
                </a:lnTo>
                <a:lnTo>
                  <a:pt x="4700763" y="373656"/>
                </a:lnTo>
                <a:lnTo>
                  <a:pt x="4700726" y="373907"/>
                </a:lnTo>
                <a:lnTo>
                  <a:pt x="4700763" y="373907"/>
                </a:lnTo>
                <a:lnTo>
                  <a:pt x="4700726" y="374159"/>
                </a:lnTo>
                <a:lnTo>
                  <a:pt x="4700763" y="374159"/>
                </a:lnTo>
                <a:lnTo>
                  <a:pt x="4700726" y="374410"/>
                </a:lnTo>
                <a:lnTo>
                  <a:pt x="4700763" y="374410"/>
                </a:lnTo>
                <a:lnTo>
                  <a:pt x="4700726" y="374662"/>
                </a:lnTo>
                <a:lnTo>
                  <a:pt x="4700763" y="374662"/>
                </a:lnTo>
                <a:lnTo>
                  <a:pt x="4700726" y="374913"/>
                </a:lnTo>
                <a:lnTo>
                  <a:pt x="4700763" y="374913"/>
                </a:lnTo>
                <a:lnTo>
                  <a:pt x="4700726" y="375165"/>
                </a:lnTo>
                <a:lnTo>
                  <a:pt x="4700763" y="375165"/>
                </a:lnTo>
                <a:lnTo>
                  <a:pt x="4700726" y="375416"/>
                </a:lnTo>
                <a:lnTo>
                  <a:pt x="4700763" y="375416"/>
                </a:lnTo>
                <a:lnTo>
                  <a:pt x="4700726" y="375668"/>
                </a:lnTo>
                <a:lnTo>
                  <a:pt x="4700763" y="375668"/>
                </a:lnTo>
                <a:lnTo>
                  <a:pt x="4700726" y="375919"/>
                </a:lnTo>
                <a:lnTo>
                  <a:pt x="4700763" y="375919"/>
                </a:lnTo>
                <a:lnTo>
                  <a:pt x="4700726" y="376171"/>
                </a:lnTo>
                <a:lnTo>
                  <a:pt x="4700763" y="376171"/>
                </a:lnTo>
                <a:lnTo>
                  <a:pt x="4700726" y="376422"/>
                </a:lnTo>
                <a:lnTo>
                  <a:pt x="4700763" y="376422"/>
                </a:lnTo>
                <a:lnTo>
                  <a:pt x="4700726" y="376674"/>
                </a:lnTo>
                <a:lnTo>
                  <a:pt x="4700763" y="376674"/>
                </a:lnTo>
                <a:lnTo>
                  <a:pt x="4700726" y="376925"/>
                </a:lnTo>
                <a:lnTo>
                  <a:pt x="4700763" y="376925"/>
                </a:lnTo>
                <a:lnTo>
                  <a:pt x="4700726" y="377177"/>
                </a:lnTo>
                <a:lnTo>
                  <a:pt x="4700763" y="377177"/>
                </a:lnTo>
                <a:lnTo>
                  <a:pt x="4700726" y="377429"/>
                </a:lnTo>
                <a:lnTo>
                  <a:pt x="4700763" y="377429"/>
                </a:lnTo>
                <a:lnTo>
                  <a:pt x="4700726" y="377680"/>
                </a:lnTo>
                <a:lnTo>
                  <a:pt x="4700763" y="377680"/>
                </a:lnTo>
                <a:lnTo>
                  <a:pt x="4700726" y="377932"/>
                </a:lnTo>
                <a:lnTo>
                  <a:pt x="4700763" y="377932"/>
                </a:lnTo>
                <a:lnTo>
                  <a:pt x="4700726" y="378183"/>
                </a:lnTo>
                <a:lnTo>
                  <a:pt x="4700763" y="378183"/>
                </a:lnTo>
                <a:lnTo>
                  <a:pt x="4700726" y="378435"/>
                </a:lnTo>
                <a:lnTo>
                  <a:pt x="4700763" y="378435"/>
                </a:lnTo>
                <a:lnTo>
                  <a:pt x="4700726" y="378686"/>
                </a:lnTo>
                <a:lnTo>
                  <a:pt x="4700763" y="378686"/>
                </a:lnTo>
                <a:lnTo>
                  <a:pt x="4700726" y="378938"/>
                </a:lnTo>
                <a:lnTo>
                  <a:pt x="4700763" y="378938"/>
                </a:lnTo>
                <a:lnTo>
                  <a:pt x="4700726" y="379189"/>
                </a:lnTo>
                <a:lnTo>
                  <a:pt x="4700763" y="379189"/>
                </a:lnTo>
                <a:lnTo>
                  <a:pt x="4700726" y="379441"/>
                </a:lnTo>
                <a:lnTo>
                  <a:pt x="4700763" y="379441"/>
                </a:lnTo>
                <a:lnTo>
                  <a:pt x="4700726" y="379693"/>
                </a:lnTo>
                <a:lnTo>
                  <a:pt x="4700763" y="379693"/>
                </a:lnTo>
                <a:lnTo>
                  <a:pt x="4700726" y="379944"/>
                </a:lnTo>
                <a:lnTo>
                  <a:pt x="4700763" y="379944"/>
                </a:lnTo>
                <a:lnTo>
                  <a:pt x="4700726" y="380196"/>
                </a:lnTo>
                <a:lnTo>
                  <a:pt x="4700763" y="380196"/>
                </a:lnTo>
                <a:lnTo>
                  <a:pt x="4700726" y="380447"/>
                </a:lnTo>
                <a:lnTo>
                  <a:pt x="4700763" y="380447"/>
                </a:lnTo>
                <a:lnTo>
                  <a:pt x="4700726" y="380699"/>
                </a:lnTo>
                <a:lnTo>
                  <a:pt x="4700763" y="380699"/>
                </a:lnTo>
                <a:lnTo>
                  <a:pt x="4700726" y="380950"/>
                </a:lnTo>
                <a:lnTo>
                  <a:pt x="4700763" y="380950"/>
                </a:lnTo>
                <a:lnTo>
                  <a:pt x="4700726" y="381202"/>
                </a:lnTo>
                <a:lnTo>
                  <a:pt x="4700763" y="381202"/>
                </a:lnTo>
                <a:lnTo>
                  <a:pt x="4700726" y="381453"/>
                </a:lnTo>
                <a:lnTo>
                  <a:pt x="4700763" y="381453"/>
                </a:lnTo>
                <a:lnTo>
                  <a:pt x="4700726" y="381705"/>
                </a:lnTo>
                <a:lnTo>
                  <a:pt x="4700763" y="381705"/>
                </a:lnTo>
                <a:lnTo>
                  <a:pt x="4700726" y="381956"/>
                </a:lnTo>
                <a:lnTo>
                  <a:pt x="4700763" y="381956"/>
                </a:lnTo>
                <a:lnTo>
                  <a:pt x="4700726" y="382208"/>
                </a:lnTo>
                <a:lnTo>
                  <a:pt x="4700763" y="382208"/>
                </a:lnTo>
                <a:lnTo>
                  <a:pt x="4700726" y="382459"/>
                </a:lnTo>
                <a:lnTo>
                  <a:pt x="4700763" y="382459"/>
                </a:lnTo>
                <a:lnTo>
                  <a:pt x="4700726" y="382711"/>
                </a:lnTo>
                <a:lnTo>
                  <a:pt x="4700763" y="382711"/>
                </a:lnTo>
                <a:lnTo>
                  <a:pt x="4686569" y="479139"/>
                </a:lnTo>
                <a:cubicBezTo>
                  <a:pt x="4685317" y="469955"/>
                  <a:pt x="4681978" y="463694"/>
                  <a:pt x="4676551" y="460771"/>
                </a:cubicBezTo>
                <a:cubicBezTo>
                  <a:pt x="4671124" y="457850"/>
                  <a:pt x="4666116" y="456598"/>
                  <a:pt x="4661107" y="456598"/>
                </a:cubicBezTo>
                <a:lnTo>
                  <a:pt x="4634807" y="456598"/>
                </a:lnTo>
                <a:lnTo>
                  <a:pt x="4618117" y="572724"/>
                </a:lnTo>
                <a:lnTo>
                  <a:pt x="4677387" y="572724"/>
                </a:lnTo>
                <a:lnTo>
                  <a:pt x="4677351" y="572976"/>
                </a:lnTo>
                <a:lnTo>
                  <a:pt x="4677387" y="572976"/>
                </a:lnTo>
                <a:lnTo>
                  <a:pt x="4677351" y="573227"/>
                </a:lnTo>
                <a:lnTo>
                  <a:pt x="4677387" y="573227"/>
                </a:lnTo>
                <a:lnTo>
                  <a:pt x="4677351" y="573479"/>
                </a:lnTo>
                <a:lnTo>
                  <a:pt x="4677387" y="573479"/>
                </a:lnTo>
                <a:lnTo>
                  <a:pt x="4677351" y="573730"/>
                </a:lnTo>
                <a:lnTo>
                  <a:pt x="4677387" y="573730"/>
                </a:lnTo>
                <a:lnTo>
                  <a:pt x="4677351" y="573982"/>
                </a:lnTo>
                <a:lnTo>
                  <a:pt x="4677387" y="573982"/>
                </a:lnTo>
                <a:lnTo>
                  <a:pt x="4677351" y="574233"/>
                </a:lnTo>
                <a:lnTo>
                  <a:pt x="4677387" y="574233"/>
                </a:lnTo>
                <a:lnTo>
                  <a:pt x="4677351" y="574485"/>
                </a:lnTo>
                <a:lnTo>
                  <a:pt x="4677387" y="574485"/>
                </a:lnTo>
                <a:lnTo>
                  <a:pt x="4677351" y="574736"/>
                </a:lnTo>
                <a:lnTo>
                  <a:pt x="4677387" y="574736"/>
                </a:lnTo>
                <a:lnTo>
                  <a:pt x="4677351" y="574988"/>
                </a:lnTo>
                <a:lnTo>
                  <a:pt x="4677387" y="574988"/>
                </a:lnTo>
                <a:lnTo>
                  <a:pt x="4677351" y="575239"/>
                </a:lnTo>
                <a:lnTo>
                  <a:pt x="4677387" y="575239"/>
                </a:lnTo>
                <a:lnTo>
                  <a:pt x="4677351" y="575491"/>
                </a:lnTo>
                <a:lnTo>
                  <a:pt x="4677387" y="575491"/>
                </a:lnTo>
                <a:lnTo>
                  <a:pt x="4677351" y="575742"/>
                </a:lnTo>
                <a:lnTo>
                  <a:pt x="4677387" y="575742"/>
                </a:lnTo>
                <a:lnTo>
                  <a:pt x="4677351" y="575994"/>
                </a:lnTo>
                <a:lnTo>
                  <a:pt x="4677387" y="575994"/>
                </a:lnTo>
                <a:lnTo>
                  <a:pt x="4677351" y="576246"/>
                </a:lnTo>
                <a:lnTo>
                  <a:pt x="4677387" y="576246"/>
                </a:lnTo>
                <a:lnTo>
                  <a:pt x="4677351" y="576497"/>
                </a:lnTo>
                <a:lnTo>
                  <a:pt x="4677387" y="576497"/>
                </a:lnTo>
                <a:lnTo>
                  <a:pt x="4677351" y="576749"/>
                </a:lnTo>
                <a:lnTo>
                  <a:pt x="4677387" y="576749"/>
                </a:lnTo>
                <a:lnTo>
                  <a:pt x="4677351" y="577000"/>
                </a:lnTo>
                <a:lnTo>
                  <a:pt x="4677387" y="577000"/>
                </a:lnTo>
                <a:lnTo>
                  <a:pt x="4677351" y="577252"/>
                </a:lnTo>
                <a:lnTo>
                  <a:pt x="4677387" y="577252"/>
                </a:lnTo>
                <a:lnTo>
                  <a:pt x="4677351" y="577503"/>
                </a:lnTo>
                <a:lnTo>
                  <a:pt x="4677387" y="577503"/>
                </a:lnTo>
                <a:lnTo>
                  <a:pt x="4677351" y="577755"/>
                </a:lnTo>
                <a:lnTo>
                  <a:pt x="4677387" y="577755"/>
                </a:lnTo>
                <a:lnTo>
                  <a:pt x="4677351" y="578006"/>
                </a:lnTo>
                <a:lnTo>
                  <a:pt x="4677387" y="578006"/>
                </a:lnTo>
                <a:lnTo>
                  <a:pt x="4677351" y="578258"/>
                </a:lnTo>
                <a:lnTo>
                  <a:pt x="4677387" y="578258"/>
                </a:lnTo>
                <a:lnTo>
                  <a:pt x="4677351" y="578510"/>
                </a:lnTo>
                <a:lnTo>
                  <a:pt x="4677387" y="578510"/>
                </a:lnTo>
                <a:lnTo>
                  <a:pt x="4677351" y="578761"/>
                </a:lnTo>
                <a:lnTo>
                  <a:pt x="4677387" y="578761"/>
                </a:lnTo>
                <a:lnTo>
                  <a:pt x="4677351" y="579013"/>
                </a:lnTo>
                <a:lnTo>
                  <a:pt x="4677387" y="579013"/>
                </a:lnTo>
                <a:lnTo>
                  <a:pt x="4677351" y="579264"/>
                </a:lnTo>
                <a:lnTo>
                  <a:pt x="4677387" y="579264"/>
                </a:lnTo>
                <a:lnTo>
                  <a:pt x="4677351" y="579516"/>
                </a:lnTo>
                <a:lnTo>
                  <a:pt x="4677387" y="579516"/>
                </a:lnTo>
                <a:lnTo>
                  <a:pt x="4677351" y="579767"/>
                </a:lnTo>
                <a:lnTo>
                  <a:pt x="4677387" y="579767"/>
                </a:lnTo>
                <a:lnTo>
                  <a:pt x="4677351" y="580019"/>
                </a:lnTo>
                <a:lnTo>
                  <a:pt x="4677387" y="580019"/>
                </a:lnTo>
                <a:lnTo>
                  <a:pt x="4677351" y="580270"/>
                </a:lnTo>
                <a:lnTo>
                  <a:pt x="4677387" y="580270"/>
                </a:lnTo>
                <a:lnTo>
                  <a:pt x="4677351" y="580522"/>
                </a:lnTo>
                <a:lnTo>
                  <a:pt x="4677387" y="580522"/>
                </a:lnTo>
                <a:lnTo>
                  <a:pt x="4677351" y="580773"/>
                </a:lnTo>
                <a:lnTo>
                  <a:pt x="4677387" y="580773"/>
                </a:lnTo>
                <a:lnTo>
                  <a:pt x="4677351" y="581025"/>
                </a:lnTo>
                <a:lnTo>
                  <a:pt x="4677387" y="581025"/>
                </a:lnTo>
                <a:lnTo>
                  <a:pt x="4677351" y="581276"/>
                </a:lnTo>
                <a:lnTo>
                  <a:pt x="4677387" y="581276"/>
                </a:lnTo>
                <a:lnTo>
                  <a:pt x="4677351" y="581528"/>
                </a:lnTo>
                <a:lnTo>
                  <a:pt x="4677387" y="581528"/>
                </a:lnTo>
                <a:lnTo>
                  <a:pt x="4677351" y="581780"/>
                </a:lnTo>
                <a:lnTo>
                  <a:pt x="4677387" y="581780"/>
                </a:lnTo>
                <a:lnTo>
                  <a:pt x="4677351" y="582031"/>
                </a:lnTo>
                <a:lnTo>
                  <a:pt x="4677387" y="582031"/>
                </a:lnTo>
                <a:lnTo>
                  <a:pt x="4677351" y="582283"/>
                </a:lnTo>
                <a:lnTo>
                  <a:pt x="4677387" y="582283"/>
                </a:lnTo>
                <a:lnTo>
                  <a:pt x="4677351" y="582534"/>
                </a:lnTo>
                <a:lnTo>
                  <a:pt x="4677387" y="582534"/>
                </a:lnTo>
                <a:lnTo>
                  <a:pt x="4677351" y="582786"/>
                </a:lnTo>
                <a:lnTo>
                  <a:pt x="4677387" y="582786"/>
                </a:lnTo>
                <a:lnTo>
                  <a:pt x="4677351" y="583037"/>
                </a:lnTo>
                <a:lnTo>
                  <a:pt x="4677387" y="583037"/>
                </a:lnTo>
                <a:lnTo>
                  <a:pt x="4677351" y="583289"/>
                </a:lnTo>
                <a:lnTo>
                  <a:pt x="4677387" y="583289"/>
                </a:lnTo>
                <a:lnTo>
                  <a:pt x="4677351" y="583540"/>
                </a:lnTo>
                <a:lnTo>
                  <a:pt x="4677387" y="583540"/>
                </a:lnTo>
                <a:lnTo>
                  <a:pt x="4677351" y="583792"/>
                </a:lnTo>
                <a:lnTo>
                  <a:pt x="4677387" y="583792"/>
                </a:lnTo>
                <a:lnTo>
                  <a:pt x="4677351" y="584044"/>
                </a:lnTo>
                <a:lnTo>
                  <a:pt x="4677387" y="584044"/>
                </a:lnTo>
                <a:lnTo>
                  <a:pt x="4677351" y="584295"/>
                </a:lnTo>
                <a:lnTo>
                  <a:pt x="4677387" y="584295"/>
                </a:lnTo>
                <a:lnTo>
                  <a:pt x="4677351" y="584547"/>
                </a:lnTo>
                <a:lnTo>
                  <a:pt x="4677387" y="584547"/>
                </a:lnTo>
                <a:lnTo>
                  <a:pt x="4677351" y="584798"/>
                </a:lnTo>
                <a:lnTo>
                  <a:pt x="4677387" y="584798"/>
                </a:lnTo>
                <a:lnTo>
                  <a:pt x="4677351" y="585050"/>
                </a:lnTo>
                <a:lnTo>
                  <a:pt x="4677387" y="585050"/>
                </a:lnTo>
                <a:lnTo>
                  <a:pt x="4677351" y="585301"/>
                </a:lnTo>
                <a:lnTo>
                  <a:pt x="4677387" y="585301"/>
                </a:lnTo>
                <a:lnTo>
                  <a:pt x="4677351" y="585553"/>
                </a:lnTo>
                <a:lnTo>
                  <a:pt x="4677387" y="585553"/>
                </a:lnTo>
                <a:lnTo>
                  <a:pt x="4677351" y="585804"/>
                </a:lnTo>
                <a:lnTo>
                  <a:pt x="4677387" y="585804"/>
                </a:lnTo>
                <a:lnTo>
                  <a:pt x="4677351" y="586056"/>
                </a:lnTo>
                <a:lnTo>
                  <a:pt x="4677387" y="586056"/>
                </a:lnTo>
                <a:lnTo>
                  <a:pt x="4677351" y="586307"/>
                </a:lnTo>
                <a:lnTo>
                  <a:pt x="4677387" y="586307"/>
                </a:lnTo>
                <a:lnTo>
                  <a:pt x="4677351" y="586559"/>
                </a:lnTo>
                <a:lnTo>
                  <a:pt x="4677387" y="586559"/>
                </a:lnTo>
                <a:lnTo>
                  <a:pt x="4677351" y="586810"/>
                </a:lnTo>
                <a:lnTo>
                  <a:pt x="4677387" y="586810"/>
                </a:lnTo>
                <a:lnTo>
                  <a:pt x="4677351" y="587062"/>
                </a:lnTo>
                <a:lnTo>
                  <a:pt x="4677387" y="587062"/>
                </a:lnTo>
                <a:lnTo>
                  <a:pt x="4677351" y="587313"/>
                </a:lnTo>
                <a:lnTo>
                  <a:pt x="4677387" y="587313"/>
                </a:lnTo>
                <a:lnTo>
                  <a:pt x="4677351" y="587565"/>
                </a:lnTo>
                <a:lnTo>
                  <a:pt x="4677387" y="587565"/>
                </a:lnTo>
                <a:lnTo>
                  <a:pt x="4677351" y="587817"/>
                </a:lnTo>
                <a:lnTo>
                  <a:pt x="4677387" y="587817"/>
                </a:lnTo>
                <a:lnTo>
                  <a:pt x="4677351" y="588068"/>
                </a:lnTo>
                <a:lnTo>
                  <a:pt x="4677387" y="588068"/>
                </a:lnTo>
                <a:lnTo>
                  <a:pt x="4677351" y="588320"/>
                </a:lnTo>
                <a:lnTo>
                  <a:pt x="4677387" y="588320"/>
                </a:lnTo>
                <a:lnTo>
                  <a:pt x="4677351" y="588571"/>
                </a:lnTo>
                <a:lnTo>
                  <a:pt x="4677387" y="588571"/>
                </a:lnTo>
                <a:lnTo>
                  <a:pt x="4677351" y="588823"/>
                </a:lnTo>
                <a:lnTo>
                  <a:pt x="4677387" y="588823"/>
                </a:lnTo>
                <a:lnTo>
                  <a:pt x="4677351" y="589074"/>
                </a:lnTo>
                <a:lnTo>
                  <a:pt x="4677387" y="589074"/>
                </a:lnTo>
                <a:lnTo>
                  <a:pt x="4677351" y="589326"/>
                </a:lnTo>
                <a:lnTo>
                  <a:pt x="4677387" y="589326"/>
                </a:lnTo>
                <a:lnTo>
                  <a:pt x="4677351" y="589577"/>
                </a:lnTo>
                <a:lnTo>
                  <a:pt x="4677387" y="589577"/>
                </a:lnTo>
                <a:lnTo>
                  <a:pt x="4677351" y="589829"/>
                </a:lnTo>
                <a:lnTo>
                  <a:pt x="4677387" y="589829"/>
                </a:lnTo>
                <a:lnTo>
                  <a:pt x="4677351" y="590081"/>
                </a:lnTo>
                <a:lnTo>
                  <a:pt x="4677387" y="590081"/>
                </a:lnTo>
                <a:lnTo>
                  <a:pt x="4677351" y="590332"/>
                </a:lnTo>
                <a:lnTo>
                  <a:pt x="4677387" y="590332"/>
                </a:lnTo>
                <a:lnTo>
                  <a:pt x="4677351" y="590584"/>
                </a:lnTo>
                <a:lnTo>
                  <a:pt x="4677387" y="590584"/>
                </a:lnTo>
                <a:lnTo>
                  <a:pt x="4677351" y="590835"/>
                </a:lnTo>
                <a:lnTo>
                  <a:pt x="4677387" y="590835"/>
                </a:lnTo>
                <a:lnTo>
                  <a:pt x="4677351" y="591087"/>
                </a:lnTo>
                <a:lnTo>
                  <a:pt x="4677387" y="591087"/>
                </a:lnTo>
                <a:lnTo>
                  <a:pt x="4677351" y="591338"/>
                </a:lnTo>
                <a:lnTo>
                  <a:pt x="4677387" y="591338"/>
                </a:lnTo>
                <a:lnTo>
                  <a:pt x="4677351" y="591590"/>
                </a:lnTo>
                <a:lnTo>
                  <a:pt x="4677387" y="591590"/>
                </a:lnTo>
                <a:lnTo>
                  <a:pt x="4677351" y="591841"/>
                </a:lnTo>
                <a:lnTo>
                  <a:pt x="4677387" y="591841"/>
                </a:lnTo>
                <a:lnTo>
                  <a:pt x="4677351" y="592093"/>
                </a:lnTo>
                <a:lnTo>
                  <a:pt x="4677387" y="592093"/>
                </a:lnTo>
                <a:lnTo>
                  <a:pt x="4677351" y="592344"/>
                </a:lnTo>
                <a:lnTo>
                  <a:pt x="4677387" y="592344"/>
                </a:lnTo>
                <a:lnTo>
                  <a:pt x="4677351" y="592596"/>
                </a:lnTo>
                <a:lnTo>
                  <a:pt x="4677387" y="592596"/>
                </a:lnTo>
                <a:lnTo>
                  <a:pt x="4677351" y="592847"/>
                </a:lnTo>
                <a:lnTo>
                  <a:pt x="4677387" y="592847"/>
                </a:lnTo>
                <a:lnTo>
                  <a:pt x="4677351" y="593099"/>
                </a:lnTo>
                <a:lnTo>
                  <a:pt x="4677387" y="593099"/>
                </a:lnTo>
                <a:lnTo>
                  <a:pt x="4663611" y="688275"/>
                </a:lnTo>
                <a:cubicBezTo>
                  <a:pt x="4662358" y="679509"/>
                  <a:pt x="4658602" y="674083"/>
                  <a:pt x="4653174" y="671578"/>
                </a:cubicBezTo>
                <a:cubicBezTo>
                  <a:pt x="4647748" y="669073"/>
                  <a:pt x="4642739" y="667820"/>
                  <a:pt x="4637729" y="667820"/>
                </a:cubicBezTo>
                <a:lnTo>
                  <a:pt x="4400626" y="667820"/>
                </a:lnTo>
                <a:lnTo>
                  <a:pt x="4400662" y="667568"/>
                </a:lnTo>
                <a:lnTo>
                  <a:pt x="4400626" y="667568"/>
                </a:lnTo>
                <a:lnTo>
                  <a:pt x="4400662" y="667317"/>
                </a:lnTo>
                <a:lnTo>
                  <a:pt x="4400626" y="667317"/>
                </a:lnTo>
                <a:lnTo>
                  <a:pt x="4400662" y="667065"/>
                </a:lnTo>
                <a:lnTo>
                  <a:pt x="4400626" y="667065"/>
                </a:lnTo>
                <a:lnTo>
                  <a:pt x="4400662" y="666814"/>
                </a:lnTo>
                <a:lnTo>
                  <a:pt x="4400626" y="666814"/>
                </a:lnTo>
                <a:lnTo>
                  <a:pt x="4400662" y="666562"/>
                </a:lnTo>
                <a:lnTo>
                  <a:pt x="4400626" y="666562"/>
                </a:lnTo>
                <a:lnTo>
                  <a:pt x="4400662" y="666311"/>
                </a:lnTo>
                <a:lnTo>
                  <a:pt x="4400626" y="666311"/>
                </a:lnTo>
                <a:lnTo>
                  <a:pt x="4400662" y="666059"/>
                </a:lnTo>
                <a:lnTo>
                  <a:pt x="4400626" y="666059"/>
                </a:lnTo>
                <a:lnTo>
                  <a:pt x="4400662" y="665808"/>
                </a:lnTo>
                <a:lnTo>
                  <a:pt x="4400626" y="665808"/>
                </a:lnTo>
                <a:lnTo>
                  <a:pt x="4400662" y="665556"/>
                </a:lnTo>
                <a:lnTo>
                  <a:pt x="4400626" y="665556"/>
                </a:lnTo>
                <a:lnTo>
                  <a:pt x="4400662" y="665305"/>
                </a:lnTo>
                <a:lnTo>
                  <a:pt x="4400626" y="665305"/>
                </a:lnTo>
                <a:lnTo>
                  <a:pt x="4400662" y="665053"/>
                </a:lnTo>
                <a:lnTo>
                  <a:pt x="4400626" y="665053"/>
                </a:lnTo>
                <a:lnTo>
                  <a:pt x="4400662" y="664802"/>
                </a:lnTo>
                <a:lnTo>
                  <a:pt x="4400626" y="664802"/>
                </a:lnTo>
                <a:lnTo>
                  <a:pt x="4400662" y="664550"/>
                </a:lnTo>
                <a:lnTo>
                  <a:pt x="4400626" y="664550"/>
                </a:lnTo>
                <a:lnTo>
                  <a:pt x="4400662" y="664298"/>
                </a:lnTo>
                <a:lnTo>
                  <a:pt x="4400626" y="664298"/>
                </a:lnTo>
                <a:lnTo>
                  <a:pt x="4400662" y="664047"/>
                </a:lnTo>
                <a:lnTo>
                  <a:pt x="4400626" y="664047"/>
                </a:lnTo>
                <a:lnTo>
                  <a:pt x="4400662" y="663795"/>
                </a:lnTo>
                <a:lnTo>
                  <a:pt x="4400626" y="663795"/>
                </a:lnTo>
                <a:lnTo>
                  <a:pt x="4400662" y="663544"/>
                </a:lnTo>
                <a:lnTo>
                  <a:pt x="4400626" y="663544"/>
                </a:lnTo>
                <a:lnTo>
                  <a:pt x="4400662" y="663292"/>
                </a:lnTo>
                <a:lnTo>
                  <a:pt x="4400626" y="663292"/>
                </a:lnTo>
                <a:lnTo>
                  <a:pt x="4400662" y="663041"/>
                </a:lnTo>
                <a:lnTo>
                  <a:pt x="4400626" y="663041"/>
                </a:lnTo>
                <a:lnTo>
                  <a:pt x="4400662" y="662789"/>
                </a:lnTo>
                <a:lnTo>
                  <a:pt x="4400626" y="662789"/>
                </a:lnTo>
                <a:lnTo>
                  <a:pt x="4400662" y="662538"/>
                </a:lnTo>
                <a:lnTo>
                  <a:pt x="4400626" y="662538"/>
                </a:lnTo>
                <a:lnTo>
                  <a:pt x="4400662" y="662286"/>
                </a:lnTo>
                <a:lnTo>
                  <a:pt x="4400626" y="662286"/>
                </a:lnTo>
                <a:lnTo>
                  <a:pt x="4400662" y="662034"/>
                </a:lnTo>
                <a:lnTo>
                  <a:pt x="4400626" y="662034"/>
                </a:lnTo>
                <a:lnTo>
                  <a:pt x="4400662" y="661783"/>
                </a:lnTo>
                <a:lnTo>
                  <a:pt x="4400626" y="661783"/>
                </a:lnTo>
                <a:lnTo>
                  <a:pt x="4400662" y="661531"/>
                </a:lnTo>
                <a:lnTo>
                  <a:pt x="4400626" y="661531"/>
                </a:lnTo>
                <a:lnTo>
                  <a:pt x="4400662" y="661280"/>
                </a:lnTo>
                <a:lnTo>
                  <a:pt x="4400626" y="661280"/>
                </a:lnTo>
                <a:lnTo>
                  <a:pt x="4400662" y="661028"/>
                </a:lnTo>
                <a:lnTo>
                  <a:pt x="4400626" y="661028"/>
                </a:lnTo>
                <a:lnTo>
                  <a:pt x="4400662" y="660777"/>
                </a:lnTo>
                <a:lnTo>
                  <a:pt x="4400626" y="660777"/>
                </a:lnTo>
                <a:lnTo>
                  <a:pt x="4400662" y="660525"/>
                </a:lnTo>
                <a:lnTo>
                  <a:pt x="4400626" y="660525"/>
                </a:lnTo>
                <a:lnTo>
                  <a:pt x="4400662" y="660274"/>
                </a:lnTo>
                <a:lnTo>
                  <a:pt x="4400626" y="660274"/>
                </a:lnTo>
                <a:lnTo>
                  <a:pt x="4400662" y="660022"/>
                </a:lnTo>
                <a:lnTo>
                  <a:pt x="4400626" y="660022"/>
                </a:lnTo>
                <a:lnTo>
                  <a:pt x="4400662" y="659771"/>
                </a:lnTo>
                <a:lnTo>
                  <a:pt x="4400626" y="659771"/>
                </a:lnTo>
                <a:lnTo>
                  <a:pt x="4400662" y="659519"/>
                </a:lnTo>
                <a:lnTo>
                  <a:pt x="4400626" y="659519"/>
                </a:lnTo>
                <a:lnTo>
                  <a:pt x="4400662" y="659268"/>
                </a:lnTo>
                <a:lnTo>
                  <a:pt x="4400626" y="659268"/>
                </a:lnTo>
                <a:lnTo>
                  <a:pt x="4400662" y="659016"/>
                </a:lnTo>
                <a:lnTo>
                  <a:pt x="4400626" y="659016"/>
                </a:lnTo>
                <a:lnTo>
                  <a:pt x="4400662" y="658765"/>
                </a:lnTo>
                <a:lnTo>
                  <a:pt x="4400626" y="658765"/>
                </a:lnTo>
                <a:lnTo>
                  <a:pt x="4400662" y="658513"/>
                </a:lnTo>
                <a:lnTo>
                  <a:pt x="4400626" y="658513"/>
                </a:lnTo>
                <a:lnTo>
                  <a:pt x="4400662" y="658261"/>
                </a:lnTo>
                <a:lnTo>
                  <a:pt x="4400626" y="658261"/>
                </a:lnTo>
                <a:lnTo>
                  <a:pt x="4400662" y="658010"/>
                </a:lnTo>
                <a:lnTo>
                  <a:pt x="4400626" y="658010"/>
                </a:lnTo>
                <a:lnTo>
                  <a:pt x="4400662" y="657758"/>
                </a:lnTo>
                <a:lnTo>
                  <a:pt x="4400626" y="657758"/>
                </a:lnTo>
                <a:lnTo>
                  <a:pt x="4400662" y="657507"/>
                </a:lnTo>
                <a:lnTo>
                  <a:pt x="4400626" y="657507"/>
                </a:lnTo>
                <a:lnTo>
                  <a:pt x="4400662" y="657255"/>
                </a:lnTo>
                <a:lnTo>
                  <a:pt x="4400626" y="657255"/>
                </a:lnTo>
                <a:lnTo>
                  <a:pt x="4400662" y="657004"/>
                </a:lnTo>
                <a:lnTo>
                  <a:pt x="4400626" y="657004"/>
                </a:lnTo>
                <a:lnTo>
                  <a:pt x="4400662" y="656752"/>
                </a:lnTo>
                <a:lnTo>
                  <a:pt x="4400626" y="656752"/>
                </a:lnTo>
                <a:lnTo>
                  <a:pt x="4400662" y="656501"/>
                </a:lnTo>
                <a:lnTo>
                  <a:pt x="4400626" y="656501"/>
                </a:lnTo>
                <a:lnTo>
                  <a:pt x="4400662" y="656249"/>
                </a:lnTo>
                <a:lnTo>
                  <a:pt x="4400626" y="656249"/>
                </a:lnTo>
                <a:lnTo>
                  <a:pt x="4400662" y="655997"/>
                </a:lnTo>
                <a:lnTo>
                  <a:pt x="4400626" y="655997"/>
                </a:lnTo>
                <a:lnTo>
                  <a:pt x="4400662" y="655746"/>
                </a:lnTo>
                <a:lnTo>
                  <a:pt x="4400626" y="655746"/>
                </a:lnTo>
                <a:lnTo>
                  <a:pt x="4400662" y="655494"/>
                </a:lnTo>
                <a:lnTo>
                  <a:pt x="4400626" y="655494"/>
                </a:lnTo>
                <a:lnTo>
                  <a:pt x="4400662" y="655243"/>
                </a:lnTo>
                <a:lnTo>
                  <a:pt x="4400626" y="655243"/>
                </a:lnTo>
                <a:lnTo>
                  <a:pt x="4400662" y="654991"/>
                </a:lnTo>
                <a:lnTo>
                  <a:pt x="4400626" y="654991"/>
                </a:lnTo>
                <a:lnTo>
                  <a:pt x="4400662" y="654740"/>
                </a:lnTo>
                <a:lnTo>
                  <a:pt x="4400626" y="654740"/>
                </a:lnTo>
                <a:lnTo>
                  <a:pt x="4400662" y="654488"/>
                </a:lnTo>
                <a:lnTo>
                  <a:pt x="4400626" y="654488"/>
                </a:lnTo>
                <a:lnTo>
                  <a:pt x="4400662" y="654237"/>
                </a:lnTo>
                <a:lnTo>
                  <a:pt x="4400626" y="654237"/>
                </a:lnTo>
                <a:lnTo>
                  <a:pt x="4400662" y="653985"/>
                </a:lnTo>
                <a:lnTo>
                  <a:pt x="4400626" y="653985"/>
                </a:lnTo>
                <a:lnTo>
                  <a:pt x="4400662" y="653734"/>
                </a:lnTo>
                <a:lnTo>
                  <a:pt x="4400626" y="653734"/>
                </a:lnTo>
                <a:lnTo>
                  <a:pt x="4400662" y="653482"/>
                </a:lnTo>
                <a:lnTo>
                  <a:pt x="4400626" y="653482"/>
                </a:lnTo>
                <a:lnTo>
                  <a:pt x="4400662" y="653231"/>
                </a:lnTo>
                <a:lnTo>
                  <a:pt x="4400626" y="653231"/>
                </a:lnTo>
                <a:lnTo>
                  <a:pt x="4400662" y="652979"/>
                </a:lnTo>
                <a:lnTo>
                  <a:pt x="4400626" y="652979"/>
                </a:lnTo>
                <a:lnTo>
                  <a:pt x="4400662" y="652727"/>
                </a:lnTo>
                <a:lnTo>
                  <a:pt x="4400626" y="652727"/>
                </a:lnTo>
                <a:lnTo>
                  <a:pt x="4400662" y="652476"/>
                </a:lnTo>
                <a:lnTo>
                  <a:pt x="4400626" y="652476"/>
                </a:lnTo>
                <a:lnTo>
                  <a:pt x="4400662" y="652224"/>
                </a:lnTo>
                <a:lnTo>
                  <a:pt x="4400626" y="652224"/>
                </a:lnTo>
                <a:lnTo>
                  <a:pt x="4400662" y="651973"/>
                </a:lnTo>
                <a:lnTo>
                  <a:pt x="4400626" y="651973"/>
                </a:lnTo>
                <a:lnTo>
                  <a:pt x="4400662" y="651721"/>
                </a:lnTo>
                <a:lnTo>
                  <a:pt x="4400626" y="651721"/>
                </a:lnTo>
                <a:lnTo>
                  <a:pt x="4400662" y="651470"/>
                </a:lnTo>
                <a:lnTo>
                  <a:pt x="4400626" y="651470"/>
                </a:lnTo>
                <a:lnTo>
                  <a:pt x="4400662" y="651218"/>
                </a:lnTo>
                <a:lnTo>
                  <a:pt x="4400626" y="651218"/>
                </a:lnTo>
                <a:lnTo>
                  <a:pt x="4400662" y="650967"/>
                </a:lnTo>
                <a:lnTo>
                  <a:pt x="4400626" y="650967"/>
                </a:lnTo>
                <a:lnTo>
                  <a:pt x="4400662" y="650715"/>
                </a:lnTo>
                <a:lnTo>
                  <a:pt x="4400626" y="650715"/>
                </a:lnTo>
                <a:lnTo>
                  <a:pt x="4400662" y="650463"/>
                </a:lnTo>
                <a:lnTo>
                  <a:pt x="4400626" y="650463"/>
                </a:lnTo>
                <a:lnTo>
                  <a:pt x="4400662" y="650212"/>
                </a:lnTo>
                <a:lnTo>
                  <a:pt x="4400626" y="650212"/>
                </a:lnTo>
                <a:lnTo>
                  <a:pt x="4400662" y="649960"/>
                </a:lnTo>
                <a:lnTo>
                  <a:pt x="4400626" y="649960"/>
                </a:lnTo>
                <a:lnTo>
                  <a:pt x="4400662" y="649709"/>
                </a:lnTo>
                <a:lnTo>
                  <a:pt x="4400626" y="649709"/>
                </a:lnTo>
                <a:lnTo>
                  <a:pt x="4400662" y="649457"/>
                </a:lnTo>
                <a:lnTo>
                  <a:pt x="4400626" y="649457"/>
                </a:lnTo>
                <a:lnTo>
                  <a:pt x="4400662" y="649206"/>
                </a:lnTo>
                <a:lnTo>
                  <a:pt x="4400626" y="649206"/>
                </a:lnTo>
                <a:lnTo>
                  <a:pt x="4400662" y="648954"/>
                </a:lnTo>
                <a:lnTo>
                  <a:pt x="4400626" y="648954"/>
                </a:lnTo>
                <a:lnTo>
                  <a:pt x="4400662" y="648703"/>
                </a:lnTo>
                <a:lnTo>
                  <a:pt x="4400626" y="648703"/>
                </a:lnTo>
                <a:lnTo>
                  <a:pt x="4400662" y="648451"/>
                </a:lnTo>
                <a:lnTo>
                  <a:pt x="4400626" y="648451"/>
                </a:lnTo>
                <a:lnTo>
                  <a:pt x="4400662" y="648200"/>
                </a:lnTo>
                <a:lnTo>
                  <a:pt x="4400626" y="648200"/>
                </a:lnTo>
                <a:lnTo>
                  <a:pt x="4400662" y="647948"/>
                </a:lnTo>
                <a:lnTo>
                  <a:pt x="4400626" y="647948"/>
                </a:lnTo>
                <a:lnTo>
                  <a:pt x="4400662" y="647697"/>
                </a:lnTo>
                <a:lnTo>
                  <a:pt x="4400626" y="647697"/>
                </a:lnTo>
                <a:lnTo>
                  <a:pt x="4400662" y="647445"/>
                </a:lnTo>
                <a:lnTo>
                  <a:pt x="4400626" y="647445"/>
                </a:lnTo>
                <a:lnTo>
                  <a:pt x="4413984" y="554358"/>
                </a:lnTo>
                <a:lnTo>
                  <a:pt x="4436942" y="572724"/>
                </a:lnTo>
                <a:lnTo>
                  <a:pt x="4440282" y="572724"/>
                </a:lnTo>
                <a:lnTo>
                  <a:pt x="4476398" y="321875"/>
                </a:lnTo>
                <a:lnTo>
                  <a:pt x="4468668" y="306738"/>
                </a:lnTo>
                <a:lnTo>
                  <a:pt x="4468797" y="306738"/>
                </a:lnTo>
                <a:lnTo>
                  <a:pt x="4468668" y="306486"/>
                </a:lnTo>
                <a:lnTo>
                  <a:pt x="4468796" y="306486"/>
                </a:lnTo>
                <a:lnTo>
                  <a:pt x="4468668" y="306235"/>
                </a:lnTo>
                <a:lnTo>
                  <a:pt x="4468797" y="306235"/>
                </a:lnTo>
                <a:lnTo>
                  <a:pt x="4468668" y="305983"/>
                </a:lnTo>
                <a:lnTo>
                  <a:pt x="4468796" y="305983"/>
                </a:lnTo>
                <a:lnTo>
                  <a:pt x="4468668" y="305732"/>
                </a:lnTo>
                <a:lnTo>
                  <a:pt x="4468797" y="305732"/>
                </a:lnTo>
                <a:lnTo>
                  <a:pt x="4468668" y="305480"/>
                </a:lnTo>
                <a:lnTo>
                  <a:pt x="4468796" y="305480"/>
                </a:lnTo>
                <a:lnTo>
                  <a:pt x="4468668" y="305229"/>
                </a:lnTo>
                <a:lnTo>
                  <a:pt x="4468797" y="305229"/>
                </a:lnTo>
                <a:lnTo>
                  <a:pt x="4468668" y="304977"/>
                </a:lnTo>
                <a:lnTo>
                  <a:pt x="4468796" y="304977"/>
                </a:lnTo>
                <a:lnTo>
                  <a:pt x="4468668" y="304726"/>
                </a:lnTo>
                <a:lnTo>
                  <a:pt x="4468797" y="304726"/>
                </a:lnTo>
                <a:lnTo>
                  <a:pt x="4468668" y="304474"/>
                </a:lnTo>
                <a:lnTo>
                  <a:pt x="4468796" y="304474"/>
                </a:lnTo>
                <a:lnTo>
                  <a:pt x="4468668" y="304223"/>
                </a:lnTo>
                <a:lnTo>
                  <a:pt x="4468797" y="304223"/>
                </a:lnTo>
                <a:lnTo>
                  <a:pt x="4468668" y="303971"/>
                </a:lnTo>
                <a:lnTo>
                  <a:pt x="4468796" y="303971"/>
                </a:lnTo>
                <a:lnTo>
                  <a:pt x="4468668" y="303720"/>
                </a:lnTo>
                <a:lnTo>
                  <a:pt x="4468797" y="303720"/>
                </a:lnTo>
                <a:lnTo>
                  <a:pt x="4468668" y="303468"/>
                </a:lnTo>
                <a:lnTo>
                  <a:pt x="4468797" y="303468"/>
                </a:lnTo>
                <a:lnTo>
                  <a:pt x="4468668" y="303216"/>
                </a:lnTo>
                <a:lnTo>
                  <a:pt x="4468796" y="303216"/>
                </a:lnTo>
                <a:lnTo>
                  <a:pt x="4468668" y="302965"/>
                </a:lnTo>
                <a:lnTo>
                  <a:pt x="4468797" y="302965"/>
                </a:lnTo>
                <a:lnTo>
                  <a:pt x="4468668" y="302713"/>
                </a:lnTo>
                <a:lnTo>
                  <a:pt x="4468796" y="302713"/>
                </a:lnTo>
                <a:lnTo>
                  <a:pt x="4468668" y="302462"/>
                </a:lnTo>
                <a:lnTo>
                  <a:pt x="4468797" y="302462"/>
                </a:lnTo>
                <a:lnTo>
                  <a:pt x="4468668" y="302210"/>
                </a:lnTo>
                <a:lnTo>
                  <a:pt x="4468796" y="302210"/>
                </a:lnTo>
                <a:lnTo>
                  <a:pt x="4468668" y="301959"/>
                </a:lnTo>
                <a:lnTo>
                  <a:pt x="4468797" y="301959"/>
                </a:lnTo>
                <a:lnTo>
                  <a:pt x="4468668" y="301707"/>
                </a:lnTo>
                <a:lnTo>
                  <a:pt x="4468796" y="301707"/>
                </a:lnTo>
                <a:lnTo>
                  <a:pt x="4468668" y="301456"/>
                </a:lnTo>
                <a:lnTo>
                  <a:pt x="4468797" y="301456"/>
                </a:lnTo>
                <a:lnTo>
                  <a:pt x="4468668" y="301204"/>
                </a:lnTo>
                <a:lnTo>
                  <a:pt x="4468797" y="301204"/>
                </a:lnTo>
                <a:lnTo>
                  <a:pt x="4468668" y="300952"/>
                </a:lnTo>
                <a:lnTo>
                  <a:pt x="4468796" y="300952"/>
                </a:lnTo>
                <a:lnTo>
                  <a:pt x="4468668" y="300701"/>
                </a:lnTo>
                <a:lnTo>
                  <a:pt x="4468797" y="300701"/>
                </a:lnTo>
                <a:lnTo>
                  <a:pt x="4468668" y="300449"/>
                </a:lnTo>
                <a:lnTo>
                  <a:pt x="4468796" y="300449"/>
                </a:lnTo>
                <a:lnTo>
                  <a:pt x="4468668" y="300198"/>
                </a:lnTo>
                <a:lnTo>
                  <a:pt x="4468797" y="300198"/>
                </a:lnTo>
                <a:lnTo>
                  <a:pt x="4468668" y="299946"/>
                </a:lnTo>
                <a:lnTo>
                  <a:pt x="4468796" y="299946"/>
                </a:lnTo>
                <a:lnTo>
                  <a:pt x="4468668" y="299695"/>
                </a:lnTo>
                <a:lnTo>
                  <a:pt x="4468797" y="299695"/>
                </a:lnTo>
                <a:lnTo>
                  <a:pt x="4468668" y="299443"/>
                </a:lnTo>
                <a:lnTo>
                  <a:pt x="4468796" y="299443"/>
                </a:lnTo>
                <a:lnTo>
                  <a:pt x="4468668" y="299192"/>
                </a:lnTo>
                <a:lnTo>
                  <a:pt x="4468797" y="299192"/>
                </a:lnTo>
                <a:lnTo>
                  <a:pt x="4468668" y="298940"/>
                </a:lnTo>
                <a:lnTo>
                  <a:pt x="4468796" y="298940"/>
                </a:lnTo>
                <a:lnTo>
                  <a:pt x="4468668" y="298689"/>
                </a:lnTo>
                <a:lnTo>
                  <a:pt x="4468797" y="298689"/>
                </a:lnTo>
                <a:lnTo>
                  <a:pt x="4468668" y="298437"/>
                </a:lnTo>
                <a:lnTo>
                  <a:pt x="4468796" y="298437"/>
                </a:lnTo>
                <a:lnTo>
                  <a:pt x="4468668" y="298186"/>
                </a:lnTo>
                <a:lnTo>
                  <a:pt x="4468797" y="298186"/>
                </a:lnTo>
                <a:lnTo>
                  <a:pt x="4468668" y="297934"/>
                </a:lnTo>
                <a:lnTo>
                  <a:pt x="4468796" y="297934"/>
                </a:lnTo>
                <a:lnTo>
                  <a:pt x="4468668" y="297683"/>
                </a:lnTo>
                <a:lnTo>
                  <a:pt x="4468797" y="297683"/>
                </a:lnTo>
                <a:lnTo>
                  <a:pt x="4468668" y="297431"/>
                </a:lnTo>
                <a:lnTo>
                  <a:pt x="4468797" y="297431"/>
                </a:lnTo>
                <a:lnTo>
                  <a:pt x="4468668" y="297179"/>
                </a:lnTo>
                <a:lnTo>
                  <a:pt x="4468796" y="297179"/>
                </a:lnTo>
                <a:lnTo>
                  <a:pt x="4468668" y="296928"/>
                </a:lnTo>
                <a:lnTo>
                  <a:pt x="4468797" y="296928"/>
                </a:lnTo>
                <a:lnTo>
                  <a:pt x="4468668" y="296676"/>
                </a:lnTo>
                <a:lnTo>
                  <a:pt x="4468796" y="296676"/>
                </a:lnTo>
                <a:lnTo>
                  <a:pt x="4468668" y="296425"/>
                </a:lnTo>
                <a:lnTo>
                  <a:pt x="4468797" y="296425"/>
                </a:lnTo>
                <a:lnTo>
                  <a:pt x="4468668" y="296173"/>
                </a:lnTo>
                <a:lnTo>
                  <a:pt x="4468796" y="296173"/>
                </a:lnTo>
                <a:lnTo>
                  <a:pt x="4468668" y="295922"/>
                </a:lnTo>
                <a:lnTo>
                  <a:pt x="4468797" y="295922"/>
                </a:lnTo>
                <a:lnTo>
                  <a:pt x="4468668" y="295670"/>
                </a:lnTo>
                <a:lnTo>
                  <a:pt x="4468796" y="295670"/>
                </a:lnTo>
                <a:lnTo>
                  <a:pt x="4468668" y="295419"/>
                </a:lnTo>
                <a:lnTo>
                  <a:pt x="4468797" y="295419"/>
                </a:lnTo>
                <a:lnTo>
                  <a:pt x="4468668" y="295167"/>
                </a:lnTo>
                <a:lnTo>
                  <a:pt x="4468797" y="295167"/>
                </a:lnTo>
                <a:lnTo>
                  <a:pt x="4468668" y="294915"/>
                </a:lnTo>
                <a:lnTo>
                  <a:pt x="4468796" y="294915"/>
                </a:lnTo>
                <a:lnTo>
                  <a:pt x="4468668" y="294664"/>
                </a:lnTo>
                <a:lnTo>
                  <a:pt x="4468797" y="294664"/>
                </a:lnTo>
                <a:lnTo>
                  <a:pt x="4468668" y="294412"/>
                </a:lnTo>
                <a:lnTo>
                  <a:pt x="4468796" y="294412"/>
                </a:lnTo>
                <a:lnTo>
                  <a:pt x="4468668" y="294161"/>
                </a:lnTo>
                <a:lnTo>
                  <a:pt x="4468797" y="294161"/>
                </a:lnTo>
                <a:lnTo>
                  <a:pt x="4468668" y="293909"/>
                </a:lnTo>
                <a:lnTo>
                  <a:pt x="4468796" y="293909"/>
                </a:lnTo>
                <a:lnTo>
                  <a:pt x="4468668" y="293658"/>
                </a:lnTo>
                <a:lnTo>
                  <a:pt x="4468797" y="293658"/>
                </a:lnTo>
                <a:lnTo>
                  <a:pt x="4468668" y="293406"/>
                </a:lnTo>
                <a:lnTo>
                  <a:pt x="4468796" y="293406"/>
                </a:lnTo>
                <a:lnTo>
                  <a:pt x="4468668" y="293155"/>
                </a:lnTo>
                <a:lnTo>
                  <a:pt x="4468797" y="293155"/>
                </a:lnTo>
                <a:lnTo>
                  <a:pt x="4468668" y="292903"/>
                </a:lnTo>
                <a:lnTo>
                  <a:pt x="4468796" y="292903"/>
                </a:lnTo>
                <a:lnTo>
                  <a:pt x="4468668" y="292652"/>
                </a:lnTo>
                <a:lnTo>
                  <a:pt x="4468797" y="292652"/>
                </a:lnTo>
                <a:lnTo>
                  <a:pt x="4468668" y="292400"/>
                </a:lnTo>
                <a:lnTo>
                  <a:pt x="4468796" y="292400"/>
                </a:lnTo>
                <a:lnTo>
                  <a:pt x="4468668" y="292149"/>
                </a:lnTo>
                <a:lnTo>
                  <a:pt x="4468797" y="292149"/>
                </a:lnTo>
                <a:lnTo>
                  <a:pt x="4468668" y="291897"/>
                </a:lnTo>
                <a:lnTo>
                  <a:pt x="4468797" y="291897"/>
                </a:lnTo>
                <a:lnTo>
                  <a:pt x="4468668" y="291645"/>
                </a:lnTo>
                <a:lnTo>
                  <a:pt x="4468796" y="291645"/>
                </a:lnTo>
                <a:lnTo>
                  <a:pt x="4468668" y="291394"/>
                </a:lnTo>
                <a:lnTo>
                  <a:pt x="4468797" y="291394"/>
                </a:lnTo>
                <a:lnTo>
                  <a:pt x="4468668" y="291142"/>
                </a:lnTo>
                <a:lnTo>
                  <a:pt x="4468796" y="291142"/>
                </a:lnTo>
                <a:lnTo>
                  <a:pt x="4468668" y="290891"/>
                </a:lnTo>
                <a:lnTo>
                  <a:pt x="4468797" y="290891"/>
                </a:lnTo>
                <a:lnTo>
                  <a:pt x="4468668" y="290639"/>
                </a:lnTo>
                <a:lnTo>
                  <a:pt x="4468796" y="290639"/>
                </a:lnTo>
                <a:lnTo>
                  <a:pt x="4468668" y="290388"/>
                </a:lnTo>
                <a:lnTo>
                  <a:pt x="4468797" y="290388"/>
                </a:lnTo>
                <a:lnTo>
                  <a:pt x="4468668" y="290136"/>
                </a:lnTo>
                <a:lnTo>
                  <a:pt x="4468796" y="290136"/>
                </a:lnTo>
                <a:lnTo>
                  <a:pt x="4468668" y="289885"/>
                </a:lnTo>
                <a:lnTo>
                  <a:pt x="4468797" y="289885"/>
                </a:lnTo>
                <a:lnTo>
                  <a:pt x="4468668" y="289633"/>
                </a:lnTo>
                <a:lnTo>
                  <a:pt x="4468797" y="289633"/>
                </a:lnTo>
                <a:lnTo>
                  <a:pt x="4468668" y="289381"/>
                </a:lnTo>
                <a:lnTo>
                  <a:pt x="4468796" y="289381"/>
                </a:lnTo>
                <a:lnTo>
                  <a:pt x="4468668" y="289130"/>
                </a:lnTo>
                <a:lnTo>
                  <a:pt x="4468797" y="289130"/>
                </a:lnTo>
                <a:lnTo>
                  <a:pt x="4468668" y="288878"/>
                </a:lnTo>
                <a:lnTo>
                  <a:pt x="4468796" y="288878"/>
                </a:lnTo>
                <a:lnTo>
                  <a:pt x="4468668" y="288627"/>
                </a:lnTo>
                <a:lnTo>
                  <a:pt x="4468797" y="288627"/>
                </a:lnTo>
                <a:lnTo>
                  <a:pt x="4468668" y="288375"/>
                </a:lnTo>
                <a:lnTo>
                  <a:pt x="4468796" y="288375"/>
                </a:lnTo>
                <a:lnTo>
                  <a:pt x="4468668" y="288124"/>
                </a:lnTo>
                <a:lnTo>
                  <a:pt x="4468797" y="288124"/>
                </a:lnTo>
                <a:lnTo>
                  <a:pt x="4468668" y="287872"/>
                </a:lnTo>
                <a:lnTo>
                  <a:pt x="4468796" y="287872"/>
                </a:lnTo>
                <a:lnTo>
                  <a:pt x="4468668" y="287621"/>
                </a:lnTo>
                <a:lnTo>
                  <a:pt x="4468797" y="287621"/>
                </a:lnTo>
                <a:lnTo>
                  <a:pt x="4468668" y="287369"/>
                </a:lnTo>
                <a:lnTo>
                  <a:pt x="4468796" y="287369"/>
                </a:lnTo>
                <a:lnTo>
                  <a:pt x="4468668" y="287118"/>
                </a:lnTo>
                <a:lnTo>
                  <a:pt x="4468797" y="287118"/>
                </a:lnTo>
                <a:lnTo>
                  <a:pt x="4468668" y="286866"/>
                </a:lnTo>
                <a:lnTo>
                  <a:pt x="4468796" y="286866"/>
                </a:lnTo>
                <a:lnTo>
                  <a:pt x="4468668" y="286615"/>
                </a:lnTo>
                <a:lnTo>
                  <a:pt x="4468798" y="286615"/>
                </a:lnTo>
                <a:lnTo>
                  <a:pt x="4468669" y="286363"/>
                </a:lnTo>
                <a:lnTo>
                  <a:pt x="4551739" y="286363"/>
                </a:lnTo>
                <a:lnTo>
                  <a:pt x="4551703" y="286615"/>
                </a:lnTo>
                <a:lnTo>
                  <a:pt x="4551738" y="286615"/>
                </a:lnTo>
                <a:lnTo>
                  <a:pt x="4551702" y="286866"/>
                </a:lnTo>
                <a:lnTo>
                  <a:pt x="4551738" y="286866"/>
                </a:lnTo>
                <a:lnTo>
                  <a:pt x="4551702" y="287118"/>
                </a:lnTo>
                <a:lnTo>
                  <a:pt x="4551738" y="287118"/>
                </a:lnTo>
                <a:lnTo>
                  <a:pt x="4551702" y="287369"/>
                </a:lnTo>
                <a:lnTo>
                  <a:pt x="4551738" y="287369"/>
                </a:lnTo>
                <a:lnTo>
                  <a:pt x="4551702" y="287621"/>
                </a:lnTo>
                <a:lnTo>
                  <a:pt x="4551738" y="287621"/>
                </a:lnTo>
                <a:lnTo>
                  <a:pt x="4551702" y="287872"/>
                </a:lnTo>
                <a:lnTo>
                  <a:pt x="4551738" y="287872"/>
                </a:lnTo>
                <a:lnTo>
                  <a:pt x="4551702" y="288124"/>
                </a:lnTo>
                <a:lnTo>
                  <a:pt x="4551738" y="288124"/>
                </a:lnTo>
                <a:lnTo>
                  <a:pt x="4551702" y="288375"/>
                </a:lnTo>
                <a:lnTo>
                  <a:pt x="4551738" y="288375"/>
                </a:lnTo>
                <a:lnTo>
                  <a:pt x="4551702" y="288627"/>
                </a:lnTo>
                <a:lnTo>
                  <a:pt x="4551738" y="288627"/>
                </a:lnTo>
                <a:lnTo>
                  <a:pt x="4551702" y="288878"/>
                </a:lnTo>
                <a:lnTo>
                  <a:pt x="4551738" y="288878"/>
                </a:lnTo>
                <a:lnTo>
                  <a:pt x="4551702" y="289130"/>
                </a:lnTo>
                <a:lnTo>
                  <a:pt x="4551738" y="289130"/>
                </a:lnTo>
                <a:lnTo>
                  <a:pt x="4551702" y="289381"/>
                </a:lnTo>
                <a:lnTo>
                  <a:pt x="4551738" y="289381"/>
                </a:lnTo>
                <a:lnTo>
                  <a:pt x="4551702" y="289633"/>
                </a:lnTo>
                <a:lnTo>
                  <a:pt x="4551738" y="289633"/>
                </a:lnTo>
                <a:lnTo>
                  <a:pt x="4551702" y="289885"/>
                </a:lnTo>
                <a:lnTo>
                  <a:pt x="4551738" y="289885"/>
                </a:lnTo>
                <a:lnTo>
                  <a:pt x="4551702" y="290136"/>
                </a:lnTo>
                <a:lnTo>
                  <a:pt x="4551738" y="290136"/>
                </a:lnTo>
                <a:lnTo>
                  <a:pt x="4551702" y="290388"/>
                </a:lnTo>
                <a:lnTo>
                  <a:pt x="4551738" y="290388"/>
                </a:lnTo>
                <a:lnTo>
                  <a:pt x="4551702" y="290639"/>
                </a:lnTo>
                <a:lnTo>
                  <a:pt x="4551738" y="290639"/>
                </a:lnTo>
                <a:lnTo>
                  <a:pt x="4551702" y="290891"/>
                </a:lnTo>
                <a:lnTo>
                  <a:pt x="4551738" y="290891"/>
                </a:lnTo>
                <a:lnTo>
                  <a:pt x="4551702" y="291142"/>
                </a:lnTo>
                <a:lnTo>
                  <a:pt x="4551738" y="291142"/>
                </a:lnTo>
                <a:lnTo>
                  <a:pt x="4551702" y="291394"/>
                </a:lnTo>
                <a:lnTo>
                  <a:pt x="4551738" y="291394"/>
                </a:lnTo>
                <a:lnTo>
                  <a:pt x="4551702" y="291645"/>
                </a:lnTo>
                <a:lnTo>
                  <a:pt x="4551738" y="291645"/>
                </a:lnTo>
                <a:lnTo>
                  <a:pt x="4551702" y="291897"/>
                </a:lnTo>
                <a:lnTo>
                  <a:pt x="4551738" y="291897"/>
                </a:lnTo>
                <a:lnTo>
                  <a:pt x="4551702" y="292149"/>
                </a:lnTo>
                <a:lnTo>
                  <a:pt x="4551738" y="292149"/>
                </a:lnTo>
                <a:lnTo>
                  <a:pt x="4551702" y="292400"/>
                </a:lnTo>
                <a:lnTo>
                  <a:pt x="4551738" y="292400"/>
                </a:lnTo>
                <a:lnTo>
                  <a:pt x="4551702" y="292652"/>
                </a:lnTo>
                <a:lnTo>
                  <a:pt x="4551738" y="292652"/>
                </a:lnTo>
                <a:lnTo>
                  <a:pt x="4551702" y="292903"/>
                </a:lnTo>
                <a:lnTo>
                  <a:pt x="4551738" y="292903"/>
                </a:lnTo>
                <a:lnTo>
                  <a:pt x="4551702" y="293155"/>
                </a:lnTo>
                <a:lnTo>
                  <a:pt x="4551738" y="293155"/>
                </a:lnTo>
                <a:lnTo>
                  <a:pt x="4551702" y="293406"/>
                </a:lnTo>
                <a:lnTo>
                  <a:pt x="4551738" y="293406"/>
                </a:lnTo>
                <a:lnTo>
                  <a:pt x="4551702" y="293658"/>
                </a:lnTo>
                <a:lnTo>
                  <a:pt x="4551738" y="293658"/>
                </a:lnTo>
                <a:lnTo>
                  <a:pt x="4551702" y="293909"/>
                </a:lnTo>
                <a:lnTo>
                  <a:pt x="4551738" y="293909"/>
                </a:lnTo>
                <a:lnTo>
                  <a:pt x="4551702" y="294161"/>
                </a:lnTo>
                <a:lnTo>
                  <a:pt x="4551738" y="294161"/>
                </a:lnTo>
                <a:lnTo>
                  <a:pt x="4551702" y="294412"/>
                </a:lnTo>
                <a:lnTo>
                  <a:pt x="4551738" y="294412"/>
                </a:lnTo>
                <a:lnTo>
                  <a:pt x="4551702" y="294664"/>
                </a:lnTo>
                <a:lnTo>
                  <a:pt x="4551738" y="294664"/>
                </a:lnTo>
                <a:lnTo>
                  <a:pt x="4551702" y="294915"/>
                </a:lnTo>
                <a:lnTo>
                  <a:pt x="4551738" y="294915"/>
                </a:lnTo>
                <a:lnTo>
                  <a:pt x="4551702" y="295167"/>
                </a:lnTo>
                <a:lnTo>
                  <a:pt x="4551738" y="295167"/>
                </a:lnTo>
                <a:lnTo>
                  <a:pt x="4551702" y="295419"/>
                </a:lnTo>
                <a:lnTo>
                  <a:pt x="4551738" y="295419"/>
                </a:lnTo>
                <a:lnTo>
                  <a:pt x="4551702" y="295670"/>
                </a:lnTo>
                <a:lnTo>
                  <a:pt x="4551738" y="295670"/>
                </a:lnTo>
                <a:lnTo>
                  <a:pt x="4551702" y="295922"/>
                </a:lnTo>
                <a:lnTo>
                  <a:pt x="4551738" y="295922"/>
                </a:lnTo>
                <a:lnTo>
                  <a:pt x="4551702" y="296173"/>
                </a:lnTo>
                <a:lnTo>
                  <a:pt x="4551738" y="296173"/>
                </a:lnTo>
                <a:lnTo>
                  <a:pt x="4551702" y="296425"/>
                </a:lnTo>
                <a:lnTo>
                  <a:pt x="4551738" y="296425"/>
                </a:lnTo>
                <a:lnTo>
                  <a:pt x="4551702" y="296676"/>
                </a:lnTo>
                <a:lnTo>
                  <a:pt x="4551738" y="296676"/>
                </a:lnTo>
                <a:lnTo>
                  <a:pt x="4551702" y="296928"/>
                </a:lnTo>
                <a:lnTo>
                  <a:pt x="4551738" y="296928"/>
                </a:lnTo>
                <a:lnTo>
                  <a:pt x="4551702" y="297179"/>
                </a:lnTo>
                <a:lnTo>
                  <a:pt x="4551738" y="297179"/>
                </a:lnTo>
                <a:lnTo>
                  <a:pt x="4551702" y="297431"/>
                </a:lnTo>
                <a:lnTo>
                  <a:pt x="4551738" y="297431"/>
                </a:lnTo>
                <a:lnTo>
                  <a:pt x="4551702" y="297683"/>
                </a:lnTo>
                <a:lnTo>
                  <a:pt x="4551738" y="297683"/>
                </a:lnTo>
                <a:lnTo>
                  <a:pt x="4551702" y="297934"/>
                </a:lnTo>
                <a:lnTo>
                  <a:pt x="4551738" y="297934"/>
                </a:lnTo>
                <a:lnTo>
                  <a:pt x="4551702" y="298186"/>
                </a:lnTo>
                <a:lnTo>
                  <a:pt x="4551738" y="298186"/>
                </a:lnTo>
                <a:lnTo>
                  <a:pt x="4551702" y="298437"/>
                </a:lnTo>
                <a:lnTo>
                  <a:pt x="4551738" y="298437"/>
                </a:lnTo>
                <a:lnTo>
                  <a:pt x="4551702" y="298689"/>
                </a:lnTo>
                <a:lnTo>
                  <a:pt x="4551738" y="298689"/>
                </a:lnTo>
                <a:lnTo>
                  <a:pt x="4551702" y="298940"/>
                </a:lnTo>
                <a:lnTo>
                  <a:pt x="4551738" y="298940"/>
                </a:lnTo>
                <a:lnTo>
                  <a:pt x="4551702" y="299192"/>
                </a:lnTo>
                <a:lnTo>
                  <a:pt x="4551738" y="299192"/>
                </a:lnTo>
                <a:lnTo>
                  <a:pt x="4551702" y="299443"/>
                </a:lnTo>
                <a:lnTo>
                  <a:pt x="4551738" y="299443"/>
                </a:lnTo>
                <a:lnTo>
                  <a:pt x="4551702" y="299695"/>
                </a:lnTo>
                <a:lnTo>
                  <a:pt x="4551738" y="299695"/>
                </a:lnTo>
                <a:lnTo>
                  <a:pt x="4551702" y="299946"/>
                </a:lnTo>
                <a:lnTo>
                  <a:pt x="4551738" y="299946"/>
                </a:lnTo>
                <a:lnTo>
                  <a:pt x="4551702" y="300198"/>
                </a:lnTo>
                <a:lnTo>
                  <a:pt x="4551738" y="300198"/>
                </a:lnTo>
                <a:lnTo>
                  <a:pt x="4551702" y="300449"/>
                </a:lnTo>
                <a:lnTo>
                  <a:pt x="4551738" y="300449"/>
                </a:lnTo>
                <a:lnTo>
                  <a:pt x="4551702" y="300701"/>
                </a:lnTo>
                <a:lnTo>
                  <a:pt x="4551738" y="300701"/>
                </a:lnTo>
                <a:lnTo>
                  <a:pt x="4551702" y="300952"/>
                </a:lnTo>
                <a:lnTo>
                  <a:pt x="4551738" y="300952"/>
                </a:lnTo>
                <a:lnTo>
                  <a:pt x="4551702" y="301204"/>
                </a:lnTo>
                <a:lnTo>
                  <a:pt x="4551738" y="301204"/>
                </a:lnTo>
                <a:lnTo>
                  <a:pt x="4551702" y="301456"/>
                </a:lnTo>
                <a:lnTo>
                  <a:pt x="4551738" y="301456"/>
                </a:lnTo>
                <a:lnTo>
                  <a:pt x="4551702" y="301707"/>
                </a:lnTo>
                <a:lnTo>
                  <a:pt x="4551738" y="301707"/>
                </a:lnTo>
                <a:lnTo>
                  <a:pt x="4551702" y="301959"/>
                </a:lnTo>
                <a:lnTo>
                  <a:pt x="4551738" y="301959"/>
                </a:lnTo>
                <a:lnTo>
                  <a:pt x="4551702" y="302210"/>
                </a:lnTo>
                <a:lnTo>
                  <a:pt x="4551738" y="302210"/>
                </a:lnTo>
                <a:lnTo>
                  <a:pt x="4551702" y="302462"/>
                </a:lnTo>
                <a:lnTo>
                  <a:pt x="4551738" y="302462"/>
                </a:lnTo>
                <a:lnTo>
                  <a:pt x="4551702" y="302713"/>
                </a:lnTo>
                <a:lnTo>
                  <a:pt x="4551738" y="302713"/>
                </a:lnTo>
                <a:lnTo>
                  <a:pt x="4551702" y="302965"/>
                </a:lnTo>
                <a:lnTo>
                  <a:pt x="4551738" y="302965"/>
                </a:lnTo>
                <a:lnTo>
                  <a:pt x="4551702" y="303216"/>
                </a:lnTo>
                <a:lnTo>
                  <a:pt x="4551738" y="303216"/>
                </a:lnTo>
                <a:lnTo>
                  <a:pt x="4551702" y="303468"/>
                </a:lnTo>
                <a:lnTo>
                  <a:pt x="4551738" y="303468"/>
                </a:lnTo>
                <a:lnTo>
                  <a:pt x="4551702" y="303720"/>
                </a:lnTo>
                <a:lnTo>
                  <a:pt x="4551738" y="303720"/>
                </a:lnTo>
                <a:lnTo>
                  <a:pt x="4551702" y="303971"/>
                </a:lnTo>
                <a:lnTo>
                  <a:pt x="4551738" y="303971"/>
                </a:lnTo>
                <a:lnTo>
                  <a:pt x="4551702" y="304223"/>
                </a:lnTo>
                <a:lnTo>
                  <a:pt x="4551738" y="304223"/>
                </a:lnTo>
                <a:lnTo>
                  <a:pt x="4551702" y="304474"/>
                </a:lnTo>
                <a:lnTo>
                  <a:pt x="4551738" y="304474"/>
                </a:lnTo>
                <a:lnTo>
                  <a:pt x="4551702" y="304726"/>
                </a:lnTo>
                <a:lnTo>
                  <a:pt x="4551738" y="304726"/>
                </a:lnTo>
                <a:lnTo>
                  <a:pt x="4551702" y="304977"/>
                </a:lnTo>
                <a:lnTo>
                  <a:pt x="4551738" y="304977"/>
                </a:lnTo>
                <a:lnTo>
                  <a:pt x="4551702" y="305229"/>
                </a:lnTo>
                <a:lnTo>
                  <a:pt x="4551738" y="305229"/>
                </a:lnTo>
                <a:lnTo>
                  <a:pt x="4551702" y="305480"/>
                </a:lnTo>
                <a:lnTo>
                  <a:pt x="4551738" y="305480"/>
                </a:lnTo>
                <a:lnTo>
                  <a:pt x="4551702" y="305732"/>
                </a:lnTo>
                <a:lnTo>
                  <a:pt x="4551738" y="305732"/>
                </a:lnTo>
                <a:lnTo>
                  <a:pt x="4551702" y="305983"/>
                </a:lnTo>
                <a:lnTo>
                  <a:pt x="4551738" y="305983"/>
                </a:lnTo>
                <a:lnTo>
                  <a:pt x="4551702" y="306235"/>
                </a:lnTo>
                <a:lnTo>
                  <a:pt x="4551738" y="306235"/>
                </a:lnTo>
                <a:lnTo>
                  <a:pt x="4551702" y="306486"/>
                </a:lnTo>
                <a:lnTo>
                  <a:pt x="4551738" y="306486"/>
                </a:lnTo>
                <a:lnTo>
                  <a:pt x="4551702" y="306738"/>
                </a:lnTo>
                <a:lnTo>
                  <a:pt x="4551738" y="306738"/>
                </a:lnTo>
                <a:lnTo>
                  <a:pt x="4513353" y="572724"/>
                </a:lnTo>
                <a:lnTo>
                  <a:pt x="4533789" y="572724"/>
                </a:lnTo>
                <a:lnTo>
                  <a:pt x="4576158" y="279700"/>
                </a:lnTo>
                <a:lnTo>
                  <a:pt x="4568436" y="264576"/>
                </a:lnTo>
                <a:lnTo>
                  <a:pt x="4568565" y="264576"/>
                </a:lnTo>
                <a:lnTo>
                  <a:pt x="4568436" y="264324"/>
                </a:lnTo>
                <a:lnTo>
                  <a:pt x="4568564" y="264324"/>
                </a:lnTo>
                <a:lnTo>
                  <a:pt x="4568436" y="264073"/>
                </a:lnTo>
                <a:lnTo>
                  <a:pt x="4568565" y="264073"/>
                </a:lnTo>
                <a:lnTo>
                  <a:pt x="4568436" y="263821"/>
                </a:lnTo>
                <a:lnTo>
                  <a:pt x="4568564" y="263821"/>
                </a:lnTo>
                <a:lnTo>
                  <a:pt x="4568436" y="263570"/>
                </a:lnTo>
                <a:lnTo>
                  <a:pt x="4568565" y="263570"/>
                </a:lnTo>
                <a:lnTo>
                  <a:pt x="4568436" y="263318"/>
                </a:lnTo>
                <a:lnTo>
                  <a:pt x="4568564" y="263318"/>
                </a:lnTo>
                <a:lnTo>
                  <a:pt x="4568436" y="263067"/>
                </a:lnTo>
                <a:lnTo>
                  <a:pt x="4568565" y="263067"/>
                </a:lnTo>
                <a:lnTo>
                  <a:pt x="4568436" y="262815"/>
                </a:lnTo>
                <a:lnTo>
                  <a:pt x="4568564" y="262815"/>
                </a:lnTo>
                <a:lnTo>
                  <a:pt x="4568436" y="262564"/>
                </a:lnTo>
                <a:lnTo>
                  <a:pt x="4568565" y="262564"/>
                </a:lnTo>
                <a:lnTo>
                  <a:pt x="4568436" y="262312"/>
                </a:lnTo>
                <a:lnTo>
                  <a:pt x="4568564" y="262312"/>
                </a:lnTo>
                <a:lnTo>
                  <a:pt x="4568436" y="262061"/>
                </a:lnTo>
                <a:lnTo>
                  <a:pt x="4568565" y="262061"/>
                </a:lnTo>
                <a:lnTo>
                  <a:pt x="4568436" y="261809"/>
                </a:lnTo>
                <a:lnTo>
                  <a:pt x="4568564" y="261809"/>
                </a:lnTo>
                <a:lnTo>
                  <a:pt x="4568436" y="261558"/>
                </a:lnTo>
                <a:lnTo>
                  <a:pt x="4568565" y="261558"/>
                </a:lnTo>
                <a:lnTo>
                  <a:pt x="4568436" y="261306"/>
                </a:lnTo>
                <a:lnTo>
                  <a:pt x="4568565" y="261306"/>
                </a:lnTo>
                <a:lnTo>
                  <a:pt x="4568436" y="261054"/>
                </a:lnTo>
                <a:lnTo>
                  <a:pt x="4568564" y="261054"/>
                </a:lnTo>
                <a:lnTo>
                  <a:pt x="4568436" y="260803"/>
                </a:lnTo>
                <a:lnTo>
                  <a:pt x="4568565" y="260803"/>
                </a:lnTo>
                <a:lnTo>
                  <a:pt x="4568436" y="260551"/>
                </a:lnTo>
                <a:lnTo>
                  <a:pt x="4568564" y="260551"/>
                </a:lnTo>
                <a:lnTo>
                  <a:pt x="4568436" y="260300"/>
                </a:lnTo>
                <a:lnTo>
                  <a:pt x="4568565" y="260300"/>
                </a:lnTo>
                <a:lnTo>
                  <a:pt x="4568436" y="260048"/>
                </a:lnTo>
                <a:lnTo>
                  <a:pt x="4568564" y="260048"/>
                </a:lnTo>
                <a:lnTo>
                  <a:pt x="4568436" y="259797"/>
                </a:lnTo>
                <a:lnTo>
                  <a:pt x="4568565" y="259797"/>
                </a:lnTo>
                <a:lnTo>
                  <a:pt x="4568436" y="259545"/>
                </a:lnTo>
                <a:lnTo>
                  <a:pt x="4568564" y="259545"/>
                </a:lnTo>
                <a:lnTo>
                  <a:pt x="4568436" y="259294"/>
                </a:lnTo>
                <a:lnTo>
                  <a:pt x="4568565" y="259294"/>
                </a:lnTo>
                <a:lnTo>
                  <a:pt x="4568436" y="259042"/>
                </a:lnTo>
                <a:lnTo>
                  <a:pt x="4568565" y="259042"/>
                </a:lnTo>
                <a:lnTo>
                  <a:pt x="4568436" y="258790"/>
                </a:lnTo>
                <a:lnTo>
                  <a:pt x="4568564" y="258790"/>
                </a:lnTo>
                <a:lnTo>
                  <a:pt x="4568436" y="258539"/>
                </a:lnTo>
                <a:lnTo>
                  <a:pt x="4568565" y="258539"/>
                </a:lnTo>
                <a:lnTo>
                  <a:pt x="4568436" y="258287"/>
                </a:lnTo>
                <a:lnTo>
                  <a:pt x="4568564" y="258287"/>
                </a:lnTo>
                <a:lnTo>
                  <a:pt x="4568436" y="258036"/>
                </a:lnTo>
                <a:lnTo>
                  <a:pt x="4568565" y="258036"/>
                </a:lnTo>
                <a:lnTo>
                  <a:pt x="4568436" y="257784"/>
                </a:lnTo>
                <a:lnTo>
                  <a:pt x="4568564" y="257784"/>
                </a:lnTo>
                <a:lnTo>
                  <a:pt x="4568436" y="257533"/>
                </a:lnTo>
                <a:lnTo>
                  <a:pt x="4568565" y="257533"/>
                </a:lnTo>
                <a:lnTo>
                  <a:pt x="4568436" y="257281"/>
                </a:lnTo>
                <a:lnTo>
                  <a:pt x="4568564" y="257281"/>
                </a:lnTo>
                <a:lnTo>
                  <a:pt x="4568436" y="257030"/>
                </a:lnTo>
                <a:lnTo>
                  <a:pt x="4568565" y="257030"/>
                </a:lnTo>
                <a:lnTo>
                  <a:pt x="4568436" y="256778"/>
                </a:lnTo>
                <a:lnTo>
                  <a:pt x="4568564" y="256778"/>
                </a:lnTo>
                <a:lnTo>
                  <a:pt x="4568436" y="256527"/>
                </a:lnTo>
                <a:lnTo>
                  <a:pt x="4568565" y="256527"/>
                </a:lnTo>
                <a:lnTo>
                  <a:pt x="4568436" y="256275"/>
                </a:lnTo>
                <a:lnTo>
                  <a:pt x="4568564" y="256275"/>
                </a:lnTo>
                <a:lnTo>
                  <a:pt x="4568436" y="256024"/>
                </a:lnTo>
                <a:lnTo>
                  <a:pt x="4568565" y="256024"/>
                </a:lnTo>
                <a:lnTo>
                  <a:pt x="4568436" y="255772"/>
                </a:lnTo>
                <a:lnTo>
                  <a:pt x="4568564" y="255772"/>
                </a:lnTo>
                <a:lnTo>
                  <a:pt x="4568436" y="255521"/>
                </a:lnTo>
                <a:lnTo>
                  <a:pt x="4568565" y="255521"/>
                </a:lnTo>
                <a:lnTo>
                  <a:pt x="4568436" y="255269"/>
                </a:lnTo>
                <a:lnTo>
                  <a:pt x="4568565" y="255269"/>
                </a:lnTo>
                <a:lnTo>
                  <a:pt x="4568436" y="255017"/>
                </a:lnTo>
                <a:lnTo>
                  <a:pt x="4568564" y="255017"/>
                </a:lnTo>
                <a:lnTo>
                  <a:pt x="4568436" y="254766"/>
                </a:lnTo>
                <a:lnTo>
                  <a:pt x="4568565" y="254766"/>
                </a:lnTo>
                <a:lnTo>
                  <a:pt x="4568436" y="254514"/>
                </a:lnTo>
                <a:lnTo>
                  <a:pt x="4568564" y="254514"/>
                </a:lnTo>
                <a:lnTo>
                  <a:pt x="4568436" y="254263"/>
                </a:lnTo>
                <a:lnTo>
                  <a:pt x="4568565" y="254263"/>
                </a:lnTo>
                <a:lnTo>
                  <a:pt x="4568436" y="254011"/>
                </a:lnTo>
                <a:lnTo>
                  <a:pt x="4568564" y="254011"/>
                </a:lnTo>
                <a:lnTo>
                  <a:pt x="4568436" y="253760"/>
                </a:lnTo>
                <a:lnTo>
                  <a:pt x="4568565" y="253760"/>
                </a:lnTo>
                <a:lnTo>
                  <a:pt x="4568436" y="253508"/>
                </a:lnTo>
                <a:lnTo>
                  <a:pt x="4568564" y="253508"/>
                </a:lnTo>
                <a:lnTo>
                  <a:pt x="4568436" y="253257"/>
                </a:lnTo>
                <a:lnTo>
                  <a:pt x="4568565" y="253257"/>
                </a:lnTo>
                <a:lnTo>
                  <a:pt x="4568436" y="253005"/>
                </a:lnTo>
                <a:lnTo>
                  <a:pt x="4568565" y="253005"/>
                </a:lnTo>
                <a:lnTo>
                  <a:pt x="4568436" y="252753"/>
                </a:lnTo>
                <a:lnTo>
                  <a:pt x="4568564" y="252753"/>
                </a:lnTo>
                <a:lnTo>
                  <a:pt x="4568436" y="252502"/>
                </a:lnTo>
                <a:lnTo>
                  <a:pt x="4568565" y="252502"/>
                </a:lnTo>
                <a:lnTo>
                  <a:pt x="4568436" y="252250"/>
                </a:lnTo>
                <a:lnTo>
                  <a:pt x="4568564" y="252250"/>
                </a:lnTo>
                <a:lnTo>
                  <a:pt x="4568436" y="251999"/>
                </a:lnTo>
                <a:lnTo>
                  <a:pt x="4568565" y="251999"/>
                </a:lnTo>
                <a:lnTo>
                  <a:pt x="4568436" y="251747"/>
                </a:lnTo>
                <a:lnTo>
                  <a:pt x="4568564" y="251747"/>
                </a:lnTo>
                <a:lnTo>
                  <a:pt x="4568436" y="251496"/>
                </a:lnTo>
                <a:lnTo>
                  <a:pt x="4568565" y="251496"/>
                </a:lnTo>
                <a:lnTo>
                  <a:pt x="4568436" y="251244"/>
                </a:lnTo>
                <a:lnTo>
                  <a:pt x="4568564" y="251244"/>
                </a:lnTo>
                <a:lnTo>
                  <a:pt x="4568436" y="250993"/>
                </a:lnTo>
                <a:lnTo>
                  <a:pt x="4568565" y="250993"/>
                </a:lnTo>
                <a:lnTo>
                  <a:pt x="4568436" y="250741"/>
                </a:lnTo>
                <a:lnTo>
                  <a:pt x="4568564" y="250741"/>
                </a:lnTo>
                <a:lnTo>
                  <a:pt x="4568436" y="250490"/>
                </a:lnTo>
                <a:lnTo>
                  <a:pt x="4568565" y="250490"/>
                </a:lnTo>
                <a:lnTo>
                  <a:pt x="4568436" y="250238"/>
                </a:lnTo>
                <a:lnTo>
                  <a:pt x="4568564" y="250238"/>
                </a:lnTo>
                <a:lnTo>
                  <a:pt x="4568436" y="249987"/>
                </a:lnTo>
                <a:lnTo>
                  <a:pt x="4568565" y="249987"/>
                </a:lnTo>
                <a:lnTo>
                  <a:pt x="4568436" y="249735"/>
                </a:lnTo>
                <a:lnTo>
                  <a:pt x="4568565" y="249735"/>
                </a:lnTo>
                <a:lnTo>
                  <a:pt x="4568436" y="249483"/>
                </a:lnTo>
                <a:lnTo>
                  <a:pt x="4568564" y="249483"/>
                </a:lnTo>
                <a:lnTo>
                  <a:pt x="4568436" y="249232"/>
                </a:lnTo>
                <a:lnTo>
                  <a:pt x="4568565" y="249232"/>
                </a:lnTo>
                <a:lnTo>
                  <a:pt x="4568436" y="248980"/>
                </a:lnTo>
                <a:lnTo>
                  <a:pt x="4568564" y="248980"/>
                </a:lnTo>
                <a:lnTo>
                  <a:pt x="4568436" y="248729"/>
                </a:lnTo>
                <a:lnTo>
                  <a:pt x="4568565" y="248729"/>
                </a:lnTo>
                <a:lnTo>
                  <a:pt x="4568436" y="248477"/>
                </a:lnTo>
                <a:lnTo>
                  <a:pt x="4568564" y="248477"/>
                </a:lnTo>
                <a:lnTo>
                  <a:pt x="4568436" y="248226"/>
                </a:lnTo>
                <a:lnTo>
                  <a:pt x="4568565" y="248226"/>
                </a:lnTo>
                <a:lnTo>
                  <a:pt x="4568436" y="247974"/>
                </a:lnTo>
                <a:lnTo>
                  <a:pt x="4568564" y="247974"/>
                </a:lnTo>
                <a:lnTo>
                  <a:pt x="4568436" y="247723"/>
                </a:lnTo>
                <a:lnTo>
                  <a:pt x="4568565" y="247723"/>
                </a:lnTo>
                <a:lnTo>
                  <a:pt x="4568436" y="247471"/>
                </a:lnTo>
                <a:lnTo>
                  <a:pt x="4568565" y="247471"/>
                </a:lnTo>
                <a:lnTo>
                  <a:pt x="4568436" y="247219"/>
                </a:lnTo>
                <a:lnTo>
                  <a:pt x="4568564" y="247219"/>
                </a:lnTo>
                <a:lnTo>
                  <a:pt x="4568436" y="246968"/>
                </a:lnTo>
                <a:lnTo>
                  <a:pt x="4568565" y="246968"/>
                </a:lnTo>
                <a:lnTo>
                  <a:pt x="4568436" y="246716"/>
                </a:lnTo>
                <a:lnTo>
                  <a:pt x="4568564" y="246716"/>
                </a:lnTo>
                <a:lnTo>
                  <a:pt x="4568436" y="246465"/>
                </a:lnTo>
                <a:lnTo>
                  <a:pt x="4568565" y="246465"/>
                </a:lnTo>
                <a:lnTo>
                  <a:pt x="4568436" y="246213"/>
                </a:lnTo>
                <a:lnTo>
                  <a:pt x="4568564" y="246213"/>
                </a:lnTo>
                <a:lnTo>
                  <a:pt x="4568436" y="245962"/>
                </a:lnTo>
                <a:lnTo>
                  <a:pt x="4568565" y="245962"/>
                </a:lnTo>
                <a:lnTo>
                  <a:pt x="4568436" y="245710"/>
                </a:lnTo>
                <a:lnTo>
                  <a:pt x="4568564" y="245710"/>
                </a:lnTo>
                <a:lnTo>
                  <a:pt x="4568436" y="245459"/>
                </a:lnTo>
                <a:lnTo>
                  <a:pt x="4568565" y="245459"/>
                </a:lnTo>
                <a:lnTo>
                  <a:pt x="4568436" y="245207"/>
                </a:lnTo>
                <a:lnTo>
                  <a:pt x="4568564" y="245207"/>
                </a:lnTo>
                <a:lnTo>
                  <a:pt x="4568436" y="244956"/>
                </a:lnTo>
                <a:lnTo>
                  <a:pt x="4568565" y="244956"/>
                </a:lnTo>
                <a:lnTo>
                  <a:pt x="4568436" y="244704"/>
                </a:lnTo>
                <a:lnTo>
                  <a:pt x="4568564" y="244704"/>
                </a:lnTo>
                <a:lnTo>
                  <a:pt x="4568436" y="244453"/>
                </a:lnTo>
                <a:lnTo>
                  <a:pt x="4568565" y="244453"/>
                </a:lnTo>
                <a:close/>
                <a:moveTo>
                  <a:pt x="4365589" y="228926"/>
                </a:moveTo>
                <a:lnTo>
                  <a:pt x="4278341" y="441231"/>
                </a:lnTo>
                <a:lnTo>
                  <a:pt x="4337184" y="441231"/>
                </a:lnTo>
                <a:lnTo>
                  <a:pt x="4337210" y="441050"/>
                </a:lnTo>
                <a:lnTo>
                  <a:pt x="4337174" y="441050"/>
                </a:lnTo>
                <a:lnTo>
                  <a:pt x="4337211" y="440798"/>
                </a:lnTo>
                <a:lnTo>
                  <a:pt x="4337174" y="440798"/>
                </a:lnTo>
                <a:lnTo>
                  <a:pt x="4337211" y="440547"/>
                </a:lnTo>
                <a:lnTo>
                  <a:pt x="4337174" y="440547"/>
                </a:lnTo>
                <a:lnTo>
                  <a:pt x="4337211" y="440295"/>
                </a:lnTo>
                <a:lnTo>
                  <a:pt x="4337174" y="440295"/>
                </a:lnTo>
                <a:lnTo>
                  <a:pt x="4337211" y="440044"/>
                </a:lnTo>
                <a:lnTo>
                  <a:pt x="4337174" y="440044"/>
                </a:lnTo>
                <a:lnTo>
                  <a:pt x="4337211" y="439792"/>
                </a:lnTo>
                <a:lnTo>
                  <a:pt x="4337174" y="439792"/>
                </a:lnTo>
                <a:lnTo>
                  <a:pt x="4337211" y="439540"/>
                </a:lnTo>
                <a:lnTo>
                  <a:pt x="4337174" y="439540"/>
                </a:lnTo>
                <a:lnTo>
                  <a:pt x="4337211" y="439289"/>
                </a:lnTo>
                <a:lnTo>
                  <a:pt x="4337174" y="439289"/>
                </a:lnTo>
                <a:lnTo>
                  <a:pt x="4337211" y="439037"/>
                </a:lnTo>
                <a:lnTo>
                  <a:pt x="4337174" y="439037"/>
                </a:lnTo>
                <a:lnTo>
                  <a:pt x="4337211" y="438786"/>
                </a:lnTo>
                <a:lnTo>
                  <a:pt x="4337174" y="438786"/>
                </a:lnTo>
                <a:lnTo>
                  <a:pt x="4337211" y="438534"/>
                </a:lnTo>
                <a:lnTo>
                  <a:pt x="4337174" y="438534"/>
                </a:lnTo>
                <a:lnTo>
                  <a:pt x="4337211" y="438283"/>
                </a:lnTo>
                <a:lnTo>
                  <a:pt x="4337174" y="438283"/>
                </a:lnTo>
                <a:lnTo>
                  <a:pt x="4337211" y="438031"/>
                </a:lnTo>
                <a:lnTo>
                  <a:pt x="4337174" y="438031"/>
                </a:lnTo>
                <a:lnTo>
                  <a:pt x="4337211" y="437780"/>
                </a:lnTo>
                <a:lnTo>
                  <a:pt x="4337174" y="437780"/>
                </a:lnTo>
                <a:lnTo>
                  <a:pt x="4337211" y="437528"/>
                </a:lnTo>
                <a:lnTo>
                  <a:pt x="4337174" y="437528"/>
                </a:lnTo>
                <a:lnTo>
                  <a:pt x="4337211" y="437277"/>
                </a:lnTo>
                <a:lnTo>
                  <a:pt x="4337174" y="437277"/>
                </a:lnTo>
                <a:lnTo>
                  <a:pt x="4337211" y="437025"/>
                </a:lnTo>
                <a:lnTo>
                  <a:pt x="4337174" y="437025"/>
                </a:lnTo>
                <a:lnTo>
                  <a:pt x="4337211" y="436774"/>
                </a:lnTo>
                <a:lnTo>
                  <a:pt x="4337174" y="436774"/>
                </a:lnTo>
                <a:lnTo>
                  <a:pt x="4337211" y="436522"/>
                </a:lnTo>
                <a:lnTo>
                  <a:pt x="4337174" y="436522"/>
                </a:lnTo>
                <a:lnTo>
                  <a:pt x="4337211" y="436271"/>
                </a:lnTo>
                <a:lnTo>
                  <a:pt x="4337174" y="436271"/>
                </a:lnTo>
                <a:lnTo>
                  <a:pt x="4337211" y="436019"/>
                </a:lnTo>
                <a:lnTo>
                  <a:pt x="4337174" y="436019"/>
                </a:lnTo>
                <a:lnTo>
                  <a:pt x="4337211" y="435767"/>
                </a:lnTo>
                <a:lnTo>
                  <a:pt x="4337174" y="435767"/>
                </a:lnTo>
                <a:lnTo>
                  <a:pt x="4337211" y="435516"/>
                </a:lnTo>
                <a:lnTo>
                  <a:pt x="4337174" y="435516"/>
                </a:lnTo>
                <a:lnTo>
                  <a:pt x="4337211" y="435264"/>
                </a:lnTo>
                <a:lnTo>
                  <a:pt x="4337174" y="435264"/>
                </a:lnTo>
                <a:lnTo>
                  <a:pt x="4337211" y="435013"/>
                </a:lnTo>
                <a:lnTo>
                  <a:pt x="4337174" y="435013"/>
                </a:lnTo>
                <a:lnTo>
                  <a:pt x="4337211" y="434761"/>
                </a:lnTo>
                <a:lnTo>
                  <a:pt x="4337174" y="434761"/>
                </a:lnTo>
                <a:lnTo>
                  <a:pt x="4337211" y="434510"/>
                </a:lnTo>
                <a:lnTo>
                  <a:pt x="4337174" y="434510"/>
                </a:lnTo>
                <a:lnTo>
                  <a:pt x="4337211" y="434258"/>
                </a:lnTo>
                <a:lnTo>
                  <a:pt x="4337174" y="434258"/>
                </a:lnTo>
                <a:lnTo>
                  <a:pt x="4337211" y="434007"/>
                </a:lnTo>
                <a:lnTo>
                  <a:pt x="4337174" y="434007"/>
                </a:lnTo>
                <a:lnTo>
                  <a:pt x="4337211" y="433755"/>
                </a:lnTo>
                <a:lnTo>
                  <a:pt x="4337174" y="433755"/>
                </a:lnTo>
                <a:lnTo>
                  <a:pt x="4337211" y="433503"/>
                </a:lnTo>
                <a:lnTo>
                  <a:pt x="4337174" y="433503"/>
                </a:lnTo>
                <a:lnTo>
                  <a:pt x="4337211" y="433252"/>
                </a:lnTo>
                <a:lnTo>
                  <a:pt x="4337174" y="433252"/>
                </a:lnTo>
                <a:lnTo>
                  <a:pt x="4337211" y="433000"/>
                </a:lnTo>
                <a:lnTo>
                  <a:pt x="4337174" y="433000"/>
                </a:lnTo>
                <a:lnTo>
                  <a:pt x="4337211" y="432749"/>
                </a:lnTo>
                <a:lnTo>
                  <a:pt x="4337174" y="432749"/>
                </a:lnTo>
                <a:lnTo>
                  <a:pt x="4337211" y="432497"/>
                </a:lnTo>
                <a:lnTo>
                  <a:pt x="4337174" y="432497"/>
                </a:lnTo>
                <a:lnTo>
                  <a:pt x="4337211" y="432246"/>
                </a:lnTo>
                <a:lnTo>
                  <a:pt x="4337174" y="432246"/>
                </a:lnTo>
                <a:lnTo>
                  <a:pt x="4337211" y="431994"/>
                </a:lnTo>
                <a:lnTo>
                  <a:pt x="4337174" y="431994"/>
                </a:lnTo>
                <a:lnTo>
                  <a:pt x="4337211" y="431743"/>
                </a:lnTo>
                <a:lnTo>
                  <a:pt x="4337174" y="431743"/>
                </a:lnTo>
                <a:lnTo>
                  <a:pt x="4337211" y="431491"/>
                </a:lnTo>
                <a:lnTo>
                  <a:pt x="4337174" y="431491"/>
                </a:lnTo>
                <a:lnTo>
                  <a:pt x="4337211" y="431240"/>
                </a:lnTo>
                <a:lnTo>
                  <a:pt x="4337174" y="431240"/>
                </a:lnTo>
                <a:lnTo>
                  <a:pt x="4337211" y="430988"/>
                </a:lnTo>
                <a:lnTo>
                  <a:pt x="4337174" y="430988"/>
                </a:lnTo>
                <a:lnTo>
                  <a:pt x="4337211" y="430737"/>
                </a:lnTo>
                <a:lnTo>
                  <a:pt x="4337174" y="430737"/>
                </a:lnTo>
                <a:lnTo>
                  <a:pt x="4337211" y="430485"/>
                </a:lnTo>
                <a:lnTo>
                  <a:pt x="4337174" y="430485"/>
                </a:lnTo>
                <a:lnTo>
                  <a:pt x="4337211" y="430233"/>
                </a:lnTo>
                <a:lnTo>
                  <a:pt x="4337174" y="430233"/>
                </a:lnTo>
                <a:lnTo>
                  <a:pt x="4337211" y="429982"/>
                </a:lnTo>
                <a:lnTo>
                  <a:pt x="4337174" y="429982"/>
                </a:lnTo>
                <a:lnTo>
                  <a:pt x="4337211" y="429730"/>
                </a:lnTo>
                <a:lnTo>
                  <a:pt x="4337174" y="429730"/>
                </a:lnTo>
                <a:lnTo>
                  <a:pt x="4337211" y="429479"/>
                </a:lnTo>
                <a:lnTo>
                  <a:pt x="4337174" y="429479"/>
                </a:lnTo>
                <a:lnTo>
                  <a:pt x="4337211" y="429227"/>
                </a:lnTo>
                <a:lnTo>
                  <a:pt x="4337174" y="429227"/>
                </a:lnTo>
                <a:lnTo>
                  <a:pt x="4337211" y="428976"/>
                </a:lnTo>
                <a:lnTo>
                  <a:pt x="4337174" y="428976"/>
                </a:lnTo>
                <a:lnTo>
                  <a:pt x="4337211" y="428724"/>
                </a:lnTo>
                <a:lnTo>
                  <a:pt x="4337174" y="428724"/>
                </a:lnTo>
                <a:lnTo>
                  <a:pt x="4337211" y="428473"/>
                </a:lnTo>
                <a:lnTo>
                  <a:pt x="4337174" y="428473"/>
                </a:lnTo>
                <a:lnTo>
                  <a:pt x="4337211" y="428221"/>
                </a:lnTo>
                <a:lnTo>
                  <a:pt x="4337174" y="428221"/>
                </a:lnTo>
                <a:lnTo>
                  <a:pt x="4337211" y="427969"/>
                </a:lnTo>
                <a:lnTo>
                  <a:pt x="4337174" y="427969"/>
                </a:lnTo>
                <a:lnTo>
                  <a:pt x="4337211" y="427718"/>
                </a:lnTo>
                <a:lnTo>
                  <a:pt x="4337174" y="427718"/>
                </a:lnTo>
                <a:lnTo>
                  <a:pt x="4337211" y="427466"/>
                </a:lnTo>
                <a:lnTo>
                  <a:pt x="4337174" y="427466"/>
                </a:lnTo>
                <a:lnTo>
                  <a:pt x="4337211" y="427215"/>
                </a:lnTo>
                <a:lnTo>
                  <a:pt x="4337174" y="427215"/>
                </a:lnTo>
                <a:lnTo>
                  <a:pt x="4337211" y="426963"/>
                </a:lnTo>
                <a:lnTo>
                  <a:pt x="4337174" y="426963"/>
                </a:lnTo>
                <a:lnTo>
                  <a:pt x="4337211" y="426712"/>
                </a:lnTo>
                <a:lnTo>
                  <a:pt x="4337174" y="426712"/>
                </a:lnTo>
                <a:lnTo>
                  <a:pt x="4337211" y="426460"/>
                </a:lnTo>
                <a:lnTo>
                  <a:pt x="4337174" y="426460"/>
                </a:lnTo>
                <a:lnTo>
                  <a:pt x="4337211" y="426209"/>
                </a:lnTo>
                <a:lnTo>
                  <a:pt x="4337174" y="426209"/>
                </a:lnTo>
                <a:lnTo>
                  <a:pt x="4337211" y="425957"/>
                </a:lnTo>
                <a:lnTo>
                  <a:pt x="4337174" y="425957"/>
                </a:lnTo>
                <a:lnTo>
                  <a:pt x="4337211" y="425706"/>
                </a:lnTo>
                <a:lnTo>
                  <a:pt x="4337174" y="425706"/>
                </a:lnTo>
                <a:lnTo>
                  <a:pt x="4337211" y="425454"/>
                </a:lnTo>
                <a:lnTo>
                  <a:pt x="4337174" y="425454"/>
                </a:lnTo>
                <a:lnTo>
                  <a:pt x="4337211" y="425203"/>
                </a:lnTo>
                <a:lnTo>
                  <a:pt x="4337174" y="425203"/>
                </a:lnTo>
                <a:lnTo>
                  <a:pt x="4337211" y="424951"/>
                </a:lnTo>
                <a:lnTo>
                  <a:pt x="4337175" y="424951"/>
                </a:lnTo>
                <a:close/>
                <a:moveTo>
                  <a:pt x="4964583" y="221659"/>
                </a:moveTo>
                <a:lnTo>
                  <a:pt x="5347731" y="221659"/>
                </a:lnTo>
                <a:lnTo>
                  <a:pt x="5347695" y="221911"/>
                </a:lnTo>
                <a:lnTo>
                  <a:pt x="5347730" y="221911"/>
                </a:lnTo>
                <a:lnTo>
                  <a:pt x="5347694" y="222162"/>
                </a:lnTo>
                <a:lnTo>
                  <a:pt x="5347730" y="222162"/>
                </a:lnTo>
                <a:lnTo>
                  <a:pt x="5347694" y="222414"/>
                </a:lnTo>
                <a:lnTo>
                  <a:pt x="5347730" y="222414"/>
                </a:lnTo>
                <a:lnTo>
                  <a:pt x="5347694" y="222665"/>
                </a:lnTo>
                <a:lnTo>
                  <a:pt x="5347730" y="222665"/>
                </a:lnTo>
                <a:lnTo>
                  <a:pt x="5347694" y="222917"/>
                </a:lnTo>
                <a:lnTo>
                  <a:pt x="5347730" y="222917"/>
                </a:lnTo>
                <a:lnTo>
                  <a:pt x="5347694" y="223168"/>
                </a:lnTo>
                <a:lnTo>
                  <a:pt x="5347730" y="223168"/>
                </a:lnTo>
                <a:lnTo>
                  <a:pt x="5347694" y="223420"/>
                </a:lnTo>
                <a:lnTo>
                  <a:pt x="5347730" y="223420"/>
                </a:lnTo>
                <a:lnTo>
                  <a:pt x="5347694" y="223671"/>
                </a:lnTo>
                <a:lnTo>
                  <a:pt x="5347730" y="223671"/>
                </a:lnTo>
                <a:lnTo>
                  <a:pt x="5347694" y="223923"/>
                </a:lnTo>
                <a:lnTo>
                  <a:pt x="5347730" y="223923"/>
                </a:lnTo>
                <a:lnTo>
                  <a:pt x="5347694" y="224174"/>
                </a:lnTo>
                <a:lnTo>
                  <a:pt x="5347730" y="224174"/>
                </a:lnTo>
                <a:lnTo>
                  <a:pt x="5347694" y="224426"/>
                </a:lnTo>
                <a:lnTo>
                  <a:pt x="5347730" y="224426"/>
                </a:lnTo>
                <a:lnTo>
                  <a:pt x="5347694" y="224677"/>
                </a:lnTo>
                <a:lnTo>
                  <a:pt x="5347730" y="224677"/>
                </a:lnTo>
                <a:lnTo>
                  <a:pt x="5347694" y="224929"/>
                </a:lnTo>
                <a:lnTo>
                  <a:pt x="5347730" y="224929"/>
                </a:lnTo>
                <a:lnTo>
                  <a:pt x="5347694" y="225181"/>
                </a:lnTo>
                <a:lnTo>
                  <a:pt x="5347730" y="225181"/>
                </a:lnTo>
                <a:lnTo>
                  <a:pt x="5347694" y="225432"/>
                </a:lnTo>
                <a:lnTo>
                  <a:pt x="5347730" y="225432"/>
                </a:lnTo>
                <a:lnTo>
                  <a:pt x="5347694" y="225684"/>
                </a:lnTo>
                <a:lnTo>
                  <a:pt x="5347730" y="225684"/>
                </a:lnTo>
                <a:lnTo>
                  <a:pt x="5347694" y="225935"/>
                </a:lnTo>
                <a:lnTo>
                  <a:pt x="5347730" y="225935"/>
                </a:lnTo>
                <a:lnTo>
                  <a:pt x="5347694" y="226187"/>
                </a:lnTo>
                <a:lnTo>
                  <a:pt x="5347730" y="226187"/>
                </a:lnTo>
                <a:lnTo>
                  <a:pt x="5347694" y="226438"/>
                </a:lnTo>
                <a:lnTo>
                  <a:pt x="5347730" y="226438"/>
                </a:lnTo>
                <a:lnTo>
                  <a:pt x="5347694" y="226690"/>
                </a:lnTo>
                <a:lnTo>
                  <a:pt x="5347730" y="226690"/>
                </a:lnTo>
                <a:lnTo>
                  <a:pt x="5347694" y="226941"/>
                </a:lnTo>
                <a:lnTo>
                  <a:pt x="5347730" y="226941"/>
                </a:lnTo>
                <a:lnTo>
                  <a:pt x="5347694" y="227193"/>
                </a:lnTo>
                <a:lnTo>
                  <a:pt x="5347730" y="227193"/>
                </a:lnTo>
                <a:lnTo>
                  <a:pt x="5347694" y="227445"/>
                </a:lnTo>
                <a:lnTo>
                  <a:pt x="5347730" y="227445"/>
                </a:lnTo>
                <a:lnTo>
                  <a:pt x="5347694" y="227696"/>
                </a:lnTo>
                <a:lnTo>
                  <a:pt x="5347730" y="227696"/>
                </a:lnTo>
                <a:lnTo>
                  <a:pt x="5347694" y="227948"/>
                </a:lnTo>
                <a:lnTo>
                  <a:pt x="5347730" y="227948"/>
                </a:lnTo>
                <a:lnTo>
                  <a:pt x="5347694" y="228199"/>
                </a:lnTo>
                <a:lnTo>
                  <a:pt x="5347730" y="228199"/>
                </a:lnTo>
                <a:lnTo>
                  <a:pt x="5347694" y="228451"/>
                </a:lnTo>
                <a:lnTo>
                  <a:pt x="5347730" y="228451"/>
                </a:lnTo>
                <a:lnTo>
                  <a:pt x="5347694" y="228702"/>
                </a:lnTo>
                <a:lnTo>
                  <a:pt x="5347730" y="228702"/>
                </a:lnTo>
                <a:lnTo>
                  <a:pt x="5347694" y="228954"/>
                </a:lnTo>
                <a:lnTo>
                  <a:pt x="5347730" y="228954"/>
                </a:lnTo>
                <a:lnTo>
                  <a:pt x="5347694" y="229205"/>
                </a:lnTo>
                <a:lnTo>
                  <a:pt x="5347730" y="229205"/>
                </a:lnTo>
                <a:lnTo>
                  <a:pt x="5347694" y="229457"/>
                </a:lnTo>
                <a:lnTo>
                  <a:pt x="5347730" y="229457"/>
                </a:lnTo>
                <a:lnTo>
                  <a:pt x="5347694" y="229708"/>
                </a:lnTo>
                <a:lnTo>
                  <a:pt x="5347730" y="229708"/>
                </a:lnTo>
                <a:lnTo>
                  <a:pt x="5347694" y="229960"/>
                </a:lnTo>
                <a:lnTo>
                  <a:pt x="5347730" y="229960"/>
                </a:lnTo>
                <a:lnTo>
                  <a:pt x="5347694" y="230211"/>
                </a:lnTo>
                <a:lnTo>
                  <a:pt x="5347730" y="230211"/>
                </a:lnTo>
                <a:lnTo>
                  <a:pt x="5347694" y="230463"/>
                </a:lnTo>
                <a:lnTo>
                  <a:pt x="5347730" y="230463"/>
                </a:lnTo>
                <a:lnTo>
                  <a:pt x="5347694" y="230715"/>
                </a:lnTo>
                <a:lnTo>
                  <a:pt x="5347730" y="230715"/>
                </a:lnTo>
                <a:lnTo>
                  <a:pt x="5347694" y="230966"/>
                </a:lnTo>
                <a:lnTo>
                  <a:pt x="5347730" y="230966"/>
                </a:lnTo>
                <a:lnTo>
                  <a:pt x="5347694" y="231218"/>
                </a:lnTo>
                <a:lnTo>
                  <a:pt x="5347730" y="231218"/>
                </a:lnTo>
                <a:lnTo>
                  <a:pt x="5347694" y="231469"/>
                </a:lnTo>
                <a:lnTo>
                  <a:pt x="5347730" y="231469"/>
                </a:lnTo>
                <a:lnTo>
                  <a:pt x="5347694" y="231721"/>
                </a:lnTo>
                <a:lnTo>
                  <a:pt x="5347730" y="231721"/>
                </a:lnTo>
                <a:lnTo>
                  <a:pt x="5347694" y="231972"/>
                </a:lnTo>
                <a:lnTo>
                  <a:pt x="5347730" y="231972"/>
                </a:lnTo>
                <a:lnTo>
                  <a:pt x="5347694" y="232224"/>
                </a:lnTo>
                <a:lnTo>
                  <a:pt x="5347730" y="232224"/>
                </a:lnTo>
                <a:lnTo>
                  <a:pt x="5347694" y="232475"/>
                </a:lnTo>
                <a:lnTo>
                  <a:pt x="5347730" y="232475"/>
                </a:lnTo>
                <a:lnTo>
                  <a:pt x="5347694" y="232727"/>
                </a:lnTo>
                <a:lnTo>
                  <a:pt x="5347730" y="232727"/>
                </a:lnTo>
                <a:lnTo>
                  <a:pt x="5347694" y="232979"/>
                </a:lnTo>
                <a:lnTo>
                  <a:pt x="5347730" y="232979"/>
                </a:lnTo>
                <a:lnTo>
                  <a:pt x="5347694" y="233230"/>
                </a:lnTo>
                <a:lnTo>
                  <a:pt x="5347730" y="233230"/>
                </a:lnTo>
                <a:lnTo>
                  <a:pt x="5347694" y="233482"/>
                </a:lnTo>
                <a:lnTo>
                  <a:pt x="5347730" y="233482"/>
                </a:lnTo>
                <a:lnTo>
                  <a:pt x="5347694" y="233733"/>
                </a:lnTo>
                <a:lnTo>
                  <a:pt x="5347730" y="233733"/>
                </a:lnTo>
                <a:lnTo>
                  <a:pt x="5347694" y="233985"/>
                </a:lnTo>
                <a:lnTo>
                  <a:pt x="5347730" y="233985"/>
                </a:lnTo>
                <a:lnTo>
                  <a:pt x="5347694" y="234236"/>
                </a:lnTo>
                <a:lnTo>
                  <a:pt x="5347730" y="234236"/>
                </a:lnTo>
                <a:lnTo>
                  <a:pt x="5347694" y="234488"/>
                </a:lnTo>
                <a:lnTo>
                  <a:pt x="5347730" y="234488"/>
                </a:lnTo>
                <a:lnTo>
                  <a:pt x="5347694" y="234739"/>
                </a:lnTo>
                <a:lnTo>
                  <a:pt x="5347730" y="234739"/>
                </a:lnTo>
                <a:lnTo>
                  <a:pt x="5347694" y="234991"/>
                </a:lnTo>
                <a:lnTo>
                  <a:pt x="5347730" y="234991"/>
                </a:lnTo>
                <a:lnTo>
                  <a:pt x="5347694" y="235242"/>
                </a:lnTo>
                <a:lnTo>
                  <a:pt x="5347730" y="235242"/>
                </a:lnTo>
                <a:lnTo>
                  <a:pt x="5347694" y="235494"/>
                </a:lnTo>
                <a:lnTo>
                  <a:pt x="5347730" y="235494"/>
                </a:lnTo>
                <a:lnTo>
                  <a:pt x="5347694" y="235745"/>
                </a:lnTo>
                <a:lnTo>
                  <a:pt x="5347730" y="235745"/>
                </a:lnTo>
                <a:lnTo>
                  <a:pt x="5347694" y="235997"/>
                </a:lnTo>
                <a:lnTo>
                  <a:pt x="5347730" y="235997"/>
                </a:lnTo>
                <a:lnTo>
                  <a:pt x="5347694" y="236248"/>
                </a:lnTo>
                <a:lnTo>
                  <a:pt x="5347730" y="236248"/>
                </a:lnTo>
                <a:lnTo>
                  <a:pt x="5347694" y="236500"/>
                </a:lnTo>
                <a:lnTo>
                  <a:pt x="5347730" y="236500"/>
                </a:lnTo>
                <a:lnTo>
                  <a:pt x="5347694" y="236752"/>
                </a:lnTo>
                <a:lnTo>
                  <a:pt x="5347730" y="236752"/>
                </a:lnTo>
                <a:lnTo>
                  <a:pt x="5347694" y="237003"/>
                </a:lnTo>
                <a:lnTo>
                  <a:pt x="5347730" y="237003"/>
                </a:lnTo>
                <a:lnTo>
                  <a:pt x="5347694" y="237255"/>
                </a:lnTo>
                <a:lnTo>
                  <a:pt x="5347730" y="237255"/>
                </a:lnTo>
                <a:lnTo>
                  <a:pt x="5347694" y="237506"/>
                </a:lnTo>
                <a:lnTo>
                  <a:pt x="5347730" y="237506"/>
                </a:lnTo>
                <a:lnTo>
                  <a:pt x="5347694" y="237758"/>
                </a:lnTo>
                <a:lnTo>
                  <a:pt x="5347730" y="237758"/>
                </a:lnTo>
                <a:lnTo>
                  <a:pt x="5347694" y="238009"/>
                </a:lnTo>
                <a:lnTo>
                  <a:pt x="5347730" y="238009"/>
                </a:lnTo>
                <a:lnTo>
                  <a:pt x="5347694" y="238261"/>
                </a:lnTo>
                <a:lnTo>
                  <a:pt x="5347730" y="238261"/>
                </a:lnTo>
                <a:lnTo>
                  <a:pt x="5347694" y="238512"/>
                </a:lnTo>
                <a:lnTo>
                  <a:pt x="5347730" y="238512"/>
                </a:lnTo>
                <a:lnTo>
                  <a:pt x="5347694" y="238764"/>
                </a:lnTo>
                <a:lnTo>
                  <a:pt x="5347730" y="238764"/>
                </a:lnTo>
                <a:lnTo>
                  <a:pt x="5347694" y="239016"/>
                </a:lnTo>
                <a:lnTo>
                  <a:pt x="5347730" y="239016"/>
                </a:lnTo>
                <a:lnTo>
                  <a:pt x="5347694" y="239267"/>
                </a:lnTo>
                <a:lnTo>
                  <a:pt x="5347730" y="239267"/>
                </a:lnTo>
                <a:lnTo>
                  <a:pt x="5347694" y="239519"/>
                </a:lnTo>
                <a:lnTo>
                  <a:pt x="5347730" y="239519"/>
                </a:lnTo>
                <a:lnTo>
                  <a:pt x="5347694" y="239770"/>
                </a:lnTo>
                <a:lnTo>
                  <a:pt x="5347730" y="239770"/>
                </a:lnTo>
                <a:lnTo>
                  <a:pt x="5347694" y="240022"/>
                </a:lnTo>
                <a:lnTo>
                  <a:pt x="5347730" y="240022"/>
                </a:lnTo>
                <a:lnTo>
                  <a:pt x="5347694" y="240273"/>
                </a:lnTo>
                <a:lnTo>
                  <a:pt x="5347730" y="240273"/>
                </a:lnTo>
                <a:lnTo>
                  <a:pt x="5347694" y="240525"/>
                </a:lnTo>
                <a:lnTo>
                  <a:pt x="5347730" y="240525"/>
                </a:lnTo>
                <a:lnTo>
                  <a:pt x="5347694" y="240776"/>
                </a:lnTo>
                <a:lnTo>
                  <a:pt x="5347730" y="240776"/>
                </a:lnTo>
                <a:lnTo>
                  <a:pt x="5347694" y="241028"/>
                </a:lnTo>
                <a:lnTo>
                  <a:pt x="5347730" y="241028"/>
                </a:lnTo>
                <a:lnTo>
                  <a:pt x="5347694" y="241279"/>
                </a:lnTo>
                <a:lnTo>
                  <a:pt x="5347730" y="241279"/>
                </a:lnTo>
                <a:lnTo>
                  <a:pt x="5347694" y="241531"/>
                </a:lnTo>
                <a:lnTo>
                  <a:pt x="5347730" y="241531"/>
                </a:lnTo>
                <a:lnTo>
                  <a:pt x="5347694" y="241782"/>
                </a:lnTo>
                <a:lnTo>
                  <a:pt x="5347730" y="241782"/>
                </a:lnTo>
                <a:lnTo>
                  <a:pt x="5347694" y="242034"/>
                </a:lnTo>
                <a:lnTo>
                  <a:pt x="5347730" y="242034"/>
                </a:lnTo>
                <a:lnTo>
                  <a:pt x="5286428" y="665315"/>
                </a:lnTo>
                <a:lnTo>
                  <a:pt x="5164118" y="665315"/>
                </a:lnTo>
                <a:lnTo>
                  <a:pt x="5164318" y="665063"/>
                </a:lnTo>
                <a:lnTo>
                  <a:pt x="5164118" y="665063"/>
                </a:lnTo>
                <a:lnTo>
                  <a:pt x="5164318" y="664812"/>
                </a:lnTo>
                <a:lnTo>
                  <a:pt x="5164118" y="664812"/>
                </a:lnTo>
                <a:lnTo>
                  <a:pt x="5164318" y="664560"/>
                </a:lnTo>
                <a:lnTo>
                  <a:pt x="5164118" y="664560"/>
                </a:lnTo>
                <a:lnTo>
                  <a:pt x="5164318" y="664309"/>
                </a:lnTo>
                <a:lnTo>
                  <a:pt x="5164118" y="664309"/>
                </a:lnTo>
                <a:lnTo>
                  <a:pt x="5164318" y="664057"/>
                </a:lnTo>
                <a:lnTo>
                  <a:pt x="5164118" y="664057"/>
                </a:lnTo>
                <a:lnTo>
                  <a:pt x="5164318" y="663806"/>
                </a:lnTo>
                <a:lnTo>
                  <a:pt x="5164118" y="663806"/>
                </a:lnTo>
                <a:lnTo>
                  <a:pt x="5164318" y="663554"/>
                </a:lnTo>
                <a:lnTo>
                  <a:pt x="5164118" y="663554"/>
                </a:lnTo>
                <a:lnTo>
                  <a:pt x="5164318" y="663303"/>
                </a:lnTo>
                <a:lnTo>
                  <a:pt x="5164118" y="663303"/>
                </a:lnTo>
                <a:lnTo>
                  <a:pt x="5164318" y="663051"/>
                </a:lnTo>
                <a:lnTo>
                  <a:pt x="5164118" y="663051"/>
                </a:lnTo>
                <a:lnTo>
                  <a:pt x="5164318" y="662800"/>
                </a:lnTo>
                <a:lnTo>
                  <a:pt x="5164118" y="662800"/>
                </a:lnTo>
                <a:lnTo>
                  <a:pt x="5164318" y="662548"/>
                </a:lnTo>
                <a:lnTo>
                  <a:pt x="5164118" y="662548"/>
                </a:lnTo>
                <a:lnTo>
                  <a:pt x="5164318" y="662297"/>
                </a:lnTo>
                <a:lnTo>
                  <a:pt x="5164118" y="662297"/>
                </a:lnTo>
                <a:lnTo>
                  <a:pt x="5164318" y="662045"/>
                </a:lnTo>
                <a:lnTo>
                  <a:pt x="5164118" y="662045"/>
                </a:lnTo>
                <a:lnTo>
                  <a:pt x="5164318" y="661793"/>
                </a:lnTo>
                <a:lnTo>
                  <a:pt x="5164118" y="661793"/>
                </a:lnTo>
                <a:lnTo>
                  <a:pt x="5164318" y="661542"/>
                </a:lnTo>
                <a:lnTo>
                  <a:pt x="5164118" y="661542"/>
                </a:lnTo>
                <a:lnTo>
                  <a:pt x="5164318" y="661290"/>
                </a:lnTo>
                <a:lnTo>
                  <a:pt x="5164118" y="661290"/>
                </a:lnTo>
                <a:lnTo>
                  <a:pt x="5164318" y="661039"/>
                </a:lnTo>
                <a:lnTo>
                  <a:pt x="5164118" y="661039"/>
                </a:lnTo>
                <a:lnTo>
                  <a:pt x="5164318" y="660787"/>
                </a:lnTo>
                <a:lnTo>
                  <a:pt x="5164118" y="660787"/>
                </a:lnTo>
                <a:lnTo>
                  <a:pt x="5164318" y="660536"/>
                </a:lnTo>
                <a:lnTo>
                  <a:pt x="5164118" y="660536"/>
                </a:lnTo>
                <a:lnTo>
                  <a:pt x="5164318" y="660284"/>
                </a:lnTo>
                <a:lnTo>
                  <a:pt x="5164118" y="660284"/>
                </a:lnTo>
                <a:lnTo>
                  <a:pt x="5164318" y="660033"/>
                </a:lnTo>
                <a:lnTo>
                  <a:pt x="5164118" y="660033"/>
                </a:lnTo>
                <a:lnTo>
                  <a:pt x="5164318" y="659781"/>
                </a:lnTo>
                <a:lnTo>
                  <a:pt x="5164118" y="659781"/>
                </a:lnTo>
                <a:lnTo>
                  <a:pt x="5164318" y="659529"/>
                </a:lnTo>
                <a:lnTo>
                  <a:pt x="5164118" y="659529"/>
                </a:lnTo>
                <a:lnTo>
                  <a:pt x="5164318" y="659278"/>
                </a:lnTo>
                <a:lnTo>
                  <a:pt x="5164118" y="659278"/>
                </a:lnTo>
                <a:lnTo>
                  <a:pt x="5164318" y="659026"/>
                </a:lnTo>
                <a:lnTo>
                  <a:pt x="5164118" y="659026"/>
                </a:lnTo>
                <a:lnTo>
                  <a:pt x="5164318" y="658775"/>
                </a:lnTo>
                <a:lnTo>
                  <a:pt x="5164118" y="658775"/>
                </a:lnTo>
                <a:lnTo>
                  <a:pt x="5164318" y="658523"/>
                </a:lnTo>
                <a:lnTo>
                  <a:pt x="5164118" y="658523"/>
                </a:lnTo>
                <a:lnTo>
                  <a:pt x="5164318" y="658272"/>
                </a:lnTo>
                <a:lnTo>
                  <a:pt x="5164118" y="658272"/>
                </a:lnTo>
                <a:lnTo>
                  <a:pt x="5164318" y="658020"/>
                </a:lnTo>
                <a:lnTo>
                  <a:pt x="5164118" y="658020"/>
                </a:lnTo>
                <a:lnTo>
                  <a:pt x="5164318" y="657769"/>
                </a:lnTo>
                <a:lnTo>
                  <a:pt x="5164118" y="657769"/>
                </a:lnTo>
                <a:lnTo>
                  <a:pt x="5164318" y="657517"/>
                </a:lnTo>
                <a:lnTo>
                  <a:pt x="5164118" y="657517"/>
                </a:lnTo>
                <a:lnTo>
                  <a:pt x="5164318" y="657266"/>
                </a:lnTo>
                <a:lnTo>
                  <a:pt x="5164118" y="657266"/>
                </a:lnTo>
                <a:lnTo>
                  <a:pt x="5164318" y="657014"/>
                </a:lnTo>
                <a:lnTo>
                  <a:pt x="5164118" y="657014"/>
                </a:lnTo>
                <a:lnTo>
                  <a:pt x="5164318" y="656763"/>
                </a:lnTo>
                <a:lnTo>
                  <a:pt x="5164118" y="656763"/>
                </a:lnTo>
                <a:lnTo>
                  <a:pt x="5164318" y="656511"/>
                </a:lnTo>
                <a:lnTo>
                  <a:pt x="5164118" y="656511"/>
                </a:lnTo>
                <a:lnTo>
                  <a:pt x="5164318" y="656260"/>
                </a:lnTo>
                <a:lnTo>
                  <a:pt x="5164118" y="656260"/>
                </a:lnTo>
                <a:lnTo>
                  <a:pt x="5164318" y="656008"/>
                </a:lnTo>
                <a:lnTo>
                  <a:pt x="5164118" y="656008"/>
                </a:lnTo>
                <a:lnTo>
                  <a:pt x="5164318" y="655756"/>
                </a:lnTo>
                <a:lnTo>
                  <a:pt x="5164118" y="655756"/>
                </a:lnTo>
                <a:lnTo>
                  <a:pt x="5164318" y="655505"/>
                </a:lnTo>
                <a:lnTo>
                  <a:pt x="5164118" y="655505"/>
                </a:lnTo>
                <a:lnTo>
                  <a:pt x="5164318" y="655253"/>
                </a:lnTo>
                <a:lnTo>
                  <a:pt x="5164118" y="655253"/>
                </a:lnTo>
                <a:lnTo>
                  <a:pt x="5164318" y="655002"/>
                </a:lnTo>
                <a:lnTo>
                  <a:pt x="5164118" y="655002"/>
                </a:lnTo>
                <a:lnTo>
                  <a:pt x="5164318" y="654750"/>
                </a:lnTo>
                <a:lnTo>
                  <a:pt x="5164118" y="654750"/>
                </a:lnTo>
                <a:lnTo>
                  <a:pt x="5164318" y="654499"/>
                </a:lnTo>
                <a:lnTo>
                  <a:pt x="5164118" y="654499"/>
                </a:lnTo>
                <a:lnTo>
                  <a:pt x="5164318" y="654247"/>
                </a:lnTo>
                <a:lnTo>
                  <a:pt x="5164118" y="654247"/>
                </a:lnTo>
                <a:lnTo>
                  <a:pt x="5164318" y="653996"/>
                </a:lnTo>
                <a:lnTo>
                  <a:pt x="5164118" y="653996"/>
                </a:lnTo>
                <a:lnTo>
                  <a:pt x="5164318" y="653744"/>
                </a:lnTo>
                <a:lnTo>
                  <a:pt x="5164118" y="653744"/>
                </a:lnTo>
                <a:lnTo>
                  <a:pt x="5164318" y="653492"/>
                </a:lnTo>
                <a:lnTo>
                  <a:pt x="5164118" y="653492"/>
                </a:lnTo>
                <a:lnTo>
                  <a:pt x="5164318" y="653241"/>
                </a:lnTo>
                <a:lnTo>
                  <a:pt x="5164118" y="653241"/>
                </a:lnTo>
                <a:lnTo>
                  <a:pt x="5164318" y="652989"/>
                </a:lnTo>
                <a:lnTo>
                  <a:pt x="5164118" y="652989"/>
                </a:lnTo>
                <a:lnTo>
                  <a:pt x="5164318" y="652738"/>
                </a:lnTo>
                <a:lnTo>
                  <a:pt x="5164118" y="652738"/>
                </a:lnTo>
                <a:lnTo>
                  <a:pt x="5164318" y="652486"/>
                </a:lnTo>
                <a:lnTo>
                  <a:pt x="5164118" y="652486"/>
                </a:lnTo>
                <a:lnTo>
                  <a:pt x="5164318" y="652235"/>
                </a:lnTo>
                <a:lnTo>
                  <a:pt x="5164118" y="652235"/>
                </a:lnTo>
                <a:lnTo>
                  <a:pt x="5164318" y="651983"/>
                </a:lnTo>
                <a:lnTo>
                  <a:pt x="5164118" y="651983"/>
                </a:lnTo>
                <a:lnTo>
                  <a:pt x="5164318" y="651732"/>
                </a:lnTo>
                <a:lnTo>
                  <a:pt x="5164118" y="651732"/>
                </a:lnTo>
                <a:lnTo>
                  <a:pt x="5164318" y="651480"/>
                </a:lnTo>
                <a:lnTo>
                  <a:pt x="5164118" y="651480"/>
                </a:lnTo>
                <a:lnTo>
                  <a:pt x="5164318" y="651229"/>
                </a:lnTo>
                <a:lnTo>
                  <a:pt x="5164118" y="651229"/>
                </a:lnTo>
                <a:lnTo>
                  <a:pt x="5164318" y="650977"/>
                </a:lnTo>
                <a:lnTo>
                  <a:pt x="5164118" y="650977"/>
                </a:lnTo>
                <a:lnTo>
                  <a:pt x="5164318" y="650726"/>
                </a:lnTo>
                <a:lnTo>
                  <a:pt x="5164118" y="650726"/>
                </a:lnTo>
                <a:lnTo>
                  <a:pt x="5164318" y="650474"/>
                </a:lnTo>
                <a:lnTo>
                  <a:pt x="5164118" y="650474"/>
                </a:lnTo>
                <a:lnTo>
                  <a:pt x="5164318" y="650222"/>
                </a:lnTo>
                <a:lnTo>
                  <a:pt x="5164118" y="650222"/>
                </a:lnTo>
                <a:lnTo>
                  <a:pt x="5164318" y="649971"/>
                </a:lnTo>
                <a:lnTo>
                  <a:pt x="5164118" y="649971"/>
                </a:lnTo>
                <a:lnTo>
                  <a:pt x="5164318" y="649719"/>
                </a:lnTo>
                <a:lnTo>
                  <a:pt x="5164118" y="649719"/>
                </a:lnTo>
                <a:lnTo>
                  <a:pt x="5164318" y="649468"/>
                </a:lnTo>
                <a:lnTo>
                  <a:pt x="5164118" y="649468"/>
                </a:lnTo>
                <a:lnTo>
                  <a:pt x="5164318" y="649216"/>
                </a:lnTo>
                <a:lnTo>
                  <a:pt x="5164118" y="649216"/>
                </a:lnTo>
                <a:lnTo>
                  <a:pt x="5164318" y="648965"/>
                </a:lnTo>
                <a:lnTo>
                  <a:pt x="5164118" y="648965"/>
                </a:lnTo>
                <a:lnTo>
                  <a:pt x="5164318" y="648713"/>
                </a:lnTo>
                <a:lnTo>
                  <a:pt x="5164118" y="648713"/>
                </a:lnTo>
                <a:lnTo>
                  <a:pt x="5164318" y="648462"/>
                </a:lnTo>
                <a:lnTo>
                  <a:pt x="5164118" y="648462"/>
                </a:lnTo>
                <a:lnTo>
                  <a:pt x="5164318" y="648210"/>
                </a:lnTo>
                <a:lnTo>
                  <a:pt x="5164118" y="648210"/>
                </a:lnTo>
                <a:lnTo>
                  <a:pt x="5164318" y="647958"/>
                </a:lnTo>
                <a:lnTo>
                  <a:pt x="5164118" y="647958"/>
                </a:lnTo>
                <a:lnTo>
                  <a:pt x="5164318" y="647707"/>
                </a:lnTo>
                <a:lnTo>
                  <a:pt x="5164118" y="647707"/>
                </a:lnTo>
                <a:lnTo>
                  <a:pt x="5164318" y="647455"/>
                </a:lnTo>
                <a:lnTo>
                  <a:pt x="5164118" y="647455"/>
                </a:lnTo>
                <a:lnTo>
                  <a:pt x="5164318" y="647204"/>
                </a:lnTo>
                <a:lnTo>
                  <a:pt x="5164118" y="647204"/>
                </a:lnTo>
                <a:lnTo>
                  <a:pt x="5164319" y="646952"/>
                </a:lnTo>
                <a:lnTo>
                  <a:pt x="5164118" y="646952"/>
                </a:lnTo>
                <a:lnTo>
                  <a:pt x="5164318" y="646701"/>
                </a:lnTo>
                <a:lnTo>
                  <a:pt x="5164118" y="646701"/>
                </a:lnTo>
                <a:lnTo>
                  <a:pt x="5164318" y="646449"/>
                </a:lnTo>
                <a:lnTo>
                  <a:pt x="5164118" y="646449"/>
                </a:lnTo>
                <a:lnTo>
                  <a:pt x="5164318" y="646198"/>
                </a:lnTo>
                <a:lnTo>
                  <a:pt x="5164118" y="646198"/>
                </a:lnTo>
                <a:lnTo>
                  <a:pt x="5164318" y="645946"/>
                </a:lnTo>
                <a:lnTo>
                  <a:pt x="5164118" y="645946"/>
                </a:lnTo>
                <a:lnTo>
                  <a:pt x="5164318" y="645695"/>
                </a:lnTo>
                <a:lnTo>
                  <a:pt x="5164118" y="645695"/>
                </a:lnTo>
                <a:lnTo>
                  <a:pt x="5164319" y="645443"/>
                </a:lnTo>
                <a:lnTo>
                  <a:pt x="5164118" y="645443"/>
                </a:lnTo>
                <a:lnTo>
                  <a:pt x="5164318" y="645192"/>
                </a:lnTo>
                <a:lnTo>
                  <a:pt x="5164118" y="645192"/>
                </a:lnTo>
                <a:lnTo>
                  <a:pt x="5164318" y="644940"/>
                </a:lnTo>
                <a:lnTo>
                  <a:pt x="5164118" y="644940"/>
                </a:lnTo>
                <a:lnTo>
                  <a:pt x="5188330" y="614468"/>
                </a:lnTo>
                <a:lnTo>
                  <a:pt x="5231714" y="315085"/>
                </a:lnTo>
                <a:lnTo>
                  <a:pt x="5070195" y="315085"/>
                </a:lnTo>
                <a:lnTo>
                  <a:pt x="5066059" y="343550"/>
                </a:lnTo>
                <a:lnTo>
                  <a:pt x="5204611" y="343550"/>
                </a:lnTo>
                <a:lnTo>
                  <a:pt x="5204575" y="343802"/>
                </a:lnTo>
                <a:lnTo>
                  <a:pt x="5204610" y="343802"/>
                </a:lnTo>
                <a:lnTo>
                  <a:pt x="5204574" y="344053"/>
                </a:lnTo>
                <a:lnTo>
                  <a:pt x="5204610" y="344053"/>
                </a:lnTo>
                <a:lnTo>
                  <a:pt x="5204574" y="344305"/>
                </a:lnTo>
                <a:lnTo>
                  <a:pt x="5204610" y="344305"/>
                </a:lnTo>
                <a:lnTo>
                  <a:pt x="5204574" y="344556"/>
                </a:lnTo>
                <a:lnTo>
                  <a:pt x="5204610" y="344556"/>
                </a:lnTo>
                <a:lnTo>
                  <a:pt x="5204574" y="344808"/>
                </a:lnTo>
                <a:lnTo>
                  <a:pt x="5204610" y="344808"/>
                </a:lnTo>
                <a:lnTo>
                  <a:pt x="5204574" y="345059"/>
                </a:lnTo>
                <a:lnTo>
                  <a:pt x="5204610" y="345059"/>
                </a:lnTo>
                <a:lnTo>
                  <a:pt x="5204574" y="345311"/>
                </a:lnTo>
                <a:lnTo>
                  <a:pt x="5204610" y="345311"/>
                </a:lnTo>
                <a:lnTo>
                  <a:pt x="5204574" y="345562"/>
                </a:lnTo>
                <a:lnTo>
                  <a:pt x="5204610" y="345562"/>
                </a:lnTo>
                <a:lnTo>
                  <a:pt x="5204574" y="345814"/>
                </a:lnTo>
                <a:lnTo>
                  <a:pt x="5204610" y="345814"/>
                </a:lnTo>
                <a:lnTo>
                  <a:pt x="5204574" y="346065"/>
                </a:lnTo>
                <a:lnTo>
                  <a:pt x="5204610" y="346065"/>
                </a:lnTo>
                <a:lnTo>
                  <a:pt x="5204574" y="346317"/>
                </a:lnTo>
                <a:lnTo>
                  <a:pt x="5204610" y="346317"/>
                </a:lnTo>
                <a:lnTo>
                  <a:pt x="5204574" y="346568"/>
                </a:lnTo>
                <a:lnTo>
                  <a:pt x="5204610" y="346568"/>
                </a:lnTo>
                <a:lnTo>
                  <a:pt x="5204574" y="346820"/>
                </a:lnTo>
                <a:lnTo>
                  <a:pt x="5204610" y="346820"/>
                </a:lnTo>
                <a:lnTo>
                  <a:pt x="5204574" y="347072"/>
                </a:lnTo>
                <a:lnTo>
                  <a:pt x="5204610" y="347072"/>
                </a:lnTo>
                <a:lnTo>
                  <a:pt x="5204574" y="347323"/>
                </a:lnTo>
                <a:lnTo>
                  <a:pt x="5204610" y="347323"/>
                </a:lnTo>
                <a:lnTo>
                  <a:pt x="5204574" y="347575"/>
                </a:lnTo>
                <a:lnTo>
                  <a:pt x="5204610" y="347575"/>
                </a:lnTo>
                <a:lnTo>
                  <a:pt x="5204574" y="347826"/>
                </a:lnTo>
                <a:lnTo>
                  <a:pt x="5204610" y="347826"/>
                </a:lnTo>
                <a:lnTo>
                  <a:pt x="5204574" y="348078"/>
                </a:lnTo>
                <a:lnTo>
                  <a:pt x="5204610" y="348078"/>
                </a:lnTo>
                <a:lnTo>
                  <a:pt x="5204574" y="348329"/>
                </a:lnTo>
                <a:lnTo>
                  <a:pt x="5204610" y="348329"/>
                </a:lnTo>
                <a:lnTo>
                  <a:pt x="5204574" y="348581"/>
                </a:lnTo>
                <a:lnTo>
                  <a:pt x="5204610" y="348581"/>
                </a:lnTo>
                <a:lnTo>
                  <a:pt x="5204574" y="348832"/>
                </a:lnTo>
                <a:lnTo>
                  <a:pt x="5204610" y="348832"/>
                </a:lnTo>
                <a:lnTo>
                  <a:pt x="5204574" y="349084"/>
                </a:lnTo>
                <a:lnTo>
                  <a:pt x="5204610" y="349084"/>
                </a:lnTo>
                <a:lnTo>
                  <a:pt x="5204574" y="349336"/>
                </a:lnTo>
                <a:lnTo>
                  <a:pt x="5204610" y="349336"/>
                </a:lnTo>
                <a:lnTo>
                  <a:pt x="5204574" y="349587"/>
                </a:lnTo>
                <a:lnTo>
                  <a:pt x="5204610" y="349587"/>
                </a:lnTo>
                <a:lnTo>
                  <a:pt x="5204574" y="349839"/>
                </a:lnTo>
                <a:lnTo>
                  <a:pt x="5204610" y="349839"/>
                </a:lnTo>
                <a:lnTo>
                  <a:pt x="5204574" y="350090"/>
                </a:lnTo>
                <a:lnTo>
                  <a:pt x="5204610" y="350090"/>
                </a:lnTo>
                <a:lnTo>
                  <a:pt x="5204574" y="350342"/>
                </a:lnTo>
                <a:lnTo>
                  <a:pt x="5204610" y="350342"/>
                </a:lnTo>
                <a:lnTo>
                  <a:pt x="5204574" y="350593"/>
                </a:lnTo>
                <a:lnTo>
                  <a:pt x="5204610" y="350593"/>
                </a:lnTo>
                <a:lnTo>
                  <a:pt x="5204574" y="350845"/>
                </a:lnTo>
                <a:lnTo>
                  <a:pt x="5204610" y="350845"/>
                </a:lnTo>
                <a:lnTo>
                  <a:pt x="5204574" y="351096"/>
                </a:lnTo>
                <a:lnTo>
                  <a:pt x="5204610" y="351096"/>
                </a:lnTo>
                <a:lnTo>
                  <a:pt x="5204574" y="351348"/>
                </a:lnTo>
                <a:lnTo>
                  <a:pt x="5204610" y="351348"/>
                </a:lnTo>
                <a:lnTo>
                  <a:pt x="5204574" y="351599"/>
                </a:lnTo>
                <a:lnTo>
                  <a:pt x="5204610" y="351599"/>
                </a:lnTo>
                <a:lnTo>
                  <a:pt x="5204574" y="351851"/>
                </a:lnTo>
                <a:lnTo>
                  <a:pt x="5204610" y="351851"/>
                </a:lnTo>
                <a:lnTo>
                  <a:pt x="5204574" y="352102"/>
                </a:lnTo>
                <a:lnTo>
                  <a:pt x="5204610" y="352102"/>
                </a:lnTo>
                <a:lnTo>
                  <a:pt x="5204574" y="352354"/>
                </a:lnTo>
                <a:lnTo>
                  <a:pt x="5204610" y="352354"/>
                </a:lnTo>
                <a:lnTo>
                  <a:pt x="5204574" y="352606"/>
                </a:lnTo>
                <a:lnTo>
                  <a:pt x="5204610" y="352606"/>
                </a:lnTo>
                <a:lnTo>
                  <a:pt x="5204574" y="352857"/>
                </a:lnTo>
                <a:lnTo>
                  <a:pt x="5204610" y="352857"/>
                </a:lnTo>
                <a:lnTo>
                  <a:pt x="5204574" y="353109"/>
                </a:lnTo>
                <a:lnTo>
                  <a:pt x="5204610" y="353109"/>
                </a:lnTo>
                <a:lnTo>
                  <a:pt x="5204574" y="353360"/>
                </a:lnTo>
                <a:lnTo>
                  <a:pt x="5204610" y="353360"/>
                </a:lnTo>
                <a:lnTo>
                  <a:pt x="5204574" y="353612"/>
                </a:lnTo>
                <a:lnTo>
                  <a:pt x="5204610" y="353612"/>
                </a:lnTo>
                <a:lnTo>
                  <a:pt x="5204574" y="353863"/>
                </a:lnTo>
                <a:lnTo>
                  <a:pt x="5204610" y="353863"/>
                </a:lnTo>
                <a:lnTo>
                  <a:pt x="5204574" y="354115"/>
                </a:lnTo>
                <a:lnTo>
                  <a:pt x="5204610" y="354115"/>
                </a:lnTo>
                <a:lnTo>
                  <a:pt x="5204574" y="354366"/>
                </a:lnTo>
                <a:lnTo>
                  <a:pt x="5204610" y="354366"/>
                </a:lnTo>
                <a:lnTo>
                  <a:pt x="5204574" y="354618"/>
                </a:lnTo>
                <a:lnTo>
                  <a:pt x="5204610" y="354618"/>
                </a:lnTo>
                <a:lnTo>
                  <a:pt x="5204574" y="354870"/>
                </a:lnTo>
                <a:lnTo>
                  <a:pt x="5204610" y="354870"/>
                </a:lnTo>
                <a:lnTo>
                  <a:pt x="5204574" y="355121"/>
                </a:lnTo>
                <a:lnTo>
                  <a:pt x="5204610" y="355121"/>
                </a:lnTo>
                <a:lnTo>
                  <a:pt x="5204574" y="355373"/>
                </a:lnTo>
                <a:lnTo>
                  <a:pt x="5204610" y="355373"/>
                </a:lnTo>
                <a:lnTo>
                  <a:pt x="5204574" y="355624"/>
                </a:lnTo>
                <a:lnTo>
                  <a:pt x="5204610" y="355624"/>
                </a:lnTo>
                <a:lnTo>
                  <a:pt x="5204574" y="355876"/>
                </a:lnTo>
                <a:lnTo>
                  <a:pt x="5204610" y="355876"/>
                </a:lnTo>
                <a:lnTo>
                  <a:pt x="5204574" y="356127"/>
                </a:lnTo>
                <a:lnTo>
                  <a:pt x="5204610" y="356127"/>
                </a:lnTo>
                <a:lnTo>
                  <a:pt x="5204574" y="356379"/>
                </a:lnTo>
                <a:lnTo>
                  <a:pt x="5204610" y="356379"/>
                </a:lnTo>
                <a:lnTo>
                  <a:pt x="5204574" y="356630"/>
                </a:lnTo>
                <a:lnTo>
                  <a:pt x="5204610" y="356630"/>
                </a:lnTo>
                <a:lnTo>
                  <a:pt x="5204574" y="356882"/>
                </a:lnTo>
                <a:lnTo>
                  <a:pt x="5204610" y="356882"/>
                </a:lnTo>
                <a:lnTo>
                  <a:pt x="5204574" y="357133"/>
                </a:lnTo>
                <a:lnTo>
                  <a:pt x="5204610" y="357133"/>
                </a:lnTo>
                <a:lnTo>
                  <a:pt x="5204574" y="357385"/>
                </a:lnTo>
                <a:lnTo>
                  <a:pt x="5204610" y="357385"/>
                </a:lnTo>
                <a:lnTo>
                  <a:pt x="5204574" y="357636"/>
                </a:lnTo>
                <a:lnTo>
                  <a:pt x="5204610" y="357636"/>
                </a:lnTo>
                <a:lnTo>
                  <a:pt x="5204574" y="357888"/>
                </a:lnTo>
                <a:lnTo>
                  <a:pt x="5204610" y="357888"/>
                </a:lnTo>
                <a:lnTo>
                  <a:pt x="5204574" y="358139"/>
                </a:lnTo>
                <a:lnTo>
                  <a:pt x="5204610" y="358139"/>
                </a:lnTo>
                <a:lnTo>
                  <a:pt x="5204574" y="358391"/>
                </a:lnTo>
                <a:lnTo>
                  <a:pt x="5204610" y="358391"/>
                </a:lnTo>
                <a:lnTo>
                  <a:pt x="5204574" y="358643"/>
                </a:lnTo>
                <a:lnTo>
                  <a:pt x="5204610" y="358643"/>
                </a:lnTo>
                <a:lnTo>
                  <a:pt x="5204574" y="358894"/>
                </a:lnTo>
                <a:lnTo>
                  <a:pt x="5204610" y="358894"/>
                </a:lnTo>
                <a:lnTo>
                  <a:pt x="5204574" y="359146"/>
                </a:lnTo>
                <a:lnTo>
                  <a:pt x="5204610" y="359146"/>
                </a:lnTo>
                <a:lnTo>
                  <a:pt x="5204574" y="359397"/>
                </a:lnTo>
                <a:lnTo>
                  <a:pt x="5204610" y="359397"/>
                </a:lnTo>
                <a:lnTo>
                  <a:pt x="5204574" y="359649"/>
                </a:lnTo>
                <a:lnTo>
                  <a:pt x="5204610" y="359649"/>
                </a:lnTo>
                <a:lnTo>
                  <a:pt x="5204574" y="359900"/>
                </a:lnTo>
                <a:lnTo>
                  <a:pt x="5204610" y="359900"/>
                </a:lnTo>
                <a:lnTo>
                  <a:pt x="5204574" y="360152"/>
                </a:lnTo>
                <a:lnTo>
                  <a:pt x="5204610" y="360152"/>
                </a:lnTo>
                <a:lnTo>
                  <a:pt x="5204574" y="360403"/>
                </a:lnTo>
                <a:lnTo>
                  <a:pt x="5204610" y="360403"/>
                </a:lnTo>
                <a:lnTo>
                  <a:pt x="5204574" y="360655"/>
                </a:lnTo>
                <a:lnTo>
                  <a:pt x="5204610" y="360655"/>
                </a:lnTo>
                <a:lnTo>
                  <a:pt x="5204574" y="360907"/>
                </a:lnTo>
                <a:lnTo>
                  <a:pt x="5204610" y="360907"/>
                </a:lnTo>
                <a:lnTo>
                  <a:pt x="5204574" y="361158"/>
                </a:lnTo>
                <a:lnTo>
                  <a:pt x="5204610" y="361158"/>
                </a:lnTo>
                <a:lnTo>
                  <a:pt x="5204574" y="361410"/>
                </a:lnTo>
                <a:lnTo>
                  <a:pt x="5204610" y="361410"/>
                </a:lnTo>
                <a:lnTo>
                  <a:pt x="5204574" y="361661"/>
                </a:lnTo>
                <a:lnTo>
                  <a:pt x="5204610" y="361661"/>
                </a:lnTo>
                <a:lnTo>
                  <a:pt x="5204574" y="361913"/>
                </a:lnTo>
                <a:lnTo>
                  <a:pt x="5204610" y="361913"/>
                </a:lnTo>
                <a:lnTo>
                  <a:pt x="5204574" y="362164"/>
                </a:lnTo>
                <a:lnTo>
                  <a:pt x="5204610" y="362164"/>
                </a:lnTo>
                <a:lnTo>
                  <a:pt x="5204574" y="362416"/>
                </a:lnTo>
                <a:lnTo>
                  <a:pt x="5204610" y="362416"/>
                </a:lnTo>
                <a:lnTo>
                  <a:pt x="5204574" y="362667"/>
                </a:lnTo>
                <a:lnTo>
                  <a:pt x="5204610" y="362667"/>
                </a:lnTo>
                <a:lnTo>
                  <a:pt x="5204574" y="362919"/>
                </a:lnTo>
                <a:lnTo>
                  <a:pt x="5204610" y="362919"/>
                </a:lnTo>
                <a:lnTo>
                  <a:pt x="5204574" y="363170"/>
                </a:lnTo>
                <a:lnTo>
                  <a:pt x="5204610" y="363170"/>
                </a:lnTo>
                <a:lnTo>
                  <a:pt x="5204574" y="363422"/>
                </a:lnTo>
                <a:lnTo>
                  <a:pt x="5204610" y="363422"/>
                </a:lnTo>
                <a:lnTo>
                  <a:pt x="5204574" y="363673"/>
                </a:lnTo>
                <a:lnTo>
                  <a:pt x="5204610" y="363673"/>
                </a:lnTo>
                <a:lnTo>
                  <a:pt x="5204574" y="363925"/>
                </a:lnTo>
                <a:lnTo>
                  <a:pt x="5204610" y="363925"/>
                </a:lnTo>
                <a:lnTo>
                  <a:pt x="5190834" y="459519"/>
                </a:lnTo>
                <a:cubicBezTo>
                  <a:pt x="5189999" y="450753"/>
                  <a:pt x="5186660" y="445327"/>
                  <a:pt x="5180816" y="442822"/>
                </a:cubicBezTo>
                <a:cubicBezTo>
                  <a:pt x="5174972" y="440317"/>
                  <a:pt x="5169963" y="439064"/>
                  <a:pt x="5164953" y="439064"/>
                </a:cubicBezTo>
                <a:lnTo>
                  <a:pt x="5052245" y="439064"/>
                </a:lnTo>
                <a:lnTo>
                  <a:pt x="5048060" y="468364"/>
                </a:lnTo>
                <a:lnTo>
                  <a:pt x="5186661" y="468364"/>
                </a:lnTo>
                <a:lnTo>
                  <a:pt x="5186625" y="468616"/>
                </a:lnTo>
                <a:lnTo>
                  <a:pt x="5186660" y="468616"/>
                </a:lnTo>
                <a:lnTo>
                  <a:pt x="5186624" y="468867"/>
                </a:lnTo>
                <a:lnTo>
                  <a:pt x="5186660" y="468867"/>
                </a:lnTo>
                <a:lnTo>
                  <a:pt x="5186624" y="469119"/>
                </a:lnTo>
                <a:lnTo>
                  <a:pt x="5186660" y="469119"/>
                </a:lnTo>
                <a:lnTo>
                  <a:pt x="5186624" y="469370"/>
                </a:lnTo>
                <a:lnTo>
                  <a:pt x="5186660" y="469370"/>
                </a:lnTo>
                <a:lnTo>
                  <a:pt x="5186624" y="469622"/>
                </a:lnTo>
                <a:lnTo>
                  <a:pt x="5186660" y="469622"/>
                </a:lnTo>
                <a:lnTo>
                  <a:pt x="5186624" y="469873"/>
                </a:lnTo>
                <a:lnTo>
                  <a:pt x="5186660" y="469873"/>
                </a:lnTo>
                <a:lnTo>
                  <a:pt x="5186624" y="470125"/>
                </a:lnTo>
                <a:lnTo>
                  <a:pt x="5186660" y="470125"/>
                </a:lnTo>
                <a:lnTo>
                  <a:pt x="5186624" y="470376"/>
                </a:lnTo>
                <a:lnTo>
                  <a:pt x="5186660" y="470376"/>
                </a:lnTo>
                <a:lnTo>
                  <a:pt x="5186624" y="470628"/>
                </a:lnTo>
                <a:lnTo>
                  <a:pt x="5186660" y="470628"/>
                </a:lnTo>
                <a:lnTo>
                  <a:pt x="5186624" y="470879"/>
                </a:lnTo>
                <a:lnTo>
                  <a:pt x="5186660" y="470879"/>
                </a:lnTo>
                <a:lnTo>
                  <a:pt x="5186624" y="471131"/>
                </a:lnTo>
                <a:lnTo>
                  <a:pt x="5186660" y="471131"/>
                </a:lnTo>
                <a:lnTo>
                  <a:pt x="5186624" y="471382"/>
                </a:lnTo>
                <a:lnTo>
                  <a:pt x="5186660" y="471382"/>
                </a:lnTo>
                <a:lnTo>
                  <a:pt x="5186624" y="471634"/>
                </a:lnTo>
                <a:lnTo>
                  <a:pt x="5186660" y="471634"/>
                </a:lnTo>
                <a:lnTo>
                  <a:pt x="5186624" y="471886"/>
                </a:lnTo>
                <a:lnTo>
                  <a:pt x="5186660" y="471886"/>
                </a:lnTo>
                <a:lnTo>
                  <a:pt x="5186624" y="472137"/>
                </a:lnTo>
                <a:lnTo>
                  <a:pt x="5186660" y="472137"/>
                </a:lnTo>
                <a:lnTo>
                  <a:pt x="5186624" y="472389"/>
                </a:lnTo>
                <a:lnTo>
                  <a:pt x="5186660" y="472389"/>
                </a:lnTo>
                <a:lnTo>
                  <a:pt x="5186624" y="472640"/>
                </a:lnTo>
                <a:lnTo>
                  <a:pt x="5186660" y="472640"/>
                </a:lnTo>
                <a:lnTo>
                  <a:pt x="5186624" y="472892"/>
                </a:lnTo>
                <a:lnTo>
                  <a:pt x="5186660" y="472892"/>
                </a:lnTo>
                <a:lnTo>
                  <a:pt x="5186624" y="473143"/>
                </a:lnTo>
                <a:lnTo>
                  <a:pt x="5186660" y="473143"/>
                </a:lnTo>
                <a:lnTo>
                  <a:pt x="5186624" y="473395"/>
                </a:lnTo>
                <a:lnTo>
                  <a:pt x="5186660" y="473395"/>
                </a:lnTo>
                <a:lnTo>
                  <a:pt x="5186624" y="473646"/>
                </a:lnTo>
                <a:lnTo>
                  <a:pt x="5186660" y="473646"/>
                </a:lnTo>
                <a:lnTo>
                  <a:pt x="5186624" y="473898"/>
                </a:lnTo>
                <a:lnTo>
                  <a:pt x="5186660" y="473898"/>
                </a:lnTo>
                <a:lnTo>
                  <a:pt x="5186624" y="474150"/>
                </a:lnTo>
                <a:lnTo>
                  <a:pt x="5186660" y="474150"/>
                </a:lnTo>
                <a:lnTo>
                  <a:pt x="5186624" y="474401"/>
                </a:lnTo>
                <a:lnTo>
                  <a:pt x="5186660" y="474401"/>
                </a:lnTo>
                <a:lnTo>
                  <a:pt x="5186624" y="474653"/>
                </a:lnTo>
                <a:lnTo>
                  <a:pt x="5186660" y="474653"/>
                </a:lnTo>
                <a:lnTo>
                  <a:pt x="5186624" y="474904"/>
                </a:lnTo>
                <a:lnTo>
                  <a:pt x="5186660" y="474904"/>
                </a:lnTo>
                <a:lnTo>
                  <a:pt x="5186624" y="475156"/>
                </a:lnTo>
                <a:lnTo>
                  <a:pt x="5186660" y="475156"/>
                </a:lnTo>
                <a:lnTo>
                  <a:pt x="5186624" y="475407"/>
                </a:lnTo>
                <a:lnTo>
                  <a:pt x="5186660" y="475407"/>
                </a:lnTo>
                <a:lnTo>
                  <a:pt x="5186624" y="475659"/>
                </a:lnTo>
                <a:lnTo>
                  <a:pt x="5186660" y="475659"/>
                </a:lnTo>
                <a:lnTo>
                  <a:pt x="5186624" y="475910"/>
                </a:lnTo>
                <a:lnTo>
                  <a:pt x="5186660" y="475910"/>
                </a:lnTo>
                <a:lnTo>
                  <a:pt x="5186624" y="476162"/>
                </a:lnTo>
                <a:lnTo>
                  <a:pt x="5186660" y="476162"/>
                </a:lnTo>
                <a:lnTo>
                  <a:pt x="5186624" y="476413"/>
                </a:lnTo>
                <a:lnTo>
                  <a:pt x="5186660" y="476413"/>
                </a:lnTo>
                <a:lnTo>
                  <a:pt x="5186624" y="476665"/>
                </a:lnTo>
                <a:lnTo>
                  <a:pt x="5186660" y="476665"/>
                </a:lnTo>
                <a:lnTo>
                  <a:pt x="5186624" y="476916"/>
                </a:lnTo>
                <a:lnTo>
                  <a:pt x="5186660" y="476916"/>
                </a:lnTo>
                <a:lnTo>
                  <a:pt x="5186624" y="477168"/>
                </a:lnTo>
                <a:lnTo>
                  <a:pt x="5186660" y="477168"/>
                </a:lnTo>
                <a:lnTo>
                  <a:pt x="5186624" y="477420"/>
                </a:lnTo>
                <a:lnTo>
                  <a:pt x="5186660" y="477420"/>
                </a:lnTo>
                <a:lnTo>
                  <a:pt x="5186624" y="477671"/>
                </a:lnTo>
                <a:lnTo>
                  <a:pt x="5186660" y="477671"/>
                </a:lnTo>
                <a:lnTo>
                  <a:pt x="5186624" y="477923"/>
                </a:lnTo>
                <a:lnTo>
                  <a:pt x="5186660" y="477923"/>
                </a:lnTo>
                <a:lnTo>
                  <a:pt x="5186624" y="478174"/>
                </a:lnTo>
                <a:lnTo>
                  <a:pt x="5186660" y="478174"/>
                </a:lnTo>
                <a:lnTo>
                  <a:pt x="5186624" y="478426"/>
                </a:lnTo>
                <a:lnTo>
                  <a:pt x="5186660" y="478426"/>
                </a:lnTo>
                <a:lnTo>
                  <a:pt x="5186624" y="478677"/>
                </a:lnTo>
                <a:lnTo>
                  <a:pt x="5186660" y="478677"/>
                </a:lnTo>
                <a:lnTo>
                  <a:pt x="5186624" y="478929"/>
                </a:lnTo>
                <a:lnTo>
                  <a:pt x="5186660" y="478929"/>
                </a:lnTo>
                <a:lnTo>
                  <a:pt x="5186624" y="479180"/>
                </a:lnTo>
                <a:lnTo>
                  <a:pt x="5186660" y="479180"/>
                </a:lnTo>
                <a:lnTo>
                  <a:pt x="5186624" y="479432"/>
                </a:lnTo>
                <a:lnTo>
                  <a:pt x="5186660" y="479432"/>
                </a:lnTo>
                <a:lnTo>
                  <a:pt x="5186624" y="479684"/>
                </a:lnTo>
                <a:lnTo>
                  <a:pt x="5186660" y="479684"/>
                </a:lnTo>
                <a:lnTo>
                  <a:pt x="5186624" y="479935"/>
                </a:lnTo>
                <a:lnTo>
                  <a:pt x="5186660" y="479935"/>
                </a:lnTo>
                <a:lnTo>
                  <a:pt x="5186624" y="480187"/>
                </a:lnTo>
                <a:lnTo>
                  <a:pt x="5186660" y="480187"/>
                </a:lnTo>
                <a:lnTo>
                  <a:pt x="5186624" y="480438"/>
                </a:lnTo>
                <a:lnTo>
                  <a:pt x="5186660" y="480438"/>
                </a:lnTo>
                <a:lnTo>
                  <a:pt x="5186624" y="480690"/>
                </a:lnTo>
                <a:lnTo>
                  <a:pt x="5186660" y="480690"/>
                </a:lnTo>
                <a:lnTo>
                  <a:pt x="5186624" y="480941"/>
                </a:lnTo>
                <a:lnTo>
                  <a:pt x="5186660" y="480941"/>
                </a:lnTo>
                <a:lnTo>
                  <a:pt x="5186624" y="481193"/>
                </a:lnTo>
                <a:lnTo>
                  <a:pt x="5186660" y="481193"/>
                </a:lnTo>
                <a:lnTo>
                  <a:pt x="5186624" y="481444"/>
                </a:lnTo>
                <a:lnTo>
                  <a:pt x="5186660" y="481444"/>
                </a:lnTo>
                <a:lnTo>
                  <a:pt x="5186624" y="481696"/>
                </a:lnTo>
                <a:lnTo>
                  <a:pt x="5186660" y="481696"/>
                </a:lnTo>
                <a:lnTo>
                  <a:pt x="5186624" y="481947"/>
                </a:lnTo>
                <a:lnTo>
                  <a:pt x="5186660" y="481947"/>
                </a:lnTo>
                <a:lnTo>
                  <a:pt x="5186624" y="482199"/>
                </a:lnTo>
                <a:lnTo>
                  <a:pt x="5186660" y="482199"/>
                </a:lnTo>
                <a:lnTo>
                  <a:pt x="5186624" y="482450"/>
                </a:lnTo>
                <a:lnTo>
                  <a:pt x="5186660" y="482450"/>
                </a:lnTo>
                <a:lnTo>
                  <a:pt x="5186624" y="482702"/>
                </a:lnTo>
                <a:lnTo>
                  <a:pt x="5186660" y="482702"/>
                </a:lnTo>
                <a:lnTo>
                  <a:pt x="5186624" y="482953"/>
                </a:lnTo>
                <a:lnTo>
                  <a:pt x="5186660" y="482953"/>
                </a:lnTo>
                <a:lnTo>
                  <a:pt x="5186624" y="483205"/>
                </a:lnTo>
                <a:lnTo>
                  <a:pt x="5186660" y="483205"/>
                </a:lnTo>
                <a:lnTo>
                  <a:pt x="5186624" y="483457"/>
                </a:lnTo>
                <a:lnTo>
                  <a:pt x="5186660" y="483457"/>
                </a:lnTo>
                <a:lnTo>
                  <a:pt x="5186624" y="483708"/>
                </a:lnTo>
                <a:lnTo>
                  <a:pt x="5186660" y="483708"/>
                </a:lnTo>
                <a:lnTo>
                  <a:pt x="5186624" y="483960"/>
                </a:lnTo>
                <a:lnTo>
                  <a:pt x="5186660" y="483960"/>
                </a:lnTo>
                <a:lnTo>
                  <a:pt x="5186624" y="484211"/>
                </a:lnTo>
                <a:lnTo>
                  <a:pt x="5186660" y="484211"/>
                </a:lnTo>
                <a:lnTo>
                  <a:pt x="5186624" y="484463"/>
                </a:lnTo>
                <a:lnTo>
                  <a:pt x="5186660" y="484463"/>
                </a:lnTo>
                <a:lnTo>
                  <a:pt x="5186624" y="484714"/>
                </a:lnTo>
                <a:lnTo>
                  <a:pt x="5186660" y="484714"/>
                </a:lnTo>
                <a:lnTo>
                  <a:pt x="5186624" y="484966"/>
                </a:lnTo>
                <a:lnTo>
                  <a:pt x="5186660" y="484966"/>
                </a:lnTo>
                <a:lnTo>
                  <a:pt x="5186624" y="485217"/>
                </a:lnTo>
                <a:lnTo>
                  <a:pt x="5186660" y="485217"/>
                </a:lnTo>
                <a:lnTo>
                  <a:pt x="5186624" y="485469"/>
                </a:lnTo>
                <a:lnTo>
                  <a:pt x="5186660" y="485469"/>
                </a:lnTo>
                <a:lnTo>
                  <a:pt x="5186624" y="485721"/>
                </a:lnTo>
                <a:lnTo>
                  <a:pt x="5186660" y="485721"/>
                </a:lnTo>
                <a:lnTo>
                  <a:pt x="5186624" y="485972"/>
                </a:lnTo>
                <a:lnTo>
                  <a:pt x="5186660" y="485972"/>
                </a:lnTo>
                <a:lnTo>
                  <a:pt x="5186624" y="486224"/>
                </a:lnTo>
                <a:lnTo>
                  <a:pt x="5186660" y="486224"/>
                </a:lnTo>
                <a:lnTo>
                  <a:pt x="5186624" y="486475"/>
                </a:lnTo>
                <a:lnTo>
                  <a:pt x="5186660" y="486475"/>
                </a:lnTo>
                <a:lnTo>
                  <a:pt x="5186624" y="486727"/>
                </a:lnTo>
                <a:lnTo>
                  <a:pt x="5186660" y="486727"/>
                </a:lnTo>
                <a:lnTo>
                  <a:pt x="5186624" y="486978"/>
                </a:lnTo>
                <a:lnTo>
                  <a:pt x="5186660" y="486978"/>
                </a:lnTo>
                <a:lnTo>
                  <a:pt x="5186624" y="487230"/>
                </a:lnTo>
                <a:lnTo>
                  <a:pt x="5186660" y="487230"/>
                </a:lnTo>
                <a:lnTo>
                  <a:pt x="5186624" y="487481"/>
                </a:lnTo>
                <a:lnTo>
                  <a:pt x="5186660" y="487481"/>
                </a:lnTo>
                <a:lnTo>
                  <a:pt x="5186624" y="487733"/>
                </a:lnTo>
                <a:lnTo>
                  <a:pt x="5186660" y="487733"/>
                </a:lnTo>
                <a:lnTo>
                  <a:pt x="5186624" y="487984"/>
                </a:lnTo>
                <a:lnTo>
                  <a:pt x="5186660" y="487984"/>
                </a:lnTo>
                <a:lnTo>
                  <a:pt x="5186624" y="488236"/>
                </a:lnTo>
                <a:lnTo>
                  <a:pt x="5186660" y="488236"/>
                </a:lnTo>
                <a:lnTo>
                  <a:pt x="5186624" y="488487"/>
                </a:lnTo>
                <a:lnTo>
                  <a:pt x="5186660" y="488487"/>
                </a:lnTo>
                <a:lnTo>
                  <a:pt x="5186624" y="488739"/>
                </a:lnTo>
                <a:lnTo>
                  <a:pt x="5186660" y="488739"/>
                </a:lnTo>
                <a:lnTo>
                  <a:pt x="5172884" y="585168"/>
                </a:lnTo>
                <a:cubicBezTo>
                  <a:pt x="5172049" y="575984"/>
                  <a:pt x="5168710" y="569723"/>
                  <a:pt x="5163284" y="566800"/>
                </a:cubicBezTo>
                <a:cubicBezTo>
                  <a:pt x="5157439" y="563878"/>
                  <a:pt x="5152430" y="562625"/>
                  <a:pt x="5147420" y="562625"/>
                </a:cubicBezTo>
                <a:lnTo>
                  <a:pt x="5034713" y="562625"/>
                </a:lnTo>
                <a:lnTo>
                  <a:pt x="5019685" y="665733"/>
                </a:lnTo>
                <a:lnTo>
                  <a:pt x="4917413" y="665733"/>
                </a:lnTo>
                <a:lnTo>
                  <a:pt x="4917450" y="665481"/>
                </a:lnTo>
                <a:lnTo>
                  <a:pt x="4917413" y="665481"/>
                </a:lnTo>
                <a:lnTo>
                  <a:pt x="4917450" y="665230"/>
                </a:lnTo>
                <a:lnTo>
                  <a:pt x="4917413" y="665230"/>
                </a:lnTo>
                <a:lnTo>
                  <a:pt x="4917450" y="664978"/>
                </a:lnTo>
                <a:lnTo>
                  <a:pt x="4917413" y="664978"/>
                </a:lnTo>
                <a:lnTo>
                  <a:pt x="4917450" y="664727"/>
                </a:lnTo>
                <a:lnTo>
                  <a:pt x="4917413" y="664727"/>
                </a:lnTo>
                <a:lnTo>
                  <a:pt x="4917450" y="664475"/>
                </a:lnTo>
                <a:lnTo>
                  <a:pt x="4917413" y="664475"/>
                </a:lnTo>
                <a:lnTo>
                  <a:pt x="4917450" y="664224"/>
                </a:lnTo>
                <a:lnTo>
                  <a:pt x="4917413" y="664224"/>
                </a:lnTo>
                <a:lnTo>
                  <a:pt x="4917450" y="663972"/>
                </a:lnTo>
                <a:lnTo>
                  <a:pt x="4917413" y="663972"/>
                </a:lnTo>
                <a:lnTo>
                  <a:pt x="4917450" y="663721"/>
                </a:lnTo>
                <a:lnTo>
                  <a:pt x="4917413" y="663721"/>
                </a:lnTo>
                <a:lnTo>
                  <a:pt x="4917450" y="663469"/>
                </a:lnTo>
                <a:lnTo>
                  <a:pt x="4917413" y="663469"/>
                </a:lnTo>
                <a:lnTo>
                  <a:pt x="4917450" y="663218"/>
                </a:lnTo>
                <a:lnTo>
                  <a:pt x="4917413" y="663218"/>
                </a:lnTo>
                <a:lnTo>
                  <a:pt x="4917450" y="662966"/>
                </a:lnTo>
                <a:lnTo>
                  <a:pt x="4917413" y="662966"/>
                </a:lnTo>
                <a:lnTo>
                  <a:pt x="4917450" y="662715"/>
                </a:lnTo>
                <a:lnTo>
                  <a:pt x="4917413" y="662715"/>
                </a:lnTo>
                <a:lnTo>
                  <a:pt x="4917450" y="662463"/>
                </a:lnTo>
                <a:lnTo>
                  <a:pt x="4917413" y="662463"/>
                </a:lnTo>
                <a:lnTo>
                  <a:pt x="4917450" y="662211"/>
                </a:lnTo>
                <a:lnTo>
                  <a:pt x="4917413" y="662211"/>
                </a:lnTo>
                <a:lnTo>
                  <a:pt x="4917450" y="661960"/>
                </a:lnTo>
                <a:lnTo>
                  <a:pt x="4917413" y="661960"/>
                </a:lnTo>
                <a:lnTo>
                  <a:pt x="4917450" y="661708"/>
                </a:lnTo>
                <a:lnTo>
                  <a:pt x="4917413" y="661708"/>
                </a:lnTo>
                <a:lnTo>
                  <a:pt x="4917450" y="661457"/>
                </a:lnTo>
                <a:lnTo>
                  <a:pt x="4917413" y="661457"/>
                </a:lnTo>
                <a:lnTo>
                  <a:pt x="4917450" y="661205"/>
                </a:lnTo>
                <a:lnTo>
                  <a:pt x="4917413" y="661205"/>
                </a:lnTo>
                <a:lnTo>
                  <a:pt x="4917450" y="660954"/>
                </a:lnTo>
                <a:lnTo>
                  <a:pt x="4917413" y="660954"/>
                </a:lnTo>
                <a:lnTo>
                  <a:pt x="4917450" y="660702"/>
                </a:lnTo>
                <a:lnTo>
                  <a:pt x="4917413" y="660702"/>
                </a:lnTo>
                <a:lnTo>
                  <a:pt x="4917450" y="660451"/>
                </a:lnTo>
                <a:lnTo>
                  <a:pt x="4917413" y="660451"/>
                </a:lnTo>
                <a:lnTo>
                  <a:pt x="4917450" y="660199"/>
                </a:lnTo>
                <a:lnTo>
                  <a:pt x="4917413" y="660199"/>
                </a:lnTo>
                <a:lnTo>
                  <a:pt x="4917450" y="659947"/>
                </a:lnTo>
                <a:lnTo>
                  <a:pt x="4917413" y="659947"/>
                </a:lnTo>
                <a:lnTo>
                  <a:pt x="4917450" y="659696"/>
                </a:lnTo>
                <a:lnTo>
                  <a:pt x="4917413" y="659696"/>
                </a:lnTo>
                <a:lnTo>
                  <a:pt x="4917450" y="659444"/>
                </a:lnTo>
                <a:lnTo>
                  <a:pt x="4917413" y="659444"/>
                </a:lnTo>
                <a:lnTo>
                  <a:pt x="4917450" y="659193"/>
                </a:lnTo>
                <a:lnTo>
                  <a:pt x="4917413" y="659193"/>
                </a:lnTo>
                <a:lnTo>
                  <a:pt x="4917450" y="658941"/>
                </a:lnTo>
                <a:lnTo>
                  <a:pt x="4917413" y="658941"/>
                </a:lnTo>
                <a:lnTo>
                  <a:pt x="4917450" y="658690"/>
                </a:lnTo>
                <a:lnTo>
                  <a:pt x="4917413" y="658690"/>
                </a:lnTo>
                <a:lnTo>
                  <a:pt x="4917450" y="658438"/>
                </a:lnTo>
                <a:lnTo>
                  <a:pt x="4917413" y="658438"/>
                </a:lnTo>
                <a:lnTo>
                  <a:pt x="4917450" y="658187"/>
                </a:lnTo>
                <a:lnTo>
                  <a:pt x="4917413" y="658187"/>
                </a:lnTo>
                <a:lnTo>
                  <a:pt x="4917450" y="657935"/>
                </a:lnTo>
                <a:lnTo>
                  <a:pt x="4917413" y="657935"/>
                </a:lnTo>
                <a:lnTo>
                  <a:pt x="4917450" y="657684"/>
                </a:lnTo>
                <a:lnTo>
                  <a:pt x="4917413" y="657684"/>
                </a:lnTo>
                <a:lnTo>
                  <a:pt x="4917450" y="657432"/>
                </a:lnTo>
                <a:lnTo>
                  <a:pt x="4917413" y="657432"/>
                </a:lnTo>
                <a:lnTo>
                  <a:pt x="4917450" y="657181"/>
                </a:lnTo>
                <a:lnTo>
                  <a:pt x="4917413" y="657181"/>
                </a:lnTo>
                <a:lnTo>
                  <a:pt x="4917450" y="656929"/>
                </a:lnTo>
                <a:lnTo>
                  <a:pt x="4917413" y="656929"/>
                </a:lnTo>
                <a:lnTo>
                  <a:pt x="4917450" y="656678"/>
                </a:lnTo>
                <a:lnTo>
                  <a:pt x="4917413" y="656678"/>
                </a:lnTo>
                <a:lnTo>
                  <a:pt x="4917450" y="656426"/>
                </a:lnTo>
                <a:lnTo>
                  <a:pt x="4917413" y="656426"/>
                </a:lnTo>
                <a:lnTo>
                  <a:pt x="4917450" y="656174"/>
                </a:lnTo>
                <a:lnTo>
                  <a:pt x="4917413" y="656174"/>
                </a:lnTo>
                <a:lnTo>
                  <a:pt x="4917450" y="655923"/>
                </a:lnTo>
                <a:lnTo>
                  <a:pt x="4917413" y="655923"/>
                </a:lnTo>
                <a:lnTo>
                  <a:pt x="4917450" y="655671"/>
                </a:lnTo>
                <a:lnTo>
                  <a:pt x="4917413" y="655671"/>
                </a:lnTo>
                <a:lnTo>
                  <a:pt x="4917450" y="655420"/>
                </a:lnTo>
                <a:lnTo>
                  <a:pt x="4917413" y="655420"/>
                </a:lnTo>
                <a:lnTo>
                  <a:pt x="4917450" y="655168"/>
                </a:lnTo>
                <a:lnTo>
                  <a:pt x="4917413" y="655168"/>
                </a:lnTo>
                <a:lnTo>
                  <a:pt x="4917450" y="654917"/>
                </a:lnTo>
                <a:lnTo>
                  <a:pt x="4917413" y="654917"/>
                </a:lnTo>
                <a:lnTo>
                  <a:pt x="4917450" y="654665"/>
                </a:lnTo>
                <a:lnTo>
                  <a:pt x="4917413" y="654665"/>
                </a:lnTo>
                <a:lnTo>
                  <a:pt x="4917450" y="654414"/>
                </a:lnTo>
                <a:lnTo>
                  <a:pt x="4917413" y="654414"/>
                </a:lnTo>
                <a:lnTo>
                  <a:pt x="4917450" y="654162"/>
                </a:lnTo>
                <a:lnTo>
                  <a:pt x="4917413" y="654162"/>
                </a:lnTo>
                <a:lnTo>
                  <a:pt x="4917450" y="653910"/>
                </a:lnTo>
                <a:lnTo>
                  <a:pt x="4917413" y="653910"/>
                </a:lnTo>
                <a:lnTo>
                  <a:pt x="4917450" y="653659"/>
                </a:lnTo>
                <a:lnTo>
                  <a:pt x="4917413" y="653659"/>
                </a:lnTo>
                <a:lnTo>
                  <a:pt x="4917450" y="653407"/>
                </a:lnTo>
                <a:lnTo>
                  <a:pt x="4917413" y="653407"/>
                </a:lnTo>
                <a:lnTo>
                  <a:pt x="4917450" y="653156"/>
                </a:lnTo>
                <a:lnTo>
                  <a:pt x="4917413" y="653156"/>
                </a:lnTo>
                <a:lnTo>
                  <a:pt x="4917450" y="652904"/>
                </a:lnTo>
                <a:lnTo>
                  <a:pt x="4917413" y="652904"/>
                </a:lnTo>
                <a:lnTo>
                  <a:pt x="4917450" y="652653"/>
                </a:lnTo>
                <a:lnTo>
                  <a:pt x="4917413" y="652653"/>
                </a:lnTo>
                <a:lnTo>
                  <a:pt x="4917450" y="652401"/>
                </a:lnTo>
                <a:lnTo>
                  <a:pt x="4917413" y="652401"/>
                </a:lnTo>
                <a:lnTo>
                  <a:pt x="4917450" y="652150"/>
                </a:lnTo>
                <a:lnTo>
                  <a:pt x="4917413" y="652150"/>
                </a:lnTo>
                <a:lnTo>
                  <a:pt x="4917450" y="651898"/>
                </a:lnTo>
                <a:lnTo>
                  <a:pt x="4917413" y="651898"/>
                </a:lnTo>
                <a:lnTo>
                  <a:pt x="4917450" y="651647"/>
                </a:lnTo>
                <a:lnTo>
                  <a:pt x="4917413" y="651647"/>
                </a:lnTo>
                <a:lnTo>
                  <a:pt x="4917450" y="651395"/>
                </a:lnTo>
                <a:lnTo>
                  <a:pt x="4917413" y="651395"/>
                </a:lnTo>
                <a:lnTo>
                  <a:pt x="4917450" y="651144"/>
                </a:lnTo>
                <a:lnTo>
                  <a:pt x="4917413" y="651144"/>
                </a:lnTo>
                <a:lnTo>
                  <a:pt x="4917450" y="650892"/>
                </a:lnTo>
                <a:lnTo>
                  <a:pt x="4917413" y="650892"/>
                </a:lnTo>
                <a:lnTo>
                  <a:pt x="4917450" y="650640"/>
                </a:lnTo>
                <a:lnTo>
                  <a:pt x="4917413" y="650640"/>
                </a:lnTo>
                <a:lnTo>
                  <a:pt x="4917450" y="650389"/>
                </a:lnTo>
                <a:lnTo>
                  <a:pt x="4917413" y="650389"/>
                </a:lnTo>
                <a:lnTo>
                  <a:pt x="4917450" y="650137"/>
                </a:lnTo>
                <a:lnTo>
                  <a:pt x="4917413" y="650137"/>
                </a:lnTo>
                <a:lnTo>
                  <a:pt x="4917450" y="649886"/>
                </a:lnTo>
                <a:lnTo>
                  <a:pt x="4917413" y="649886"/>
                </a:lnTo>
                <a:lnTo>
                  <a:pt x="4917450" y="649634"/>
                </a:lnTo>
                <a:lnTo>
                  <a:pt x="4917413" y="649634"/>
                </a:lnTo>
                <a:lnTo>
                  <a:pt x="4917450" y="649383"/>
                </a:lnTo>
                <a:lnTo>
                  <a:pt x="4917413" y="649383"/>
                </a:lnTo>
                <a:lnTo>
                  <a:pt x="4917450" y="649131"/>
                </a:lnTo>
                <a:lnTo>
                  <a:pt x="4917413" y="649131"/>
                </a:lnTo>
                <a:lnTo>
                  <a:pt x="4917450" y="648880"/>
                </a:lnTo>
                <a:lnTo>
                  <a:pt x="4917413" y="648880"/>
                </a:lnTo>
                <a:lnTo>
                  <a:pt x="4917450" y="648628"/>
                </a:lnTo>
                <a:lnTo>
                  <a:pt x="4917413" y="648628"/>
                </a:lnTo>
                <a:lnTo>
                  <a:pt x="4917450" y="648376"/>
                </a:lnTo>
                <a:lnTo>
                  <a:pt x="4917413" y="648376"/>
                </a:lnTo>
                <a:lnTo>
                  <a:pt x="4917450" y="648125"/>
                </a:lnTo>
                <a:lnTo>
                  <a:pt x="4917413" y="648125"/>
                </a:lnTo>
                <a:lnTo>
                  <a:pt x="4917450" y="647873"/>
                </a:lnTo>
                <a:lnTo>
                  <a:pt x="4917413" y="647873"/>
                </a:lnTo>
                <a:lnTo>
                  <a:pt x="4917450" y="647622"/>
                </a:lnTo>
                <a:lnTo>
                  <a:pt x="4917413" y="647622"/>
                </a:lnTo>
                <a:lnTo>
                  <a:pt x="4917450" y="647370"/>
                </a:lnTo>
                <a:lnTo>
                  <a:pt x="4917413" y="647370"/>
                </a:lnTo>
                <a:lnTo>
                  <a:pt x="4917450" y="647119"/>
                </a:lnTo>
                <a:lnTo>
                  <a:pt x="4917413" y="647119"/>
                </a:lnTo>
                <a:lnTo>
                  <a:pt x="4917450" y="646867"/>
                </a:lnTo>
                <a:lnTo>
                  <a:pt x="4917413" y="646867"/>
                </a:lnTo>
                <a:lnTo>
                  <a:pt x="4917450" y="646616"/>
                </a:lnTo>
                <a:lnTo>
                  <a:pt x="4917413" y="646616"/>
                </a:lnTo>
                <a:lnTo>
                  <a:pt x="4917450" y="646364"/>
                </a:lnTo>
                <a:lnTo>
                  <a:pt x="4917413" y="646364"/>
                </a:lnTo>
                <a:lnTo>
                  <a:pt x="4917450" y="646113"/>
                </a:lnTo>
                <a:lnTo>
                  <a:pt x="4917413" y="646113"/>
                </a:lnTo>
                <a:lnTo>
                  <a:pt x="4917450" y="645861"/>
                </a:lnTo>
                <a:lnTo>
                  <a:pt x="4917413" y="645861"/>
                </a:lnTo>
                <a:lnTo>
                  <a:pt x="4917450" y="645610"/>
                </a:lnTo>
                <a:lnTo>
                  <a:pt x="4917413" y="645610"/>
                </a:lnTo>
                <a:lnTo>
                  <a:pt x="4917450" y="645358"/>
                </a:lnTo>
                <a:lnTo>
                  <a:pt x="4917413" y="645358"/>
                </a:lnTo>
                <a:lnTo>
                  <a:pt x="4973517" y="258247"/>
                </a:lnTo>
                <a:lnTo>
                  <a:pt x="4964583" y="242034"/>
                </a:lnTo>
                <a:lnTo>
                  <a:pt x="4964722" y="242034"/>
                </a:lnTo>
                <a:lnTo>
                  <a:pt x="4964583" y="241782"/>
                </a:lnTo>
                <a:lnTo>
                  <a:pt x="4964722" y="241782"/>
                </a:lnTo>
                <a:lnTo>
                  <a:pt x="4964583" y="241531"/>
                </a:lnTo>
                <a:lnTo>
                  <a:pt x="4964722" y="241531"/>
                </a:lnTo>
                <a:lnTo>
                  <a:pt x="4964583" y="241279"/>
                </a:lnTo>
                <a:lnTo>
                  <a:pt x="4964722" y="241279"/>
                </a:lnTo>
                <a:lnTo>
                  <a:pt x="4964583" y="241028"/>
                </a:lnTo>
                <a:lnTo>
                  <a:pt x="4964722" y="241028"/>
                </a:lnTo>
                <a:lnTo>
                  <a:pt x="4964583" y="240776"/>
                </a:lnTo>
                <a:lnTo>
                  <a:pt x="4964722" y="240776"/>
                </a:lnTo>
                <a:lnTo>
                  <a:pt x="4964583" y="240525"/>
                </a:lnTo>
                <a:lnTo>
                  <a:pt x="4964722" y="240525"/>
                </a:lnTo>
                <a:lnTo>
                  <a:pt x="4964583" y="240273"/>
                </a:lnTo>
                <a:lnTo>
                  <a:pt x="4964722" y="240273"/>
                </a:lnTo>
                <a:lnTo>
                  <a:pt x="4964583" y="240022"/>
                </a:lnTo>
                <a:lnTo>
                  <a:pt x="4964722" y="240022"/>
                </a:lnTo>
                <a:lnTo>
                  <a:pt x="4964583" y="239770"/>
                </a:lnTo>
                <a:lnTo>
                  <a:pt x="4964722" y="239770"/>
                </a:lnTo>
                <a:lnTo>
                  <a:pt x="4964583" y="239519"/>
                </a:lnTo>
                <a:lnTo>
                  <a:pt x="4964722" y="239519"/>
                </a:lnTo>
                <a:lnTo>
                  <a:pt x="4964583" y="239267"/>
                </a:lnTo>
                <a:lnTo>
                  <a:pt x="4964722" y="239267"/>
                </a:lnTo>
                <a:lnTo>
                  <a:pt x="4964583" y="239016"/>
                </a:lnTo>
                <a:lnTo>
                  <a:pt x="4964722" y="239016"/>
                </a:lnTo>
                <a:lnTo>
                  <a:pt x="4964583" y="238764"/>
                </a:lnTo>
                <a:lnTo>
                  <a:pt x="4964722" y="238764"/>
                </a:lnTo>
                <a:lnTo>
                  <a:pt x="4964583" y="238512"/>
                </a:lnTo>
                <a:lnTo>
                  <a:pt x="4964722" y="238512"/>
                </a:lnTo>
                <a:lnTo>
                  <a:pt x="4964583" y="238261"/>
                </a:lnTo>
                <a:lnTo>
                  <a:pt x="4964722" y="238261"/>
                </a:lnTo>
                <a:lnTo>
                  <a:pt x="4964583" y="238009"/>
                </a:lnTo>
                <a:lnTo>
                  <a:pt x="4964722" y="238009"/>
                </a:lnTo>
                <a:lnTo>
                  <a:pt x="4964583" y="237758"/>
                </a:lnTo>
                <a:lnTo>
                  <a:pt x="4964722" y="237758"/>
                </a:lnTo>
                <a:lnTo>
                  <a:pt x="4964583" y="237506"/>
                </a:lnTo>
                <a:lnTo>
                  <a:pt x="4964722" y="237506"/>
                </a:lnTo>
                <a:lnTo>
                  <a:pt x="4964583" y="237255"/>
                </a:lnTo>
                <a:lnTo>
                  <a:pt x="4964722" y="237255"/>
                </a:lnTo>
                <a:lnTo>
                  <a:pt x="4964583" y="237003"/>
                </a:lnTo>
                <a:lnTo>
                  <a:pt x="4964722" y="237003"/>
                </a:lnTo>
                <a:lnTo>
                  <a:pt x="4964583" y="236752"/>
                </a:lnTo>
                <a:lnTo>
                  <a:pt x="4964722" y="236752"/>
                </a:lnTo>
                <a:lnTo>
                  <a:pt x="4964583" y="236500"/>
                </a:lnTo>
                <a:lnTo>
                  <a:pt x="4964722" y="236500"/>
                </a:lnTo>
                <a:lnTo>
                  <a:pt x="4964583" y="236248"/>
                </a:lnTo>
                <a:lnTo>
                  <a:pt x="4964722" y="236248"/>
                </a:lnTo>
                <a:lnTo>
                  <a:pt x="4964583" y="235997"/>
                </a:lnTo>
                <a:lnTo>
                  <a:pt x="4964722" y="235997"/>
                </a:lnTo>
                <a:lnTo>
                  <a:pt x="4964583" y="235745"/>
                </a:lnTo>
                <a:lnTo>
                  <a:pt x="4964722" y="235745"/>
                </a:lnTo>
                <a:lnTo>
                  <a:pt x="4964583" y="235494"/>
                </a:lnTo>
                <a:lnTo>
                  <a:pt x="4964722" y="235494"/>
                </a:lnTo>
                <a:lnTo>
                  <a:pt x="4964583" y="235242"/>
                </a:lnTo>
                <a:lnTo>
                  <a:pt x="4964722" y="235242"/>
                </a:lnTo>
                <a:lnTo>
                  <a:pt x="4964583" y="234991"/>
                </a:lnTo>
                <a:lnTo>
                  <a:pt x="4964722" y="234991"/>
                </a:lnTo>
                <a:lnTo>
                  <a:pt x="4964583" y="234739"/>
                </a:lnTo>
                <a:lnTo>
                  <a:pt x="4964722" y="234739"/>
                </a:lnTo>
                <a:lnTo>
                  <a:pt x="4964583" y="234488"/>
                </a:lnTo>
                <a:lnTo>
                  <a:pt x="4964722" y="234488"/>
                </a:lnTo>
                <a:lnTo>
                  <a:pt x="4964583" y="234236"/>
                </a:lnTo>
                <a:lnTo>
                  <a:pt x="4964722" y="234236"/>
                </a:lnTo>
                <a:lnTo>
                  <a:pt x="4964583" y="233985"/>
                </a:lnTo>
                <a:lnTo>
                  <a:pt x="4964722" y="233985"/>
                </a:lnTo>
                <a:lnTo>
                  <a:pt x="4964583" y="233733"/>
                </a:lnTo>
                <a:lnTo>
                  <a:pt x="4964722" y="233733"/>
                </a:lnTo>
                <a:lnTo>
                  <a:pt x="4964583" y="233482"/>
                </a:lnTo>
                <a:lnTo>
                  <a:pt x="4964722" y="233482"/>
                </a:lnTo>
                <a:lnTo>
                  <a:pt x="4964583" y="233230"/>
                </a:lnTo>
                <a:lnTo>
                  <a:pt x="4964722" y="233230"/>
                </a:lnTo>
                <a:lnTo>
                  <a:pt x="4964583" y="232979"/>
                </a:lnTo>
                <a:lnTo>
                  <a:pt x="4964722" y="232979"/>
                </a:lnTo>
                <a:lnTo>
                  <a:pt x="4964583" y="232727"/>
                </a:lnTo>
                <a:lnTo>
                  <a:pt x="4964722" y="232727"/>
                </a:lnTo>
                <a:lnTo>
                  <a:pt x="4964583" y="232475"/>
                </a:lnTo>
                <a:lnTo>
                  <a:pt x="4964722" y="232475"/>
                </a:lnTo>
                <a:lnTo>
                  <a:pt x="4964583" y="232224"/>
                </a:lnTo>
                <a:lnTo>
                  <a:pt x="4964722" y="232224"/>
                </a:lnTo>
                <a:lnTo>
                  <a:pt x="4964583" y="231972"/>
                </a:lnTo>
                <a:lnTo>
                  <a:pt x="4964722" y="231972"/>
                </a:lnTo>
                <a:lnTo>
                  <a:pt x="4964583" y="231721"/>
                </a:lnTo>
                <a:lnTo>
                  <a:pt x="4964722" y="231721"/>
                </a:lnTo>
                <a:lnTo>
                  <a:pt x="4964583" y="231469"/>
                </a:lnTo>
                <a:lnTo>
                  <a:pt x="4964722" y="231469"/>
                </a:lnTo>
                <a:lnTo>
                  <a:pt x="4964583" y="231218"/>
                </a:lnTo>
                <a:lnTo>
                  <a:pt x="4964722" y="231218"/>
                </a:lnTo>
                <a:lnTo>
                  <a:pt x="4964583" y="230966"/>
                </a:lnTo>
                <a:lnTo>
                  <a:pt x="4964722" y="230966"/>
                </a:lnTo>
                <a:lnTo>
                  <a:pt x="4964583" y="230715"/>
                </a:lnTo>
                <a:lnTo>
                  <a:pt x="4964722" y="230715"/>
                </a:lnTo>
                <a:lnTo>
                  <a:pt x="4964583" y="230463"/>
                </a:lnTo>
                <a:lnTo>
                  <a:pt x="4964722" y="230463"/>
                </a:lnTo>
                <a:lnTo>
                  <a:pt x="4964583" y="230211"/>
                </a:lnTo>
                <a:lnTo>
                  <a:pt x="4964722" y="230211"/>
                </a:lnTo>
                <a:lnTo>
                  <a:pt x="4964583" y="229960"/>
                </a:lnTo>
                <a:lnTo>
                  <a:pt x="4964722" y="229960"/>
                </a:lnTo>
                <a:lnTo>
                  <a:pt x="4964583" y="229708"/>
                </a:lnTo>
                <a:lnTo>
                  <a:pt x="4964722" y="229708"/>
                </a:lnTo>
                <a:lnTo>
                  <a:pt x="4964583" y="229457"/>
                </a:lnTo>
                <a:lnTo>
                  <a:pt x="4964722" y="229457"/>
                </a:lnTo>
                <a:lnTo>
                  <a:pt x="4964583" y="229205"/>
                </a:lnTo>
                <a:lnTo>
                  <a:pt x="4964722" y="229205"/>
                </a:lnTo>
                <a:lnTo>
                  <a:pt x="4964583" y="228954"/>
                </a:lnTo>
                <a:lnTo>
                  <a:pt x="4964722" y="228954"/>
                </a:lnTo>
                <a:lnTo>
                  <a:pt x="4964583" y="228702"/>
                </a:lnTo>
                <a:lnTo>
                  <a:pt x="4964722" y="228702"/>
                </a:lnTo>
                <a:lnTo>
                  <a:pt x="4964583" y="228451"/>
                </a:lnTo>
                <a:lnTo>
                  <a:pt x="4964722" y="228451"/>
                </a:lnTo>
                <a:lnTo>
                  <a:pt x="4964583" y="228199"/>
                </a:lnTo>
                <a:lnTo>
                  <a:pt x="4964722" y="228199"/>
                </a:lnTo>
                <a:lnTo>
                  <a:pt x="4964583" y="227948"/>
                </a:lnTo>
                <a:lnTo>
                  <a:pt x="4964722" y="227948"/>
                </a:lnTo>
                <a:lnTo>
                  <a:pt x="4964583" y="227696"/>
                </a:lnTo>
                <a:lnTo>
                  <a:pt x="4964722" y="227696"/>
                </a:lnTo>
                <a:lnTo>
                  <a:pt x="4964583" y="227445"/>
                </a:lnTo>
                <a:lnTo>
                  <a:pt x="4964722" y="227445"/>
                </a:lnTo>
                <a:lnTo>
                  <a:pt x="4964583" y="227193"/>
                </a:lnTo>
                <a:lnTo>
                  <a:pt x="4964722" y="227193"/>
                </a:lnTo>
                <a:lnTo>
                  <a:pt x="4964583" y="226941"/>
                </a:lnTo>
                <a:lnTo>
                  <a:pt x="4964722" y="226941"/>
                </a:lnTo>
                <a:lnTo>
                  <a:pt x="4964583" y="226690"/>
                </a:lnTo>
                <a:lnTo>
                  <a:pt x="4964722" y="226690"/>
                </a:lnTo>
                <a:lnTo>
                  <a:pt x="4964583" y="226438"/>
                </a:lnTo>
                <a:lnTo>
                  <a:pt x="4964722" y="226438"/>
                </a:lnTo>
                <a:lnTo>
                  <a:pt x="4964583" y="226187"/>
                </a:lnTo>
                <a:lnTo>
                  <a:pt x="4964722" y="226187"/>
                </a:lnTo>
                <a:lnTo>
                  <a:pt x="4964583" y="225935"/>
                </a:lnTo>
                <a:lnTo>
                  <a:pt x="4964722" y="225935"/>
                </a:lnTo>
                <a:lnTo>
                  <a:pt x="4964583" y="225684"/>
                </a:lnTo>
                <a:lnTo>
                  <a:pt x="4964722" y="225684"/>
                </a:lnTo>
                <a:lnTo>
                  <a:pt x="4964583" y="225432"/>
                </a:lnTo>
                <a:lnTo>
                  <a:pt x="4964722" y="225432"/>
                </a:lnTo>
                <a:lnTo>
                  <a:pt x="4964583" y="225181"/>
                </a:lnTo>
                <a:lnTo>
                  <a:pt x="4964722" y="225181"/>
                </a:lnTo>
                <a:lnTo>
                  <a:pt x="4964583" y="224929"/>
                </a:lnTo>
                <a:lnTo>
                  <a:pt x="4964722" y="224929"/>
                </a:lnTo>
                <a:lnTo>
                  <a:pt x="4964583" y="224677"/>
                </a:lnTo>
                <a:lnTo>
                  <a:pt x="4964722" y="224677"/>
                </a:lnTo>
                <a:lnTo>
                  <a:pt x="4964583" y="224426"/>
                </a:lnTo>
                <a:lnTo>
                  <a:pt x="4964722" y="224426"/>
                </a:lnTo>
                <a:lnTo>
                  <a:pt x="4964583" y="224174"/>
                </a:lnTo>
                <a:lnTo>
                  <a:pt x="4964722" y="224174"/>
                </a:lnTo>
                <a:lnTo>
                  <a:pt x="4964583" y="223923"/>
                </a:lnTo>
                <a:lnTo>
                  <a:pt x="4964722" y="223923"/>
                </a:lnTo>
                <a:lnTo>
                  <a:pt x="4964583" y="223671"/>
                </a:lnTo>
                <a:lnTo>
                  <a:pt x="4964722" y="223671"/>
                </a:lnTo>
                <a:lnTo>
                  <a:pt x="4964583" y="223420"/>
                </a:lnTo>
                <a:lnTo>
                  <a:pt x="4964722" y="223420"/>
                </a:lnTo>
                <a:lnTo>
                  <a:pt x="4964583" y="223168"/>
                </a:lnTo>
                <a:lnTo>
                  <a:pt x="4964722" y="223168"/>
                </a:lnTo>
                <a:lnTo>
                  <a:pt x="4964583" y="222917"/>
                </a:lnTo>
                <a:lnTo>
                  <a:pt x="4964722" y="222917"/>
                </a:lnTo>
                <a:lnTo>
                  <a:pt x="4964583" y="222665"/>
                </a:lnTo>
                <a:lnTo>
                  <a:pt x="4964722" y="222665"/>
                </a:lnTo>
                <a:lnTo>
                  <a:pt x="4964583" y="222414"/>
                </a:lnTo>
                <a:lnTo>
                  <a:pt x="4964722" y="222414"/>
                </a:lnTo>
                <a:lnTo>
                  <a:pt x="4964583" y="222162"/>
                </a:lnTo>
                <a:lnTo>
                  <a:pt x="4964722" y="222162"/>
                </a:lnTo>
                <a:lnTo>
                  <a:pt x="4964583" y="221911"/>
                </a:lnTo>
                <a:lnTo>
                  <a:pt x="4964722" y="221911"/>
                </a:lnTo>
                <a:close/>
                <a:moveTo>
                  <a:pt x="5347791" y="221242"/>
                </a:moveTo>
                <a:lnTo>
                  <a:pt x="5347791" y="221494"/>
                </a:lnTo>
                <a:lnTo>
                  <a:pt x="5347791" y="221659"/>
                </a:lnTo>
                <a:lnTo>
                  <a:pt x="5347791" y="221745"/>
                </a:lnTo>
                <a:lnTo>
                  <a:pt x="5347791" y="221911"/>
                </a:lnTo>
                <a:lnTo>
                  <a:pt x="5347791" y="221997"/>
                </a:lnTo>
                <a:lnTo>
                  <a:pt x="5347791" y="222162"/>
                </a:lnTo>
                <a:lnTo>
                  <a:pt x="5347791" y="222248"/>
                </a:lnTo>
                <a:lnTo>
                  <a:pt x="5347791" y="222414"/>
                </a:lnTo>
                <a:lnTo>
                  <a:pt x="5347791" y="222500"/>
                </a:lnTo>
                <a:lnTo>
                  <a:pt x="5347791" y="222665"/>
                </a:lnTo>
                <a:lnTo>
                  <a:pt x="5347791" y="222751"/>
                </a:lnTo>
                <a:lnTo>
                  <a:pt x="5347791" y="222917"/>
                </a:lnTo>
                <a:lnTo>
                  <a:pt x="5347791" y="223003"/>
                </a:lnTo>
                <a:lnTo>
                  <a:pt x="5347791" y="223168"/>
                </a:lnTo>
                <a:lnTo>
                  <a:pt x="5347791" y="223254"/>
                </a:lnTo>
                <a:lnTo>
                  <a:pt x="5347791" y="223420"/>
                </a:lnTo>
                <a:lnTo>
                  <a:pt x="5347791" y="223506"/>
                </a:lnTo>
                <a:lnTo>
                  <a:pt x="5347791" y="223671"/>
                </a:lnTo>
                <a:lnTo>
                  <a:pt x="5347791" y="223757"/>
                </a:lnTo>
                <a:lnTo>
                  <a:pt x="5347791" y="223923"/>
                </a:lnTo>
                <a:lnTo>
                  <a:pt x="5347791" y="224009"/>
                </a:lnTo>
                <a:lnTo>
                  <a:pt x="5347791" y="224174"/>
                </a:lnTo>
                <a:lnTo>
                  <a:pt x="5347791" y="224260"/>
                </a:lnTo>
                <a:lnTo>
                  <a:pt x="5347791" y="224426"/>
                </a:lnTo>
                <a:lnTo>
                  <a:pt x="5347791" y="224512"/>
                </a:lnTo>
                <a:lnTo>
                  <a:pt x="5347791" y="224677"/>
                </a:lnTo>
                <a:lnTo>
                  <a:pt x="5347791" y="224764"/>
                </a:lnTo>
                <a:lnTo>
                  <a:pt x="5347791" y="224929"/>
                </a:lnTo>
                <a:lnTo>
                  <a:pt x="5347791" y="225015"/>
                </a:lnTo>
                <a:lnTo>
                  <a:pt x="5347791" y="225181"/>
                </a:lnTo>
                <a:lnTo>
                  <a:pt x="5347791" y="225267"/>
                </a:lnTo>
                <a:lnTo>
                  <a:pt x="5347791" y="225432"/>
                </a:lnTo>
                <a:lnTo>
                  <a:pt x="5347791" y="225518"/>
                </a:lnTo>
                <a:lnTo>
                  <a:pt x="5347791" y="225684"/>
                </a:lnTo>
                <a:lnTo>
                  <a:pt x="5347791" y="225770"/>
                </a:lnTo>
                <a:lnTo>
                  <a:pt x="5347791" y="225935"/>
                </a:lnTo>
                <a:lnTo>
                  <a:pt x="5347791" y="226021"/>
                </a:lnTo>
                <a:lnTo>
                  <a:pt x="5347791" y="226187"/>
                </a:lnTo>
                <a:lnTo>
                  <a:pt x="5347791" y="226273"/>
                </a:lnTo>
                <a:lnTo>
                  <a:pt x="5347791" y="226438"/>
                </a:lnTo>
                <a:lnTo>
                  <a:pt x="5347791" y="226524"/>
                </a:lnTo>
                <a:lnTo>
                  <a:pt x="5347791" y="226690"/>
                </a:lnTo>
                <a:lnTo>
                  <a:pt x="5347791" y="226776"/>
                </a:lnTo>
                <a:lnTo>
                  <a:pt x="5347791" y="226941"/>
                </a:lnTo>
                <a:lnTo>
                  <a:pt x="5347791" y="227028"/>
                </a:lnTo>
                <a:lnTo>
                  <a:pt x="5347791" y="227193"/>
                </a:lnTo>
                <a:lnTo>
                  <a:pt x="5347791" y="227279"/>
                </a:lnTo>
                <a:lnTo>
                  <a:pt x="5347791" y="227445"/>
                </a:lnTo>
                <a:lnTo>
                  <a:pt x="5347791" y="227531"/>
                </a:lnTo>
                <a:lnTo>
                  <a:pt x="5347791" y="227696"/>
                </a:lnTo>
                <a:lnTo>
                  <a:pt x="5347791" y="227782"/>
                </a:lnTo>
                <a:lnTo>
                  <a:pt x="5347791" y="227948"/>
                </a:lnTo>
                <a:lnTo>
                  <a:pt x="5347791" y="228034"/>
                </a:lnTo>
                <a:lnTo>
                  <a:pt x="5347791" y="228199"/>
                </a:lnTo>
                <a:lnTo>
                  <a:pt x="5347791" y="228285"/>
                </a:lnTo>
                <a:lnTo>
                  <a:pt x="5347791" y="228451"/>
                </a:lnTo>
                <a:lnTo>
                  <a:pt x="5347791" y="228537"/>
                </a:lnTo>
                <a:lnTo>
                  <a:pt x="5347791" y="228702"/>
                </a:lnTo>
                <a:lnTo>
                  <a:pt x="5347791" y="228788"/>
                </a:lnTo>
                <a:lnTo>
                  <a:pt x="5347791" y="228954"/>
                </a:lnTo>
                <a:lnTo>
                  <a:pt x="5347791" y="229040"/>
                </a:lnTo>
                <a:lnTo>
                  <a:pt x="5347791" y="229205"/>
                </a:lnTo>
                <a:lnTo>
                  <a:pt x="5347791" y="229291"/>
                </a:lnTo>
                <a:lnTo>
                  <a:pt x="5347791" y="229457"/>
                </a:lnTo>
                <a:lnTo>
                  <a:pt x="5347791" y="229543"/>
                </a:lnTo>
                <a:lnTo>
                  <a:pt x="5347791" y="229708"/>
                </a:lnTo>
                <a:lnTo>
                  <a:pt x="5347791" y="229794"/>
                </a:lnTo>
                <a:lnTo>
                  <a:pt x="5347791" y="229960"/>
                </a:lnTo>
                <a:lnTo>
                  <a:pt x="5347791" y="230046"/>
                </a:lnTo>
                <a:lnTo>
                  <a:pt x="5347791" y="230211"/>
                </a:lnTo>
                <a:lnTo>
                  <a:pt x="5347791" y="230298"/>
                </a:lnTo>
                <a:lnTo>
                  <a:pt x="5347791" y="230463"/>
                </a:lnTo>
                <a:lnTo>
                  <a:pt x="5347791" y="230549"/>
                </a:lnTo>
                <a:lnTo>
                  <a:pt x="5347791" y="230715"/>
                </a:lnTo>
                <a:lnTo>
                  <a:pt x="5347791" y="230801"/>
                </a:lnTo>
                <a:lnTo>
                  <a:pt x="5347791" y="230966"/>
                </a:lnTo>
                <a:lnTo>
                  <a:pt x="5347791" y="231052"/>
                </a:lnTo>
                <a:lnTo>
                  <a:pt x="5347791" y="231218"/>
                </a:lnTo>
                <a:lnTo>
                  <a:pt x="5347791" y="231304"/>
                </a:lnTo>
                <a:lnTo>
                  <a:pt x="5347791" y="231469"/>
                </a:lnTo>
                <a:lnTo>
                  <a:pt x="5347791" y="231555"/>
                </a:lnTo>
                <a:lnTo>
                  <a:pt x="5347791" y="231721"/>
                </a:lnTo>
                <a:lnTo>
                  <a:pt x="5347791" y="231807"/>
                </a:lnTo>
                <a:lnTo>
                  <a:pt x="5347791" y="231972"/>
                </a:lnTo>
                <a:lnTo>
                  <a:pt x="5347791" y="232058"/>
                </a:lnTo>
                <a:lnTo>
                  <a:pt x="5347791" y="232224"/>
                </a:lnTo>
                <a:lnTo>
                  <a:pt x="5347791" y="232310"/>
                </a:lnTo>
                <a:lnTo>
                  <a:pt x="5347791" y="232475"/>
                </a:lnTo>
                <a:lnTo>
                  <a:pt x="5347791" y="232562"/>
                </a:lnTo>
                <a:lnTo>
                  <a:pt x="5347791" y="232727"/>
                </a:lnTo>
                <a:lnTo>
                  <a:pt x="5347791" y="232813"/>
                </a:lnTo>
                <a:lnTo>
                  <a:pt x="5347791" y="232979"/>
                </a:lnTo>
                <a:lnTo>
                  <a:pt x="5347791" y="233065"/>
                </a:lnTo>
                <a:lnTo>
                  <a:pt x="5347791" y="233230"/>
                </a:lnTo>
                <a:lnTo>
                  <a:pt x="5347791" y="233316"/>
                </a:lnTo>
                <a:lnTo>
                  <a:pt x="5347791" y="233482"/>
                </a:lnTo>
                <a:lnTo>
                  <a:pt x="5347791" y="233568"/>
                </a:lnTo>
                <a:lnTo>
                  <a:pt x="5347791" y="233733"/>
                </a:lnTo>
                <a:lnTo>
                  <a:pt x="5347791" y="233819"/>
                </a:lnTo>
                <a:lnTo>
                  <a:pt x="5347791" y="233985"/>
                </a:lnTo>
                <a:lnTo>
                  <a:pt x="5347791" y="234071"/>
                </a:lnTo>
                <a:lnTo>
                  <a:pt x="5347791" y="234236"/>
                </a:lnTo>
                <a:lnTo>
                  <a:pt x="5347791" y="234322"/>
                </a:lnTo>
                <a:lnTo>
                  <a:pt x="5347791" y="234488"/>
                </a:lnTo>
                <a:lnTo>
                  <a:pt x="5347791" y="234574"/>
                </a:lnTo>
                <a:lnTo>
                  <a:pt x="5347791" y="234739"/>
                </a:lnTo>
                <a:lnTo>
                  <a:pt x="5347791" y="234825"/>
                </a:lnTo>
                <a:lnTo>
                  <a:pt x="5347791" y="234991"/>
                </a:lnTo>
                <a:lnTo>
                  <a:pt x="5347791" y="235077"/>
                </a:lnTo>
                <a:lnTo>
                  <a:pt x="5347791" y="235242"/>
                </a:lnTo>
                <a:lnTo>
                  <a:pt x="5347791" y="235328"/>
                </a:lnTo>
                <a:lnTo>
                  <a:pt x="5347791" y="235494"/>
                </a:lnTo>
                <a:lnTo>
                  <a:pt x="5347791" y="235580"/>
                </a:lnTo>
                <a:lnTo>
                  <a:pt x="5347791" y="235745"/>
                </a:lnTo>
                <a:lnTo>
                  <a:pt x="5347791" y="235831"/>
                </a:lnTo>
                <a:lnTo>
                  <a:pt x="5347791" y="235997"/>
                </a:lnTo>
                <a:lnTo>
                  <a:pt x="5347791" y="236083"/>
                </a:lnTo>
                <a:lnTo>
                  <a:pt x="5347791" y="236248"/>
                </a:lnTo>
                <a:lnTo>
                  <a:pt x="5347791" y="236335"/>
                </a:lnTo>
                <a:lnTo>
                  <a:pt x="5347791" y="236500"/>
                </a:lnTo>
                <a:lnTo>
                  <a:pt x="5347791" y="236586"/>
                </a:lnTo>
                <a:lnTo>
                  <a:pt x="5347791" y="236752"/>
                </a:lnTo>
                <a:lnTo>
                  <a:pt x="5347791" y="236838"/>
                </a:lnTo>
                <a:lnTo>
                  <a:pt x="5347791" y="237003"/>
                </a:lnTo>
                <a:lnTo>
                  <a:pt x="5347791" y="237089"/>
                </a:lnTo>
                <a:lnTo>
                  <a:pt x="5347791" y="237255"/>
                </a:lnTo>
                <a:lnTo>
                  <a:pt x="5347791" y="237341"/>
                </a:lnTo>
                <a:lnTo>
                  <a:pt x="5347791" y="237506"/>
                </a:lnTo>
                <a:lnTo>
                  <a:pt x="5347791" y="237592"/>
                </a:lnTo>
                <a:lnTo>
                  <a:pt x="5347791" y="237758"/>
                </a:lnTo>
                <a:lnTo>
                  <a:pt x="5347791" y="237844"/>
                </a:lnTo>
                <a:lnTo>
                  <a:pt x="5347791" y="238009"/>
                </a:lnTo>
                <a:lnTo>
                  <a:pt x="5347791" y="238095"/>
                </a:lnTo>
                <a:lnTo>
                  <a:pt x="5347791" y="238261"/>
                </a:lnTo>
                <a:lnTo>
                  <a:pt x="5347791" y="238347"/>
                </a:lnTo>
                <a:lnTo>
                  <a:pt x="5347791" y="238512"/>
                </a:lnTo>
                <a:lnTo>
                  <a:pt x="5347791" y="238599"/>
                </a:lnTo>
                <a:lnTo>
                  <a:pt x="5347791" y="238764"/>
                </a:lnTo>
                <a:lnTo>
                  <a:pt x="5347791" y="238850"/>
                </a:lnTo>
                <a:lnTo>
                  <a:pt x="5347791" y="239016"/>
                </a:lnTo>
                <a:lnTo>
                  <a:pt x="5347791" y="239102"/>
                </a:lnTo>
                <a:lnTo>
                  <a:pt x="5347791" y="239267"/>
                </a:lnTo>
                <a:lnTo>
                  <a:pt x="5347791" y="239353"/>
                </a:lnTo>
                <a:lnTo>
                  <a:pt x="5347791" y="239519"/>
                </a:lnTo>
                <a:lnTo>
                  <a:pt x="5347791" y="239605"/>
                </a:lnTo>
                <a:lnTo>
                  <a:pt x="5347791" y="239770"/>
                </a:lnTo>
                <a:lnTo>
                  <a:pt x="5347791" y="239856"/>
                </a:lnTo>
                <a:lnTo>
                  <a:pt x="5347791" y="240022"/>
                </a:lnTo>
                <a:lnTo>
                  <a:pt x="5347791" y="240108"/>
                </a:lnTo>
                <a:lnTo>
                  <a:pt x="5347791" y="240273"/>
                </a:lnTo>
                <a:lnTo>
                  <a:pt x="5347791" y="240359"/>
                </a:lnTo>
                <a:lnTo>
                  <a:pt x="5347791" y="240525"/>
                </a:lnTo>
                <a:lnTo>
                  <a:pt x="5347791" y="240611"/>
                </a:lnTo>
                <a:lnTo>
                  <a:pt x="5347791" y="240776"/>
                </a:lnTo>
                <a:lnTo>
                  <a:pt x="5347791" y="240862"/>
                </a:lnTo>
                <a:lnTo>
                  <a:pt x="5347791" y="241028"/>
                </a:lnTo>
                <a:lnTo>
                  <a:pt x="5347791" y="241114"/>
                </a:lnTo>
                <a:lnTo>
                  <a:pt x="5347791" y="241279"/>
                </a:lnTo>
                <a:lnTo>
                  <a:pt x="5347791" y="241365"/>
                </a:lnTo>
                <a:lnTo>
                  <a:pt x="5347791" y="241531"/>
                </a:lnTo>
                <a:lnTo>
                  <a:pt x="5347791" y="241617"/>
                </a:lnTo>
                <a:lnTo>
                  <a:pt x="5347791" y="241782"/>
                </a:lnTo>
                <a:lnTo>
                  <a:pt x="5347791" y="242034"/>
                </a:lnTo>
                <a:lnTo>
                  <a:pt x="5347730" y="242034"/>
                </a:lnTo>
                <a:lnTo>
                  <a:pt x="5347767" y="241782"/>
                </a:lnTo>
                <a:lnTo>
                  <a:pt x="5347730" y="241782"/>
                </a:lnTo>
                <a:lnTo>
                  <a:pt x="5347767" y="241531"/>
                </a:lnTo>
                <a:lnTo>
                  <a:pt x="5347730" y="241531"/>
                </a:lnTo>
                <a:lnTo>
                  <a:pt x="5347767" y="241279"/>
                </a:lnTo>
                <a:lnTo>
                  <a:pt x="5347730" y="241279"/>
                </a:lnTo>
                <a:lnTo>
                  <a:pt x="5347767" y="241028"/>
                </a:lnTo>
                <a:lnTo>
                  <a:pt x="5347730" y="241028"/>
                </a:lnTo>
                <a:lnTo>
                  <a:pt x="5347767" y="240776"/>
                </a:lnTo>
                <a:lnTo>
                  <a:pt x="5347730" y="240776"/>
                </a:lnTo>
                <a:lnTo>
                  <a:pt x="5347767" y="240525"/>
                </a:lnTo>
                <a:lnTo>
                  <a:pt x="5347730" y="240525"/>
                </a:lnTo>
                <a:lnTo>
                  <a:pt x="5347767" y="240273"/>
                </a:lnTo>
                <a:lnTo>
                  <a:pt x="5347730" y="240273"/>
                </a:lnTo>
                <a:lnTo>
                  <a:pt x="5347767" y="240022"/>
                </a:lnTo>
                <a:lnTo>
                  <a:pt x="5347730" y="240022"/>
                </a:lnTo>
                <a:lnTo>
                  <a:pt x="5347767" y="239770"/>
                </a:lnTo>
                <a:lnTo>
                  <a:pt x="5347730" y="239770"/>
                </a:lnTo>
                <a:lnTo>
                  <a:pt x="5347767" y="239519"/>
                </a:lnTo>
                <a:lnTo>
                  <a:pt x="5347730" y="239519"/>
                </a:lnTo>
                <a:lnTo>
                  <a:pt x="5347767" y="239267"/>
                </a:lnTo>
                <a:lnTo>
                  <a:pt x="5347730" y="239267"/>
                </a:lnTo>
                <a:lnTo>
                  <a:pt x="5347767" y="239016"/>
                </a:lnTo>
                <a:lnTo>
                  <a:pt x="5347730" y="239016"/>
                </a:lnTo>
                <a:lnTo>
                  <a:pt x="5347767" y="238764"/>
                </a:lnTo>
                <a:lnTo>
                  <a:pt x="5347730" y="238764"/>
                </a:lnTo>
                <a:lnTo>
                  <a:pt x="5347767" y="238512"/>
                </a:lnTo>
                <a:lnTo>
                  <a:pt x="5347730" y="238512"/>
                </a:lnTo>
                <a:lnTo>
                  <a:pt x="5347767" y="238261"/>
                </a:lnTo>
                <a:lnTo>
                  <a:pt x="5347730" y="238261"/>
                </a:lnTo>
                <a:lnTo>
                  <a:pt x="5347767" y="238009"/>
                </a:lnTo>
                <a:lnTo>
                  <a:pt x="5347730" y="238009"/>
                </a:lnTo>
                <a:lnTo>
                  <a:pt x="5347767" y="237758"/>
                </a:lnTo>
                <a:lnTo>
                  <a:pt x="5347730" y="237758"/>
                </a:lnTo>
                <a:lnTo>
                  <a:pt x="5347767" y="237506"/>
                </a:lnTo>
                <a:lnTo>
                  <a:pt x="5347730" y="237506"/>
                </a:lnTo>
                <a:lnTo>
                  <a:pt x="5347767" y="237255"/>
                </a:lnTo>
                <a:lnTo>
                  <a:pt x="5347730" y="237255"/>
                </a:lnTo>
                <a:lnTo>
                  <a:pt x="5347767" y="237003"/>
                </a:lnTo>
                <a:lnTo>
                  <a:pt x="5347730" y="237003"/>
                </a:lnTo>
                <a:lnTo>
                  <a:pt x="5347767" y="236752"/>
                </a:lnTo>
                <a:lnTo>
                  <a:pt x="5347730" y="236752"/>
                </a:lnTo>
                <a:lnTo>
                  <a:pt x="5347767" y="236500"/>
                </a:lnTo>
                <a:lnTo>
                  <a:pt x="5347730" y="236500"/>
                </a:lnTo>
                <a:lnTo>
                  <a:pt x="5347767" y="236248"/>
                </a:lnTo>
                <a:lnTo>
                  <a:pt x="5347730" y="236248"/>
                </a:lnTo>
                <a:lnTo>
                  <a:pt x="5347767" y="235997"/>
                </a:lnTo>
                <a:lnTo>
                  <a:pt x="5347730" y="235997"/>
                </a:lnTo>
                <a:lnTo>
                  <a:pt x="5347767" y="235745"/>
                </a:lnTo>
                <a:lnTo>
                  <a:pt x="5347730" y="235745"/>
                </a:lnTo>
                <a:lnTo>
                  <a:pt x="5347767" y="235494"/>
                </a:lnTo>
                <a:lnTo>
                  <a:pt x="5347730" y="235494"/>
                </a:lnTo>
                <a:lnTo>
                  <a:pt x="5347767" y="235242"/>
                </a:lnTo>
                <a:lnTo>
                  <a:pt x="5347730" y="235242"/>
                </a:lnTo>
                <a:lnTo>
                  <a:pt x="5347767" y="234991"/>
                </a:lnTo>
                <a:lnTo>
                  <a:pt x="5347730" y="234991"/>
                </a:lnTo>
                <a:lnTo>
                  <a:pt x="5347767" y="234739"/>
                </a:lnTo>
                <a:lnTo>
                  <a:pt x="5347730" y="234739"/>
                </a:lnTo>
                <a:lnTo>
                  <a:pt x="5347767" y="234488"/>
                </a:lnTo>
                <a:lnTo>
                  <a:pt x="5347730" y="234488"/>
                </a:lnTo>
                <a:lnTo>
                  <a:pt x="5347767" y="234236"/>
                </a:lnTo>
                <a:lnTo>
                  <a:pt x="5347730" y="234236"/>
                </a:lnTo>
                <a:lnTo>
                  <a:pt x="5347767" y="233985"/>
                </a:lnTo>
                <a:lnTo>
                  <a:pt x="5347730" y="233985"/>
                </a:lnTo>
                <a:lnTo>
                  <a:pt x="5347767" y="233733"/>
                </a:lnTo>
                <a:lnTo>
                  <a:pt x="5347730" y="233733"/>
                </a:lnTo>
                <a:lnTo>
                  <a:pt x="5347767" y="233482"/>
                </a:lnTo>
                <a:lnTo>
                  <a:pt x="5347730" y="233482"/>
                </a:lnTo>
                <a:lnTo>
                  <a:pt x="5347767" y="233230"/>
                </a:lnTo>
                <a:lnTo>
                  <a:pt x="5347730" y="233230"/>
                </a:lnTo>
                <a:lnTo>
                  <a:pt x="5347767" y="232979"/>
                </a:lnTo>
                <a:lnTo>
                  <a:pt x="5347730" y="232979"/>
                </a:lnTo>
                <a:lnTo>
                  <a:pt x="5347767" y="232727"/>
                </a:lnTo>
                <a:lnTo>
                  <a:pt x="5347730" y="232727"/>
                </a:lnTo>
                <a:lnTo>
                  <a:pt x="5347767" y="232475"/>
                </a:lnTo>
                <a:lnTo>
                  <a:pt x="5347730" y="232475"/>
                </a:lnTo>
                <a:lnTo>
                  <a:pt x="5347767" y="232224"/>
                </a:lnTo>
                <a:lnTo>
                  <a:pt x="5347730" y="232224"/>
                </a:lnTo>
                <a:lnTo>
                  <a:pt x="5347767" y="231972"/>
                </a:lnTo>
                <a:lnTo>
                  <a:pt x="5347730" y="231972"/>
                </a:lnTo>
                <a:lnTo>
                  <a:pt x="5347767" y="231721"/>
                </a:lnTo>
                <a:lnTo>
                  <a:pt x="5347730" y="231721"/>
                </a:lnTo>
                <a:lnTo>
                  <a:pt x="5347767" y="231469"/>
                </a:lnTo>
                <a:lnTo>
                  <a:pt x="5347730" y="231469"/>
                </a:lnTo>
                <a:lnTo>
                  <a:pt x="5347767" y="231218"/>
                </a:lnTo>
                <a:lnTo>
                  <a:pt x="5347730" y="231218"/>
                </a:lnTo>
                <a:lnTo>
                  <a:pt x="5347767" y="230966"/>
                </a:lnTo>
                <a:lnTo>
                  <a:pt x="5347730" y="230966"/>
                </a:lnTo>
                <a:lnTo>
                  <a:pt x="5347767" y="230715"/>
                </a:lnTo>
                <a:lnTo>
                  <a:pt x="5347730" y="230715"/>
                </a:lnTo>
                <a:lnTo>
                  <a:pt x="5347767" y="230463"/>
                </a:lnTo>
                <a:lnTo>
                  <a:pt x="5347730" y="230463"/>
                </a:lnTo>
                <a:lnTo>
                  <a:pt x="5347767" y="230211"/>
                </a:lnTo>
                <a:lnTo>
                  <a:pt x="5347730" y="230211"/>
                </a:lnTo>
                <a:lnTo>
                  <a:pt x="5347767" y="229960"/>
                </a:lnTo>
                <a:lnTo>
                  <a:pt x="5347730" y="229960"/>
                </a:lnTo>
                <a:lnTo>
                  <a:pt x="5347767" y="229708"/>
                </a:lnTo>
                <a:lnTo>
                  <a:pt x="5347730" y="229708"/>
                </a:lnTo>
                <a:lnTo>
                  <a:pt x="5347767" y="229457"/>
                </a:lnTo>
                <a:lnTo>
                  <a:pt x="5347730" y="229457"/>
                </a:lnTo>
                <a:lnTo>
                  <a:pt x="5347767" y="229205"/>
                </a:lnTo>
                <a:lnTo>
                  <a:pt x="5347730" y="229205"/>
                </a:lnTo>
                <a:lnTo>
                  <a:pt x="5347767" y="228954"/>
                </a:lnTo>
                <a:lnTo>
                  <a:pt x="5347730" y="228954"/>
                </a:lnTo>
                <a:lnTo>
                  <a:pt x="5347767" y="228702"/>
                </a:lnTo>
                <a:lnTo>
                  <a:pt x="5347730" y="228702"/>
                </a:lnTo>
                <a:lnTo>
                  <a:pt x="5347767" y="228451"/>
                </a:lnTo>
                <a:lnTo>
                  <a:pt x="5347730" y="228451"/>
                </a:lnTo>
                <a:lnTo>
                  <a:pt x="5347767" y="228199"/>
                </a:lnTo>
                <a:lnTo>
                  <a:pt x="5347730" y="228199"/>
                </a:lnTo>
                <a:lnTo>
                  <a:pt x="5347767" y="227948"/>
                </a:lnTo>
                <a:lnTo>
                  <a:pt x="5347730" y="227948"/>
                </a:lnTo>
                <a:lnTo>
                  <a:pt x="5347767" y="227696"/>
                </a:lnTo>
                <a:lnTo>
                  <a:pt x="5347730" y="227696"/>
                </a:lnTo>
                <a:lnTo>
                  <a:pt x="5347767" y="227445"/>
                </a:lnTo>
                <a:lnTo>
                  <a:pt x="5347730" y="227445"/>
                </a:lnTo>
                <a:lnTo>
                  <a:pt x="5347767" y="227193"/>
                </a:lnTo>
                <a:lnTo>
                  <a:pt x="5347730" y="227193"/>
                </a:lnTo>
                <a:lnTo>
                  <a:pt x="5347767" y="226941"/>
                </a:lnTo>
                <a:lnTo>
                  <a:pt x="5347730" y="226941"/>
                </a:lnTo>
                <a:lnTo>
                  <a:pt x="5347767" y="226690"/>
                </a:lnTo>
                <a:lnTo>
                  <a:pt x="5347730" y="226690"/>
                </a:lnTo>
                <a:lnTo>
                  <a:pt x="5347767" y="226438"/>
                </a:lnTo>
                <a:lnTo>
                  <a:pt x="5347730" y="226438"/>
                </a:lnTo>
                <a:lnTo>
                  <a:pt x="5347767" y="226187"/>
                </a:lnTo>
                <a:lnTo>
                  <a:pt x="5347730" y="226187"/>
                </a:lnTo>
                <a:lnTo>
                  <a:pt x="5347767" y="225935"/>
                </a:lnTo>
                <a:lnTo>
                  <a:pt x="5347730" y="225935"/>
                </a:lnTo>
                <a:lnTo>
                  <a:pt x="5347767" y="225684"/>
                </a:lnTo>
                <a:lnTo>
                  <a:pt x="5347730" y="225684"/>
                </a:lnTo>
                <a:lnTo>
                  <a:pt x="5347767" y="225432"/>
                </a:lnTo>
                <a:lnTo>
                  <a:pt x="5347730" y="225432"/>
                </a:lnTo>
                <a:lnTo>
                  <a:pt x="5347767" y="225181"/>
                </a:lnTo>
                <a:lnTo>
                  <a:pt x="5347730" y="225181"/>
                </a:lnTo>
                <a:lnTo>
                  <a:pt x="5347767" y="224929"/>
                </a:lnTo>
                <a:lnTo>
                  <a:pt x="5347730" y="224929"/>
                </a:lnTo>
                <a:lnTo>
                  <a:pt x="5347767" y="224677"/>
                </a:lnTo>
                <a:lnTo>
                  <a:pt x="5347730" y="224677"/>
                </a:lnTo>
                <a:lnTo>
                  <a:pt x="5347767" y="224426"/>
                </a:lnTo>
                <a:lnTo>
                  <a:pt x="5347730" y="224426"/>
                </a:lnTo>
                <a:lnTo>
                  <a:pt x="5347767" y="224174"/>
                </a:lnTo>
                <a:lnTo>
                  <a:pt x="5347730" y="224174"/>
                </a:lnTo>
                <a:lnTo>
                  <a:pt x="5347767" y="223923"/>
                </a:lnTo>
                <a:lnTo>
                  <a:pt x="5347730" y="223923"/>
                </a:lnTo>
                <a:lnTo>
                  <a:pt x="5347767" y="223671"/>
                </a:lnTo>
                <a:lnTo>
                  <a:pt x="5347730" y="223671"/>
                </a:lnTo>
                <a:lnTo>
                  <a:pt x="5347767" y="223420"/>
                </a:lnTo>
                <a:lnTo>
                  <a:pt x="5347730" y="223420"/>
                </a:lnTo>
                <a:lnTo>
                  <a:pt x="5347767" y="223168"/>
                </a:lnTo>
                <a:lnTo>
                  <a:pt x="5347730" y="223168"/>
                </a:lnTo>
                <a:lnTo>
                  <a:pt x="5347767" y="222917"/>
                </a:lnTo>
                <a:lnTo>
                  <a:pt x="5347730" y="222917"/>
                </a:lnTo>
                <a:lnTo>
                  <a:pt x="5347767" y="222665"/>
                </a:lnTo>
                <a:lnTo>
                  <a:pt x="5347730" y="222665"/>
                </a:lnTo>
                <a:lnTo>
                  <a:pt x="5347767" y="222414"/>
                </a:lnTo>
                <a:lnTo>
                  <a:pt x="5347730" y="222414"/>
                </a:lnTo>
                <a:lnTo>
                  <a:pt x="5347767" y="222162"/>
                </a:lnTo>
                <a:lnTo>
                  <a:pt x="5347730" y="222162"/>
                </a:lnTo>
                <a:lnTo>
                  <a:pt x="5347767" y="221911"/>
                </a:lnTo>
                <a:lnTo>
                  <a:pt x="5347730" y="221911"/>
                </a:lnTo>
                <a:lnTo>
                  <a:pt x="5347767" y="221659"/>
                </a:lnTo>
                <a:lnTo>
                  <a:pt x="5347731" y="221659"/>
                </a:lnTo>
                <a:close/>
                <a:moveTo>
                  <a:pt x="6095839" y="207048"/>
                </a:moveTo>
                <a:lnTo>
                  <a:pt x="6241941" y="207048"/>
                </a:lnTo>
                <a:lnTo>
                  <a:pt x="6241771" y="207300"/>
                </a:lnTo>
                <a:lnTo>
                  <a:pt x="6241941" y="207300"/>
                </a:lnTo>
                <a:lnTo>
                  <a:pt x="6241771" y="207551"/>
                </a:lnTo>
                <a:lnTo>
                  <a:pt x="6241941" y="207551"/>
                </a:lnTo>
                <a:lnTo>
                  <a:pt x="6241770" y="207803"/>
                </a:lnTo>
                <a:lnTo>
                  <a:pt x="6241941" y="207803"/>
                </a:lnTo>
                <a:lnTo>
                  <a:pt x="6241771" y="208054"/>
                </a:lnTo>
                <a:lnTo>
                  <a:pt x="6241941" y="208054"/>
                </a:lnTo>
                <a:lnTo>
                  <a:pt x="6241770" y="208306"/>
                </a:lnTo>
                <a:lnTo>
                  <a:pt x="6241941" y="208306"/>
                </a:lnTo>
                <a:lnTo>
                  <a:pt x="6241771" y="208557"/>
                </a:lnTo>
                <a:lnTo>
                  <a:pt x="6241941" y="208557"/>
                </a:lnTo>
                <a:lnTo>
                  <a:pt x="6241770" y="208809"/>
                </a:lnTo>
                <a:lnTo>
                  <a:pt x="6241941" y="208809"/>
                </a:lnTo>
                <a:lnTo>
                  <a:pt x="6241771" y="209060"/>
                </a:lnTo>
                <a:lnTo>
                  <a:pt x="6241941" y="209060"/>
                </a:lnTo>
                <a:lnTo>
                  <a:pt x="6241770" y="209312"/>
                </a:lnTo>
                <a:lnTo>
                  <a:pt x="6241941" y="209312"/>
                </a:lnTo>
                <a:lnTo>
                  <a:pt x="6241771" y="209563"/>
                </a:lnTo>
                <a:lnTo>
                  <a:pt x="6241941" y="209563"/>
                </a:lnTo>
                <a:lnTo>
                  <a:pt x="6241770" y="209815"/>
                </a:lnTo>
                <a:lnTo>
                  <a:pt x="6241941" y="209815"/>
                </a:lnTo>
                <a:lnTo>
                  <a:pt x="6241771" y="210066"/>
                </a:lnTo>
                <a:lnTo>
                  <a:pt x="6241941" y="210066"/>
                </a:lnTo>
                <a:lnTo>
                  <a:pt x="6241770" y="210318"/>
                </a:lnTo>
                <a:lnTo>
                  <a:pt x="6241941" y="210318"/>
                </a:lnTo>
                <a:lnTo>
                  <a:pt x="6241770" y="210570"/>
                </a:lnTo>
                <a:lnTo>
                  <a:pt x="6241941" y="210570"/>
                </a:lnTo>
                <a:lnTo>
                  <a:pt x="6241771" y="210821"/>
                </a:lnTo>
                <a:lnTo>
                  <a:pt x="6241941" y="210821"/>
                </a:lnTo>
                <a:lnTo>
                  <a:pt x="6241770" y="211073"/>
                </a:lnTo>
                <a:lnTo>
                  <a:pt x="6241941" y="211073"/>
                </a:lnTo>
                <a:lnTo>
                  <a:pt x="6241771" y="211324"/>
                </a:lnTo>
                <a:lnTo>
                  <a:pt x="6241941" y="211324"/>
                </a:lnTo>
                <a:lnTo>
                  <a:pt x="6241770" y="211576"/>
                </a:lnTo>
                <a:lnTo>
                  <a:pt x="6241941" y="211576"/>
                </a:lnTo>
                <a:lnTo>
                  <a:pt x="6241771" y="211827"/>
                </a:lnTo>
                <a:lnTo>
                  <a:pt x="6241941" y="211827"/>
                </a:lnTo>
                <a:lnTo>
                  <a:pt x="6241770" y="212079"/>
                </a:lnTo>
                <a:lnTo>
                  <a:pt x="6241941" y="212079"/>
                </a:lnTo>
                <a:lnTo>
                  <a:pt x="6241771" y="212330"/>
                </a:lnTo>
                <a:lnTo>
                  <a:pt x="6241941" y="212330"/>
                </a:lnTo>
                <a:lnTo>
                  <a:pt x="6241770" y="212582"/>
                </a:lnTo>
                <a:lnTo>
                  <a:pt x="6241941" y="212582"/>
                </a:lnTo>
                <a:lnTo>
                  <a:pt x="6241770" y="212834"/>
                </a:lnTo>
                <a:lnTo>
                  <a:pt x="6241941" y="212834"/>
                </a:lnTo>
                <a:lnTo>
                  <a:pt x="6241771" y="213085"/>
                </a:lnTo>
                <a:lnTo>
                  <a:pt x="6241941" y="213085"/>
                </a:lnTo>
                <a:lnTo>
                  <a:pt x="6241770" y="213337"/>
                </a:lnTo>
                <a:lnTo>
                  <a:pt x="6241941" y="213337"/>
                </a:lnTo>
                <a:lnTo>
                  <a:pt x="6241771" y="213588"/>
                </a:lnTo>
                <a:lnTo>
                  <a:pt x="6241941" y="213588"/>
                </a:lnTo>
                <a:lnTo>
                  <a:pt x="6241770" y="213840"/>
                </a:lnTo>
                <a:lnTo>
                  <a:pt x="6241941" y="213840"/>
                </a:lnTo>
                <a:lnTo>
                  <a:pt x="6241771" y="214091"/>
                </a:lnTo>
                <a:lnTo>
                  <a:pt x="6241941" y="214091"/>
                </a:lnTo>
                <a:lnTo>
                  <a:pt x="6241770" y="214343"/>
                </a:lnTo>
                <a:lnTo>
                  <a:pt x="6241941" y="214343"/>
                </a:lnTo>
                <a:lnTo>
                  <a:pt x="6241771" y="214594"/>
                </a:lnTo>
                <a:lnTo>
                  <a:pt x="6241941" y="214594"/>
                </a:lnTo>
                <a:lnTo>
                  <a:pt x="6241770" y="214846"/>
                </a:lnTo>
                <a:lnTo>
                  <a:pt x="6241941" y="214846"/>
                </a:lnTo>
                <a:lnTo>
                  <a:pt x="6241771" y="215097"/>
                </a:lnTo>
                <a:lnTo>
                  <a:pt x="6241941" y="215097"/>
                </a:lnTo>
                <a:lnTo>
                  <a:pt x="6241770" y="215349"/>
                </a:lnTo>
                <a:lnTo>
                  <a:pt x="6241941" y="215349"/>
                </a:lnTo>
                <a:lnTo>
                  <a:pt x="6241771" y="215600"/>
                </a:lnTo>
                <a:lnTo>
                  <a:pt x="6241941" y="215600"/>
                </a:lnTo>
                <a:lnTo>
                  <a:pt x="6241770" y="215852"/>
                </a:lnTo>
                <a:lnTo>
                  <a:pt x="6241941" y="215852"/>
                </a:lnTo>
                <a:lnTo>
                  <a:pt x="6241770" y="216104"/>
                </a:lnTo>
                <a:lnTo>
                  <a:pt x="6241941" y="216104"/>
                </a:lnTo>
                <a:lnTo>
                  <a:pt x="6241771" y="216355"/>
                </a:lnTo>
                <a:lnTo>
                  <a:pt x="6241941" y="216355"/>
                </a:lnTo>
                <a:lnTo>
                  <a:pt x="6241770" y="216607"/>
                </a:lnTo>
                <a:lnTo>
                  <a:pt x="6241941" y="216607"/>
                </a:lnTo>
                <a:lnTo>
                  <a:pt x="6241771" y="216858"/>
                </a:lnTo>
                <a:lnTo>
                  <a:pt x="6241941" y="216858"/>
                </a:lnTo>
                <a:lnTo>
                  <a:pt x="6241770" y="217110"/>
                </a:lnTo>
                <a:lnTo>
                  <a:pt x="6241941" y="217110"/>
                </a:lnTo>
                <a:lnTo>
                  <a:pt x="6241771" y="217361"/>
                </a:lnTo>
                <a:lnTo>
                  <a:pt x="6241941" y="217361"/>
                </a:lnTo>
                <a:lnTo>
                  <a:pt x="6241770" y="217613"/>
                </a:lnTo>
                <a:lnTo>
                  <a:pt x="6241941" y="217613"/>
                </a:lnTo>
                <a:lnTo>
                  <a:pt x="6241771" y="217864"/>
                </a:lnTo>
                <a:lnTo>
                  <a:pt x="6241941" y="217864"/>
                </a:lnTo>
                <a:lnTo>
                  <a:pt x="6241770" y="218116"/>
                </a:lnTo>
                <a:lnTo>
                  <a:pt x="6241941" y="218116"/>
                </a:lnTo>
                <a:lnTo>
                  <a:pt x="6241770" y="218368"/>
                </a:lnTo>
                <a:lnTo>
                  <a:pt x="6241941" y="218368"/>
                </a:lnTo>
                <a:lnTo>
                  <a:pt x="6241771" y="218619"/>
                </a:lnTo>
                <a:lnTo>
                  <a:pt x="6241941" y="218619"/>
                </a:lnTo>
                <a:lnTo>
                  <a:pt x="6241770" y="218871"/>
                </a:lnTo>
                <a:lnTo>
                  <a:pt x="6241941" y="218871"/>
                </a:lnTo>
                <a:lnTo>
                  <a:pt x="6241771" y="219122"/>
                </a:lnTo>
                <a:lnTo>
                  <a:pt x="6241941" y="219122"/>
                </a:lnTo>
                <a:lnTo>
                  <a:pt x="6241770" y="219374"/>
                </a:lnTo>
                <a:lnTo>
                  <a:pt x="6241941" y="219374"/>
                </a:lnTo>
                <a:lnTo>
                  <a:pt x="6241771" y="219625"/>
                </a:lnTo>
                <a:lnTo>
                  <a:pt x="6241941" y="219625"/>
                </a:lnTo>
                <a:lnTo>
                  <a:pt x="6241770" y="219877"/>
                </a:lnTo>
                <a:lnTo>
                  <a:pt x="6241941" y="219877"/>
                </a:lnTo>
                <a:lnTo>
                  <a:pt x="6241771" y="220128"/>
                </a:lnTo>
                <a:lnTo>
                  <a:pt x="6241941" y="220128"/>
                </a:lnTo>
                <a:lnTo>
                  <a:pt x="6241770" y="220380"/>
                </a:lnTo>
                <a:lnTo>
                  <a:pt x="6241941" y="220380"/>
                </a:lnTo>
                <a:lnTo>
                  <a:pt x="6241771" y="220631"/>
                </a:lnTo>
                <a:lnTo>
                  <a:pt x="6241941" y="220631"/>
                </a:lnTo>
                <a:lnTo>
                  <a:pt x="6241770" y="220883"/>
                </a:lnTo>
                <a:lnTo>
                  <a:pt x="6241941" y="220883"/>
                </a:lnTo>
                <a:lnTo>
                  <a:pt x="6241771" y="221134"/>
                </a:lnTo>
                <a:lnTo>
                  <a:pt x="6241941" y="221134"/>
                </a:lnTo>
                <a:lnTo>
                  <a:pt x="6241770" y="221386"/>
                </a:lnTo>
                <a:lnTo>
                  <a:pt x="6241941" y="221386"/>
                </a:lnTo>
                <a:lnTo>
                  <a:pt x="6241771" y="221637"/>
                </a:lnTo>
                <a:lnTo>
                  <a:pt x="6241941" y="221637"/>
                </a:lnTo>
                <a:lnTo>
                  <a:pt x="6241770" y="221889"/>
                </a:lnTo>
                <a:lnTo>
                  <a:pt x="6241941" y="221889"/>
                </a:lnTo>
                <a:lnTo>
                  <a:pt x="6241770" y="222141"/>
                </a:lnTo>
                <a:lnTo>
                  <a:pt x="6241941" y="222141"/>
                </a:lnTo>
                <a:lnTo>
                  <a:pt x="6241771" y="222392"/>
                </a:lnTo>
                <a:lnTo>
                  <a:pt x="6241941" y="222392"/>
                </a:lnTo>
                <a:lnTo>
                  <a:pt x="6241770" y="222644"/>
                </a:lnTo>
                <a:lnTo>
                  <a:pt x="6241941" y="222644"/>
                </a:lnTo>
                <a:lnTo>
                  <a:pt x="6241771" y="222895"/>
                </a:lnTo>
                <a:lnTo>
                  <a:pt x="6241941" y="222895"/>
                </a:lnTo>
                <a:lnTo>
                  <a:pt x="6241770" y="223147"/>
                </a:lnTo>
                <a:lnTo>
                  <a:pt x="6241941" y="223147"/>
                </a:lnTo>
                <a:lnTo>
                  <a:pt x="6241771" y="223398"/>
                </a:lnTo>
                <a:lnTo>
                  <a:pt x="6241941" y="223398"/>
                </a:lnTo>
                <a:lnTo>
                  <a:pt x="6241770" y="223650"/>
                </a:lnTo>
                <a:lnTo>
                  <a:pt x="6241941" y="223650"/>
                </a:lnTo>
                <a:lnTo>
                  <a:pt x="6241771" y="223901"/>
                </a:lnTo>
                <a:lnTo>
                  <a:pt x="6241941" y="223901"/>
                </a:lnTo>
                <a:lnTo>
                  <a:pt x="6241770" y="224153"/>
                </a:lnTo>
                <a:lnTo>
                  <a:pt x="6241941" y="224153"/>
                </a:lnTo>
                <a:lnTo>
                  <a:pt x="6241770" y="224405"/>
                </a:lnTo>
                <a:lnTo>
                  <a:pt x="6241941" y="224405"/>
                </a:lnTo>
                <a:lnTo>
                  <a:pt x="6241771" y="224656"/>
                </a:lnTo>
                <a:lnTo>
                  <a:pt x="6241941" y="224656"/>
                </a:lnTo>
                <a:lnTo>
                  <a:pt x="6241770" y="224908"/>
                </a:lnTo>
                <a:lnTo>
                  <a:pt x="6241941" y="224908"/>
                </a:lnTo>
                <a:lnTo>
                  <a:pt x="6241771" y="225159"/>
                </a:lnTo>
                <a:lnTo>
                  <a:pt x="6241941" y="225159"/>
                </a:lnTo>
                <a:lnTo>
                  <a:pt x="6241770" y="225411"/>
                </a:lnTo>
                <a:lnTo>
                  <a:pt x="6241941" y="225411"/>
                </a:lnTo>
                <a:lnTo>
                  <a:pt x="6241771" y="225662"/>
                </a:lnTo>
                <a:lnTo>
                  <a:pt x="6241941" y="225662"/>
                </a:lnTo>
                <a:lnTo>
                  <a:pt x="6241770" y="225914"/>
                </a:lnTo>
                <a:lnTo>
                  <a:pt x="6241941" y="225914"/>
                </a:lnTo>
                <a:lnTo>
                  <a:pt x="6241771" y="226165"/>
                </a:lnTo>
                <a:lnTo>
                  <a:pt x="6241941" y="226165"/>
                </a:lnTo>
                <a:lnTo>
                  <a:pt x="6241770" y="226417"/>
                </a:lnTo>
                <a:lnTo>
                  <a:pt x="6241941" y="226417"/>
                </a:lnTo>
                <a:lnTo>
                  <a:pt x="6241771" y="226668"/>
                </a:lnTo>
                <a:lnTo>
                  <a:pt x="6241941" y="226668"/>
                </a:lnTo>
                <a:lnTo>
                  <a:pt x="6241770" y="226920"/>
                </a:lnTo>
                <a:lnTo>
                  <a:pt x="6241941" y="226920"/>
                </a:lnTo>
                <a:lnTo>
                  <a:pt x="6241771" y="227171"/>
                </a:lnTo>
                <a:lnTo>
                  <a:pt x="6241941" y="227171"/>
                </a:lnTo>
                <a:lnTo>
                  <a:pt x="6241770" y="227423"/>
                </a:lnTo>
                <a:lnTo>
                  <a:pt x="6241941" y="227423"/>
                </a:lnTo>
                <a:lnTo>
                  <a:pt x="6226444" y="250300"/>
                </a:lnTo>
                <a:lnTo>
                  <a:pt x="6259474" y="532233"/>
                </a:lnTo>
                <a:lnTo>
                  <a:pt x="6259445" y="532233"/>
                </a:lnTo>
                <a:lnTo>
                  <a:pt x="6259474" y="532485"/>
                </a:lnTo>
                <a:lnTo>
                  <a:pt x="6259445" y="532485"/>
                </a:lnTo>
                <a:lnTo>
                  <a:pt x="6259474" y="532736"/>
                </a:lnTo>
                <a:lnTo>
                  <a:pt x="6259445" y="532736"/>
                </a:lnTo>
                <a:lnTo>
                  <a:pt x="6259474" y="532988"/>
                </a:lnTo>
                <a:lnTo>
                  <a:pt x="6259445" y="532988"/>
                </a:lnTo>
                <a:lnTo>
                  <a:pt x="6259474" y="533239"/>
                </a:lnTo>
                <a:lnTo>
                  <a:pt x="6259445" y="533239"/>
                </a:lnTo>
                <a:lnTo>
                  <a:pt x="6259474" y="533491"/>
                </a:lnTo>
                <a:lnTo>
                  <a:pt x="6259445" y="533491"/>
                </a:lnTo>
                <a:lnTo>
                  <a:pt x="6259474" y="533742"/>
                </a:lnTo>
                <a:lnTo>
                  <a:pt x="6259445" y="533742"/>
                </a:lnTo>
                <a:lnTo>
                  <a:pt x="6259474" y="533994"/>
                </a:lnTo>
                <a:lnTo>
                  <a:pt x="6259445" y="533994"/>
                </a:lnTo>
                <a:lnTo>
                  <a:pt x="6259474" y="534245"/>
                </a:lnTo>
                <a:lnTo>
                  <a:pt x="6259445" y="534245"/>
                </a:lnTo>
                <a:lnTo>
                  <a:pt x="6259474" y="534497"/>
                </a:lnTo>
                <a:lnTo>
                  <a:pt x="6259445" y="534497"/>
                </a:lnTo>
                <a:lnTo>
                  <a:pt x="6259474" y="534748"/>
                </a:lnTo>
                <a:lnTo>
                  <a:pt x="6259445" y="534748"/>
                </a:lnTo>
                <a:lnTo>
                  <a:pt x="6259474" y="535000"/>
                </a:lnTo>
                <a:lnTo>
                  <a:pt x="6259445" y="535000"/>
                </a:lnTo>
                <a:lnTo>
                  <a:pt x="6259474" y="535251"/>
                </a:lnTo>
                <a:lnTo>
                  <a:pt x="6259445" y="535251"/>
                </a:lnTo>
                <a:lnTo>
                  <a:pt x="6259474" y="535503"/>
                </a:lnTo>
                <a:lnTo>
                  <a:pt x="6259444" y="535503"/>
                </a:lnTo>
                <a:lnTo>
                  <a:pt x="6259474" y="535755"/>
                </a:lnTo>
                <a:lnTo>
                  <a:pt x="6259445" y="535755"/>
                </a:lnTo>
                <a:lnTo>
                  <a:pt x="6259474" y="536006"/>
                </a:lnTo>
                <a:lnTo>
                  <a:pt x="6259444" y="536006"/>
                </a:lnTo>
                <a:lnTo>
                  <a:pt x="6259474" y="536258"/>
                </a:lnTo>
                <a:lnTo>
                  <a:pt x="6259445" y="536258"/>
                </a:lnTo>
                <a:lnTo>
                  <a:pt x="6259474" y="536509"/>
                </a:lnTo>
                <a:lnTo>
                  <a:pt x="6259445" y="536509"/>
                </a:lnTo>
                <a:lnTo>
                  <a:pt x="6259474" y="536761"/>
                </a:lnTo>
                <a:lnTo>
                  <a:pt x="6259445" y="536761"/>
                </a:lnTo>
                <a:lnTo>
                  <a:pt x="6259474" y="537012"/>
                </a:lnTo>
                <a:lnTo>
                  <a:pt x="6259445" y="537012"/>
                </a:lnTo>
                <a:lnTo>
                  <a:pt x="6259474" y="537264"/>
                </a:lnTo>
                <a:lnTo>
                  <a:pt x="6259445" y="537264"/>
                </a:lnTo>
                <a:lnTo>
                  <a:pt x="6259474" y="537515"/>
                </a:lnTo>
                <a:lnTo>
                  <a:pt x="6259445" y="537515"/>
                </a:lnTo>
                <a:lnTo>
                  <a:pt x="6259474" y="537767"/>
                </a:lnTo>
                <a:lnTo>
                  <a:pt x="6259445" y="537767"/>
                </a:lnTo>
                <a:lnTo>
                  <a:pt x="6259474" y="538019"/>
                </a:lnTo>
                <a:lnTo>
                  <a:pt x="6259445" y="538019"/>
                </a:lnTo>
                <a:lnTo>
                  <a:pt x="6259474" y="538270"/>
                </a:lnTo>
                <a:lnTo>
                  <a:pt x="6259445" y="538270"/>
                </a:lnTo>
                <a:lnTo>
                  <a:pt x="6259474" y="538522"/>
                </a:lnTo>
                <a:lnTo>
                  <a:pt x="6259445" y="538522"/>
                </a:lnTo>
                <a:lnTo>
                  <a:pt x="6259474" y="538773"/>
                </a:lnTo>
                <a:lnTo>
                  <a:pt x="6259444" y="538773"/>
                </a:lnTo>
                <a:lnTo>
                  <a:pt x="6259474" y="539025"/>
                </a:lnTo>
                <a:lnTo>
                  <a:pt x="6259445" y="539025"/>
                </a:lnTo>
                <a:lnTo>
                  <a:pt x="6259474" y="539276"/>
                </a:lnTo>
                <a:lnTo>
                  <a:pt x="6259444" y="539276"/>
                </a:lnTo>
                <a:lnTo>
                  <a:pt x="6259474" y="539528"/>
                </a:lnTo>
                <a:lnTo>
                  <a:pt x="6259445" y="539528"/>
                </a:lnTo>
                <a:lnTo>
                  <a:pt x="6259474" y="539779"/>
                </a:lnTo>
                <a:lnTo>
                  <a:pt x="6259444" y="539779"/>
                </a:lnTo>
                <a:lnTo>
                  <a:pt x="6259474" y="540031"/>
                </a:lnTo>
                <a:lnTo>
                  <a:pt x="6259445" y="540031"/>
                </a:lnTo>
                <a:lnTo>
                  <a:pt x="6259474" y="540282"/>
                </a:lnTo>
                <a:lnTo>
                  <a:pt x="6259445" y="540282"/>
                </a:lnTo>
                <a:lnTo>
                  <a:pt x="6259474" y="540534"/>
                </a:lnTo>
                <a:lnTo>
                  <a:pt x="6259445" y="540534"/>
                </a:lnTo>
                <a:lnTo>
                  <a:pt x="6259474" y="540785"/>
                </a:lnTo>
                <a:lnTo>
                  <a:pt x="6259445" y="540785"/>
                </a:lnTo>
                <a:lnTo>
                  <a:pt x="6259474" y="541037"/>
                </a:lnTo>
                <a:lnTo>
                  <a:pt x="6259445" y="541037"/>
                </a:lnTo>
                <a:lnTo>
                  <a:pt x="6259474" y="541289"/>
                </a:lnTo>
                <a:lnTo>
                  <a:pt x="6259445" y="541289"/>
                </a:lnTo>
                <a:lnTo>
                  <a:pt x="6259474" y="541540"/>
                </a:lnTo>
                <a:lnTo>
                  <a:pt x="6259445" y="541540"/>
                </a:lnTo>
                <a:lnTo>
                  <a:pt x="6259474" y="541792"/>
                </a:lnTo>
                <a:lnTo>
                  <a:pt x="6259445" y="541792"/>
                </a:lnTo>
                <a:lnTo>
                  <a:pt x="6259474" y="542043"/>
                </a:lnTo>
                <a:lnTo>
                  <a:pt x="6259445" y="542043"/>
                </a:lnTo>
                <a:lnTo>
                  <a:pt x="6259474" y="542295"/>
                </a:lnTo>
                <a:lnTo>
                  <a:pt x="6259445" y="542295"/>
                </a:lnTo>
                <a:lnTo>
                  <a:pt x="6259474" y="542546"/>
                </a:lnTo>
                <a:lnTo>
                  <a:pt x="6259445" y="542546"/>
                </a:lnTo>
                <a:lnTo>
                  <a:pt x="6259474" y="542798"/>
                </a:lnTo>
                <a:lnTo>
                  <a:pt x="6259445" y="542798"/>
                </a:lnTo>
                <a:lnTo>
                  <a:pt x="6259474" y="543049"/>
                </a:lnTo>
                <a:lnTo>
                  <a:pt x="6259445" y="543049"/>
                </a:lnTo>
                <a:lnTo>
                  <a:pt x="6259474" y="543301"/>
                </a:lnTo>
                <a:lnTo>
                  <a:pt x="6259445" y="543301"/>
                </a:lnTo>
                <a:lnTo>
                  <a:pt x="6259474" y="543553"/>
                </a:lnTo>
                <a:lnTo>
                  <a:pt x="6259445" y="543553"/>
                </a:lnTo>
                <a:lnTo>
                  <a:pt x="6259474" y="543804"/>
                </a:lnTo>
                <a:lnTo>
                  <a:pt x="6259445" y="543804"/>
                </a:lnTo>
                <a:lnTo>
                  <a:pt x="6259474" y="544056"/>
                </a:lnTo>
                <a:lnTo>
                  <a:pt x="6259445" y="544056"/>
                </a:lnTo>
                <a:lnTo>
                  <a:pt x="6259474" y="544307"/>
                </a:lnTo>
                <a:lnTo>
                  <a:pt x="6259445" y="544307"/>
                </a:lnTo>
                <a:lnTo>
                  <a:pt x="6259474" y="544559"/>
                </a:lnTo>
                <a:lnTo>
                  <a:pt x="6259445" y="544559"/>
                </a:lnTo>
                <a:lnTo>
                  <a:pt x="6259474" y="544810"/>
                </a:lnTo>
                <a:lnTo>
                  <a:pt x="6259445" y="544810"/>
                </a:lnTo>
                <a:lnTo>
                  <a:pt x="6259474" y="545062"/>
                </a:lnTo>
                <a:lnTo>
                  <a:pt x="6259445" y="545062"/>
                </a:lnTo>
                <a:lnTo>
                  <a:pt x="6259474" y="545313"/>
                </a:lnTo>
                <a:lnTo>
                  <a:pt x="6259445" y="545313"/>
                </a:lnTo>
                <a:lnTo>
                  <a:pt x="6259474" y="545565"/>
                </a:lnTo>
                <a:lnTo>
                  <a:pt x="6259445" y="545565"/>
                </a:lnTo>
                <a:lnTo>
                  <a:pt x="6259474" y="545816"/>
                </a:lnTo>
                <a:lnTo>
                  <a:pt x="6259445" y="545816"/>
                </a:lnTo>
                <a:lnTo>
                  <a:pt x="6259474" y="546068"/>
                </a:lnTo>
                <a:lnTo>
                  <a:pt x="6259445" y="546068"/>
                </a:lnTo>
                <a:lnTo>
                  <a:pt x="6259474" y="546319"/>
                </a:lnTo>
                <a:lnTo>
                  <a:pt x="6259445" y="546319"/>
                </a:lnTo>
                <a:lnTo>
                  <a:pt x="6259474" y="546571"/>
                </a:lnTo>
                <a:lnTo>
                  <a:pt x="6259445" y="546571"/>
                </a:lnTo>
                <a:lnTo>
                  <a:pt x="6259474" y="546822"/>
                </a:lnTo>
                <a:lnTo>
                  <a:pt x="6259445" y="546822"/>
                </a:lnTo>
                <a:lnTo>
                  <a:pt x="6259474" y="547074"/>
                </a:lnTo>
                <a:lnTo>
                  <a:pt x="6259445" y="547074"/>
                </a:lnTo>
                <a:lnTo>
                  <a:pt x="6259474" y="547326"/>
                </a:lnTo>
                <a:lnTo>
                  <a:pt x="6259445" y="547326"/>
                </a:lnTo>
                <a:lnTo>
                  <a:pt x="6259474" y="547577"/>
                </a:lnTo>
                <a:lnTo>
                  <a:pt x="6259445" y="547577"/>
                </a:lnTo>
                <a:lnTo>
                  <a:pt x="6259474" y="547829"/>
                </a:lnTo>
                <a:lnTo>
                  <a:pt x="6259445" y="547829"/>
                </a:lnTo>
                <a:lnTo>
                  <a:pt x="6259474" y="548080"/>
                </a:lnTo>
                <a:lnTo>
                  <a:pt x="6259445" y="548080"/>
                </a:lnTo>
                <a:lnTo>
                  <a:pt x="6259474" y="548332"/>
                </a:lnTo>
                <a:lnTo>
                  <a:pt x="6259445" y="548332"/>
                </a:lnTo>
                <a:lnTo>
                  <a:pt x="6259474" y="548583"/>
                </a:lnTo>
                <a:lnTo>
                  <a:pt x="6259445" y="548583"/>
                </a:lnTo>
                <a:lnTo>
                  <a:pt x="6259474" y="548835"/>
                </a:lnTo>
                <a:lnTo>
                  <a:pt x="6259445" y="548835"/>
                </a:lnTo>
                <a:lnTo>
                  <a:pt x="6259474" y="549086"/>
                </a:lnTo>
                <a:lnTo>
                  <a:pt x="6259445" y="549086"/>
                </a:lnTo>
                <a:lnTo>
                  <a:pt x="6259474" y="549338"/>
                </a:lnTo>
                <a:lnTo>
                  <a:pt x="6259445" y="549338"/>
                </a:lnTo>
                <a:lnTo>
                  <a:pt x="6259474" y="549590"/>
                </a:lnTo>
                <a:lnTo>
                  <a:pt x="6259445" y="549590"/>
                </a:lnTo>
                <a:lnTo>
                  <a:pt x="6259474" y="549841"/>
                </a:lnTo>
                <a:lnTo>
                  <a:pt x="6259445" y="549841"/>
                </a:lnTo>
                <a:lnTo>
                  <a:pt x="6259474" y="550093"/>
                </a:lnTo>
                <a:lnTo>
                  <a:pt x="6259445" y="550093"/>
                </a:lnTo>
                <a:lnTo>
                  <a:pt x="6259474" y="550344"/>
                </a:lnTo>
                <a:lnTo>
                  <a:pt x="6259445" y="550344"/>
                </a:lnTo>
                <a:lnTo>
                  <a:pt x="6259474" y="550596"/>
                </a:lnTo>
                <a:lnTo>
                  <a:pt x="6259445" y="550596"/>
                </a:lnTo>
                <a:lnTo>
                  <a:pt x="6259474" y="550847"/>
                </a:lnTo>
                <a:lnTo>
                  <a:pt x="6259445" y="550847"/>
                </a:lnTo>
                <a:lnTo>
                  <a:pt x="6259474" y="551099"/>
                </a:lnTo>
                <a:lnTo>
                  <a:pt x="6259444" y="551099"/>
                </a:lnTo>
                <a:lnTo>
                  <a:pt x="6259453" y="551174"/>
                </a:lnTo>
                <a:lnTo>
                  <a:pt x="6403549" y="233316"/>
                </a:lnTo>
                <a:lnTo>
                  <a:pt x="6402655" y="227840"/>
                </a:lnTo>
                <a:lnTo>
                  <a:pt x="6402696" y="227840"/>
                </a:lnTo>
                <a:lnTo>
                  <a:pt x="6402655" y="227588"/>
                </a:lnTo>
                <a:lnTo>
                  <a:pt x="6402696" y="227588"/>
                </a:lnTo>
                <a:lnTo>
                  <a:pt x="6402655" y="227337"/>
                </a:lnTo>
                <a:lnTo>
                  <a:pt x="6402696" y="227337"/>
                </a:lnTo>
                <a:lnTo>
                  <a:pt x="6402655" y="227085"/>
                </a:lnTo>
                <a:lnTo>
                  <a:pt x="6402696" y="227085"/>
                </a:lnTo>
                <a:lnTo>
                  <a:pt x="6402655" y="226834"/>
                </a:lnTo>
                <a:lnTo>
                  <a:pt x="6402696" y="226834"/>
                </a:lnTo>
                <a:lnTo>
                  <a:pt x="6402655" y="226582"/>
                </a:lnTo>
                <a:lnTo>
                  <a:pt x="6402696" y="226582"/>
                </a:lnTo>
                <a:lnTo>
                  <a:pt x="6402655" y="226331"/>
                </a:lnTo>
                <a:lnTo>
                  <a:pt x="6402696" y="226331"/>
                </a:lnTo>
                <a:lnTo>
                  <a:pt x="6402655" y="226079"/>
                </a:lnTo>
                <a:lnTo>
                  <a:pt x="6402696" y="226079"/>
                </a:lnTo>
                <a:lnTo>
                  <a:pt x="6402655" y="225828"/>
                </a:lnTo>
                <a:lnTo>
                  <a:pt x="6402696" y="225828"/>
                </a:lnTo>
                <a:lnTo>
                  <a:pt x="6402655" y="225576"/>
                </a:lnTo>
                <a:lnTo>
                  <a:pt x="6402696" y="225576"/>
                </a:lnTo>
                <a:lnTo>
                  <a:pt x="6402655" y="225325"/>
                </a:lnTo>
                <a:lnTo>
                  <a:pt x="6402696" y="225325"/>
                </a:lnTo>
                <a:lnTo>
                  <a:pt x="6402655" y="225073"/>
                </a:lnTo>
                <a:lnTo>
                  <a:pt x="6402696" y="225073"/>
                </a:lnTo>
                <a:lnTo>
                  <a:pt x="6402655" y="224822"/>
                </a:lnTo>
                <a:lnTo>
                  <a:pt x="6402696" y="224822"/>
                </a:lnTo>
                <a:lnTo>
                  <a:pt x="6402655" y="224570"/>
                </a:lnTo>
                <a:lnTo>
                  <a:pt x="6402696" y="224570"/>
                </a:lnTo>
                <a:lnTo>
                  <a:pt x="6402655" y="224318"/>
                </a:lnTo>
                <a:lnTo>
                  <a:pt x="6402696" y="224318"/>
                </a:lnTo>
                <a:lnTo>
                  <a:pt x="6402655" y="224067"/>
                </a:lnTo>
                <a:lnTo>
                  <a:pt x="6402696" y="224067"/>
                </a:lnTo>
                <a:lnTo>
                  <a:pt x="6402655" y="223815"/>
                </a:lnTo>
                <a:lnTo>
                  <a:pt x="6402696" y="223815"/>
                </a:lnTo>
                <a:lnTo>
                  <a:pt x="6402655" y="223564"/>
                </a:lnTo>
                <a:lnTo>
                  <a:pt x="6402696" y="223564"/>
                </a:lnTo>
                <a:lnTo>
                  <a:pt x="6402655" y="223312"/>
                </a:lnTo>
                <a:lnTo>
                  <a:pt x="6402696" y="223312"/>
                </a:lnTo>
                <a:lnTo>
                  <a:pt x="6402655" y="223061"/>
                </a:lnTo>
                <a:lnTo>
                  <a:pt x="6402696" y="223061"/>
                </a:lnTo>
                <a:lnTo>
                  <a:pt x="6402655" y="222809"/>
                </a:lnTo>
                <a:lnTo>
                  <a:pt x="6402696" y="222809"/>
                </a:lnTo>
                <a:lnTo>
                  <a:pt x="6402655" y="222558"/>
                </a:lnTo>
                <a:lnTo>
                  <a:pt x="6402696" y="222558"/>
                </a:lnTo>
                <a:lnTo>
                  <a:pt x="6402655" y="222306"/>
                </a:lnTo>
                <a:lnTo>
                  <a:pt x="6402696" y="222306"/>
                </a:lnTo>
                <a:lnTo>
                  <a:pt x="6402655" y="222054"/>
                </a:lnTo>
                <a:lnTo>
                  <a:pt x="6402696" y="222054"/>
                </a:lnTo>
                <a:lnTo>
                  <a:pt x="6402655" y="221803"/>
                </a:lnTo>
                <a:lnTo>
                  <a:pt x="6402696" y="221803"/>
                </a:lnTo>
                <a:lnTo>
                  <a:pt x="6402655" y="221551"/>
                </a:lnTo>
                <a:lnTo>
                  <a:pt x="6402696" y="221551"/>
                </a:lnTo>
                <a:lnTo>
                  <a:pt x="6402655" y="221300"/>
                </a:lnTo>
                <a:lnTo>
                  <a:pt x="6402696" y="221300"/>
                </a:lnTo>
                <a:lnTo>
                  <a:pt x="6402655" y="221048"/>
                </a:lnTo>
                <a:lnTo>
                  <a:pt x="6402696" y="221048"/>
                </a:lnTo>
                <a:lnTo>
                  <a:pt x="6402655" y="220797"/>
                </a:lnTo>
                <a:lnTo>
                  <a:pt x="6402696" y="220797"/>
                </a:lnTo>
                <a:lnTo>
                  <a:pt x="6402655" y="220545"/>
                </a:lnTo>
                <a:lnTo>
                  <a:pt x="6402696" y="220545"/>
                </a:lnTo>
                <a:lnTo>
                  <a:pt x="6402655" y="220294"/>
                </a:lnTo>
                <a:lnTo>
                  <a:pt x="6402696" y="220294"/>
                </a:lnTo>
                <a:lnTo>
                  <a:pt x="6402655" y="220042"/>
                </a:lnTo>
                <a:lnTo>
                  <a:pt x="6402696" y="220042"/>
                </a:lnTo>
                <a:lnTo>
                  <a:pt x="6402655" y="219791"/>
                </a:lnTo>
                <a:lnTo>
                  <a:pt x="6402696" y="219791"/>
                </a:lnTo>
                <a:lnTo>
                  <a:pt x="6402655" y="219539"/>
                </a:lnTo>
                <a:lnTo>
                  <a:pt x="6402696" y="219539"/>
                </a:lnTo>
                <a:lnTo>
                  <a:pt x="6402655" y="219288"/>
                </a:lnTo>
                <a:lnTo>
                  <a:pt x="6402696" y="219288"/>
                </a:lnTo>
                <a:lnTo>
                  <a:pt x="6402655" y="219036"/>
                </a:lnTo>
                <a:lnTo>
                  <a:pt x="6402696" y="219036"/>
                </a:lnTo>
                <a:lnTo>
                  <a:pt x="6402655" y="218785"/>
                </a:lnTo>
                <a:lnTo>
                  <a:pt x="6402696" y="218785"/>
                </a:lnTo>
                <a:lnTo>
                  <a:pt x="6402655" y="218533"/>
                </a:lnTo>
                <a:lnTo>
                  <a:pt x="6402696" y="218533"/>
                </a:lnTo>
                <a:lnTo>
                  <a:pt x="6402655" y="218281"/>
                </a:lnTo>
                <a:lnTo>
                  <a:pt x="6402696" y="218281"/>
                </a:lnTo>
                <a:lnTo>
                  <a:pt x="6402655" y="218030"/>
                </a:lnTo>
                <a:lnTo>
                  <a:pt x="6402696" y="218030"/>
                </a:lnTo>
                <a:lnTo>
                  <a:pt x="6402655" y="217778"/>
                </a:lnTo>
                <a:lnTo>
                  <a:pt x="6402696" y="217778"/>
                </a:lnTo>
                <a:lnTo>
                  <a:pt x="6402655" y="217527"/>
                </a:lnTo>
                <a:lnTo>
                  <a:pt x="6402696" y="217527"/>
                </a:lnTo>
                <a:lnTo>
                  <a:pt x="6402655" y="217275"/>
                </a:lnTo>
                <a:lnTo>
                  <a:pt x="6402696" y="217275"/>
                </a:lnTo>
                <a:lnTo>
                  <a:pt x="6402655" y="217024"/>
                </a:lnTo>
                <a:lnTo>
                  <a:pt x="6402696" y="217024"/>
                </a:lnTo>
                <a:lnTo>
                  <a:pt x="6402655" y="216772"/>
                </a:lnTo>
                <a:lnTo>
                  <a:pt x="6402696" y="216772"/>
                </a:lnTo>
                <a:lnTo>
                  <a:pt x="6402655" y="216521"/>
                </a:lnTo>
                <a:lnTo>
                  <a:pt x="6402696" y="216521"/>
                </a:lnTo>
                <a:lnTo>
                  <a:pt x="6402655" y="216269"/>
                </a:lnTo>
                <a:lnTo>
                  <a:pt x="6402696" y="216269"/>
                </a:lnTo>
                <a:lnTo>
                  <a:pt x="6402655" y="216017"/>
                </a:lnTo>
                <a:lnTo>
                  <a:pt x="6402696" y="216017"/>
                </a:lnTo>
                <a:lnTo>
                  <a:pt x="6402655" y="215766"/>
                </a:lnTo>
                <a:lnTo>
                  <a:pt x="6402696" y="215766"/>
                </a:lnTo>
                <a:lnTo>
                  <a:pt x="6402655" y="215514"/>
                </a:lnTo>
                <a:lnTo>
                  <a:pt x="6402696" y="215514"/>
                </a:lnTo>
                <a:lnTo>
                  <a:pt x="6402655" y="215263"/>
                </a:lnTo>
                <a:lnTo>
                  <a:pt x="6402696" y="215263"/>
                </a:lnTo>
                <a:lnTo>
                  <a:pt x="6402655" y="215011"/>
                </a:lnTo>
                <a:lnTo>
                  <a:pt x="6402696" y="215011"/>
                </a:lnTo>
                <a:lnTo>
                  <a:pt x="6402655" y="214760"/>
                </a:lnTo>
                <a:lnTo>
                  <a:pt x="6402696" y="214760"/>
                </a:lnTo>
                <a:lnTo>
                  <a:pt x="6402655" y="214508"/>
                </a:lnTo>
                <a:lnTo>
                  <a:pt x="6402696" y="214508"/>
                </a:lnTo>
                <a:lnTo>
                  <a:pt x="6402655" y="214257"/>
                </a:lnTo>
                <a:lnTo>
                  <a:pt x="6402696" y="214257"/>
                </a:lnTo>
                <a:lnTo>
                  <a:pt x="6402655" y="214005"/>
                </a:lnTo>
                <a:lnTo>
                  <a:pt x="6402696" y="214005"/>
                </a:lnTo>
                <a:lnTo>
                  <a:pt x="6402655" y="213754"/>
                </a:lnTo>
                <a:lnTo>
                  <a:pt x="6402696" y="213754"/>
                </a:lnTo>
                <a:lnTo>
                  <a:pt x="6402655" y="213502"/>
                </a:lnTo>
                <a:lnTo>
                  <a:pt x="6402696" y="213502"/>
                </a:lnTo>
                <a:lnTo>
                  <a:pt x="6402655" y="213251"/>
                </a:lnTo>
                <a:lnTo>
                  <a:pt x="6402696" y="213251"/>
                </a:lnTo>
                <a:lnTo>
                  <a:pt x="6402655" y="212999"/>
                </a:lnTo>
                <a:lnTo>
                  <a:pt x="6402696" y="212999"/>
                </a:lnTo>
                <a:lnTo>
                  <a:pt x="6402655" y="212747"/>
                </a:lnTo>
                <a:lnTo>
                  <a:pt x="6402696" y="212747"/>
                </a:lnTo>
                <a:lnTo>
                  <a:pt x="6402655" y="212496"/>
                </a:lnTo>
                <a:lnTo>
                  <a:pt x="6402696" y="212496"/>
                </a:lnTo>
                <a:lnTo>
                  <a:pt x="6402655" y="212244"/>
                </a:lnTo>
                <a:lnTo>
                  <a:pt x="6402696" y="212244"/>
                </a:lnTo>
                <a:lnTo>
                  <a:pt x="6402655" y="211993"/>
                </a:lnTo>
                <a:lnTo>
                  <a:pt x="6402696" y="211993"/>
                </a:lnTo>
                <a:lnTo>
                  <a:pt x="6402655" y="211741"/>
                </a:lnTo>
                <a:lnTo>
                  <a:pt x="6402696" y="211741"/>
                </a:lnTo>
                <a:lnTo>
                  <a:pt x="6402655" y="211490"/>
                </a:lnTo>
                <a:lnTo>
                  <a:pt x="6402696" y="211490"/>
                </a:lnTo>
                <a:lnTo>
                  <a:pt x="6402655" y="211238"/>
                </a:lnTo>
                <a:lnTo>
                  <a:pt x="6402696" y="211238"/>
                </a:lnTo>
                <a:lnTo>
                  <a:pt x="6402655" y="210987"/>
                </a:lnTo>
                <a:lnTo>
                  <a:pt x="6402696" y="210987"/>
                </a:lnTo>
                <a:lnTo>
                  <a:pt x="6402655" y="210735"/>
                </a:lnTo>
                <a:lnTo>
                  <a:pt x="6402696" y="210735"/>
                </a:lnTo>
                <a:lnTo>
                  <a:pt x="6402655" y="210483"/>
                </a:lnTo>
                <a:lnTo>
                  <a:pt x="6402696" y="210483"/>
                </a:lnTo>
                <a:lnTo>
                  <a:pt x="6402655" y="210232"/>
                </a:lnTo>
                <a:lnTo>
                  <a:pt x="6402696" y="210232"/>
                </a:lnTo>
                <a:lnTo>
                  <a:pt x="6402655" y="209980"/>
                </a:lnTo>
                <a:lnTo>
                  <a:pt x="6402696" y="209980"/>
                </a:lnTo>
                <a:lnTo>
                  <a:pt x="6402655" y="209729"/>
                </a:lnTo>
                <a:lnTo>
                  <a:pt x="6402696" y="209729"/>
                </a:lnTo>
                <a:lnTo>
                  <a:pt x="6402655" y="209477"/>
                </a:lnTo>
                <a:lnTo>
                  <a:pt x="6402696" y="209477"/>
                </a:lnTo>
                <a:lnTo>
                  <a:pt x="6402655" y="209226"/>
                </a:lnTo>
                <a:lnTo>
                  <a:pt x="6402696" y="209226"/>
                </a:lnTo>
                <a:lnTo>
                  <a:pt x="6402655" y="208974"/>
                </a:lnTo>
                <a:lnTo>
                  <a:pt x="6402696" y="208974"/>
                </a:lnTo>
                <a:lnTo>
                  <a:pt x="6402655" y="208723"/>
                </a:lnTo>
                <a:lnTo>
                  <a:pt x="6402696" y="208723"/>
                </a:lnTo>
                <a:lnTo>
                  <a:pt x="6402655" y="208471"/>
                </a:lnTo>
                <a:lnTo>
                  <a:pt x="6402696" y="208471"/>
                </a:lnTo>
                <a:lnTo>
                  <a:pt x="6402655" y="208220"/>
                </a:lnTo>
                <a:lnTo>
                  <a:pt x="6402696" y="208220"/>
                </a:lnTo>
                <a:lnTo>
                  <a:pt x="6402655" y="207968"/>
                </a:lnTo>
                <a:lnTo>
                  <a:pt x="6402696" y="207968"/>
                </a:lnTo>
                <a:lnTo>
                  <a:pt x="6402655" y="207717"/>
                </a:lnTo>
                <a:lnTo>
                  <a:pt x="6402697" y="207717"/>
                </a:lnTo>
                <a:lnTo>
                  <a:pt x="6402655" y="207465"/>
                </a:lnTo>
                <a:lnTo>
                  <a:pt x="6549593" y="207465"/>
                </a:lnTo>
                <a:lnTo>
                  <a:pt x="6549472" y="207717"/>
                </a:lnTo>
                <a:lnTo>
                  <a:pt x="6549593" y="207717"/>
                </a:lnTo>
                <a:lnTo>
                  <a:pt x="6549472" y="207968"/>
                </a:lnTo>
                <a:lnTo>
                  <a:pt x="6549593" y="207968"/>
                </a:lnTo>
                <a:lnTo>
                  <a:pt x="6549472" y="208220"/>
                </a:lnTo>
                <a:lnTo>
                  <a:pt x="6549593" y="208220"/>
                </a:lnTo>
                <a:lnTo>
                  <a:pt x="6549472" y="208471"/>
                </a:lnTo>
                <a:lnTo>
                  <a:pt x="6549593" y="208471"/>
                </a:lnTo>
                <a:lnTo>
                  <a:pt x="6549472" y="208723"/>
                </a:lnTo>
                <a:lnTo>
                  <a:pt x="6549593" y="208723"/>
                </a:lnTo>
                <a:lnTo>
                  <a:pt x="6549472" y="208974"/>
                </a:lnTo>
                <a:lnTo>
                  <a:pt x="6549593" y="208974"/>
                </a:lnTo>
                <a:lnTo>
                  <a:pt x="6549472" y="209226"/>
                </a:lnTo>
                <a:lnTo>
                  <a:pt x="6549593" y="209226"/>
                </a:lnTo>
                <a:lnTo>
                  <a:pt x="6549472" y="209477"/>
                </a:lnTo>
                <a:lnTo>
                  <a:pt x="6549593" y="209477"/>
                </a:lnTo>
                <a:lnTo>
                  <a:pt x="6549472" y="209729"/>
                </a:lnTo>
                <a:lnTo>
                  <a:pt x="6549593" y="209729"/>
                </a:lnTo>
                <a:lnTo>
                  <a:pt x="6549472" y="209980"/>
                </a:lnTo>
                <a:lnTo>
                  <a:pt x="6549593" y="209980"/>
                </a:lnTo>
                <a:lnTo>
                  <a:pt x="6549472" y="210232"/>
                </a:lnTo>
                <a:lnTo>
                  <a:pt x="6549593" y="210232"/>
                </a:lnTo>
                <a:lnTo>
                  <a:pt x="6549472" y="210483"/>
                </a:lnTo>
                <a:lnTo>
                  <a:pt x="6549593" y="210483"/>
                </a:lnTo>
                <a:lnTo>
                  <a:pt x="6549472" y="210735"/>
                </a:lnTo>
                <a:lnTo>
                  <a:pt x="6549593" y="210735"/>
                </a:lnTo>
                <a:lnTo>
                  <a:pt x="6549472" y="210987"/>
                </a:lnTo>
                <a:lnTo>
                  <a:pt x="6549593" y="210987"/>
                </a:lnTo>
                <a:lnTo>
                  <a:pt x="6549472" y="211238"/>
                </a:lnTo>
                <a:lnTo>
                  <a:pt x="6549593" y="211238"/>
                </a:lnTo>
                <a:lnTo>
                  <a:pt x="6549472" y="211490"/>
                </a:lnTo>
                <a:lnTo>
                  <a:pt x="6549593" y="211490"/>
                </a:lnTo>
                <a:lnTo>
                  <a:pt x="6549472" y="211741"/>
                </a:lnTo>
                <a:lnTo>
                  <a:pt x="6549593" y="211741"/>
                </a:lnTo>
                <a:lnTo>
                  <a:pt x="6549472" y="211993"/>
                </a:lnTo>
                <a:lnTo>
                  <a:pt x="6549593" y="211993"/>
                </a:lnTo>
                <a:lnTo>
                  <a:pt x="6549472" y="212244"/>
                </a:lnTo>
                <a:lnTo>
                  <a:pt x="6549593" y="212244"/>
                </a:lnTo>
                <a:lnTo>
                  <a:pt x="6549472" y="212496"/>
                </a:lnTo>
                <a:lnTo>
                  <a:pt x="6549593" y="212496"/>
                </a:lnTo>
                <a:lnTo>
                  <a:pt x="6549472" y="212747"/>
                </a:lnTo>
                <a:lnTo>
                  <a:pt x="6549593" y="212747"/>
                </a:lnTo>
                <a:lnTo>
                  <a:pt x="6549472" y="212999"/>
                </a:lnTo>
                <a:lnTo>
                  <a:pt x="6549593" y="212999"/>
                </a:lnTo>
                <a:lnTo>
                  <a:pt x="6549472" y="213251"/>
                </a:lnTo>
                <a:lnTo>
                  <a:pt x="6549593" y="213251"/>
                </a:lnTo>
                <a:lnTo>
                  <a:pt x="6549472" y="213502"/>
                </a:lnTo>
                <a:lnTo>
                  <a:pt x="6549593" y="213502"/>
                </a:lnTo>
                <a:lnTo>
                  <a:pt x="6549472" y="213754"/>
                </a:lnTo>
                <a:lnTo>
                  <a:pt x="6549593" y="213754"/>
                </a:lnTo>
                <a:lnTo>
                  <a:pt x="6549472" y="214005"/>
                </a:lnTo>
                <a:lnTo>
                  <a:pt x="6549593" y="214005"/>
                </a:lnTo>
                <a:lnTo>
                  <a:pt x="6549472" y="214257"/>
                </a:lnTo>
                <a:lnTo>
                  <a:pt x="6549593" y="214257"/>
                </a:lnTo>
                <a:lnTo>
                  <a:pt x="6549472" y="214508"/>
                </a:lnTo>
                <a:lnTo>
                  <a:pt x="6549593" y="214508"/>
                </a:lnTo>
                <a:lnTo>
                  <a:pt x="6549472" y="214760"/>
                </a:lnTo>
                <a:lnTo>
                  <a:pt x="6549593" y="214760"/>
                </a:lnTo>
                <a:lnTo>
                  <a:pt x="6549472" y="215011"/>
                </a:lnTo>
                <a:lnTo>
                  <a:pt x="6549593" y="215011"/>
                </a:lnTo>
                <a:lnTo>
                  <a:pt x="6549472" y="215263"/>
                </a:lnTo>
                <a:lnTo>
                  <a:pt x="6549593" y="215263"/>
                </a:lnTo>
                <a:lnTo>
                  <a:pt x="6549472" y="215514"/>
                </a:lnTo>
                <a:lnTo>
                  <a:pt x="6549593" y="215514"/>
                </a:lnTo>
                <a:lnTo>
                  <a:pt x="6549472" y="215766"/>
                </a:lnTo>
                <a:lnTo>
                  <a:pt x="6549593" y="215766"/>
                </a:lnTo>
                <a:lnTo>
                  <a:pt x="6549472" y="216017"/>
                </a:lnTo>
                <a:lnTo>
                  <a:pt x="6549593" y="216017"/>
                </a:lnTo>
                <a:lnTo>
                  <a:pt x="6549472" y="216269"/>
                </a:lnTo>
                <a:lnTo>
                  <a:pt x="6549593" y="216269"/>
                </a:lnTo>
                <a:lnTo>
                  <a:pt x="6549472" y="216521"/>
                </a:lnTo>
                <a:lnTo>
                  <a:pt x="6549593" y="216521"/>
                </a:lnTo>
                <a:lnTo>
                  <a:pt x="6549472" y="216772"/>
                </a:lnTo>
                <a:lnTo>
                  <a:pt x="6549593" y="216772"/>
                </a:lnTo>
                <a:lnTo>
                  <a:pt x="6549472" y="217024"/>
                </a:lnTo>
                <a:lnTo>
                  <a:pt x="6549593" y="217024"/>
                </a:lnTo>
                <a:lnTo>
                  <a:pt x="6549472" y="217275"/>
                </a:lnTo>
                <a:lnTo>
                  <a:pt x="6549593" y="217275"/>
                </a:lnTo>
                <a:lnTo>
                  <a:pt x="6549472" y="217527"/>
                </a:lnTo>
                <a:lnTo>
                  <a:pt x="6549593" y="217527"/>
                </a:lnTo>
                <a:lnTo>
                  <a:pt x="6549472" y="217778"/>
                </a:lnTo>
                <a:lnTo>
                  <a:pt x="6549593" y="217778"/>
                </a:lnTo>
                <a:lnTo>
                  <a:pt x="6549472" y="218030"/>
                </a:lnTo>
                <a:lnTo>
                  <a:pt x="6549593" y="218030"/>
                </a:lnTo>
                <a:lnTo>
                  <a:pt x="6549472" y="218281"/>
                </a:lnTo>
                <a:lnTo>
                  <a:pt x="6549593" y="218281"/>
                </a:lnTo>
                <a:lnTo>
                  <a:pt x="6549472" y="218533"/>
                </a:lnTo>
                <a:lnTo>
                  <a:pt x="6549593" y="218533"/>
                </a:lnTo>
                <a:lnTo>
                  <a:pt x="6549472" y="218785"/>
                </a:lnTo>
                <a:lnTo>
                  <a:pt x="6549593" y="218785"/>
                </a:lnTo>
                <a:lnTo>
                  <a:pt x="6549472" y="219036"/>
                </a:lnTo>
                <a:lnTo>
                  <a:pt x="6549593" y="219036"/>
                </a:lnTo>
                <a:lnTo>
                  <a:pt x="6549472" y="219288"/>
                </a:lnTo>
                <a:lnTo>
                  <a:pt x="6549593" y="219288"/>
                </a:lnTo>
                <a:lnTo>
                  <a:pt x="6549472" y="219539"/>
                </a:lnTo>
                <a:lnTo>
                  <a:pt x="6549593" y="219539"/>
                </a:lnTo>
                <a:lnTo>
                  <a:pt x="6549472" y="219791"/>
                </a:lnTo>
                <a:lnTo>
                  <a:pt x="6549593" y="219791"/>
                </a:lnTo>
                <a:lnTo>
                  <a:pt x="6549472" y="220042"/>
                </a:lnTo>
                <a:lnTo>
                  <a:pt x="6549593" y="220042"/>
                </a:lnTo>
                <a:lnTo>
                  <a:pt x="6549472" y="220294"/>
                </a:lnTo>
                <a:lnTo>
                  <a:pt x="6549593" y="220294"/>
                </a:lnTo>
                <a:lnTo>
                  <a:pt x="6549472" y="220545"/>
                </a:lnTo>
                <a:lnTo>
                  <a:pt x="6549593" y="220545"/>
                </a:lnTo>
                <a:lnTo>
                  <a:pt x="6549472" y="220797"/>
                </a:lnTo>
                <a:lnTo>
                  <a:pt x="6549593" y="220797"/>
                </a:lnTo>
                <a:lnTo>
                  <a:pt x="6549472" y="221048"/>
                </a:lnTo>
                <a:lnTo>
                  <a:pt x="6549593" y="221048"/>
                </a:lnTo>
                <a:lnTo>
                  <a:pt x="6549472" y="221300"/>
                </a:lnTo>
                <a:lnTo>
                  <a:pt x="6549593" y="221300"/>
                </a:lnTo>
                <a:lnTo>
                  <a:pt x="6549472" y="221551"/>
                </a:lnTo>
                <a:lnTo>
                  <a:pt x="6549593" y="221551"/>
                </a:lnTo>
                <a:lnTo>
                  <a:pt x="6549472" y="221803"/>
                </a:lnTo>
                <a:lnTo>
                  <a:pt x="6549593" y="221803"/>
                </a:lnTo>
                <a:lnTo>
                  <a:pt x="6549472" y="222054"/>
                </a:lnTo>
                <a:lnTo>
                  <a:pt x="6549593" y="222054"/>
                </a:lnTo>
                <a:lnTo>
                  <a:pt x="6549472" y="222306"/>
                </a:lnTo>
                <a:lnTo>
                  <a:pt x="6549593" y="222306"/>
                </a:lnTo>
                <a:lnTo>
                  <a:pt x="6549472" y="222558"/>
                </a:lnTo>
                <a:lnTo>
                  <a:pt x="6549593" y="222558"/>
                </a:lnTo>
                <a:lnTo>
                  <a:pt x="6549472" y="222809"/>
                </a:lnTo>
                <a:lnTo>
                  <a:pt x="6549593" y="222809"/>
                </a:lnTo>
                <a:lnTo>
                  <a:pt x="6549472" y="223061"/>
                </a:lnTo>
                <a:lnTo>
                  <a:pt x="6549593" y="223061"/>
                </a:lnTo>
                <a:lnTo>
                  <a:pt x="6549472" y="223312"/>
                </a:lnTo>
                <a:lnTo>
                  <a:pt x="6549593" y="223312"/>
                </a:lnTo>
                <a:lnTo>
                  <a:pt x="6549472" y="223564"/>
                </a:lnTo>
                <a:lnTo>
                  <a:pt x="6549593" y="223564"/>
                </a:lnTo>
                <a:lnTo>
                  <a:pt x="6549472" y="223815"/>
                </a:lnTo>
                <a:lnTo>
                  <a:pt x="6549593" y="223815"/>
                </a:lnTo>
                <a:lnTo>
                  <a:pt x="6549472" y="224067"/>
                </a:lnTo>
                <a:lnTo>
                  <a:pt x="6549593" y="224067"/>
                </a:lnTo>
                <a:lnTo>
                  <a:pt x="6549472" y="224318"/>
                </a:lnTo>
                <a:lnTo>
                  <a:pt x="6549593" y="224318"/>
                </a:lnTo>
                <a:lnTo>
                  <a:pt x="6549472" y="224570"/>
                </a:lnTo>
                <a:lnTo>
                  <a:pt x="6549593" y="224570"/>
                </a:lnTo>
                <a:lnTo>
                  <a:pt x="6549472" y="224822"/>
                </a:lnTo>
                <a:lnTo>
                  <a:pt x="6549593" y="224822"/>
                </a:lnTo>
                <a:lnTo>
                  <a:pt x="6549472" y="225073"/>
                </a:lnTo>
                <a:lnTo>
                  <a:pt x="6549593" y="225073"/>
                </a:lnTo>
                <a:lnTo>
                  <a:pt x="6549472" y="225325"/>
                </a:lnTo>
                <a:lnTo>
                  <a:pt x="6549593" y="225325"/>
                </a:lnTo>
                <a:lnTo>
                  <a:pt x="6549472" y="225576"/>
                </a:lnTo>
                <a:lnTo>
                  <a:pt x="6549593" y="225576"/>
                </a:lnTo>
                <a:lnTo>
                  <a:pt x="6549472" y="225828"/>
                </a:lnTo>
                <a:lnTo>
                  <a:pt x="6549593" y="225828"/>
                </a:lnTo>
                <a:lnTo>
                  <a:pt x="6549472" y="226079"/>
                </a:lnTo>
                <a:lnTo>
                  <a:pt x="6549593" y="226079"/>
                </a:lnTo>
                <a:lnTo>
                  <a:pt x="6549472" y="226331"/>
                </a:lnTo>
                <a:lnTo>
                  <a:pt x="6549593" y="226331"/>
                </a:lnTo>
                <a:lnTo>
                  <a:pt x="6549472" y="226582"/>
                </a:lnTo>
                <a:lnTo>
                  <a:pt x="6549593" y="226582"/>
                </a:lnTo>
                <a:lnTo>
                  <a:pt x="6549472" y="226834"/>
                </a:lnTo>
                <a:lnTo>
                  <a:pt x="6549593" y="226834"/>
                </a:lnTo>
                <a:lnTo>
                  <a:pt x="6549472" y="227085"/>
                </a:lnTo>
                <a:lnTo>
                  <a:pt x="6549593" y="227085"/>
                </a:lnTo>
                <a:lnTo>
                  <a:pt x="6549472" y="227337"/>
                </a:lnTo>
                <a:lnTo>
                  <a:pt x="6549593" y="227337"/>
                </a:lnTo>
                <a:lnTo>
                  <a:pt x="6549472" y="227588"/>
                </a:lnTo>
                <a:lnTo>
                  <a:pt x="6549593" y="227588"/>
                </a:lnTo>
                <a:lnTo>
                  <a:pt x="6549472" y="227840"/>
                </a:lnTo>
                <a:lnTo>
                  <a:pt x="6549593" y="227840"/>
                </a:lnTo>
                <a:lnTo>
                  <a:pt x="6384501" y="570637"/>
                </a:lnTo>
                <a:lnTo>
                  <a:pt x="6496996" y="570637"/>
                </a:lnTo>
                <a:lnTo>
                  <a:pt x="6496959" y="570889"/>
                </a:lnTo>
                <a:lnTo>
                  <a:pt x="6496996" y="570889"/>
                </a:lnTo>
                <a:lnTo>
                  <a:pt x="6496960" y="571140"/>
                </a:lnTo>
                <a:lnTo>
                  <a:pt x="6496996" y="571140"/>
                </a:lnTo>
                <a:lnTo>
                  <a:pt x="6496960" y="571392"/>
                </a:lnTo>
                <a:lnTo>
                  <a:pt x="6496996" y="571392"/>
                </a:lnTo>
                <a:lnTo>
                  <a:pt x="6496960" y="571643"/>
                </a:lnTo>
                <a:lnTo>
                  <a:pt x="6496996" y="571643"/>
                </a:lnTo>
                <a:lnTo>
                  <a:pt x="6496960" y="571895"/>
                </a:lnTo>
                <a:lnTo>
                  <a:pt x="6496996" y="571895"/>
                </a:lnTo>
                <a:lnTo>
                  <a:pt x="6496960" y="572146"/>
                </a:lnTo>
                <a:lnTo>
                  <a:pt x="6496996" y="572146"/>
                </a:lnTo>
                <a:lnTo>
                  <a:pt x="6496960" y="572398"/>
                </a:lnTo>
                <a:lnTo>
                  <a:pt x="6496996" y="572398"/>
                </a:lnTo>
                <a:lnTo>
                  <a:pt x="6496960" y="572649"/>
                </a:lnTo>
                <a:lnTo>
                  <a:pt x="6496996" y="572649"/>
                </a:lnTo>
                <a:lnTo>
                  <a:pt x="6496960" y="572901"/>
                </a:lnTo>
                <a:lnTo>
                  <a:pt x="6496996" y="572901"/>
                </a:lnTo>
                <a:lnTo>
                  <a:pt x="6496960" y="573152"/>
                </a:lnTo>
                <a:lnTo>
                  <a:pt x="6496996" y="573152"/>
                </a:lnTo>
                <a:lnTo>
                  <a:pt x="6496960" y="573404"/>
                </a:lnTo>
                <a:lnTo>
                  <a:pt x="6496996" y="573404"/>
                </a:lnTo>
                <a:lnTo>
                  <a:pt x="6496960" y="573655"/>
                </a:lnTo>
                <a:lnTo>
                  <a:pt x="6496996" y="573655"/>
                </a:lnTo>
                <a:lnTo>
                  <a:pt x="6496960" y="573907"/>
                </a:lnTo>
                <a:lnTo>
                  <a:pt x="6496996" y="573907"/>
                </a:lnTo>
                <a:lnTo>
                  <a:pt x="6496960" y="574159"/>
                </a:lnTo>
                <a:lnTo>
                  <a:pt x="6496996" y="574159"/>
                </a:lnTo>
                <a:lnTo>
                  <a:pt x="6496960" y="574410"/>
                </a:lnTo>
                <a:lnTo>
                  <a:pt x="6496996" y="574410"/>
                </a:lnTo>
                <a:lnTo>
                  <a:pt x="6496960" y="574662"/>
                </a:lnTo>
                <a:lnTo>
                  <a:pt x="6496996" y="574662"/>
                </a:lnTo>
                <a:lnTo>
                  <a:pt x="6496960" y="574913"/>
                </a:lnTo>
                <a:lnTo>
                  <a:pt x="6496996" y="574913"/>
                </a:lnTo>
                <a:lnTo>
                  <a:pt x="6496960" y="575165"/>
                </a:lnTo>
                <a:lnTo>
                  <a:pt x="6496996" y="575165"/>
                </a:lnTo>
                <a:lnTo>
                  <a:pt x="6496960" y="575416"/>
                </a:lnTo>
                <a:lnTo>
                  <a:pt x="6496996" y="575416"/>
                </a:lnTo>
                <a:lnTo>
                  <a:pt x="6496960" y="575668"/>
                </a:lnTo>
                <a:lnTo>
                  <a:pt x="6496996" y="575668"/>
                </a:lnTo>
                <a:lnTo>
                  <a:pt x="6496960" y="575919"/>
                </a:lnTo>
                <a:lnTo>
                  <a:pt x="6496996" y="575919"/>
                </a:lnTo>
                <a:lnTo>
                  <a:pt x="6496960" y="576171"/>
                </a:lnTo>
                <a:lnTo>
                  <a:pt x="6496996" y="576171"/>
                </a:lnTo>
                <a:lnTo>
                  <a:pt x="6496960" y="576423"/>
                </a:lnTo>
                <a:lnTo>
                  <a:pt x="6496996" y="576423"/>
                </a:lnTo>
                <a:lnTo>
                  <a:pt x="6496960" y="576674"/>
                </a:lnTo>
                <a:lnTo>
                  <a:pt x="6496996" y="576674"/>
                </a:lnTo>
                <a:lnTo>
                  <a:pt x="6496960" y="576926"/>
                </a:lnTo>
                <a:lnTo>
                  <a:pt x="6496996" y="576926"/>
                </a:lnTo>
                <a:lnTo>
                  <a:pt x="6496960" y="577177"/>
                </a:lnTo>
                <a:lnTo>
                  <a:pt x="6496996" y="577177"/>
                </a:lnTo>
                <a:lnTo>
                  <a:pt x="6496960" y="577429"/>
                </a:lnTo>
                <a:lnTo>
                  <a:pt x="6496996" y="577429"/>
                </a:lnTo>
                <a:lnTo>
                  <a:pt x="6496960" y="577680"/>
                </a:lnTo>
                <a:lnTo>
                  <a:pt x="6496996" y="577680"/>
                </a:lnTo>
                <a:lnTo>
                  <a:pt x="6496960" y="577932"/>
                </a:lnTo>
                <a:lnTo>
                  <a:pt x="6496996" y="577932"/>
                </a:lnTo>
                <a:lnTo>
                  <a:pt x="6496960" y="578183"/>
                </a:lnTo>
                <a:lnTo>
                  <a:pt x="6496996" y="578183"/>
                </a:lnTo>
                <a:lnTo>
                  <a:pt x="6496960" y="578435"/>
                </a:lnTo>
                <a:lnTo>
                  <a:pt x="6496996" y="578435"/>
                </a:lnTo>
                <a:lnTo>
                  <a:pt x="6496960" y="578686"/>
                </a:lnTo>
                <a:lnTo>
                  <a:pt x="6496996" y="578686"/>
                </a:lnTo>
                <a:lnTo>
                  <a:pt x="6496960" y="578938"/>
                </a:lnTo>
                <a:lnTo>
                  <a:pt x="6496996" y="578938"/>
                </a:lnTo>
                <a:lnTo>
                  <a:pt x="6496960" y="579189"/>
                </a:lnTo>
                <a:lnTo>
                  <a:pt x="6496996" y="579189"/>
                </a:lnTo>
                <a:lnTo>
                  <a:pt x="6496960" y="579441"/>
                </a:lnTo>
                <a:lnTo>
                  <a:pt x="6496996" y="579441"/>
                </a:lnTo>
                <a:lnTo>
                  <a:pt x="6496960" y="579693"/>
                </a:lnTo>
                <a:lnTo>
                  <a:pt x="6496996" y="579693"/>
                </a:lnTo>
                <a:lnTo>
                  <a:pt x="6496960" y="579944"/>
                </a:lnTo>
                <a:lnTo>
                  <a:pt x="6496996" y="579944"/>
                </a:lnTo>
                <a:lnTo>
                  <a:pt x="6496960" y="580196"/>
                </a:lnTo>
                <a:lnTo>
                  <a:pt x="6496996" y="580196"/>
                </a:lnTo>
                <a:lnTo>
                  <a:pt x="6496960" y="580447"/>
                </a:lnTo>
                <a:lnTo>
                  <a:pt x="6496996" y="580447"/>
                </a:lnTo>
                <a:lnTo>
                  <a:pt x="6496960" y="580699"/>
                </a:lnTo>
                <a:lnTo>
                  <a:pt x="6496996" y="580699"/>
                </a:lnTo>
                <a:lnTo>
                  <a:pt x="6496960" y="580950"/>
                </a:lnTo>
                <a:lnTo>
                  <a:pt x="6496996" y="580950"/>
                </a:lnTo>
                <a:lnTo>
                  <a:pt x="6496960" y="581202"/>
                </a:lnTo>
                <a:lnTo>
                  <a:pt x="6496996" y="581202"/>
                </a:lnTo>
                <a:lnTo>
                  <a:pt x="6496960" y="581453"/>
                </a:lnTo>
                <a:lnTo>
                  <a:pt x="6496996" y="581453"/>
                </a:lnTo>
                <a:lnTo>
                  <a:pt x="6496960" y="581705"/>
                </a:lnTo>
                <a:lnTo>
                  <a:pt x="6496996" y="581705"/>
                </a:lnTo>
                <a:lnTo>
                  <a:pt x="6496960" y="581957"/>
                </a:lnTo>
                <a:lnTo>
                  <a:pt x="6496996" y="581957"/>
                </a:lnTo>
                <a:lnTo>
                  <a:pt x="6496960" y="582208"/>
                </a:lnTo>
                <a:lnTo>
                  <a:pt x="6496996" y="582208"/>
                </a:lnTo>
                <a:lnTo>
                  <a:pt x="6496960" y="582460"/>
                </a:lnTo>
                <a:lnTo>
                  <a:pt x="6496996" y="582460"/>
                </a:lnTo>
                <a:lnTo>
                  <a:pt x="6496960" y="582711"/>
                </a:lnTo>
                <a:lnTo>
                  <a:pt x="6496996" y="582711"/>
                </a:lnTo>
                <a:lnTo>
                  <a:pt x="6496960" y="582963"/>
                </a:lnTo>
                <a:lnTo>
                  <a:pt x="6496996" y="582963"/>
                </a:lnTo>
                <a:lnTo>
                  <a:pt x="6496960" y="583214"/>
                </a:lnTo>
                <a:lnTo>
                  <a:pt x="6496996" y="583214"/>
                </a:lnTo>
                <a:lnTo>
                  <a:pt x="6496960" y="583466"/>
                </a:lnTo>
                <a:lnTo>
                  <a:pt x="6496996" y="583466"/>
                </a:lnTo>
                <a:lnTo>
                  <a:pt x="6496960" y="583717"/>
                </a:lnTo>
                <a:lnTo>
                  <a:pt x="6496996" y="583717"/>
                </a:lnTo>
                <a:lnTo>
                  <a:pt x="6496960" y="583969"/>
                </a:lnTo>
                <a:lnTo>
                  <a:pt x="6496996" y="583969"/>
                </a:lnTo>
                <a:lnTo>
                  <a:pt x="6496960" y="584220"/>
                </a:lnTo>
                <a:lnTo>
                  <a:pt x="6496996" y="584220"/>
                </a:lnTo>
                <a:lnTo>
                  <a:pt x="6496960" y="584472"/>
                </a:lnTo>
                <a:lnTo>
                  <a:pt x="6496996" y="584472"/>
                </a:lnTo>
                <a:lnTo>
                  <a:pt x="6496960" y="584723"/>
                </a:lnTo>
                <a:lnTo>
                  <a:pt x="6496996" y="584723"/>
                </a:lnTo>
                <a:lnTo>
                  <a:pt x="6496960" y="584975"/>
                </a:lnTo>
                <a:lnTo>
                  <a:pt x="6496996" y="584975"/>
                </a:lnTo>
                <a:lnTo>
                  <a:pt x="6496960" y="585226"/>
                </a:lnTo>
                <a:lnTo>
                  <a:pt x="6496996" y="585226"/>
                </a:lnTo>
                <a:lnTo>
                  <a:pt x="6496960" y="585478"/>
                </a:lnTo>
                <a:lnTo>
                  <a:pt x="6496996" y="585478"/>
                </a:lnTo>
                <a:lnTo>
                  <a:pt x="6496960" y="585730"/>
                </a:lnTo>
                <a:lnTo>
                  <a:pt x="6496996" y="585730"/>
                </a:lnTo>
                <a:lnTo>
                  <a:pt x="6496960" y="585981"/>
                </a:lnTo>
                <a:lnTo>
                  <a:pt x="6496996" y="585981"/>
                </a:lnTo>
                <a:lnTo>
                  <a:pt x="6496960" y="586233"/>
                </a:lnTo>
                <a:lnTo>
                  <a:pt x="6496996" y="586233"/>
                </a:lnTo>
                <a:lnTo>
                  <a:pt x="6496960" y="586484"/>
                </a:lnTo>
                <a:lnTo>
                  <a:pt x="6496996" y="586484"/>
                </a:lnTo>
                <a:lnTo>
                  <a:pt x="6496960" y="586736"/>
                </a:lnTo>
                <a:lnTo>
                  <a:pt x="6496996" y="586736"/>
                </a:lnTo>
                <a:lnTo>
                  <a:pt x="6496960" y="586987"/>
                </a:lnTo>
                <a:lnTo>
                  <a:pt x="6496996" y="586987"/>
                </a:lnTo>
                <a:lnTo>
                  <a:pt x="6496960" y="587239"/>
                </a:lnTo>
                <a:lnTo>
                  <a:pt x="6496996" y="587239"/>
                </a:lnTo>
                <a:lnTo>
                  <a:pt x="6496960" y="587490"/>
                </a:lnTo>
                <a:lnTo>
                  <a:pt x="6496996" y="587490"/>
                </a:lnTo>
                <a:lnTo>
                  <a:pt x="6496960" y="587742"/>
                </a:lnTo>
                <a:lnTo>
                  <a:pt x="6496996" y="587742"/>
                </a:lnTo>
                <a:lnTo>
                  <a:pt x="6496960" y="587994"/>
                </a:lnTo>
                <a:lnTo>
                  <a:pt x="6496996" y="587994"/>
                </a:lnTo>
                <a:lnTo>
                  <a:pt x="6496960" y="588245"/>
                </a:lnTo>
                <a:lnTo>
                  <a:pt x="6496996" y="588245"/>
                </a:lnTo>
                <a:lnTo>
                  <a:pt x="6496960" y="588497"/>
                </a:lnTo>
                <a:lnTo>
                  <a:pt x="6496996" y="588497"/>
                </a:lnTo>
                <a:lnTo>
                  <a:pt x="6496960" y="588748"/>
                </a:lnTo>
                <a:lnTo>
                  <a:pt x="6496996" y="588748"/>
                </a:lnTo>
                <a:lnTo>
                  <a:pt x="6496960" y="589000"/>
                </a:lnTo>
                <a:lnTo>
                  <a:pt x="6496996" y="589000"/>
                </a:lnTo>
                <a:lnTo>
                  <a:pt x="6496960" y="589251"/>
                </a:lnTo>
                <a:lnTo>
                  <a:pt x="6496996" y="589251"/>
                </a:lnTo>
                <a:lnTo>
                  <a:pt x="6496960" y="589503"/>
                </a:lnTo>
                <a:lnTo>
                  <a:pt x="6496996" y="589503"/>
                </a:lnTo>
                <a:lnTo>
                  <a:pt x="6496960" y="589754"/>
                </a:lnTo>
                <a:lnTo>
                  <a:pt x="6496996" y="589754"/>
                </a:lnTo>
                <a:lnTo>
                  <a:pt x="6496960" y="590006"/>
                </a:lnTo>
                <a:lnTo>
                  <a:pt x="6496996" y="590006"/>
                </a:lnTo>
                <a:lnTo>
                  <a:pt x="6496960" y="590257"/>
                </a:lnTo>
                <a:lnTo>
                  <a:pt x="6496996" y="590257"/>
                </a:lnTo>
                <a:lnTo>
                  <a:pt x="6496960" y="590509"/>
                </a:lnTo>
                <a:lnTo>
                  <a:pt x="6496996" y="590509"/>
                </a:lnTo>
                <a:lnTo>
                  <a:pt x="6496960" y="590760"/>
                </a:lnTo>
                <a:lnTo>
                  <a:pt x="6496996" y="590760"/>
                </a:lnTo>
                <a:lnTo>
                  <a:pt x="6496960" y="591012"/>
                </a:lnTo>
                <a:lnTo>
                  <a:pt x="6496996" y="591012"/>
                </a:lnTo>
                <a:lnTo>
                  <a:pt x="6483220" y="686604"/>
                </a:lnTo>
                <a:cubicBezTo>
                  <a:pt x="6482385" y="677839"/>
                  <a:pt x="6479046" y="672412"/>
                  <a:pt x="6473620" y="669907"/>
                </a:cubicBezTo>
                <a:cubicBezTo>
                  <a:pt x="6468193" y="667403"/>
                  <a:pt x="6462766" y="666150"/>
                  <a:pt x="6458175" y="666150"/>
                </a:cubicBezTo>
                <a:lnTo>
                  <a:pt x="5859986" y="667403"/>
                </a:lnTo>
                <a:lnTo>
                  <a:pt x="5860023" y="667151"/>
                </a:lnTo>
                <a:lnTo>
                  <a:pt x="5859986" y="667151"/>
                </a:lnTo>
                <a:lnTo>
                  <a:pt x="5860023" y="666900"/>
                </a:lnTo>
                <a:lnTo>
                  <a:pt x="5859986" y="666900"/>
                </a:lnTo>
                <a:lnTo>
                  <a:pt x="5860023" y="666648"/>
                </a:lnTo>
                <a:lnTo>
                  <a:pt x="5859986" y="666648"/>
                </a:lnTo>
                <a:lnTo>
                  <a:pt x="5860023" y="666397"/>
                </a:lnTo>
                <a:lnTo>
                  <a:pt x="5859986" y="666397"/>
                </a:lnTo>
                <a:lnTo>
                  <a:pt x="5860023" y="666145"/>
                </a:lnTo>
                <a:lnTo>
                  <a:pt x="5859986" y="666145"/>
                </a:lnTo>
                <a:lnTo>
                  <a:pt x="5860023" y="665894"/>
                </a:lnTo>
                <a:lnTo>
                  <a:pt x="5859986" y="665894"/>
                </a:lnTo>
                <a:lnTo>
                  <a:pt x="5860023" y="665642"/>
                </a:lnTo>
                <a:lnTo>
                  <a:pt x="5859986" y="665642"/>
                </a:lnTo>
                <a:lnTo>
                  <a:pt x="5860023" y="665391"/>
                </a:lnTo>
                <a:lnTo>
                  <a:pt x="5859986" y="665391"/>
                </a:lnTo>
                <a:lnTo>
                  <a:pt x="5860023" y="665139"/>
                </a:lnTo>
                <a:lnTo>
                  <a:pt x="5859986" y="665139"/>
                </a:lnTo>
                <a:lnTo>
                  <a:pt x="5860023" y="664888"/>
                </a:lnTo>
                <a:lnTo>
                  <a:pt x="5859986" y="664888"/>
                </a:lnTo>
                <a:lnTo>
                  <a:pt x="5860023" y="664636"/>
                </a:lnTo>
                <a:lnTo>
                  <a:pt x="5859986" y="664636"/>
                </a:lnTo>
                <a:lnTo>
                  <a:pt x="5860023" y="664385"/>
                </a:lnTo>
                <a:lnTo>
                  <a:pt x="5859986" y="664385"/>
                </a:lnTo>
                <a:lnTo>
                  <a:pt x="5860023" y="664133"/>
                </a:lnTo>
                <a:lnTo>
                  <a:pt x="5859986" y="664133"/>
                </a:lnTo>
                <a:lnTo>
                  <a:pt x="5860023" y="663881"/>
                </a:lnTo>
                <a:lnTo>
                  <a:pt x="5859986" y="663881"/>
                </a:lnTo>
                <a:lnTo>
                  <a:pt x="5860023" y="663630"/>
                </a:lnTo>
                <a:lnTo>
                  <a:pt x="5859986" y="663630"/>
                </a:lnTo>
                <a:lnTo>
                  <a:pt x="5860023" y="663378"/>
                </a:lnTo>
                <a:lnTo>
                  <a:pt x="5859986" y="663378"/>
                </a:lnTo>
                <a:lnTo>
                  <a:pt x="5860023" y="663127"/>
                </a:lnTo>
                <a:lnTo>
                  <a:pt x="5859986" y="663127"/>
                </a:lnTo>
                <a:lnTo>
                  <a:pt x="5860023" y="662875"/>
                </a:lnTo>
                <a:lnTo>
                  <a:pt x="5859986" y="662875"/>
                </a:lnTo>
                <a:lnTo>
                  <a:pt x="5860023" y="662624"/>
                </a:lnTo>
                <a:lnTo>
                  <a:pt x="5859986" y="662624"/>
                </a:lnTo>
                <a:lnTo>
                  <a:pt x="5860023" y="662372"/>
                </a:lnTo>
                <a:lnTo>
                  <a:pt x="5859986" y="662372"/>
                </a:lnTo>
                <a:lnTo>
                  <a:pt x="5860023" y="662121"/>
                </a:lnTo>
                <a:lnTo>
                  <a:pt x="5859986" y="662121"/>
                </a:lnTo>
                <a:lnTo>
                  <a:pt x="5860023" y="661869"/>
                </a:lnTo>
                <a:lnTo>
                  <a:pt x="5859986" y="661869"/>
                </a:lnTo>
                <a:lnTo>
                  <a:pt x="5860023" y="661617"/>
                </a:lnTo>
                <a:lnTo>
                  <a:pt x="5859986" y="661617"/>
                </a:lnTo>
                <a:lnTo>
                  <a:pt x="5860023" y="661366"/>
                </a:lnTo>
                <a:lnTo>
                  <a:pt x="5859986" y="661366"/>
                </a:lnTo>
                <a:lnTo>
                  <a:pt x="5860023" y="661114"/>
                </a:lnTo>
                <a:lnTo>
                  <a:pt x="5859986" y="661114"/>
                </a:lnTo>
                <a:lnTo>
                  <a:pt x="5860023" y="660863"/>
                </a:lnTo>
                <a:lnTo>
                  <a:pt x="5859986" y="660863"/>
                </a:lnTo>
                <a:lnTo>
                  <a:pt x="5860023" y="660611"/>
                </a:lnTo>
                <a:lnTo>
                  <a:pt x="5859986" y="660611"/>
                </a:lnTo>
                <a:lnTo>
                  <a:pt x="5860023" y="660360"/>
                </a:lnTo>
                <a:lnTo>
                  <a:pt x="5859986" y="660360"/>
                </a:lnTo>
                <a:lnTo>
                  <a:pt x="5860023" y="660108"/>
                </a:lnTo>
                <a:lnTo>
                  <a:pt x="5859986" y="660108"/>
                </a:lnTo>
                <a:lnTo>
                  <a:pt x="5860023" y="659857"/>
                </a:lnTo>
                <a:lnTo>
                  <a:pt x="5859986" y="659857"/>
                </a:lnTo>
                <a:lnTo>
                  <a:pt x="5860023" y="659605"/>
                </a:lnTo>
                <a:lnTo>
                  <a:pt x="5859986" y="659605"/>
                </a:lnTo>
                <a:lnTo>
                  <a:pt x="5860023" y="659354"/>
                </a:lnTo>
                <a:lnTo>
                  <a:pt x="5859986" y="659354"/>
                </a:lnTo>
                <a:lnTo>
                  <a:pt x="5860023" y="659102"/>
                </a:lnTo>
                <a:lnTo>
                  <a:pt x="5859986" y="659102"/>
                </a:lnTo>
                <a:lnTo>
                  <a:pt x="5860023" y="658851"/>
                </a:lnTo>
                <a:lnTo>
                  <a:pt x="5859986" y="658851"/>
                </a:lnTo>
                <a:lnTo>
                  <a:pt x="5860023" y="658599"/>
                </a:lnTo>
                <a:lnTo>
                  <a:pt x="5859986" y="658599"/>
                </a:lnTo>
                <a:lnTo>
                  <a:pt x="5860023" y="658348"/>
                </a:lnTo>
                <a:lnTo>
                  <a:pt x="5859986" y="658348"/>
                </a:lnTo>
                <a:lnTo>
                  <a:pt x="5860023" y="658096"/>
                </a:lnTo>
                <a:lnTo>
                  <a:pt x="5859986" y="658096"/>
                </a:lnTo>
                <a:lnTo>
                  <a:pt x="5860023" y="657844"/>
                </a:lnTo>
                <a:lnTo>
                  <a:pt x="5859986" y="657844"/>
                </a:lnTo>
                <a:lnTo>
                  <a:pt x="5860023" y="657593"/>
                </a:lnTo>
                <a:lnTo>
                  <a:pt x="5859986" y="657593"/>
                </a:lnTo>
                <a:lnTo>
                  <a:pt x="5860023" y="657341"/>
                </a:lnTo>
                <a:lnTo>
                  <a:pt x="5859986" y="657341"/>
                </a:lnTo>
                <a:lnTo>
                  <a:pt x="5860023" y="657090"/>
                </a:lnTo>
                <a:lnTo>
                  <a:pt x="5859986" y="657090"/>
                </a:lnTo>
                <a:lnTo>
                  <a:pt x="5860023" y="656838"/>
                </a:lnTo>
                <a:lnTo>
                  <a:pt x="5859986" y="656838"/>
                </a:lnTo>
                <a:lnTo>
                  <a:pt x="5860023" y="656587"/>
                </a:lnTo>
                <a:lnTo>
                  <a:pt x="5859986" y="656587"/>
                </a:lnTo>
                <a:lnTo>
                  <a:pt x="5860023" y="656335"/>
                </a:lnTo>
                <a:lnTo>
                  <a:pt x="5859986" y="656335"/>
                </a:lnTo>
                <a:lnTo>
                  <a:pt x="5860023" y="656084"/>
                </a:lnTo>
                <a:lnTo>
                  <a:pt x="5859986" y="656084"/>
                </a:lnTo>
                <a:lnTo>
                  <a:pt x="5860023" y="655832"/>
                </a:lnTo>
                <a:lnTo>
                  <a:pt x="5859986" y="655832"/>
                </a:lnTo>
                <a:lnTo>
                  <a:pt x="5860023" y="655580"/>
                </a:lnTo>
                <a:lnTo>
                  <a:pt x="5859986" y="655580"/>
                </a:lnTo>
                <a:lnTo>
                  <a:pt x="5860023" y="655329"/>
                </a:lnTo>
                <a:lnTo>
                  <a:pt x="5859986" y="655329"/>
                </a:lnTo>
                <a:lnTo>
                  <a:pt x="5860023" y="655077"/>
                </a:lnTo>
                <a:lnTo>
                  <a:pt x="5859986" y="655077"/>
                </a:lnTo>
                <a:lnTo>
                  <a:pt x="5860023" y="654826"/>
                </a:lnTo>
                <a:lnTo>
                  <a:pt x="5859986" y="654826"/>
                </a:lnTo>
                <a:lnTo>
                  <a:pt x="5860023" y="654574"/>
                </a:lnTo>
                <a:lnTo>
                  <a:pt x="5859986" y="654574"/>
                </a:lnTo>
                <a:lnTo>
                  <a:pt x="5860023" y="654323"/>
                </a:lnTo>
                <a:lnTo>
                  <a:pt x="5859986" y="654323"/>
                </a:lnTo>
                <a:lnTo>
                  <a:pt x="5860023" y="654071"/>
                </a:lnTo>
                <a:lnTo>
                  <a:pt x="5859986" y="654071"/>
                </a:lnTo>
                <a:lnTo>
                  <a:pt x="5860023" y="653820"/>
                </a:lnTo>
                <a:lnTo>
                  <a:pt x="5859986" y="653820"/>
                </a:lnTo>
                <a:lnTo>
                  <a:pt x="5860023" y="653568"/>
                </a:lnTo>
                <a:lnTo>
                  <a:pt x="5859986" y="653568"/>
                </a:lnTo>
                <a:lnTo>
                  <a:pt x="5860023" y="653317"/>
                </a:lnTo>
                <a:lnTo>
                  <a:pt x="5859986" y="653317"/>
                </a:lnTo>
                <a:lnTo>
                  <a:pt x="5860023" y="653065"/>
                </a:lnTo>
                <a:lnTo>
                  <a:pt x="5859986" y="653065"/>
                </a:lnTo>
                <a:lnTo>
                  <a:pt x="5860023" y="652814"/>
                </a:lnTo>
                <a:lnTo>
                  <a:pt x="5859986" y="652814"/>
                </a:lnTo>
                <a:lnTo>
                  <a:pt x="5860023" y="652562"/>
                </a:lnTo>
                <a:lnTo>
                  <a:pt x="5859986" y="652562"/>
                </a:lnTo>
                <a:lnTo>
                  <a:pt x="5860023" y="652310"/>
                </a:lnTo>
                <a:lnTo>
                  <a:pt x="5859986" y="652310"/>
                </a:lnTo>
                <a:lnTo>
                  <a:pt x="5860023" y="652059"/>
                </a:lnTo>
                <a:lnTo>
                  <a:pt x="5859986" y="652059"/>
                </a:lnTo>
                <a:lnTo>
                  <a:pt x="5860023" y="651807"/>
                </a:lnTo>
                <a:lnTo>
                  <a:pt x="5859986" y="651807"/>
                </a:lnTo>
                <a:lnTo>
                  <a:pt x="5860023" y="651556"/>
                </a:lnTo>
                <a:lnTo>
                  <a:pt x="5859986" y="651556"/>
                </a:lnTo>
                <a:lnTo>
                  <a:pt x="5860023" y="651304"/>
                </a:lnTo>
                <a:lnTo>
                  <a:pt x="5859986" y="651304"/>
                </a:lnTo>
                <a:lnTo>
                  <a:pt x="5860023" y="651053"/>
                </a:lnTo>
                <a:lnTo>
                  <a:pt x="5859986" y="651053"/>
                </a:lnTo>
                <a:lnTo>
                  <a:pt x="5860023" y="650801"/>
                </a:lnTo>
                <a:lnTo>
                  <a:pt x="5859986" y="650801"/>
                </a:lnTo>
                <a:lnTo>
                  <a:pt x="5860023" y="650550"/>
                </a:lnTo>
                <a:lnTo>
                  <a:pt x="5859986" y="650550"/>
                </a:lnTo>
                <a:lnTo>
                  <a:pt x="5860023" y="650298"/>
                </a:lnTo>
                <a:lnTo>
                  <a:pt x="5859986" y="650298"/>
                </a:lnTo>
                <a:lnTo>
                  <a:pt x="5860023" y="650046"/>
                </a:lnTo>
                <a:lnTo>
                  <a:pt x="5859986" y="650046"/>
                </a:lnTo>
                <a:lnTo>
                  <a:pt x="5860023" y="649795"/>
                </a:lnTo>
                <a:lnTo>
                  <a:pt x="5859986" y="649795"/>
                </a:lnTo>
                <a:lnTo>
                  <a:pt x="5860023" y="649543"/>
                </a:lnTo>
                <a:lnTo>
                  <a:pt x="5859986" y="649543"/>
                </a:lnTo>
                <a:lnTo>
                  <a:pt x="5860023" y="649292"/>
                </a:lnTo>
                <a:lnTo>
                  <a:pt x="5859986" y="649292"/>
                </a:lnTo>
                <a:lnTo>
                  <a:pt x="5860023" y="649040"/>
                </a:lnTo>
                <a:lnTo>
                  <a:pt x="5859986" y="649040"/>
                </a:lnTo>
                <a:lnTo>
                  <a:pt x="5860023" y="648789"/>
                </a:lnTo>
                <a:lnTo>
                  <a:pt x="5859986" y="648789"/>
                </a:lnTo>
                <a:lnTo>
                  <a:pt x="5860023" y="648537"/>
                </a:lnTo>
                <a:lnTo>
                  <a:pt x="5859986" y="648537"/>
                </a:lnTo>
                <a:lnTo>
                  <a:pt x="5860023" y="648286"/>
                </a:lnTo>
                <a:lnTo>
                  <a:pt x="5859986" y="648286"/>
                </a:lnTo>
                <a:lnTo>
                  <a:pt x="5860023" y="648034"/>
                </a:lnTo>
                <a:lnTo>
                  <a:pt x="5859986" y="648034"/>
                </a:lnTo>
                <a:lnTo>
                  <a:pt x="5860023" y="647783"/>
                </a:lnTo>
                <a:lnTo>
                  <a:pt x="5859986" y="647783"/>
                </a:lnTo>
                <a:lnTo>
                  <a:pt x="5860023" y="647531"/>
                </a:lnTo>
                <a:lnTo>
                  <a:pt x="5859986" y="647531"/>
                </a:lnTo>
                <a:lnTo>
                  <a:pt x="5860023" y="647280"/>
                </a:lnTo>
                <a:lnTo>
                  <a:pt x="5859986" y="647280"/>
                </a:lnTo>
                <a:lnTo>
                  <a:pt x="5860023" y="647028"/>
                </a:lnTo>
                <a:lnTo>
                  <a:pt x="5859987" y="647028"/>
                </a:lnTo>
                <a:lnTo>
                  <a:pt x="5873344" y="554774"/>
                </a:lnTo>
                <a:lnTo>
                  <a:pt x="5895469" y="572307"/>
                </a:lnTo>
                <a:lnTo>
                  <a:pt x="6249873" y="572307"/>
                </a:lnTo>
                <a:lnTo>
                  <a:pt x="6258803" y="552608"/>
                </a:lnTo>
                <a:lnTo>
                  <a:pt x="6129234" y="552608"/>
                </a:lnTo>
                <a:lnTo>
                  <a:pt x="6095839" y="227423"/>
                </a:lnTo>
                <a:lnTo>
                  <a:pt x="6095865" y="227423"/>
                </a:lnTo>
                <a:lnTo>
                  <a:pt x="6095839" y="227171"/>
                </a:lnTo>
                <a:lnTo>
                  <a:pt x="6095865" y="227171"/>
                </a:lnTo>
                <a:lnTo>
                  <a:pt x="6095839" y="226920"/>
                </a:lnTo>
                <a:lnTo>
                  <a:pt x="6095865" y="226920"/>
                </a:lnTo>
                <a:lnTo>
                  <a:pt x="6095839" y="226668"/>
                </a:lnTo>
                <a:lnTo>
                  <a:pt x="6095865" y="226668"/>
                </a:lnTo>
                <a:lnTo>
                  <a:pt x="6095839" y="226417"/>
                </a:lnTo>
                <a:lnTo>
                  <a:pt x="6095865" y="226417"/>
                </a:lnTo>
                <a:lnTo>
                  <a:pt x="6095839" y="226165"/>
                </a:lnTo>
                <a:lnTo>
                  <a:pt x="6095865" y="226165"/>
                </a:lnTo>
                <a:lnTo>
                  <a:pt x="6095839" y="225914"/>
                </a:lnTo>
                <a:lnTo>
                  <a:pt x="6095865" y="225914"/>
                </a:lnTo>
                <a:lnTo>
                  <a:pt x="6095839" y="225662"/>
                </a:lnTo>
                <a:lnTo>
                  <a:pt x="6095865" y="225662"/>
                </a:lnTo>
                <a:lnTo>
                  <a:pt x="6095839" y="225411"/>
                </a:lnTo>
                <a:lnTo>
                  <a:pt x="6095865" y="225411"/>
                </a:lnTo>
                <a:lnTo>
                  <a:pt x="6095839" y="225159"/>
                </a:lnTo>
                <a:lnTo>
                  <a:pt x="6095865" y="225159"/>
                </a:lnTo>
                <a:lnTo>
                  <a:pt x="6095839" y="224908"/>
                </a:lnTo>
                <a:lnTo>
                  <a:pt x="6095865" y="224908"/>
                </a:lnTo>
                <a:lnTo>
                  <a:pt x="6095839" y="224656"/>
                </a:lnTo>
                <a:lnTo>
                  <a:pt x="6095865" y="224656"/>
                </a:lnTo>
                <a:lnTo>
                  <a:pt x="6095839" y="224405"/>
                </a:lnTo>
                <a:lnTo>
                  <a:pt x="6095865" y="224405"/>
                </a:lnTo>
                <a:lnTo>
                  <a:pt x="6095839" y="224153"/>
                </a:lnTo>
                <a:lnTo>
                  <a:pt x="6095865" y="224153"/>
                </a:lnTo>
                <a:lnTo>
                  <a:pt x="6095839" y="223901"/>
                </a:lnTo>
                <a:lnTo>
                  <a:pt x="6095865" y="223901"/>
                </a:lnTo>
                <a:lnTo>
                  <a:pt x="6095839" y="223650"/>
                </a:lnTo>
                <a:lnTo>
                  <a:pt x="6095865" y="223650"/>
                </a:lnTo>
                <a:lnTo>
                  <a:pt x="6095839" y="223398"/>
                </a:lnTo>
                <a:lnTo>
                  <a:pt x="6095865" y="223398"/>
                </a:lnTo>
                <a:lnTo>
                  <a:pt x="6095839" y="223147"/>
                </a:lnTo>
                <a:lnTo>
                  <a:pt x="6095865" y="223147"/>
                </a:lnTo>
                <a:lnTo>
                  <a:pt x="6095839" y="222895"/>
                </a:lnTo>
                <a:lnTo>
                  <a:pt x="6095865" y="222895"/>
                </a:lnTo>
                <a:lnTo>
                  <a:pt x="6095839" y="222644"/>
                </a:lnTo>
                <a:lnTo>
                  <a:pt x="6095865" y="222644"/>
                </a:lnTo>
                <a:lnTo>
                  <a:pt x="6095839" y="222392"/>
                </a:lnTo>
                <a:lnTo>
                  <a:pt x="6095865" y="222392"/>
                </a:lnTo>
                <a:lnTo>
                  <a:pt x="6095839" y="222141"/>
                </a:lnTo>
                <a:lnTo>
                  <a:pt x="6095865" y="222141"/>
                </a:lnTo>
                <a:lnTo>
                  <a:pt x="6095839" y="221889"/>
                </a:lnTo>
                <a:lnTo>
                  <a:pt x="6095865" y="221889"/>
                </a:lnTo>
                <a:lnTo>
                  <a:pt x="6095839" y="221637"/>
                </a:lnTo>
                <a:lnTo>
                  <a:pt x="6095865" y="221637"/>
                </a:lnTo>
                <a:lnTo>
                  <a:pt x="6095839" y="221386"/>
                </a:lnTo>
                <a:lnTo>
                  <a:pt x="6095865" y="221386"/>
                </a:lnTo>
                <a:lnTo>
                  <a:pt x="6095839" y="221134"/>
                </a:lnTo>
                <a:lnTo>
                  <a:pt x="6095865" y="221134"/>
                </a:lnTo>
                <a:lnTo>
                  <a:pt x="6095839" y="220883"/>
                </a:lnTo>
                <a:lnTo>
                  <a:pt x="6095865" y="220883"/>
                </a:lnTo>
                <a:lnTo>
                  <a:pt x="6095839" y="220631"/>
                </a:lnTo>
                <a:lnTo>
                  <a:pt x="6095865" y="220631"/>
                </a:lnTo>
                <a:lnTo>
                  <a:pt x="6095839" y="220380"/>
                </a:lnTo>
                <a:lnTo>
                  <a:pt x="6095865" y="220380"/>
                </a:lnTo>
                <a:lnTo>
                  <a:pt x="6095839" y="220128"/>
                </a:lnTo>
                <a:lnTo>
                  <a:pt x="6095865" y="220128"/>
                </a:lnTo>
                <a:lnTo>
                  <a:pt x="6095839" y="219877"/>
                </a:lnTo>
                <a:lnTo>
                  <a:pt x="6095865" y="219877"/>
                </a:lnTo>
                <a:lnTo>
                  <a:pt x="6095839" y="219625"/>
                </a:lnTo>
                <a:lnTo>
                  <a:pt x="6095865" y="219625"/>
                </a:lnTo>
                <a:lnTo>
                  <a:pt x="6095839" y="219374"/>
                </a:lnTo>
                <a:lnTo>
                  <a:pt x="6095865" y="219374"/>
                </a:lnTo>
                <a:lnTo>
                  <a:pt x="6095839" y="219122"/>
                </a:lnTo>
                <a:lnTo>
                  <a:pt x="6095865" y="219122"/>
                </a:lnTo>
                <a:lnTo>
                  <a:pt x="6095839" y="218871"/>
                </a:lnTo>
                <a:lnTo>
                  <a:pt x="6095865" y="218871"/>
                </a:lnTo>
                <a:lnTo>
                  <a:pt x="6095839" y="218619"/>
                </a:lnTo>
                <a:lnTo>
                  <a:pt x="6095865" y="218619"/>
                </a:lnTo>
                <a:lnTo>
                  <a:pt x="6095839" y="218368"/>
                </a:lnTo>
                <a:lnTo>
                  <a:pt x="6095865" y="218368"/>
                </a:lnTo>
                <a:lnTo>
                  <a:pt x="6095839" y="218116"/>
                </a:lnTo>
                <a:lnTo>
                  <a:pt x="6095865" y="218116"/>
                </a:lnTo>
                <a:lnTo>
                  <a:pt x="6095839" y="217864"/>
                </a:lnTo>
                <a:lnTo>
                  <a:pt x="6095865" y="217864"/>
                </a:lnTo>
                <a:lnTo>
                  <a:pt x="6095839" y="217613"/>
                </a:lnTo>
                <a:lnTo>
                  <a:pt x="6095865" y="217613"/>
                </a:lnTo>
                <a:lnTo>
                  <a:pt x="6095839" y="217361"/>
                </a:lnTo>
                <a:lnTo>
                  <a:pt x="6095865" y="217361"/>
                </a:lnTo>
                <a:lnTo>
                  <a:pt x="6095839" y="217110"/>
                </a:lnTo>
                <a:lnTo>
                  <a:pt x="6095865" y="217110"/>
                </a:lnTo>
                <a:lnTo>
                  <a:pt x="6095839" y="216858"/>
                </a:lnTo>
                <a:lnTo>
                  <a:pt x="6095865" y="216858"/>
                </a:lnTo>
                <a:lnTo>
                  <a:pt x="6095839" y="216607"/>
                </a:lnTo>
                <a:lnTo>
                  <a:pt x="6095865" y="216607"/>
                </a:lnTo>
                <a:lnTo>
                  <a:pt x="6095839" y="216355"/>
                </a:lnTo>
                <a:lnTo>
                  <a:pt x="6095865" y="216355"/>
                </a:lnTo>
                <a:lnTo>
                  <a:pt x="6095839" y="216104"/>
                </a:lnTo>
                <a:lnTo>
                  <a:pt x="6095865" y="216104"/>
                </a:lnTo>
                <a:lnTo>
                  <a:pt x="6095839" y="215852"/>
                </a:lnTo>
                <a:lnTo>
                  <a:pt x="6095865" y="215852"/>
                </a:lnTo>
                <a:lnTo>
                  <a:pt x="6095839" y="215600"/>
                </a:lnTo>
                <a:lnTo>
                  <a:pt x="6095865" y="215600"/>
                </a:lnTo>
                <a:lnTo>
                  <a:pt x="6095839" y="215349"/>
                </a:lnTo>
                <a:lnTo>
                  <a:pt x="6095865" y="215349"/>
                </a:lnTo>
                <a:lnTo>
                  <a:pt x="6095839" y="215097"/>
                </a:lnTo>
                <a:lnTo>
                  <a:pt x="6095865" y="215097"/>
                </a:lnTo>
                <a:lnTo>
                  <a:pt x="6095839" y="214846"/>
                </a:lnTo>
                <a:lnTo>
                  <a:pt x="6095865" y="214846"/>
                </a:lnTo>
                <a:lnTo>
                  <a:pt x="6095839" y="214594"/>
                </a:lnTo>
                <a:lnTo>
                  <a:pt x="6095865" y="214594"/>
                </a:lnTo>
                <a:lnTo>
                  <a:pt x="6095839" y="214343"/>
                </a:lnTo>
                <a:lnTo>
                  <a:pt x="6095865" y="214343"/>
                </a:lnTo>
                <a:lnTo>
                  <a:pt x="6095839" y="214091"/>
                </a:lnTo>
                <a:lnTo>
                  <a:pt x="6095865" y="214091"/>
                </a:lnTo>
                <a:lnTo>
                  <a:pt x="6095839" y="213840"/>
                </a:lnTo>
                <a:lnTo>
                  <a:pt x="6095865" y="213840"/>
                </a:lnTo>
                <a:lnTo>
                  <a:pt x="6095839" y="213588"/>
                </a:lnTo>
                <a:lnTo>
                  <a:pt x="6095865" y="213588"/>
                </a:lnTo>
                <a:lnTo>
                  <a:pt x="6095839" y="213337"/>
                </a:lnTo>
                <a:lnTo>
                  <a:pt x="6095865" y="213337"/>
                </a:lnTo>
                <a:lnTo>
                  <a:pt x="6095839" y="213085"/>
                </a:lnTo>
                <a:lnTo>
                  <a:pt x="6095865" y="213085"/>
                </a:lnTo>
                <a:lnTo>
                  <a:pt x="6095839" y="212834"/>
                </a:lnTo>
                <a:lnTo>
                  <a:pt x="6095865" y="212834"/>
                </a:lnTo>
                <a:lnTo>
                  <a:pt x="6095839" y="212582"/>
                </a:lnTo>
                <a:lnTo>
                  <a:pt x="6095865" y="212582"/>
                </a:lnTo>
                <a:lnTo>
                  <a:pt x="6095839" y="212330"/>
                </a:lnTo>
                <a:lnTo>
                  <a:pt x="6095865" y="212330"/>
                </a:lnTo>
                <a:lnTo>
                  <a:pt x="6095839" y="212079"/>
                </a:lnTo>
                <a:lnTo>
                  <a:pt x="6095865" y="212079"/>
                </a:lnTo>
                <a:lnTo>
                  <a:pt x="6095839" y="211827"/>
                </a:lnTo>
                <a:lnTo>
                  <a:pt x="6095865" y="211827"/>
                </a:lnTo>
                <a:lnTo>
                  <a:pt x="6095839" y="211576"/>
                </a:lnTo>
                <a:lnTo>
                  <a:pt x="6095865" y="211576"/>
                </a:lnTo>
                <a:lnTo>
                  <a:pt x="6095839" y="211324"/>
                </a:lnTo>
                <a:lnTo>
                  <a:pt x="6095865" y="211324"/>
                </a:lnTo>
                <a:lnTo>
                  <a:pt x="6095839" y="211073"/>
                </a:lnTo>
                <a:lnTo>
                  <a:pt x="6095865" y="211073"/>
                </a:lnTo>
                <a:lnTo>
                  <a:pt x="6095839" y="210821"/>
                </a:lnTo>
                <a:lnTo>
                  <a:pt x="6095865" y="210821"/>
                </a:lnTo>
                <a:lnTo>
                  <a:pt x="6095839" y="210570"/>
                </a:lnTo>
                <a:lnTo>
                  <a:pt x="6095865" y="210570"/>
                </a:lnTo>
                <a:lnTo>
                  <a:pt x="6095839" y="210318"/>
                </a:lnTo>
                <a:lnTo>
                  <a:pt x="6095865" y="210318"/>
                </a:lnTo>
                <a:lnTo>
                  <a:pt x="6095839" y="210066"/>
                </a:lnTo>
                <a:lnTo>
                  <a:pt x="6095865" y="210066"/>
                </a:lnTo>
                <a:lnTo>
                  <a:pt x="6095839" y="209815"/>
                </a:lnTo>
                <a:lnTo>
                  <a:pt x="6095865" y="209815"/>
                </a:lnTo>
                <a:lnTo>
                  <a:pt x="6095839" y="209563"/>
                </a:lnTo>
                <a:lnTo>
                  <a:pt x="6095865" y="209563"/>
                </a:lnTo>
                <a:lnTo>
                  <a:pt x="6095839" y="209312"/>
                </a:lnTo>
                <a:lnTo>
                  <a:pt x="6095865" y="209312"/>
                </a:lnTo>
                <a:lnTo>
                  <a:pt x="6095839" y="209060"/>
                </a:lnTo>
                <a:lnTo>
                  <a:pt x="6095865" y="209060"/>
                </a:lnTo>
                <a:lnTo>
                  <a:pt x="6095839" y="208809"/>
                </a:lnTo>
                <a:lnTo>
                  <a:pt x="6095865" y="208809"/>
                </a:lnTo>
                <a:lnTo>
                  <a:pt x="6095839" y="208557"/>
                </a:lnTo>
                <a:lnTo>
                  <a:pt x="6095865" y="208557"/>
                </a:lnTo>
                <a:lnTo>
                  <a:pt x="6095839" y="208306"/>
                </a:lnTo>
                <a:lnTo>
                  <a:pt x="6095865" y="208306"/>
                </a:lnTo>
                <a:lnTo>
                  <a:pt x="6095839" y="208054"/>
                </a:lnTo>
                <a:lnTo>
                  <a:pt x="6095865" y="208054"/>
                </a:lnTo>
                <a:lnTo>
                  <a:pt x="6095839" y="207803"/>
                </a:lnTo>
                <a:lnTo>
                  <a:pt x="6095865" y="207803"/>
                </a:lnTo>
                <a:lnTo>
                  <a:pt x="6095839" y="207551"/>
                </a:lnTo>
                <a:lnTo>
                  <a:pt x="6095865" y="207551"/>
                </a:lnTo>
                <a:lnTo>
                  <a:pt x="6095839" y="207300"/>
                </a:lnTo>
                <a:lnTo>
                  <a:pt x="6095865" y="207300"/>
                </a:lnTo>
                <a:close/>
                <a:moveTo>
                  <a:pt x="5933038" y="207048"/>
                </a:moveTo>
                <a:lnTo>
                  <a:pt x="6079975" y="207048"/>
                </a:lnTo>
                <a:lnTo>
                  <a:pt x="6079805" y="207300"/>
                </a:lnTo>
                <a:lnTo>
                  <a:pt x="6079975" y="207300"/>
                </a:lnTo>
                <a:lnTo>
                  <a:pt x="6079805" y="207551"/>
                </a:lnTo>
                <a:lnTo>
                  <a:pt x="6079975" y="207551"/>
                </a:lnTo>
                <a:lnTo>
                  <a:pt x="6079804" y="207803"/>
                </a:lnTo>
                <a:lnTo>
                  <a:pt x="6079975" y="207803"/>
                </a:lnTo>
                <a:lnTo>
                  <a:pt x="6079805" y="208054"/>
                </a:lnTo>
                <a:lnTo>
                  <a:pt x="6079975" y="208054"/>
                </a:lnTo>
                <a:lnTo>
                  <a:pt x="6079804" y="208306"/>
                </a:lnTo>
                <a:lnTo>
                  <a:pt x="6079975" y="208306"/>
                </a:lnTo>
                <a:lnTo>
                  <a:pt x="6079805" y="208557"/>
                </a:lnTo>
                <a:lnTo>
                  <a:pt x="6079975" y="208557"/>
                </a:lnTo>
                <a:lnTo>
                  <a:pt x="6079804" y="208809"/>
                </a:lnTo>
                <a:lnTo>
                  <a:pt x="6079975" y="208809"/>
                </a:lnTo>
                <a:lnTo>
                  <a:pt x="6079805" y="209060"/>
                </a:lnTo>
                <a:lnTo>
                  <a:pt x="6079975" y="209060"/>
                </a:lnTo>
                <a:lnTo>
                  <a:pt x="6079804" y="209312"/>
                </a:lnTo>
                <a:lnTo>
                  <a:pt x="6079975" y="209312"/>
                </a:lnTo>
                <a:lnTo>
                  <a:pt x="6079805" y="209563"/>
                </a:lnTo>
                <a:lnTo>
                  <a:pt x="6079975" y="209563"/>
                </a:lnTo>
                <a:lnTo>
                  <a:pt x="6079804" y="209815"/>
                </a:lnTo>
                <a:lnTo>
                  <a:pt x="6079975" y="209815"/>
                </a:lnTo>
                <a:lnTo>
                  <a:pt x="6079805" y="210066"/>
                </a:lnTo>
                <a:lnTo>
                  <a:pt x="6079975" y="210066"/>
                </a:lnTo>
                <a:lnTo>
                  <a:pt x="6079804" y="210318"/>
                </a:lnTo>
                <a:lnTo>
                  <a:pt x="6079975" y="210318"/>
                </a:lnTo>
                <a:lnTo>
                  <a:pt x="6079804" y="210570"/>
                </a:lnTo>
                <a:lnTo>
                  <a:pt x="6079975" y="210570"/>
                </a:lnTo>
                <a:lnTo>
                  <a:pt x="6079805" y="210821"/>
                </a:lnTo>
                <a:lnTo>
                  <a:pt x="6079975" y="210821"/>
                </a:lnTo>
                <a:lnTo>
                  <a:pt x="6079804" y="211073"/>
                </a:lnTo>
                <a:lnTo>
                  <a:pt x="6079975" y="211073"/>
                </a:lnTo>
                <a:lnTo>
                  <a:pt x="6079805" y="211324"/>
                </a:lnTo>
                <a:lnTo>
                  <a:pt x="6079975" y="211324"/>
                </a:lnTo>
                <a:lnTo>
                  <a:pt x="6079804" y="211576"/>
                </a:lnTo>
                <a:lnTo>
                  <a:pt x="6079975" y="211576"/>
                </a:lnTo>
                <a:lnTo>
                  <a:pt x="6079805" y="211827"/>
                </a:lnTo>
                <a:lnTo>
                  <a:pt x="6079975" y="211827"/>
                </a:lnTo>
                <a:lnTo>
                  <a:pt x="6079804" y="212079"/>
                </a:lnTo>
                <a:lnTo>
                  <a:pt x="6079975" y="212079"/>
                </a:lnTo>
                <a:lnTo>
                  <a:pt x="6079805" y="212330"/>
                </a:lnTo>
                <a:lnTo>
                  <a:pt x="6079975" y="212330"/>
                </a:lnTo>
                <a:lnTo>
                  <a:pt x="6079804" y="212582"/>
                </a:lnTo>
                <a:lnTo>
                  <a:pt x="6079975" y="212582"/>
                </a:lnTo>
                <a:lnTo>
                  <a:pt x="6079804" y="212834"/>
                </a:lnTo>
                <a:lnTo>
                  <a:pt x="6079975" y="212834"/>
                </a:lnTo>
                <a:lnTo>
                  <a:pt x="6079805" y="213085"/>
                </a:lnTo>
                <a:lnTo>
                  <a:pt x="6079975" y="213085"/>
                </a:lnTo>
                <a:lnTo>
                  <a:pt x="6079804" y="213337"/>
                </a:lnTo>
                <a:lnTo>
                  <a:pt x="6079975" y="213337"/>
                </a:lnTo>
                <a:lnTo>
                  <a:pt x="6079805" y="213588"/>
                </a:lnTo>
                <a:lnTo>
                  <a:pt x="6079975" y="213588"/>
                </a:lnTo>
                <a:lnTo>
                  <a:pt x="6079804" y="213840"/>
                </a:lnTo>
                <a:lnTo>
                  <a:pt x="6079975" y="213840"/>
                </a:lnTo>
                <a:lnTo>
                  <a:pt x="6079805" y="214091"/>
                </a:lnTo>
                <a:lnTo>
                  <a:pt x="6079975" y="214091"/>
                </a:lnTo>
                <a:lnTo>
                  <a:pt x="6079804" y="214343"/>
                </a:lnTo>
                <a:lnTo>
                  <a:pt x="6079975" y="214343"/>
                </a:lnTo>
                <a:lnTo>
                  <a:pt x="6079805" y="214594"/>
                </a:lnTo>
                <a:lnTo>
                  <a:pt x="6079975" y="214594"/>
                </a:lnTo>
                <a:lnTo>
                  <a:pt x="6079804" y="214846"/>
                </a:lnTo>
                <a:lnTo>
                  <a:pt x="6079975" y="214846"/>
                </a:lnTo>
                <a:lnTo>
                  <a:pt x="6079805" y="215097"/>
                </a:lnTo>
                <a:lnTo>
                  <a:pt x="6079975" y="215097"/>
                </a:lnTo>
                <a:lnTo>
                  <a:pt x="6079804" y="215349"/>
                </a:lnTo>
                <a:lnTo>
                  <a:pt x="6079975" y="215349"/>
                </a:lnTo>
                <a:lnTo>
                  <a:pt x="6079805" y="215600"/>
                </a:lnTo>
                <a:lnTo>
                  <a:pt x="6079975" y="215600"/>
                </a:lnTo>
                <a:lnTo>
                  <a:pt x="6079804" y="215852"/>
                </a:lnTo>
                <a:lnTo>
                  <a:pt x="6079975" y="215852"/>
                </a:lnTo>
                <a:lnTo>
                  <a:pt x="6079804" y="216104"/>
                </a:lnTo>
                <a:lnTo>
                  <a:pt x="6079975" y="216104"/>
                </a:lnTo>
                <a:lnTo>
                  <a:pt x="6079805" y="216355"/>
                </a:lnTo>
                <a:lnTo>
                  <a:pt x="6079975" y="216355"/>
                </a:lnTo>
                <a:lnTo>
                  <a:pt x="6079804" y="216607"/>
                </a:lnTo>
                <a:lnTo>
                  <a:pt x="6079975" y="216607"/>
                </a:lnTo>
                <a:lnTo>
                  <a:pt x="6079805" y="216858"/>
                </a:lnTo>
                <a:lnTo>
                  <a:pt x="6079975" y="216858"/>
                </a:lnTo>
                <a:lnTo>
                  <a:pt x="6079804" y="217110"/>
                </a:lnTo>
                <a:lnTo>
                  <a:pt x="6079975" y="217110"/>
                </a:lnTo>
                <a:lnTo>
                  <a:pt x="6079805" y="217361"/>
                </a:lnTo>
                <a:lnTo>
                  <a:pt x="6079975" y="217361"/>
                </a:lnTo>
                <a:lnTo>
                  <a:pt x="6079804" y="217613"/>
                </a:lnTo>
                <a:lnTo>
                  <a:pt x="6079975" y="217613"/>
                </a:lnTo>
                <a:lnTo>
                  <a:pt x="6079805" y="217864"/>
                </a:lnTo>
                <a:lnTo>
                  <a:pt x="6079975" y="217864"/>
                </a:lnTo>
                <a:lnTo>
                  <a:pt x="6079804" y="218116"/>
                </a:lnTo>
                <a:lnTo>
                  <a:pt x="6079975" y="218116"/>
                </a:lnTo>
                <a:lnTo>
                  <a:pt x="6079804" y="218368"/>
                </a:lnTo>
                <a:lnTo>
                  <a:pt x="6079975" y="218368"/>
                </a:lnTo>
                <a:lnTo>
                  <a:pt x="6079805" y="218619"/>
                </a:lnTo>
                <a:lnTo>
                  <a:pt x="6079975" y="218619"/>
                </a:lnTo>
                <a:lnTo>
                  <a:pt x="6079804" y="218871"/>
                </a:lnTo>
                <a:lnTo>
                  <a:pt x="6079975" y="218871"/>
                </a:lnTo>
                <a:lnTo>
                  <a:pt x="6079805" y="219122"/>
                </a:lnTo>
                <a:lnTo>
                  <a:pt x="6079975" y="219122"/>
                </a:lnTo>
                <a:lnTo>
                  <a:pt x="6079804" y="219374"/>
                </a:lnTo>
                <a:lnTo>
                  <a:pt x="6079975" y="219374"/>
                </a:lnTo>
                <a:lnTo>
                  <a:pt x="6079805" y="219625"/>
                </a:lnTo>
                <a:lnTo>
                  <a:pt x="6079975" y="219625"/>
                </a:lnTo>
                <a:lnTo>
                  <a:pt x="6079804" y="219877"/>
                </a:lnTo>
                <a:lnTo>
                  <a:pt x="6079975" y="219877"/>
                </a:lnTo>
                <a:lnTo>
                  <a:pt x="6079805" y="220128"/>
                </a:lnTo>
                <a:lnTo>
                  <a:pt x="6079975" y="220128"/>
                </a:lnTo>
                <a:lnTo>
                  <a:pt x="6079804" y="220380"/>
                </a:lnTo>
                <a:lnTo>
                  <a:pt x="6079975" y="220380"/>
                </a:lnTo>
                <a:lnTo>
                  <a:pt x="6079805" y="220631"/>
                </a:lnTo>
                <a:lnTo>
                  <a:pt x="6079975" y="220631"/>
                </a:lnTo>
                <a:lnTo>
                  <a:pt x="6079804" y="220883"/>
                </a:lnTo>
                <a:lnTo>
                  <a:pt x="6079975" y="220883"/>
                </a:lnTo>
                <a:lnTo>
                  <a:pt x="6079805" y="221134"/>
                </a:lnTo>
                <a:lnTo>
                  <a:pt x="6079975" y="221134"/>
                </a:lnTo>
                <a:lnTo>
                  <a:pt x="6079804" y="221386"/>
                </a:lnTo>
                <a:lnTo>
                  <a:pt x="6079975" y="221386"/>
                </a:lnTo>
                <a:lnTo>
                  <a:pt x="6079805" y="221637"/>
                </a:lnTo>
                <a:lnTo>
                  <a:pt x="6079975" y="221637"/>
                </a:lnTo>
                <a:lnTo>
                  <a:pt x="6079804" y="221889"/>
                </a:lnTo>
                <a:lnTo>
                  <a:pt x="6079975" y="221889"/>
                </a:lnTo>
                <a:lnTo>
                  <a:pt x="6079804" y="222141"/>
                </a:lnTo>
                <a:lnTo>
                  <a:pt x="6079975" y="222141"/>
                </a:lnTo>
                <a:lnTo>
                  <a:pt x="6079805" y="222392"/>
                </a:lnTo>
                <a:lnTo>
                  <a:pt x="6079975" y="222392"/>
                </a:lnTo>
                <a:lnTo>
                  <a:pt x="6079804" y="222644"/>
                </a:lnTo>
                <a:lnTo>
                  <a:pt x="6079975" y="222644"/>
                </a:lnTo>
                <a:lnTo>
                  <a:pt x="6079805" y="222895"/>
                </a:lnTo>
                <a:lnTo>
                  <a:pt x="6079975" y="222895"/>
                </a:lnTo>
                <a:lnTo>
                  <a:pt x="6079804" y="223147"/>
                </a:lnTo>
                <a:lnTo>
                  <a:pt x="6079975" y="223147"/>
                </a:lnTo>
                <a:lnTo>
                  <a:pt x="6079805" y="223398"/>
                </a:lnTo>
                <a:lnTo>
                  <a:pt x="6079975" y="223398"/>
                </a:lnTo>
                <a:lnTo>
                  <a:pt x="6079804" y="223650"/>
                </a:lnTo>
                <a:lnTo>
                  <a:pt x="6079975" y="223650"/>
                </a:lnTo>
                <a:lnTo>
                  <a:pt x="6079805" y="223901"/>
                </a:lnTo>
                <a:lnTo>
                  <a:pt x="6079975" y="223901"/>
                </a:lnTo>
                <a:lnTo>
                  <a:pt x="6079804" y="224153"/>
                </a:lnTo>
                <a:lnTo>
                  <a:pt x="6079975" y="224153"/>
                </a:lnTo>
                <a:lnTo>
                  <a:pt x="6079804" y="224405"/>
                </a:lnTo>
                <a:lnTo>
                  <a:pt x="6079975" y="224405"/>
                </a:lnTo>
                <a:lnTo>
                  <a:pt x="6079805" y="224656"/>
                </a:lnTo>
                <a:lnTo>
                  <a:pt x="6079975" y="224656"/>
                </a:lnTo>
                <a:lnTo>
                  <a:pt x="6079804" y="224908"/>
                </a:lnTo>
                <a:lnTo>
                  <a:pt x="6079975" y="224908"/>
                </a:lnTo>
                <a:lnTo>
                  <a:pt x="6079805" y="225159"/>
                </a:lnTo>
                <a:lnTo>
                  <a:pt x="6079975" y="225159"/>
                </a:lnTo>
                <a:lnTo>
                  <a:pt x="6079804" y="225411"/>
                </a:lnTo>
                <a:lnTo>
                  <a:pt x="6079975" y="225411"/>
                </a:lnTo>
                <a:lnTo>
                  <a:pt x="6079805" y="225662"/>
                </a:lnTo>
                <a:lnTo>
                  <a:pt x="6079975" y="225662"/>
                </a:lnTo>
                <a:lnTo>
                  <a:pt x="6079804" y="225914"/>
                </a:lnTo>
                <a:lnTo>
                  <a:pt x="6079975" y="225914"/>
                </a:lnTo>
                <a:lnTo>
                  <a:pt x="6079805" y="226165"/>
                </a:lnTo>
                <a:lnTo>
                  <a:pt x="6079975" y="226165"/>
                </a:lnTo>
                <a:lnTo>
                  <a:pt x="6079804" y="226417"/>
                </a:lnTo>
                <a:lnTo>
                  <a:pt x="6079975" y="226417"/>
                </a:lnTo>
                <a:lnTo>
                  <a:pt x="6079805" y="226668"/>
                </a:lnTo>
                <a:lnTo>
                  <a:pt x="6079975" y="226668"/>
                </a:lnTo>
                <a:lnTo>
                  <a:pt x="6079804" y="226920"/>
                </a:lnTo>
                <a:lnTo>
                  <a:pt x="6079975" y="226920"/>
                </a:lnTo>
                <a:lnTo>
                  <a:pt x="6079805" y="227171"/>
                </a:lnTo>
                <a:lnTo>
                  <a:pt x="6079975" y="227171"/>
                </a:lnTo>
                <a:lnTo>
                  <a:pt x="6079804" y="227423"/>
                </a:lnTo>
                <a:lnTo>
                  <a:pt x="6079975" y="227423"/>
                </a:lnTo>
                <a:lnTo>
                  <a:pt x="6064479" y="250300"/>
                </a:lnTo>
                <a:lnTo>
                  <a:pt x="6097509" y="532233"/>
                </a:lnTo>
                <a:lnTo>
                  <a:pt x="6097479" y="532233"/>
                </a:lnTo>
                <a:lnTo>
                  <a:pt x="6097509" y="532485"/>
                </a:lnTo>
                <a:lnTo>
                  <a:pt x="6097480" y="532485"/>
                </a:lnTo>
                <a:lnTo>
                  <a:pt x="6097509" y="532736"/>
                </a:lnTo>
                <a:lnTo>
                  <a:pt x="6097480" y="532736"/>
                </a:lnTo>
                <a:lnTo>
                  <a:pt x="6097509" y="532988"/>
                </a:lnTo>
                <a:lnTo>
                  <a:pt x="6097480" y="532988"/>
                </a:lnTo>
                <a:lnTo>
                  <a:pt x="6097509" y="533239"/>
                </a:lnTo>
                <a:lnTo>
                  <a:pt x="6097480" y="533239"/>
                </a:lnTo>
                <a:lnTo>
                  <a:pt x="6097509" y="533491"/>
                </a:lnTo>
                <a:lnTo>
                  <a:pt x="6097480" y="533491"/>
                </a:lnTo>
                <a:lnTo>
                  <a:pt x="6097509" y="533742"/>
                </a:lnTo>
                <a:lnTo>
                  <a:pt x="6097480" y="533742"/>
                </a:lnTo>
                <a:lnTo>
                  <a:pt x="6097509" y="533994"/>
                </a:lnTo>
                <a:lnTo>
                  <a:pt x="6097480" y="533994"/>
                </a:lnTo>
                <a:lnTo>
                  <a:pt x="6097509" y="534245"/>
                </a:lnTo>
                <a:lnTo>
                  <a:pt x="6097479" y="534245"/>
                </a:lnTo>
                <a:lnTo>
                  <a:pt x="6097509" y="534497"/>
                </a:lnTo>
                <a:lnTo>
                  <a:pt x="6097480" y="534497"/>
                </a:lnTo>
                <a:lnTo>
                  <a:pt x="6097509" y="534748"/>
                </a:lnTo>
                <a:lnTo>
                  <a:pt x="6097479" y="534748"/>
                </a:lnTo>
                <a:lnTo>
                  <a:pt x="6097509" y="535000"/>
                </a:lnTo>
                <a:lnTo>
                  <a:pt x="6097480" y="535000"/>
                </a:lnTo>
                <a:lnTo>
                  <a:pt x="6097509" y="535251"/>
                </a:lnTo>
                <a:lnTo>
                  <a:pt x="6097479" y="535251"/>
                </a:lnTo>
                <a:lnTo>
                  <a:pt x="6097509" y="535503"/>
                </a:lnTo>
                <a:lnTo>
                  <a:pt x="6097479" y="535503"/>
                </a:lnTo>
                <a:lnTo>
                  <a:pt x="6097509" y="535755"/>
                </a:lnTo>
                <a:lnTo>
                  <a:pt x="6097480" y="535755"/>
                </a:lnTo>
                <a:lnTo>
                  <a:pt x="6097509" y="536006"/>
                </a:lnTo>
                <a:lnTo>
                  <a:pt x="6097479" y="536006"/>
                </a:lnTo>
                <a:lnTo>
                  <a:pt x="6097509" y="536258"/>
                </a:lnTo>
                <a:lnTo>
                  <a:pt x="6097480" y="536258"/>
                </a:lnTo>
                <a:lnTo>
                  <a:pt x="6097509" y="536509"/>
                </a:lnTo>
                <a:lnTo>
                  <a:pt x="6097479" y="536509"/>
                </a:lnTo>
                <a:lnTo>
                  <a:pt x="6097509" y="536761"/>
                </a:lnTo>
                <a:lnTo>
                  <a:pt x="6097480" y="536761"/>
                </a:lnTo>
                <a:lnTo>
                  <a:pt x="6097509" y="537012"/>
                </a:lnTo>
                <a:lnTo>
                  <a:pt x="6097479" y="537012"/>
                </a:lnTo>
                <a:lnTo>
                  <a:pt x="6097509" y="537264"/>
                </a:lnTo>
                <a:lnTo>
                  <a:pt x="6097480" y="537264"/>
                </a:lnTo>
                <a:lnTo>
                  <a:pt x="6097509" y="537515"/>
                </a:lnTo>
                <a:lnTo>
                  <a:pt x="6097479" y="537515"/>
                </a:lnTo>
                <a:lnTo>
                  <a:pt x="6097509" y="537767"/>
                </a:lnTo>
                <a:lnTo>
                  <a:pt x="6097479" y="537767"/>
                </a:lnTo>
                <a:lnTo>
                  <a:pt x="6097509" y="538019"/>
                </a:lnTo>
                <a:lnTo>
                  <a:pt x="6097480" y="538019"/>
                </a:lnTo>
                <a:lnTo>
                  <a:pt x="6097509" y="538270"/>
                </a:lnTo>
                <a:lnTo>
                  <a:pt x="6097479" y="538270"/>
                </a:lnTo>
                <a:lnTo>
                  <a:pt x="6097509" y="538522"/>
                </a:lnTo>
                <a:lnTo>
                  <a:pt x="6097480" y="538522"/>
                </a:lnTo>
                <a:lnTo>
                  <a:pt x="6097509" y="538773"/>
                </a:lnTo>
                <a:lnTo>
                  <a:pt x="6097479" y="538773"/>
                </a:lnTo>
                <a:lnTo>
                  <a:pt x="6097509" y="539025"/>
                </a:lnTo>
                <a:lnTo>
                  <a:pt x="6097480" y="539025"/>
                </a:lnTo>
                <a:lnTo>
                  <a:pt x="6097509" y="539276"/>
                </a:lnTo>
                <a:lnTo>
                  <a:pt x="6097479" y="539276"/>
                </a:lnTo>
                <a:lnTo>
                  <a:pt x="6097509" y="539528"/>
                </a:lnTo>
                <a:lnTo>
                  <a:pt x="6097480" y="539528"/>
                </a:lnTo>
                <a:lnTo>
                  <a:pt x="6097509" y="539779"/>
                </a:lnTo>
                <a:lnTo>
                  <a:pt x="6097479" y="539779"/>
                </a:lnTo>
                <a:lnTo>
                  <a:pt x="6097509" y="540031"/>
                </a:lnTo>
                <a:lnTo>
                  <a:pt x="6097480" y="540031"/>
                </a:lnTo>
                <a:lnTo>
                  <a:pt x="6097509" y="540282"/>
                </a:lnTo>
                <a:lnTo>
                  <a:pt x="6097479" y="540282"/>
                </a:lnTo>
                <a:lnTo>
                  <a:pt x="6097509" y="540534"/>
                </a:lnTo>
                <a:lnTo>
                  <a:pt x="6097480" y="540534"/>
                </a:lnTo>
                <a:lnTo>
                  <a:pt x="6097509" y="540785"/>
                </a:lnTo>
                <a:lnTo>
                  <a:pt x="6097479" y="540785"/>
                </a:lnTo>
                <a:lnTo>
                  <a:pt x="6097509" y="541037"/>
                </a:lnTo>
                <a:lnTo>
                  <a:pt x="6097479" y="541037"/>
                </a:lnTo>
                <a:lnTo>
                  <a:pt x="6097509" y="541289"/>
                </a:lnTo>
                <a:lnTo>
                  <a:pt x="6097480" y="541289"/>
                </a:lnTo>
                <a:lnTo>
                  <a:pt x="6097509" y="541540"/>
                </a:lnTo>
                <a:lnTo>
                  <a:pt x="6097479" y="541540"/>
                </a:lnTo>
                <a:lnTo>
                  <a:pt x="6097509" y="541792"/>
                </a:lnTo>
                <a:lnTo>
                  <a:pt x="6097480" y="541792"/>
                </a:lnTo>
                <a:lnTo>
                  <a:pt x="6097509" y="542043"/>
                </a:lnTo>
                <a:lnTo>
                  <a:pt x="6097479" y="542043"/>
                </a:lnTo>
                <a:lnTo>
                  <a:pt x="6097509" y="542295"/>
                </a:lnTo>
                <a:lnTo>
                  <a:pt x="6097480" y="542295"/>
                </a:lnTo>
                <a:lnTo>
                  <a:pt x="6097509" y="542546"/>
                </a:lnTo>
                <a:lnTo>
                  <a:pt x="6097479" y="542546"/>
                </a:lnTo>
                <a:lnTo>
                  <a:pt x="6097509" y="542798"/>
                </a:lnTo>
                <a:lnTo>
                  <a:pt x="6097480" y="542798"/>
                </a:lnTo>
                <a:lnTo>
                  <a:pt x="6097509" y="543049"/>
                </a:lnTo>
                <a:lnTo>
                  <a:pt x="6097479" y="543049"/>
                </a:lnTo>
                <a:lnTo>
                  <a:pt x="6097509" y="543301"/>
                </a:lnTo>
                <a:lnTo>
                  <a:pt x="6097479" y="543301"/>
                </a:lnTo>
                <a:lnTo>
                  <a:pt x="6097509" y="543553"/>
                </a:lnTo>
                <a:lnTo>
                  <a:pt x="6097480" y="543553"/>
                </a:lnTo>
                <a:lnTo>
                  <a:pt x="6097509" y="543804"/>
                </a:lnTo>
                <a:lnTo>
                  <a:pt x="6097479" y="543804"/>
                </a:lnTo>
                <a:lnTo>
                  <a:pt x="6097509" y="544056"/>
                </a:lnTo>
                <a:lnTo>
                  <a:pt x="6097480" y="544056"/>
                </a:lnTo>
                <a:lnTo>
                  <a:pt x="6097509" y="544307"/>
                </a:lnTo>
                <a:lnTo>
                  <a:pt x="6097479" y="544307"/>
                </a:lnTo>
                <a:lnTo>
                  <a:pt x="6097509" y="544559"/>
                </a:lnTo>
                <a:lnTo>
                  <a:pt x="6097480" y="544559"/>
                </a:lnTo>
                <a:lnTo>
                  <a:pt x="6097509" y="544810"/>
                </a:lnTo>
                <a:lnTo>
                  <a:pt x="6097479" y="544810"/>
                </a:lnTo>
                <a:lnTo>
                  <a:pt x="6097509" y="545062"/>
                </a:lnTo>
                <a:lnTo>
                  <a:pt x="6097480" y="545062"/>
                </a:lnTo>
                <a:lnTo>
                  <a:pt x="6097509" y="545313"/>
                </a:lnTo>
                <a:lnTo>
                  <a:pt x="6097479" y="545313"/>
                </a:lnTo>
                <a:lnTo>
                  <a:pt x="6097509" y="545565"/>
                </a:lnTo>
                <a:lnTo>
                  <a:pt x="6097480" y="545565"/>
                </a:lnTo>
                <a:lnTo>
                  <a:pt x="6097509" y="545816"/>
                </a:lnTo>
                <a:lnTo>
                  <a:pt x="6097479" y="545816"/>
                </a:lnTo>
                <a:lnTo>
                  <a:pt x="6097509" y="546068"/>
                </a:lnTo>
                <a:lnTo>
                  <a:pt x="6097480" y="546068"/>
                </a:lnTo>
                <a:lnTo>
                  <a:pt x="6097509" y="546319"/>
                </a:lnTo>
                <a:lnTo>
                  <a:pt x="6097479" y="546319"/>
                </a:lnTo>
                <a:lnTo>
                  <a:pt x="6097509" y="546571"/>
                </a:lnTo>
                <a:lnTo>
                  <a:pt x="6097480" y="546571"/>
                </a:lnTo>
                <a:lnTo>
                  <a:pt x="6097509" y="546822"/>
                </a:lnTo>
                <a:lnTo>
                  <a:pt x="6097479" y="546822"/>
                </a:lnTo>
                <a:lnTo>
                  <a:pt x="6097509" y="547074"/>
                </a:lnTo>
                <a:lnTo>
                  <a:pt x="6097479" y="547074"/>
                </a:lnTo>
                <a:lnTo>
                  <a:pt x="6097509" y="547326"/>
                </a:lnTo>
                <a:lnTo>
                  <a:pt x="6097480" y="547326"/>
                </a:lnTo>
                <a:lnTo>
                  <a:pt x="6097509" y="547577"/>
                </a:lnTo>
                <a:lnTo>
                  <a:pt x="6097479" y="547577"/>
                </a:lnTo>
                <a:lnTo>
                  <a:pt x="6097509" y="547829"/>
                </a:lnTo>
                <a:lnTo>
                  <a:pt x="6097480" y="547829"/>
                </a:lnTo>
                <a:lnTo>
                  <a:pt x="6097509" y="548080"/>
                </a:lnTo>
                <a:lnTo>
                  <a:pt x="6097479" y="548080"/>
                </a:lnTo>
                <a:lnTo>
                  <a:pt x="6097509" y="548332"/>
                </a:lnTo>
                <a:lnTo>
                  <a:pt x="6097480" y="548332"/>
                </a:lnTo>
                <a:lnTo>
                  <a:pt x="6097509" y="548583"/>
                </a:lnTo>
                <a:lnTo>
                  <a:pt x="6097479" y="548583"/>
                </a:lnTo>
                <a:lnTo>
                  <a:pt x="6097509" y="548835"/>
                </a:lnTo>
                <a:lnTo>
                  <a:pt x="6097480" y="548835"/>
                </a:lnTo>
                <a:lnTo>
                  <a:pt x="6097509" y="549086"/>
                </a:lnTo>
                <a:lnTo>
                  <a:pt x="6097479" y="549086"/>
                </a:lnTo>
                <a:lnTo>
                  <a:pt x="6097509" y="549338"/>
                </a:lnTo>
                <a:lnTo>
                  <a:pt x="6097479" y="549338"/>
                </a:lnTo>
                <a:lnTo>
                  <a:pt x="6097509" y="549590"/>
                </a:lnTo>
                <a:lnTo>
                  <a:pt x="6097480" y="549590"/>
                </a:lnTo>
                <a:lnTo>
                  <a:pt x="6097509" y="549841"/>
                </a:lnTo>
                <a:lnTo>
                  <a:pt x="6097479" y="549841"/>
                </a:lnTo>
                <a:lnTo>
                  <a:pt x="6097509" y="550093"/>
                </a:lnTo>
                <a:lnTo>
                  <a:pt x="6097480" y="550093"/>
                </a:lnTo>
                <a:lnTo>
                  <a:pt x="6097509" y="550344"/>
                </a:lnTo>
                <a:lnTo>
                  <a:pt x="6097479" y="550344"/>
                </a:lnTo>
                <a:lnTo>
                  <a:pt x="6097509" y="550596"/>
                </a:lnTo>
                <a:lnTo>
                  <a:pt x="6097480" y="550596"/>
                </a:lnTo>
                <a:lnTo>
                  <a:pt x="6097509" y="550847"/>
                </a:lnTo>
                <a:lnTo>
                  <a:pt x="6097479" y="550847"/>
                </a:lnTo>
                <a:lnTo>
                  <a:pt x="6097509" y="551099"/>
                </a:lnTo>
                <a:lnTo>
                  <a:pt x="6097480" y="551099"/>
                </a:lnTo>
                <a:lnTo>
                  <a:pt x="6097509" y="551350"/>
                </a:lnTo>
                <a:lnTo>
                  <a:pt x="6097479" y="551350"/>
                </a:lnTo>
                <a:lnTo>
                  <a:pt x="6097509" y="551602"/>
                </a:lnTo>
                <a:lnTo>
                  <a:pt x="6097480" y="551602"/>
                </a:lnTo>
                <a:lnTo>
                  <a:pt x="6097509" y="551853"/>
                </a:lnTo>
                <a:lnTo>
                  <a:pt x="6097479" y="551853"/>
                </a:lnTo>
                <a:lnTo>
                  <a:pt x="6097509" y="552105"/>
                </a:lnTo>
                <a:lnTo>
                  <a:pt x="6097480" y="552105"/>
                </a:lnTo>
                <a:lnTo>
                  <a:pt x="6097509" y="552356"/>
                </a:lnTo>
                <a:lnTo>
                  <a:pt x="6097479" y="552356"/>
                </a:lnTo>
                <a:lnTo>
                  <a:pt x="6097509" y="552608"/>
                </a:lnTo>
                <a:lnTo>
                  <a:pt x="5958501" y="552608"/>
                </a:lnTo>
                <a:lnTo>
                  <a:pt x="5933037" y="227423"/>
                </a:lnTo>
                <a:lnTo>
                  <a:pt x="5933057" y="227423"/>
                </a:lnTo>
                <a:lnTo>
                  <a:pt x="5933037" y="227171"/>
                </a:lnTo>
                <a:lnTo>
                  <a:pt x="5933057" y="227171"/>
                </a:lnTo>
                <a:lnTo>
                  <a:pt x="5933037" y="226920"/>
                </a:lnTo>
                <a:lnTo>
                  <a:pt x="5933057" y="226920"/>
                </a:lnTo>
                <a:lnTo>
                  <a:pt x="5933037" y="226668"/>
                </a:lnTo>
                <a:lnTo>
                  <a:pt x="5933057" y="226668"/>
                </a:lnTo>
                <a:lnTo>
                  <a:pt x="5933037" y="226417"/>
                </a:lnTo>
                <a:lnTo>
                  <a:pt x="5933057" y="226417"/>
                </a:lnTo>
                <a:lnTo>
                  <a:pt x="5933037" y="226165"/>
                </a:lnTo>
                <a:lnTo>
                  <a:pt x="5933057" y="226165"/>
                </a:lnTo>
                <a:lnTo>
                  <a:pt x="5933037" y="225914"/>
                </a:lnTo>
                <a:lnTo>
                  <a:pt x="5933057" y="225914"/>
                </a:lnTo>
                <a:lnTo>
                  <a:pt x="5933037" y="225662"/>
                </a:lnTo>
                <a:lnTo>
                  <a:pt x="5933057" y="225662"/>
                </a:lnTo>
                <a:lnTo>
                  <a:pt x="5933037" y="225411"/>
                </a:lnTo>
                <a:lnTo>
                  <a:pt x="5933057" y="225411"/>
                </a:lnTo>
                <a:lnTo>
                  <a:pt x="5933037" y="225159"/>
                </a:lnTo>
                <a:lnTo>
                  <a:pt x="5933057" y="225159"/>
                </a:lnTo>
                <a:lnTo>
                  <a:pt x="5933037" y="224908"/>
                </a:lnTo>
                <a:lnTo>
                  <a:pt x="5933057" y="224908"/>
                </a:lnTo>
                <a:lnTo>
                  <a:pt x="5933037" y="224656"/>
                </a:lnTo>
                <a:lnTo>
                  <a:pt x="5933057" y="224656"/>
                </a:lnTo>
                <a:lnTo>
                  <a:pt x="5933037" y="224405"/>
                </a:lnTo>
                <a:lnTo>
                  <a:pt x="5933057" y="224405"/>
                </a:lnTo>
                <a:lnTo>
                  <a:pt x="5933037" y="224153"/>
                </a:lnTo>
                <a:lnTo>
                  <a:pt x="5933057" y="224153"/>
                </a:lnTo>
                <a:lnTo>
                  <a:pt x="5933037" y="223901"/>
                </a:lnTo>
                <a:lnTo>
                  <a:pt x="5933057" y="223901"/>
                </a:lnTo>
                <a:lnTo>
                  <a:pt x="5933037" y="223650"/>
                </a:lnTo>
                <a:lnTo>
                  <a:pt x="5933057" y="223650"/>
                </a:lnTo>
                <a:lnTo>
                  <a:pt x="5933037" y="223398"/>
                </a:lnTo>
                <a:lnTo>
                  <a:pt x="5933057" y="223398"/>
                </a:lnTo>
                <a:lnTo>
                  <a:pt x="5933037" y="223147"/>
                </a:lnTo>
                <a:lnTo>
                  <a:pt x="5933057" y="223147"/>
                </a:lnTo>
                <a:lnTo>
                  <a:pt x="5933037" y="222895"/>
                </a:lnTo>
                <a:lnTo>
                  <a:pt x="5933057" y="222895"/>
                </a:lnTo>
                <a:lnTo>
                  <a:pt x="5933037" y="222644"/>
                </a:lnTo>
                <a:lnTo>
                  <a:pt x="5933057" y="222644"/>
                </a:lnTo>
                <a:lnTo>
                  <a:pt x="5933037" y="222392"/>
                </a:lnTo>
                <a:lnTo>
                  <a:pt x="5933057" y="222392"/>
                </a:lnTo>
                <a:lnTo>
                  <a:pt x="5933037" y="222141"/>
                </a:lnTo>
                <a:lnTo>
                  <a:pt x="5933057" y="222141"/>
                </a:lnTo>
                <a:lnTo>
                  <a:pt x="5933037" y="221889"/>
                </a:lnTo>
                <a:lnTo>
                  <a:pt x="5933057" y="221889"/>
                </a:lnTo>
                <a:lnTo>
                  <a:pt x="5933037" y="221637"/>
                </a:lnTo>
                <a:lnTo>
                  <a:pt x="5933057" y="221637"/>
                </a:lnTo>
                <a:lnTo>
                  <a:pt x="5933037" y="221386"/>
                </a:lnTo>
                <a:lnTo>
                  <a:pt x="5933057" y="221386"/>
                </a:lnTo>
                <a:lnTo>
                  <a:pt x="5933037" y="221134"/>
                </a:lnTo>
                <a:lnTo>
                  <a:pt x="5933057" y="221134"/>
                </a:lnTo>
                <a:lnTo>
                  <a:pt x="5933037" y="220883"/>
                </a:lnTo>
                <a:lnTo>
                  <a:pt x="5933057" y="220883"/>
                </a:lnTo>
                <a:lnTo>
                  <a:pt x="5933037" y="220631"/>
                </a:lnTo>
                <a:lnTo>
                  <a:pt x="5933057" y="220631"/>
                </a:lnTo>
                <a:lnTo>
                  <a:pt x="5933037" y="220380"/>
                </a:lnTo>
                <a:lnTo>
                  <a:pt x="5933057" y="220380"/>
                </a:lnTo>
                <a:lnTo>
                  <a:pt x="5933037" y="220128"/>
                </a:lnTo>
                <a:lnTo>
                  <a:pt x="5933057" y="220128"/>
                </a:lnTo>
                <a:lnTo>
                  <a:pt x="5933037" y="219877"/>
                </a:lnTo>
                <a:lnTo>
                  <a:pt x="5933057" y="219877"/>
                </a:lnTo>
                <a:lnTo>
                  <a:pt x="5933037" y="219625"/>
                </a:lnTo>
                <a:lnTo>
                  <a:pt x="5933057" y="219625"/>
                </a:lnTo>
                <a:lnTo>
                  <a:pt x="5933037" y="219374"/>
                </a:lnTo>
                <a:lnTo>
                  <a:pt x="5933057" y="219374"/>
                </a:lnTo>
                <a:lnTo>
                  <a:pt x="5933037" y="219122"/>
                </a:lnTo>
                <a:lnTo>
                  <a:pt x="5933057" y="219122"/>
                </a:lnTo>
                <a:lnTo>
                  <a:pt x="5933037" y="218871"/>
                </a:lnTo>
                <a:lnTo>
                  <a:pt x="5933057" y="218871"/>
                </a:lnTo>
                <a:lnTo>
                  <a:pt x="5933037" y="218619"/>
                </a:lnTo>
                <a:lnTo>
                  <a:pt x="5933057" y="218619"/>
                </a:lnTo>
                <a:lnTo>
                  <a:pt x="5933037" y="218368"/>
                </a:lnTo>
                <a:lnTo>
                  <a:pt x="5933057" y="218368"/>
                </a:lnTo>
                <a:lnTo>
                  <a:pt x="5933037" y="218116"/>
                </a:lnTo>
                <a:lnTo>
                  <a:pt x="5933057" y="218116"/>
                </a:lnTo>
                <a:lnTo>
                  <a:pt x="5933037" y="217864"/>
                </a:lnTo>
                <a:lnTo>
                  <a:pt x="5933057" y="217864"/>
                </a:lnTo>
                <a:lnTo>
                  <a:pt x="5933037" y="217613"/>
                </a:lnTo>
                <a:lnTo>
                  <a:pt x="5933057" y="217613"/>
                </a:lnTo>
                <a:lnTo>
                  <a:pt x="5933037" y="217361"/>
                </a:lnTo>
                <a:lnTo>
                  <a:pt x="5933057" y="217361"/>
                </a:lnTo>
                <a:lnTo>
                  <a:pt x="5933037" y="217110"/>
                </a:lnTo>
                <a:lnTo>
                  <a:pt x="5933057" y="217110"/>
                </a:lnTo>
                <a:lnTo>
                  <a:pt x="5933037" y="216858"/>
                </a:lnTo>
                <a:lnTo>
                  <a:pt x="5933057" y="216858"/>
                </a:lnTo>
                <a:lnTo>
                  <a:pt x="5933037" y="216607"/>
                </a:lnTo>
                <a:lnTo>
                  <a:pt x="5933057" y="216607"/>
                </a:lnTo>
                <a:lnTo>
                  <a:pt x="5933037" y="216355"/>
                </a:lnTo>
                <a:lnTo>
                  <a:pt x="5933057" y="216355"/>
                </a:lnTo>
                <a:lnTo>
                  <a:pt x="5933037" y="216104"/>
                </a:lnTo>
                <a:lnTo>
                  <a:pt x="5933057" y="216104"/>
                </a:lnTo>
                <a:lnTo>
                  <a:pt x="5933037" y="215852"/>
                </a:lnTo>
                <a:lnTo>
                  <a:pt x="5933057" y="215852"/>
                </a:lnTo>
                <a:lnTo>
                  <a:pt x="5933037" y="215600"/>
                </a:lnTo>
                <a:lnTo>
                  <a:pt x="5933057" y="215600"/>
                </a:lnTo>
                <a:lnTo>
                  <a:pt x="5933037" y="215349"/>
                </a:lnTo>
                <a:lnTo>
                  <a:pt x="5933057" y="215349"/>
                </a:lnTo>
                <a:lnTo>
                  <a:pt x="5933037" y="215097"/>
                </a:lnTo>
                <a:lnTo>
                  <a:pt x="5933057" y="215097"/>
                </a:lnTo>
                <a:lnTo>
                  <a:pt x="5933037" y="214846"/>
                </a:lnTo>
                <a:lnTo>
                  <a:pt x="5933057" y="214846"/>
                </a:lnTo>
                <a:lnTo>
                  <a:pt x="5933037" y="214594"/>
                </a:lnTo>
                <a:lnTo>
                  <a:pt x="5933057" y="214594"/>
                </a:lnTo>
                <a:lnTo>
                  <a:pt x="5933037" y="214343"/>
                </a:lnTo>
                <a:lnTo>
                  <a:pt x="5933057" y="214343"/>
                </a:lnTo>
                <a:lnTo>
                  <a:pt x="5933037" y="214091"/>
                </a:lnTo>
                <a:lnTo>
                  <a:pt x="5933057" y="214091"/>
                </a:lnTo>
                <a:lnTo>
                  <a:pt x="5933037" y="213840"/>
                </a:lnTo>
                <a:lnTo>
                  <a:pt x="5933057" y="213840"/>
                </a:lnTo>
                <a:lnTo>
                  <a:pt x="5933037" y="213588"/>
                </a:lnTo>
                <a:lnTo>
                  <a:pt x="5933057" y="213588"/>
                </a:lnTo>
                <a:lnTo>
                  <a:pt x="5933037" y="213337"/>
                </a:lnTo>
                <a:lnTo>
                  <a:pt x="5933057" y="213337"/>
                </a:lnTo>
                <a:lnTo>
                  <a:pt x="5933037" y="213085"/>
                </a:lnTo>
                <a:lnTo>
                  <a:pt x="5933057" y="213085"/>
                </a:lnTo>
                <a:lnTo>
                  <a:pt x="5933037" y="212834"/>
                </a:lnTo>
                <a:lnTo>
                  <a:pt x="5933057" y="212834"/>
                </a:lnTo>
                <a:lnTo>
                  <a:pt x="5933037" y="212582"/>
                </a:lnTo>
                <a:lnTo>
                  <a:pt x="5933057" y="212582"/>
                </a:lnTo>
                <a:lnTo>
                  <a:pt x="5933037" y="212330"/>
                </a:lnTo>
                <a:lnTo>
                  <a:pt x="5933057" y="212330"/>
                </a:lnTo>
                <a:lnTo>
                  <a:pt x="5933037" y="212079"/>
                </a:lnTo>
                <a:lnTo>
                  <a:pt x="5933057" y="212079"/>
                </a:lnTo>
                <a:lnTo>
                  <a:pt x="5933037" y="211827"/>
                </a:lnTo>
                <a:lnTo>
                  <a:pt x="5933057" y="211827"/>
                </a:lnTo>
                <a:lnTo>
                  <a:pt x="5933037" y="211576"/>
                </a:lnTo>
                <a:lnTo>
                  <a:pt x="5933057" y="211576"/>
                </a:lnTo>
                <a:lnTo>
                  <a:pt x="5933037" y="211324"/>
                </a:lnTo>
                <a:lnTo>
                  <a:pt x="5933057" y="211324"/>
                </a:lnTo>
                <a:lnTo>
                  <a:pt x="5933037" y="211073"/>
                </a:lnTo>
                <a:lnTo>
                  <a:pt x="5933057" y="211073"/>
                </a:lnTo>
                <a:lnTo>
                  <a:pt x="5933037" y="210821"/>
                </a:lnTo>
                <a:lnTo>
                  <a:pt x="5933057" y="210821"/>
                </a:lnTo>
                <a:lnTo>
                  <a:pt x="5933037" y="210570"/>
                </a:lnTo>
                <a:lnTo>
                  <a:pt x="5933057" y="210570"/>
                </a:lnTo>
                <a:lnTo>
                  <a:pt x="5933037" y="210318"/>
                </a:lnTo>
                <a:lnTo>
                  <a:pt x="5933057" y="210318"/>
                </a:lnTo>
                <a:lnTo>
                  <a:pt x="5933037" y="210066"/>
                </a:lnTo>
                <a:lnTo>
                  <a:pt x="5933057" y="210066"/>
                </a:lnTo>
                <a:lnTo>
                  <a:pt x="5933037" y="209815"/>
                </a:lnTo>
                <a:lnTo>
                  <a:pt x="5933057" y="209815"/>
                </a:lnTo>
                <a:lnTo>
                  <a:pt x="5933037" y="209563"/>
                </a:lnTo>
                <a:lnTo>
                  <a:pt x="5933057" y="209563"/>
                </a:lnTo>
                <a:lnTo>
                  <a:pt x="5933037" y="209312"/>
                </a:lnTo>
                <a:lnTo>
                  <a:pt x="5933057" y="209312"/>
                </a:lnTo>
                <a:lnTo>
                  <a:pt x="5933037" y="209060"/>
                </a:lnTo>
                <a:lnTo>
                  <a:pt x="5933057" y="209060"/>
                </a:lnTo>
                <a:lnTo>
                  <a:pt x="5933037" y="208809"/>
                </a:lnTo>
                <a:lnTo>
                  <a:pt x="5933057" y="208809"/>
                </a:lnTo>
                <a:lnTo>
                  <a:pt x="5933037" y="208557"/>
                </a:lnTo>
                <a:lnTo>
                  <a:pt x="5933057" y="208557"/>
                </a:lnTo>
                <a:lnTo>
                  <a:pt x="5933037" y="208306"/>
                </a:lnTo>
                <a:lnTo>
                  <a:pt x="5933057" y="208306"/>
                </a:lnTo>
                <a:lnTo>
                  <a:pt x="5933037" y="208054"/>
                </a:lnTo>
                <a:lnTo>
                  <a:pt x="5933057" y="208054"/>
                </a:lnTo>
                <a:lnTo>
                  <a:pt x="5933037" y="207803"/>
                </a:lnTo>
                <a:lnTo>
                  <a:pt x="5933057" y="207803"/>
                </a:lnTo>
                <a:lnTo>
                  <a:pt x="5933037" y="207551"/>
                </a:lnTo>
                <a:lnTo>
                  <a:pt x="5933057" y="207551"/>
                </a:lnTo>
                <a:lnTo>
                  <a:pt x="5933037" y="207300"/>
                </a:lnTo>
                <a:lnTo>
                  <a:pt x="5933058" y="207300"/>
                </a:lnTo>
                <a:close/>
                <a:moveTo>
                  <a:pt x="4252017" y="105950"/>
                </a:moveTo>
                <a:lnTo>
                  <a:pt x="4223188" y="308113"/>
                </a:lnTo>
                <a:lnTo>
                  <a:pt x="4259572" y="215320"/>
                </a:lnTo>
                <a:lnTo>
                  <a:pt x="4252852" y="202378"/>
                </a:lnTo>
                <a:lnTo>
                  <a:pt x="4252983" y="202378"/>
                </a:lnTo>
                <a:lnTo>
                  <a:pt x="4252852" y="202126"/>
                </a:lnTo>
                <a:lnTo>
                  <a:pt x="4252983" y="202126"/>
                </a:lnTo>
                <a:lnTo>
                  <a:pt x="4252852" y="201875"/>
                </a:lnTo>
                <a:lnTo>
                  <a:pt x="4252983" y="201875"/>
                </a:lnTo>
                <a:lnTo>
                  <a:pt x="4252852" y="201623"/>
                </a:lnTo>
                <a:lnTo>
                  <a:pt x="4252983" y="201623"/>
                </a:lnTo>
                <a:lnTo>
                  <a:pt x="4252852" y="201372"/>
                </a:lnTo>
                <a:lnTo>
                  <a:pt x="4252983" y="201372"/>
                </a:lnTo>
                <a:lnTo>
                  <a:pt x="4252852" y="201120"/>
                </a:lnTo>
                <a:lnTo>
                  <a:pt x="4252983" y="201120"/>
                </a:lnTo>
                <a:lnTo>
                  <a:pt x="4252852" y="200869"/>
                </a:lnTo>
                <a:lnTo>
                  <a:pt x="4252983" y="200869"/>
                </a:lnTo>
                <a:lnTo>
                  <a:pt x="4252852" y="200617"/>
                </a:lnTo>
                <a:lnTo>
                  <a:pt x="4252983" y="200617"/>
                </a:lnTo>
                <a:lnTo>
                  <a:pt x="4252852" y="200366"/>
                </a:lnTo>
                <a:lnTo>
                  <a:pt x="4252983" y="200366"/>
                </a:lnTo>
                <a:lnTo>
                  <a:pt x="4252852" y="200114"/>
                </a:lnTo>
                <a:lnTo>
                  <a:pt x="4252983" y="200114"/>
                </a:lnTo>
                <a:lnTo>
                  <a:pt x="4252852" y="199863"/>
                </a:lnTo>
                <a:lnTo>
                  <a:pt x="4252983" y="199863"/>
                </a:lnTo>
                <a:lnTo>
                  <a:pt x="4252852" y="199611"/>
                </a:lnTo>
                <a:lnTo>
                  <a:pt x="4252983" y="199611"/>
                </a:lnTo>
                <a:lnTo>
                  <a:pt x="4252852" y="199360"/>
                </a:lnTo>
                <a:lnTo>
                  <a:pt x="4252983" y="199360"/>
                </a:lnTo>
                <a:lnTo>
                  <a:pt x="4252852" y="199108"/>
                </a:lnTo>
                <a:lnTo>
                  <a:pt x="4252983" y="199108"/>
                </a:lnTo>
                <a:lnTo>
                  <a:pt x="4252852" y="198856"/>
                </a:lnTo>
                <a:lnTo>
                  <a:pt x="4252983" y="198856"/>
                </a:lnTo>
                <a:lnTo>
                  <a:pt x="4252852" y="198605"/>
                </a:lnTo>
                <a:lnTo>
                  <a:pt x="4252983" y="198605"/>
                </a:lnTo>
                <a:lnTo>
                  <a:pt x="4252852" y="198353"/>
                </a:lnTo>
                <a:lnTo>
                  <a:pt x="4252983" y="198353"/>
                </a:lnTo>
                <a:lnTo>
                  <a:pt x="4252852" y="198102"/>
                </a:lnTo>
                <a:lnTo>
                  <a:pt x="4252983" y="198102"/>
                </a:lnTo>
                <a:lnTo>
                  <a:pt x="4252852" y="197850"/>
                </a:lnTo>
                <a:lnTo>
                  <a:pt x="4252983" y="197850"/>
                </a:lnTo>
                <a:lnTo>
                  <a:pt x="4252852" y="197599"/>
                </a:lnTo>
                <a:lnTo>
                  <a:pt x="4252983" y="197599"/>
                </a:lnTo>
                <a:lnTo>
                  <a:pt x="4252852" y="197347"/>
                </a:lnTo>
                <a:lnTo>
                  <a:pt x="4252983" y="197347"/>
                </a:lnTo>
                <a:lnTo>
                  <a:pt x="4252852" y="197096"/>
                </a:lnTo>
                <a:lnTo>
                  <a:pt x="4252983" y="197096"/>
                </a:lnTo>
                <a:lnTo>
                  <a:pt x="4252852" y="196844"/>
                </a:lnTo>
                <a:lnTo>
                  <a:pt x="4252983" y="196844"/>
                </a:lnTo>
                <a:lnTo>
                  <a:pt x="4252852" y="196592"/>
                </a:lnTo>
                <a:lnTo>
                  <a:pt x="4252983" y="196592"/>
                </a:lnTo>
                <a:lnTo>
                  <a:pt x="4252852" y="196341"/>
                </a:lnTo>
                <a:lnTo>
                  <a:pt x="4252983" y="196341"/>
                </a:lnTo>
                <a:lnTo>
                  <a:pt x="4252852" y="196089"/>
                </a:lnTo>
                <a:lnTo>
                  <a:pt x="4252983" y="196089"/>
                </a:lnTo>
                <a:lnTo>
                  <a:pt x="4252852" y="195838"/>
                </a:lnTo>
                <a:lnTo>
                  <a:pt x="4252983" y="195838"/>
                </a:lnTo>
                <a:lnTo>
                  <a:pt x="4252852" y="195586"/>
                </a:lnTo>
                <a:lnTo>
                  <a:pt x="4252983" y="195586"/>
                </a:lnTo>
                <a:lnTo>
                  <a:pt x="4252852" y="195335"/>
                </a:lnTo>
                <a:lnTo>
                  <a:pt x="4252983" y="195335"/>
                </a:lnTo>
                <a:lnTo>
                  <a:pt x="4252852" y="195083"/>
                </a:lnTo>
                <a:lnTo>
                  <a:pt x="4252983" y="195083"/>
                </a:lnTo>
                <a:lnTo>
                  <a:pt x="4252852" y="194832"/>
                </a:lnTo>
                <a:lnTo>
                  <a:pt x="4252983" y="194832"/>
                </a:lnTo>
                <a:lnTo>
                  <a:pt x="4252852" y="194580"/>
                </a:lnTo>
                <a:lnTo>
                  <a:pt x="4252983" y="194580"/>
                </a:lnTo>
                <a:lnTo>
                  <a:pt x="4252852" y="194329"/>
                </a:lnTo>
                <a:lnTo>
                  <a:pt x="4252983" y="194329"/>
                </a:lnTo>
                <a:lnTo>
                  <a:pt x="4252852" y="194077"/>
                </a:lnTo>
                <a:lnTo>
                  <a:pt x="4252983" y="194077"/>
                </a:lnTo>
                <a:lnTo>
                  <a:pt x="4252852" y="193826"/>
                </a:lnTo>
                <a:lnTo>
                  <a:pt x="4252983" y="193826"/>
                </a:lnTo>
                <a:lnTo>
                  <a:pt x="4252852" y="193574"/>
                </a:lnTo>
                <a:lnTo>
                  <a:pt x="4252983" y="193574"/>
                </a:lnTo>
                <a:lnTo>
                  <a:pt x="4252852" y="193323"/>
                </a:lnTo>
                <a:lnTo>
                  <a:pt x="4252983" y="193323"/>
                </a:lnTo>
                <a:lnTo>
                  <a:pt x="4252852" y="193071"/>
                </a:lnTo>
                <a:lnTo>
                  <a:pt x="4252983" y="193071"/>
                </a:lnTo>
                <a:lnTo>
                  <a:pt x="4252852" y="192819"/>
                </a:lnTo>
                <a:lnTo>
                  <a:pt x="4252983" y="192819"/>
                </a:lnTo>
                <a:lnTo>
                  <a:pt x="4252852" y="192568"/>
                </a:lnTo>
                <a:lnTo>
                  <a:pt x="4252983" y="192568"/>
                </a:lnTo>
                <a:lnTo>
                  <a:pt x="4252852" y="192316"/>
                </a:lnTo>
                <a:lnTo>
                  <a:pt x="4252983" y="192316"/>
                </a:lnTo>
                <a:lnTo>
                  <a:pt x="4252852" y="192065"/>
                </a:lnTo>
                <a:lnTo>
                  <a:pt x="4252983" y="192065"/>
                </a:lnTo>
                <a:lnTo>
                  <a:pt x="4252852" y="191813"/>
                </a:lnTo>
                <a:lnTo>
                  <a:pt x="4252983" y="191813"/>
                </a:lnTo>
                <a:lnTo>
                  <a:pt x="4252852" y="191562"/>
                </a:lnTo>
                <a:lnTo>
                  <a:pt x="4252983" y="191562"/>
                </a:lnTo>
                <a:lnTo>
                  <a:pt x="4252852" y="191310"/>
                </a:lnTo>
                <a:lnTo>
                  <a:pt x="4252983" y="191310"/>
                </a:lnTo>
                <a:lnTo>
                  <a:pt x="4252852" y="191059"/>
                </a:lnTo>
                <a:lnTo>
                  <a:pt x="4252983" y="191059"/>
                </a:lnTo>
                <a:lnTo>
                  <a:pt x="4252852" y="190807"/>
                </a:lnTo>
                <a:lnTo>
                  <a:pt x="4252983" y="190807"/>
                </a:lnTo>
                <a:lnTo>
                  <a:pt x="4252852" y="190555"/>
                </a:lnTo>
                <a:lnTo>
                  <a:pt x="4252983" y="190555"/>
                </a:lnTo>
                <a:lnTo>
                  <a:pt x="4252852" y="190304"/>
                </a:lnTo>
                <a:lnTo>
                  <a:pt x="4252983" y="190304"/>
                </a:lnTo>
                <a:lnTo>
                  <a:pt x="4252852" y="190052"/>
                </a:lnTo>
                <a:lnTo>
                  <a:pt x="4252983" y="190052"/>
                </a:lnTo>
                <a:lnTo>
                  <a:pt x="4252852" y="189801"/>
                </a:lnTo>
                <a:lnTo>
                  <a:pt x="4252983" y="189801"/>
                </a:lnTo>
                <a:lnTo>
                  <a:pt x="4252852" y="189549"/>
                </a:lnTo>
                <a:lnTo>
                  <a:pt x="4252983" y="189549"/>
                </a:lnTo>
                <a:lnTo>
                  <a:pt x="4252852" y="189298"/>
                </a:lnTo>
                <a:lnTo>
                  <a:pt x="4252983" y="189298"/>
                </a:lnTo>
                <a:lnTo>
                  <a:pt x="4252852" y="189046"/>
                </a:lnTo>
                <a:lnTo>
                  <a:pt x="4252983" y="189046"/>
                </a:lnTo>
                <a:lnTo>
                  <a:pt x="4252852" y="188795"/>
                </a:lnTo>
                <a:lnTo>
                  <a:pt x="4252983" y="188795"/>
                </a:lnTo>
                <a:lnTo>
                  <a:pt x="4252852" y="188543"/>
                </a:lnTo>
                <a:lnTo>
                  <a:pt x="4252983" y="188543"/>
                </a:lnTo>
                <a:lnTo>
                  <a:pt x="4252852" y="188292"/>
                </a:lnTo>
                <a:lnTo>
                  <a:pt x="4252983" y="188292"/>
                </a:lnTo>
                <a:lnTo>
                  <a:pt x="4252852" y="188040"/>
                </a:lnTo>
                <a:lnTo>
                  <a:pt x="4252983" y="188040"/>
                </a:lnTo>
                <a:lnTo>
                  <a:pt x="4252852" y="187789"/>
                </a:lnTo>
                <a:lnTo>
                  <a:pt x="4252983" y="187789"/>
                </a:lnTo>
                <a:lnTo>
                  <a:pt x="4252852" y="187537"/>
                </a:lnTo>
                <a:lnTo>
                  <a:pt x="4252983" y="187537"/>
                </a:lnTo>
                <a:lnTo>
                  <a:pt x="4252852" y="187285"/>
                </a:lnTo>
                <a:lnTo>
                  <a:pt x="4252983" y="187285"/>
                </a:lnTo>
                <a:lnTo>
                  <a:pt x="4252852" y="187034"/>
                </a:lnTo>
                <a:lnTo>
                  <a:pt x="4252983" y="187034"/>
                </a:lnTo>
                <a:lnTo>
                  <a:pt x="4252852" y="186782"/>
                </a:lnTo>
                <a:lnTo>
                  <a:pt x="4252983" y="186782"/>
                </a:lnTo>
                <a:lnTo>
                  <a:pt x="4252852" y="186531"/>
                </a:lnTo>
                <a:lnTo>
                  <a:pt x="4252983" y="186531"/>
                </a:lnTo>
                <a:lnTo>
                  <a:pt x="4252852" y="186279"/>
                </a:lnTo>
                <a:lnTo>
                  <a:pt x="4252983" y="186279"/>
                </a:lnTo>
                <a:lnTo>
                  <a:pt x="4252852" y="186028"/>
                </a:lnTo>
                <a:lnTo>
                  <a:pt x="4252983" y="186028"/>
                </a:lnTo>
                <a:lnTo>
                  <a:pt x="4252852" y="185776"/>
                </a:lnTo>
                <a:lnTo>
                  <a:pt x="4252983" y="185776"/>
                </a:lnTo>
                <a:lnTo>
                  <a:pt x="4252852" y="185525"/>
                </a:lnTo>
                <a:lnTo>
                  <a:pt x="4252983" y="185525"/>
                </a:lnTo>
                <a:lnTo>
                  <a:pt x="4252852" y="185273"/>
                </a:lnTo>
                <a:lnTo>
                  <a:pt x="4252983" y="185273"/>
                </a:lnTo>
                <a:lnTo>
                  <a:pt x="4252852" y="185021"/>
                </a:lnTo>
                <a:lnTo>
                  <a:pt x="4252983" y="185021"/>
                </a:lnTo>
                <a:lnTo>
                  <a:pt x="4252852" y="184770"/>
                </a:lnTo>
                <a:lnTo>
                  <a:pt x="4252983" y="184770"/>
                </a:lnTo>
                <a:lnTo>
                  <a:pt x="4252852" y="184518"/>
                </a:lnTo>
                <a:lnTo>
                  <a:pt x="4252983" y="184518"/>
                </a:lnTo>
                <a:lnTo>
                  <a:pt x="4252852" y="184267"/>
                </a:lnTo>
                <a:lnTo>
                  <a:pt x="4252983" y="184267"/>
                </a:lnTo>
                <a:lnTo>
                  <a:pt x="4252852" y="184015"/>
                </a:lnTo>
                <a:lnTo>
                  <a:pt x="4252983" y="184015"/>
                </a:lnTo>
                <a:lnTo>
                  <a:pt x="4252852" y="183764"/>
                </a:lnTo>
                <a:lnTo>
                  <a:pt x="4252983" y="183764"/>
                </a:lnTo>
                <a:lnTo>
                  <a:pt x="4252852" y="183512"/>
                </a:lnTo>
                <a:lnTo>
                  <a:pt x="4252983" y="183512"/>
                </a:lnTo>
                <a:lnTo>
                  <a:pt x="4252852" y="183261"/>
                </a:lnTo>
                <a:lnTo>
                  <a:pt x="4252983" y="183261"/>
                </a:lnTo>
                <a:lnTo>
                  <a:pt x="4252852" y="183009"/>
                </a:lnTo>
                <a:lnTo>
                  <a:pt x="4252983" y="183009"/>
                </a:lnTo>
                <a:lnTo>
                  <a:pt x="4252852" y="182758"/>
                </a:lnTo>
                <a:lnTo>
                  <a:pt x="4252983" y="182758"/>
                </a:lnTo>
                <a:lnTo>
                  <a:pt x="4252852" y="182506"/>
                </a:lnTo>
                <a:lnTo>
                  <a:pt x="4252983" y="182506"/>
                </a:lnTo>
                <a:lnTo>
                  <a:pt x="4252852" y="182255"/>
                </a:lnTo>
                <a:lnTo>
                  <a:pt x="4252983" y="182255"/>
                </a:lnTo>
                <a:lnTo>
                  <a:pt x="4252852" y="182003"/>
                </a:lnTo>
                <a:lnTo>
                  <a:pt x="4371822" y="182003"/>
                </a:lnTo>
                <a:lnTo>
                  <a:pt x="4382687" y="105950"/>
                </a:lnTo>
                <a:close/>
                <a:moveTo>
                  <a:pt x="7078486" y="98435"/>
                </a:moveTo>
                <a:lnTo>
                  <a:pt x="7064323" y="196195"/>
                </a:lnTo>
                <a:lnTo>
                  <a:pt x="7255479" y="196195"/>
                </a:lnTo>
                <a:lnTo>
                  <a:pt x="7270333" y="98435"/>
                </a:lnTo>
                <a:close/>
                <a:moveTo>
                  <a:pt x="6806317" y="98435"/>
                </a:moveTo>
                <a:lnTo>
                  <a:pt x="6789390" y="196195"/>
                </a:lnTo>
                <a:lnTo>
                  <a:pt x="6959099" y="196195"/>
                </a:lnTo>
                <a:lnTo>
                  <a:pt x="6973261" y="98435"/>
                </a:lnTo>
                <a:close/>
                <a:moveTo>
                  <a:pt x="3688476" y="93009"/>
                </a:moveTo>
                <a:lnTo>
                  <a:pt x="3681482" y="134414"/>
                </a:lnTo>
                <a:lnTo>
                  <a:pt x="3970247" y="134414"/>
                </a:lnTo>
                <a:lnTo>
                  <a:pt x="3976122" y="93009"/>
                </a:lnTo>
                <a:close/>
                <a:moveTo>
                  <a:pt x="2967563" y="15027"/>
                </a:moveTo>
                <a:lnTo>
                  <a:pt x="3084863" y="15027"/>
                </a:lnTo>
                <a:lnTo>
                  <a:pt x="3084764" y="15279"/>
                </a:lnTo>
                <a:lnTo>
                  <a:pt x="3084863" y="15279"/>
                </a:lnTo>
                <a:lnTo>
                  <a:pt x="3084764" y="15530"/>
                </a:lnTo>
                <a:lnTo>
                  <a:pt x="3084863" y="15530"/>
                </a:lnTo>
                <a:lnTo>
                  <a:pt x="3084764" y="15782"/>
                </a:lnTo>
                <a:lnTo>
                  <a:pt x="3084863" y="15782"/>
                </a:lnTo>
                <a:lnTo>
                  <a:pt x="3084764" y="16033"/>
                </a:lnTo>
                <a:lnTo>
                  <a:pt x="3084863" y="16033"/>
                </a:lnTo>
                <a:lnTo>
                  <a:pt x="3084764" y="16285"/>
                </a:lnTo>
                <a:lnTo>
                  <a:pt x="3084863" y="16285"/>
                </a:lnTo>
                <a:lnTo>
                  <a:pt x="3084764" y="16536"/>
                </a:lnTo>
                <a:lnTo>
                  <a:pt x="3084863" y="16536"/>
                </a:lnTo>
                <a:lnTo>
                  <a:pt x="3084764" y="16788"/>
                </a:lnTo>
                <a:lnTo>
                  <a:pt x="3084863" y="16788"/>
                </a:lnTo>
                <a:lnTo>
                  <a:pt x="3084764" y="17039"/>
                </a:lnTo>
                <a:lnTo>
                  <a:pt x="3084863" y="17039"/>
                </a:lnTo>
                <a:lnTo>
                  <a:pt x="3084764" y="17291"/>
                </a:lnTo>
                <a:lnTo>
                  <a:pt x="3084863" y="17291"/>
                </a:lnTo>
                <a:lnTo>
                  <a:pt x="3084764" y="17542"/>
                </a:lnTo>
                <a:lnTo>
                  <a:pt x="3084863" y="17542"/>
                </a:lnTo>
                <a:lnTo>
                  <a:pt x="3084764" y="17794"/>
                </a:lnTo>
                <a:lnTo>
                  <a:pt x="3084863" y="17794"/>
                </a:lnTo>
                <a:lnTo>
                  <a:pt x="3084764" y="18045"/>
                </a:lnTo>
                <a:lnTo>
                  <a:pt x="3084863" y="18045"/>
                </a:lnTo>
                <a:lnTo>
                  <a:pt x="3084764" y="18297"/>
                </a:lnTo>
                <a:lnTo>
                  <a:pt x="3084863" y="18297"/>
                </a:lnTo>
                <a:lnTo>
                  <a:pt x="3084764" y="18549"/>
                </a:lnTo>
                <a:lnTo>
                  <a:pt x="3084863" y="18549"/>
                </a:lnTo>
                <a:lnTo>
                  <a:pt x="3084764" y="18800"/>
                </a:lnTo>
                <a:lnTo>
                  <a:pt x="3084863" y="18800"/>
                </a:lnTo>
                <a:lnTo>
                  <a:pt x="3084764" y="19052"/>
                </a:lnTo>
                <a:lnTo>
                  <a:pt x="3084863" y="19052"/>
                </a:lnTo>
                <a:lnTo>
                  <a:pt x="3084764" y="19303"/>
                </a:lnTo>
                <a:lnTo>
                  <a:pt x="3084863" y="19303"/>
                </a:lnTo>
                <a:lnTo>
                  <a:pt x="3084764" y="19555"/>
                </a:lnTo>
                <a:lnTo>
                  <a:pt x="3084863" y="19555"/>
                </a:lnTo>
                <a:lnTo>
                  <a:pt x="3084764" y="19806"/>
                </a:lnTo>
                <a:lnTo>
                  <a:pt x="3084863" y="19806"/>
                </a:lnTo>
                <a:lnTo>
                  <a:pt x="3084764" y="20058"/>
                </a:lnTo>
                <a:lnTo>
                  <a:pt x="3084863" y="20058"/>
                </a:lnTo>
                <a:lnTo>
                  <a:pt x="3084764" y="20309"/>
                </a:lnTo>
                <a:lnTo>
                  <a:pt x="3084863" y="20309"/>
                </a:lnTo>
                <a:lnTo>
                  <a:pt x="3084764" y="20561"/>
                </a:lnTo>
                <a:lnTo>
                  <a:pt x="3084863" y="20561"/>
                </a:lnTo>
                <a:lnTo>
                  <a:pt x="3084764" y="20813"/>
                </a:lnTo>
                <a:lnTo>
                  <a:pt x="3084863" y="20813"/>
                </a:lnTo>
                <a:lnTo>
                  <a:pt x="3084764" y="21064"/>
                </a:lnTo>
                <a:lnTo>
                  <a:pt x="3084863" y="21064"/>
                </a:lnTo>
                <a:lnTo>
                  <a:pt x="3084764" y="21316"/>
                </a:lnTo>
                <a:lnTo>
                  <a:pt x="3084863" y="21316"/>
                </a:lnTo>
                <a:lnTo>
                  <a:pt x="3084764" y="21567"/>
                </a:lnTo>
                <a:lnTo>
                  <a:pt x="3084863" y="21567"/>
                </a:lnTo>
                <a:lnTo>
                  <a:pt x="3084764" y="21819"/>
                </a:lnTo>
                <a:lnTo>
                  <a:pt x="3084863" y="21819"/>
                </a:lnTo>
                <a:lnTo>
                  <a:pt x="3084764" y="22070"/>
                </a:lnTo>
                <a:lnTo>
                  <a:pt x="3084863" y="22070"/>
                </a:lnTo>
                <a:lnTo>
                  <a:pt x="3084764" y="22322"/>
                </a:lnTo>
                <a:lnTo>
                  <a:pt x="3084863" y="22322"/>
                </a:lnTo>
                <a:lnTo>
                  <a:pt x="3084764" y="22573"/>
                </a:lnTo>
                <a:lnTo>
                  <a:pt x="3084863" y="22573"/>
                </a:lnTo>
                <a:lnTo>
                  <a:pt x="3084764" y="22825"/>
                </a:lnTo>
                <a:lnTo>
                  <a:pt x="3084863" y="22825"/>
                </a:lnTo>
                <a:lnTo>
                  <a:pt x="3084764" y="23076"/>
                </a:lnTo>
                <a:lnTo>
                  <a:pt x="3084863" y="23076"/>
                </a:lnTo>
                <a:lnTo>
                  <a:pt x="3084764" y="23328"/>
                </a:lnTo>
                <a:lnTo>
                  <a:pt x="3084863" y="23328"/>
                </a:lnTo>
                <a:lnTo>
                  <a:pt x="3084764" y="23579"/>
                </a:lnTo>
                <a:lnTo>
                  <a:pt x="3084863" y="23579"/>
                </a:lnTo>
                <a:lnTo>
                  <a:pt x="3084764" y="23831"/>
                </a:lnTo>
                <a:lnTo>
                  <a:pt x="3084863" y="23831"/>
                </a:lnTo>
                <a:lnTo>
                  <a:pt x="3084764" y="24083"/>
                </a:lnTo>
                <a:lnTo>
                  <a:pt x="3084863" y="24083"/>
                </a:lnTo>
                <a:lnTo>
                  <a:pt x="3084764" y="24334"/>
                </a:lnTo>
                <a:lnTo>
                  <a:pt x="3084863" y="24334"/>
                </a:lnTo>
                <a:lnTo>
                  <a:pt x="3084764" y="24586"/>
                </a:lnTo>
                <a:lnTo>
                  <a:pt x="3084863" y="24586"/>
                </a:lnTo>
                <a:lnTo>
                  <a:pt x="3084764" y="24837"/>
                </a:lnTo>
                <a:lnTo>
                  <a:pt x="3084863" y="24837"/>
                </a:lnTo>
                <a:lnTo>
                  <a:pt x="3084764" y="25089"/>
                </a:lnTo>
                <a:lnTo>
                  <a:pt x="3084863" y="25089"/>
                </a:lnTo>
                <a:lnTo>
                  <a:pt x="3084764" y="25340"/>
                </a:lnTo>
                <a:lnTo>
                  <a:pt x="3084863" y="25340"/>
                </a:lnTo>
                <a:lnTo>
                  <a:pt x="3084764" y="25592"/>
                </a:lnTo>
                <a:lnTo>
                  <a:pt x="3084863" y="25592"/>
                </a:lnTo>
                <a:lnTo>
                  <a:pt x="3084764" y="25843"/>
                </a:lnTo>
                <a:lnTo>
                  <a:pt x="3084863" y="25843"/>
                </a:lnTo>
                <a:lnTo>
                  <a:pt x="3084764" y="26095"/>
                </a:lnTo>
                <a:lnTo>
                  <a:pt x="3084863" y="26095"/>
                </a:lnTo>
                <a:lnTo>
                  <a:pt x="3084764" y="26347"/>
                </a:lnTo>
                <a:lnTo>
                  <a:pt x="3084863" y="26347"/>
                </a:lnTo>
                <a:lnTo>
                  <a:pt x="3084764" y="26598"/>
                </a:lnTo>
                <a:lnTo>
                  <a:pt x="3084863" y="26598"/>
                </a:lnTo>
                <a:lnTo>
                  <a:pt x="3084764" y="26850"/>
                </a:lnTo>
                <a:lnTo>
                  <a:pt x="3084863" y="26850"/>
                </a:lnTo>
                <a:lnTo>
                  <a:pt x="3084764" y="27101"/>
                </a:lnTo>
                <a:lnTo>
                  <a:pt x="3084863" y="27101"/>
                </a:lnTo>
                <a:lnTo>
                  <a:pt x="3084764" y="27353"/>
                </a:lnTo>
                <a:lnTo>
                  <a:pt x="3084863" y="27353"/>
                </a:lnTo>
                <a:lnTo>
                  <a:pt x="3084764" y="27604"/>
                </a:lnTo>
                <a:lnTo>
                  <a:pt x="3084863" y="27604"/>
                </a:lnTo>
                <a:lnTo>
                  <a:pt x="3084764" y="27856"/>
                </a:lnTo>
                <a:lnTo>
                  <a:pt x="3084863" y="27856"/>
                </a:lnTo>
                <a:lnTo>
                  <a:pt x="3084764" y="28107"/>
                </a:lnTo>
                <a:lnTo>
                  <a:pt x="3084863" y="28107"/>
                </a:lnTo>
                <a:lnTo>
                  <a:pt x="3084764" y="28359"/>
                </a:lnTo>
                <a:lnTo>
                  <a:pt x="3084863" y="28359"/>
                </a:lnTo>
                <a:lnTo>
                  <a:pt x="3084764" y="28610"/>
                </a:lnTo>
                <a:lnTo>
                  <a:pt x="3084863" y="28610"/>
                </a:lnTo>
                <a:lnTo>
                  <a:pt x="3084764" y="28862"/>
                </a:lnTo>
                <a:lnTo>
                  <a:pt x="3084863" y="28862"/>
                </a:lnTo>
                <a:lnTo>
                  <a:pt x="3084764" y="29113"/>
                </a:lnTo>
                <a:lnTo>
                  <a:pt x="3084863" y="29113"/>
                </a:lnTo>
                <a:lnTo>
                  <a:pt x="3084764" y="29365"/>
                </a:lnTo>
                <a:lnTo>
                  <a:pt x="3084863" y="29365"/>
                </a:lnTo>
                <a:lnTo>
                  <a:pt x="3084764" y="29616"/>
                </a:lnTo>
                <a:lnTo>
                  <a:pt x="3084863" y="29616"/>
                </a:lnTo>
                <a:lnTo>
                  <a:pt x="3084764" y="29868"/>
                </a:lnTo>
                <a:lnTo>
                  <a:pt x="3084863" y="29868"/>
                </a:lnTo>
                <a:lnTo>
                  <a:pt x="3084764" y="30120"/>
                </a:lnTo>
                <a:lnTo>
                  <a:pt x="3084863" y="30120"/>
                </a:lnTo>
                <a:lnTo>
                  <a:pt x="3084764" y="30371"/>
                </a:lnTo>
                <a:lnTo>
                  <a:pt x="3084863" y="30371"/>
                </a:lnTo>
                <a:lnTo>
                  <a:pt x="3084764" y="30623"/>
                </a:lnTo>
                <a:lnTo>
                  <a:pt x="3084863" y="30623"/>
                </a:lnTo>
                <a:lnTo>
                  <a:pt x="3084764" y="30874"/>
                </a:lnTo>
                <a:lnTo>
                  <a:pt x="3084863" y="30874"/>
                </a:lnTo>
                <a:lnTo>
                  <a:pt x="3084764" y="31126"/>
                </a:lnTo>
                <a:lnTo>
                  <a:pt x="3084863" y="31126"/>
                </a:lnTo>
                <a:lnTo>
                  <a:pt x="3084764" y="31377"/>
                </a:lnTo>
                <a:lnTo>
                  <a:pt x="3084863" y="31377"/>
                </a:lnTo>
                <a:lnTo>
                  <a:pt x="3084764" y="31629"/>
                </a:lnTo>
                <a:lnTo>
                  <a:pt x="3084863" y="31629"/>
                </a:lnTo>
                <a:lnTo>
                  <a:pt x="3084764" y="31880"/>
                </a:lnTo>
                <a:lnTo>
                  <a:pt x="3084863" y="31880"/>
                </a:lnTo>
                <a:lnTo>
                  <a:pt x="3084764" y="32132"/>
                </a:lnTo>
                <a:lnTo>
                  <a:pt x="3084863" y="32132"/>
                </a:lnTo>
                <a:lnTo>
                  <a:pt x="3084764" y="32384"/>
                </a:lnTo>
                <a:lnTo>
                  <a:pt x="3084863" y="32384"/>
                </a:lnTo>
                <a:lnTo>
                  <a:pt x="3084764" y="32635"/>
                </a:lnTo>
                <a:lnTo>
                  <a:pt x="3084863" y="32635"/>
                </a:lnTo>
                <a:lnTo>
                  <a:pt x="3084764" y="32887"/>
                </a:lnTo>
                <a:lnTo>
                  <a:pt x="3084863" y="32887"/>
                </a:lnTo>
                <a:lnTo>
                  <a:pt x="3084764" y="33138"/>
                </a:lnTo>
                <a:lnTo>
                  <a:pt x="3084863" y="33138"/>
                </a:lnTo>
                <a:lnTo>
                  <a:pt x="3084764" y="33390"/>
                </a:lnTo>
                <a:lnTo>
                  <a:pt x="3084863" y="33390"/>
                </a:lnTo>
                <a:lnTo>
                  <a:pt x="3084764" y="33641"/>
                </a:lnTo>
                <a:lnTo>
                  <a:pt x="3084863" y="33641"/>
                </a:lnTo>
                <a:lnTo>
                  <a:pt x="3084764" y="33893"/>
                </a:lnTo>
                <a:lnTo>
                  <a:pt x="3084863" y="33893"/>
                </a:lnTo>
                <a:lnTo>
                  <a:pt x="3084764" y="34144"/>
                </a:lnTo>
                <a:lnTo>
                  <a:pt x="3084863" y="34144"/>
                </a:lnTo>
                <a:lnTo>
                  <a:pt x="3084764" y="34396"/>
                </a:lnTo>
                <a:lnTo>
                  <a:pt x="3084863" y="34396"/>
                </a:lnTo>
                <a:lnTo>
                  <a:pt x="3084764" y="34647"/>
                </a:lnTo>
                <a:lnTo>
                  <a:pt x="3084863" y="34647"/>
                </a:lnTo>
                <a:lnTo>
                  <a:pt x="3084764" y="34899"/>
                </a:lnTo>
                <a:lnTo>
                  <a:pt x="3084863" y="34899"/>
                </a:lnTo>
                <a:lnTo>
                  <a:pt x="3084764" y="35150"/>
                </a:lnTo>
                <a:lnTo>
                  <a:pt x="3084863" y="35150"/>
                </a:lnTo>
                <a:lnTo>
                  <a:pt x="3084764" y="35402"/>
                </a:lnTo>
                <a:lnTo>
                  <a:pt x="3084863" y="35402"/>
                </a:lnTo>
                <a:lnTo>
                  <a:pt x="3071182" y="70128"/>
                </a:lnTo>
                <a:lnTo>
                  <a:pt x="3246828" y="70128"/>
                </a:lnTo>
                <a:lnTo>
                  <a:pt x="3246792" y="70380"/>
                </a:lnTo>
                <a:lnTo>
                  <a:pt x="3246828" y="70380"/>
                </a:lnTo>
                <a:lnTo>
                  <a:pt x="3246792" y="70631"/>
                </a:lnTo>
                <a:lnTo>
                  <a:pt x="3246828" y="70631"/>
                </a:lnTo>
                <a:lnTo>
                  <a:pt x="3246792" y="70883"/>
                </a:lnTo>
                <a:lnTo>
                  <a:pt x="3246828" y="70883"/>
                </a:lnTo>
                <a:lnTo>
                  <a:pt x="3246792" y="71134"/>
                </a:lnTo>
                <a:lnTo>
                  <a:pt x="3246828" y="71134"/>
                </a:lnTo>
                <a:lnTo>
                  <a:pt x="3246792" y="71386"/>
                </a:lnTo>
                <a:lnTo>
                  <a:pt x="3246828" y="71386"/>
                </a:lnTo>
                <a:lnTo>
                  <a:pt x="3246792" y="71637"/>
                </a:lnTo>
                <a:lnTo>
                  <a:pt x="3246828" y="71637"/>
                </a:lnTo>
                <a:lnTo>
                  <a:pt x="3246792" y="71889"/>
                </a:lnTo>
                <a:lnTo>
                  <a:pt x="3246828" y="71889"/>
                </a:lnTo>
                <a:lnTo>
                  <a:pt x="3246792" y="72140"/>
                </a:lnTo>
                <a:lnTo>
                  <a:pt x="3246828" y="72140"/>
                </a:lnTo>
                <a:lnTo>
                  <a:pt x="3246792" y="72392"/>
                </a:lnTo>
                <a:lnTo>
                  <a:pt x="3246828" y="72392"/>
                </a:lnTo>
                <a:lnTo>
                  <a:pt x="3246792" y="72643"/>
                </a:lnTo>
                <a:lnTo>
                  <a:pt x="3246828" y="72643"/>
                </a:lnTo>
                <a:lnTo>
                  <a:pt x="3246792" y="72895"/>
                </a:lnTo>
                <a:lnTo>
                  <a:pt x="3246828" y="72895"/>
                </a:lnTo>
                <a:lnTo>
                  <a:pt x="3246792" y="73146"/>
                </a:lnTo>
                <a:lnTo>
                  <a:pt x="3246828" y="73146"/>
                </a:lnTo>
                <a:lnTo>
                  <a:pt x="3246792" y="73398"/>
                </a:lnTo>
                <a:lnTo>
                  <a:pt x="3246828" y="73398"/>
                </a:lnTo>
                <a:lnTo>
                  <a:pt x="3246792" y="73650"/>
                </a:lnTo>
                <a:lnTo>
                  <a:pt x="3246828" y="73650"/>
                </a:lnTo>
                <a:lnTo>
                  <a:pt x="3246792" y="73901"/>
                </a:lnTo>
                <a:lnTo>
                  <a:pt x="3246828" y="73901"/>
                </a:lnTo>
                <a:lnTo>
                  <a:pt x="3246792" y="74153"/>
                </a:lnTo>
                <a:lnTo>
                  <a:pt x="3246828" y="74153"/>
                </a:lnTo>
                <a:lnTo>
                  <a:pt x="3246792" y="74404"/>
                </a:lnTo>
                <a:lnTo>
                  <a:pt x="3246828" y="74404"/>
                </a:lnTo>
                <a:lnTo>
                  <a:pt x="3246792" y="74656"/>
                </a:lnTo>
                <a:lnTo>
                  <a:pt x="3246828" y="74656"/>
                </a:lnTo>
                <a:lnTo>
                  <a:pt x="3246792" y="74907"/>
                </a:lnTo>
                <a:lnTo>
                  <a:pt x="3246828" y="74907"/>
                </a:lnTo>
                <a:lnTo>
                  <a:pt x="3246792" y="75159"/>
                </a:lnTo>
                <a:lnTo>
                  <a:pt x="3246828" y="75159"/>
                </a:lnTo>
                <a:lnTo>
                  <a:pt x="3246792" y="75410"/>
                </a:lnTo>
                <a:lnTo>
                  <a:pt x="3246828" y="75410"/>
                </a:lnTo>
                <a:lnTo>
                  <a:pt x="3246792" y="75662"/>
                </a:lnTo>
                <a:lnTo>
                  <a:pt x="3246828" y="75662"/>
                </a:lnTo>
                <a:lnTo>
                  <a:pt x="3246792" y="75914"/>
                </a:lnTo>
                <a:lnTo>
                  <a:pt x="3246828" y="75914"/>
                </a:lnTo>
                <a:lnTo>
                  <a:pt x="3246792" y="76165"/>
                </a:lnTo>
                <a:lnTo>
                  <a:pt x="3246828" y="76165"/>
                </a:lnTo>
                <a:lnTo>
                  <a:pt x="3246792" y="76417"/>
                </a:lnTo>
                <a:lnTo>
                  <a:pt x="3246828" y="76417"/>
                </a:lnTo>
                <a:lnTo>
                  <a:pt x="3246792" y="76668"/>
                </a:lnTo>
                <a:lnTo>
                  <a:pt x="3246828" y="76668"/>
                </a:lnTo>
                <a:lnTo>
                  <a:pt x="3246792" y="76920"/>
                </a:lnTo>
                <a:lnTo>
                  <a:pt x="3246828" y="76920"/>
                </a:lnTo>
                <a:lnTo>
                  <a:pt x="3246792" y="77171"/>
                </a:lnTo>
                <a:lnTo>
                  <a:pt x="3246828" y="77171"/>
                </a:lnTo>
                <a:lnTo>
                  <a:pt x="3246792" y="77423"/>
                </a:lnTo>
                <a:lnTo>
                  <a:pt x="3246828" y="77423"/>
                </a:lnTo>
                <a:lnTo>
                  <a:pt x="3246792" y="77674"/>
                </a:lnTo>
                <a:lnTo>
                  <a:pt x="3246828" y="77674"/>
                </a:lnTo>
                <a:lnTo>
                  <a:pt x="3246792" y="77926"/>
                </a:lnTo>
                <a:lnTo>
                  <a:pt x="3246828" y="77926"/>
                </a:lnTo>
                <a:lnTo>
                  <a:pt x="3246792" y="78177"/>
                </a:lnTo>
                <a:lnTo>
                  <a:pt x="3246828" y="78177"/>
                </a:lnTo>
                <a:lnTo>
                  <a:pt x="3246792" y="78429"/>
                </a:lnTo>
                <a:lnTo>
                  <a:pt x="3246828" y="78429"/>
                </a:lnTo>
                <a:lnTo>
                  <a:pt x="3246792" y="78680"/>
                </a:lnTo>
                <a:lnTo>
                  <a:pt x="3246828" y="78680"/>
                </a:lnTo>
                <a:lnTo>
                  <a:pt x="3246792" y="78932"/>
                </a:lnTo>
                <a:lnTo>
                  <a:pt x="3246828" y="78932"/>
                </a:lnTo>
                <a:lnTo>
                  <a:pt x="3246792" y="79184"/>
                </a:lnTo>
                <a:lnTo>
                  <a:pt x="3246828" y="79184"/>
                </a:lnTo>
                <a:lnTo>
                  <a:pt x="3246792" y="79435"/>
                </a:lnTo>
                <a:lnTo>
                  <a:pt x="3246828" y="79435"/>
                </a:lnTo>
                <a:lnTo>
                  <a:pt x="3246792" y="79687"/>
                </a:lnTo>
                <a:lnTo>
                  <a:pt x="3246828" y="79687"/>
                </a:lnTo>
                <a:lnTo>
                  <a:pt x="3246792" y="79938"/>
                </a:lnTo>
                <a:lnTo>
                  <a:pt x="3246828" y="79938"/>
                </a:lnTo>
                <a:lnTo>
                  <a:pt x="3246792" y="80190"/>
                </a:lnTo>
                <a:lnTo>
                  <a:pt x="3246828" y="80190"/>
                </a:lnTo>
                <a:lnTo>
                  <a:pt x="3246792" y="80441"/>
                </a:lnTo>
                <a:lnTo>
                  <a:pt x="3246828" y="80441"/>
                </a:lnTo>
                <a:lnTo>
                  <a:pt x="3246792" y="80693"/>
                </a:lnTo>
                <a:lnTo>
                  <a:pt x="3246828" y="80693"/>
                </a:lnTo>
                <a:lnTo>
                  <a:pt x="3246792" y="80944"/>
                </a:lnTo>
                <a:lnTo>
                  <a:pt x="3246828" y="80944"/>
                </a:lnTo>
                <a:lnTo>
                  <a:pt x="3246792" y="81196"/>
                </a:lnTo>
                <a:lnTo>
                  <a:pt x="3246828" y="81196"/>
                </a:lnTo>
                <a:lnTo>
                  <a:pt x="3246792" y="81448"/>
                </a:lnTo>
                <a:lnTo>
                  <a:pt x="3246828" y="81448"/>
                </a:lnTo>
                <a:lnTo>
                  <a:pt x="3246792" y="81699"/>
                </a:lnTo>
                <a:lnTo>
                  <a:pt x="3246828" y="81699"/>
                </a:lnTo>
                <a:lnTo>
                  <a:pt x="3246792" y="81951"/>
                </a:lnTo>
                <a:lnTo>
                  <a:pt x="3246828" y="81951"/>
                </a:lnTo>
                <a:lnTo>
                  <a:pt x="3246792" y="82202"/>
                </a:lnTo>
                <a:lnTo>
                  <a:pt x="3246828" y="82202"/>
                </a:lnTo>
                <a:lnTo>
                  <a:pt x="3246792" y="82454"/>
                </a:lnTo>
                <a:lnTo>
                  <a:pt x="3246828" y="82454"/>
                </a:lnTo>
                <a:lnTo>
                  <a:pt x="3246792" y="82705"/>
                </a:lnTo>
                <a:lnTo>
                  <a:pt x="3246828" y="82705"/>
                </a:lnTo>
                <a:lnTo>
                  <a:pt x="3246792" y="82957"/>
                </a:lnTo>
                <a:lnTo>
                  <a:pt x="3246828" y="82957"/>
                </a:lnTo>
                <a:lnTo>
                  <a:pt x="3246792" y="83208"/>
                </a:lnTo>
                <a:lnTo>
                  <a:pt x="3246828" y="83208"/>
                </a:lnTo>
                <a:lnTo>
                  <a:pt x="3246792" y="83460"/>
                </a:lnTo>
                <a:lnTo>
                  <a:pt x="3246828" y="83460"/>
                </a:lnTo>
                <a:lnTo>
                  <a:pt x="3246792" y="83711"/>
                </a:lnTo>
                <a:lnTo>
                  <a:pt x="3246828" y="83711"/>
                </a:lnTo>
                <a:lnTo>
                  <a:pt x="3246792" y="83963"/>
                </a:lnTo>
                <a:lnTo>
                  <a:pt x="3246828" y="83963"/>
                </a:lnTo>
                <a:lnTo>
                  <a:pt x="3246792" y="84214"/>
                </a:lnTo>
                <a:lnTo>
                  <a:pt x="3246828" y="84214"/>
                </a:lnTo>
                <a:lnTo>
                  <a:pt x="3246792" y="84466"/>
                </a:lnTo>
                <a:lnTo>
                  <a:pt x="3246828" y="84466"/>
                </a:lnTo>
                <a:lnTo>
                  <a:pt x="3246792" y="84717"/>
                </a:lnTo>
                <a:lnTo>
                  <a:pt x="3246828" y="84717"/>
                </a:lnTo>
                <a:lnTo>
                  <a:pt x="3246792" y="84969"/>
                </a:lnTo>
                <a:lnTo>
                  <a:pt x="3246828" y="84969"/>
                </a:lnTo>
                <a:lnTo>
                  <a:pt x="3246792" y="85221"/>
                </a:lnTo>
                <a:lnTo>
                  <a:pt x="3246828" y="85221"/>
                </a:lnTo>
                <a:lnTo>
                  <a:pt x="3246792" y="85472"/>
                </a:lnTo>
                <a:lnTo>
                  <a:pt x="3246828" y="85472"/>
                </a:lnTo>
                <a:lnTo>
                  <a:pt x="3246792" y="85724"/>
                </a:lnTo>
                <a:lnTo>
                  <a:pt x="3246828" y="85724"/>
                </a:lnTo>
                <a:lnTo>
                  <a:pt x="3246792" y="85975"/>
                </a:lnTo>
                <a:lnTo>
                  <a:pt x="3246828" y="85975"/>
                </a:lnTo>
                <a:lnTo>
                  <a:pt x="3246792" y="86227"/>
                </a:lnTo>
                <a:lnTo>
                  <a:pt x="3246828" y="86227"/>
                </a:lnTo>
                <a:lnTo>
                  <a:pt x="3246792" y="86478"/>
                </a:lnTo>
                <a:lnTo>
                  <a:pt x="3246828" y="86478"/>
                </a:lnTo>
                <a:lnTo>
                  <a:pt x="3246792" y="86730"/>
                </a:lnTo>
                <a:lnTo>
                  <a:pt x="3246828" y="86730"/>
                </a:lnTo>
                <a:lnTo>
                  <a:pt x="3246792" y="86981"/>
                </a:lnTo>
                <a:lnTo>
                  <a:pt x="3246828" y="86981"/>
                </a:lnTo>
                <a:lnTo>
                  <a:pt x="3246792" y="87233"/>
                </a:lnTo>
                <a:lnTo>
                  <a:pt x="3246828" y="87233"/>
                </a:lnTo>
                <a:lnTo>
                  <a:pt x="3246792" y="87485"/>
                </a:lnTo>
                <a:lnTo>
                  <a:pt x="3246828" y="87485"/>
                </a:lnTo>
                <a:lnTo>
                  <a:pt x="3246792" y="87736"/>
                </a:lnTo>
                <a:lnTo>
                  <a:pt x="3246828" y="87736"/>
                </a:lnTo>
                <a:lnTo>
                  <a:pt x="3246792" y="87988"/>
                </a:lnTo>
                <a:lnTo>
                  <a:pt x="3246828" y="87988"/>
                </a:lnTo>
                <a:lnTo>
                  <a:pt x="3246792" y="88239"/>
                </a:lnTo>
                <a:lnTo>
                  <a:pt x="3246828" y="88239"/>
                </a:lnTo>
                <a:lnTo>
                  <a:pt x="3246792" y="88491"/>
                </a:lnTo>
                <a:lnTo>
                  <a:pt x="3246828" y="88491"/>
                </a:lnTo>
                <a:lnTo>
                  <a:pt x="3246792" y="88742"/>
                </a:lnTo>
                <a:lnTo>
                  <a:pt x="3246828" y="88742"/>
                </a:lnTo>
                <a:lnTo>
                  <a:pt x="3246792" y="88994"/>
                </a:lnTo>
                <a:lnTo>
                  <a:pt x="3246828" y="88994"/>
                </a:lnTo>
                <a:lnTo>
                  <a:pt x="3246792" y="89245"/>
                </a:lnTo>
                <a:lnTo>
                  <a:pt x="3246828" y="89245"/>
                </a:lnTo>
                <a:lnTo>
                  <a:pt x="3246792" y="89497"/>
                </a:lnTo>
                <a:lnTo>
                  <a:pt x="3246828" y="89497"/>
                </a:lnTo>
                <a:lnTo>
                  <a:pt x="3246792" y="89748"/>
                </a:lnTo>
                <a:lnTo>
                  <a:pt x="3246828" y="89748"/>
                </a:lnTo>
                <a:lnTo>
                  <a:pt x="3246792" y="90000"/>
                </a:lnTo>
                <a:lnTo>
                  <a:pt x="3246828" y="90000"/>
                </a:lnTo>
                <a:lnTo>
                  <a:pt x="3246792" y="90251"/>
                </a:lnTo>
                <a:lnTo>
                  <a:pt x="3246828" y="90251"/>
                </a:lnTo>
                <a:lnTo>
                  <a:pt x="3246792" y="90503"/>
                </a:lnTo>
                <a:lnTo>
                  <a:pt x="3246828" y="90503"/>
                </a:lnTo>
                <a:lnTo>
                  <a:pt x="3233888" y="179417"/>
                </a:lnTo>
                <a:cubicBezTo>
                  <a:pt x="3232635" y="173573"/>
                  <a:pt x="3230130" y="169817"/>
                  <a:pt x="3225956" y="167312"/>
                </a:cubicBezTo>
                <a:cubicBezTo>
                  <a:pt x="3223869" y="166060"/>
                  <a:pt x="3222199" y="165225"/>
                  <a:pt x="3220112" y="165225"/>
                </a:cubicBezTo>
                <a:lnTo>
                  <a:pt x="3215938" y="165225"/>
                </a:lnTo>
                <a:lnTo>
                  <a:pt x="3199658" y="277934"/>
                </a:lnTo>
                <a:lnTo>
                  <a:pt x="3086817" y="451780"/>
                </a:lnTo>
                <a:lnTo>
                  <a:pt x="3175029" y="655376"/>
                </a:lnTo>
                <a:lnTo>
                  <a:pt x="3174920" y="655376"/>
                </a:lnTo>
                <a:lnTo>
                  <a:pt x="3175029" y="655628"/>
                </a:lnTo>
                <a:lnTo>
                  <a:pt x="3174921" y="655628"/>
                </a:lnTo>
                <a:lnTo>
                  <a:pt x="3175029" y="655879"/>
                </a:lnTo>
                <a:lnTo>
                  <a:pt x="3174920" y="655879"/>
                </a:lnTo>
                <a:lnTo>
                  <a:pt x="3175029" y="656131"/>
                </a:lnTo>
                <a:lnTo>
                  <a:pt x="3174921" y="656131"/>
                </a:lnTo>
                <a:lnTo>
                  <a:pt x="3175029" y="656382"/>
                </a:lnTo>
                <a:lnTo>
                  <a:pt x="3174920" y="656382"/>
                </a:lnTo>
                <a:lnTo>
                  <a:pt x="3175029" y="656634"/>
                </a:lnTo>
                <a:lnTo>
                  <a:pt x="3174921" y="656634"/>
                </a:lnTo>
                <a:lnTo>
                  <a:pt x="3175029" y="656885"/>
                </a:lnTo>
                <a:lnTo>
                  <a:pt x="3174920" y="656885"/>
                </a:lnTo>
                <a:lnTo>
                  <a:pt x="3175029" y="657137"/>
                </a:lnTo>
                <a:lnTo>
                  <a:pt x="3174921" y="657137"/>
                </a:lnTo>
                <a:lnTo>
                  <a:pt x="3175029" y="657388"/>
                </a:lnTo>
                <a:lnTo>
                  <a:pt x="3174920" y="657388"/>
                </a:lnTo>
                <a:lnTo>
                  <a:pt x="3175029" y="657640"/>
                </a:lnTo>
                <a:lnTo>
                  <a:pt x="3174921" y="657640"/>
                </a:lnTo>
                <a:lnTo>
                  <a:pt x="3175029" y="657891"/>
                </a:lnTo>
                <a:lnTo>
                  <a:pt x="3174920" y="657891"/>
                </a:lnTo>
                <a:lnTo>
                  <a:pt x="3175029" y="658143"/>
                </a:lnTo>
                <a:lnTo>
                  <a:pt x="3174921" y="658143"/>
                </a:lnTo>
                <a:lnTo>
                  <a:pt x="3175029" y="658394"/>
                </a:lnTo>
                <a:lnTo>
                  <a:pt x="3174920" y="658394"/>
                </a:lnTo>
                <a:lnTo>
                  <a:pt x="3175029" y="658646"/>
                </a:lnTo>
                <a:lnTo>
                  <a:pt x="3174920" y="658646"/>
                </a:lnTo>
                <a:lnTo>
                  <a:pt x="3175029" y="658898"/>
                </a:lnTo>
                <a:lnTo>
                  <a:pt x="3174921" y="658898"/>
                </a:lnTo>
                <a:lnTo>
                  <a:pt x="3175029" y="659149"/>
                </a:lnTo>
                <a:lnTo>
                  <a:pt x="3174920" y="659149"/>
                </a:lnTo>
                <a:lnTo>
                  <a:pt x="3175029" y="659401"/>
                </a:lnTo>
                <a:lnTo>
                  <a:pt x="3174921" y="659401"/>
                </a:lnTo>
                <a:lnTo>
                  <a:pt x="3175029" y="659652"/>
                </a:lnTo>
                <a:lnTo>
                  <a:pt x="3174920" y="659652"/>
                </a:lnTo>
                <a:lnTo>
                  <a:pt x="3175029" y="659904"/>
                </a:lnTo>
                <a:lnTo>
                  <a:pt x="3174921" y="659904"/>
                </a:lnTo>
                <a:lnTo>
                  <a:pt x="3175029" y="660155"/>
                </a:lnTo>
                <a:lnTo>
                  <a:pt x="3174920" y="660155"/>
                </a:lnTo>
                <a:lnTo>
                  <a:pt x="3175029" y="660407"/>
                </a:lnTo>
                <a:lnTo>
                  <a:pt x="3174921" y="660407"/>
                </a:lnTo>
                <a:lnTo>
                  <a:pt x="3175029" y="660658"/>
                </a:lnTo>
                <a:lnTo>
                  <a:pt x="3174920" y="660658"/>
                </a:lnTo>
                <a:lnTo>
                  <a:pt x="3175029" y="660910"/>
                </a:lnTo>
                <a:lnTo>
                  <a:pt x="3174920" y="660910"/>
                </a:lnTo>
                <a:lnTo>
                  <a:pt x="3175029" y="661162"/>
                </a:lnTo>
                <a:lnTo>
                  <a:pt x="3174921" y="661162"/>
                </a:lnTo>
                <a:lnTo>
                  <a:pt x="3175029" y="661413"/>
                </a:lnTo>
                <a:lnTo>
                  <a:pt x="3174920" y="661413"/>
                </a:lnTo>
                <a:lnTo>
                  <a:pt x="3175029" y="661665"/>
                </a:lnTo>
                <a:lnTo>
                  <a:pt x="3174921" y="661665"/>
                </a:lnTo>
                <a:lnTo>
                  <a:pt x="3175029" y="661916"/>
                </a:lnTo>
                <a:lnTo>
                  <a:pt x="3174920" y="661916"/>
                </a:lnTo>
                <a:lnTo>
                  <a:pt x="3175029" y="662168"/>
                </a:lnTo>
                <a:lnTo>
                  <a:pt x="3174921" y="662168"/>
                </a:lnTo>
                <a:lnTo>
                  <a:pt x="3175029" y="662419"/>
                </a:lnTo>
                <a:lnTo>
                  <a:pt x="3174920" y="662419"/>
                </a:lnTo>
                <a:lnTo>
                  <a:pt x="3175029" y="662671"/>
                </a:lnTo>
                <a:lnTo>
                  <a:pt x="3174921" y="662671"/>
                </a:lnTo>
                <a:lnTo>
                  <a:pt x="3175029" y="662922"/>
                </a:lnTo>
                <a:lnTo>
                  <a:pt x="3174920" y="662922"/>
                </a:lnTo>
                <a:lnTo>
                  <a:pt x="3175029" y="663174"/>
                </a:lnTo>
                <a:lnTo>
                  <a:pt x="3174921" y="663174"/>
                </a:lnTo>
                <a:lnTo>
                  <a:pt x="3175029" y="663425"/>
                </a:lnTo>
                <a:lnTo>
                  <a:pt x="3174920" y="663425"/>
                </a:lnTo>
                <a:lnTo>
                  <a:pt x="3175029" y="663677"/>
                </a:lnTo>
                <a:lnTo>
                  <a:pt x="3174921" y="663677"/>
                </a:lnTo>
                <a:lnTo>
                  <a:pt x="3175029" y="663928"/>
                </a:lnTo>
                <a:lnTo>
                  <a:pt x="3174920" y="663928"/>
                </a:lnTo>
                <a:lnTo>
                  <a:pt x="3175029" y="664180"/>
                </a:lnTo>
                <a:lnTo>
                  <a:pt x="3174920" y="664180"/>
                </a:lnTo>
                <a:lnTo>
                  <a:pt x="3175029" y="664432"/>
                </a:lnTo>
                <a:lnTo>
                  <a:pt x="3174921" y="664432"/>
                </a:lnTo>
                <a:lnTo>
                  <a:pt x="3175029" y="664683"/>
                </a:lnTo>
                <a:lnTo>
                  <a:pt x="3174920" y="664683"/>
                </a:lnTo>
                <a:lnTo>
                  <a:pt x="3175029" y="664935"/>
                </a:lnTo>
                <a:lnTo>
                  <a:pt x="3174921" y="664935"/>
                </a:lnTo>
                <a:lnTo>
                  <a:pt x="3175029" y="665186"/>
                </a:lnTo>
                <a:lnTo>
                  <a:pt x="3174920" y="665186"/>
                </a:lnTo>
                <a:lnTo>
                  <a:pt x="3175029" y="665438"/>
                </a:lnTo>
                <a:lnTo>
                  <a:pt x="3174921" y="665438"/>
                </a:lnTo>
                <a:lnTo>
                  <a:pt x="3175029" y="665689"/>
                </a:lnTo>
                <a:lnTo>
                  <a:pt x="3174920" y="665689"/>
                </a:lnTo>
                <a:lnTo>
                  <a:pt x="3175029" y="665941"/>
                </a:lnTo>
                <a:lnTo>
                  <a:pt x="3174921" y="665941"/>
                </a:lnTo>
                <a:lnTo>
                  <a:pt x="3175029" y="666192"/>
                </a:lnTo>
                <a:lnTo>
                  <a:pt x="3174920" y="666192"/>
                </a:lnTo>
                <a:lnTo>
                  <a:pt x="3175029" y="666444"/>
                </a:lnTo>
                <a:lnTo>
                  <a:pt x="3174920" y="666444"/>
                </a:lnTo>
                <a:lnTo>
                  <a:pt x="3175029" y="666696"/>
                </a:lnTo>
                <a:lnTo>
                  <a:pt x="3174921" y="666696"/>
                </a:lnTo>
                <a:lnTo>
                  <a:pt x="3175029" y="666947"/>
                </a:lnTo>
                <a:lnTo>
                  <a:pt x="3174920" y="666947"/>
                </a:lnTo>
                <a:lnTo>
                  <a:pt x="3175029" y="667199"/>
                </a:lnTo>
                <a:lnTo>
                  <a:pt x="3174921" y="667199"/>
                </a:lnTo>
                <a:lnTo>
                  <a:pt x="3175029" y="667450"/>
                </a:lnTo>
                <a:lnTo>
                  <a:pt x="3174920" y="667450"/>
                </a:lnTo>
                <a:lnTo>
                  <a:pt x="3175029" y="667702"/>
                </a:lnTo>
                <a:lnTo>
                  <a:pt x="3174921" y="667702"/>
                </a:lnTo>
                <a:lnTo>
                  <a:pt x="3175029" y="667953"/>
                </a:lnTo>
                <a:lnTo>
                  <a:pt x="3174920" y="667953"/>
                </a:lnTo>
                <a:lnTo>
                  <a:pt x="3175029" y="668205"/>
                </a:lnTo>
                <a:lnTo>
                  <a:pt x="3174921" y="668205"/>
                </a:lnTo>
                <a:lnTo>
                  <a:pt x="3175029" y="668456"/>
                </a:lnTo>
                <a:lnTo>
                  <a:pt x="3174920" y="668456"/>
                </a:lnTo>
                <a:lnTo>
                  <a:pt x="3175029" y="668708"/>
                </a:lnTo>
                <a:lnTo>
                  <a:pt x="3174921" y="668708"/>
                </a:lnTo>
                <a:lnTo>
                  <a:pt x="3175029" y="668959"/>
                </a:lnTo>
                <a:lnTo>
                  <a:pt x="3174920" y="668959"/>
                </a:lnTo>
                <a:lnTo>
                  <a:pt x="3175029" y="669211"/>
                </a:lnTo>
                <a:lnTo>
                  <a:pt x="3174921" y="669211"/>
                </a:lnTo>
                <a:lnTo>
                  <a:pt x="3175029" y="669462"/>
                </a:lnTo>
                <a:lnTo>
                  <a:pt x="3174920" y="669462"/>
                </a:lnTo>
                <a:lnTo>
                  <a:pt x="3175029" y="669714"/>
                </a:lnTo>
                <a:lnTo>
                  <a:pt x="3174921" y="669714"/>
                </a:lnTo>
                <a:lnTo>
                  <a:pt x="3175029" y="669965"/>
                </a:lnTo>
                <a:lnTo>
                  <a:pt x="3174920" y="669965"/>
                </a:lnTo>
                <a:lnTo>
                  <a:pt x="3175029" y="670217"/>
                </a:lnTo>
                <a:lnTo>
                  <a:pt x="3174920" y="670217"/>
                </a:lnTo>
                <a:lnTo>
                  <a:pt x="3175029" y="670469"/>
                </a:lnTo>
                <a:lnTo>
                  <a:pt x="3174921" y="670469"/>
                </a:lnTo>
                <a:lnTo>
                  <a:pt x="3175029" y="670720"/>
                </a:lnTo>
                <a:lnTo>
                  <a:pt x="3174920" y="670720"/>
                </a:lnTo>
                <a:lnTo>
                  <a:pt x="3175029" y="670972"/>
                </a:lnTo>
                <a:lnTo>
                  <a:pt x="3174921" y="670972"/>
                </a:lnTo>
                <a:lnTo>
                  <a:pt x="3175029" y="671223"/>
                </a:lnTo>
                <a:lnTo>
                  <a:pt x="3174920" y="671223"/>
                </a:lnTo>
                <a:lnTo>
                  <a:pt x="3175029" y="671475"/>
                </a:lnTo>
                <a:lnTo>
                  <a:pt x="3174921" y="671475"/>
                </a:lnTo>
                <a:lnTo>
                  <a:pt x="3175029" y="671726"/>
                </a:lnTo>
                <a:lnTo>
                  <a:pt x="3174920" y="671726"/>
                </a:lnTo>
                <a:lnTo>
                  <a:pt x="3175029" y="671978"/>
                </a:lnTo>
                <a:lnTo>
                  <a:pt x="3174921" y="671978"/>
                </a:lnTo>
                <a:lnTo>
                  <a:pt x="3175029" y="672229"/>
                </a:lnTo>
                <a:lnTo>
                  <a:pt x="3174920" y="672229"/>
                </a:lnTo>
                <a:lnTo>
                  <a:pt x="3175029" y="672481"/>
                </a:lnTo>
                <a:lnTo>
                  <a:pt x="3174920" y="672481"/>
                </a:lnTo>
                <a:lnTo>
                  <a:pt x="3175029" y="672733"/>
                </a:lnTo>
                <a:lnTo>
                  <a:pt x="3174921" y="672733"/>
                </a:lnTo>
                <a:lnTo>
                  <a:pt x="3175029" y="672984"/>
                </a:lnTo>
                <a:lnTo>
                  <a:pt x="3174920" y="672984"/>
                </a:lnTo>
                <a:lnTo>
                  <a:pt x="3175029" y="673236"/>
                </a:lnTo>
                <a:lnTo>
                  <a:pt x="3174921" y="673236"/>
                </a:lnTo>
                <a:lnTo>
                  <a:pt x="3175029" y="673487"/>
                </a:lnTo>
                <a:lnTo>
                  <a:pt x="3174920" y="673487"/>
                </a:lnTo>
                <a:lnTo>
                  <a:pt x="3175029" y="673739"/>
                </a:lnTo>
                <a:lnTo>
                  <a:pt x="3174921" y="673739"/>
                </a:lnTo>
                <a:lnTo>
                  <a:pt x="3175029" y="673990"/>
                </a:lnTo>
                <a:lnTo>
                  <a:pt x="3174920" y="673990"/>
                </a:lnTo>
                <a:lnTo>
                  <a:pt x="3175029" y="674242"/>
                </a:lnTo>
                <a:lnTo>
                  <a:pt x="3174921" y="674242"/>
                </a:lnTo>
                <a:lnTo>
                  <a:pt x="3175029" y="674493"/>
                </a:lnTo>
                <a:lnTo>
                  <a:pt x="3174920" y="674493"/>
                </a:lnTo>
                <a:lnTo>
                  <a:pt x="3175029" y="674745"/>
                </a:lnTo>
                <a:lnTo>
                  <a:pt x="3174921" y="674745"/>
                </a:lnTo>
                <a:lnTo>
                  <a:pt x="3175029" y="674996"/>
                </a:lnTo>
                <a:lnTo>
                  <a:pt x="3174920" y="674996"/>
                </a:lnTo>
                <a:lnTo>
                  <a:pt x="3175029" y="675248"/>
                </a:lnTo>
                <a:lnTo>
                  <a:pt x="3174921" y="675248"/>
                </a:lnTo>
                <a:lnTo>
                  <a:pt x="3175029" y="675499"/>
                </a:lnTo>
                <a:lnTo>
                  <a:pt x="3174920" y="675499"/>
                </a:lnTo>
                <a:lnTo>
                  <a:pt x="3175029" y="675751"/>
                </a:lnTo>
                <a:lnTo>
                  <a:pt x="3072756" y="675751"/>
                </a:lnTo>
                <a:lnTo>
                  <a:pt x="3020159" y="554276"/>
                </a:lnTo>
                <a:lnTo>
                  <a:pt x="2941264" y="676586"/>
                </a:lnTo>
                <a:lnTo>
                  <a:pt x="2840661" y="676586"/>
                </a:lnTo>
                <a:lnTo>
                  <a:pt x="2840829" y="676334"/>
                </a:lnTo>
                <a:lnTo>
                  <a:pt x="2840698" y="676334"/>
                </a:lnTo>
                <a:lnTo>
                  <a:pt x="2840661" y="676586"/>
                </a:lnTo>
                <a:lnTo>
                  <a:pt x="2689131" y="676586"/>
                </a:lnTo>
                <a:lnTo>
                  <a:pt x="2629437" y="636513"/>
                </a:lnTo>
                <a:lnTo>
                  <a:pt x="2559726" y="675751"/>
                </a:lnTo>
                <a:lnTo>
                  <a:pt x="2405691" y="675751"/>
                </a:lnTo>
                <a:lnTo>
                  <a:pt x="2405727" y="675499"/>
                </a:lnTo>
                <a:lnTo>
                  <a:pt x="2405691" y="675499"/>
                </a:lnTo>
                <a:lnTo>
                  <a:pt x="2405727" y="675248"/>
                </a:lnTo>
                <a:lnTo>
                  <a:pt x="2405691" y="675248"/>
                </a:lnTo>
                <a:lnTo>
                  <a:pt x="2405727" y="674996"/>
                </a:lnTo>
                <a:lnTo>
                  <a:pt x="2405691" y="674996"/>
                </a:lnTo>
                <a:lnTo>
                  <a:pt x="2405727" y="674745"/>
                </a:lnTo>
                <a:lnTo>
                  <a:pt x="2405691" y="674745"/>
                </a:lnTo>
                <a:lnTo>
                  <a:pt x="2405727" y="674493"/>
                </a:lnTo>
                <a:lnTo>
                  <a:pt x="2405691" y="674493"/>
                </a:lnTo>
                <a:lnTo>
                  <a:pt x="2405727" y="674242"/>
                </a:lnTo>
                <a:lnTo>
                  <a:pt x="2405691" y="674242"/>
                </a:lnTo>
                <a:lnTo>
                  <a:pt x="2405727" y="673990"/>
                </a:lnTo>
                <a:lnTo>
                  <a:pt x="2405691" y="673990"/>
                </a:lnTo>
                <a:lnTo>
                  <a:pt x="2405727" y="673739"/>
                </a:lnTo>
                <a:lnTo>
                  <a:pt x="2405691" y="673739"/>
                </a:lnTo>
                <a:lnTo>
                  <a:pt x="2405727" y="673487"/>
                </a:lnTo>
                <a:lnTo>
                  <a:pt x="2405691" y="673487"/>
                </a:lnTo>
                <a:lnTo>
                  <a:pt x="2405727" y="673236"/>
                </a:lnTo>
                <a:lnTo>
                  <a:pt x="2405691" y="673236"/>
                </a:lnTo>
                <a:lnTo>
                  <a:pt x="2405727" y="672984"/>
                </a:lnTo>
                <a:lnTo>
                  <a:pt x="2405691" y="672984"/>
                </a:lnTo>
                <a:lnTo>
                  <a:pt x="2405727" y="672733"/>
                </a:lnTo>
                <a:lnTo>
                  <a:pt x="2405691" y="672733"/>
                </a:lnTo>
                <a:lnTo>
                  <a:pt x="2405727" y="672481"/>
                </a:lnTo>
                <a:lnTo>
                  <a:pt x="2405691" y="672481"/>
                </a:lnTo>
                <a:lnTo>
                  <a:pt x="2405727" y="672229"/>
                </a:lnTo>
                <a:lnTo>
                  <a:pt x="2405691" y="672229"/>
                </a:lnTo>
                <a:lnTo>
                  <a:pt x="2405727" y="671978"/>
                </a:lnTo>
                <a:lnTo>
                  <a:pt x="2405691" y="671978"/>
                </a:lnTo>
                <a:lnTo>
                  <a:pt x="2405727" y="671726"/>
                </a:lnTo>
                <a:lnTo>
                  <a:pt x="2405691" y="671726"/>
                </a:lnTo>
                <a:lnTo>
                  <a:pt x="2405727" y="671475"/>
                </a:lnTo>
                <a:lnTo>
                  <a:pt x="2405691" y="671475"/>
                </a:lnTo>
                <a:lnTo>
                  <a:pt x="2405727" y="671223"/>
                </a:lnTo>
                <a:lnTo>
                  <a:pt x="2405691" y="671223"/>
                </a:lnTo>
                <a:lnTo>
                  <a:pt x="2405727" y="670972"/>
                </a:lnTo>
                <a:lnTo>
                  <a:pt x="2405691" y="670972"/>
                </a:lnTo>
                <a:lnTo>
                  <a:pt x="2405727" y="670720"/>
                </a:lnTo>
                <a:lnTo>
                  <a:pt x="2405691" y="670720"/>
                </a:lnTo>
                <a:lnTo>
                  <a:pt x="2405727" y="670469"/>
                </a:lnTo>
                <a:lnTo>
                  <a:pt x="2405691" y="670469"/>
                </a:lnTo>
                <a:lnTo>
                  <a:pt x="2405727" y="670217"/>
                </a:lnTo>
                <a:lnTo>
                  <a:pt x="2405691" y="670217"/>
                </a:lnTo>
                <a:lnTo>
                  <a:pt x="2405727" y="669965"/>
                </a:lnTo>
                <a:lnTo>
                  <a:pt x="2405691" y="669965"/>
                </a:lnTo>
                <a:lnTo>
                  <a:pt x="2405727" y="669714"/>
                </a:lnTo>
                <a:lnTo>
                  <a:pt x="2405691" y="669714"/>
                </a:lnTo>
                <a:lnTo>
                  <a:pt x="2405727" y="669462"/>
                </a:lnTo>
                <a:lnTo>
                  <a:pt x="2405691" y="669462"/>
                </a:lnTo>
                <a:lnTo>
                  <a:pt x="2405727" y="669211"/>
                </a:lnTo>
                <a:lnTo>
                  <a:pt x="2405691" y="669211"/>
                </a:lnTo>
                <a:lnTo>
                  <a:pt x="2405727" y="668959"/>
                </a:lnTo>
                <a:lnTo>
                  <a:pt x="2405691" y="668959"/>
                </a:lnTo>
                <a:lnTo>
                  <a:pt x="2405727" y="668708"/>
                </a:lnTo>
                <a:lnTo>
                  <a:pt x="2405691" y="668708"/>
                </a:lnTo>
                <a:lnTo>
                  <a:pt x="2405727" y="668456"/>
                </a:lnTo>
                <a:lnTo>
                  <a:pt x="2405691" y="668456"/>
                </a:lnTo>
                <a:lnTo>
                  <a:pt x="2405727" y="668205"/>
                </a:lnTo>
                <a:lnTo>
                  <a:pt x="2405691" y="668205"/>
                </a:lnTo>
                <a:lnTo>
                  <a:pt x="2405727" y="667953"/>
                </a:lnTo>
                <a:lnTo>
                  <a:pt x="2405691" y="667953"/>
                </a:lnTo>
                <a:lnTo>
                  <a:pt x="2405727" y="667702"/>
                </a:lnTo>
                <a:lnTo>
                  <a:pt x="2405691" y="667702"/>
                </a:lnTo>
                <a:lnTo>
                  <a:pt x="2405727" y="667450"/>
                </a:lnTo>
                <a:lnTo>
                  <a:pt x="2405691" y="667450"/>
                </a:lnTo>
                <a:lnTo>
                  <a:pt x="2405727" y="667199"/>
                </a:lnTo>
                <a:lnTo>
                  <a:pt x="2405691" y="667199"/>
                </a:lnTo>
                <a:lnTo>
                  <a:pt x="2405727" y="666947"/>
                </a:lnTo>
                <a:lnTo>
                  <a:pt x="2405691" y="666947"/>
                </a:lnTo>
                <a:lnTo>
                  <a:pt x="2405727" y="666696"/>
                </a:lnTo>
                <a:lnTo>
                  <a:pt x="2405691" y="666696"/>
                </a:lnTo>
                <a:lnTo>
                  <a:pt x="2405727" y="666444"/>
                </a:lnTo>
                <a:lnTo>
                  <a:pt x="2405691" y="666444"/>
                </a:lnTo>
                <a:lnTo>
                  <a:pt x="2405727" y="666192"/>
                </a:lnTo>
                <a:lnTo>
                  <a:pt x="2405691" y="666192"/>
                </a:lnTo>
                <a:lnTo>
                  <a:pt x="2405727" y="665941"/>
                </a:lnTo>
                <a:lnTo>
                  <a:pt x="2405691" y="665941"/>
                </a:lnTo>
                <a:lnTo>
                  <a:pt x="2405727" y="665689"/>
                </a:lnTo>
                <a:lnTo>
                  <a:pt x="2405691" y="665689"/>
                </a:lnTo>
                <a:lnTo>
                  <a:pt x="2405727" y="665438"/>
                </a:lnTo>
                <a:lnTo>
                  <a:pt x="2405691" y="665438"/>
                </a:lnTo>
                <a:lnTo>
                  <a:pt x="2405727" y="665186"/>
                </a:lnTo>
                <a:lnTo>
                  <a:pt x="2405691" y="665186"/>
                </a:lnTo>
                <a:lnTo>
                  <a:pt x="2405727" y="664935"/>
                </a:lnTo>
                <a:lnTo>
                  <a:pt x="2405691" y="664935"/>
                </a:lnTo>
                <a:lnTo>
                  <a:pt x="2405727" y="664683"/>
                </a:lnTo>
                <a:lnTo>
                  <a:pt x="2405691" y="664683"/>
                </a:lnTo>
                <a:lnTo>
                  <a:pt x="2405727" y="664432"/>
                </a:lnTo>
                <a:lnTo>
                  <a:pt x="2405691" y="664432"/>
                </a:lnTo>
                <a:lnTo>
                  <a:pt x="2405727" y="664180"/>
                </a:lnTo>
                <a:lnTo>
                  <a:pt x="2405691" y="664180"/>
                </a:lnTo>
                <a:lnTo>
                  <a:pt x="2405727" y="663928"/>
                </a:lnTo>
                <a:lnTo>
                  <a:pt x="2405691" y="663928"/>
                </a:lnTo>
                <a:lnTo>
                  <a:pt x="2405727" y="663677"/>
                </a:lnTo>
                <a:lnTo>
                  <a:pt x="2405691" y="663677"/>
                </a:lnTo>
                <a:lnTo>
                  <a:pt x="2405727" y="663425"/>
                </a:lnTo>
                <a:lnTo>
                  <a:pt x="2405691" y="663425"/>
                </a:lnTo>
                <a:lnTo>
                  <a:pt x="2405727" y="663174"/>
                </a:lnTo>
                <a:lnTo>
                  <a:pt x="2405691" y="663174"/>
                </a:lnTo>
                <a:lnTo>
                  <a:pt x="2405727" y="662922"/>
                </a:lnTo>
                <a:lnTo>
                  <a:pt x="2405691" y="662922"/>
                </a:lnTo>
                <a:lnTo>
                  <a:pt x="2405727" y="662671"/>
                </a:lnTo>
                <a:lnTo>
                  <a:pt x="2405691" y="662671"/>
                </a:lnTo>
                <a:lnTo>
                  <a:pt x="2405727" y="662419"/>
                </a:lnTo>
                <a:lnTo>
                  <a:pt x="2405691" y="662419"/>
                </a:lnTo>
                <a:lnTo>
                  <a:pt x="2405727" y="662168"/>
                </a:lnTo>
                <a:lnTo>
                  <a:pt x="2405691" y="662168"/>
                </a:lnTo>
                <a:lnTo>
                  <a:pt x="2405727" y="661916"/>
                </a:lnTo>
                <a:lnTo>
                  <a:pt x="2405691" y="661916"/>
                </a:lnTo>
                <a:lnTo>
                  <a:pt x="2405727" y="661665"/>
                </a:lnTo>
                <a:lnTo>
                  <a:pt x="2405691" y="661665"/>
                </a:lnTo>
                <a:lnTo>
                  <a:pt x="2405727" y="661413"/>
                </a:lnTo>
                <a:lnTo>
                  <a:pt x="2405691" y="661413"/>
                </a:lnTo>
                <a:lnTo>
                  <a:pt x="2405727" y="661162"/>
                </a:lnTo>
                <a:lnTo>
                  <a:pt x="2405691" y="661162"/>
                </a:lnTo>
                <a:lnTo>
                  <a:pt x="2405727" y="660910"/>
                </a:lnTo>
                <a:lnTo>
                  <a:pt x="2405691" y="660910"/>
                </a:lnTo>
                <a:lnTo>
                  <a:pt x="2405727" y="660658"/>
                </a:lnTo>
                <a:lnTo>
                  <a:pt x="2405691" y="660658"/>
                </a:lnTo>
                <a:lnTo>
                  <a:pt x="2405727" y="660407"/>
                </a:lnTo>
                <a:lnTo>
                  <a:pt x="2405691" y="660407"/>
                </a:lnTo>
                <a:lnTo>
                  <a:pt x="2405727" y="660155"/>
                </a:lnTo>
                <a:lnTo>
                  <a:pt x="2405691" y="660155"/>
                </a:lnTo>
                <a:lnTo>
                  <a:pt x="2405727" y="659904"/>
                </a:lnTo>
                <a:lnTo>
                  <a:pt x="2405691" y="659904"/>
                </a:lnTo>
                <a:lnTo>
                  <a:pt x="2405727" y="659652"/>
                </a:lnTo>
                <a:lnTo>
                  <a:pt x="2405691" y="659652"/>
                </a:lnTo>
                <a:lnTo>
                  <a:pt x="2405727" y="659401"/>
                </a:lnTo>
                <a:lnTo>
                  <a:pt x="2405691" y="659401"/>
                </a:lnTo>
                <a:lnTo>
                  <a:pt x="2405727" y="659149"/>
                </a:lnTo>
                <a:lnTo>
                  <a:pt x="2405691" y="659149"/>
                </a:lnTo>
                <a:lnTo>
                  <a:pt x="2405727" y="658898"/>
                </a:lnTo>
                <a:lnTo>
                  <a:pt x="2405691" y="658898"/>
                </a:lnTo>
                <a:lnTo>
                  <a:pt x="2405727" y="658646"/>
                </a:lnTo>
                <a:lnTo>
                  <a:pt x="2405691" y="658646"/>
                </a:lnTo>
                <a:lnTo>
                  <a:pt x="2405727" y="658394"/>
                </a:lnTo>
                <a:lnTo>
                  <a:pt x="2405691" y="658394"/>
                </a:lnTo>
                <a:lnTo>
                  <a:pt x="2405727" y="658143"/>
                </a:lnTo>
                <a:lnTo>
                  <a:pt x="2405691" y="658143"/>
                </a:lnTo>
                <a:lnTo>
                  <a:pt x="2405727" y="657891"/>
                </a:lnTo>
                <a:lnTo>
                  <a:pt x="2405691" y="657891"/>
                </a:lnTo>
                <a:lnTo>
                  <a:pt x="2405727" y="657640"/>
                </a:lnTo>
                <a:lnTo>
                  <a:pt x="2405691" y="657640"/>
                </a:lnTo>
                <a:lnTo>
                  <a:pt x="2405727" y="657388"/>
                </a:lnTo>
                <a:lnTo>
                  <a:pt x="2405691" y="657388"/>
                </a:lnTo>
                <a:lnTo>
                  <a:pt x="2405727" y="657137"/>
                </a:lnTo>
                <a:lnTo>
                  <a:pt x="2405691" y="657137"/>
                </a:lnTo>
                <a:lnTo>
                  <a:pt x="2405727" y="656885"/>
                </a:lnTo>
                <a:lnTo>
                  <a:pt x="2405691" y="656885"/>
                </a:lnTo>
                <a:lnTo>
                  <a:pt x="2405727" y="656634"/>
                </a:lnTo>
                <a:lnTo>
                  <a:pt x="2405691" y="656634"/>
                </a:lnTo>
                <a:lnTo>
                  <a:pt x="2405727" y="656382"/>
                </a:lnTo>
                <a:lnTo>
                  <a:pt x="2405691" y="656382"/>
                </a:lnTo>
                <a:lnTo>
                  <a:pt x="2405727" y="656131"/>
                </a:lnTo>
                <a:lnTo>
                  <a:pt x="2405691" y="656131"/>
                </a:lnTo>
                <a:lnTo>
                  <a:pt x="2405727" y="655879"/>
                </a:lnTo>
                <a:lnTo>
                  <a:pt x="2405691" y="655879"/>
                </a:lnTo>
                <a:lnTo>
                  <a:pt x="2405727" y="655628"/>
                </a:lnTo>
                <a:lnTo>
                  <a:pt x="2405691" y="655628"/>
                </a:lnTo>
                <a:lnTo>
                  <a:pt x="2405727" y="655376"/>
                </a:lnTo>
                <a:lnTo>
                  <a:pt x="2405691" y="655376"/>
                </a:lnTo>
                <a:lnTo>
                  <a:pt x="2416962" y="576063"/>
                </a:lnTo>
                <a:lnTo>
                  <a:pt x="2439504" y="595683"/>
                </a:lnTo>
                <a:lnTo>
                  <a:pt x="2512138" y="595683"/>
                </a:lnTo>
                <a:lnTo>
                  <a:pt x="2543849" y="577760"/>
                </a:lnTo>
                <a:lnTo>
                  <a:pt x="2469976" y="527144"/>
                </a:lnTo>
                <a:lnTo>
                  <a:pt x="2470009" y="526915"/>
                </a:lnTo>
                <a:lnTo>
                  <a:pt x="2469976" y="526892"/>
                </a:lnTo>
                <a:lnTo>
                  <a:pt x="2470009" y="526664"/>
                </a:lnTo>
                <a:lnTo>
                  <a:pt x="2469976" y="526641"/>
                </a:lnTo>
                <a:lnTo>
                  <a:pt x="2470009" y="526412"/>
                </a:lnTo>
                <a:lnTo>
                  <a:pt x="2469976" y="526389"/>
                </a:lnTo>
                <a:lnTo>
                  <a:pt x="2470009" y="526161"/>
                </a:lnTo>
                <a:lnTo>
                  <a:pt x="2469976" y="526138"/>
                </a:lnTo>
                <a:lnTo>
                  <a:pt x="2470009" y="525909"/>
                </a:lnTo>
                <a:lnTo>
                  <a:pt x="2469976" y="525886"/>
                </a:lnTo>
                <a:lnTo>
                  <a:pt x="2470009" y="525658"/>
                </a:lnTo>
                <a:lnTo>
                  <a:pt x="2469976" y="525635"/>
                </a:lnTo>
                <a:lnTo>
                  <a:pt x="2470009" y="525406"/>
                </a:lnTo>
                <a:lnTo>
                  <a:pt x="2469976" y="525383"/>
                </a:lnTo>
                <a:lnTo>
                  <a:pt x="2470009" y="525155"/>
                </a:lnTo>
                <a:lnTo>
                  <a:pt x="2469976" y="525132"/>
                </a:lnTo>
                <a:lnTo>
                  <a:pt x="2470009" y="524903"/>
                </a:lnTo>
                <a:lnTo>
                  <a:pt x="2469976" y="524880"/>
                </a:lnTo>
                <a:lnTo>
                  <a:pt x="2470009" y="524652"/>
                </a:lnTo>
                <a:lnTo>
                  <a:pt x="2469976" y="524629"/>
                </a:lnTo>
                <a:lnTo>
                  <a:pt x="2470009" y="524400"/>
                </a:lnTo>
                <a:lnTo>
                  <a:pt x="2469976" y="524377"/>
                </a:lnTo>
                <a:lnTo>
                  <a:pt x="2470009" y="524149"/>
                </a:lnTo>
                <a:lnTo>
                  <a:pt x="2469976" y="524126"/>
                </a:lnTo>
                <a:lnTo>
                  <a:pt x="2470009" y="523897"/>
                </a:lnTo>
                <a:lnTo>
                  <a:pt x="2469976" y="523874"/>
                </a:lnTo>
                <a:lnTo>
                  <a:pt x="2470009" y="523645"/>
                </a:lnTo>
                <a:lnTo>
                  <a:pt x="2469976" y="523622"/>
                </a:lnTo>
                <a:lnTo>
                  <a:pt x="2470009" y="523394"/>
                </a:lnTo>
                <a:lnTo>
                  <a:pt x="2469976" y="523371"/>
                </a:lnTo>
                <a:lnTo>
                  <a:pt x="2470009" y="523142"/>
                </a:lnTo>
                <a:lnTo>
                  <a:pt x="2469976" y="523119"/>
                </a:lnTo>
                <a:lnTo>
                  <a:pt x="2470009" y="522891"/>
                </a:lnTo>
                <a:lnTo>
                  <a:pt x="2469976" y="522868"/>
                </a:lnTo>
                <a:lnTo>
                  <a:pt x="2470009" y="522639"/>
                </a:lnTo>
                <a:lnTo>
                  <a:pt x="2469976" y="522616"/>
                </a:lnTo>
                <a:lnTo>
                  <a:pt x="2470009" y="522388"/>
                </a:lnTo>
                <a:lnTo>
                  <a:pt x="2469976" y="522365"/>
                </a:lnTo>
                <a:lnTo>
                  <a:pt x="2470009" y="522136"/>
                </a:lnTo>
                <a:lnTo>
                  <a:pt x="2469976" y="522113"/>
                </a:lnTo>
                <a:lnTo>
                  <a:pt x="2470009" y="521885"/>
                </a:lnTo>
                <a:lnTo>
                  <a:pt x="2469976" y="521862"/>
                </a:lnTo>
                <a:lnTo>
                  <a:pt x="2470009" y="521633"/>
                </a:lnTo>
                <a:lnTo>
                  <a:pt x="2469976" y="521610"/>
                </a:lnTo>
                <a:lnTo>
                  <a:pt x="2470009" y="521381"/>
                </a:lnTo>
                <a:lnTo>
                  <a:pt x="2469976" y="521358"/>
                </a:lnTo>
                <a:lnTo>
                  <a:pt x="2470009" y="521130"/>
                </a:lnTo>
                <a:lnTo>
                  <a:pt x="2469976" y="521107"/>
                </a:lnTo>
                <a:lnTo>
                  <a:pt x="2470009" y="520878"/>
                </a:lnTo>
                <a:lnTo>
                  <a:pt x="2469976" y="520855"/>
                </a:lnTo>
                <a:lnTo>
                  <a:pt x="2470009" y="520627"/>
                </a:lnTo>
                <a:lnTo>
                  <a:pt x="2469976" y="520604"/>
                </a:lnTo>
                <a:lnTo>
                  <a:pt x="2470009" y="520375"/>
                </a:lnTo>
                <a:lnTo>
                  <a:pt x="2469976" y="520352"/>
                </a:lnTo>
                <a:lnTo>
                  <a:pt x="2470009" y="520124"/>
                </a:lnTo>
                <a:lnTo>
                  <a:pt x="2469976" y="520101"/>
                </a:lnTo>
                <a:lnTo>
                  <a:pt x="2470009" y="519872"/>
                </a:lnTo>
                <a:lnTo>
                  <a:pt x="2469976" y="519849"/>
                </a:lnTo>
                <a:lnTo>
                  <a:pt x="2470009" y="519621"/>
                </a:lnTo>
                <a:lnTo>
                  <a:pt x="2469976" y="519598"/>
                </a:lnTo>
                <a:lnTo>
                  <a:pt x="2470009" y="519369"/>
                </a:lnTo>
                <a:lnTo>
                  <a:pt x="2469976" y="519346"/>
                </a:lnTo>
                <a:lnTo>
                  <a:pt x="2470009" y="519118"/>
                </a:lnTo>
                <a:lnTo>
                  <a:pt x="2469976" y="519095"/>
                </a:lnTo>
                <a:lnTo>
                  <a:pt x="2470009" y="518866"/>
                </a:lnTo>
                <a:lnTo>
                  <a:pt x="2469976" y="518843"/>
                </a:lnTo>
                <a:lnTo>
                  <a:pt x="2470009" y="518615"/>
                </a:lnTo>
                <a:lnTo>
                  <a:pt x="2469976" y="518592"/>
                </a:lnTo>
                <a:lnTo>
                  <a:pt x="2470009" y="518363"/>
                </a:lnTo>
                <a:lnTo>
                  <a:pt x="2469976" y="518340"/>
                </a:lnTo>
                <a:lnTo>
                  <a:pt x="2470009" y="518112"/>
                </a:lnTo>
                <a:lnTo>
                  <a:pt x="2469976" y="518089"/>
                </a:lnTo>
                <a:lnTo>
                  <a:pt x="2470009" y="517860"/>
                </a:lnTo>
                <a:lnTo>
                  <a:pt x="2469976" y="517837"/>
                </a:lnTo>
                <a:lnTo>
                  <a:pt x="2470009" y="517608"/>
                </a:lnTo>
                <a:lnTo>
                  <a:pt x="2469976" y="517585"/>
                </a:lnTo>
                <a:lnTo>
                  <a:pt x="2470009" y="517357"/>
                </a:lnTo>
                <a:lnTo>
                  <a:pt x="2469976" y="517334"/>
                </a:lnTo>
                <a:lnTo>
                  <a:pt x="2470009" y="517105"/>
                </a:lnTo>
                <a:lnTo>
                  <a:pt x="2469976" y="517082"/>
                </a:lnTo>
                <a:lnTo>
                  <a:pt x="2470009" y="516854"/>
                </a:lnTo>
                <a:lnTo>
                  <a:pt x="2469976" y="516831"/>
                </a:lnTo>
                <a:lnTo>
                  <a:pt x="2470009" y="516602"/>
                </a:lnTo>
                <a:lnTo>
                  <a:pt x="2469976" y="516579"/>
                </a:lnTo>
                <a:lnTo>
                  <a:pt x="2470009" y="516351"/>
                </a:lnTo>
                <a:lnTo>
                  <a:pt x="2469976" y="516328"/>
                </a:lnTo>
                <a:lnTo>
                  <a:pt x="2470009" y="516099"/>
                </a:lnTo>
                <a:lnTo>
                  <a:pt x="2469976" y="516076"/>
                </a:lnTo>
                <a:lnTo>
                  <a:pt x="2470009" y="515848"/>
                </a:lnTo>
                <a:lnTo>
                  <a:pt x="2469976" y="515825"/>
                </a:lnTo>
                <a:lnTo>
                  <a:pt x="2470009" y="515596"/>
                </a:lnTo>
                <a:lnTo>
                  <a:pt x="2469976" y="515573"/>
                </a:lnTo>
                <a:lnTo>
                  <a:pt x="2470009" y="515344"/>
                </a:lnTo>
                <a:lnTo>
                  <a:pt x="2469976" y="515321"/>
                </a:lnTo>
                <a:lnTo>
                  <a:pt x="2470009" y="515093"/>
                </a:lnTo>
                <a:lnTo>
                  <a:pt x="2469976" y="515070"/>
                </a:lnTo>
                <a:lnTo>
                  <a:pt x="2470009" y="514841"/>
                </a:lnTo>
                <a:lnTo>
                  <a:pt x="2469976" y="514818"/>
                </a:lnTo>
                <a:lnTo>
                  <a:pt x="2470009" y="514590"/>
                </a:lnTo>
                <a:lnTo>
                  <a:pt x="2469976" y="514567"/>
                </a:lnTo>
                <a:lnTo>
                  <a:pt x="2470009" y="514338"/>
                </a:lnTo>
                <a:lnTo>
                  <a:pt x="2469976" y="514315"/>
                </a:lnTo>
                <a:lnTo>
                  <a:pt x="2470009" y="514087"/>
                </a:lnTo>
                <a:lnTo>
                  <a:pt x="2469976" y="514064"/>
                </a:lnTo>
                <a:lnTo>
                  <a:pt x="2470009" y="513835"/>
                </a:lnTo>
                <a:lnTo>
                  <a:pt x="2469976" y="513812"/>
                </a:lnTo>
                <a:lnTo>
                  <a:pt x="2470009" y="513584"/>
                </a:lnTo>
                <a:lnTo>
                  <a:pt x="2469976" y="513561"/>
                </a:lnTo>
                <a:lnTo>
                  <a:pt x="2470009" y="513332"/>
                </a:lnTo>
                <a:lnTo>
                  <a:pt x="2469976" y="513309"/>
                </a:lnTo>
                <a:lnTo>
                  <a:pt x="2470009" y="513081"/>
                </a:lnTo>
                <a:lnTo>
                  <a:pt x="2469976" y="513058"/>
                </a:lnTo>
                <a:lnTo>
                  <a:pt x="2470009" y="512829"/>
                </a:lnTo>
                <a:lnTo>
                  <a:pt x="2469976" y="512806"/>
                </a:lnTo>
                <a:lnTo>
                  <a:pt x="2470009" y="512578"/>
                </a:lnTo>
                <a:lnTo>
                  <a:pt x="2469976" y="512555"/>
                </a:lnTo>
                <a:lnTo>
                  <a:pt x="2470009" y="512326"/>
                </a:lnTo>
                <a:lnTo>
                  <a:pt x="2469976" y="512303"/>
                </a:lnTo>
                <a:lnTo>
                  <a:pt x="2470009" y="512074"/>
                </a:lnTo>
                <a:lnTo>
                  <a:pt x="2469976" y="512051"/>
                </a:lnTo>
                <a:lnTo>
                  <a:pt x="2470009" y="511823"/>
                </a:lnTo>
                <a:lnTo>
                  <a:pt x="2469976" y="511800"/>
                </a:lnTo>
                <a:lnTo>
                  <a:pt x="2470009" y="511571"/>
                </a:lnTo>
                <a:lnTo>
                  <a:pt x="2469976" y="511548"/>
                </a:lnTo>
                <a:lnTo>
                  <a:pt x="2470009" y="511320"/>
                </a:lnTo>
                <a:lnTo>
                  <a:pt x="2469976" y="511297"/>
                </a:lnTo>
                <a:lnTo>
                  <a:pt x="2470009" y="511068"/>
                </a:lnTo>
                <a:lnTo>
                  <a:pt x="2469976" y="511045"/>
                </a:lnTo>
                <a:lnTo>
                  <a:pt x="2470009" y="510817"/>
                </a:lnTo>
                <a:lnTo>
                  <a:pt x="2469976" y="510794"/>
                </a:lnTo>
                <a:lnTo>
                  <a:pt x="2470009" y="510565"/>
                </a:lnTo>
                <a:lnTo>
                  <a:pt x="2469976" y="510542"/>
                </a:lnTo>
                <a:lnTo>
                  <a:pt x="2470009" y="510314"/>
                </a:lnTo>
                <a:lnTo>
                  <a:pt x="2469976" y="510291"/>
                </a:lnTo>
                <a:lnTo>
                  <a:pt x="2470009" y="510062"/>
                </a:lnTo>
                <a:lnTo>
                  <a:pt x="2469976" y="510039"/>
                </a:lnTo>
                <a:lnTo>
                  <a:pt x="2470009" y="509810"/>
                </a:lnTo>
                <a:lnTo>
                  <a:pt x="2469976" y="509787"/>
                </a:lnTo>
                <a:lnTo>
                  <a:pt x="2470009" y="509559"/>
                </a:lnTo>
                <a:lnTo>
                  <a:pt x="2469976" y="509536"/>
                </a:lnTo>
                <a:lnTo>
                  <a:pt x="2470009" y="509307"/>
                </a:lnTo>
                <a:lnTo>
                  <a:pt x="2469976" y="509284"/>
                </a:lnTo>
                <a:lnTo>
                  <a:pt x="2470009" y="509056"/>
                </a:lnTo>
                <a:lnTo>
                  <a:pt x="2469976" y="509033"/>
                </a:lnTo>
                <a:lnTo>
                  <a:pt x="2470009" y="508804"/>
                </a:lnTo>
                <a:lnTo>
                  <a:pt x="2469976" y="508781"/>
                </a:lnTo>
                <a:lnTo>
                  <a:pt x="2470009" y="508553"/>
                </a:lnTo>
                <a:lnTo>
                  <a:pt x="2469976" y="508530"/>
                </a:lnTo>
                <a:lnTo>
                  <a:pt x="2470009" y="508301"/>
                </a:lnTo>
                <a:lnTo>
                  <a:pt x="2469976" y="508278"/>
                </a:lnTo>
                <a:lnTo>
                  <a:pt x="2470009" y="508050"/>
                </a:lnTo>
                <a:lnTo>
                  <a:pt x="2469976" y="508027"/>
                </a:lnTo>
                <a:lnTo>
                  <a:pt x="2470009" y="507798"/>
                </a:lnTo>
                <a:lnTo>
                  <a:pt x="2469976" y="507775"/>
                </a:lnTo>
                <a:lnTo>
                  <a:pt x="2470009" y="507547"/>
                </a:lnTo>
                <a:lnTo>
                  <a:pt x="2469976" y="507524"/>
                </a:lnTo>
                <a:lnTo>
                  <a:pt x="2470009" y="507295"/>
                </a:lnTo>
                <a:lnTo>
                  <a:pt x="2469976" y="507272"/>
                </a:lnTo>
                <a:lnTo>
                  <a:pt x="2470009" y="507044"/>
                </a:lnTo>
                <a:lnTo>
                  <a:pt x="2469976" y="507021"/>
                </a:lnTo>
                <a:lnTo>
                  <a:pt x="2470009" y="506792"/>
                </a:lnTo>
                <a:lnTo>
                  <a:pt x="2469976" y="506769"/>
                </a:lnTo>
                <a:lnTo>
                  <a:pt x="2476231" y="463275"/>
                </a:lnTo>
                <a:lnTo>
                  <a:pt x="2439921" y="463275"/>
                </a:lnTo>
                <a:lnTo>
                  <a:pt x="2439957" y="463023"/>
                </a:lnTo>
                <a:lnTo>
                  <a:pt x="2439921" y="463023"/>
                </a:lnTo>
                <a:lnTo>
                  <a:pt x="2439957" y="462772"/>
                </a:lnTo>
                <a:lnTo>
                  <a:pt x="2439921" y="462772"/>
                </a:lnTo>
                <a:lnTo>
                  <a:pt x="2439957" y="462520"/>
                </a:lnTo>
                <a:lnTo>
                  <a:pt x="2439921" y="462520"/>
                </a:lnTo>
                <a:lnTo>
                  <a:pt x="2439957" y="462269"/>
                </a:lnTo>
                <a:lnTo>
                  <a:pt x="2439921" y="462269"/>
                </a:lnTo>
                <a:lnTo>
                  <a:pt x="2439957" y="462017"/>
                </a:lnTo>
                <a:lnTo>
                  <a:pt x="2439921" y="462017"/>
                </a:lnTo>
                <a:lnTo>
                  <a:pt x="2439957" y="461766"/>
                </a:lnTo>
                <a:lnTo>
                  <a:pt x="2439921" y="461766"/>
                </a:lnTo>
                <a:lnTo>
                  <a:pt x="2439957" y="461514"/>
                </a:lnTo>
                <a:lnTo>
                  <a:pt x="2439921" y="461514"/>
                </a:lnTo>
                <a:lnTo>
                  <a:pt x="2439957" y="461263"/>
                </a:lnTo>
                <a:lnTo>
                  <a:pt x="2439921" y="461263"/>
                </a:lnTo>
                <a:lnTo>
                  <a:pt x="2439957" y="461011"/>
                </a:lnTo>
                <a:lnTo>
                  <a:pt x="2439921" y="461011"/>
                </a:lnTo>
                <a:lnTo>
                  <a:pt x="2439957" y="460760"/>
                </a:lnTo>
                <a:lnTo>
                  <a:pt x="2439921" y="460760"/>
                </a:lnTo>
                <a:lnTo>
                  <a:pt x="2439957" y="460508"/>
                </a:lnTo>
                <a:lnTo>
                  <a:pt x="2439921" y="460508"/>
                </a:lnTo>
                <a:lnTo>
                  <a:pt x="2439957" y="460257"/>
                </a:lnTo>
                <a:lnTo>
                  <a:pt x="2439921" y="460257"/>
                </a:lnTo>
                <a:lnTo>
                  <a:pt x="2439957" y="460005"/>
                </a:lnTo>
                <a:lnTo>
                  <a:pt x="2439921" y="460005"/>
                </a:lnTo>
                <a:lnTo>
                  <a:pt x="2439957" y="459753"/>
                </a:lnTo>
                <a:lnTo>
                  <a:pt x="2439921" y="459753"/>
                </a:lnTo>
                <a:lnTo>
                  <a:pt x="2439957" y="459502"/>
                </a:lnTo>
                <a:lnTo>
                  <a:pt x="2439921" y="459502"/>
                </a:lnTo>
                <a:lnTo>
                  <a:pt x="2439957" y="459250"/>
                </a:lnTo>
                <a:lnTo>
                  <a:pt x="2439921" y="459250"/>
                </a:lnTo>
                <a:lnTo>
                  <a:pt x="2439957" y="458999"/>
                </a:lnTo>
                <a:lnTo>
                  <a:pt x="2439921" y="458999"/>
                </a:lnTo>
                <a:lnTo>
                  <a:pt x="2439957" y="458747"/>
                </a:lnTo>
                <a:lnTo>
                  <a:pt x="2439921" y="458747"/>
                </a:lnTo>
                <a:lnTo>
                  <a:pt x="2439957" y="458496"/>
                </a:lnTo>
                <a:lnTo>
                  <a:pt x="2439921" y="458496"/>
                </a:lnTo>
                <a:lnTo>
                  <a:pt x="2439957" y="458244"/>
                </a:lnTo>
                <a:lnTo>
                  <a:pt x="2439921" y="458244"/>
                </a:lnTo>
                <a:lnTo>
                  <a:pt x="2439957" y="457993"/>
                </a:lnTo>
                <a:lnTo>
                  <a:pt x="2439921" y="457993"/>
                </a:lnTo>
                <a:lnTo>
                  <a:pt x="2439957" y="457741"/>
                </a:lnTo>
                <a:lnTo>
                  <a:pt x="2439921" y="457741"/>
                </a:lnTo>
                <a:lnTo>
                  <a:pt x="2439957" y="457489"/>
                </a:lnTo>
                <a:lnTo>
                  <a:pt x="2439921" y="457489"/>
                </a:lnTo>
                <a:lnTo>
                  <a:pt x="2439957" y="457238"/>
                </a:lnTo>
                <a:lnTo>
                  <a:pt x="2439921" y="457238"/>
                </a:lnTo>
                <a:lnTo>
                  <a:pt x="2439957" y="456986"/>
                </a:lnTo>
                <a:lnTo>
                  <a:pt x="2439921" y="456986"/>
                </a:lnTo>
                <a:lnTo>
                  <a:pt x="2439957" y="456735"/>
                </a:lnTo>
                <a:lnTo>
                  <a:pt x="2439921" y="456735"/>
                </a:lnTo>
                <a:lnTo>
                  <a:pt x="2439957" y="456483"/>
                </a:lnTo>
                <a:lnTo>
                  <a:pt x="2439921" y="456483"/>
                </a:lnTo>
                <a:lnTo>
                  <a:pt x="2439957" y="456232"/>
                </a:lnTo>
                <a:lnTo>
                  <a:pt x="2439921" y="456232"/>
                </a:lnTo>
                <a:lnTo>
                  <a:pt x="2439957" y="455980"/>
                </a:lnTo>
                <a:lnTo>
                  <a:pt x="2439921" y="455980"/>
                </a:lnTo>
                <a:lnTo>
                  <a:pt x="2439957" y="455729"/>
                </a:lnTo>
                <a:lnTo>
                  <a:pt x="2439921" y="455729"/>
                </a:lnTo>
                <a:lnTo>
                  <a:pt x="2439957" y="455477"/>
                </a:lnTo>
                <a:lnTo>
                  <a:pt x="2439921" y="455477"/>
                </a:lnTo>
                <a:lnTo>
                  <a:pt x="2439957" y="455226"/>
                </a:lnTo>
                <a:lnTo>
                  <a:pt x="2439921" y="455226"/>
                </a:lnTo>
                <a:lnTo>
                  <a:pt x="2439957" y="454974"/>
                </a:lnTo>
                <a:lnTo>
                  <a:pt x="2439921" y="454974"/>
                </a:lnTo>
                <a:lnTo>
                  <a:pt x="2439957" y="454723"/>
                </a:lnTo>
                <a:lnTo>
                  <a:pt x="2439921" y="454723"/>
                </a:lnTo>
                <a:lnTo>
                  <a:pt x="2439957" y="454471"/>
                </a:lnTo>
                <a:lnTo>
                  <a:pt x="2439921" y="454471"/>
                </a:lnTo>
                <a:lnTo>
                  <a:pt x="2439957" y="454220"/>
                </a:lnTo>
                <a:lnTo>
                  <a:pt x="2439921" y="454220"/>
                </a:lnTo>
                <a:lnTo>
                  <a:pt x="2439957" y="453968"/>
                </a:lnTo>
                <a:lnTo>
                  <a:pt x="2439921" y="453968"/>
                </a:lnTo>
                <a:lnTo>
                  <a:pt x="2439957" y="453716"/>
                </a:lnTo>
                <a:lnTo>
                  <a:pt x="2439921" y="453716"/>
                </a:lnTo>
                <a:lnTo>
                  <a:pt x="2439957" y="453465"/>
                </a:lnTo>
                <a:lnTo>
                  <a:pt x="2439921" y="453465"/>
                </a:lnTo>
                <a:lnTo>
                  <a:pt x="2439957" y="453213"/>
                </a:lnTo>
                <a:lnTo>
                  <a:pt x="2439921" y="453213"/>
                </a:lnTo>
                <a:lnTo>
                  <a:pt x="2439957" y="452962"/>
                </a:lnTo>
                <a:lnTo>
                  <a:pt x="2439921" y="452962"/>
                </a:lnTo>
                <a:lnTo>
                  <a:pt x="2439957" y="452710"/>
                </a:lnTo>
                <a:lnTo>
                  <a:pt x="2439921" y="452710"/>
                </a:lnTo>
                <a:lnTo>
                  <a:pt x="2439957" y="452459"/>
                </a:lnTo>
                <a:lnTo>
                  <a:pt x="2439921" y="452459"/>
                </a:lnTo>
                <a:lnTo>
                  <a:pt x="2439957" y="452207"/>
                </a:lnTo>
                <a:lnTo>
                  <a:pt x="2439921" y="452207"/>
                </a:lnTo>
                <a:lnTo>
                  <a:pt x="2439957" y="451956"/>
                </a:lnTo>
                <a:lnTo>
                  <a:pt x="2439921" y="451956"/>
                </a:lnTo>
                <a:lnTo>
                  <a:pt x="2439957" y="451704"/>
                </a:lnTo>
                <a:lnTo>
                  <a:pt x="2439921" y="451704"/>
                </a:lnTo>
                <a:lnTo>
                  <a:pt x="2439957" y="451452"/>
                </a:lnTo>
                <a:lnTo>
                  <a:pt x="2439921" y="451452"/>
                </a:lnTo>
                <a:lnTo>
                  <a:pt x="2439957" y="451201"/>
                </a:lnTo>
                <a:lnTo>
                  <a:pt x="2439921" y="451201"/>
                </a:lnTo>
                <a:lnTo>
                  <a:pt x="2439957" y="450949"/>
                </a:lnTo>
                <a:lnTo>
                  <a:pt x="2439921" y="450949"/>
                </a:lnTo>
                <a:lnTo>
                  <a:pt x="2439957" y="450698"/>
                </a:lnTo>
                <a:lnTo>
                  <a:pt x="2439921" y="450698"/>
                </a:lnTo>
                <a:lnTo>
                  <a:pt x="2439957" y="450446"/>
                </a:lnTo>
                <a:lnTo>
                  <a:pt x="2439921" y="450446"/>
                </a:lnTo>
                <a:lnTo>
                  <a:pt x="2439957" y="450195"/>
                </a:lnTo>
                <a:lnTo>
                  <a:pt x="2439921" y="450195"/>
                </a:lnTo>
                <a:lnTo>
                  <a:pt x="2439957" y="449943"/>
                </a:lnTo>
                <a:lnTo>
                  <a:pt x="2439921" y="449943"/>
                </a:lnTo>
                <a:lnTo>
                  <a:pt x="2439957" y="449692"/>
                </a:lnTo>
                <a:lnTo>
                  <a:pt x="2439921" y="449692"/>
                </a:lnTo>
                <a:lnTo>
                  <a:pt x="2439957" y="449440"/>
                </a:lnTo>
                <a:lnTo>
                  <a:pt x="2439921" y="449440"/>
                </a:lnTo>
                <a:lnTo>
                  <a:pt x="2439957" y="449189"/>
                </a:lnTo>
                <a:lnTo>
                  <a:pt x="2439921" y="449189"/>
                </a:lnTo>
                <a:lnTo>
                  <a:pt x="2439957" y="448937"/>
                </a:lnTo>
                <a:lnTo>
                  <a:pt x="2439921" y="448937"/>
                </a:lnTo>
                <a:lnTo>
                  <a:pt x="2439957" y="448686"/>
                </a:lnTo>
                <a:lnTo>
                  <a:pt x="2439921" y="448686"/>
                </a:lnTo>
                <a:lnTo>
                  <a:pt x="2439957" y="448434"/>
                </a:lnTo>
                <a:lnTo>
                  <a:pt x="2439921" y="448434"/>
                </a:lnTo>
                <a:lnTo>
                  <a:pt x="2439957" y="448182"/>
                </a:lnTo>
                <a:lnTo>
                  <a:pt x="2439921" y="448182"/>
                </a:lnTo>
                <a:lnTo>
                  <a:pt x="2439957" y="447931"/>
                </a:lnTo>
                <a:lnTo>
                  <a:pt x="2439921" y="447931"/>
                </a:lnTo>
                <a:lnTo>
                  <a:pt x="2439957" y="447679"/>
                </a:lnTo>
                <a:lnTo>
                  <a:pt x="2439921" y="447679"/>
                </a:lnTo>
                <a:lnTo>
                  <a:pt x="2439957" y="447428"/>
                </a:lnTo>
                <a:lnTo>
                  <a:pt x="2439921" y="447428"/>
                </a:lnTo>
                <a:lnTo>
                  <a:pt x="2439957" y="447176"/>
                </a:lnTo>
                <a:lnTo>
                  <a:pt x="2439921" y="447176"/>
                </a:lnTo>
                <a:lnTo>
                  <a:pt x="2439957" y="446925"/>
                </a:lnTo>
                <a:lnTo>
                  <a:pt x="2439921" y="446925"/>
                </a:lnTo>
                <a:lnTo>
                  <a:pt x="2439957" y="446673"/>
                </a:lnTo>
                <a:lnTo>
                  <a:pt x="2439921" y="446673"/>
                </a:lnTo>
                <a:lnTo>
                  <a:pt x="2439957" y="446422"/>
                </a:lnTo>
                <a:lnTo>
                  <a:pt x="2439921" y="446422"/>
                </a:lnTo>
                <a:lnTo>
                  <a:pt x="2439957" y="446170"/>
                </a:lnTo>
                <a:lnTo>
                  <a:pt x="2439921" y="446170"/>
                </a:lnTo>
                <a:lnTo>
                  <a:pt x="2439957" y="445918"/>
                </a:lnTo>
                <a:lnTo>
                  <a:pt x="2439921" y="445918"/>
                </a:lnTo>
                <a:lnTo>
                  <a:pt x="2439957" y="445667"/>
                </a:lnTo>
                <a:lnTo>
                  <a:pt x="2439921" y="445667"/>
                </a:lnTo>
                <a:lnTo>
                  <a:pt x="2439957" y="445415"/>
                </a:lnTo>
                <a:lnTo>
                  <a:pt x="2439921" y="445415"/>
                </a:lnTo>
                <a:lnTo>
                  <a:pt x="2439957" y="445164"/>
                </a:lnTo>
                <a:lnTo>
                  <a:pt x="2439921" y="445164"/>
                </a:lnTo>
                <a:lnTo>
                  <a:pt x="2439957" y="444912"/>
                </a:lnTo>
                <a:lnTo>
                  <a:pt x="2439921" y="444912"/>
                </a:lnTo>
                <a:lnTo>
                  <a:pt x="2439957" y="444661"/>
                </a:lnTo>
                <a:lnTo>
                  <a:pt x="2439921" y="444661"/>
                </a:lnTo>
                <a:lnTo>
                  <a:pt x="2439957" y="444409"/>
                </a:lnTo>
                <a:lnTo>
                  <a:pt x="2439921" y="444409"/>
                </a:lnTo>
                <a:lnTo>
                  <a:pt x="2439957" y="444158"/>
                </a:lnTo>
                <a:lnTo>
                  <a:pt x="2439921" y="444158"/>
                </a:lnTo>
                <a:lnTo>
                  <a:pt x="2439957" y="443906"/>
                </a:lnTo>
                <a:lnTo>
                  <a:pt x="2439921" y="443906"/>
                </a:lnTo>
                <a:lnTo>
                  <a:pt x="2439957" y="443655"/>
                </a:lnTo>
                <a:lnTo>
                  <a:pt x="2439921" y="443655"/>
                </a:lnTo>
                <a:lnTo>
                  <a:pt x="2439957" y="443403"/>
                </a:lnTo>
                <a:lnTo>
                  <a:pt x="2439921" y="443403"/>
                </a:lnTo>
                <a:lnTo>
                  <a:pt x="2439957" y="443152"/>
                </a:lnTo>
                <a:lnTo>
                  <a:pt x="2439921" y="443152"/>
                </a:lnTo>
                <a:lnTo>
                  <a:pt x="2439957" y="442900"/>
                </a:lnTo>
                <a:lnTo>
                  <a:pt x="2439921" y="442900"/>
                </a:lnTo>
                <a:lnTo>
                  <a:pt x="2452444" y="355239"/>
                </a:lnTo>
                <a:lnTo>
                  <a:pt x="2474569" y="373606"/>
                </a:lnTo>
                <a:lnTo>
                  <a:pt x="2484614" y="373606"/>
                </a:lnTo>
                <a:lnTo>
                  <a:pt x="2481247" y="363507"/>
                </a:lnTo>
                <a:lnTo>
                  <a:pt x="2481331" y="363507"/>
                </a:lnTo>
                <a:lnTo>
                  <a:pt x="2481247" y="363255"/>
                </a:lnTo>
                <a:lnTo>
                  <a:pt x="2481331" y="363255"/>
                </a:lnTo>
                <a:lnTo>
                  <a:pt x="2481247" y="363004"/>
                </a:lnTo>
                <a:lnTo>
                  <a:pt x="2481331" y="363004"/>
                </a:lnTo>
                <a:lnTo>
                  <a:pt x="2481247" y="362752"/>
                </a:lnTo>
                <a:lnTo>
                  <a:pt x="2481331" y="362752"/>
                </a:lnTo>
                <a:lnTo>
                  <a:pt x="2481247" y="362501"/>
                </a:lnTo>
                <a:lnTo>
                  <a:pt x="2481331" y="362501"/>
                </a:lnTo>
                <a:lnTo>
                  <a:pt x="2481247" y="362249"/>
                </a:lnTo>
                <a:lnTo>
                  <a:pt x="2481331" y="362249"/>
                </a:lnTo>
                <a:lnTo>
                  <a:pt x="2481247" y="361998"/>
                </a:lnTo>
                <a:lnTo>
                  <a:pt x="2481331" y="361998"/>
                </a:lnTo>
                <a:lnTo>
                  <a:pt x="2481247" y="361746"/>
                </a:lnTo>
                <a:lnTo>
                  <a:pt x="2481331" y="361746"/>
                </a:lnTo>
                <a:lnTo>
                  <a:pt x="2481247" y="361495"/>
                </a:lnTo>
                <a:lnTo>
                  <a:pt x="2481331" y="361495"/>
                </a:lnTo>
                <a:lnTo>
                  <a:pt x="2481247" y="361243"/>
                </a:lnTo>
                <a:lnTo>
                  <a:pt x="2481331" y="361243"/>
                </a:lnTo>
                <a:lnTo>
                  <a:pt x="2481247" y="360992"/>
                </a:lnTo>
                <a:lnTo>
                  <a:pt x="2481331" y="360992"/>
                </a:lnTo>
                <a:lnTo>
                  <a:pt x="2481247" y="360740"/>
                </a:lnTo>
                <a:lnTo>
                  <a:pt x="2481331" y="360740"/>
                </a:lnTo>
                <a:lnTo>
                  <a:pt x="2481247" y="360489"/>
                </a:lnTo>
                <a:lnTo>
                  <a:pt x="2481331" y="360489"/>
                </a:lnTo>
                <a:lnTo>
                  <a:pt x="2481247" y="360237"/>
                </a:lnTo>
                <a:lnTo>
                  <a:pt x="2481331" y="360237"/>
                </a:lnTo>
                <a:lnTo>
                  <a:pt x="2481247" y="359985"/>
                </a:lnTo>
                <a:lnTo>
                  <a:pt x="2481331" y="359985"/>
                </a:lnTo>
                <a:lnTo>
                  <a:pt x="2481247" y="359734"/>
                </a:lnTo>
                <a:lnTo>
                  <a:pt x="2481331" y="359734"/>
                </a:lnTo>
                <a:lnTo>
                  <a:pt x="2481247" y="359482"/>
                </a:lnTo>
                <a:lnTo>
                  <a:pt x="2481331" y="359482"/>
                </a:lnTo>
                <a:lnTo>
                  <a:pt x="2481247" y="359231"/>
                </a:lnTo>
                <a:lnTo>
                  <a:pt x="2481331" y="359231"/>
                </a:lnTo>
                <a:lnTo>
                  <a:pt x="2481247" y="358979"/>
                </a:lnTo>
                <a:lnTo>
                  <a:pt x="2481331" y="358979"/>
                </a:lnTo>
                <a:lnTo>
                  <a:pt x="2481247" y="358728"/>
                </a:lnTo>
                <a:lnTo>
                  <a:pt x="2481331" y="358728"/>
                </a:lnTo>
                <a:lnTo>
                  <a:pt x="2481247" y="358476"/>
                </a:lnTo>
                <a:lnTo>
                  <a:pt x="2481331" y="358476"/>
                </a:lnTo>
                <a:lnTo>
                  <a:pt x="2481247" y="358225"/>
                </a:lnTo>
                <a:lnTo>
                  <a:pt x="2481331" y="358225"/>
                </a:lnTo>
                <a:lnTo>
                  <a:pt x="2481247" y="357973"/>
                </a:lnTo>
                <a:lnTo>
                  <a:pt x="2481331" y="357973"/>
                </a:lnTo>
                <a:lnTo>
                  <a:pt x="2481247" y="357721"/>
                </a:lnTo>
                <a:lnTo>
                  <a:pt x="2481331" y="357721"/>
                </a:lnTo>
                <a:lnTo>
                  <a:pt x="2481247" y="357470"/>
                </a:lnTo>
                <a:lnTo>
                  <a:pt x="2481331" y="357470"/>
                </a:lnTo>
                <a:lnTo>
                  <a:pt x="2481247" y="357218"/>
                </a:lnTo>
                <a:lnTo>
                  <a:pt x="2481331" y="357218"/>
                </a:lnTo>
                <a:lnTo>
                  <a:pt x="2481247" y="356967"/>
                </a:lnTo>
                <a:lnTo>
                  <a:pt x="2481331" y="356967"/>
                </a:lnTo>
                <a:lnTo>
                  <a:pt x="2481247" y="356715"/>
                </a:lnTo>
                <a:lnTo>
                  <a:pt x="2481331" y="356715"/>
                </a:lnTo>
                <a:lnTo>
                  <a:pt x="2481247" y="356464"/>
                </a:lnTo>
                <a:lnTo>
                  <a:pt x="2481331" y="356464"/>
                </a:lnTo>
                <a:lnTo>
                  <a:pt x="2481247" y="356212"/>
                </a:lnTo>
                <a:lnTo>
                  <a:pt x="2481331" y="356212"/>
                </a:lnTo>
                <a:lnTo>
                  <a:pt x="2481247" y="355961"/>
                </a:lnTo>
                <a:lnTo>
                  <a:pt x="2481331" y="355961"/>
                </a:lnTo>
                <a:lnTo>
                  <a:pt x="2481247" y="355709"/>
                </a:lnTo>
                <a:lnTo>
                  <a:pt x="2481331" y="355709"/>
                </a:lnTo>
                <a:lnTo>
                  <a:pt x="2481247" y="355458"/>
                </a:lnTo>
                <a:lnTo>
                  <a:pt x="2481331" y="355458"/>
                </a:lnTo>
                <a:lnTo>
                  <a:pt x="2481247" y="355206"/>
                </a:lnTo>
                <a:lnTo>
                  <a:pt x="2481331" y="355206"/>
                </a:lnTo>
                <a:lnTo>
                  <a:pt x="2481247" y="354955"/>
                </a:lnTo>
                <a:lnTo>
                  <a:pt x="2481331" y="354955"/>
                </a:lnTo>
                <a:lnTo>
                  <a:pt x="2481247" y="354703"/>
                </a:lnTo>
                <a:lnTo>
                  <a:pt x="2481331" y="354703"/>
                </a:lnTo>
                <a:lnTo>
                  <a:pt x="2481247" y="354452"/>
                </a:lnTo>
                <a:lnTo>
                  <a:pt x="2481331" y="354452"/>
                </a:lnTo>
                <a:lnTo>
                  <a:pt x="2481247" y="354200"/>
                </a:lnTo>
                <a:lnTo>
                  <a:pt x="2481331" y="354200"/>
                </a:lnTo>
                <a:lnTo>
                  <a:pt x="2481247" y="353948"/>
                </a:lnTo>
                <a:lnTo>
                  <a:pt x="2481331" y="353948"/>
                </a:lnTo>
                <a:lnTo>
                  <a:pt x="2481247" y="353697"/>
                </a:lnTo>
                <a:lnTo>
                  <a:pt x="2481331" y="353697"/>
                </a:lnTo>
                <a:lnTo>
                  <a:pt x="2481247" y="353445"/>
                </a:lnTo>
                <a:lnTo>
                  <a:pt x="2481331" y="353445"/>
                </a:lnTo>
                <a:lnTo>
                  <a:pt x="2481247" y="353194"/>
                </a:lnTo>
                <a:lnTo>
                  <a:pt x="2481331" y="353194"/>
                </a:lnTo>
                <a:lnTo>
                  <a:pt x="2481247" y="352942"/>
                </a:lnTo>
                <a:lnTo>
                  <a:pt x="2481331" y="352942"/>
                </a:lnTo>
                <a:lnTo>
                  <a:pt x="2481247" y="352691"/>
                </a:lnTo>
                <a:lnTo>
                  <a:pt x="2481331" y="352691"/>
                </a:lnTo>
                <a:lnTo>
                  <a:pt x="2481247" y="352439"/>
                </a:lnTo>
                <a:lnTo>
                  <a:pt x="2481331" y="352439"/>
                </a:lnTo>
                <a:lnTo>
                  <a:pt x="2481247" y="352188"/>
                </a:lnTo>
                <a:lnTo>
                  <a:pt x="2481331" y="352188"/>
                </a:lnTo>
                <a:lnTo>
                  <a:pt x="2481247" y="351936"/>
                </a:lnTo>
                <a:lnTo>
                  <a:pt x="2481331" y="351936"/>
                </a:lnTo>
                <a:lnTo>
                  <a:pt x="2481247" y="351684"/>
                </a:lnTo>
                <a:lnTo>
                  <a:pt x="2481331" y="351684"/>
                </a:lnTo>
                <a:lnTo>
                  <a:pt x="2481247" y="351433"/>
                </a:lnTo>
                <a:lnTo>
                  <a:pt x="2481331" y="351433"/>
                </a:lnTo>
                <a:lnTo>
                  <a:pt x="2481247" y="351181"/>
                </a:lnTo>
                <a:lnTo>
                  <a:pt x="2481331" y="351181"/>
                </a:lnTo>
                <a:lnTo>
                  <a:pt x="2481247" y="350930"/>
                </a:lnTo>
                <a:lnTo>
                  <a:pt x="2481331" y="350930"/>
                </a:lnTo>
                <a:lnTo>
                  <a:pt x="2481247" y="350678"/>
                </a:lnTo>
                <a:lnTo>
                  <a:pt x="2481331" y="350678"/>
                </a:lnTo>
                <a:lnTo>
                  <a:pt x="2481247" y="350427"/>
                </a:lnTo>
                <a:lnTo>
                  <a:pt x="2481331" y="350427"/>
                </a:lnTo>
                <a:lnTo>
                  <a:pt x="2481247" y="350175"/>
                </a:lnTo>
                <a:lnTo>
                  <a:pt x="2481331" y="350175"/>
                </a:lnTo>
                <a:lnTo>
                  <a:pt x="2481247" y="349924"/>
                </a:lnTo>
                <a:lnTo>
                  <a:pt x="2481331" y="349924"/>
                </a:lnTo>
                <a:lnTo>
                  <a:pt x="2481247" y="349672"/>
                </a:lnTo>
                <a:lnTo>
                  <a:pt x="2481331" y="349672"/>
                </a:lnTo>
                <a:lnTo>
                  <a:pt x="2481247" y="349421"/>
                </a:lnTo>
                <a:lnTo>
                  <a:pt x="2481331" y="349421"/>
                </a:lnTo>
                <a:lnTo>
                  <a:pt x="2481247" y="349169"/>
                </a:lnTo>
                <a:lnTo>
                  <a:pt x="2481331" y="349169"/>
                </a:lnTo>
                <a:lnTo>
                  <a:pt x="2481247" y="348918"/>
                </a:lnTo>
                <a:lnTo>
                  <a:pt x="2481331" y="348918"/>
                </a:lnTo>
                <a:lnTo>
                  <a:pt x="2481247" y="348666"/>
                </a:lnTo>
                <a:lnTo>
                  <a:pt x="2481331" y="348666"/>
                </a:lnTo>
                <a:lnTo>
                  <a:pt x="2481247" y="348414"/>
                </a:lnTo>
                <a:lnTo>
                  <a:pt x="2481331" y="348414"/>
                </a:lnTo>
                <a:lnTo>
                  <a:pt x="2481247" y="348163"/>
                </a:lnTo>
                <a:lnTo>
                  <a:pt x="2481331" y="348163"/>
                </a:lnTo>
                <a:lnTo>
                  <a:pt x="2481247" y="347911"/>
                </a:lnTo>
                <a:lnTo>
                  <a:pt x="2481331" y="347911"/>
                </a:lnTo>
                <a:lnTo>
                  <a:pt x="2481247" y="347660"/>
                </a:lnTo>
                <a:lnTo>
                  <a:pt x="2481331" y="347660"/>
                </a:lnTo>
                <a:lnTo>
                  <a:pt x="2481247" y="347408"/>
                </a:lnTo>
                <a:lnTo>
                  <a:pt x="2481331" y="347408"/>
                </a:lnTo>
                <a:lnTo>
                  <a:pt x="2481247" y="347157"/>
                </a:lnTo>
                <a:lnTo>
                  <a:pt x="2481331" y="347157"/>
                </a:lnTo>
                <a:lnTo>
                  <a:pt x="2481247" y="346905"/>
                </a:lnTo>
                <a:lnTo>
                  <a:pt x="2481331" y="346905"/>
                </a:lnTo>
                <a:lnTo>
                  <a:pt x="2481247" y="346654"/>
                </a:lnTo>
                <a:lnTo>
                  <a:pt x="2481331" y="346654"/>
                </a:lnTo>
                <a:lnTo>
                  <a:pt x="2481247" y="346402"/>
                </a:lnTo>
                <a:lnTo>
                  <a:pt x="2481331" y="346402"/>
                </a:lnTo>
                <a:lnTo>
                  <a:pt x="2481247" y="346150"/>
                </a:lnTo>
                <a:lnTo>
                  <a:pt x="2481331" y="346150"/>
                </a:lnTo>
                <a:lnTo>
                  <a:pt x="2481247" y="345899"/>
                </a:lnTo>
                <a:lnTo>
                  <a:pt x="2481331" y="345899"/>
                </a:lnTo>
                <a:lnTo>
                  <a:pt x="2481247" y="345647"/>
                </a:lnTo>
                <a:lnTo>
                  <a:pt x="2481331" y="345647"/>
                </a:lnTo>
                <a:lnTo>
                  <a:pt x="2481247" y="345396"/>
                </a:lnTo>
                <a:lnTo>
                  <a:pt x="2481331" y="345396"/>
                </a:lnTo>
                <a:lnTo>
                  <a:pt x="2481247" y="345144"/>
                </a:lnTo>
                <a:lnTo>
                  <a:pt x="2481331" y="345144"/>
                </a:lnTo>
                <a:lnTo>
                  <a:pt x="2481247" y="344893"/>
                </a:lnTo>
                <a:lnTo>
                  <a:pt x="2481331" y="344893"/>
                </a:lnTo>
                <a:lnTo>
                  <a:pt x="2481247" y="344641"/>
                </a:lnTo>
                <a:lnTo>
                  <a:pt x="2481331" y="344641"/>
                </a:lnTo>
                <a:lnTo>
                  <a:pt x="2481247" y="344390"/>
                </a:lnTo>
                <a:lnTo>
                  <a:pt x="2481331" y="344390"/>
                </a:lnTo>
                <a:lnTo>
                  <a:pt x="2481247" y="344138"/>
                </a:lnTo>
                <a:lnTo>
                  <a:pt x="2481331" y="344138"/>
                </a:lnTo>
                <a:lnTo>
                  <a:pt x="2481247" y="343887"/>
                </a:lnTo>
                <a:lnTo>
                  <a:pt x="2481331" y="343887"/>
                </a:lnTo>
                <a:lnTo>
                  <a:pt x="2481247" y="343635"/>
                </a:lnTo>
                <a:lnTo>
                  <a:pt x="2481331" y="343635"/>
                </a:lnTo>
                <a:lnTo>
                  <a:pt x="2481247" y="343384"/>
                </a:lnTo>
                <a:lnTo>
                  <a:pt x="2481333" y="343384"/>
                </a:lnTo>
                <a:lnTo>
                  <a:pt x="2481248" y="343132"/>
                </a:lnTo>
                <a:lnTo>
                  <a:pt x="2583520" y="343132"/>
                </a:lnTo>
                <a:lnTo>
                  <a:pt x="2583465" y="343384"/>
                </a:lnTo>
                <a:lnTo>
                  <a:pt x="2583520" y="343384"/>
                </a:lnTo>
                <a:lnTo>
                  <a:pt x="2583465" y="343635"/>
                </a:lnTo>
                <a:lnTo>
                  <a:pt x="2583520" y="343635"/>
                </a:lnTo>
                <a:lnTo>
                  <a:pt x="2583465" y="343887"/>
                </a:lnTo>
                <a:lnTo>
                  <a:pt x="2583520" y="343887"/>
                </a:lnTo>
                <a:lnTo>
                  <a:pt x="2583465" y="344138"/>
                </a:lnTo>
                <a:lnTo>
                  <a:pt x="2583520" y="344138"/>
                </a:lnTo>
                <a:lnTo>
                  <a:pt x="2583465" y="344390"/>
                </a:lnTo>
                <a:lnTo>
                  <a:pt x="2583520" y="344390"/>
                </a:lnTo>
                <a:lnTo>
                  <a:pt x="2583465" y="344641"/>
                </a:lnTo>
                <a:lnTo>
                  <a:pt x="2583520" y="344641"/>
                </a:lnTo>
                <a:lnTo>
                  <a:pt x="2583465" y="344893"/>
                </a:lnTo>
                <a:lnTo>
                  <a:pt x="2583520" y="344893"/>
                </a:lnTo>
                <a:lnTo>
                  <a:pt x="2583465" y="345144"/>
                </a:lnTo>
                <a:lnTo>
                  <a:pt x="2583520" y="345144"/>
                </a:lnTo>
                <a:lnTo>
                  <a:pt x="2583465" y="345396"/>
                </a:lnTo>
                <a:lnTo>
                  <a:pt x="2583520" y="345396"/>
                </a:lnTo>
                <a:lnTo>
                  <a:pt x="2583465" y="345647"/>
                </a:lnTo>
                <a:lnTo>
                  <a:pt x="2583520" y="345647"/>
                </a:lnTo>
                <a:lnTo>
                  <a:pt x="2583465" y="345899"/>
                </a:lnTo>
                <a:lnTo>
                  <a:pt x="2583520" y="345899"/>
                </a:lnTo>
                <a:lnTo>
                  <a:pt x="2583465" y="346150"/>
                </a:lnTo>
                <a:lnTo>
                  <a:pt x="2583520" y="346150"/>
                </a:lnTo>
                <a:lnTo>
                  <a:pt x="2583465" y="346402"/>
                </a:lnTo>
                <a:lnTo>
                  <a:pt x="2583520" y="346402"/>
                </a:lnTo>
                <a:lnTo>
                  <a:pt x="2583465" y="346654"/>
                </a:lnTo>
                <a:lnTo>
                  <a:pt x="2583520" y="346654"/>
                </a:lnTo>
                <a:lnTo>
                  <a:pt x="2583465" y="346905"/>
                </a:lnTo>
                <a:lnTo>
                  <a:pt x="2583520" y="346905"/>
                </a:lnTo>
                <a:lnTo>
                  <a:pt x="2583465" y="347157"/>
                </a:lnTo>
                <a:lnTo>
                  <a:pt x="2583520" y="347157"/>
                </a:lnTo>
                <a:lnTo>
                  <a:pt x="2583465" y="347408"/>
                </a:lnTo>
                <a:lnTo>
                  <a:pt x="2583520" y="347408"/>
                </a:lnTo>
                <a:lnTo>
                  <a:pt x="2583465" y="347660"/>
                </a:lnTo>
                <a:lnTo>
                  <a:pt x="2583520" y="347660"/>
                </a:lnTo>
                <a:lnTo>
                  <a:pt x="2583465" y="347911"/>
                </a:lnTo>
                <a:lnTo>
                  <a:pt x="2583520" y="347911"/>
                </a:lnTo>
                <a:lnTo>
                  <a:pt x="2583465" y="348163"/>
                </a:lnTo>
                <a:lnTo>
                  <a:pt x="2583520" y="348163"/>
                </a:lnTo>
                <a:lnTo>
                  <a:pt x="2583465" y="348414"/>
                </a:lnTo>
                <a:lnTo>
                  <a:pt x="2583520" y="348414"/>
                </a:lnTo>
                <a:lnTo>
                  <a:pt x="2583465" y="348666"/>
                </a:lnTo>
                <a:lnTo>
                  <a:pt x="2583520" y="348666"/>
                </a:lnTo>
                <a:lnTo>
                  <a:pt x="2583465" y="348918"/>
                </a:lnTo>
                <a:lnTo>
                  <a:pt x="2583520" y="348918"/>
                </a:lnTo>
                <a:lnTo>
                  <a:pt x="2583465" y="349169"/>
                </a:lnTo>
                <a:lnTo>
                  <a:pt x="2583520" y="349169"/>
                </a:lnTo>
                <a:lnTo>
                  <a:pt x="2583465" y="349421"/>
                </a:lnTo>
                <a:lnTo>
                  <a:pt x="2583520" y="349421"/>
                </a:lnTo>
                <a:lnTo>
                  <a:pt x="2583465" y="349672"/>
                </a:lnTo>
                <a:lnTo>
                  <a:pt x="2583520" y="349672"/>
                </a:lnTo>
                <a:lnTo>
                  <a:pt x="2583465" y="349924"/>
                </a:lnTo>
                <a:lnTo>
                  <a:pt x="2583520" y="349924"/>
                </a:lnTo>
                <a:lnTo>
                  <a:pt x="2583465" y="350175"/>
                </a:lnTo>
                <a:lnTo>
                  <a:pt x="2583520" y="350175"/>
                </a:lnTo>
                <a:lnTo>
                  <a:pt x="2583465" y="350427"/>
                </a:lnTo>
                <a:lnTo>
                  <a:pt x="2583520" y="350427"/>
                </a:lnTo>
                <a:lnTo>
                  <a:pt x="2583465" y="350678"/>
                </a:lnTo>
                <a:lnTo>
                  <a:pt x="2583520" y="350678"/>
                </a:lnTo>
                <a:lnTo>
                  <a:pt x="2583465" y="350930"/>
                </a:lnTo>
                <a:lnTo>
                  <a:pt x="2583520" y="350930"/>
                </a:lnTo>
                <a:lnTo>
                  <a:pt x="2583465" y="351181"/>
                </a:lnTo>
                <a:lnTo>
                  <a:pt x="2583520" y="351181"/>
                </a:lnTo>
                <a:lnTo>
                  <a:pt x="2583465" y="351433"/>
                </a:lnTo>
                <a:lnTo>
                  <a:pt x="2583520" y="351433"/>
                </a:lnTo>
                <a:lnTo>
                  <a:pt x="2583465" y="351684"/>
                </a:lnTo>
                <a:lnTo>
                  <a:pt x="2583520" y="351684"/>
                </a:lnTo>
                <a:lnTo>
                  <a:pt x="2583465" y="351936"/>
                </a:lnTo>
                <a:lnTo>
                  <a:pt x="2583520" y="351936"/>
                </a:lnTo>
                <a:lnTo>
                  <a:pt x="2583465" y="352188"/>
                </a:lnTo>
                <a:lnTo>
                  <a:pt x="2583520" y="352188"/>
                </a:lnTo>
                <a:lnTo>
                  <a:pt x="2583465" y="352439"/>
                </a:lnTo>
                <a:lnTo>
                  <a:pt x="2583520" y="352439"/>
                </a:lnTo>
                <a:lnTo>
                  <a:pt x="2583465" y="352691"/>
                </a:lnTo>
                <a:lnTo>
                  <a:pt x="2583520" y="352691"/>
                </a:lnTo>
                <a:lnTo>
                  <a:pt x="2583465" y="352942"/>
                </a:lnTo>
                <a:lnTo>
                  <a:pt x="2583520" y="352942"/>
                </a:lnTo>
                <a:lnTo>
                  <a:pt x="2583465" y="353194"/>
                </a:lnTo>
                <a:lnTo>
                  <a:pt x="2583520" y="353194"/>
                </a:lnTo>
                <a:lnTo>
                  <a:pt x="2583465" y="353445"/>
                </a:lnTo>
                <a:lnTo>
                  <a:pt x="2583520" y="353445"/>
                </a:lnTo>
                <a:lnTo>
                  <a:pt x="2583465" y="353697"/>
                </a:lnTo>
                <a:lnTo>
                  <a:pt x="2583520" y="353697"/>
                </a:lnTo>
                <a:lnTo>
                  <a:pt x="2583465" y="353948"/>
                </a:lnTo>
                <a:lnTo>
                  <a:pt x="2583520" y="353948"/>
                </a:lnTo>
                <a:lnTo>
                  <a:pt x="2583465" y="354200"/>
                </a:lnTo>
                <a:lnTo>
                  <a:pt x="2583520" y="354200"/>
                </a:lnTo>
                <a:lnTo>
                  <a:pt x="2583465" y="354452"/>
                </a:lnTo>
                <a:lnTo>
                  <a:pt x="2583520" y="354452"/>
                </a:lnTo>
                <a:lnTo>
                  <a:pt x="2583465" y="354703"/>
                </a:lnTo>
                <a:lnTo>
                  <a:pt x="2583520" y="354703"/>
                </a:lnTo>
                <a:lnTo>
                  <a:pt x="2583465" y="354955"/>
                </a:lnTo>
                <a:lnTo>
                  <a:pt x="2583520" y="354955"/>
                </a:lnTo>
                <a:lnTo>
                  <a:pt x="2583465" y="355206"/>
                </a:lnTo>
                <a:lnTo>
                  <a:pt x="2583520" y="355206"/>
                </a:lnTo>
                <a:lnTo>
                  <a:pt x="2583465" y="355458"/>
                </a:lnTo>
                <a:lnTo>
                  <a:pt x="2583520" y="355458"/>
                </a:lnTo>
                <a:lnTo>
                  <a:pt x="2583465" y="355709"/>
                </a:lnTo>
                <a:lnTo>
                  <a:pt x="2583520" y="355709"/>
                </a:lnTo>
                <a:lnTo>
                  <a:pt x="2583465" y="355961"/>
                </a:lnTo>
                <a:lnTo>
                  <a:pt x="2583520" y="355961"/>
                </a:lnTo>
                <a:lnTo>
                  <a:pt x="2583465" y="356212"/>
                </a:lnTo>
                <a:lnTo>
                  <a:pt x="2583520" y="356212"/>
                </a:lnTo>
                <a:lnTo>
                  <a:pt x="2583465" y="356464"/>
                </a:lnTo>
                <a:lnTo>
                  <a:pt x="2583520" y="356464"/>
                </a:lnTo>
                <a:lnTo>
                  <a:pt x="2583465" y="356715"/>
                </a:lnTo>
                <a:lnTo>
                  <a:pt x="2583520" y="356715"/>
                </a:lnTo>
                <a:lnTo>
                  <a:pt x="2583465" y="356967"/>
                </a:lnTo>
                <a:lnTo>
                  <a:pt x="2583520" y="356967"/>
                </a:lnTo>
                <a:lnTo>
                  <a:pt x="2583465" y="357218"/>
                </a:lnTo>
                <a:lnTo>
                  <a:pt x="2583520" y="357218"/>
                </a:lnTo>
                <a:lnTo>
                  <a:pt x="2583465" y="357470"/>
                </a:lnTo>
                <a:lnTo>
                  <a:pt x="2583520" y="357470"/>
                </a:lnTo>
                <a:lnTo>
                  <a:pt x="2583465" y="357721"/>
                </a:lnTo>
                <a:lnTo>
                  <a:pt x="2583520" y="357721"/>
                </a:lnTo>
                <a:lnTo>
                  <a:pt x="2583465" y="357973"/>
                </a:lnTo>
                <a:lnTo>
                  <a:pt x="2583520" y="357973"/>
                </a:lnTo>
                <a:lnTo>
                  <a:pt x="2583465" y="358225"/>
                </a:lnTo>
                <a:lnTo>
                  <a:pt x="2583520" y="358225"/>
                </a:lnTo>
                <a:lnTo>
                  <a:pt x="2583465" y="358476"/>
                </a:lnTo>
                <a:lnTo>
                  <a:pt x="2583520" y="358476"/>
                </a:lnTo>
                <a:lnTo>
                  <a:pt x="2583465" y="358728"/>
                </a:lnTo>
                <a:lnTo>
                  <a:pt x="2583520" y="358728"/>
                </a:lnTo>
                <a:lnTo>
                  <a:pt x="2583465" y="358979"/>
                </a:lnTo>
                <a:lnTo>
                  <a:pt x="2583520" y="358979"/>
                </a:lnTo>
                <a:lnTo>
                  <a:pt x="2583465" y="359231"/>
                </a:lnTo>
                <a:lnTo>
                  <a:pt x="2583520" y="359231"/>
                </a:lnTo>
                <a:lnTo>
                  <a:pt x="2583465" y="359482"/>
                </a:lnTo>
                <a:lnTo>
                  <a:pt x="2583520" y="359482"/>
                </a:lnTo>
                <a:lnTo>
                  <a:pt x="2583465" y="359734"/>
                </a:lnTo>
                <a:lnTo>
                  <a:pt x="2583520" y="359734"/>
                </a:lnTo>
                <a:lnTo>
                  <a:pt x="2583465" y="359985"/>
                </a:lnTo>
                <a:lnTo>
                  <a:pt x="2583520" y="359985"/>
                </a:lnTo>
                <a:lnTo>
                  <a:pt x="2583465" y="360237"/>
                </a:lnTo>
                <a:lnTo>
                  <a:pt x="2583520" y="360237"/>
                </a:lnTo>
                <a:lnTo>
                  <a:pt x="2583465" y="360489"/>
                </a:lnTo>
                <a:lnTo>
                  <a:pt x="2583520" y="360489"/>
                </a:lnTo>
                <a:lnTo>
                  <a:pt x="2583465" y="360740"/>
                </a:lnTo>
                <a:lnTo>
                  <a:pt x="2583520" y="360740"/>
                </a:lnTo>
                <a:lnTo>
                  <a:pt x="2583465" y="360992"/>
                </a:lnTo>
                <a:lnTo>
                  <a:pt x="2583520" y="360992"/>
                </a:lnTo>
                <a:lnTo>
                  <a:pt x="2583465" y="361243"/>
                </a:lnTo>
                <a:lnTo>
                  <a:pt x="2583520" y="361243"/>
                </a:lnTo>
                <a:lnTo>
                  <a:pt x="2583465" y="361495"/>
                </a:lnTo>
                <a:lnTo>
                  <a:pt x="2583520" y="361495"/>
                </a:lnTo>
                <a:lnTo>
                  <a:pt x="2583465" y="361746"/>
                </a:lnTo>
                <a:lnTo>
                  <a:pt x="2583520" y="361746"/>
                </a:lnTo>
                <a:lnTo>
                  <a:pt x="2583465" y="361998"/>
                </a:lnTo>
                <a:lnTo>
                  <a:pt x="2583520" y="361998"/>
                </a:lnTo>
                <a:lnTo>
                  <a:pt x="2583465" y="362249"/>
                </a:lnTo>
                <a:lnTo>
                  <a:pt x="2583520" y="362249"/>
                </a:lnTo>
                <a:lnTo>
                  <a:pt x="2583465" y="362501"/>
                </a:lnTo>
                <a:lnTo>
                  <a:pt x="2583520" y="362501"/>
                </a:lnTo>
                <a:lnTo>
                  <a:pt x="2583465" y="362752"/>
                </a:lnTo>
                <a:lnTo>
                  <a:pt x="2583520" y="362752"/>
                </a:lnTo>
                <a:lnTo>
                  <a:pt x="2583465" y="363004"/>
                </a:lnTo>
                <a:lnTo>
                  <a:pt x="2583520" y="363004"/>
                </a:lnTo>
                <a:lnTo>
                  <a:pt x="2583465" y="363255"/>
                </a:lnTo>
                <a:lnTo>
                  <a:pt x="2583520" y="363255"/>
                </a:lnTo>
                <a:lnTo>
                  <a:pt x="2583465" y="363507"/>
                </a:lnTo>
                <a:lnTo>
                  <a:pt x="2583520" y="363507"/>
                </a:lnTo>
                <a:lnTo>
                  <a:pt x="2581307" y="373606"/>
                </a:lnTo>
                <a:lnTo>
                  <a:pt x="2741001" y="373606"/>
                </a:lnTo>
                <a:lnTo>
                  <a:pt x="2737971" y="363507"/>
                </a:lnTo>
                <a:lnTo>
                  <a:pt x="2738047" y="363507"/>
                </a:lnTo>
                <a:lnTo>
                  <a:pt x="2737971" y="363255"/>
                </a:lnTo>
                <a:lnTo>
                  <a:pt x="2738047" y="363255"/>
                </a:lnTo>
                <a:lnTo>
                  <a:pt x="2737971" y="363004"/>
                </a:lnTo>
                <a:lnTo>
                  <a:pt x="2738047" y="363004"/>
                </a:lnTo>
                <a:lnTo>
                  <a:pt x="2737971" y="362752"/>
                </a:lnTo>
                <a:lnTo>
                  <a:pt x="2738047" y="362752"/>
                </a:lnTo>
                <a:lnTo>
                  <a:pt x="2737971" y="362501"/>
                </a:lnTo>
                <a:lnTo>
                  <a:pt x="2738047" y="362501"/>
                </a:lnTo>
                <a:lnTo>
                  <a:pt x="2737971" y="362249"/>
                </a:lnTo>
                <a:lnTo>
                  <a:pt x="2738047" y="362249"/>
                </a:lnTo>
                <a:lnTo>
                  <a:pt x="2737971" y="361998"/>
                </a:lnTo>
                <a:lnTo>
                  <a:pt x="2738047" y="361998"/>
                </a:lnTo>
                <a:lnTo>
                  <a:pt x="2737971" y="361746"/>
                </a:lnTo>
                <a:lnTo>
                  <a:pt x="2738047" y="361746"/>
                </a:lnTo>
                <a:lnTo>
                  <a:pt x="2737971" y="361495"/>
                </a:lnTo>
                <a:lnTo>
                  <a:pt x="2738047" y="361495"/>
                </a:lnTo>
                <a:lnTo>
                  <a:pt x="2737971" y="361243"/>
                </a:lnTo>
                <a:lnTo>
                  <a:pt x="2738047" y="361243"/>
                </a:lnTo>
                <a:lnTo>
                  <a:pt x="2737971" y="360992"/>
                </a:lnTo>
                <a:lnTo>
                  <a:pt x="2738047" y="360992"/>
                </a:lnTo>
                <a:lnTo>
                  <a:pt x="2737971" y="360740"/>
                </a:lnTo>
                <a:lnTo>
                  <a:pt x="2738047" y="360740"/>
                </a:lnTo>
                <a:lnTo>
                  <a:pt x="2737971" y="360489"/>
                </a:lnTo>
                <a:lnTo>
                  <a:pt x="2738047" y="360489"/>
                </a:lnTo>
                <a:lnTo>
                  <a:pt x="2737971" y="360237"/>
                </a:lnTo>
                <a:lnTo>
                  <a:pt x="2738047" y="360237"/>
                </a:lnTo>
                <a:lnTo>
                  <a:pt x="2737971" y="359985"/>
                </a:lnTo>
                <a:lnTo>
                  <a:pt x="2738047" y="359985"/>
                </a:lnTo>
                <a:lnTo>
                  <a:pt x="2737971" y="359734"/>
                </a:lnTo>
                <a:lnTo>
                  <a:pt x="2738047" y="359734"/>
                </a:lnTo>
                <a:lnTo>
                  <a:pt x="2737971" y="359482"/>
                </a:lnTo>
                <a:lnTo>
                  <a:pt x="2738047" y="359482"/>
                </a:lnTo>
                <a:lnTo>
                  <a:pt x="2737971" y="359231"/>
                </a:lnTo>
                <a:lnTo>
                  <a:pt x="2738047" y="359231"/>
                </a:lnTo>
                <a:lnTo>
                  <a:pt x="2737971" y="358979"/>
                </a:lnTo>
                <a:lnTo>
                  <a:pt x="2738047" y="358979"/>
                </a:lnTo>
                <a:lnTo>
                  <a:pt x="2737971" y="358728"/>
                </a:lnTo>
                <a:lnTo>
                  <a:pt x="2738047" y="358728"/>
                </a:lnTo>
                <a:lnTo>
                  <a:pt x="2737971" y="358476"/>
                </a:lnTo>
                <a:lnTo>
                  <a:pt x="2738047" y="358476"/>
                </a:lnTo>
                <a:lnTo>
                  <a:pt x="2737971" y="358225"/>
                </a:lnTo>
                <a:lnTo>
                  <a:pt x="2738047" y="358225"/>
                </a:lnTo>
                <a:lnTo>
                  <a:pt x="2737971" y="357973"/>
                </a:lnTo>
                <a:lnTo>
                  <a:pt x="2738047" y="357973"/>
                </a:lnTo>
                <a:lnTo>
                  <a:pt x="2737971" y="357721"/>
                </a:lnTo>
                <a:lnTo>
                  <a:pt x="2738047" y="357721"/>
                </a:lnTo>
                <a:lnTo>
                  <a:pt x="2737971" y="357470"/>
                </a:lnTo>
                <a:lnTo>
                  <a:pt x="2738047" y="357470"/>
                </a:lnTo>
                <a:lnTo>
                  <a:pt x="2737971" y="357218"/>
                </a:lnTo>
                <a:lnTo>
                  <a:pt x="2738047" y="357218"/>
                </a:lnTo>
                <a:lnTo>
                  <a:pt x="2737971" y="356967"/>
                </a:lnTo>
                <a:lnTo>
                  <a:pt x="2738047" y="356967"/>
                </a:lnTo>
                <a:lnTo>
                  <a:pt x="2737971" y="356715"/>
                </a:lnTo>
                <a:lnTo>
                  <a:pt x="2738047" y="356715"/>
                </a:lnTo>
                <a:lnTo>
                  <a:pt x="2737971" y="356464"/>
                </a:lnTo>
                <a:lnTo>
                  <a:pt x="2738047" y="356464"/>
                </a:lnTo>
                <a:lnTo>
                  <a:pt x="2737971" y="356212"/>
                </a:lnTo>
                <a:lnTo>
                  <a:pt x="2738047" y="356212"/>
                </a:lnTo>
                <a:lnTo>
                  <a:pt x="2737971" y="355961"/>
                </a:lnTo>
                <a:lnTo>
                  <a:pt x="2738047" y="355961"/>
                </a:lnTo>
                <a:lnTo>
                  <a:pt x="2737971" y="355709"/>
                </a:lnTo>
                <a:lnTo>
                  <a:pt x="2738047" y="355709"/>
                </a:lnTo>
                <a:lnTo>
                  <a:pt x="2737971" y="355458"/>
                </a:lnTo>
                <a:lnTo>
                  <a:pt x="2738047" y="355458"/>
                </a:lnTo>
                <a:lnTo>
                  <a:pt x="2737971" y="355206"/>
                </a:lnTo>
                <a:lnTo>
                  <a:pt x="2738047" y="355206"/>
                </a:lnTo>
                <a:lnTo>
                  <a:pt x="2737971" y="354955"/>
                </a:lnTo>
                <a:lnTo>
                  <a:pt x="2738047" y="354955"/>
                </a:lnTo>
                <a:lnTo>
                  <a:pt x="2737971" y="354703"/>
                </a:lnTo>
                <a:lnTo>
                  <a:pt x="2738047" y="354703"/>
                </a:lnTo>
                <a:lnTo>
                  <a:pt x="2737971" y="354452"/>
                </a:lnTo>
                <a:lnTo>
                  <a:pt x="2738047" y="354452"/>
                </a:lnTo>
                <a:lnTo>
                  <a:pt x="2737971" y="354200"/>
                </a:lnTo>
                <a:lnTo>
                  <a:pt x="2738047" y="354200"/>
                </a:lnTo>
                <a:lnTo>
                  <a:pt x="2737971" y="353948"/>
                </a:lnTo>
                <a:lnTo>
                  <a:pt x="2738047" y="353948"/>
                </a:lnTo>
                <a:lnTo>
                  <a:pt x="2737971" y="353697"/>
                </a:lnTo>
                <a:lnTo>
                  <a:pt x="2738047" y="353697"/>
                </a:lnTo>
                <a:lnTo>
                  <a:pt x="2737971" y="353445"/>
                </a:lnTo>
                <a:lnTo>
                  <a:pt x="2738047" y="353445"/>
                </a:lnTo>
                <a:lnTo>
                  <a:pt x="2737971" y="353194"/>
                </a:lnTo>
                <a:lnTo>
                  <a:pt x="2738047" y="353194"/>
                </a:lnTo>
                <a:lnTo>
                  <a:pt x="2737971" y="352942"/>
                </a:lnTo>
                <a:lnTo>
                  <a:pt x="2738047" y="352942"/>
                </a:lnTo>
                <a:lnTo>
                  <a:pt x="2737971" y="352691"/>
                </a:lnTo>
                <a:lnTo>
                  <a:pt x="2738047" y="352691"/>
                </a:lnTo>
                <a:lnTo>
                  <a:pt x="2737971" y="352439"/>
                </a:lnTo>
                <a:lnTo>
                  <a:pt x="2738047" y="352439"/>
                </a:lnTo>
                <a:lnTo>
                  <a:pt x="2737971" y="352188"/>
                </a:lnTo>
                <a:lnTo>
                  <a:pt x="2738047" y="352188"/>
                </a:lnTo>
                <a:lnTo>
                  <a:pt x="2737971" y="351936"/>
                </a:lnTo>
                <a:lnTo>
                  <a:pt x="2738047" y="351936"/>
                </a:lnTo>
                <a:lnTo>
                  <a:pt x="2737971" y="351684"/>
                </a:lnTo>
                <a:lnTo>
                  <a:pt x="2738047" y="351684"/>
                </a:lnTo>
                <a:lnTo>
                  <a:pt x="2737971" y="351433"/>
                </a:lnTo>
                <a:lnTo>
                  <a:pt x="2738047" y="351433"/>
                </a:lnTo>
                <a:lnTo>
                  <a:pt x="2737971" y="351181"/>
                </a:lnTo>
                <a:lnTo>
                  <a:pt x="2738047" y="351181"/>
                </a:lnTo>
                <a:lnTo>
                  <a:pt x="2737971" y="350930"/>
                </a:lnTo>
                <a:lnTo>
                  <a:pt x="2738047" y="350930"/>
                </a:lnTo>
                <a:lnTo>
                  <a:pt x="2737971" y="350678"/>
                </a:lnTo>
                <a:lnTo>
                  <a:pt x="2738047" y="350678"/>
                </a:lnTo>
                <a:lnTo>
                  <a:pt x="2737971" y="350427"/>
                </a:lnTo>
                <a:lnTo>
                  <a:pt x="2738047" y="350427"/>
                </a:lnTo>
                <a:lnTo>
                  <a:pt x="2737971" y="350175"/>
                </a:lnTo>
                <a:lnTo>
                  <a:pt x="2738047" y="350175"/>
                </a:lnTo>
                <a:lnTo>
                  <a:pt x="2737971" y="349924"/>
                </a:lnTo>
                <a:lnTo>
                  <a:pt x="2738047" y="349924"/>
                </a:lnTo>
                <a:lnTo>
                  <a:pt x="2737971" y="349672"/>
                </a:lnTo>
                <a:lnTo>
                  <a:pt x="2738047" y="349672"/>
                </a:lnTo>
                <a:lnTo>
                  <a:pt x="2737971" y="349421"/>
                </a:lnTo>
                <a:lnTo>
                  <a:pt x="2738047" y="349421"/>
                </a:lnTo>
                <a:lnTo>
                  <a:pt x="2737971" y="349169"/>
                </a:lnTo>
                <a:lnTo>
                  <a:pt x="2738047" y="349169"/>
                </a:lnTo>
                <a:lnTo>
                  <a:pt x="2737971" y="348918"/>
                </a:lnTo>
                <a:lnTo>
                  <a:pt x="2738047" y="348918"/>
                </a:lnTo>
                <a:lnTo>
                  <a:pt x="2737971" y="348666"/>
                </a:lnTo>
                <a:lnTo>
                  <a:pt x="2738047" y="348666"/>
                </a:lnTo>
                <a:lnTo>
                  <a:pt x="2737971" y="348414"/>
                </a:lnTo>
                <a:lnTo>
                  <a:pt x="2738047" y="348414"/>
                </a:lnTo>
                <a:lnTo>
                  <a:pt x="2737971" y="348163"/>
                </a:lnTo>
                <a:lnTo>
                  <a:pt x="2738047" y="348163"/>
                </a:lnTo>
                <a:lnTo>
                  <a:pt x="2737971" y="347911"/>
                </a:lnTo>
                <a:lnTo>
                  <a:pt x="2738047" y="347911"/>
                </a:lnTo>
                <a:lnTo>
                  <a:pt x="2737971" y="347660"/>
                </a:lnTo>
                <a:lnTo>
                  <a:pt x="2738047" y="347660"/>
                </a:lnTo>
                <a:lnTo>
                  <a:pt x="2737971" y="347408"/>
                </a:lnTo>
                <a:lnTo>
                  <a:pt x="2738047" y="347408"/>
                </a:lnTo>
                <a:lnTo>
                  <a:pt x="2737971" y="347157"/>
                </a:lnTo>
                <a:lnTo>
                  <a:pt x="2738047" y="347157"/>
                </a:lnTo>
                <a:lnTo>
                  <a:pt x="2737971" y="346905"/>
                </a:lnTo>
                <a:lnTo>
                  <a:pt x="2738047" y="346905"/>
                </a:lnTo>
                <a:lnTo>
                  <a:pt x="2737971" y="346654"/>
                </a:lnTo>
                <a:lnTo>
                  <a:pt x="2738047" y="346654"/>
                </a:lnTo>
                <a:lnTo>
                  <a:pt x="2737971" y="346402"/>
                </a:lnTo>
                <a:lnTo>
                  <a:pt x="2738047" y="346402"/>
                </a:lnTo>
                <a:lnTo>
                  <a:pt x="2737971" y="346150"/>
                </a:lnTo>
                <a:lnTo>
                  <a:pt x="2738047" y="346150"/>
                </a:lnTo>
                <a:lnTo>
                  <a:pt x="2737971" y="345899"/>
                </a:lnTo>
                <a:lnTo>
                  <a:pt x="2738047" y="345899"/>
                </a:lnTo>
                <a:lnTo>
                  <a:pt x="2737971" y="345647"/>
                </a:lnTo>
                <a:lnTo>
                  <a:pt x="2738047" y="345647"/>
                </a:lnTo>
                <a:lnTo>
                  <a:pt x="2737971" y="345396"/>
                </a:lnTo>
                <a:lnTo>
                  <a:pt x="2738047" y="345396"/>
                </a:lnTo>
                <a:lnTo>
                  <a:pt x="2737971" y="345144"/>
                </a:lnTo>
                <a:lnTo>
                  <a:pt x="2738047" y="345144"/>
                </a:lnTo>
                <a:lnTo>
                  <a:pt x="2737971" y="344893"/>
                </a:lnTo>
                <a:lnTo>
                  <a:pt x="2738047" y="344893"/>
                </a:lnTo>
                <a:lnTo>
                  <a:pt x="2737971" y="344641"/>
                </a:lnTo>
                <a:lnTo>
                  <a:pt x="2738047" y="344641"/>
                </a:lnTo>
                <a:lnTo>
                  <a:pt x="2737971" y="344390"/>
                </a:lnTo>
                <a:lnTo>
                  <a:pt x="2738047" y="344390"/>
                </a:lnTo>
                <a:lnTo>
                  <a:pt x="2737971" y="344138"/>
                </a:lnTo>
                <a:lnTo>
                  <a:pt x="2738047" y="344138"/>
                </a:lnTo>
                <a:lnTo>
                  <a:pt x="2737971" y="343887"/>
                </a:lnTo>
                <a:lnTo>
                  <a:pt x="2738047" y="343887"/>
                </a:lnTo>
                <a:lnTo>
                  <a:pt x="2737971" y="343635"/>
                </a:lnTo>
                <a:lnTo>
                  <a:pt x="2738047" y="343635"/>
                </a:lnTo>
                <a:lnTo>
                  <a:pt x="2737971" y="343384"/>
                </a:lnTo>
                <a:lnTo>
                  <a:pt x="2738048" y="343384"/>
                </a:lnTo>
                <a:lnTo>
                  <a:pt x="2737972" y="343132"/>
                </a:lnTo>
                <a:lnTo>
                  <a:pt x="2844835" y="343132"/>
                </a:lnTo>
                <a:lnTo>
                  <a:pt x="2844801" y="343384"/>
                </a:lnTo>
                <a:lnTo>
                  <a:pt x="2844835" y="343384"/>
                </a:lnTo>
                <a:lnTo>
                  <a:pt x="2844801" y="343635"/>
                </a:lnTo>
                <a:lnTo>
                  <a:pt x="2844835" y="343635"/>
                </a:lnTo>
                <a:lnTo>
                  <a:pt x="2844801" y="343887"/>
                </a:lnTo>
                <a:lnTo>
                  <a:pt x="2844835" y="343887"/>
                </a:lnTo>
                <a:lnTo>
                  <a:pt x="2844801" y="344138"/>
                </a:lnTo>
                <a:lnTo>
                  <a:pt x="2844835" y="344138"/>
                </a:lnTo>
                <a:lnTo>
                  <a:pt x="2844801" y="344390"/>
                </a:lnTo>
                <a:lnTo>
                  <a:pt x="2844835" y="344390"/>
                </a:lnTo>
                <a:lnTo>
                  <a:pt x="2844801" y="344641"/>
                </a:lnTo>
                <a:lnTo>
                  <a:pt x="2844835" y="344641"/>
                </a:lnTo>
                <a:lnTo>
                  <a:pt x="2844801" y="344893"/>
                </a:lnTo>
                <a:lnTo>
                  <a:pt x="2844835" y="344893"/>
                </a:lnTo>
                <a:lnTo>
                  <a:pt x="2844801" y="345144"/>
                </a:lnTo>
                <a:lnTo>
                  <a:pt x="2844835" y="345144"/>
                </a:lnTo>
                <a:lnTo>
                  <a:pt x="2844801" y="345396"/>
                </a:lnTo>
                <a:lnTo>
                  <a:pt x="2844835" y="345396"/>
                </a:lnTo>
                <a:lnTo>
                  <a:pt x="2844801" y="345647"/>
                </a:lnTo>
                <a:lnTo>
                  <a:pt x="2844835" y="345647"/>
                </a:lnTo>
                <a:lnTo>
                  <a:pt x="2844801" y="345899"/>
                </a:lnTo>
                <a:lnTo>
                  <a:pt x="2844835" y="345899"/>
                </a:lnTo>
                <a:lnTo>
                  <a:pt x="2844801" y="346150"/>
                </a:lnTo>
                <a:lnTo>
                  <a:pt x="2844835" y="346150"/>
                </a:lnTo>
                <a:lnTo>
                  <a:pt x="2844801" y="346402"/>
                </a:lnTo>
                <a:lnTo>
                  <a:pt x="2844835" y="346402"/>
                </a:lnTo>
                <a:lnTo>
                  <a:pt x="2844801" y="346654"/>
                </a:lnTo>
                <a:lnTo>
                  <a:pt x="2844835" y="346654"/>
                </a:lnTo>
                <a:lnTo>
                  <a:pt x="2844801" y="346905"/>
                </a:lnTo>
                <a:lnTo>
                  <a:pt x="2844835" y="346905"/>
                </a:lnTo>
                <a:lnTo>
                  <a:pt x="2844801" y="347157"/>
                </a:lnTo>
                <a:lnTo>
                  <a:pt x="2844835" y="347157"/>
                </a:lnTo>
                <a:lnTo>
                  <a:pt x="2844801" y="347408"/>
                </a:lnTo>
                <a:lnTo>
                  <a:pt x="2844835" y="347408"/>
                </a:lnTo>
                <a:lnTo>
                  <a:pt x="2844801" y="347660"/>
                </a:lnTo>
                <a:lnTo>
                  <a:pt x="2844835" y="347660"/>
                </a:lnTo>
                <a:lnTo>
                  <a:pt x="2844801" y="347911"/>
                </a:lnTo>
                <a:lnTo>
                  <a:pt x="2844835" y="347911"/>
                </a:lnTo>
                <a:lnTo>
                  <a:pt x="2844801" y="348163"/>
                </a:lnTo>
                <a:lnTo>
                  <a:pt x="2844835" y="348163"/>
                </a:lnTo>
                <a:lnTo>
                  <a:pt x="2844801" y="348414"/>
                </a:lnTo>
                <a:lnTo>
                  <a:pt x="2844835" y="348414"/>
                </a:lnTo>
                <a:lnTo>
                  <a:pt x="2844801" y="348666"/>
                </a:lnTo>
                <a:lnTo>
                  <a:pt x="2844835" y="348666"/>
                </a:lnTo>
                <a:lnTo>
                  <a:pt x="2844801" y="348918"/>
                </a:lnTo>
                <a:lnTo>
                  <a:pt x="2844835" y="348918"/>
                </a:lnTo>
                <a:lnTo>
                  <a:pt x="2844801" y="349169"/>
                </a:lnTo>
                <a:lnTo>
                  <a:pt x="2844835" y="349169"/>
                </a:lnTo>
                <a:lnTo>
                  <a:pt x="2844801" y="349421"/>
                </a:lnTo>
                <a:lnTo>
                  <a:pt x="2844835" y="349421"/>
                </a:lnTo>
                <a:lnTo>
                  <a:pt x="2844801" y="349672"/>
                </a:lnTo>
                <a:lnTo>
                  <a:pt x="2844835" y="349672"/>
                </a:lnTo>
                <a:lnTo>
                  <a:pt x="2844801" y="349924"/>
                </a:lnTo>
                <a:lnTo>
                  <a:pt x="2844835" y="349924"/>
                </a:lnTo>
                <a:lnTo>
                  <a:pt x="2844801" y="350175"/>
                </a:lnTo>
                <a:lnTo>
                  <a:pt x="2844835" y="350175"/>
                </a:lnTo>
                <a:lnTo>
                  <a:pt x="2844801" y="350427"/>
                </a:lnTo>
                <a:lnTo>
                  <a:pt x="2844835" y="350427"/>
                </a:lnTo>
                <a:lnTo>
                  <a:pt x="2844801" y="350678"/>
                </a:lnTo>
                <a:lnTo>
                  <a:pt x="2844835" y="350678"/>
                </a:lnTo>
                <a:lnTo>
                  <a:pt x="2844801" y="350930"/>
                </a:lnTo>
                <a:lnTo>
                  <a:pt x="2844835" y="350930"/>
                </a:lnTo>
                <a:lnTo>
                  <a:pt x="2844801" y="351181"/>
                </a:lnTo>
                <a:lnTo>
                  <a:pt x="2844835" y="351181"/>
                </a:lnTo>
                <a:lnTo>
                  <a:pt x="2844801" y="351433"/>
                </a:lnTo>
                <a:lnTo>
                  <a:pt x="2844835" y="351433"/>
                </a:lnTo>
                <a:lnTo>
                  <a:pt x="2844801" y="351684"/>
                </a:lnTo>
                <a:lnTo>
                  <a:pt x="2844835" y="351684"/>
                </a:lnTo>
                <a:lnTo>
                  <a:pt x="2844801" y="351936"/>
                </a:lnTo>
                <a:lnTo>
                  <a:pt x="2844835" y="351936"/>
                </a:lnTo>
                <a:lnTo>
                  <a:pt x="2844801" y="352188"/>
                </a:lnTo>
                <a:lnTo>
                  <a:pt x="2844835" y="352188"/>
                </a:lnTo>
                <a:lnTo>
                  <a:pt x="2844801" y="352439"/>
                </a:lnTo>
                <a:lnTo>
                  <a:pt x="2844835" y="352439"/>
                </a:lnTo>
                <a:lnTo>
                  <a:pt x="2844801" y="352691"/>
                </a:lnTo>
                <a:lnTo>
                  <a:pt x="2844835" y="352691"/>
                </a:lnTo>
                <a:lnTo>
                  <a:pt x="2844801" y="352942"/>
                </a:lnTo>
                <a:lnTo>
                  <a:pt x="2844835" y="352942"/>
                </a:lnTo>
                <a:lnTo>
                  <a:pt x="2844801" y="353194"/>
                </a:lnTo>
                <a:lnTo>
                  <a:pt x="2844835" y="353194"/>
                </a:lnTo>
                <a:lnTo>
                  <a:pt x="2844801" y="353445"/>
                </a:lnTo>
                <a:lnTo>
                  <a:pt x="2844835" y="353445"/>
                </a:lnTo>
                <a:lnTo>
                  <a:pt x="2844801" y="353697"/>
                </a:lnTo>
                <a:lnTo>
                  <a:pt x="2844835" y="353697"/>
                </a:lnTo>
                <a:lnTo>
                  <a:pt x="2844801" y="353948"/>
                </a:lnTo>
                <a:lnTo>
                  <a:pt x="2844835" y="353948"/>
                </a:lnTo>
                <a:lnTo>
                  <a:pt x="2844801" y="354200"/>
                </a:lnTo>
                <a:lnTo>
                  <a:pt x="2844835" y="354200"/>
                </a:lnTo>
                <a:lnTo>
                  <a:pt x="2844801" y="354452"/>
                </a:lnTo>
                <a:lnTo>
                  <a:pt x="2844835" y="354452"/>
                </a:lnTo>
                <a:lnTo>
                  <a:pt x="2844801" y="354703"/>
                </a:lnTo>
                <a:lnTo>
                  <a:pt x="2844835" y="354703"/>
                </a:lnTo>
                <a:lnTo>
                  <a:pt x="2844801" y="354955"/>
                </a:lnTo>
                <a:lnTo>
                  <a:pt x="2844835" y="354955"/>
                </a:lnTo>
                <a:lnTo>
                  <a:pt x="2844801" y="355206"/>
                </a:lnTo>
                <a:lnTo>
                  <a:pt x="2844835" y="355206"/>
                </a:lnTo>
                <a:lnTo>
                  <a:pt x="2844801" y="355458"/>
                </a:lnTo>
                <a:lnTo>
                  <a:pt x="2844835" y="355458"/>
                </a:lnTo>
                <a:lnTo>
                  <a:pt x="2844801" y="355709"/>
                </a:lnTo>
                <a:lnTo>
                  <a:pt x="2844835" y="355709"/>
                </a:lnTo>
                <a:lnTo>
                  <a:pt x="2844801" y="355961"/>
                </a:lnTo>
                <a:lnTo>
                  <a:pt x="2844835" y="355961"/>
                </a:lnTo>
                <a:lnTo>
                  <a:pt x="2844801" y="356212"/>
                </a:lnTo>
                <a:lnTo>
                  <a:pt x="2844835" y="356212"/>
                </a:lnTo>
                <a:lnTo>
                  <a:pt x="2844801" y="356464"/>
                </a:lnTo>
                <a:lnTo>
                  <a:pt x="2844835" y="356464"/>
                </a:lnTo>
                <a:lnTo>
                  <a:pt x="2844801" y="356715"/>
                </a:lnTo>
                <a:lnTo>
                  <a:pt x="2844835" y="356715"/>
                </a:lnTo>
                <a:lnTo>
                  <a:pt x="2844801" y="356967"/>
                </a:lnTo>
                <a:lnTo>
                  <a:pt x="2844835" y="356967"/>
                </a:lnTo>
                <a:lnTo>
                  <a:pt x="2844801" y="357218"/>
                </a:lnTo>
                <a:lnTo>
                  <a:pt x="2844835" y="357218"/>
                </a:lnTo>
                <a:lnTo>
                  <a:pt x="2844801" y="357470"/>
                </a:lnTo>
                <a:lnTo>
                  <a:pt x="2844835" y="357470"/>
                </a:lnTo>
                <a:lnTo>
                  <a:pt x="2844801" y="357721"/>
                </a:lnTo>
                <a:lnTo>
                  <a:pt x="2844835" y="357721"/>
                </a:lnTo>
                <a:lnTo>
                  <a:pt x="2844801" y="357973"/>
                </a:lnTo>
                <a:lnTo>
                  <a:pt x="2844835" y="357973"/>
                </a:lnTo>
                <a:lnTo>
                  <a:pt x="2844801" y="358225"/>
                </a:lnTo>
                <a:lnTo>
                  <a:pt x="2844835" y="358225"/>
                </a:lnTo>
                <a:lnTo>
                  <a:pt x="2844801" y="358476"/>
                </a:lnTo>
                <a:lnTo>
                  <a:pt x="2844835" y="358476"/>
                </a:lnTo>
                <a:lnTo>
                  <a:pt x="2844801" y="358728"/>
                </a:lnTo>
                <a:lnTo>
                  <a:pt x="2844835" y="358728"/>
                </a:lnTo>
                <a:lnTo>
                  <a:pt x="2844801" y="358979"/>
                </a:lnTo>
                <a:lnTo>
                  <a:pt x="2844835" y="358979"/>
                </a:lnTo>
                <a:lnTo>
                  <a:pt x="2844801" y="359231"/>
                </a:lnTo>
                <a:lnTo>
                  <a:pt x="2844835" y="359231"/>
                </a:lnTo>
                <a:lnTo>
                  <a:pt x="2844801" y="359482"/>
                </a:lnTo>
                <a:lnTo>
                  <a:pt x="2844835" y="359482"/>
                </a:lnTo>
                <a:lnTo>
                  <a:pt x="2844801" y="359734"/>
                </a:lnTo>
                <a:lnTo>
                  <a:pt x="2844835" y="359734"/>
                </a:lnTo>
                <a:lnTo>
                  <a:pt x="2844801" y="359985"/>
                </a:lnTo>
                <a:lnTo>
                  <a:pt x="2844835" y="359985"/>
                </a:lnTo>
                <a:lnTo>
                  <a:pt x="2844801" y="360237"/>
                </a:lnTo>
                <a:lnTo>
                  <a:pt x="2844835" y="360237"/>
                </a:lnTo>
                <a:lnTo>
                  <a:pt x="2844801" y="360489"/>
                </a:lnTo>
                <a:lnTo>
                  <a:pt x="2844835" y="360489"/>
                </a:lnTo>
                <a:lnTo>
                  <a:pt x="2844801" y="360740"/>
                </a:lnTo>
                <a:lnTo>
                  <a:pt x="2844835" y="360740"/>
                </a:lnTo>
                <a:lnTo>
                  <a:pt x="2844801" y="360992"/>
                </a:lnTo>
                <a:lnTo>
                  <a:pt x="2844835" y="360992"/>
                </a:lnTo>
                <a:lnTo>
                  <a:pt x="2844801" y="361243"/>
                </a:lnTo>
                <a:lnTo>
                  <a:pt x="2844835" y="361243"/>
                </a:lnTo>
                <a:lnTo>
                  <a:pt x="2844801" y="361495"/>
                </a:lnTo>
                <a:lnTo>
                  <a:pt x="2844835" y="361495"/>
                </a:lnTo>
                <a:lnTo>
                  <a:pt x="2844801" y="361746"/>
                </a:lnTo>
                <a:lnTo>
                  <a:pt x="2844835" y="361746"/>
                </a:lnTo>
                <a:lnTo>
                  <a:pt x="2844801" y="361998"/>
                </a:lnTo>
                <a:lnTo>
                  <a:pt x="2844835" y="361998"/>
                </a:lnTo>
                <a:lnTo>
                  <a:pt x="2844801" y="362249"/>
                </a:lnTo>
                <a:lnTo>
                  <a:pt x="2844835" y="362249"/>
                </a:lnTo>
                <a:lnTo>
                  <a:pt x="2844801" y="362501"/>
                </a:lnTo>
                <a:lnTo>
                  <a:pt x="2844835" y="362501"/>
                </a:lnTo>
                <a:lnTo>
                  <a:pt x="2844801" y="362752"/>
                </a:lnTo>
                <a:lnTo>
                  <a:pt x="2844835" y="362752"/>
                </a:lnTo>
                <a:lnTo>
                  <a:pt x="2844801" y="363004"/>
                </a:lnTo>
                <a:lnTo>
                  <a:pt x="2844835" y="363004"/>
                </a:lnTo>
                <a:lnTo>
                  <a:pt x="2844801" y="363255"/>
                </a:lnTo>
                <a:lnTo>
                  <a:pt x="2844835" y="363255"/>
                </a:lnTo>
                <a:lnTo>
                  <a:pt x="2844801" y="363507"/>
                </a:lnTo>
                <a:lnTo>
                  <a:pt x="2844835" y="363507"/>
                </a:lnTo>
                <a:lnTo>
                  <a:pt x="2843452" y="373606"/>
                </a:lnTo>
                <a:lnTo>
                  <a:pt x="2881570" y="373606"/>
                </a:lnTo>
                <a:lnTo>
                  <a:pt x="2881534" y="373858"/>
                </a:lnTo>
                <a:lnTo>
                  <a:pt x="2881570" y="373858"/>
                </a:lnTo>
                <a:lnTo>
                  <a:pt x="2881534" y="374109"/>
                </a:lnTo>
                <a:lnTo>
                  <a:pt x="2881570" y="374109"/>
                </a:lnTo>
                <a:lnTo>
                  <a:pt x="2881533" y="374361"/>
                </a:lnTo>
                <a:lnTo>
                  <a:pt x="2881570" y="374361"/>
                </a:lnTo>
                <a:lnTo>
                  <a:pt x="2881534" y="374612"/>
                </a:lnTo>
                <a:lnTo>
                  <a:pt x="2881570" y="374612"/>
                </a:lnTo>
                <a:lnTo>
                  <a:pt x="2881533" y="374864"/>
                </a:lnTo>
                <a:lnTo>
                  <a:pt x="2881570" y="374864"/>
                </a:lnTo>
                <a:lnTo>
                  <a:pt x="2881534" y="375115"/>
                </a:lnTo>
                <a:lnTo>
                  <a:pt x="2881570" y="375115"/>
                </a:lnTo>
                <a:lnTo>
                  <a:pt x="2881533" y="375367"/>
                </a:lnTo>
                <a:lnTo>
                  <a:pt x="2881570" y="375367"/>
                </a:lnTo>
                <a:lnTo>
                  <a:pt x="2881534" y="375618"/>
                </a:lnTo>
                <a:lnTo>
                  <a:pt x="2881570" y="375618"/>
                </a:lnTo>
                <a:lnTo>
                  <a:pt x="2881533" y="375870"/>
                </a:lnTo>
                <a:lnTo>
                  <a:pt x="2881570" y="375870"/>
                </a:lnTo>
                <a:lnTo>
                  <a:pt x="2881534" y="376121"/>
                </a:lnTo>
                <a:lnTo>
                  <a:pt x="2881570" y="376121"/>
                </a:lnTo>
                <a:lnTo>
                  <a:pt x="2881533" y="376373"/>
                </a:lnTo>
                <a:lnTo>
                  <a:pt x="2881570" y="376373"/>
                </a:lnTo>
                <a:lnTo>
                  <a:pt x="2881534" y="376624"/>
                </a:lnTo>
                <a:lnTo>
                  <a:pt x="2881570" y="376624"/>
                </a:lnTo>
                <a:lnTo>
                  <a:pt x="2881533" y="376876"/>
                </a:lnTo>
                <a:lnTo>
                  <a:pt x="2881570" y="376876"/>
                </a:lnTo>
                <a:lnTo>
                  <a:pt x="2881533" y="377128"/>
                </a:lnTo>
                <a:lnTo>
                  <a:pt x="2881570" y="377128"/>
                </a:lnTo>
                <a:lnTo>
                  <a:pt x="2881534" y="377379"/>
                </a:lnTo>
                <a:lnTo>
                  <a:pt x="2881570" y="377379"/>
                </a:lnTo>
                <a:lnTo>
                  <a:pt x="2881533" y="377631"/>
                </a:lnTo>
                <a:lnTo>
                  <a:pt x="2881570" y="377631"/>
                </a:lnTo>
                <a:lnTo>
                  <a:pt x="2881534" y="377882"/>
                </a:lnTo>
                <a:lnTo>
                  <a:pt x="2881570" y="377882"/>
                </a:lnTo>
                <a:lnTo>
                  <a:pt x="2881533" y="378134"/>
                </a:lnTo>
                <a:lnTo>
                  <a:pt x="2881570" y="378134"/>
                </a:lnTo>
                <a:lnTo>
                  <a:pt x="2881534" y="378385"/>
                </a:lnTo>
                <a:lnTo>
                  <a:pt x="2881570" y="378385"/>
                </a:lnTo>
                <a:lnTo>
                  <a:pt x="2881533" y="378637"/>
                </a:lnTo>
                <a:lnTo>
                  <a:pt x="2881570" y="378637"/>
                </a:lnTo>
                <a:lnTo>
                  <a:pt x="2881534" y="378888"/>
                </a:lnTo>
                <a:lnTo>
                  <a:pt x="2881570" y="378888"/>
                </a:lnTo>
                <a:lnTo>
                  <a:pt x="2881533" y="379140"/>
                </a:lnTo>
                <a:lnTo>
                  <a:pt x="2881570" y="379140"/>
                </a:lnTo>
                <a:lnTo>
                  <a:pt x="2881533" y="379392"/>
                </a:lnTo>
                <a:lnTo>
                  <a:pt x="2881570" y="379392"/>
                </a:lnTo>
                <a:lnTo>
                  <a:pt x="2881534" y="379643"/>
                </a:lnTo>
                <a:lnTo>
                  <a:pt x="2881570" y="379643"/>
                </a:lnTo>
                <a:lnTo>
                  <a:pt x="2881533" y="379895"/>
                </a:lnTo>
                <a:lnTo>
                  <a:pt x="2881570" y="379895"/>
                </a:lnTo>
                <a:lnTo>
                  <a:pt x="2881534" y="380146"/>
                </a:lnTo>
                <a:lnTo>
                  <a:pt x="2881570" y="380146"/>
                </a:lnTo>
                <a:lnTo>
                  <a:pt x="2881533" y="380398"/>
                </a:lnTo>
                <a:lnTo>
                  <a:pt x="2881570" y="380398"/>
                </a:lnTo>
                <a:lnTo>
                  <a:pt x="2881534" y="380649"/>
                </a:lnTo>
                <a:lnTo>
                  <a:pt x="2881570" y="380649"/>
                </a:lnTo>
                <a:lnTo>
                  <a:pt x="2881533" y="380901"/>
                </a:lnTo>
                <a:lnTo>
                  <a:pt x="2881570" y="380901"/>
                </a:lnTo>
                <a:lnTo>
                  <a:pt x="2881534" y="381152"/>
                </a:lnTo>
                <a:lnTo>
                  <a:pt x="2881570" y="381152"/>
                </a:lnTo>
                <a:lnTo>
                  <a:pt x="2881533" y="381404"/>
                </a:lnTo>
                <a:lnTo>
                  <a:pt x="2881570" y="381404"/>
                </a:lnTo>
                <a:lnTo>
                  <a:pt x="2881534" y="381655"/>
                </a:lnTo>
                <a:lnTo>
                  <a:pt x="2881570" y="381655"/>
                </a:lnTo>
                <a:lnTo>
                  <a:pt x="2881533" y="381907"/>
                </a:lnTo>
                <a:lnTo>
                  <a:pt x="2881570" y="381907"/>
                </a:lnTo>
                <a:lnTo>
                  <a:pt x="2881534" y="382158"/>
                </a:lnTo>
                <a:lnTo>
                  <a:pt x="2881570" y="382158"/>
                </a:lnTo>
                <a:lnTo>
                  <a:pt x="2881533" y="382410"/>
                </a:lnTo>
                <a:lnTo>
                  <a:pt x="2881570" y="382410"/>
                </a:lnTo>
                <a:lnTo>
                  <a:pt x="2881533" y="382662"/>
                </a:lnTo>
                <a:lnTo>
                  <a:pt x="2881570" y="382662"/>
                </a:lnTo>
                <a:lnTo>
                  <a:pt x="2881534" y="382913"/>
                </a:lnTo>
                <a:lnTo>
                  <a:pt x="2881570" y="382913"/>
                </a:lnTo>
                <a:lnTo>
                  <a:pt x="2881533" y="383165"/>
                </a:lnTo>
                <a:lnTo>
                  <a:pt x="2881570" y="383165"/>
                </a:lnTo>
                <a:lnTo>
                  <a:pt x="2881534" y="383416"/>
                </a:lnTo>
                <a:lnTo>
                  <a:pt x="2881570" y="383416"/>
                </a:lnTo>
                <a:lnTo>
                  <a:pt x="2881533" y="383668"/>
                </a:lnTo>
                <a:lnTo>
                  <a:pt x="2881570" y="383668"/>
                </a:lnTo>
                <a:lnTo>
                  <a:pt x="2881534" y="383919"/>
                </a:lnTo>
                <a:lnTo>
                  <a:pt x="2881570" y="383919"/>
                </a:lnTo>
                <a:lnTo>
                  <a:pt x="2881533" y="384171"/>
                </a:lnTo>
                <a:lnTo>
                  <a:pt x="2881570" y="384171"/>
                </a:lnTo>
                <a:lnTo>
                  <a:pt x="2881534" y="384422"/>
                </a:lnTo>
                <a:lnTo>
                  <a:pt x="2881570" y="384422"/>
                </a:lnTo>
                <a:lnTo>
                  <a:pt x="2881533" y="384674"/>
                </a:lnTo>
                <a:lnTo>
                  <a:pt x="2881570" y="384674"/>
                </a:lnTo>
                <a:lnTo>
                  <a:pt x="2881533" y="384926"/>
                </a:lnTo>
                <a:lnTo>
                  <a:pt x="2881570" y="384926"/>
                </a:lnTo>
                <a:lnTo>
                  <a:pt x="2881534" y="385177"/>
                </a:lnTo>
                <a:lnTo>
                  <a:pt x="2881570" y="385177"/>
                </a:lnTo>
                <a:lnTo>
                  <a:pt x="2881533" y="385429"/>
                </a:lnTo>
                <a:lnTo>
                  <a:pt x="2881570" y="385429"/>
                </a:lnTo>
                <a:lnTo>
                  <a:pt x="2881534" y="385680"/>
                </a:lnTo>
                <a:lnTo>
                  <a:pt x="2881570" y="385680"/>
                </a:lnTo>
                <a:lnTo>
                  <a:pt x="2881533" y="385932"/>
                </a:lnTo>
                <a:lnTo>
                  <a:pt x="2881570" y="385932"/>
                </a:lnTo>
                <a:lnTo>
                  <a:pt x="2881534" y="386183"/>
                </a:lnTo>
                <a:lnTo>
                  <a:pt x="2881570" y="386183"/>
                </a:lnTo>
                <a:lnTo>
                  <a:pt x="2881533" y="386435"/>
                </a:lnTo>
                <a:lnTo>
                  <a:pt x="2881570" y="386435"/>
                </a:lnTo>
                <a:lnTo>
                  <a:pt x="2881534" y="386686"/>
                </a:lnTo>
                <a:lnTo>
                  <a:pt x="2881570" y="386686"/>
                </a:lnTo>
                <a:lnTo>
                  <a:pt x="2881533" y="386938"/>
                </a:lnTo>
                <a:lnTo>
                  <a:pt x="2881570" y="386938"/>
                </a:lnTo>
                <a:lnTo>
                  <a:pt x="2881534" y="387189"/>
                </a:lnTo>
                <a:lnTo>
                  <a:pt x="2881570" y="387189"/>
                </a:lnTo>
                <a:lnTo>
                  <a:pt x="2881533" y="387441"/>
                </a:lnTo>
                <a:lnTo>
                  <a:pt x="2881570" y="387441"/>
                </a:lnTo>
                <a:lnTo>
                  <a:pt x="2881534" y="387692"/>
                </a:lnTo>
                <a:lnTo>
                  <a:pt x="2881570" y="387692"/>
                </a:lnTo>
                <a:lnTo>
                  <a:pt x="2881533" y="387944"/>
                </a:lnTo>
                <a:lnTo>
                  <a:pt x="2881570" y="387944"/>
                </a:lnTo>
                <a:lnTo>
                  <a:pt x="2881534" y="388195"/>
                </a:lnTo>
                <a:lnTo>
                  <a:pt x="2881570" y="388195"/>
                </a:lnTo>
                <a:lnTo>
                  <a:pt x="2881533" y="388447"/>
                </a:lnTo>
                <a:lnTo>
                  <a:pt x="2881570" y="388447"/>
                </a:lnTo>
                <a:lnTo>
                  <a:pt x="2881533" y="388699"/>
                </a:lnTo>
                <a:lnTo>
                  <a:pt x="2881570" y="388699"/>
                </a:lnTo>
                <a:lnTo>
                  <a:pt x="2881534" y="388950"/>
                </a:lnTo>
                <a:lnTo>
                  <a:pt x="2881570" y="388950"/>
                </a:lnTo>
                <a:lnTo>
                  <a:pt x="2881533" y="389202"/>
                </a:lnTo>
                <a:lnTo>
                  <a:pt x="2881570" y="389202"/>
                </a:lnTo>
                <a:lnTo>
                  <a:pt x="2881534" y="389453"/>
                </a:lnTo>
                <a:lnTo>
                  <a:pt x="2881570" y="389453"/>
                </a:lnTo>
                <a:lnTo>
                  <a:pt x="2881533" y="389705"/>
                </a:lnTo>
                <a:lnTo>
                  <a:pt x="2881570" y="389705"/>
                </a:lnTo>
                <a:lnTo>
                  <a:pt x="2881534" y="389956"/>
                </a:lnTo>
                <a:lnTo>
                  <a:pt x="2881570" y="389956"/>
                </a:lnTo>
                <a:lnTo>
                  <a:pt x="2881533" y="390208"/>
                </a:lnTo>
                <a:lnTo>
                  <a:pt x="2881570" y="390208"/>
                </a:lnTo>
                <a:lnTo>
                  <a:pt x="2881534" y="390459"/>
                </a:lnTo>
                <a:lnTo>
                  <a:pt x="2881570" y="390459"/>
                </a:lnTo>
                <a:lnTo>
                  <a:pt x="2881533" y="390711"/>
                </a:lnTo>
                <a:lnTo>
                  <a:pt x="2881570" y="390711"/>
                </a:lnTo>
                <a:lnTo>
                  <a:pt x="2881533" y="390963"/>
                </a:lnTo>
                <a:lnTo>
                  <a:pt x="2881570" y="390963"/>
                </a:lnTo>
                <a:lnTo>
                  <a:pt x="2881534" y="391214"/>
                </a:lnTo>
                <a:lnTo>
                  <a:pt x="2881570" y="391214"/>
                </a:lnTo>
                <a:lnTo>
                  <a:pt x="2881533" y="391466"/>
                </a:lnTo>
                <a:lnTo>
                  <a:pt x="2881570" y="391466"/>
                </a:lnTo>
                <a:lnTo>
                  <a:pt x="2881534" y="391717"/>
                </a:lnTo>
                <a:lnTo>
                  <a:pt x="2881570" y="391717"/>
                </a:lnTo>
                <a:lnTo>
                  <a:pt x="2881533" y="391969"/>
                </a:lnTo>
                <a:lnTo>
                  <a:pt x="2881570" y="391969"/>
                </a:lnTo>
                <a:lnTo>
                  <a:pt x="2881534" y="392220"/>
                </a:lnTo>
                <a:lnTo>
                  <a:pt x="2881570" y="392220"/>
                </a:lnTo>
                <a:lnTo>
                  <a:pt x="2881533" y="392472"/>
                </a:lnTo>
                <a:lnTo>
                  <a:pt x="2881570" y="392472"/>
                </a:lnTo>
                <a:lnTo>
                  <a:pt x="2881534" y="392723"/>
                </a:lnTo>
                <a:lnTo>
                  <a:pt x="2881570" y="392723"/>
                </a:lnTo>
                <a:lnTo>
                  <a:pt x="2881533" y="392975"/>
                </a:lnTo>
                <a:lnTo>
                  <a:pt x="2881570" y="392975"/>
                </a:lnTo>
                <a:lnTo>
                  <a:pt x="2881534" y="393226"/>
                </a:lnTo>
                <a:lnTo>
                  <a:pt x="2881570" y="393226"/>
                </a:lnTo>
                <a:lnTo>
                  <a:pt x="2881533" y="393478"/>
                </a:lnTo>
                <a:lnTo>
                  <a:pt x="2881570" y="393478"/>
                </a:lnTo>
                <a:lnTo>
                  <a:pt x="2881534" y="393729"/>
                </a:lnTo>
                <a:lnTo>
                  <a:pt x="2881570" y="393729"/>
                </a:lnTo>
                <a:lnTo>
                  <a:pt x="2881533" y="393981"/>
                </a:lnTo>
                <a:lnTo>
                  <a:pt x="2881570" y="393981"/>
                </a:lnTo>
                <a:lnTo>
                  <a:pt x="2868212" y="484982"/>
                </a:lnTo>
                <a:cubicBezTo>
                  <a:pt x="2866960" y="476216"/>
                  <a:pt x="2863202" y="470372"/>
                  <a:pt x="2857359" y="467450"/>
                </a:cubicBezTo>
                <a:cubicBezTo>
                  <a:pt x="2851514" y="464527"/>
                  <a:pt x="2846505" y="463275"/>
                  <a:pt x="2841496" y="463275"/>
                </a:cubicBezTo>
                <a:lnTo>
                  <a:pt x="2830225" y="463275"/>
                </a:lnTo>
                <a:lnTo>
                  <a:pt x="2821041" y="527144"/>
                </a:lnTo>
                <a:lnTo>
                  <a:pt x="2723633" y="582806"/>
                </a:lnTo>
                <a:lnTo>
                  <a:pt x="2746320" y="597770"/>
                </a:lnTo>
                <a:lnTo>
                  <a:pt x="2827720" y="597770"/>
                </a:lnTo>
                <a:lnTo>
                  <a:pt x="2851933" y="578150"/>
                </a:lnTo>
                <a:lnTo>
                  <a:pt x="2851892" y="578435"/>
                </a:lnTo>
                <a:lnTo>
                  <a:pt x="2851932" y="578402"/>
                </a:lnTo>
                <a:lnTo>
                  <a:pt x="2851891" y="578686"/>
                </a:lnTo>
                <a:lnTo>
                  <a:pt x="2851932" y="578653"/>
                </a:lnTo>
                <a:lnTo>
                  <a:pt x="2851891" y="578938"/>
                </a:lnTo>
                <a:lnTo>
                  <a:pt x="2851932" y="578905"/>
                </a:lnTo>
                <a:lnTo>
                  <a:pt x="2851891" y="579189"/>
                </a:lnTo>
                <a:lnTo>
                  <a:pt x="2851932" y="579156"/>
                </a:lnTo>
                <a:lnTo>
                  <a:pt x="2851891" y="579442"/>
                </a:lnTo>
                <a:lnTo>
                  <a:pt x="2851932" y="579408"/>
                </a:lnTo>
                <a:lnTo>
                  <a:pt x="2851891" y="579692"/>
                </a:lnTo>
                <a:lnTo>
                  <a:pt x="2851932" y="579659"/>
                </a:lnTo>
                <a:lnTo>
                  <a:pt x="2851891" y="579945"/>
                </a:lnTo>
                <a:lnTo>
                  <a:pt x="2851932" y="579911"/>
                </a:lnTo>
                <a:lnTo>
                  <a:pt x="2851891" y="580195"/>
                </a:lnTo>
                <a:lnTo>
                  <a:pt x="2851932" y="580162"/>
                </a:lnTo>
                <a:lnTo>
                  <a:pt x="2851891" y="580448"/>
                </a:lnTo>
                <a:lnTo>
                  <a:pt x="2851932" y="580414"/>
                </a:lnTo>
                <a:lnTo>
                  <a:pt x="2851891" y="580698"/>
                </a:lnTo>
                <a:lnTo>
                  <a:pt x="2851932" y="580665"/>
                </a:lnTo>
                <a:lnTo>
                  <a:pt x="2851891" y="580951"/>
                </a:lnTo>
                <a:lnTo>
                  <a:pt x="2851932" y="580917"/>
                </a:lnTo>
                <a:lnTo>
                  <a:pt x="2851891" y="581201"/>
                </a:lnTo>
                <a:lnTo>
                  <a:pt x="2851932" y="581168"/>
                </a:lnTo>
                <a:lnTo>
                  <a:pt x="2851891" y="581454"/>
                </a:lnTo>
                <a:lnTo>
                  <a:pt x="2851932" y="581420"/>
                </a:lnTo>
                <a:lnTo>
                  <a:pt x="2851891" y="581706"/>
                </a:lnTo>
                <a:lnTo>
                  <a:pt x="2851932" y="581672"/>
                </a:lnTo>
                <a:lnTo>
                  <a:pt x="2851891" y="581956"/>
                </a:lnTo>
                <a:lnTo>
                  <a:pt x="2851932" y="581923"/>
                </a:lnTo>
                <a:lnTo>
                  <a:pt x="2851891" y="582209"/>
                </a:lnTo>
                <a:lnTo>
                  <a:pt x="2851932" y="582175"/>
                </a:lnTo>
                <a:lnTo>
                  <a:pt x="2851891" y="582459"/>
                </a:lnTo>
                <a:lnTo>
                  <a:pt x="2851932" y="582426"/>
                </a:lnTo>
                <a:lnTo>
                  <a:pt x="2851891" y="582712"/>
                </a:lnTo>
                <a:lnTo>
                  <a:pt x="2851932" y="582678"/>
                </a:lnTo>
                <a:lnTo>
                  <a:pt x="2851891" y="582962"/>
                </a:lnTo>
                <a:lnTo>
                  <a:pt x="2851932" y="582929"/>
                </a:lnTo>
                <a:lnTo>
                  <a:pt x="2851891" y="583215"/>
                </a:lnTo>
                <a:lnTo>
                  <a:pt x="2851932" y="583181"/>
                </a:lnTo>
                <a:lnTo>
                  <a:pt x="2851891" y="583465"/>
                </a:lnTo>
                <a:lnTo>
                  <a:pt x="2851932" y="583432"/>
                </a:lnTo>
                <a:lnTo>
                  <a:pt x="2851891" y="583718"/>
                </a:lnTo>
                <a:lnTo>
                  <a:pt x="2851932" y="583684"/>
                </a:lnTo>
                <a:lnTo>
                  <a:pt x="2851891" y="583970"/>
                </a:lnTo>
                <a:lnTo>
                  <a:pt x="2851932" y="583936"/>
                </a:lnTo>
                <a:lnTo>
                  <a:pt x="2851891" y="584220"/>
                </a:lnTo>
                <a:lnTo>
                  <a:pt x="2851932" y="584187"/>
                </a:lnTo>
                <a:lnTo>
                  <a:pt x="2851891" y="584473"/>
                </a:lnTo>
                <a:lnTo>
                  <a:pt x="2851932" y="584439"/>
                </a:lnTo>
                <a:lnTo>
                  <a:pt x="2851891" y="584723"/>
                </a:lnTo>
                <a:lnTo>
                  <a:pt x="2851932" y="584690"/>
                </a:lnTo>
                <a:lnTo>
                  <a:pt x="2851891" y="584976"/>
                </a:lnTo>
                <a:lnTo>
                  <a:pt x="2851932" y="584942"/>
                </a:lnTo>
                <a:lnTo>
                  <a:pt x="2851891" y="585226"/>
                </a:lnTo>
                <a:lnTo>
                  <a:pt x="2851932" y="585193"/>
                </a:lnTo>
                <a:lnTo>
                  <a:pt x="2851891" y="585479"/>
                </a:lnTo>
                <a:lnTo>
                  <a:pt x="2851932" y="585445"/>
                </a:lnTo>
                <a:lnTo>
                  <a:pt x="2851891" y="585729"/>
                </a:lnTo>
                <a:lnTo>
                  <a:pt x="2851932" y="585696"/>
                </a:lnTo>
                <a:lnTo>
                  <a:pt x="2851891" y="585982"/>
                </a:lnTo>
                <a:lnTo>
                  <a:pt x="2851932" y="585948"/>
                </a:lnTo>
                <a:lnTo>
                  <a:pt x="2851891" y="586232"/>
                </a:lnTo>
                <a:lnTo>
                  <a:pt x="2851932" y="586199"/>
                </a:lnTo>
                <a:lnTo>
                  <a:pt x="2851891" y="586485"/>
                </a:lnTo>
                <a:lnTo>
                  <a:pt x="2851932" y="586451"/>
                </a:lnTo>
                <a:lnTo>
                  <a:pt x="2851891" y="586735"/>
                </a:lnTo>
                <a:lnTo>
                  <a:pt x="2851932" y="586702"/>
                </a:lnTo>
                <a:lnTo>
                  <a:pt x="2851891" y="586988"/>
                </a:lnTo>
                <a:lnTo>
                  <a:pt x="2851932" y="586954"/>
                </a:lnTo>
                <a:lnTo>
                  <a:pt x="2851891" y="587240"/>
                </a:lnTo>
                <a:lnTo>
                  <a:pt x="2851932" y="587206"/>
                </a:lnTo>
                <a:lnTo>
                  <a:pt x="2851891" y="587490"/>
                </a:lnTo>
                <a:lnTo>
                  <a:pt x="2851932" y="587457"/>
                </a:lnTo>
                <a:lnTo>
                  <a:pt x="2851891" y="587743"/>
                </a:lnTo>
                <a:lnTo>
                  <a:pt x="2851932" y="587709"/>
                </a:lnTo>
                <a:lnTo>
                  <a:pt x="2851891" y="587993"/>
                </a:lnTo>
                <a:lnTo>
                  <a:pt x="2851932" y="587960"/>
                </a:lnTo>
                <a:lnTo>
                  <a:pt x="2851891" y="588246"/>
                </a:lnTo>
                <a:lnTo>
                  <a:pt x="2851932" y="588212"/>
                </a:lnTo>
                <a:lnTo>
                  <a:pt x="2851891" y="588496"/>
                </a:lnTo>
                <a:lnTo>
                  <a:pt x="2851932" y="588463"/>
                </a:lnTo>
                <a:lnTo>
                  <a:pt x="2851891" y="588749"/>
                </a:lnTo>
                <a:lnTo>
                  <a:pt x="2851932" y="588715"/>
                </a:lnTo>
                <a:lnTo>
                  <a:pt x="2851891" y="588999"/>
                </a:lnTo>
                <a:lnTo>
                  <a:pt x="2851932" y="588966"/>
                </a:lnTo>
                <a:lnTo>
                  <a:pt x="2851891" y="589252"/>
                </a:lnTo>
                <a:lnTo>
                  <a:pt x="2851932" y="589218"/>
                </a:lnTo>
                <a:lnTo>
                  <a:pt x="2851891" y="589504"/>
                </a:lnTo>
                <a:lnTo>
                  <a:pt x="2851932" y="589470"/>
                </a:lnTo>
                <a:lnTo>
                  <a:pt x="2851891" y="589754"/>
                </a:lnTo>
                <a:lnTo>
                  <a:pt x="2851932" y="589721"/>
                </a:lnTo>
                <a:lnTo>
                  <a:pt x="2851891" y="590007"/>
                </a:lnTo>
                <a:lnTo>
                  <a:pt x="2851932" y="589973"/>
                </a:lnTo>
                <a:lnTo>
                  <a:pt x="2851891" y="590257"/>
                </a:lnTo>
                <a:lnTo>
                  <a:pt x="2851932" y="590224"/>
                </a:lnTo>
                <a:lnTo>
                  <a:pt x="2851891" y="590510"/>
                </a:lnTo>
                <a:lnTo>
                  <a:pt x="2851932" y="590476"/>
                </a:lnTo>
                <a:lnTo>
                  <a:pt x="2851891" y="590760"/>
                </a:lnTo>
                <a:lnTo>
                  <a:pt x="2851932" y="590727"/>
                </a:lnTo>
                <a:lnTo>
                  <a:pt x="2851891" y="591013"/>
                </a:lnTo>
                <a:lnTo>
                  <a:pt x="2851932" y="590979"/>
                </a:lnTo>
                <a:lnTo>
                  <a:pt x="2851891" y="591263"/>
                </a:lnTo>
                <a:lnTo>
                  <a:pt x="2851932" y="591230"/>
                </a:lnTo>
                <a:lnTo>
                  <a:pt x="2851891" y="591516"/>
                </a:lnTo>
                <a:lnTo>
                  <a:pt x="2851932" y="591482"/>
                </a:lnTo>
                <a:lnTo>
                  <a:pt x="2851891" y="591766"/>
                </a:lnTo>
                <a:lnTo>
                  <a:pt x="2851932" y="591733"/>
                </a:lnTo>
                <a:lnTo>
                  <a:pt x="2851891" y="592019"/>
                </a:lnTo>
                <a:lnTo>
                  <a:pt x="2851932" y="591985"/>
                </a:lnTo>
                <a:lnTo>
                  <a:pt x="2851891" y="592269"/>
                </a:lnTo>
                <a:lnTo>
                  <a:pt x="2851932" y="592236"/>
                </a:lnTo>
                <a:lnTo>
                  <a:pt x="2851891" y="592522"/>
                </a:lnTo>
                <a:lnTo>
                  <a:pt x="2851932" y="592488"/>
                </a:lnTo>
                <a:lnTo>
                  <a:pt x="2851891" y="592772"/>
                </a:lnTo>
                <a:lnTo>
                  <a:pt x="2851932" y="592739"/>
                </a:lnTo>
                <a:lnTo>
                  <a:pt x="2851891" y="593025"/>
                </a:lnTo>
                <a:lnTo>
                  <a:pt x="2851932" y="592991"/>
                </a:lnTo>
                <a:lnTo>
                  <a:pt x="2851891" y="593277"/>
                </a:lnTo>
                <a:lnTo>
                  <a:pt x="2851932" y="593243"/>
                </a:lnTo>
                <a:lnTo>
                  <a:pt x="2851891" y="593527"/>
                </a:lnTo>
                <a:lnTo>
                  <a:pt x="2851932" y="593494"/>
                </a:lnTo>
                <a:lnTo>
                  <a:pt x="2851891" y="593780"/>
                </a:lnTo>
                <a:lnTo>
                  <a:pt x="2851932" y="593746"/>
                </a:lnTo>
                <a:lnTo>
                  <a:pt x="2851891" y="594030"/>
                </a:lnTo>
                <a:lnTo>
                  <a:pt x="2851932" y="593997"/>
                </a:lnTo>
                <a:lnTo>
                  <a:pt x="2851891" y="594283"/>
                </a:lnTo>
                <a:lnTo>
                  <a:pt x="2851932" y="594249"/>
                </a:lnTo>
                <a:lnTo>
                  <a:pt x="2851891" y="594533"/>
                </a:lnTo>
                <a:lnTo>
                  <a:pt x="2851932" y="594500"/>
                </a:lnTo>
                <a:lnTo>
                  <a:pt x="2851891" y="594786"/>
                </a:lnTo>
                <a:lnTo>
                  <a:pt x="2851932" y="594752"/>
                </a:lnTo>
                <a:lnTo>
                  <a:pt x="2851891" y="595036"/>
                </a:lnTo>
                <a:lnTo>
                  <a:pt x="2851932" y="595003"/>
                </a:lnTo>
                <a:lnTo>
                  <a:pt x="2851891" y="595289"/>
                </a:lnTo>
                <a:lnTo>
                  <a:pt x="2851932" y="595255"/>
                </a:lnTo>
                <a:lnTo>
                  <a:pt x="2851891" y="595541"/>
                </a:lnTo>
                <a:lnTo>
                  <a:pt x="2851932" y="595507"/>
                </a:lnTo>
                <a:lnTo>
                  <a:pt x="2851891" y="595791"/>
                </a:lnTo>
                <a:lnTo>
                  <a:pt x="2851932" y="595758"/>
                </a:lnTo>
                <a:lnTo>
                  <a:pt x="2851891" y="596044"/>
                </a:lnTo>
                <a:lnTo>
                  <a:pt x="2851932" y="596010"/>
                </a:lnTo>
                <a:lnTo>
                  <a:pt x="2851891" y="596294"/>
                </a:lnTo>
                <a:lnTo>
                  <a:pt x="2851932" y="596261"/>
                </a:lnTo>
                <a:lnTo>
                  <a:pt x="2851891" y="596547"/>
                </a:lnTo>
                <a:lnTo>
                  <a:pt x="2851932" y="596513"/>
                </a:lnTo>
                <a:lnTo>
                  <a:pt x="2851891" y="596797"/>
                </a:lnTo>
                <a:lnTo>
                  <a:pt x="2851932" y="596764"/>
                </a:lnTo>
                <a:lnTo>
                  <a:pt x="2851891" y="597050"/>
                </a:lnTo>
                <a:lnTo>
                  <a:pt x="2851932" y="597016"/>
                </a:lnTo>
                <a:lnTo>
                  <a:pt x="2851891" y="597300"/>
                </a:lnTo>
                <a:lnTo>
                  <a:pt x="2851932" y="597267"/>
                </a:lnTo>
                <a:lnTo>
                  <a:pt x="2851891" y="597553"/>
                </a:lnTo>
                <a:lnTo>
                  <a:pt x="2851932" y="597519"/>
                </a:lnTo>
                <a:lnTo>
                  <a:pt x="2851891" y="597803"/>
                </a:lnTo>
                <a:lnTo>
                  <a:pt x="2851932" y="597770"/>
                </a:lnTo>
                <a:lnTo>
                  <a:pt x="2851891" y="598056"/>
                </a:lnTo>
                <a:lnTo>
                  <a:pt x="2851932" y="598022"/>
                </a:lnTo>
                <a:lnTo>
                  <a:pt x="2851891" y="598306"/>
                </a:lnTo>
                <a:lnTo>
                  <a:pt x="2851932" y="598273"/>
                </a:lnTo>
                <a:lnTo>
                  <a:pt x="2851891" y="598559"/>
                </a:lnTo>
                <a:lnTo>
                  <a:pt x="2851932" y="598525"/>
                </a:lnTo>
                <a:lnTo>
                  <a:pt x="2844419" y="650559"/>
                </a:lnTo>
                <a:lnTo>
                  <a:pt x="2975202" y="453798"/>
                </a:lnTo>
                <a:lnTo>
                  <a:pt x="2905364" y="290456"/>
                </a:lnTo>
                <a:lnTo>
                  <a:pt x="2905472" y="290456"/>
                </a:lnTo>
                <a:lnTo>
                  <a:pt x="2905364" y="290204"/>
                </a:lnTo>
                <a:lnTo>
                  <a:pt x="2905472" y="290204"/>
                </a:lnTo>
                <a:lnTo>
                  <a:pt x="2905364" y="289953"/>
                </a:lnTo>
                <a:lnTo>
                  <a:pt x="2905472" y="289953"/>
                </a:lnTo>
                <a:lnTo>
                  <a:pt x="2905364" y="289701"/>
                </a:lnTo>
                <a:lnTo>
                  <a:pt x="2905472" y="289701"/>
                </a:lnTo>
                <a:lnTo>
                  <a:pt x="2905364" y="289450"/>
                </a:lnTo>
                <a:lnTo>
                  <a:pt x="2905472" y="289450"/>
                </a:lnTo>
                <a:lnTo>
                  <a:pt x="2905364" y="289198"/>
                </a:lnTo>
                <a:lnTo>
                  <a:pt x="2905472" y="289198"/>
                </a:lnTo>
                <a:lnTo>
                  <a:pt x="2905364" y="288947"/>
                </a:lnTo>
                <a:lnTo>
                  <a:pt x="2905472" y="288947"/>
                </a:lnTo>
                <a:lnTo>
                  <a:pt x="2905364" y="288695"/>
                </a:lnTo>
                <a:lnTo>
                  <a:pt x="2905472" y="288695"/>
                </a:lnTo>
                <a:lnTo>
                  <a:pt x="2905364" y="288444"/>
                </a:lnTo>
                <a:lnTo>
                  <a:pt x="2905472" y="288444"/>
                </a:lnTo>
                <a:lnTo>
                  <a:pt x="2905364" y="288192"/>
                </a:lnTo>
                <a:lnTo>
                  <a:pt x="2905472" y="288192"/>
                </a:lnTo>
                <a:lnTo>
                  <a:pt x="2905364" y="287941"/>
                </a:lnTo>
                <a:lnTo>
                  <a:pt x="2905472" y="287941"/>
                </a:lnTo>
                <a:lnTo>
                  <a:pt x="2905364" y="287689"/>
                </a:lnTo>
                <a:lnTo>
                  <a:pt x="2905472" y="287689"/>
                </a:lnTo>
                <a:lnTo>
                  <a:pt x="2905364" y="287438"/>
                </a:lnTo>
                <a:lnTo>
                  <a:pt x="2905472" y="287438"/>
                </a:lnTo>
                <a:lnTo>
                  <a:pt x="2905364" y="287186"/>
                </a:lnTo>
                <a:lnTo>
                  <a:pt x="2905472" y="287186"/>
                </a:lnTo>
                <a:lnTo>
                  <a:pt x="2905364" y="286934"/>
                </a:lnTo>
                <a:lnTo>
                  <a:pt x="2905472" y="286934"/>
                </a:lnTo>
                <a:lnTo>
                  <a:pt x="2905364" y="286683"/>
                </a:lnTo>
                <a:lnTo>
                  <a:pt x="2905472" y="286683"/>
                </a:lnTo>
                <a:lnTo>
                  <a:pt x="2905364" y="286431"/>
                </a:lnTo>
                <a:lnTo>
                  <a:pt x="2905472" y="286431"/>
                </a:lnTo>
                <a:lnTo>
                  <a:pt x="2905364" y="286180"/>
                </a:lnTo>
                <a:lnTo>
                  <a:pt x="2905472" y="286180"/>
                </a:lnTo>
                <a:lnTo>
                  <a:pt x="2905364" y="285928"/>
                </a:lnTo>
                <a:lnTo>
                  <a:pt x="2905472" y="285928"/>
                </a:lnTo>
                <a:lnTo>
                  <a:pt x="2905364" y="285677"/>
                </a:lnTo>
                <a:lnTo>
                  <a:pt x="2905472" y="285677"/>
                </a:lnTo>
                <a:lnTo>
                  <a:pt x="2905364" y="285425"/>
                </a:lnTo>
                <a:lnTo>
                  <a:pt x="2905472" y="285425"/>
                </a:lnTo>
                <a:lnTo>
                  <a:pt x="2905364" y="285174"/>
                </a:lnTo>
                <a:lnTo>
                  <a:pt x="2905472" y="285174"/>
                </a:lnTo>
                <a:lnTo>
                  <a:pt x="2905364" y="284922"/>
                </a:lnTo>
                <a:lnTo>
                  <a:pt x="2905472" y="284922"/>
                </a:lnTo>
                <a:lnTo>
                  <a:pt x="2905364" y="284670"/>
                </a:lnTo>
                <a:lnTo>
                  <a:pt x="2905472" y="284670"/>
                </a:lnTo>
                <a:lnTo>
                  <a:pt x="2905364" y="284419"/>
                </a:lnTo>
                <a:lnTo>
                  <a:pt x="2905472" y="284419"/>
                </a:lnTo>
                <a:lnTo>
                  <a:pt x="2905364" y="284167"/>
                </a:lnTo>
                <a:lnTo>
                  <a:pt x="2905472" y="284167"/>
                </a:lnTo>
                <a:lnTo>
                  <a:pt x="2905364" y="283916"/>
                </a:lnTo>
                <a:lnTo>
                  <a:pt x="2905472" y="283916"/>
                </a:lnTo>
                <a:lnTo>
                  <a:pt x="2905364" y="283664"/>
                </a:lnTo>
                <a:lnTo>
                  <a:pt x="2905472" y="283664"/>
                </a:lnTo>
                <a:lnTo>
                  <a:pt x="2905364" y="283413"/>
                </a:lnTo>
                <a:lnTo>
                  <a:pt x="2905472" y="283413"/>
                </a:lnTo>
                <a:lnTo>
                  <a:pt x="2905364" y="283161"/>
                </a:lnTo>
                <a:lnTo>
                  <a:pt x="2905472" y="283161"/>
                </a:lnTo>
                <a:lnTo>
                  <a:pt x="2905364" y="282910"/>
                </a:lnTo>
                <a:lnTo>
                  <a:pt x="2905472" y="282910"/>
                </a:lnTo>
                <a:lnTo>
                  <a:pt x="2905364" y="282658"/>
                </a:lnTo>
                <a:lnTo>
                  <a:pt x="2905472" y="282658"/>
                </a:lnTo>
                <a:lnTo>
                  <a:pt x="2905364" y="282407"/>
                </a:lnTo>
                <a:lnTo>
                  <a:pt x="2905472" y="282407"/>
                </a:lnTo>
                <a:lnTo>
                  <a:pt x="2905364" y="282155"/>
                </a:lnTo>
                <a:lnTo>
                  <a:pt x="2905472" y="282155"/>
                </a:lnTo>
                <a:lnTo>
                  <a:pt x="2905364" y="281904"/>
                </a:lnTo>
                <a:lnTo>
                  <a:pt x="2905472" y="281904"/>
                </a:lnTo>
                <a:lnTo>
                  <a:pt x="2905364" y="281652"/>
                </a:lnTo>
                <a:lnTo>
                  <a:pt x="2905472" y="281652"/>
                </a:lnTo>
                <a:lnTo>
                  <a:pt x="2905364" y="281401"/>
                </a:lnTo>
                <a:lnTo>
                  <a:pt x="2905472" y="281401"/>
                </a:lnTo>
                <a:lnTo>
                  <a:pt x="2905364" y="281149"/>
                </a:lnTo>
                <a:lnTo>
                  <a:pt x="2905472" y="281149"/>
                </a:lnTo>
                <a:lnTo>
                  <a:pt x="2905364" y="280897"/>
                </a:lnTo>
                <a:lnTo>
                  <a:pt x="2905472" y="280897"/>
                </a:lnTo>
                <a:lnTo>
                  <a:pt x="2905364" y="280646"/>
                </a:lnTo>
                <a:lnTo>
                  <a:pt x="2905472" y="280646"/>
                </a:lnTo>
                <a:lnTo>
                  <a:pt x="2905364" y="280394"/>
                </a:lnTo>
                <a:lnTo>
                  <a:pt x="2905472" y="280394"/>
                </a:lnTo>
                <a:lnTo>
                  <a:pt x="2905364" y="280143"/>
                </a:lnTo>
                <a:lnTo>
                  <a:pt x="2905472" y="280143"/>
                </a:lnTo>
                <a:lnTo>
                  <a:pt x="2905364" y="279891"/>
                </a:lnTo>
                <a:lnTo>
                  <a:pt x="2905472" y="279891"/>
                </a:lnTo>
                <a:lnTo>
                  <a:pt x="2905364" y="279640"/>
                </a:lnTo>
                <a:lnTo>
                  <a:pt x="2905472" y="279640"/>
                </a:lnTo>
                <a:lnTo>
                  <a:pt x="2905364" y="279388"/>
                </a:lnTo>
                <a:lnTo>
                  <a:pt x="2905472" y="279388"/>
                </a:lnTo>
                <a:lnTo>
                  <a:pt x="2905364" y="279137"/>
                </a:lnTo>
                <a:lnTo>
                  <a:pt x="2905472" y="279137"/>
                </a:lnTo>
                <a:lnTo>
                  <a:pt x="2905364" y="278885"/>
                </a:lnTo>
                <a:lnTo>
                  <a:pt x="2905472" y="278885"/>
                </a:lnTo>
                <a:lnTo>
                  <a:pt x="2905364" y="278633"/>
                </a:lnTo>
                <a:lnTo>
                  <a:pt x="2905472" y="278633"/>
                </a:lnTo>
                <a:lnTo>
                  <a:pt x="2905364" y="278382"/>
                </a:lnTo>
                <a:lnTo>
                  <a:pt x="2905472" y="278382"/>
                </a:lnTo>
                <a:lnTo>
                  <a:pt x="2905364" y="278130"/>
                </a:lnTo>
                <a:lnTo>
                  <a:pt x="2905472" y="278130"/>
                </a:lnTo>
                <a:lnTo>
                  <a:pt x="2905364" y="277879"/>
                </a:lnTo>
                <a:lnTo>
                  <a:pt x="2905472" y="277879"/>
                </a:lnTo>
                <a:lnTo>
                  <a:pt x="2905364" y="277627"/>
                </a:lnTo>
                <a:lnTo>
                  <a:pt x="2905472" y="277627"/>
                </a:lnTo>
                <a:lnTo>
                  <a:pt x="2905364" y="277376"/>
                </a:lnTo>
                <a:lnTo>
                  <a:pt x="2905472" y="277376"/>
                </a:lnTo>
                <a:lnTo>
                  <a:pt x="2905364" y="277124"/>
                </a:lnTo>
                <a:lnTo>
                  <a:pt x="2905472" y="277124"/>
                </a:lnTo>
                <a:lnTo>
                  <a:pt x="2905364" y="276873"/>
                </a:lnTo>
                <a:lnTo>
                  <a:pt x="2905472" y="276873"/>
                </a:lnTo>
                <a:lnTo>
                  <a:pt x="2905364" y="276621"/>
                </a:lnTo>
                <a:lnTo>
                  <a:pt x="2905472" y="276621"/>
                </a:lnTo>
                <a:lnTo>
                  <a:pt x="2905364" y="276370"/>
                </a:lnTo>
                <a:lnTo>
                  <a:pt x="2905472" y="276370"/>
                </a:lnTo>
                <a:lnTo>
                  <a:pt x="2905364" y="276118"/>
                </a:lnTo>
                <a:lnTo>
                  <a:pt x="2905472" y="276118"/>
                </a:lnTo>
                <a:lnTo>
                  <a:pt x="2905364" y="275867"/>
                </a:lnTo>
                <a:lnTo>
                  <a:pt x="2905472" y="275867"/>
                </a:lnTo>
                <a:lnTo>
                  <a:pt x="2905364" y="275615"/>
                </a:lnTo>
                <a:lnTo>
                  <a:pt x="2905472" y="275615"/>
                </a:lnTo>
                <a:lnTo>
                  <a:pt x="2905364" y="275363"/>
                </a:lnTo>
                <a:lnTo>
                  <a:pt x="2905472" y="275363"/>
                </a:lnTo>
                <a:lnTo>
                  <a:pt x="2905364" y="275112"/>
                </a:lnTo>
                <a:lnTo>
                  <a:pt x="2905472" y="275112"/>
                </a:lnTo>
                <a:lnTo>
                  <a:pt x="2905364" y="274860"/>
                </a:lnTo>
                <a:lnTo>
                  <a:pt x="2905472" y="274860"/>
                </a:lnTo>
                <a:lnTo>
                  <a:pt x="2905364" y="274609"/>
                </a:lnTo>
                <a:lnTo>
                  <a:pt x="2905472" y="274609"/>
                </a:lnTo>
                <a:lnTo>
                  <a:pt x="2905364" y="274357"/>
                </a:lnTo>
                <a:lnTo>
                  <a:pt x="2905472" y="274357"/>
                </a:lnTo>
                <a:lnTo>
                  <a:pt x="2905364" y="274106"/>
                </a:lnTo>
                <a:lnTo>
                  <a:pt x="2905472" y="274106"/>
                </a:lnTo>
                <a:lnTo>
                  <a:pt x="2905364" y="273854"/>
                </a:lnTo>
                <a:lnTo>
                  <a:pt x="2905472" y="273854"/>
                </a:lnTo>
                <a:lnTo>
                  <a:pt x="2905364" y="273603"/>
                </a:lnTo>
                <a:lnTo>
                  <a:pt x="2905472" y="273603"/>
                </a:lnTo>
                <a:lnTo>
                  <a:pt x="2905364" y="273351"/>
                </a:lnTo>
                <a:lnTo>
                  <a:pt x="2905472" y="273351"/>
                </a:lnTo>
                <a:lnTo>
                  <a:pt x="2905364" y="273099"/>
                </a:lnTo>
                <a:lnTo>
                  <a:pt x="2905472" y="273099"/>
                </a:lnTo>
                <a:lnTo>
                  <a:pt x="2905364" y="272848"/>
                </a:lnTo>
                <a:lnTo>
                  <a:pt x="2905472" y="272848"/>
                </a:lnTo>
                <a:lnTo>
                  <a:pt x="2905364" y="272596"/>
                </a:lnTo>
                <a:lnTo>
                  <a:pt x="2905472" y="272596"/>
                </a:lnTo>
                <a:lnTo>
                  <a:pt x="2905364" y="272345"/>
                </a:lnTo>
                <a:lnTo>
                  <a:pt x="2905472" y="272345"/>
                </a:lnTo>
                <a:lnTo>
                  <a:pt x="2905364" y="272093"/>
                </a:lnTo>
                <a:lnTo>
                  <a:pt x="2905472" y="272093"/>
                </a:lnTo>
                <a:lnTo>
                  <a:pt x="2905364" y="271842"/>
                </a:lnTo>
                <a:lnTo>
                  <a:pt x="2905472" y="271842"/>
                </a:lnTo>
                <a:lnTo>
                  <a:pt x="2905364" y="271590"/>
                </a:lnTo>
                <a:lnTo>
                  <a:pt x="2905472" y="271590"/>
                </a:lnTo>
                <a:lnTo>
                  <a:pt x="2905364" y="271339"/>
                </a:lnTo>
                <a:lnTo>
                  <a:pt x="2905472" y="271339"/>
                </a:lnTo>
                <a:lnTo>
                  <a:pt x="2905364" y="271087"/>
                </a:lnTo>
                <a:lnTo>
                  <a:pt x="2905472" y="271087"/>
                </a:lnTo>
                <a:lnTo>
                  <a:pt x="2905364" y="270836"/>
                </a:lnTo>
                <a:lnTo>
                  <a:pt x="2905472" y="270836"/>
                </a:lnTo>
                <a:lnTo>
                  <a:pt x="2905364" y="270584"/>
                </a:lnTo>
                <a:lnTo>
                  <a:pt x="2905472" y="270584"/>
                </a:lnTo>
                <a:lnTo>
                  <a:pt x="2905364" y="270333"/>
                </a:lnTo>
                <a:lnTo>
                  <a:pt x="2905472" y="270333"/>
                </a:lnTo>
                <a:lnTo>
                  <a:pt x="2905364" y="270081"/>
                </a:lnTo>
                <a:lnTo>
                  <a:pt x="3008472" y="270081"/>
                </a:lnTo>
                <a:lnTo>
                  <a:pt x="3043119" y="351481"/>
                </a:lnTo>
                <a:lnTo>
                  <a:pt x="3106152" y="257141"/>
                </a:lnTo>
                <a:lnTo>
                  <a:pt x="3119467" y="165642"/>
                </a:lnTo>
                <a:lnTo>
                  <a:pt x="3034770" y="165642"/>
                </a:lnTo>
                <a:lnTo>
                  <a:pt x="3013063" y="221996"/>
                </a:lnTo>
                <a:lnTo>
                  <a:pt x="2912460" y="221996"/>
                </a:lnTo>
                <a:lnTo>
                  <a:pt x="2912564" y="221744"/>
                </a:lnTo>
                <a:lnTo>
                  <a:pt x="2912460" y="221744"/>
                </a:lnTo>
                <a:lnTo>
                  <a:pt x="2912564" y="221493"/>
                </a:lnTo>
                <a:lnTo>
                  <a:pt x="2912460" y="221493"/>
                </a:lnTo>
                <a:lnTo>
                  <a:pt x="2912564" y="221241"/>
                </a:lnTo>
                <a:lnTo>
                  <a:pt x="2912460" y="221241"/>
                </a:lnTo>
                <a:lnTo>
                  <a:pt x="2912564" y="220990"/>
                </a:lnTo>
                <a:lnTo>
                  <a:pt x="2912460" y="220990"/>
                </a:lnTo>
                <a:lnTo>
                  <a:pt x="2912564" y="220738"/>
                </a:lnTo>
                <a:lnTo>
                  <a:pt x="2912460" y="220738"/>
                </a:lnTo>
                <a:lnTo>
                  <a:pt x="2912564" y="220487"/>
                </a:lnTo>
                <a:lnTo>
                  <a:pt x="2912460" y="220487"/>
                </a:lnTo>
                <a:lnTo>
                  <a:pt x="2912564" y="220235"/>
                </a:lnTo>
                <a:lnTo>
                  <a:pt x="2912460" y="220235"/>
                </a:lnTo>
                <a:lnTo>
                  <a:pt x="2912564" y="219984"/>
                </a:lnTo>
                <a:lnTo>
                  <a:pt x="2912460" y="219984"/>
                </a:lnTo>
                <a:lnTo>
                  <a:pt x="2912564" y="219732"/>
                </a:lnTo>
                <a:lnTo>
                  <a:pt x="2912460" y="219732"/>
                </a:lnTo>
                <a:lnTo>
                  <a:pt x="2912564" y="219481"/>
                </a:lnTo>
                <a:lnTo>
                  <a:pt x="2912460" y="219481"/>
                </a:lnTo>
                <a:lnTo>
                  <a:pt x="2912564" y="219229"/>
                </a:lnTo>
                <a:lnTo>
                  <a:pt x="2912460" y="219229"/>
                </a:lnTo>
                <a:lnTo>
                  <a:pt x="2912564" y="218978"/>
                </a:lnTo>
                <a:lnTo>
                  <a:pt x="2912460" y="218978"/>
                </a:lnTo>
                <a:lnTo>
                  <a:pt x="2912564" y="218726"/>
                </a:lnTo>
                <a:lnTo>
                  <a:pt x="2912460" y="218726"/>
                </a:lnTo>
                <a:lnTo>
                  <a:pt x="2912564" y="218474"/>
                </a:lnTo>
                <a:lnTo>
                  <a:pt x="2912460" y="218474"/>
                </a:lnTo>
                <a:lnTo>
                  <a:pt x="2912564" y="218223"/>
                </a:lnTo>
                <a:lnTo>
                  <a:pt x="2912460" y="218223"/>
                </a:lnTo>
                <a:lnTo>
                  <a:pt x="2912564" y="217971"/>
                </a:lnTo>
                <a:lnTo>
                  <a:pt x="2912460" y="217971"/>
                </a:lnTo>
                <a:lnTo>
                  <a:pt x="2912564" y="217720"/>
                </a:lnTo>
                <a:lnTo>
                  <a:pt x="2912460" y="217720"/>
                </a:lnTo>
                <a:lnTo>
                  <a:pt x="2912564" y="217468"/>
                </a:lnTo>
                <a:lnTo>
                  <a:pt x="2912460" y="217468"/>
                </a:lnTo>
                <a:lnTo>
                  <a:pt x="2912564" y="217217"/>
                </a:lnTo>
                <a:lnTo>
                  <a:pt x="2912460" y="217217"/>
                </a:lnTo>
                <a:lnTo>
                  <a:pt x="2912564" y="216965"/>
                </a:lnTo>
                <a:lnTo>
                  <a:pt x="2912460" y="216965"/>
                </a:lnTo>
                <a:lnTo>
                  <a:pt x="2912564" y="216714"/>
                </a:lnTo>
                <a:lnTo>
                  <a:pt x="2912460" y="216714"/>
                </a:lnTo>
                <a:lnTo>
                  <a:pt x="2912564" y="216462"/>
                </a:lnTo>
                <a:lnTo>
                  <a:pt x="2912460" y="216462"/>
                </a:lnTo>
                <a:lnTo>
                  <a:pt x="2912564" y="216210"/>
                </a:lnTo>
                <a:lnTo>
                  <a:pt x="2912460" y="216210"/>
                </a:lnTo>
                <a:lnTo>
                  <a:pt x="2912564" y="215959"/>
                </a:lnTo>
                <a:lnTo>
                  <a:pt x="2912460" y="215959"/>
                </a:lnTo>
                <a:lnTo>
                  <a:pt x="2912564" y="215707"/>
                </a:lnTo>
                <a:lnTo>
                  <a:pt x="2912460" y="215707"/>
                </a:lnTo>
                <a:lnTo>
                  <a:pt x="2912564" y="215456"/>
                </a:lnTo>
                <a:lnTo>
                  <a:pt x="2912460" y="215456"/>
                </a:lnTo>
                <a:lnTo>
                  <a:pt x="2912564" y="215204"/>
                </a:lnTo>
                <a:lnTo>
                  <a:pt x="2912460" y="215204"/>
                </a:lnTo>
                <a:lnTo>
                  <a:pt x="2912564" y="214953"/>
                </a:lnTo>
                <a:lnTo>
                  <a:pt x="2912460" y="214953"/>
                </a:lnTo>
                <a:lnTo>
                  <a:pt x="2912564" y="214701"/>
                </a:lnTo>
                <a:lnTo>
                  <a:pt x="2912460" y="214701"/>
                </a:lnTo>
                <a:lnTo>
                  <a:pt x="2912564" y="214450"/>
                </a:lnTo>
                <a:lnTo>
                  <a:pt x="2912460" y="214450"/>
                </a:lnTo>
                <a:lnTo>
                  <a:pt x="2912564" y="214198"/>
                </a:lnTo>
                <a:lnTo>
                  <a:pt x="2912460" y="214198"/>
                </a:lnTo>
                <a:lnTo>
                  <a:pt x="2912564" y="213947"/>
                </a:lnTo>
                <a:lnTo>
                  <a:pt x="2912460" y="213947"/>
                </a:lnTo>
                <a:lnTo>
                  <a:pt x="2912564" y="213695"/>
                </a:lnTo>
                <a:lnTo>
                  <a:pt x="2912460" y="213695"/>
                </a:lnTo>
                <a:lnTo>
                  <a:pt x="2912564" y="213444"/>
                </a:lnTo>
                <a:lnTo>
                  <a:pt x="2912460" y="213444"/>
                </a:lnTo>
                <a:lnTo>
                  <a:pt x="2912564" y="213192"/>
                </a:lnTo>
                <a:lnTo>
                  <a:pt x="2912460" y="213192"/>
                </a:lnTo>
                <a:lnTo>
                  <a:pt x="2912564" y="212941"/>
                </a:lnTo>
                <a:lnTo>
                  <a:pt x="2912460" y="212941"/>
                </a:lnTo>
                <a:lnTo>
                  <a:pt x="2912564" y="212689"/>
                </a:lnTo>
                <a:lnTo>
                  <a:pt x="2912460" y="212689"/>
                </a:lnTo>
                <a:lnTo>
                  <a:pt x="2912564" y="212437"/>
                </a:lnTo>
                <a:lnTo>
                  <a:pt x="2912460" y="212437"/>
                </a:lnTo>
                <a:lnTo>
                  <a:pt x="2912564" y="212186"/>
                </a:lnTo>
                <a:lnTo>
                  <a:pt x="2912460" y="212186"/>
                </a:lnTo>
                <a:lnTo>
                  <a:pt x="2912564" y="211934"/>
                </a:lnTo>
                <a:lnTo>
                  <a:pt x="2912460" y="211934"/>
                </a:lnTo>
                <a:lnTo>
                  <a:pt x="2912564" y="211683"/>
                </a:lnTo>
                <a:lnTo>
                  <a:pt x="2912460" y="211683"/>
                </a:lnTo>
                <a:lnTo>
                  <a:pt x="2912564" y="211431"/>
                </a:lnTo>
                <a:lnTo>
                  <a:pt x="2912460" y="211431"/>
                </a:lnTo>
                <a:lnTo>
                  <a:pt x="2912564" y="211180"/>
                </a:lnTo>
                <a:lnTo>
                  <a:pt x="2912460" y="211180"/>
                </a:lnTo>
                <a:lnTo>
                  <a:pt x="2912564" y="210928"/>
                </a:lnTo>
                <a:lnTo>
                  <a:pt x="2912460" y="210928"/>
                </a:lnTo>
                <a:lnTo>
                  <a:pt x="2912564" y="210677"/>
                </a:lnTo>
                <a:lnTo>
                  <a:pt x="2912460" y="210677"/>
                </a:lnTo>
                <a:lnTo>
                  <a:pt x="2912564" y="210425"/>
                </a:lnTo>
                <a:lnTo>
                  <a:pt x="2912460" y="210425"/>
                </a:lnTo>
                <a:lnTo>
                  <a:pt x="2912564" y="210173"/>
                </a:lnTo>
                <a:lnTo>
                  <a:pt x="2912460" y="210173"/>
                </a:lnTo>
                <a:lnTo>
                  <a:pt x="2912564" y="209922"/>
                </a:lnTo>
                <a:lnTo>
                  <a:pt x="2912460" y="209922"/>
                </a:lnTo>
                <a:lnTo>
                  <a:pt x="2912564" y="209670"/>
                </a:lnTo>
                <a:lnTo>
                  <a:pt x="2912460" y="209670"/>
                </a:lnTo>
                <a:lnTo>
                  <a:pt x="2912564" y="209419"/>
                </a:lnTo>
                <a:lnTo>
                  <a:pt x="2912460" y="209419"/>
                </a:lnTo>
                <a:lnTo>
                  <a:pt x="2912564" y="209167"/>
                </a:lnTo>
                <a:lnTo>
                  <a:pt x="2912460" y="209167"/>
                </a:lnTo>
                <a:lnTo>
                  <a:pt x="2912564" y="208916"/>
                </a:lnTo>
                <a:lnTo>
                  <a:pt x="2912460" y="208916"/>
                </a:lnTo>
                <a:lnTo>
                  <a:pt x="2912564" y="208664"/>
                </a:lnTo>
                <a:lnTo>
                  <a:pt x="2912460" y="208664"/>
                </a:lnTo>
                <a:lnTo>
                  <a:pt x="2912564" y="208413"/>
                </a:lnTo>
                <a:lnTo>
                  <a:pt x="2912460" y="208413"/>
                </a:lnTo>
                <a:lnTo>
                  <a:pt x="2912564" y="208161"/>
                </a:lnTo>
                <a:lnTo>
                  <a:pt x="2912460" y="208161"/>
                </a:lnTo>
                <a:lnTo>
                  <a:pt x="2912564" y="207910"/>
                </a:lnTo>
                <a:lnTo>
                  <a:pt x="2912460" y="207910"/>
                </a:lnTo>
                <a:lnTo>
                  <a:pt x="2912564" y="207658"/>
                </a:lnTo>
                <a:lnTo>
                  <a:pt x="2912460" y="207658"/>
                </a:lnTo>
                <a:lnTo>
                  <a:pt x="2912564" y="207407"/>
                </a:lnTo>
                <a:lnTo>
                  <a:pt x="2912460" y="207407"/>
                </a:lnTo>
                <a:lnTo>
                  <a:pt x="2912564" y="207155"/>
                </a:lnTo>
                <a:lnTo>
                  <a:pt x="2912460" y="207155"/>
                </a:lnTo>
                <a:lnTo>
                  <a:pt x="2912564" y="206903"/>
                </a:lnTo>
                <a:lnTo>
                  <a:pt x="2912460" y="206903"/>
                </a:lnTo>
                <a:lnTo>
                  <a:pt x="2912564" y="206652"/>
                </a:lnTo>
                <a:lnTo>
                  <a:pt x="2912460" y="206652"/>
                </a:lnTo>
                <a:lnTo>
                  <a:pt x="2912564" y="206400"/>
                </a:lnTo>
                <a:lnTo>
                  <a:pt x="2912460" y="206400"/>
                </a:lnTo>
                <a:lnTo>
                  <a:pt x="2912564" y="206149"/>
                </a:lnTo>
                <a:lnTo>
                  <a:pt x="2912460" y="206149"/>
                </a:lnTo>
                <a:lnTo>
                  <a:pt x="2912564" y="205897"/>
                </a:lnTo>
                <a:lnTo>
                  <a:pt x="2912460" y="205897"/>
                </a:lnTo>
                <a:lnTo>
                  <a:pt x="2912564" y="205646"/>
                </a:lnTo>
                <a:lnTo>
                  <a:pt x="2912460" y="205646"/>
                </a:lnTo>
                <a:lnTo>
                  <a:pt x="2912564" y="205394"/>
                </a:lnTo>
                <a:lnTo>
                  <a:pt x="2912460" y="205394"/>
                </a:lnTo>
                <a:lnTo>
                  <a:pt x="2912564" y="205143"/>
                </a:lnTo>
                <a:lnTo>
                  <a:pt x="2912460" y="205143"/>
                </a:lnTo>
                <a:lnTo>
                  <a:pt x="2912564" y="204891"/>
                </a:lnTo>
                <a:lnTo>
                  <a:pt x="2912460" y="204891"/>
                </a:lnTo>
                <a:lnTo>
                  <a:pt x="2912564" y="204639"/>
                </a:lnTo>
                <a:lnTo>
                  <a:pt x="2912460" y="204639"/>
                </a:lnTo>
                <a:lnTo>
                  <a:pt x="2912564" y="204388"/>
                </a:lnTo>
                <a:lnTo>
                  <a:pt x="2912460" y="204388"/>
                </a:lnTo>
                <a:lnTo>
                  <a:pt x="2912564" y="204136"/>
                </a:lnTo>
                <a:lnTo>
                  <a:pt x="2912460" y="204136"/>
                </a:lnTo>
                <a:lnTo>
                  <a:pt x="2912564" y="203885"/>
                </a:lnTo>
                <a:lnTo>
                  <a:pt x="2912460" y="203885"/>
                </a:lnTo>
                <a:lnTo>
                  <a:pt x="2912564" y="203633"/>
                </a:lnTo>
                <a:lnTo>
                  <a:pt x="2912460" y="203633"/>
                </a:lnTo>
                <a:lnTo>
                  <a:pt x="2912564" y="203382"/>
                </a:lnTo>
                <a:lnTo>
                  <a:pt x="2912460" y="203382"/>
                </a:lnTo>
                <a:lnTo>
                  <a:pt x="2912564" y="203130"/>
                </a:lnTo>
                <a:lnTo>
                  <a:pt x="2912460" y="203130"/>
                </a:lnTo>
                <a:lnTo>
                  <a:pt x="2912564" y="202879"/>
                </a:lnTo>
                <a:lnTo>
                  <a:pt x="2912460" y="202879"/>
                </a:lnTo>
                <a:lnTo>
                  <a:pt x="2912564" y="202627"/>
                </a:lnTo>
                <a:lnTo>
                  <a:pt x="2912460" y="202627"/>
                </a:lnTo>
                <a:lnTo>
                  <a:pt x="2912564" y="202376"/>
                </a:lnTo>
                <a:lnTo>
                  <a:pt x="2912460" y="202376"/>
                </a:lnTo>
                <a:lnTo>
                  <a:pt x="2912564" y="202124"/>
                </a:lnTo>
                <a:lnTo>
                  <a:pt x="2912460" y="202124"/>
                </a:lnTo>
                <a:lnTo>
                  <a:pt x="2912564" y="201873"/>
                </a:lnTo>
                <a:lnTo>
                  <a:pt x="2912460" y="201873"/>
                </a:lnTo>
                <a:lnTo>
                  <a:pt x="2912564" y="201621"/>
                </a:lnTo>
                <a:lnTo>
                  <a:pt x="2912460" y="201621"/>
                </a:lnTo>
                <a:lnTo>
                  <a:pt x="2973200" y="54112"/>
                </a:lnTo>
                <a:lnTo>
                  <a:pt x="2967562" y="35402"/>
                </a:lnTo>
                <a:lnTo>
                  <a:pt x="2967638" y="35402"/>
                </a:lnTo>
                <a:lnTo>
                  <a:pt x="2967562" y="35150"/>
                </a:lnTo>
                <a:lnTo>
                  <a:pt x="2967638" y="35150"/>
                </a:lnTo>
                <a:lnTo>
                  <a:pt x="2967562" y="34899"/>
                </a:lnTo>
                <a:lnTo>
                  <a:pt x="2967638" y="34899"/>
                </a:lnTo>
                <a:lnTo>
                  <a:pt x="2967562" y="34647"/>
                </a:lnTo>
                <a:lnTo>
                  <a:pt x="2967638" y="34647"/>
                </a:lnTo>
                <a:lnTo>
                  <a:pt x="2967562" y="34396"/>
                </a:lnTo>
                <a:lnTo>
                  <a:pt x="2967638" y="34396"/>
                </a:lnTo>
                <a:lnTo>
                  <a:pt x="2967562" y="34144"/>
                </a:lnTo>
                <a:lnTo>
                  <a:pt x="2967638" y="34144"/>
                </a:lnTo>
                <a:lnTo>
                  <a:pt x="2967562" y="33893"/>
                </a:lnTo>
                <a:lnTo>
                  <a:pt x="2967638" y="33893"/>
                </a:lnTo>
                <a:lnTo>
                  <a:pt x="2967562" y="33641"/>
                </a:lnTo>
                <a:lnTo>
                  <a:pt x="2967638" y="33641"/>
                </a:lnTo>
                <a:lnTo>
                  <a:pt x="2967562" y="33390"/>
                </a:lnTo>
                <a:lnTo>
                  <a:pt x="2967638" y="33390"/>
                </a:lnTo>
                <a:lnTo>
                  <a:pt x="2967562" y="33138"/>
                </a:lnTo>
                <a:lnTo>
                  <a:pt x="2967638" y="33138"/>
                </a:lnTo>
                <a:lnTo>
                  <a:pt x="2967562" y="32887"/>
                </a:lnTo>
                <a:lnTo>
                  <a:pt x="2967638" y="32887"/>
                </a:lnTo>
                <a:lnTo>
                  <a:pt x="2967562" y="32635"/>
                </a:lnTo>
                <a:lnTo>
                  <a:pt x="2967638" y="32635"/>
                </a:lnTo>
                <a:lnTo>
                  <a:pt x="2967562" y="32384"/>
                </a:lnTo>
                <a:lnTo>
                  <a:pt x="2967638" y="32384"/>
                </a:lnTo>
                <a:lnTo>
                  <a:pt x="2967562" y="32132"/>
                </a:lnTo>
                <a:lnTo>
                  <a:pt x="2967638" y="32132"/>
                </a:lnTo>
                <a:lnTo>
                  <a:pt x="2967562" y="31880"/>
                </a:lnTo>
                <a:lnTo>
                  <a:pt x="2967638" y="31880"/>
                </a:lnTo>
                <a:lnTo>
                  <a:pt x="2967562" y="31629"/>
                </a:lnTo>
                <a:lnTo>
                  <a:pt x="2967638" y="31629"/>
                </a:lnTo>
                <a:lnTo>
                  <a:pt x="2967562" y="31377"/>
                </a:lnTo>
                <a:lnTo>
                  <a:pt x="2967638" y="31377"/>
                </a:lnTo>
                <a:lnTo>
                  <a:pt x="2967562" y="31126"/>
                </a:lnTo>
                <a:lnTo>
                  <a:pt x="2967638" y="31126"/>
                </a:lnTo>
                <a:lnTo>
                  <a:pt x="2967562" y="30874"/>
                </a:lnTo>
                <a:lnTo>
                  <a:pt x="2967638" y="30874"/>
                </a:lnTo>
                <a:lnTo>
                  <a:pt x="2967562" y="30623"/>
                </a:lnTo>
                <a:lnTo>
                  <a:pt x="2967638" y="30623"/>
                </a:lnTo>
                <a:lnTo>
                  <a:pt x="2967562" y="30371"/>
                </a:lnTo>
                <a:lnTo>
                  <a:pt x="2967638" y="30371"/>
                </a:lnTo>
                <a:lnTo>
                  <a:pt x="2967562" y="30120"/>
                </a:lnTo>
                <a:lnTo>
                  <a:pt x="2967638" y="30120"/>
                </a:lnTo>
                <a:lnTo>
                  <a:pt x="2967562" y="29868"/>
                </a:lnTo>
                <a:lnTo>
                  <a:pt x="2967638" y="29868"/>
                </a:lnTo>
                <a:lnTo>
                  <a:pt x="2967562" y="29616"/>
                </a:lnTo>
                <a:lnTo>
                  <a:pt x="2967638" y="29616"/>
                </a:lnTo>
                <a:lnTo>
                  <a:pt x="2967562" y="29365"/>
                </a:lnTo>
                <a:lnTo>
                  <a:pt x="2967638" y="29365"/>
                </a:lnTo>
                <a:lnTo>
                  <a:pt x="2967562" y="29113"/>
                </a:lnTo>
                <a:lnTo>
                  <a:pt x="2967638" y="29113"/>
                </a:lnTo>
                <a:lnTo>
                  <a:pt x="2967562" y="28862"/>
                </a:lnTo>
                <a:lnTo>
                  <a:pt x="2967638" y="28862"/>
                </a:lnTo>
                <a:lnTo>
                  <a:pt x="2967562" y="28610"/>
                </a:lnTo>
                <a:lnTo>
                  <a:pt x="2967638" y="28610"/>
                </a:lnTo>
                <a:lnTo>
                  <a:pt x="2967562" y="28359"/>
                </a:lnTo>
                <a:lnTo>
                  <a:pt x="2967638" y="28359"/>
                </a:lnTo>
                <a:lnTo>
                  <a:pt x="2967562" y="28107"/>
                </a:lnTo>
                <a:lnTo>
                  <a:pt x="2967638" y="28107"/>
                </a:lnTo>
                <a:lnTo>
                  <a:pt x="2967562" y="27856"/>
                </a:lnTo>
                <a:lnTo>
                  <a:pt x="2967638" y="27856"/>
                </a:lnTo>
                <a:lnTo>
                  <a:pt x="2967562" y="27604"/>
                </a:lnTo>
                <a:lnTo>
                  <a:pt x="2967638" y="27604"/>
                </a:lnTo>
                <a:lnTo>
                  <a:pt x="2967562" y="27353"/>
                </a:lnTo>
                <a:lnTo>
                  <a:pt x="2967638" y="27353"/>
                </a:lnTo>
                <a:lnTo>
                  <a:pt x="2967562" y="27101"/>
                </a:lnTo>
                <a:lnTo>
                  <a:pt x="2967638" y="27101"/>
                </a:lnTo>
                <a:lnTo>
                  <a:pt x="2967562" y="26850"/>
                </a:lnTo>
                <a:lnTo>
                  <a:pt x="2967638" y="26850"/>
                </a:lnTo>
                <a:lnTo>
                  <a:pt x="2967562" y="26598"/>
                </a:lnTo>
                <a:lnTo>
                  <a:pt x="2967638" y="26598"/>
                </a:lnTo>
                <a:lnTo>
                  <a:pt x="2967562" y="26347"/>
                </a:lnTo>
                <a:lnTo>
                  <a:pt x="2967638" y="26347"/>
                </a:lnTo>
                <a:lnTo>
                  <a:pt x="2967562" y="26095"/>
                </a:lnTo>
                <a:lnTo>
                  <a:pt x="2967638" y="26095"/>
                </a:lnTo>
                <a:lnTo>
                  <a:pt x="2967562" y="25843"/>
                </a:lnTo>
                <a:lnTo>
                  <a:pt x="2967638" y="25843"/>
                </a:lnTo>
                <a:lnTo>
                  <a:pt x="2967562" y="25592"/>
                </a:lnTo>
                <a:lnTo>
                  <a:pt x="2967638" y="25592"/>
                </a:lnTo>
                <a:lnTo>
                  <a:pt x="2967562" y="25340"/>
                </a:lnTo>
                <a:lnTo>
                  <a:pt x="2967638" y="25340"/>
                </a:lnTo>
                <a:lnTo>
                  <a:pt x="2967562" y="25089"/>
                </a:lnTo>
                <a:lnTo>
                  <a:pt x="2967638" y="25089"/>
                </a:lnTo>
                <a:lnTo>
                  <a:pt x="2967562" y="24837"/>
                </a:lnTo>
                <a:lnTo>
                  <a:pt x="2967638" y="24837"/>
                </a:lnTo>
                <a:lnTo>
                  <a:pt x="2967562" y="24586"/>
                </a:lnTo>
                <a:lnTo>
                  <a:pt x="2967638" y="24586"/>
                </a:lnTo>
                <a:lnTo>
                  <a:pt x="2967562" y="24334"/>
                </a:lnTo>
                <a:lnTo>
                  <a:pt x="2967638" y="24334"/>
                </a:lnTo>
                <a:lnTo>
                  <a:pt x="2967562" y="24083"/>
                </a:lnTo>
                <a:lnTo>
                  <a:pt x="2967638" y="24083"/>
                </a:lnTo>
                <a:lnTo>
                  <a:pt x="2967562" y="23831"/>
                </a:lnTo>
                <a:lnTo>
                  <a:pt x="2967638" y="23831"/>
                </a:lnTo>
                <a:lnTo>
                  <a:pt x="2967562" y="23579"/>
                </a:lnTo>
                <a:lnTo>
                  <a:pt x="2967638" y="23579"/>
                </a:lnTo>
                <a:lnTo>
                  <a:pt x="2967562" y="23328"/>
                </a:lnTo>
                <a:lnTo>
                  <a:pt x="2967638" y="23328"/>
                </a:lnTo>
                <a:lnTo>
                  <a:pt x="2967562" y="23076"/>
                </a:lnTo>
                <a:lnTo>
                  <a:pt x="2967638" y="23076"/>
                </a:lnTo>
                <a:lnTo>
                  <a:pt x="2967562" y="22825"/>
                </a:lnTo>
                <a:lnTo>
                  <a:pt x="2967638" y="22825"/>
                </a:lnTo>
                <a:lnTo>
                  <a:pt x="2967562" y="22573"/>
                </a:lnTo>
                <a:lnTo>
                  <a:pt x="2967638" y="22573"/>
                </a:lnTo>
                <a:lnTo>
                  <a:pt x="2967562" y="22322"/>
                </a:lnTo>
                <a:lnTo>
                  <a:pt x="2967638" y="22322"/>
                </a:lnTo>
                <a:lnTo>
                  <a:pt x="2967562" y="22070"/>
                </a:lnTo>
                <a:lnTo>
                  <a:pt x="2967638" y="22070"/>
                </a:lnTo>
                <a:lnTo>
                  <a:pt x="2967562" y="21819"/>
                </a:lnTo>
                <a:lnTo>
                  <a:pt x="2967638" y="21819"/>
                </a:lnTo>
                <a:lnTo>
                  <a:pt x="2967562" y="21567"/>
                </a:lnTo>
                <a:lnTo>
                  <a:pt x="2967638" y="21567"/>
                </a:lnTo>
                <a:lnTo>
                  <a:pt x="2967562" y="21316"/>
                </a:lnTo>
                <a:lnTo>
                  <a:pt x="2967638" y="21316"/>
                </a:lnTo>
                <a:lnTo>
                  <a:pt x="2967562" y="21064"/>
                </a:lnTo>
                <a:lnTo>
                  <a:pt x="2967638" y="21064"/>
                </a:lnTo>
                <a:lnTo>
                  <a:pt x="2967562" y="20813"/>
                </a:lnTo>
                <a:lnTo>
                  <a:pt x="2967638" y="20813"/>
                </a:lnTo>
                <a:lnTo>
                  <a:pt x="2967562" y="20561"/>
                </a:lnTo>
                <a:lnTo>
                  <a:pt x="2967638" y="20561"/>
                </a:lnTo>
                <a:lnTo>
                  <a:pt x="2967562" y="20309"/>
                </a:lnTo>
                <a:lnTo>
                  <a:pt x="2967638" y="20309"/>
                </a:lnTo>
                <a:lnTo>
                  <a:pt x="2967562" y="20058"/>
                </a:lnTo>
                <a:lnTo>
                  <a:pt x="2967638" y="20058"/>
                </a:lnTo>
                <a:lnTo>
                  <a:pt x="2967562" y="19806"/>
                </a:lnTo>
                <a:lnTo>
                  <a:pt x="2967638" y="19806"/>
                </a:lnTo>
                <a:lnTo>
                  <a:pt x="2967562" y="19555"/>
                </a:lnTo>
                <a:lnTo>
                  <a:pt x="2967638" y="19555"/>
                </a:lnTo>
                <a:lnTo>
                  <a:pt x="2967562" y="19303"/>
                </a:lnTo>
                <a:lnTo>
                  <a:pt x="2967638" y="19303"/>
                </a:lnTo>
                <a:lnTo>
                  <a:pt x="2967562" y="19052"/>
                </a:lnTo>
                <a:lnTo>
                  <a:pt x="2967638" y="19052"/>
                </a:lnTo>
                <a:lnTo>
                  <a:pt x="2967562" y="18800"/>
                </a:lnTo>
                <a:lnTo>
                  <a:pt x="2967638" y="18800"/>
                </a:lnTo>
                <a:lnTo>
                  <a:pt x="2967562" y="18549"/>
                </a:lnTo>
                <a:lnTo>
                  <a:pt x="2967638" y="18549"/>
                </a:lnTo>
                <a:lnTo>
                  <a:pt x="2967562" y="18297"/>
                </a:lnTo>
                <a:lnTo>
                  <a:pt x="2967638" y="18297"/>
                </a:lnTo>
                <a:lnTo>
                  <a:pt x="2967562" y="18045"/>
                </a:lnTo>
                <a:lnTo>
                  <a:pt x="2967638" y="18045"/>
                </a:lnTo>
                <a:lnTo>
                  <a:pt x="2967562" y="17794"/>
                </a:lnTo>
                <a:lnTo>
                  <a:pt x="2967638" y="17794"/>
                </a:lnTo>
                <a:lnTo>
                  <a:pt x="2967562" y="17542"/>
                </a:lnTo>
                <a:lnTo>
                  <a:pt x="2967638" y="17542"/>
                </a:lnTo>
                <a:lnTo>
                  <a:pt x="2967562" y="17291"/>
                </a:lnTo>
                <a:lnTo>
                  <a:pt x="2967638" y="17291"/>
                </a:lnTo>
                <a:lnTo>
                  <a:pt x="2967562" y="17039"/>
                </a:lnTo>
                <a:lnTo>
                  <a:pt x="2967638" y="17039"/>
                </a:lnTo>
                <a:lnTo>
                  <a:pt x="2967562" y="16788"/>
                </a:lnTo>
                <a:lnTo>
                  <a:pt x="2967638" y="16788"/>
                </a:lnTo>
                <a:lnTo>
                  <a:pt x="2967562" y="16536"/>
                </a:lnTo>
                <a:lnTo>
                  <a:pt x="2967638" y="16536"/>
                </a:lnTo>
                <a:lnTo>
                  <a:pt x="2967562" y="16285"/>
                </a:lnTo>
                <a:lnTo>
                  <a:pt x="2967638" y="16285"/>
                </a:lnTo>
                <a:lnTo>
                  <a:pt x="2967562" y="16033"/>
                </a:lnTo>
                <a:lnTo>
                  <a:pt x="2967638" y="16033"/>
                </a:lnTo>
                <a:lnTo>
                  <a:pt x="2967562" y="15782"/>
                </a:lnTo>
                <a:lnTo>
                  <a:pt x="2967638" y="15782"/>
                </a:lnTo>
                <a:lnTo>
                  <a:pt x="2967562" y="15530"/>
                </a:lnTo>
                <a:lnTo>
                  <a:pt x="2967638" y="15530"/>
                </a:lnTo>
                <a:lnTo>
                  <a:pt x="2967562" y="15279"/>
                </a:lnTo>
                <a:lnTo>
                  <a:pt x="2967640" y="15279"/>
                </a:lnTo>
                <a:close/>
                <a:moveTo>
                  <a:pt x="3397106" y="13775"/>
                </a:moveTo>
                <a:lnTo>
                  <a:pt x="3513571" y="13775"/>
                </a:lnTo>
                <a:lnTo>
                  <a:pt x="3513536" y="14027"/>
                </a:lnTo>
                <a:lnTo>
                  <a:pt x="3513570" y="14027"/>
                </a:lnTo>
                <a:lnTo>
                  <a:pt x="3513534" y="14278"/>
                </a:lnTo>
                <a:lnTo>
                  <a:pt x="3513570" y="14278"/>
                </a:lnTo>
                <a:lnTo>
                  <a:pt x="3513534" y="14530"/>
                </a:lnTo>
                <a:lnTo>
                  <a:pt x="3513570" y="14530"/>
                </a:lnTo>
                <a:lnTo>
                  <a:pt x="3513534" y="14781"/>
                </a:lnTo>
                <a:lnTo>
                  <a:pt x="3513570" y="14781"/>
                </a:lnTo>
                <a:lnTo>
                  <a:pt x="3513534" y="15033"/>
                </a:lnTo>
                <a:lnTo>
                  <a:pt x="3513570" y="15033"/>
                </a:lnTo>
                <a:lnTo>
                  <a:pt x="3513534" y="15284"/>
                </a:lnTo>
                <a:lnTo>
                  <a:pt x="3513570" y="15284"/>
                </a:lnTo>
                <a:lnTo>
                  <a:pt x="3513534" y="15536"/>
                </a:lnTo>
                <a:lnTo>
                  <a:pt x="3513570" y="15536"/>
                </a:lnTo>
                <a:lnTo>
                  <a:pt x="3513534" y="15787"/>
                </a:lnTo>
                <a:lnTo>
                  <a:pt x="3513570" y="15787"/>
                </a:lnTo>
                <a:lnTo>
                  <a:pt x="3513534" y="16039"/>
                </a:lnTo>
                <a:lnTo>
                  <a:pt x="3513570" y="16039"/>
                </a:lnTo>
                <a:lnTo>
                  <a:pt x="3513534" y="16290"/>
                </a:lnTo>
                <a:lnTo>
                  <a:pt x="3513570" y="16290"/>
                </a:lnTo>
                <a:lnTo>
                  <a:pt x="3513534" y="16542"/>
                </a:lnTo>
                <a:lnTo>
                  <a:pt x="3513570" y="16542"/>
                </a:lnTo>
                <a:lnTo>
                  <a:pt x="3513534" y="16793"/>
                </a:lnTo>
                <a:lnTo>
                  <a:pt x="3513570" y="16793"/>
                </a:lnTo>
                <a:lnTo>
                  <a:pt x="3513534" y="17045"/>
                </a:lnTo>
                <a:lnTo>
                  <a:pt x="3513570" y="17045"/>
                </a:lnTo>
                <a:lnTo>
                  <a:pt x="3513534" y="17297"/>
                </a:lnTo>
                <a:lnTo>
                  <a:pt x="3513570" y="17297"/>
                </a:lnTo>
                <a:lnTo>
                  <a:pt x="3513534" y="17548"/>
                </a:lnTo>
                <a:lnTo>
                  <a:pt x="3513570" y="17548"/>
                </a:lnTo>
                <a:lnTo>
                  <a:pt x="3513534" y="17800"/>
                </a:lnTo>
                <a:lnTo>
                  <a:pt x="3513570" y="17800"/>
                </a:lnTo>
                <a:lnTo>
                  <a:pt x="3513534" y="18051"/>
                </a:lnTo>
                <a:lnTo>
                  <a:pt x="3513570" y="18051"/>
                </a:lnTo>
                <a:lnTo>
                  <a:pt x="3513534" y="18303"/>
                </a:lnTo>
                <a:lnTo>
                  <a:pt x="3513570" y="18303"/>
                </a:lnTo>
                <a:lnTo>
                  <a:pt x="3513534" y="18554"/>
                </a:lnTo>
                <a:lnTo>
                  <a:pt x="3513570" y="18554"/>
                </a:lnTo>
                <a:lnTo>
                  <a:pt x="3513534" y="18806"/>
                </a:lnTo>
                <a:lnTo>
                  <a:pt x="3513570" y="18806"/>
                </a:lnTo>
                <a:lnTo>
                  <a:pt x="3513534" y="19057"/>
                </a:lnTo>
                <a:lnTo>
                  <a:pt x="3513570" y="19057"/>
                </a:lnTo>
                <a:lnTo>
                  <a:pt x="3513534" y="19309"/>
                </a:lnTo>
                <a:lnTo>
                  <a:pt x="3513570" y="19309"/>
                </a:lnTo>
                <a:lnTo>
                  <a:pt x="3513534" y="19561"/>
                </a:lnTo>
                <a:lnTo>
                  <a:pt x="3513570" y="19561"/>
                </a:lnTo>
                <a:lnTo>
                  <a:pt x="3513534" y="19812"/>
                </a:lnTo>
                <a:lnTo>
                  <a:pt x="3513570" y="19812"/>
                </a:lnTo>
                <a:lnTo>
                  <a:pt x="3513534" y="20064"/>
                </a:lnTo>
                <a:lnTo>
                  <a:pt x="3513570" y="20064"/>
                </a:lnTo>
                <a:lnTo>
                  <a:pt x="3513534" y="20315"/>
                </a:lnTo>
                <a:lnTo>
                  <a:pt x="3513570" y="20315"/>
                </a:lnTo>
                <a:lnTo>
                  <a:pt x="3513534" y="20567"/>
                </a:lnTo>
                <a:lnTo>
                  <a:pt x="3513570" y="20567"/>
                </a:lnTo>
                <a:lnTo>
                  <a:pt x="3513534" y="20818"/>
                </a:lnTo>
                <a:lnTo>
                  <a:pt x="3513570" y="20818"/>
                </a:lnTo>
                <a:lnTo>
                  <a:pt x="3513534" y="21070"/>
                </a:lnTo>
                <a:lnTo>
                  <a:pt x="3513570" y="21070"/>
                </a:lnTo>
                <a:lnTo>
                  <a:pt x="3513534" y="21321"/>
                </a:lnTo>
                <a:lnTo>
                  <a:pt x="3513570" y="21321"/>
                </a:lnTo>
                <a:lnTo>
                  <a:pt x="3513534" y="21573"/>
                </a:lnTo>
                <a:lnTo>
                  <a:pt x="3513570" y="21573"/>
                </a:lnTo>
                <a:lnTo>
                  <a:pt x="3513534" y="21824"/>
                </a:lnTo>
                <a:lnTo>
                  <a:pt x="3513570" y="21824"/>
                </a:lnTo>
                <a:lnTo>
                  <a:pt x="3513534" y="22076"/>
                </a:lnTo>
                <a:lnTo>
                  <a:pt x="3513570" y="22076"/>
                </a:lnTo>
                <a:lnTo>
                  <a:pt x="3513534" y="22327"/>
                </a:lnTo>
                <a:lnTo>
                  <a:pt x="3513570" y="22327"/>
                </a:lnTo>
                <a:lnTo>
                  <a:pt x="3513534" y="22579"/>
                </a:lnTo>
                <a:lnTo>
                  <a:pt x="3513570" y="22579"/>
                </a:lnTo>
                <a:lnTo>
                  <a:pt x="3513534" y="22831"/>
                </a:lnTo>
                <a:lnTo>
                  <a:pt x="3513570" y="22831"/>
                </a:lnTo>
                <a:lnTo>
                  <a:pt x="3513534" y="23082"/>
                </a:lnTo>
                <a:lnTo>
                  <a:pt x="3513570" y="23082"/>
                </a:lnTo>
                <a:lnTo>
                  <a:pt x="3513534" y="23334"/>
                </a:lnTo>
                <a:lnTo>
                  <a:pt x="3513570" y="23334"/>
                </a:lnTo>
                <a:lnTo>
                  <a:pt x="3513534" y="23585"/>
                </a:lnTo>
                <a:lnTo>
                  <a:pt x="3513570" y="23585"/>
                </a:lnTo>
                <a:lnTo>
                  <a:pt x="3513534" y="23837"/>
                </a:lnTo>
                <a:lnTo>
                  <a:pt x="3513570" y="23837"/>
                </a:lnTo>
                <a:lnTo>
                  <a:pt x="3513534" y="24088"/>
                </a:lnTo>
                <a:lnTo>
                  <a:pt x="3513570" y="24088"/>
                </a:lnTo>
                <a:lnTo>
                  <a:pt x="3513534" y="24340"/>
                </a:lnTo>
                <a:lnTo>
                  <a:pt x="3513570" y="24340"/>
                </a:lnTo>
                <a:lnTo>
                  <a:pt x="3513534" y="24591"/>
                </a:lnTo>
                <a:lnTo>
                  <a:pt x="3513570" y="24591"/>
                </a:lnTo>
                <a:lnTo>
                  <a:pt x="3513534" y="24843"/>
                </a:lnTo>
                <a:lnTo>
                  <a:pt x="3513570" y="24843"/>
                </a:lnTo>
                <a:lnTo>
                  <a:pt x="3513534" y="25095"/>
                </a:lnTo>
                <a:lnTo>
                  <a:pt x="3513570" y="25095"/>
                </a:lnTo>
                <a:lnTo>
                  <a:pt x="3513534" y="25346"/>
                </a:lnTo>
                <a:lnTo>
                  <a:pt x="3513570" y="25346"/>
                </a:lnTo>
                <a:lnTo>
                  <a:pt x="3513534" y="25598"/>
                </a:lnTo>
                <a:lnTo>
                  <a:pt x="3513570" y="25598"/>
                </a:lnTo>
                <a:lnTo>
                  <a:pt x="3513534" y="25849"/>
                </a:lnTo>
                <a:lnTo>
                  <a:pt x="3513570" y="25849"/>
                </a:lnTo>
                <a:lnTo>
                  <a:pt x="3513534" y="26101"/>
                </a:lnTo>
                <a:lnTo>
                  <a:pt x="3513570" y="26101"/>
                </a:lnTo>
                <a:lnTo>
                  <a:pt x="3513534" y="26352"/>
                </a:lnTo>
                <a:lnTo>
                  <a:pt x="3513570" y="26352"/>
                </a:lnTo>
                <a:lnTo>
                  <a:pt x="3513534" y="26604"/>
                </a:lnTo>
                <a:lnTo>
                  <a:pt x="3513570" y="26604"/>
                </a:lnTo>
                <a:lnTo>
                  <a:pt x="3513534" y="26855"/>
                </a:lnTo>
                <a:lnTo>
                  <a:pt x="3513570" y="26855"/>
                </a:lnTo>
                <a:lnTo>
                  <a:pt x="3513534" y="27107"/>
                </a:lnTo>
                <a:lnTo>
                  <a:pt x="3513570" y="27107"/>
                </a:lnTo>
                <a:lnTo>
                  <a:pt x="3513534" y="27358"/>
                </a:lnTo>
                <a:lnTo>
                  <a:pt x="3513570" y="27358"/>
                </a:lnTo>
                <a:lnTo>
                  <a:pt x="3513534" y="27610"/>
                </a:lnTo>
                <a:lnTo>
                  <a:pt x="3513570" y="27610"/>
                </a:lnTo>
                <a:lnTo>
                  <a:pt x="3513534" y="27861"/>
                </a:lnTo>
                <a:lnTo>
                  <a:pt x="3513570" y="27861"/>
                </a:lnTo>
                <a:lnTo>
                  <a:pt x="3513534" y="28113"/>
                </a:lnTo>
                <a:lnTo>
                  <a:pt x="3513570" y="28113"/>
                </a:lnTo>
                <a:lnTo>
                  <a:pt x="3513534" y="28364"/>
                </a:lnTo>
                <a:lnTo>
                  <a:pt x="3513570" y="28364"/>
                </a:lnTo>
                <a:lnTo>
                  <a:pt x="3513534" y="28616"/>
                </a:lnTo>
                <a:lnTo>
                  <a:pt x="3513570" y="28616"/>
                </a:lnTo>
                <a:lnTo>
                  <a:pt x="3513534" y="28868"/>
                </a:lnTo>
                <a:lnTo>
                  <a:pt x="3513570" y="28868"/>
                </a:lnTo>
                <a:lnTo>
                  <a:pt x="3513534" y="29119"/>
                </a:lnTo>
                <a:lnTo>
                  <a:pt x="3513570" y="29119"/>
                </a:lnTo>
                <a:lnTo>
                  <a:pt x="3513534" y="29371"/>
                </a:lnTo>
                <a:lnTo>
                  <a:pt x="3513570" y="29371"/>
                </a:lnTo>
                <a:lnTo>
                  <a:pt x="3513534" y="29622"/>
                </a:lnTo>
                <a:lnTo>
                  <a:pt x="3513570" y="29622"/>
                </a:lnTo>
                <a:lnTo>
                  <a:pt x="3513534" y="29874"/>
                </a:lnTo>
                <a:lnTo>
                  <a:pt x="3513570" y="29874"/>
                </a:lnTo>
                <a:lnTo>
                  <a:pt x="3513534" y="30125"/>
                </a:lnTo>
                <a:lnTo>
                  <a:pt x="3513570" y="30125"/>
                </a:lnTo>
                <a:lnTo>
                  <a:pt x="3513534" y="30377"/>
                </a:lnTo>
                <a:lnTo>
                  <a:pt x="3513570" y="30377"/>
                </a:lnTo>
                <a:lnTo>
                  <a:pt x="3513534" y="30628"/>
                </a:lnTo>
                <a:lnTo>
                  <a:pt x="3513570" y="30628"/>
                </a:lnTo>
                <a:lnTo>
                  <a:pt x="3513534" y="30880"/>
                </a:lnTo>
                <a:lnTo>
                  <a:pt x="3513570" y="30880"/>
                </a:lnTo>
                <a:lnTo>
                  <a:pt x="3513534" y="31132"/>
                </a:lnTo>
                <a:lnTo>
                  <a:pt x="3513570" y="31132"/>
                </a:lnTo>
                <a:lnTo>
                  <a:pt x="3513534" y="31383"/>
                </a:lnTo>
                <a:lnTo>
                  <a:pt x="3513570" y="31383"/>
                </a:lnTo>
                <a:lnTo>
                  <a:pt x="3513534" y="31635"/>
                </a:lnTo>
                <a:lnTo>
                  <a:pt x="3513570" y="31635"/>
                </a:lnTo>
                <a:lnTo>
                  <a:pt x="3513534" y="31886"/>
                </a:lnTo>
                <a:lnTo>
                  <a:pt x="3513570" y="31886"/>
                </a:lnTo>
                <a:lnTo>
                  <a:pt x="3513534" y="32138"/>
                </a:lnTo>
                <a:lnTo>
                  <a:pt x="3513570" y="32138"/>
                </a:lnTo>
                <a:lnTo>
                  <a:pt x="3513534" y="32389"/>
                </a:lnTo>
                <a:lnTo>
                  <a:pt x="3513570" y="32389"/>
                </a:lnTo>
                <a:lnTo>
                  <a:pt x="3513534" y="32641"/>
                </a:lnTo>
                <a:lnTo>
                  <a:pt x="3513570" y="32641"/>
                </a:lnTo>
                <a:lnTo>
                  <a:pt x="3513534" y="32892"/>
                </a:lnTo>
                <a:lnTo>
                  <a:pt x="3513570" y="32892"/>
                </a:lnTo>
                <a:lnTo>
                  <a:pt x="3513534" y="33144"/>
                </a:lnTo>
                <a:lnTo>
                  <a:pt x="3513570" y="33144"/>
                </a:lnTo>
                <a:lnTo>
                  <a:pt x="3513534" y="33395"/>
                </a:lnTo>
                <a:lnTo>
                  <a:pt x="3513570" y="33395"/>
                </a:lnTo>
                <a:lnTo>
                  <a:pt x="3513534" y="33647"/>
                </a:lnTo>
                <a:lnTo>
                  <a:pt x="3513570" y="33647"/>
                </a:lnTo>
                <a:lnTo>
                  <a:pt x="3513534" y="33898"/>
                </a:lnTo>
                <a:lnTo>
                  <a:pt x="3513570" y="33898"/>
                </a:lnTo>
                <a:lnTo>
                  <a:pt x="3513534" y="34150"/>
                </a:lnTo>
                <a:lnTo>
                  <a:pt x="3513570" y="34150"/>
                </a:lnTo>
                <a:lnTo>
                  <a:pt x="3502705" y="110203"/>
                </a:lnTo>
                <a:lnTo>
                  <a:pt x="3550305" y="110203"/>
                </a:lnTo>
                <a:lnTo>
                  <a:pt x="3550268" y="110455"/>
                </a:lnTo>
                <a:lnTo>
                  <a:pt x="3550304" y="110455"/>
                </a:lnTo>
                <a:lnTo>
                  <a:pt x="3550267" y="110706"/>
                </a:lnTo>
                <a:lnTo>
                  <a:pt x="3550304" y="110706"/>
                </a:lnTo>
                <a:lnTo>
                  <a:pt x="3550267" y="110958"/>
                </a:lnTo>
                <a:lnTo>
                  <a:pt x="3550304" y="110958"/>
                </a:lnTo>
                <a:lnTo>
                  <a:pt x="3550267" y="111209"/>
                </a:lnTo>
                <a:lnTo>
                  <a:pt x="3550304" y="111209"/>
                </a:lnTo>
                <a:lnTo>
                  <a:pt x="3550267" y="111461"/>
                </a:lnTo>
                <a:lnTo>
                  <a:pt x="3550304" y="111461"/>
                </a:lnTo>
                <a:lnTo>
                  <a:pt x="3550267" y="111712"/>
                </a:lnTo>
                <a:lnTo>
                  <a:pt x="3550304" y="111712"/>
                </a:lnTo>
                <a:lnTo>
                  <a:pt x="3550267" y="111964"/>
                </a:lnTo>
                <a:lnTo>
                  <a:pt x="3550304" y="111964"/>
                </a:lnTo>
                <a:lnTo>
                  <a:pt x="3550267" y="112215"/>
                </a:lnTo>
                <a:lnTo>
                  <a:pt x="3550304" y="112215"/>
                </a:lnTo>
                <a:lnTo>
                  <a:pt x="3550267" y="112467"/>
                </a:lnTo>
                <a:lnTo>
                  <a:pt x="3550304" y="112467"/>
                </a:lnTo>
                <a:lnTo>
                  <a:pt x="3550267" y="112718"/>
                </a:lnTo>
                <a:lnTo>
                  <a:pt x="3550304" y="112718"/>
                </a:lnTo>
                <a:lnTo>
                  <a:pt x="3550267" y="112970"/>
                </a:lnTo>
                <a:lnTo>
                  <a:pt x="3550304" y="112970"/>
                </a:lnTo>
                <a:lnTo>
                  <a:pt x="3550267" y="113221"/>
                </a:lnTo>
                <a:lnTo>
                  <a:pt x="3550304" y="113221"/>
                </a:lnTo>
                <a:lnTo>
                  <a:pt x="3550267" y="113473"/>
                </a:lnTo>
                <a:lnTo>
                  <a:pt x="3550304" y="113473"/>
                </a:lnTo>
                <a:lnTo>
                  <a:pt x="3550267" y="113725"/>
                </a:lnTo>
                <a:lnTo>
                  <a:pt x="3550304" y="113725"/>
                </a:lnTo>
                <a:lnTo>
                  <a:pt x="3550267" y="113976"/>
                </a:lnTo>
                <a:lnTo>
                  <a:pt x="3550304" y="113976"/>
                </a:lnTo>
                <a:lnTo>
                  <a:pt x="3550267" y="114228"/>
                </a:lnTo>
                <a:lnTo>
                  <a:pt x="3550304" y="114228"/>
                </a:lnTo>
                <a:lnTo>
                  <a:pt x="3550267" y="114479"/>
                </a:lnTo>
                <a:lnTo>
                  <a:pt x="3550304" y="114479"/>
                </a:lnTo>
                <a:lnTo>
                  <a:pt x="3550267" y="114731"/>
                </a:lnTo>
                <a:lnTo>
                  <a:pt x="3550304" y="114731"/>
                </a:lnTo>
                <a:lnTo>
                  <a:pt x="3550267" y="114982"/>
                </a:lnTo>
                <a:lnTo>
                  <a:pt x="3550304" y="114982"/>
                </a:lnTo>
                <a:lnTo>
                  <a:pt x="3550267" y="115234"/>
                </a:lnTo>
                <a:lnTo>
                  <a:pt x="3550304" y="115234"/>
                </a:lnTo>
                <a:lnTo>
                  <a:pt x="3550267" y="115485"/>
                </a:lnTo>
                <a:lnTo>
                  <a:pt x="3550304" y="115485"/>
                </a:lnTo>
                <a:lnTo>
                  <a:pt x="3550267" y="115737"/>
                </a:lnTo>
                <a:lnTo>
                  <a:pt x="3550304" y="115737"/>
                </a:lnTo>
                <a:lnTo>
                  <a:pt x="3550267" y="115989"/>
                </a:lnTo>
                <a:lnTo>
                  <a:pt x="3550304" y="115989"/>
                </a:lnTo>
                <a:lnTo>
                  <a:pt x="3550267" y="116240"/>
                </a:lnTo>
                <a:lnTo>
                  <a:pt x="3550304" y="116240"/>
                </a:lnTo>
                <a:lnTo>
                  <a:pt x="3550267" y="116492"/>
                </a:lnTo>
                <a:lnTo>
                  <a:pt x="3550304" y="116492"/>
                </a:lnTo>
                <a:lnTo>
                  <a:pt x="3550267" y="116743"/>
                </a:lnTo>
                <a:lnTo>
                  <a:pt x="3550304" y="116743"/>
                </a:lnTo>
                <a:lnTo>
                  <a:pt x="3550267" y="116995"/>
                </a:lnTo>
                <a:lnTo>
                  <a:pt x="3550304" y="116995"/>
                </a:lnTo>
                <a:lnTo>
                  <a:pt x="3550267" y="117246"/>
                </a:lnTo>
                <a:lnTo>
                  <a:pt x="3550304" y="117246"/>
                </a:lnTo>
                <a:lnTo>
                  <a:pt x="3550267" y="117498"/>
                </a:lnTo>
                <a:lnTo>
                  <a:pt x="3550304" y="117498"/>
                </a:lnTo>
                <a:lnTo>
                  <a:pt x="3550267" y="117749"/>
                </a:lnTo>
                <a:lnTo>
                  <a:pt x="3550304" y="117749"/>
                </a:lnTo>
                <a:lnTo>
                  <a:pt x="3550267" y="118001"/>
                </a:lnTo>
                <a:lnTo>
                  <a:pt x="3550304" y="118001"/>
                </a:lnTo>
                <a:lnTo>
                  <a:pt x="3550267" y="118252"/>
                </a:lnTo>
                <a:lnTo>
                  <a:pt x="3550304" y="118252"/>
                </a:lnTo>
                <a:lnTo>
                  <a:pt x="3550267" y="118504"/>
                </a:lnTo>
                <a:lnTo>
                  <a:pt x="3550304" y="118504"/>
                </a:lnTo>
                <a:lnTo>
                  <a:pt x="3550267" y="118755"/>
                </a:lnTo>
                <a:lnTo>
                  <a:pt x="3550304" y="118755"/>
                </a:lnTo>
                <a:lnTo>
                  <a:pt x="3550267" y="119007"/>
                </a:lnTo>
                <a:lnTo>
                  <a:pt x="3550304" y="119007"/>
                </a:lnTo>
                <a:lnTo>
                  <a:pt x="3550267" y="119259"/>
                </a:lnTo>
                <a:lnTo>
                  <a:pt x="3550304" y="119259"/>
                </a:lnTo>
                <a:lnTo>
                  <a:pt x="3550267" y="119510"/>
                </a:lnTo>
                <a:lnTo>
                  <a:pt x="3550304" y="119510"/>
                </a:lnTo>
                <a:lnTo>
                  <a:pt x="3550267" y="119762"/>
                </a:lnTo>
                <a:lnTo>
                  <a:pt x="3550304" y="119762"/>
                </a:lnTo>
                <a:lnTo>
                  <a:pt x="3550267" y="120013"/>
                </a:lnTo>
                <a:lnTo>
                  <a:pt x="3550304" y="120013"/>
                </a:lnTo>
                <a:lnTo>
                  <a:pt x="3550267" y="120265"/>
                </a:lnTo>
                <a:lnTo>
                  <a:pt x="3550304" y="120265"/>
                </a:lnTo>
                <a:lnTo>
                  <a:pt x="3550267" y="120516"/>
                </a:lnTo>
                <a:lnTo>
                  <a:pt x="3550304" y="120516"/>
                </a:lnTo>
                <a:lnTo>
                  <a:pt x="3550267" y="120768"/>
                </a:lnTo>
                <a:lnTo>
                  <a:pt x="3550304" y="120768"/>
                </a:lnTo>
                <a:lnTo>
                  <a:pt x="3550267" y="121019"/>
                </a:lnTo>
                <a:lnTo>
                  <a:pt x="3550304" y="121019"/>
                </a:lnTo>
                <a:lnTo>
                  <a:pt x="3550267" y="121271"/>
                </a:lnTo>
                <a:lnTo>
                  <a:pt x="3550304" y="121271"/>
                </a:lnTo>
                <a:lnTo>
                  <a:pt x="3550267" y="121523"/>
                </a:lnTo>
                <a:lnTo>
                  <a:pt x="3550304" y="121523"/>
                </a:lnTo>
                <a:lnTo>
                  <a:pt x="3550267" y="121774"/>
                </a:lnTo>
                <a:lnTo>
                  <a:pt x="3550304" y="121774"/>
                </a:lnTo>
                <a:lnTo>
                  <a:pt x="3550267" y="122026"/>
                </a:lnTo>
                <a:lnTo>
                  <a:pt x="3550304" y="122026"/>
                </a:lnTo>
                <a:lnTo>
                  <a:pt x="3550267" y="122277"/>
                </a:lnTo>
                <a:lnTo>
                  <a:pt x="3550304" y="122277"/>
                </a:lnTo>
                <a:lnTo>
                  <a:pt x="3550267" y="122529"/>
                </a:lnTo>
                <a:lnTo>
                  <a:pt x="3550304" y="122529"/>
                </a:lnTo>
                <a:lnTo>
                  <a:pt x="3550267" y="122780"/>
                </a:lnTo>
                <a:lnTo>
                  <a:pt x="3550304" y="122780"/>
                </a:lnTo>
                <a:lnTo>
                  <a:pt x="3550267" y="123032"/>
                </a:lnTo>
                <a:lnTo>
                  <a:pt x="3550304" y="123032"/>
                </a:lnTo>
                <a:lnTo>
                  <a:pt x="3550267" y="123283"/>
                </a:lnTo>
                <a:lnTo>
                  <a:pt x="3550304" y="123283"/>
                </a:lnTo>
                <a:lnTo>
                  <a:pt x="3550267" y="123535"/>
                </a:lnTo>
                <a:lnTo>
                  <a:pt x="3550304" y="123535"/>
                </a:lnTo>
                <a:lnTo>
                  <a:pt x="3550267" y="123786"/>
                </a:lnTo>
                <a:lnTo>
                  <a:pt x="3550304" y="123786"/>
                </a:lnTo>
                <a:lnTo>
                  <a:pt x="3550267" y="124038"/>
                </a:lnTo>
                <a:lnTo>
                  <a:pt x="3550304" y="124038"/>
                </a:lnTo>
                <a:lnTo>
                  <a:pt x="3550267" y="124289"/>
                </a:lnTo>
                <a:lnTo>
                  <a:pt x="3550304" y="124289"/>
                </a:lnTo>
                <a:lnTo>
                  <a:pt x="3550267" y="124541"/>
                </a:lnTo>
                <a:lnTo>
                  <a:pt x="3550304" y="124541"/>
                </a:lnTo>
                <a:lnTo>
                  <a:pt x="3550267" y="124792"/>
                </a:lnTo>
                <a:lnTo>
                  <a:pt x="3550304" y="124792"/>
                </a:lnTo>
                <a:lnTo>
                  <a:pt x="3550267" y="125044"/>
                </a:lnTo>
                <a:lnTo>
                  <a:pt x="3550304" y="125044"/>
                </a:lnTo>
                <a:lnTo>
                  <a:pt x="3550267" y="125296"/>
                </a:lnTo>
                <a:lnTo>
                  <a:pt x="3550304" y="125296"/>
                </a:lnTo>
                <a:lnTo>
                  <a:pt x="3550267" y="125547"/>
                </a:lnTo>
                <a:lnTo>
                  <a:pt x="3550304" y="125547"/>
                </a:lnTo>
                <a:lnTo>
                  <a:pt x="3550267" y="125799"/>
                </a:lnTo>
                <a:lnTo>
                  <a:pt x="3550304" y="125799"/>
                </a:lnTo>
                <a:lnTo>
                  <a:pt x="3550267" y="126050"/>
                </a:lnTo>
                <a:lnTo>
                  <a:pt x="3550304" y="126050"/>
                </a:lnTo>
                <a:lnTo>
                  <a:pt x="3550267" y="126302"/>
                </a:lnTo>
                <a:lnTo>
                  <a:pt x="3550304" y="126302"/>
                </a:lnTo>
                <a:lnTo>
                  <a:pt x="3550267" y="126553"/>
                </a:lnTo>
                <a:lnTo>
                  <a:pt x="3550304" y="126553"/>
                </a:lnTo>
                <a:lnTo>
                  <a:pt x="3550267" y="126805"/>
                </a:lnTo>
                <a:lnTo>
                  <a:pt x="3550304" y="126805"/>
                </a:lnTo>
                <a:lnTo>
                  <a:pt x="3550267" y="127056"/>
                </a:lnTo>
                <a:lnTo>
                  <a:pt x="3550304" y="127056"/>
                </a:lnTo>
                <a:lnTo>
                  <a:pt x="3550267" y="127308"/>
                </a:lnTo>
                <a:lnTo>
                  <a:pt x="3550304" y="127308"/>
                </a:lnTo>
                <a:lnTo>
                  <a:pt x="3550267" y="127560"/>
                </a:lnTo>
                <a:lnTo>
                  <a:pt x="3550304" y="127560"/>
                </a:lnTo>
                <a:lnTo>
                  <a:pt x="3550267" y="127811"/>
                </a:lnTo>
                <a:lnTo>
                  <a:pt x="3550304" y="127811"/>
                </a:lnTo>
                <a:lnTo>
                  <a:pt x="3550267" y="128063"/>
                </a:lnTo>
                <a:lnTo>
                  <a:pt x="3550304" y="128063"/>
                </a:lnTo>
                <a:lnTo>
                  <a:pt x="3550267" y="128314"/>
                </a:lnTo>
                <a:lnTo>
                  <a:pt x="3550304" y="128314"/>
                </a:lnTo>
                <a:lnTo>
                  <a:pt x="3550267" y="128566"/>
                </a:lnTo>
                <a:lnTo>
                  <a:pt x="3550304" y="128566"/>
                </a:lnTo>
                <a:lnTo>
                  <a:pt x="3550267" y="128817"/>
                </a:lnTo>
                <a:lnTo>
                  <a:pt x="3550304" y="128817"/>
                </a:lnTo>
                <a:lnTo>
                  <a:pt x="3550267" y="129069"/>
                </a:lnTo>
                <a:lnTo>
                  <a:pt x="3550304" y="129069"/>
                </a:lnTo>
                <a:lnTo>
                  <a:pt x="3550267" y="129320"/>
                </a:lnTo>
                <a:lnTo>
                  <a:pt x="3550304" y="129320"/>
                </a:lnTo>
                <a:lnTo>
                  <a:pt x="3550267" y="129572"/>
                </a:lnTo>
                <a:lnTo>
                  <a:pt x="3550304" y="129572"/>
                </a:lnTo>
                <a:lnTo>
                  <a:pt x="3550267" y="129823"/>
                </a:lnTo>
                <a:lnTo>
                  <a:pt x="3550304" y="129823"/>
                </a:lnTo>
                <a:lnTo>
                  <a:pt x="3550267" y="130075"/>
                </a:lnTo>
                <a:lnTo>
                  <a:pt x="3550304" y="130075"/>
                </a:lnTo>
                <a:lnTo>
                  <a:pt x="3550267" y="130326"/>
                </a:lnTo>
                <a:lnTo>
                  <a:pt x="3550304" y="130326"/>
                </a:lnTo>
                <a:lnTo>
                  <a:pt x="3550267" y="130578"/>
                </a:lnTo>
                <a:lnTo>
                  <a:pt x="3550304" y="130578"/>
                </a:lnTo>
                <a:lnTo>
                  <a:pt x="3536112" y="225336"/>
                </a:lnTo>
                <a:cubicBezTo>
                  <a:pt x="3534442" y="217405"/>
                  <a:pt x="3531102" y="211979"/>
                  <a:pt x="3525675" y="209056"/>
                </a:cubicBezTo>
                <a:cubicBezTo>
                  <a:pt x="3520249" y="206134"/>
                  <a:pt x="3515239" y="204881"/>
                  <a:pt x="3510230" y="204881"/>
                </a:cubicBezTo>
                <a:lnTo>
                  <a:pt x="3488524" y="204881"/>
                </a:lnTo>
                <a:lnTo>
                  <a:pt x="3464437" y="372383"/>
                </a:lnTo>
                <a:lnTo>
                  <a:pt x="3489776" y="365675"/>
                </a:lnTo>
                <a:lnTo>
                  <a:pt x="3517327" y="335202"/>
                </a:lnTo>
                <a:lnTo>
                  <a:pt x="3517284" y="335502"/>
                </a:lnTo>
                <a:lnTo>
                  <a:pt x="3517327" y="335454"/>
                </a:lnTo>
                <a:lnTo>
                  <a:pt x="3517284" y="335753"/>
                </a:lnTo>
                <a:lnTo>
                  <a:pt x="3517327" y="335705"/>
                </a:lnTo>
                <a:lnTo>
                  <a:pt x="3517283" y="336006"/>
                </a:lnTo>
                <a:lnTo>
                  <a:pt x="3517327" y="335957"/>
                </a:lnTo>
                <a:lnTo>
                  <a:pt x="3517284" y="336256"/>
                </a:lnTo>
                <a:lnTo>
                  <a:pt x="3517327" y="336208"/>
                </a:lnTo>
                <a:lnTo>
                  <a:pt x="3517283" y="336509"/>
                </a:lnTo>
                <a:lnTo>
                  <a:pt x="3517327" y="336460"/>
                </a:lnTo>
                <a:lnTo>
                  <a:pt x="3517284" y="336760"/>
                </a:lnTo>
                <a:lnTo>
                  <a:pt x="3517327" y="336711"/>
                </a:lnTo>
                <a:lnTo>
                  <a:pt x="3517283" y="337012"/>
                </a:lnTo>
                <a:lnTo>
                  <a:pt x="3517327" y="336963"/>
                </a:lnTo>
                <a:lnTo>
                  <a:pt x="3517284" y="337263"/>
                </a:lnTo>
                <a:lnTo>
                  <a:pt x="3517327" y="337214"/>
                </a:lnTo>
                <a:lnTo>
                  <a:pt x="3517283" y="337515"/>
                </a:lnTo>
                <a:lnTo>
                  <a:pt x="3517327" y="337466"/>
                </a:lnTo>
                <a:lnTo>
                  <a:pt x="3517284" y="337766"/>
                </a:lnTo>
                <a:lnTo>
                  <a:pt x="3517327" y="337717"/>
                </a:lnTo>
                <a:lnTo>
                  <a:pt x="3517283" y="338018"/>
                </a:lnTo>
                <a:lnTo>
                  <a:pt x="3517327" y="337969"/>
                </a:lnTo>
                <a:lnTo>
                  <a:pt x="3517284" y="338269"/>
                </a:lnTo>
                <a:lnTo>
                  <a:pt x="3517327" y="338220"/>
                </a:lnTo>
                <a:lnTo>
                  <a:pt x="3517283" y="338521"/>
                </a:lnTo>
                <a:lnTo>
                  <a:pt x="3517327" y="338472"/>
                </a:lnTo>
                <a:lnTo>
                  <a:pt x="3517283" y="338773"/>
                </a:lnTo>
                <a:lnTo>
                  <a:pt x="3517327" y="338724"/>
                </a:lnTo>
                <a:lnTo>
                  <a:pt x="3517284" y="339024"/>
                </a:lnTo>
                <a:lnTo>
                  <a:pt x="3517327" y="338975"/>
                </a:lnTo>
                <a:lnTo>
                  <a:pt x="3517283" y="339276"/>
                </a:lnTo>
                <a:lnTo>
                  <a:pt x="3517327" y="339227"/>
                </a:lnTo>
                <a:lnTo>
                  <a:pt x="3517284" y="339527"/>
                </a:lnTo>
                <a:lnTo>
                  <a:pt x="3517327" y="339478"/>
                </a:lnTo>
                <a:lnTo>
                  <a:pt x="3517283" y="339779"/>
                </a:lnTo>
                <a:lnTo>
                  <a:pt x="3517327" y="339730"/>
                </a:lnTo>
                <a:lnTo>
                  <a:pt x="3517284" y="340030"/>
                </a:lnTo>
                <a:lnTo>
                  <a:pt x="3517327" y="339981"/>
                </a:lnTo>
                <a:lnTo>
                  <a:pt x="3517283" y="340282"/>
                </a:lnTo>
                <a:lnTo>
                  <a:pt x="3517327" y="340233"/>
                </a:lnTo>
                <a:lnTo>
                  <a:pt x="3517284" y="340533"/>
                </a:lnTo>
                <a:lnTo>
                  <a:pt x="3517327" y="340484"/>
                </a:lnTo>
                <a:lnTo>
                  <a:pt x="3517283" y="340785"/>
                </a:lnTo>
                <a:lnTo>
                  <a:pt x="3517327" y="340736"/>
                </a:lnTo>
                <a:lnTo>
                  <a:pt x="3517283" y="341037"/>
                </a:lnTo>
                <a:lnTo>
                  <a:pt x="3517327" y="340988"/>
                </a:lnTo>
                <a:lnTo>
                  <a:pt x="3517284" y="341288"/>
                </a:lnTo>
                <a:lnTo>
                  <a:pt x="3517327" y="341239"/>
                </a:lnTo>
                <a:lnTo>
                  <a:pt x="3517283" y="341540"/>
                </a:lnTo>
                <a:lnTo>
                  <a:pt x="3517327" y="341491"/>
                </a:lnTo>
                <a:lnTo>
                  <a:pt x="3517284" y="341791"/>
                </a:lnTo>
                <a:lnTo>
                  <a:pt x="3517327" y="341742"/>
                </a:lnTo>
                <a:lnTo>
                  <a:pt x="3517283" y="342043"/>
                </a:lnTo>
                <a:lnTo>
                  <a:pt x="3517327" y="341994"/>
                </a:lnTo>
                <a:lnTo>
                  <a:pt x="3517284" y="342294"/>
                </a:lnTo>
                <a:lnTo>
                  <a:pt x="3517327" y="342245"/>
                </a:lnTo>
                <a:lnTo>
                  <a:pt x="3517283" y="342546"/>
                </a:lnTo>
                <a:lnTo>
                  <a:pt x="3517327" y="342497"/>
                </a:lnTo>
                <a:lnTo>
                  <a:pt x="3517284" y="342797"/>
                </a:lnTo>
                <a:lnTo>
                  <a:pt x="3517327" y="342748"/>
                </a:lnTo>
                <a:lnTo>
                  <a:pt x="3517283" y="343049"/>
                </a:lnTo>
                <a:lnTo>
                  <a:pt x="3517327" y="343000"/>
                </a:lnTo>
                <a:lnTo>
                  <a:pt x="3517284" y="343300"/>
                </a:lnTo>
                <a:lnTo>
                  <a:pt x="3517327" y="343251"/>
                </a:lnTo>
                <a:lnTo>
                  <a:pt x="3517283" y="343552"/>
                </a:lnTo>
                <a:lnTo>
                  <a:pt x="3517327" y="343503"/>
                </a:lnTo>
                <a:lnTo>
                  <a:pt x="3517284" y="343803"/>
                </a:lnTo>
                <a:lnTo>
                  <a:pt x="3517327" y="343754"/>
                </a:lnTo>
                <a:lnTo>
                  <a:pt x="3517283" y="344055"/>
                </a:lnTo>
                <a:lnTo>
                  <a:pt x="3517327" y="344006"/>
                </a:lnTo>
                <a:lnTo>
                  <a:pt x="3517283" y="344307"/>
                </a:lnTo>
                <a:lnTo>
                  <a:pt x="3517327" y="344258"/>
                </a:lnTo>
                <a:lnTo>
                  <a:pt x="3517284" y="344558"/>
                </a:lnTo>
                <a:lnTo>
                  <a:pt x="3517327" y="344509"/>
                </a:lnTo>
                <a:lnTo>
                  <a:pt x="3517283" y="344810"/>
                </a:lnTo>
                <a:lnTo>
                  <a:pt x="3517327" y="344761"/>
                </a:lnTo>
                <a:lnTo>
                  <a:pt x="3517284" y="345061"/>
                </a:lnTo>
                <a:lnTo>
                  <a:pt x="3517327" y="345012"/>
                </a:lnTo>
                <a:lnTo>
                  <a:pt x="3517283" y="345313"/>
                </a:lnTo>
                <a:lnTo>
                  <a:pt x="3517327" y="345264"/>
                </a:lnTo>
                <a:lnTo>
                  <a:pt x="3517284" y="345564"/>
                </a:lnTo>
                <a:lnTo>
                  <a:pt x="3517327" y="345515"/>
                </a:lnTo>
                <a:lnTo>
                  <a:pt x="3517283" y="345816"/>
                </a:lnTo>
                <a:lnTo>
                  <a:pt x="3517327" y="345767"/>
                </a:lnTo>
                <a:lnTo>
                  <a:pt x="3517284" y="346067"/>
                </a:lnTo>
                <a:lnTo>
                  <a:pt x="3517327" y="346018"/>
                </a:lnTo>
                <a:lnTo>
                  <a:pt x="3517283" y="346319"/>
                </a:lnTo>
                <a:lnTo>
                  <a:pt x="3517327" y="346270"/>
                </a:lnTo>
                <a:lnTo>
                  <a:pt x="3517283" y="346571"/>
                </a:lnTo>
                <a:lnTo>
                  <a:pt x="3517327" y="346522"/>
                </a:lnTo>
                <a:lnTo>
                  <a:pt x="3517284" y="346822"/>
                </a:lnTo>
                <a:lnTo>
                  <a:pt x="3517327" y="346773"/>
                </a:lnTo>
                <a:lnTo>
                  <a:pt x="3517283" y="347074"/>
                </a:lnTo>
                <a:lnTo>
                  <a:pt x="3517327" y="347025"/>
                </a:lnTo>
                <a:lnTo>
                  <a:pt x="3517284" y="347325"/>
                </a:lnTo>
                <a:lnTo>
                  <a:pt x="3517327" y="347276"/>
                </a:lnTo>
                <a:lnTo>
                  <a:pt x="3517283" y="347577"/>
                </a:lnTo>
                <a:lnTo>
                  <a:pt x="3517327" y="347528"/>
                </a:lnTo>
                <a:lnTo>
                  <a:pt x="3517284" y="347828"/>
                </a:lnTo>
                <a:lnTo>
                  <a:pt x="3517327" y="347779"/>
                </a:lnTo>
                <a:lnTo>
                  <a:pt x="3517283" y="348080"/>
                </a:lnTo>
                <a:lnTo>
                  <a:pt x="3517327" y="348031"/>
                </a:lnTo>
                <a:lnTo>
                  <a:pt x="3517284" y="348331"/>
                </a:lnTo>
                <a:lnTo>
                  <a:pt x="3517327" y="348282"/>
                </a:lnTo>
                <a:lnTo>
                  <a:pt x="3517283" y="348583"/>
                </a:lnTo>
                <a:lnTo>
                  <a:pt x="3517327" y="348534"/>
                </a:lnTo>
                <a:lnTo>
                  <a:pt x="3517284" y="348834"/>
                </a:lnTo>
                <a:lnTo>
                  <a:pt x="3517327" y="348785"/>
                </a:lnTo>
                <a:lnTo>
                  <a:pt x="3517283" y="349086"/>
                </a:lnTo>
                <a:lnTo>
                  <a:pt x="3517327" y="349037"/>
                </a:lnTo>
                <a:lnTo>
                  <a:pt x="3517284" y="349337"/>
                </a:lnTo>
                <a:lnTo>
                  <a:pt x="3517327" y="349288"/>
                </a:lnTo>
                <a:lnTo>
                  <a:pt x="3517283" y="349589"/>
                </a:lnTo>
                <a:lnTo>
                  <a:pt x="3517327" y="349540"/>
                </a:lnTo>
                <a:lnTo>
                  <a:pt x="3517284" y="349840"/>
                </a:lnTo>
                <a:lnTo>
                  <a:pt x="3517327" y="349791"/>
                </a:lnTo>
                <a:lnTo>
                  <a:pt x="3517283" y="350092"/>
                </a:lnTo>
                <a:lnTo>
                  <a:pt x="3517327" y="350043"/>
                </a:lnTo>
                <a:lnTo>
                  <a:pt x="3517283" y="350344"/>
                </a:lnTo>
                <a:lnTo>
                  <a:pt x="3517327" y="350295"/>
                </a:lnTo>
                <a:lnTo>
                  <a:pt x="3517284" y="350595"/>
                </a:lnTo>
                <a:lnTo>
                  <a:pt x="3517327" y="350546"/>
                </a:lnTo>
                <a:lnTo>
                  <a:pt x="3517283" y="350847"/>
                </a:lnTo>
                <a:lnTo>
                  <a:pt x="3517327" y="350798"/>
                </a:lnTo>
                <a:lnTo>
                  <a:pt x="3517284" y="351098"/>
                </a:lnTo>
                <a:lnTo>
                  <a:pt x="3517327" y="351049"/>
                </a:lnTo>
                <a:lnTo>
                  <a:pt x="3517283" y="351350"/>
                </a:lnTo>
                <a:lnTo>
                  <a:pt x="3517327" y="351301"/>
                </a:lnTo>
                <a:lnTo>
                  <a:pt x="3517284" y="351601"/>
                </a:lnTo>
                <a:lnTo>
                  <a:pt x="3517327" y="351552"/>
                </a:lnTo>
                <a:lnTo>
                  <a:pt x="3517283" y="351853"/>
                </a:lnTo>
                <a:lnTo>
                  <a:pt x="3517327" y="351804"/>
                </a:lnTo>
                <a:lnTo>
                  <a:pt x="3517284" y="352104"/>
                </a:lnTo>
                <a:lnTo>
                  <a:pt x="3517327" y="352055"/>
                </a:lnTo>
                <a:lnTo>
                  <a:pt x="3517283" y="352356"/>
                </a:lnTo>
                <a:lnTo>
                  <a:pt x="3517327" y="352307"/>
                </a:lnTo>
                <a:lnTo>
                  <a:pt x="3517283" y="352608"/>
                </a:lnTo>
                <a:lnTo>
                  <a:pt x="3517327" y="352559"/>
                </a:lnTo>
                <a:lnTo>
                  <a:pt x="3517284" y="352859"/>
                </a:lnTo>
                <a:lnTo>
                  <a:pt x="3517327" y="352810"/>
                </a:lnTo>
                <a:lnTo>
                  <a:pt x="3517283" y="353111"/>
                </a:lnTo>
                <a:lnTo>
                  <a:pt x="3517327" y="353062"/>
                </a:lnTo>
                <a:lnTo>
                  <a:pt x="3517284" y="353362"/>
                </a:lnTo>
                <a:lnTo>
                  <a:pt x="3517327" y="353313"/>
                </a:lnTo>
                <a:lnTo>
                  <a:pt x="3517283" y="353614"/>
                </a:lnTo>
                <a:lnTo>
                  <a:pt x="3517327" y="353565"/>
                </a:lnTo>
                <a:lnTo>
                  <a:pt x="3517284" y="353865"/>
                </a:lnTo>
                <a:lnTo>
                  <a:pt x="3517327" y="353816"/>
                </a:lnTo>
                <a:lnTo>
                  <a:pt x="3517283" y="354117"/>
                </a:lnTo>
                <a:lnTo>
                  <a:pt x="3517327" y="354068"/>
                </a:lnTo>
                <a:lnTo>
                  <a:pt x="3517284" y="354368"/>
                </a:lnTo>
                <a:lnTo>
                  <a:pt x="3517327" y="354319"/>
                </a:lnTo>
                <a:lnTo>
                  <a:pt x="3517283" y="354620"/>
                </a:lnTo>
                <a:lnTo>
                  <a:pt x="3517327" y="354571"/>
                </a:lnTo>
                <a:lnTo>
                  <a:pt x="3517284" y="354871"/>
                </a:lnTo>
                <a:lnTo>
                  <a:pt x="3517327" y="354822"/>
                </a:lnTo>
                <a:lnTo>
                  <a:pt x="3517283" y="355123"/>
                </a:lnTo>
                <a:lnTo>
                  <a:pt x="3517327" y="355074"/>
                </a:lnTo>
                <a:lnTo>
                  <a:pt x="3517284" y="355374"/>
                </a:lnTo>
                <a:lnTo>
                  <a:pt x="3517327" y="355325"/>
                </a:lnTo>
                <a:lnTo>
                  <a:pt x="3517283" y="355626"/>
                </a:lnTo>
                <a:lnTo>
                  <a:pt x="3517327" y="355577"/>
                </a:lnTo>
                <a:lnTo>
                  <a:pt x="3498959" y="481225"/>
                </a:lnTo>
                <a:lnTo>
                  <a:pt x="3446780" y="495419"/>
                </a:lnTo>
                <a:lnTo>
                  <a:pt x="3420899" y="674499"/>
                </a:lnTo>
                <a:lnTo>
                  <a:pt x="3298590" y="674499"/>
                </a:lnTo>
                <a:lnTo>
                  <a:pt x="3298799" y="674247"/>
                </a:lnTo>
                <a:lnTo>
                  <a:pt x="3298590" y="674247"/>
                </a:lnTo>
                <a:lnTo>
                  <a:pt x="3298798" y="673996"/>
                </a:lnTo>
                <a:lnTo>
                  <a:pt x="3298590" y="673996"/>
                </a:lnTo>
                <a:lnTo>
                  <a:pt x="3298799" y="673744"/>
                </a:lnTo>
                <a:lnTo>
                  <a:pt x="3298590" y="673744"/>
                </a:lnTo>
                <a:lnTo>
                  <a:pt x="3298798" y="673493"/>
                </a:lnTo>
                <a:lnTo>
                  <a:pt x="3298590" y="673493"/>
                </a:lnTo>
                <a:lnTo>
                  <a:pt x="3298799" y="673241"/>
                </a:lnTo>
                <a:lnTo>
                  <a:pt x="3298590" y="673241"/>
                </a:lnTo>
                <a:lnTo>
                  <a:pt x="3298798" y="672990"/>
                </a:lnTo>
                <a:lnTo>
                  <a:pt x="3298590" y="672990"/>
                </a:lnTo>
                <a:lnTo>
                  <a:pt x="3298799" y="672738"/>
                </a:lnTo>
                <a:lnTo>
                  <a:pt x="3298590" y="672738"/>
                </a:lnTo>
                <a:lnTo>
                  <a:pt x="3298798" y="672487"/>
                </a:lnTo>
                <a:lnTo>
                  <a:pt x="3298590" y="672487"/>
                </a:lnTo>
                <a:lnTo>
                  <a:pt x="3298799" y="672235"/>
                </a:lnTo>
                <a:lnTo>
                  <a:pt x="3298590" y="672235"/>
                </a:lnTo>
                <a:lnTo>
                  <a:pt x="3298798" y="671984"/>
                </a:lnTo>
                <a:lnTo>
                  <a:pt x="3298590" y="671984"/>
                </a:lnTo>
                <a:lnTo>
                  <a:pt x="3298799" y="671732"/>
                </a:lnTo>
                <a:lnTo>
                  <a:pt x="3298590" y="671732"/>
                </a:lnTo>
                <a:lnTo>
                  <a:pt x="3298798" y="671481"/>
                </a:lnTo>
                <a:lnTo>
                  <a:pt x="3298590" y="671481"/>
                </a:lnTo>
                <a:lnTo>
                  <a:pt x="3298799" y="671229"/>
                </a:lnTo>
                <a:lnTo>
                  <a:pt x="3298590" y="671229"/>
                </a:lnTo>
                <a:lnTo>
                  <a:pt x="3298799" y="670977"/>
                </a:lnTo>
                <a:lnTo>
                  <a:pt x="3298590" y="670977"/>
                </a:lnTo>
                <a:lnTo>
                  <a:pt x="3298798" y="670726"/>
                </a:lnTo>
                <a:lnTo>
                  <a:pt x="3298590" y="670726"/>
                </a:lnTo>
                <a:lnTo>
                  <a:pt x="3298799" y="670474"/>
                </a:lnTo>
                <a:lnTo>
                  <a:pt x="3298590" y="670474"/>
                </a:lnTo>
                <a:lnTo>
                  <a:pt x="3298798" y="670223"/>
                </a:lnTo>
                <a:lnTo>
                  <a:pt x="3298590" y="670223"/>
                </a:lnTo>
                <a:lnTo>
                  <a:pt x="3298799" y="669971"/>
                </a:lnTo>
                <a:lnTo>
                  <a:pt x="3298590" y="669971"/>
                </a:lnTo>
                <a:lnTo>
                  <a:pt x="3298798" y="669720"/>
                </a:lnTo>
                <a:lnTo>
                  <a:pt x="3298590" y="669720"/>
                </a:lnTo>
                <a:lnTo>
                  <a:pt x="3298799" y="669468"/>
                </a:lnTo>
                <a:lnTo>
                  <a:pt x="3298590" y="669468"/>
                </a:lnTo>
                <a:lnTo>
                  <a:pt x="3298798" y="669217"/>
                </a:lnTo>
                <a:lnTo>
                  <a:pt x="3298590" y="669217"/>
                </a:lnTo>
                <a:lnTo>
                  <a:pt x="3298799" y="668965"/>
                </a:lnTo>
                <a:lnTo>
                  <a:pt x="3298590" y="668965"/>
                </a:lnTo>
                <a:lnTo>
                  <a:pt x="3298799" y="668713"/>
                </a:lnTo>
                <a:lnTo>
                  <a:pt x="3298590" y="668713"/>
                </a:lnTo>
                <a:lnTo>
                  <a:pt x="3298798" y="668462"/>
                </a:lnTo>
                <a:lnTo>
                  <a:pt x="3298590" y="668462"/>
                </a:lnTo>
                <a:lnTo>
                  <a:pt x="3298799" y="668210"/>
                </a:lnTo>
                <a:lnTo>
                  <a:pt x="3298590" y="668210"/>
                </a:lnTo>
                <a:lnTo>
                  <a:pt x="3298798" y="667959"/>
                </a:lnTo>
                <a:lnTo>
                  <a:pt x="3298590" y="667959"/>
                </a:lnTo>
                <a:lnTo>
                  <a:pt x="3298799" y="667707"/>
                </a:lnTo>
                <a:lnTo>
                  <a:pt x="3298590" y="667707"/>
                </a:lnTo>
                <a:lnTo>
                  <a:pt x="3298798" y="667456"/>
                </a:lnTo>
                <a:lnTo>
                  <a:pt x="3298590" y="667456"/>
                </a:lnTo>
                <a:lnTo>
                  <a:pt x="3298799" y="667204"/>
                </a:lnTo>
                <a:lnTo>
                  <a:pt x="3298590" y="667204"/>
                </a:lnTo>
                <a:lnTo>
                  <a:pt x="3298798" y="666953"/>
                </a:lnTo>
                <a:lnTo>
                  <a:pt x="3298590" y="666953"/>
                </a:lnTo>
                <a:lnTo>
                  <a:pt x="3298799" y="666701"/>
                </a:lnTo>
                <a:lnTo>
                  <a:pt x="3298590" y="666701"/>
                </a:lnTo>
                <a:lnTo>
                  <a:pt x="3298798" y="666450"/>
                </a:lnTo>
                <a:lnTo>
                  <a:pt x="3298590" y="666450"/>
                </a:lnTo>
                <a:lnTo>
                  <a:pt x="3298799" y="666198"/>
                </a:lnTo>
                <a:lnTo>
                  <a:pt x="3298590" y="666198"/>
                </a:lnTo>
                <a:lnTo>
                  <a:pt x="3298798" y="665947"/>
                </a:lnTo>
                <a:lnTo>
                  <a:pt x="3298590" y="665947"/>
                </a:lnTo>
                <a:lnTo>
                  <a:pt x="3298799" y="665695"/>
                </a:lnTo>
                <a:lnTo>
                  <a:pt x="3298590" y="665695"/>
                </a:lnTo>
                <a:lnTo>
                  <a:pt x="3298798" y="665444"/>
                </a:lnTo>
                <a:lnTo>
                  <a:pt x="3298590" y="665444"/>
                </a:lnTo>
                <a:lnTo>
                  <a:pt x="3298799" y="665192"/>
                </a:lnTo>
                <a:lnTo>
                  <a:pt x="3298590" y="665192"/>
                </a:lnTo>
                <a:lnTo>
                  <a:pt x="3298799" y="664940"/>
                </a:lnTo>
                <a:lnTo>
                  <a:pt x="3298590" y="664940"/>
                </a:lnTo>
                <a:lnTo>
                  <a:pt x="3298798" y="664689"/>
                </a:lnTo>
                <a:lnTo>
                  <a:pt x="3298590" y="664689"/>
                </a:lnTo>
                <a:lnTo>
                  <a:pt x="3298799" y="664437"/>
                </a:lnTo>
                <a:lnTo>
                  <a:pt x="3298590" y="664437"/>
                </a:lnTo>
                <a:lnTo>
                  <a:pt x="3298798" y="664186"/>
                </a:lnTo>
                <a:lnTo>
                  <a:pt x="3298590" y="664186"/>
                </a:lnTo>
                <a:lnTo>
                  <a:pt x="3298799" y="663934"/>
                </a:lnTo>
                <a:lnTo>
                  <a:pt x="3298590" y="663934"/>
                </a:lnTo>
                <a:lnTo>
                  <a:pt x="3298798" y="663683"/>
                </a:lnTo>
                <a:lnTo>
                  <a:pt x="3298590" y="663683"/>
                </a:lnTo>
                <a:lnTo>
                  <a:pt x="3298799" y="663431"/>
                </a:lnTo>
                <a:lnTo>
                  <a:pt x="3298590" y="663431"/>
                </a:lnTo>
                <a:lnTo>
                  <a:pt x="3298798" y="663180"/>
                </a:lnTo>
                <a:lnTo>
                  <a:pt x="3298590" y="663180"/>
                </a:lnTo>
                <a:lnTo>
                  <a:pt x="3298799" y="662928"/>
                </a:lnTo>
                <a:lnTo>
                  <a:pt x="3298590" y="662928"/>
                </a:lnTo>
                <a:lnTo>
                  <a:pt x="3298799" y="662676"/>
                </a:lnTo>
                <a:lnTo>
                  <a:pt x="3298590" y="662676"/>
                </a:lnTo>
                <a:lnTo>
                  <a:pt x="3298798" y="662425"/>
                </a:lnTo>
                <a:lnTo>
                  <a:pt x="3298590" y="662425"/>
                </a:lnTo>
                <a:lnTo>
                  <a:pt x="3298799" y="662173"/>
                </a:lnTo>
                <a:lnTo>
                  <a:pt x="3298590" y="662173"/>
                </a:lnTo>
                <a:lnTo>
                  <a:pt x="3298798" y="661922"/>
                </a:lnTo>
                <a:lnTo>
                  <a:pt x="3298590" y="661922"/>
                </a:lnTo>
                <a:lnTo>
                  <a:pt x="3298799" y="661670"/>
                </a:lnTo>
                <a:lnTo>
                  <a:pt x="3298590" y="661670"/>
                </a:lnTo>
                <a:lnTo>
                  <a:pt x="3298798" y="661419"/>
                </a:lnTo>
                <a:lnTo>
                  <a:pt x="3298590" y="661419"/>
                </a:lnTo>
                <a:lnTo>
                  <a:pt x="3298799" y="661167"/>
                </a:lnTo>
                <a:lnTo>
                  <a:pt x="3298590" y="661167"/>
                </a:lnTo>
                <a:lnTo>
                  <a:pt x="3298798" y="660916"/>
                </a:lnTo>
                <a:lnTo>
                  <a:pt x="3298590" y="660916"/>
                </a:lnTo>
                <a:lnTo>
                  <a:pt x="3298799" y="660664"/>
                </a:lnTo>
                <a:lnTo>
                  <a:pt x="3298590" y="660664"/>
                </a:lnTo>
                <a:lnTo>
                  <a:pt x="3298798" y="660413"/>
                </a:lnTo>
                <a:lnTo>
                  <a:pt x="3298590" y="660413"/>
                </a:lnTo>
                <a:lnTo>
                  <a:pt x="3298799" y="660161"/>
                </a:lnTo>
                <a:lnTo>
                  <a:pt x="3298590" y="660161"/>
                </a:lnTo>
                <a:lnTo>
                  <a:pt x="3298798" y="659910"/>
                </a:lnTo>
                <a:lnTo>
                  <a:pt x="3298590" y="659910"/>
                </a:lnTo>
                <a:lnTo>
                  <a:pt x="3298799" y="659658"/>
                </a:lnTo>
                <a:lnTo>
                  <a:pt x="3298590" y="659658"/>
                </a:lnTo>
                <a:lnTo>
                  <a:pt x="3298799" y="659406"/>
                </a:lnTo>
                <a:lnTo>
                  <a:pt x="3298590" y="659406"/>
                </a:lnTo>
                <a:lnTo>
                  <a:pt x="3298798" y="659155"/>
                </a:lnTo>
                <a:lnTo>
                  <a:pt x="3298590" y="659155"/>
                </a:lnTo>
                <a:lnTo>
                  <a:pt x="3298799" y="658903"/>
                </a:lnTo>
                <a:lnTo>
                  <a:pt x="3298590" y="658903"/>
                </a:lnTo>
                <a:lnTo>
                  <a:pt x="3298798" y="658652"/>
                </a:lnTo>
                <a:lnTo>
                  <a:pt x="3298590" y="658652"/>
                </a:lnTo>
                <a:lnTo>
                  <a:pt x="3298799" y="658400"/>
                </a:lnTo>
                <a:lnTo>
                  <a:pt x="3298590" y="658400"/>
                </a:lnTo>
                <a:lnTo>
                  <a:pt x="3298798" y="658149"/>
                </a:lnTo>
                <a:lnTo>
                  <a:pt x="3298590" y="658149"/>
                </a:lnTo>
                <a:lnTo>
                  <a:pt x="3298799" y="657897"/>
                </a:lnTo>
                <a:lnTo>
                  <a:pt x="3298590" y="657897"/>
                </a:lnTo>
                <a:lnTo>
                  <a:pt x="3298798" y="657646"/>
                </a:lnTo>
                <a:lnTo>
                  <a:pt x="3298590" y="657646"/>
                </a:lnTo>
                <a:lnTo>
                  <a:pt x="3298799" y="657394"/>
                </a:lnTo>
                <a:lnTo>
                  <a:pt x="3298590" y="657394"/>
                </a:lnTo>
                <a:lnTo>
                  <a:pt x="3298799" y="657142"/>
                </a:lnTo>
                <a:lnTo>
                  <a:pt x="3298590" y="657142"/>
                </a:lnTo>
                <a:lnTo>
                  <a:pt x="3298798" y="656891"/>
                </a:lnTo>
                <a:lnTo>
                  <a:pt x="3298590" y="656891"/>
                </a:lnTo>
                <a:lnTo>
                  <a:pt x="3298799" y="656639"/>
                </a:lnTo>
                <a:lnTo>
                  <a:pt x="3298590" y="656639"/>
                </a:lnTo>
                <a:lnTo>
                  <a:pt x="3298798" y="656388"/>
                </a:lnTo>
                <a:lnTo>
                  <a:pt x="3298590" y="656388"/>
                </a:lnTo>
                <a:lnTo>
                  <a:pt x="3298799" y="656136"/>
                </a:lnTo>
                <a:lnTo>
                  <a:pt x="3298590" y="656136"/>
                </a:lnTo>
                <a:lnTo>
                  <a:pt x="3298798" y="655885"/>
                </a:lnTo>
                <a:lnTo>
                  <a:pt x="3298590" y="655885"/>
                </a:lnTo>
                <a:lnTo>
                  <a:pt x="3298799" y="655633"/>
                </a:lnTo>
                <a:lnTo>
                  <a:pt x="3298590" y="655633"/>
                </a:lnTo>
                <a:lnTo>
                  <a:pt x="3298798" y="655382"/>
                </a:lnTo>
                <a:lnTo>
                  <a:pt x="3298590" y="655382"/>
                </a:lnTo>
                <a:lnTo>
                  <a:pt x="3298799" y="655130"/>
                </a:lnTo>
                <a:lnTo>
                  <a:pt x="3298590" y="655130"/>
                </a:lnTo>
                <a:lnTo>
                  <a:pt x="3298798" y="654879"/>
                </a:lnTo>
                <a:lnTo>
                  <a:pt x="3298590" y="654879"/>
                </a:lnTo>
                <a:lnTo>
                  <a:pt x="3298799" y="654627"/>
                </a:lnTo>
                <a:lnTo>
                  <a:pt x="3298590" y="654627"/>
                </a:lnTo>
                <a:lnTo>
                  <a:pt x="3298798" y="654376"/>
                </a:lnTo>
                <a:lnTo>
                  <a:pt x="3298590" y="654376"/>
                </a:lnTo>
                <a:lnTo>
                  <a:pt x="3298799" y="654124"/>
                </a:lnTo>
                <a:lnTo>
                  <a:pt x="3298590" y="654124"/>
                </a:lnTo>
                <a:lnTo>
                  <a:pt x="3322801" y="624904"/>
                </a:lnTo>
                <a:lnTo>
                  <a:pt x="3337302" y="523746"/>
                </a:lnTo>
                <a:lnTo>
                  <a:pt x="3289823" y="535910"/>
                </a:lnTo>
                <a:lnTo>
                  <a:pt x="3261021" y="559704"/>
                </a:lnTo>
                <a:lnTo>
                  <a:pt x="3261063" y="559418"/>
                </a:lnTo>
                <a:lnTo>
                  <a:pt x="3261021" y="559452"/>
                </a:lnTo>
                <a:lnTo>
                  <a:pt x="3261063" y="559167"/>
                </a:lnTo>
                <a:lnTo>
                  <a:pt x="3261021" y="559201"/>
                </a:lnTo>
                <a:lnTo>
                  <a:pt x="3261063" y="558915"/>
                </a:lnTo>
                <a:lnTo>
                  <a:pt x="3261021" y="558949"/>
                </a:lnTo>
                <a:lnTo>
                  <a:pt x="3261063" y="558664"/>
                </a:lnTo>
                <a:lnTo>
                  <a:pt x="3261021" y="558698"/>
                </a:lnTo>
                <a:lnTo>
                  <a:pt x="3261063" y="558412"/>
                </a:lnTo>
                <a:lnTo>
                  <a:pt x="3261021" y="558446"/>
                </a:lnTo>
                <a:lnTo>
                  <a:pt x="3261063" y="558161"/>
                </a:lnTo>
                <a:lnTo>
                  <a:pt x="3261021" y="558195"/>
                </a:lnTo>
                <a:lnTo>
                  <a:pt x="3261063" y="557909"/>
                </a:lnTo>
                <a:lnTo>
                  <a:pt x="3261021" y="557943"/>
                </a:lnTo>
                <a:lnTo>
                  <a:pt x="3261063" y="557658"/>
                </a:lnTo>
                <a:lnTo>
                  <a:pt x="3261021" y="557692"/>
                </a:lnTo>
                <a:lnTo>
                  <a:pt x="3261063" y="557406"/>
                </a:lnTo>
                <a:lnTo>
                  <a:pt x="3261021" y="557440"/>
                </a:lnTo>
                <a:lnTo>
                  <a:pt x="3261063" y="557155"/>
                </a:lnTo>
                <a:lnTo>
                  <a:pt x="3261021" y="557189"/>
                </a:lnTo>
                <a:lnTo>
                  <a:pt x="3261063" y="556903"/>
                </a:lnTo>
                <a:lnTo>
                  <a:pt x="3261021" y="556937"/>
                </a:lnTo>
                <a:lnTo>
                  <a:pt x="3261063" y="556652"/>
                </a:lnTo>
                <a:lnTo>
                  <a:pt x="3261021" y="556686"/>
                </a:lnTo>
                <a:lnTo>
                  <a:pt x="3261063" y="556400"/>
                </a:lnTo>
                <a:lnTo>
                  <a:pt x="3261021" y="556434"/>
                </a:lnTo>
                <a:lnTo>
                  <a:pt x="3261063" y="556148"/>
                </a:lnTo>
                <a:lnTo>
                  <a:pt x="3261021" y="556182"/>
                </a:lnTo>
                <a:lnTo>
                  <a:pt x="3261063" y="555897"/>
                </a:lnTo>
                <a:lnTo>
                  <a:pt x="3261021" y="555931"/>
                </a:lnTo>
                <a:lnTo>
                  <a:pt x="3261063" y="555645"/>
                </a:lnTo>
                <a:lnTo>
                  <a:pt x="3261021" y="555679"/>
                </a:lnTo>
                <a:lnTo>
                  <a:pt x="3261063" y="555394"/>
                </a:lnTo>
                <a:lnTo>
                  <a:pt x="3261021" y="555428"/>
                </a:lnTo>
                <a:lnTo>
                  <a:pt x="3261063" y="555142"/>
                </a:lnTo>
                <a:lnTo>
                  <a:pt x="3261021" y="555176"/>
                </a:lnTo>
                <a:lnTo>
                  <a:pt x="3261063" y="554891"/>
                </a:lnTo>
                <a:lnTo>
                  <a:pt x="3261021" y="554925"/>
                </a:lnTo>
                <a:lnTo>
                  <a:pt x="3261063" y="554639"/>
                </a:lnTo>
                <a:lnTo>
                  <a:pt x="3261021" y="554673"/>
                </a:lnTo>
                <a:lnTo>
                  <a:pt x="3261063" y="554388"/>
                </a:lnTo>
                <a:lnTo>
                  <a:pt x="3261021" y="554422"/>
                </a:lnTo>
                <a:lnTo>
                  <a:pt x="3261063" y="554136"/>
                </a:lnTo>
                <a:lnTo>
                  <a:pt x="3261021" y="554170"/>
                </a:lnTo>
                <a:lnTo>
                  <a:pt x="3261063" y="553884"/>
                </a:lnTo>
                <a:lnTo>
                  <a:pt x="3261021" y="553918"/>
                </a:lnTo>
                <a:lnTo>
                  <a:pt x="3261063" y="553633"/>
                </a:lnTo>
                <a:lnTo>
                  <a:pt x="3261021" y="553667"/>
                </a:lnTo>
                <a:lnTo>
                  <a:pt x="3261063" y="553381"/>
                </a:lnTo>
                <a:lnTo>
                  <a:pt x="3261021" y="553415"/>
                </a:lnTo>
                <a:lnTo>
                  <a:pt x="3261063" y="553130"/>
                </a:lnTo>
                <a:lnTo>
                  <a:pt x="3261021" y="553164"/>
                </a:lnTo>
                <a:lnTo>
                  <a:pt x="3261063" y="552878"/>
                </a:lnTo>
                <a:lnTo>
                  <a:pt x="3261021" y="552912"/>
                </a:lnTo>
                <a:lnTo>
                  <a:pt x="3261063" y="552627"/>
                </a:lnTo>
                <a:lnTo>
                  <a:pt x="3261021" y="552661"/>
                </a:lnTo>
                <a:lnTo>
                  <a:pt x="3261063" y="552375"/>
                </a:lnTo>
                <a:lnTo>
                  <a:pt x="3261021" y="552409"/>
                </a:lnTo>
                <a:lnTo>
                  <a:pt x="3261063" y="552124"/>
                </a:lnTo>
                <a:lnTo>
                  <a:pt x="3261021" y="552158"/>
                </a:lnTo>
                <a:lnTo>
                  <a:pt x="3261063" y="551872"/>
                </a:lnTo>
                <a:lnTo>
                  <a:pt x="3261021" y="551906"/>
                </a:lnTo>
                <a:lnTo>
                  <a:pt x="3261063" y="551621"/>
                </a:lnTo>
                <a:lnTo>
                  <a:pt x="3261021" y="551655"/>
                </a:lnTo>
                <a:lnTo>
                  <a:pt x="3261063" y="551369"/>
                </a:lnTo>
                <a:lnTo>
                  <a:pt x="3261021" y="551403"/>
                </a:lnTo>
                <a:lnTo>
                  <a:pt x="3261063" y="551118"/>
                </a:lnTo>
                <a:lnTo>
                  <a:pt x="3261021" y="551152"/>
                </a:lnTo>
                <a:lnTo>
                  <a:pt x="3261063" y="550866"/>
                </a:lnTo>
                <a:lnTo>
                  <a:pt x="3261021" y="550900"/>
                </a:lnTo>
                <a:lnTo>
                  <a:pt x="3261063" y="550615"/>
                </a:lnTo>
                <a:lnTo>
                  <a:pt x="3261021" y="550649"/>
                </a:lnTo>
                <a:lnTo>
                  <a:pt x="3261063" y="550363"/>
                </a:lnTo>
                <a:lnTo>
                  <a:pt x="3261021" y="550397"/>
                </a:lnTo>
                <a:lnTo>
                  <a:pt x="3261063" y="550111"/>
                </a:lnTo>
                <a:lnTo>
                  <a:pt x="3261021" y="550145"/>
                </a:lnTo>
                <a:lnTo>
                  <a:pt x="3261063" y="549860"/>
                </a:lnTo>
                <a:lnTo>
                  <a:pt x="3261021" y="549894"/>
                </a:lnTo>
                <a:lnTo>
                  <a:pt x="3261063" y="549608"/>
                </a:lnTo>
                <a:lnTo>
                  <a:pt x="3261021" y="549642"/>
                </a:lnTo>
                <a:lnTo>
                  <a:pt x="3261063" y="549357"/>
                </a:lnTo>
                <a:lnTo>
                  <a:pt x="3261021" y="549391"/>
                </a:lnTo>
                <a:lnTo>
                  <a:pt x="3261063" y="549105"/>
                </a:lnTo>
                <a:lnTo>
                  <a:pt x="3261021" y="549139"/>
                </a:lnTo>
                <a:lnTo>
                  <a:pt x="3261063" y="548854"/>
                </a:lnTo>
                <a:lnTo>
                  <a:pt x="3261021" y="548888"/>
                </a:lnTo>
                <a:lnTo>
                  <a:pt x="3261063" y="548602"/>
                </a:lnTo>
                <a:lnTo>
                  <a:pt x="3261021" y="548636"/>
                </a:lnTo>
                <a:lnTo>
                  <a:pt x="3261063" y="548351"/>
                </a:lnTo>
                <a:lnTo>
                  <a:pt x="3261021" y="548385"/>
                </a:lnTo>
                <a:lnTo>
                  <a:pt x="3261063" y="548099"/>
                </a:lnTo>
                <a:lnTo>
                  <a:pt x="3261021" y="548133"/>
                </a:lnTo>
                <a:lnTo>
                  <a:pt x="3261063" y="547847"/>
                </a:lnTo>
                <a:lnTo>
                  <a:pt x="3261021" y="547881"/>
                </a:lnTo>
                <a:lnTo>
                  <a:pt x="3261063" y="547596"/>
                </a:lnTo>
                <a:lnTo>
                  <a:pt x="3261021" y="547630"/>
                </a:lnTo>
                <a:lnTo>
                  <a:pt x="3261063" y="547344"/>
                </a:lnTo>
                <a:lnTo>
                  <a:pt x="3261021" y="547378"/>
                </a:lnTo>
                <a:lnTo>
                  <a:pt x="3261063" y="547093"/>
                </a:lnTo>
                <a:lnTo>
                  <a:pt x="3261021" y="547127"/>
                </a:lnTo>
                <a:lnTo>
                  <a:pt x="3261063" y="546841"/>
                </a:lnTo>
                <a:lnTo>
                  <a:pt x="3261021" y="546875"/>
                </a:lnTo>
                <a:lnTo>
                  <a:pt x="3261063" y="546590"/>
                </a:lnTo>
                <a:lnTo>
                  <a:pt x="3261021" y="546624"/>
                </a:lnTo>
                <a:lnTo>
                  <a:pt x="3261063" y="546338"/>
                </a:lnTo>
                <a:lnTo>
                  <a:pt x="3261021" y="546372"/>
                </a:lnTo>
                <a:lnTo>
                  <a:pt x="3261063" y="546087"/>
                </a:lnTo>
                <a:lnTo>
                  <a:pt x="3261021" y="546121"/>
                </a:lnTo>
                <a:lnTo>
                  <a:pt x="3261063" y="545835"/>
                </a:lnTo>
                <a:lnTo>
                  <a:pt x="3261021" y="545869"/>
                </a:lnTo>
                <a:lnTo>
                  <a:pt x="3261063" y="545584"/>
                </a:lnTo>
                <a:lnTo>
                  <a:pt x="3261021" y="545618"/>
                </a:lnTo>
                <a:lnTo>
                  <a:pt x="3261063" y="545332"/>
                </a:lnTo>
                <a:lnTo>
                  <a:pt x="3261021" y="545366"/>
                </a:lnTo>
                <a:lnTo>
                  <a:pt x="3261063" y="545081"/>
                </a:lnTo>
                <a:lnTo>
                  <a:pt x="3261021" y="545115"/>
                </a:lnTo>
                <a:lnTo>
                  <a:pt x="3261063" y="544829"/>
                </a:lnTo>
                <a:lnTo>
                  <a:pt x="3261021" y="544863"/>
                </a:lnTo>
                <a:lnTo>
                  <a:pt x="3261063" y="544577"/>
                </a:lnTo>
                <a:lnTo>
                  <a:pt x="3261021" y="544611"/>
                </a:lnTo>
                <a:lnTo>
                  <a:pt x="3261063" y="544326"/>
                </a:lnTo>
                <a:lnTo>
                  <a:pt x="3261021" y="544360"/>
                </a:lnTo>
                <a:lnTo>
                  <a:pt x="3261063" y="544074"/>
                </a:lnTo>
                <a:lnTo>
                  <a:pt x="3261021" y="544108"/>
                </a:lnTo>
                <a:lnTo>
                  <a:pt x="3261063" y="543823"/>
                </a:lnTo>
                <a:lnTo>
                  <a:pt x="3261021" y="543857"/>
                </a:lnTo>
                <a:lnTo>
                  <a:pt x="3261063" y="543571"/>
                </a:lnTo>
                <a:lnTo>
                  <a:pt x="3261021" y="543605"/>
                </a:lnTo>
                <a:lnTo>
                  <a:pt x="3261063" y="543320"/>
                </a:lnTo>
                <a:lnTo>
                  <a:pt x="3261021" y="543354"/>
                </a:lnTo>
                <a:lnTo>
                  <a:pt x="3261063" y="543068"/>
                </a:lnTo>
                <a:lnTo>
                  <a:pt x="3261021" y="543102"/>
                </a:lnTo>
                <a:lnTo>
                  <a:pt x="3261063" y="542817"/>
                </a:lnTo>
                <a:lnTo>
                  <a:pt x="3261021" y="542851"/>
                </a:lnTo>
                <a:lnTo>
                  <a:pt x="3261063" y="542565"/>
                </a:lnTo>
                <a:lnTo>
                  <a:pt x="3261021" y="542599"/>
                </a:lnTo>
                <a:lnTo>
                  <a:pt x="3261063" y="542313"/>
                </a:lnTo>
                <a:lnTo>
                  <a:pt x="3261021" y="542347"/>
                </a:lnTo>
                <a:lnTo>
                  <a:pt x="3261063" y="542062"/>
                </a:lnTo>
                <a:lnTo>
                  <a:pt x="3261021" y="542096"/>
                </a:lnTo>
                <a:lnTo>
                  <a:pt x="3261063" y="541810"/>
                </a:lnTo>
                <a:lnTo>
                  <a:pt x="3261021" y="541844"/>
                </a:lnTo>
                <a:lnTo>
                  <a:pt x="3261063" y="541559"/>
                </a:lnTo>
                <a:lnTo>
                  <a:pt x="3261021" y="541593"/>
                </a:lnTo>
                <a:lnTo>
                  <a:pt x="3261063" y="541307"/>
                </a:lnTo>
                <a:lnTo>
                  <a:pt x="3261021" y="541341"/>
                </a:lnTo>
                <a:lnTo>
                  <a:pt x="3261063" y="541056"/>
                </a:lnTo>
                <a:lnTo>
                  <a:pt x="3261021" y="541090"/>
                </a:lnTo>
                <a:lnTo>
                  <a:pt x="3261063" y="540804"/>
                </a:lnTo>
                <a:lnTo>
                  <a:pt x="3261021" y="540838"/>
                </a:lnTo>
                <a:lnTo>
                  <a:pt x="3261063" y="540553"/>
                </a:lnTo>
                <a:lnTo>
                  <a:pt x="3261021" y="540587"/>
                </a:lnTo>
                <a:lnTo>
                  <a:pt x="3261063" y="540301"/>
                </a:lnTo>
                <a:lnTo>
                  <a:pt x="3261021" y="540335"/>
                </a:lnTo>
                <a:lnTo>
                  <a:pt x="3261063" y="540050"/>
                </a:lnTo>
                <a:lnTo>
                  <a:pt x="3261021" y="540084"/>
                </a:lnTo>
                <a:lnTo>
                  <a:pt x="3261063" y="539798"/>
                </a:lnTo>
                <a:lnTo>
                  <a:pt x="3261021" y="539832"/>
                </a:lnTo>
                <a:lnTo>
                  <a:pt x="3261063" y="539547"/>
                </a:lnTo>
                <a:lnTo>
                  <a:pt x="3261021" y="539581"/>
                </a:lnTo>
                <a:lnTo>
                  <a:pt x="3261063" y="539295"/>
                </a:lnTo>
                <a:lnTo>
                  <a:pt x="3261021" y="539329"/>
                </a:lnTo>
                <a:lnTo>
                  <a:pt x="3277719" y="424534"/>
                </a:lnTo>
                <a:lnTo>
                  <a:pt x="3354945" y="404079"/>
                </a:lnTo>
                <a:lnTo>
                  <a:pt x="3383721" y="205299"/>
                </a:lnTo>
                <a:lnTo>
                  <a:pt x="3312366" y="205299"/>
                </a:lnTo>
                <a:lnTo>
                  <a:pt x="3312403" y="205047"/>
                </a:lnTo>
                <a:lnTo>
                  <a:pt x="3312366" y="205047"/>
                </a:lnTo>
                <a:lnTo>
                  <a:pt x="3312402" y="204796"/>
                </a:lnTo>
                <a:lnTo>
                  <a:pt x="3312366" y="204796"/>
                </a:lnTo>
                <a:lnTo>
                  <a:pt x="3312403" y="204544"/>
                </a:lnTo>
                <a:lnTo>
                  <a:pt x="3312366" y="204544"/>
                </a:lnTo>
                <a:lnTo>
                  <a:pt x="3312402" y="204293"/>
                </a:lnTo>
                <a:lnTo>
                  <a:pt x="3312366" y="204293"/>
                </a:lnTo>
                <a:lnTo>
                  <a:pt x="3312403" y="204041"/>
                </a:lnTo>
                <a:lnTo>
                  <a:pt x="3312366" y="204041"/>
                </a:lnTo>
                <a:lnTo>
                  <a:pt x="3312402" y="203790"/>
                </a:lnTo>
                <a:lnTo>
                  <a:pt x="3312366" y="203790"/>
                </a:lnTo>
                <a:lnTo>
                  <a:pt x="3312403" y="203538"/>
                </a:lnTo>
                <a:lnTo>
                  <a:pt x="3312366" y="203538"/>
                </a:lnTo>
                <a:lnTo>
                  <a:pt x="3312402" y="203287"/>
                </a:lnTo>
                <a:lnTo>
                  <a:pt x="3312366" y="203287"/>
                </a:lnTo>
                <a:lnTo>
                  <a:pt x="3312403" y="203035"/>
                </a:lnTo>
                <a:lnTo>
                  <a:pt x="3312366" y="203035"/>
                </a:lnTo>
                <a:lnTo>
                  <a:pt x="3312402" y="202784"/>
                </a:lnTo>
                <a:lnTo>
                  <a:pt x="3312366" y="202784"/>
                </a:lnTo>
                <a:lnTo>
                  <a:pt x="3312403" y="202532"/>
                </a:lnTo>
                <a:lnTo>
                  <a:pt x="3312366" y="202532"/>
                </a:lnTo>
                <a:lnTo>
                  <a:pt x="3312402" y="202281"/>
                </a:lnTo>
                <a:lnTo>
                  <a:pt x="3312366" y="202281"/>
                </a:lnTo>
                <a:lnTo>
                  <a:pt x="3312403" y="202029"/>
                </a:lnTo>
                <a:lnTo>
                  <a:pt x="3312366" y="202029"/>
                </a:lnTo>
                <a:lnTo>
                  <a:pt x="3312403" y="201777"/>
                </a:lnTo>
                <a:lnTo>
                  <a:pt x="3312366" y="201777"/>
                </a:lnTo>
                <a:lnTo>
                  <a:pt x="3312402" y="201526"/>
                </a:lnTo>
                <a:lnTo>
                  <a:pt x="3312366" y="201526"/>
                </a:lnTo>
                <a:lnTo>
                  <a:pt x="3312403" y="201274"/>
                </a:lnTo>
                <a:lnTo>
                  <a:pt x="3312366" y="201274"/>
                </a:lnTo>
                <a:lnTo>
                  <a:pt x="3312402" y="201023"/>
                </a:lnTo>
                <a:lnTo>
                  <a:pt x="3312366" y="201023"/>
                </a:lnTo>
                <a:lnTo>
                  <a:pt x="3312403" y="200771"/>
                </a:lnTo>
                <a:lnTo>
                  <a:pt x="3312366" y="200771"/>
                </a:lnTo>
                <a:lnTo>
                  <a:pt x="3312402" y="200520"/>
                </a:lnTo>
                <a:lnTo>
                  <a:pt x="3312366" y="200520"/>
                </a:lnTo>
                <a:lnTo>
                  <a:pt x="3312403" y="200268"/>
                </a:lnTo>
                <a:lnTo>
                  <a:pt x="3312366" y="200268"/>
                </a:lnTo>
                <a:lnTo>
                  <a:pt x="3312402" y="200017"/>
                </a:lnTo>
                <a:lnTo>
                  <a:pt x="3312366" y="200017"/>
                </a:lnTo>
                <a:lnTo>
                  <a:pt x="3312403" y="199765"/>
                </a:lnTo>
                <a:lnTo>
                  <a:pt x="3312366" y="199765"/>
                </a:lnTo>
                <a:lnTo>
                  <a:pt x="3312403" y="199513"/>
                </a:lnTo>
                <a:lnTo>
                  <a:pt x="3312366" y="199513"/>
                </a:lnTo>
                <a:lnTo>
                  <a:pt x="3312402" y="199262"/>
                </a:lnTo>
                <a:lnTo>
                  <a:pt x="3312366" y="199262"/>
                </a:lnTo>
                <a:lnTo>
                  <a:pt x="3312403" y="199010"/>
                </a:lnTo>
                <a:lnTo>
                  <a:pt x="3312366" y="199010"/>
                </a:lnTo>
                <a:lnTo>
                  <a:pt x="3312402" y="198759"/>
                </a:lnTo>
                <a:lnTo>
                  <a:pt x="3312366" y="198759"/>
                </a:lnTo>
                <a:lnTo>
                  <a:pt x="3312403" y="198507"/>
                </a:lnTo>
                <a:lnTo>
                  <a:pt x="3312366" y="198507"/>
                </a:lnTo>
                <a:lnTo>
                  <a:pt x="3312402" y="198256"/>
                </a:lnTo>
                <a:lnTo>
                  <a:pt x="3312366" y="198256"/>
                </a:lnTo>
                <a:lnTo>
                  <a:pt x="3312403" y="198004"/>
                </a:lnTo>
                <a:lnTo>
                  <a:pt x="3312366" y="198004"/>
                </a:lnTo>
                <a:lnTo>
                  <a:pt x="3312402" y="197753"/>
                </a:lnTo>
                <a:lnTo>
                  <a:pt x="3312366" y="197753"/>
                </a:lnTo>
                <a:lnTo>
                  <a:pt x="3312403" y="197501"/>
                </a:lnTo>
                <a:lnTo>
                  <a:pt x="3312366" y="197501"/>
                </a:lnTo>
                <a:lnTo>
                  <a:pt x="3312402" y="197250"/>
                </a:lnTo>
                <a:lnTo>
                  <a:pt x="3312366" y="197250"/>
                </a:lnTo>
                <a:lnTo>
                  <a:pt x="3312403" y="196998"/>
                </a:lnTo>
                <a:lnTo>
                  <a:pt x="3312366" y="196998"/>
                </a:lnTo>
                <a:lnTo>
                  <a:pt x="3312402" y="196747"/>
                </a:lnTo>
                <a:lnTo>
                  <a:pt x="3312366" y="196747"/>
                </a:lnTo>
                <a:lnTo>
                  <a:pt x="3312403" y="196495"/>
                </a:lnTo>
                <a:lnTo>
                  <a:pt x="3312366" y="196495"/>
                </a:lnTo>
                <a:lnTo>
                  <a:pt x="3312402" y="196244"/>
                </a:lnTo>
                <a:lnTo>
                  <a:pt x="3312366" y="196244"/>
                </a:lnTo>
                <a:lnTo>
                  <a:pt x="3312403" y="195992"/>
                </a:lnTo>
                <a:lnTo>
                  <a:pt x="3312366" y="195992"/>
                </a:lnTo>
                <a:lnTo>
                  <a:pt x="3312403" y="195740"/>
                </a:lnTo>
                <a:lnTo>
                  <a:pt x="3312366" y="195740"/>
                </a:lnTo>
                <a:lnTo>
                  <a:pt x="3312402" y="195489"/>
                </a:lnTo>
                <a:lnTo>
                  <a:pt x="3312366" y="195489"/>
                </a:lnTo>
                <a:lnTo>
                  <a:pt x="3312403" y="195237"/>
                </a:lnTo>
                <a:lnTo>
                  <a:pt x="3312366" y="195237"/>
                </a:lnTo>
                <a:lnTo>
                  <a:pt x="3312402" y="194986"/>
                </a:lnTo>
                <a:lnTo>
                  <a:pt x="3312366" y="194986"/>
                </a:lnTo>
                <a:lnTo>
                  <a:pt x="3312403" y="194734"/>
                </a:lnTo>
                <a:lnTo>
                  <a:pt x="3312366" y="194734"/>
                </a:lnTo>
                <a:lnTo>
                  <a:pt x="3312402" y="194483"/>
                </a:lnTo>
                <a:lnTo>
                  <a:pt x="3312366" y="194483"/>
                </a:lnTo>
                <a:lnTo>
                  <a:pt x="3312403" y="194231"/>
                </a:lnTo>
                <a:lnTo>
                  <a:pt x="3312366" y="194231"/>
                </a:lnTo>
                <a:lnTo>
                  <a:pt x="3312402" y="193980"/>
                </a:lnTo>
                <a:lnTo>
                  <a:pt x="3312366" y="193980"/>
                </a:lnTo>
                <a:lnTo>
                  <a:pt x="3312403" y="193728"/>
                </a:lnTo>
                <a:lnTo>
                  <a:pt x="3312366" y="193728"/>
                </a:lnTo>
                <a:lnTo>
                  <a:pt x="3312403" y="193476"/>
                </a:lnTo>
                <a:lnTo>
                  <a:pt x="3312366" y="193476"/>
                </a:lnTo>
                <a:lnTo>
                  <a:pt x="3312402" y="193225"/>
                </a:lnTo>
                <a:lnTo>
                  <a:pt x="3312366" y="193225"/>
                </a:lnTo>
                <a:lnTo>
                  <a:pt x="3312403" y="192973"/>
                </a:lnTo>
                <a:lnTo>
                  <a:pt x="3312366" y="192973"/>
                </a:lnTo>
                <a:lnTo>
                  <a:pt x="3312402" y="192722"/>
                </a:lnTo>
                <a:lnTo>
                  <a:pt x="3312366" y="192722"/>
                </a:lnTo>
                <a:lnTo>
                  <a:pt x="3312403" y="192470"/>
                </a:lnTo>
                <a:lnTo>
                  <a:pt x="3312366" y="192470"/>
                </a:lnTo>
                <a:lnTo>
                  <a:pt x="3312402" y="192219"/>
                </a:lnTo>
                <a:lnTo>
                  <a:pt x="3312366" y="192219"/>
                </a:lnTo>
                <a:lnTo>
                  <a:pt x="3312403" y="191967"/>
                </a:lnTo>
                <a:lnTo>
                  <a:pt x="3312366" y="191967"/>
                </a:lnTo>
                <a:lnTo>
                  <a:pt x="3312402" y="191716"/>
                </a:lnTo>
                <a:lnTo>
                  <a:pt x="3312366" y="191716"/>
                </a:lnTo>
                <a:lnTo>
                  <a:pt x="3312403" y="191464"/>
                </a:lnTo>
                <a:lnTo>
                  <a:pt x="3312366" y="191464"/>
                </a:lnTo>
                <a:lnTo>
                  <a:pt x="3312402" y="191213"/>
                </a:lnTo>
                <a:lnTo>
                  <a:pt x="3312366" y="191213"/>
                </a:lnTo>
                <a:lnTo>
                  <a:pt x="3312403" y="190961"/>
                </a:lnTo>
                <a:lnTo>
                  <a:pt x="3312366" y="190961"/>
                </a:lnTo>
                <a:lnTo>
                  <a:pt x="3312402" y="190710"/>
                </a:lnTo>
                <a:lnTo>
                  <a:pt x="3312366" y="190710"/>
                </a:lnTo>
                <a:lnTo>
                  <a:pt x="3312403" y="190458"/>
                </a:lnTo>
                <a:lnTo>
                  <a:pt x="3312366" y="190458"/>
                </a:lnTo>
                <a:lnTo>
                  <a:pt x="3312403" y="190206"/>
                </a:lnTo>
                <a:lnTo>
                  <a:pt x="3312366" y="190206"/>
                </a:lnTo>
                <a:lnTo>
                  <a:pt x="3312402" y="189955"/>
                </a:lnTo>
                <a:lnTo>
                  <a:pt x="3312366" y="189955"/>
                </a:lnTo>
                <a:lnTo>
                  <a:pt x="3312403" y="189703"/>
                </a:lnTo>
                <a:lnTo>
                  <a:pt x="3312366" y="189703"/>
                </a:lnTo>
                <a:lnTo>
                  <a:pt x="3312402" y="189452"/>
                </a:lnTo>
                <a:lnTo>
                  <a:pt x="3312366" y="189452"/>
                </a:lnTo>
                <a:lnTo>
                  <a:pt x="3312403" y="189200"/>
                </a:lnTo>
                <a:lnTo>
                  <a:pt x="3312366" y="189200"/>
                </a:lnTo>
                <a:lnTo>
                  <a:pt x="3312402" y="188949"/>
                </a:lnTo>
                <a:lnTo>
                  <a:pt x="3312366" y="188949"/>
                </a:lnTo>
                <a:lnTo>
                  <a:pt x="3312403" y="188697"/>
                </a:lnTo>
                <a:lnTo>
                  <a:pt x="3312366" y="188697"/>
                </a:lnTo>
                <a:lnTo>
                  <a:pt x="3312402" y="188446"/>
                </a:lnTo>
                <a:lnTo>
                  <a:pt x="3312366" y="188446"/>
                </a:lnTo>
                <a:lnTo>
                  <a:pt x="3312403" y="188194"/>
                </a:lnTo>
                <a:lnTo>
                  <a:pt x="3312366" y="188194"/>
                </a:lnTo>
                <a:lnTo>
                  <a:pt x="3312403" y="187942"/>
                </a:lnTo>
                <a:lnTo>
                  <a:pt x="3312366" y="187942"/>
                </a:lnTo>
                <a:lnTo>
                  <a:pt x="3312402" y="187691"/>
                </a:lnTo>
                <a:lnTo>
                  <a:pt x="3312366" y="187691"/>
                </a:lnTo>
                <a:lnTo>
                  <a:pt x="3312403" y="187439"/>
                </a:lnTo>
                <a:lnTo>
                  <a:pt x="3312366" y="187439"/>
                </a:lnTo>
                <a:lnTo>
                  <a:pt x="3312402" y="187188"/>
                </a:lnTo>
                <a:lnTo>
                  <a:pt x="3312366" y="187188"/>
                </a:lnTo>
                <a:lnTo>
                  <a:pt x="3312403" y="186936"/>
                </a:lnTo>
                <a:lnTo>
                  <a:pt x="3312366" y="186936"/>
                </a:lnTo>
                <a:lnTo>
                  <a:pt x="3312402" y="186685"/>
                </a:lnTo>
                <a:lnTo>
                  <a:pt x="3312366" y="186685"/>
                </a:lnTo>
                <a:lnTo>
                  <a:pt x="3312403" y="186433"/>
                </a:lnTo>
                <a:lnTo>
                  <a:pt x="3312366" y="186433"/>
                </a:lnTo>
                <a:lnTo>
                  <a:pt x="3312402" y="186182"/>
                </a:lnTo>
                <a:lnTo>
                  <a:pt x="3312366" y="186182"/>
                </a:lnTo>
                <a:lnTo>
                  <a:pt x="3312403" y="185930"/>
                </a:lnTo>
                <a:lnTo>
                  <a:pt x="3312366" y="185930"/>
                </a:lnTo>
                <a:lnTo>
                  <a:pt x="3312402" y="185679"/>
                </a:lnTo>
                <a:lnTo>
                  <a:pt x="3312366" y="185679"/>
                </a:lnTo>
                <a:lnTo>
                  <a:pt x="3312403" y="185427"/>
                </a:lnTo>
                <a:lnTo>
                  <a:pt x="3312366" y="185427"/>
                </a:lnTo>
                <a:lnTo>
                  <a:pt x="3312403" y="185176"/>
                </a:lnTo>
                <a:lnTo>
                  <a:pt x="3312366" y="185176"/>
                </a:lnTo>
                <a:lnTo>
                  <a:pt x="3312403" y="184924"/>
                </a:lnTo>
                <a:lnTo>
                  <a:pt x="3312366" y="184924"/>
                </a:lnTo>
                <a:lnTo>
                  <a:pt x="3325724" y="91836"/>
                </a:lnTo>
                <a:lnTo>
                  <a:pt x="3347847" y="110203"/>
                </a:lnTo>
                <a:lnTo>
                  <a:pt x="3397524" y="110203"/>
                </a:lnTo>
                <a:lnTo>
                  <a:pt x="3406065" y="50410"/>
                </a:lnTo>
                <a:lnTo>
                  <a:pt x="3397106" y="34150"/>
                </a:lnTo>
                <a:lnTo>
                  <a:pt x="3397245" y="34150"/>
                </a:lnTo>
                <a:lnTo>
                  <a:pt x="3397106" y="33898"/>
                </a:lnTo>
                <a:lnTo>
                  <a:pt x="3397245" y="33898"/>
                </a:lnTo>
                <a:lnTo>
                  <a:pt x="3397106" y="33647"/>
                </a:lnTo>
                <a:lnTo>
                  <a:pt x="3397245" y="33647"/>
                </a:lnTo>
                <a:lnTo>
                  <a:pt x="3397106" y="33395"/>
                </a:lnTo>
                <a:lnTo>
                  <a:pt x="3397245" y="33395"/>
                </a:lnTo>
                <a:lnTo>
                  <a:pt x="3397106" y="33144"/>
                </a:lnTo>
                <a:lnTo>
                  <a:pt x="3397245" y="33144"/>
                </a:lnTo>
                <a:lnTo>
                  <a:pt x="3397106" y="32892"/>
                </a:lnTo>
                <a:lnTo>
                  <a:pt x="3397245" y="32892"/>
                </a:lnTo>
                <a:lnTo>
                  <a:pt x="3397106" y="32641"/>
                </a:lnTo>
                <a:lnTo>
                  <a:pt x="3397245" y="32641"/>
                </a:lnTo>
                <a:lnTo>
                  <a:pt x="3397106" y="32389"/>
                </a:lnTo>
                <a:lnTo>
                  <a:pt x="3397245" y="32389"/>
                </a:lnTo>
                <a:lnTo>
                  <a:pt x="3397106" y="32138"/>
                </a:lnTo>
                <a:lnTo>
                  <a:pt x="3397245" y="32138"/>
                </a:lnTo>
                <a:lnTo>
                  <a:pt x="3397106" y="31886"/>
                </a:lnTo>
                <a:lnTo>
                  <a:pt x="3397245" y="31886"/>
                </a:lnTo>
                <a:lnTo>
                  <a:pt x="3397106" y="31635"/>
                </a:lnTo>
                <a:lnTo>
                  <a:pt x="3397245" y="31635"/>
                </a:lnTo>
                <a:lnTo>
                  <a:pt x="3397106" y="31383"/>
                </a:lnTo>
                <a:lnTo>
                  <a:pt x="3397245" y="31383"/>
                </a:lnTo>
                <a:lnTo>
                  <a:pt x="3397106" y="31132"/>
                </a:lnTo>
                <a:lnTo>
                  <a:pt x="3397245" y="31132"/>
                </a:lnTo>
                <a:lnTo>
                  <a:pt x="3397106" y="30880"/>
                </a:lnTo>
                <a:lnTo>
                  <a:pt x="3397245" y="30880"/>
                </a:lnTo>
                <a:lnTo>
                  <a:pt x="3397106" y="30628"/>
                </a:lnTo>
                <a:lnTo>
                  <a:pt x="3397245" y="30628"/>
                </a:lnTo>
                <a:lnTo>
                  <a:pt x="3397106" y="30377"/>
                </a:lnTo>
                <a:lnTo>
                  <a:pt x="3397245" y="30377"/>
                </a:lnTo>
                <a:lnTo>
                  <a:pt x="3397106" y="30125"/>
                </a:lnTo>
                <a:lnTo>
                  <a:pt x="3397245" y="30125"/>
                </a:lnTo>
                <a:lnTo>
                  <a:pt x="3397106" y="29874"/>
                </a:lnTo>
                <a:lnTo>
                  <a:pt x="3397245" y="29874"/>
                </a:lnTo>
                <a:lnTo>
                  <a:pt x="3397106" y="29622"/>
                </a:lnTo>
                <a:lnTo>
                  <a:pt x="3397245" y="29622"/>
                </a:lnTo>
                <a:lnTo>
                  <a:pt x="3397106" y="29371"/>
                </a:lnTo>
                <a:lnTo>
                  <a:pt x="3397245" y="29371"/>
                </a:lnTo>
                <a:lnTo>
                  <a:pt x="3397106" y="29119"/>
                </a:lnTo>
                <a:lnTo>
                  <a:pt x="3397245" y="29119"/>
                </a:lnTo>
                <a:lnTo>
                  <a:pt x="3397106" y="28868"/>
                </a:lnTo>
                <a:lnTo>
                  <a:pt x="3397245" y="28868"/>
                </a:lnTo>
                <a:lnTo>
                  <a:pt x="3397106" y="28616"/>
                </a:lnTo>
                <a:lnTo>
                  <a:pt x="3397245" y="28616"/>
                </a:lnTo>
                <a:lnTo>
                  <a:pt x="3397106" y="28364"/>
                </a:lnTo>
                <a:lnTo>
                  <a:pt x="3397245" y="28364"/>
                </a:lnTo>
                <a:lnTo>
                  <a:pt x="3397106" y="28113"/>
                </a:lnTo>
                <a:lnTo>
                  <a:pt x="3397245" y="28113"/>
                </a:lnTo>
                <a:lnTo>
                  <a:pt x="3397106" y="27861"/>
                </a:lnTo>
                <a:lnTo>
                  <a:pt x="3397245" y="27861"/>
                </a:lnTo>
                <a:lnTo>
                  <a:pt x="3397106" y="27610"/>
                </a:lnTo>
                <a:lnTo>
                  <a:pt x="3397245" y="27610"/>
                </a:lnTo>
                <a:lnTo>
                  <a:pt x="3397106" y="27358"/>
                </a:lnTo>
                <a:lnTo>
                  <a:pt x="3397245" y="27358"/>
                </a:lnTo>
                <a:lnTo>
                  <a:pt x="3397106" y="27107"/>
                </a:lnTo>
                <a:lnTo>
                  <a:pt x="3397245" y="27107"/>
                </a:lnTo>
                <a:lnTo>
                  <a:pt x="3397106" y="26855"/>
                </a:lnTo>
                <a:lnTo>
                  <a:pt x="3397245" y="26855"/>
                </a:lnTo>
                <a:lnTo>
                  <a:pt x="3397106" y="26604"/>
                </a:lnTo>
                <a:lnTo>
                  <a:pt x="3397245" y="26604"/>
                </a:lnTo>
                <a:lnTo>
                  <a:pt x="3397106" y="26352"/>
                </a:lnTo>
                <a:lnTo>
                  <a:pt x="3397245" y="26352"/>
                </a:lnTo>
                <a:lnTo>
                  <a:pt x="3397106" y="26101"/>
                </a:lnTo>
                <a:lnTo>
                  <a:pt x="3397245" y="26101"/>
                </a:lnTo>
                <a:lnTo>
                  <a:pt x="3397106" y="25849"/>
                </a:lnTo>
                <a:lnTo>
                  <a:pt x="3397245" y="25849"/>
                </a:lnTo>
                <a:lnTo>
                  <a:pt x="3397106" y="25598"/>
                </a:lnTo>
                <a:lnTo>
                  <a:pt x="3397245" y="25598"/>
                </a:lnTo>
                <a:lnTo>
                  <a:pt x="3397106" y="25346"/>
                </a:lnTo>
                <a:lnTo>
                  <a:pt x="3397245" y="25346"/>
                </a:lnTo>
                <a:lnTo>
                  <a:pt x="3397106" y="25095"/>
                </a:lnTo>
                <a:lnTo>
                  <a:pt x="3397245" y="25095"/>
                </a:lnTo>
                <a:lnTo>
                  <a:pt x="3397106" y="24843"/>
                </a:lnTo>
                <a:lnTo>
                  <a:pt x="3397245" y="24843"/>
                </a:lnTo>
                <a:lnTo>
                  <a:pt x="3397106" y="24591"/>
                </a:lnTo>
                <a:lnTo>
                  <a:pt x="3397245" y="24591"/>
                </a:lnTo>
                <a:lnTo>
                  <a:pt x="3397106" y="24340"/>
                </a:lnTo>
                <a:lnTo>
                  <a:pt x="3397245" y="24340"/>
                </a:lnTo>
                <a:lnTo>
                  <a:pt x="3397106" y="24088"/>
                </a:lnTo>
                <a:lnTo>
                  <a:pt x="3397245" y="24088"/>
                </a:lnTo>
                <a:lnTo>
                  <a:pt x="3397106" y="23837"/>
                </a:lnTo>
                <a:lnTo>
                  <a:pt x="3397245" y="23837"/>
                </a:lnTo>
                <a:lnTo>
                  <a:pt x="3397106" y="23585"/>
                </a:lnTo>
                <a:lnTo>
                  <a:pt x="3397245" y="23585"/>
                </a:lnTo>
                <a:lnTo>
                  <a:pt x="3397106" y="23334"/>
                </a:lnTo>
                <a:lnTo>
                  <a:pt x="3397245" y="23334"/>
                </a:lnTo>
                <a:lnTo>
                  <a:pt x="3397106" y="23082"/>
                </a:lnTo>
                <a:lnTo>
                  <a:pt x="3397245" y="23082"/>
                </a:lnTo>
                <a:lnTo>
                  <a:pt x="3397106" y="22831"/>
                </a:lnTo>
                <a:lnTo>
                  <a:pt x="3397245" y="22831"/>
                </a:lnTo>
                <a:lnTo>
                  <a:pt x="3397106" y="22579"/>
                </a:lnTo>
                <a:lnTo>
                  <a:pt x="3397245" y="22579"/>
                </a:lnTo>
                <a:lnTo>
                  <a:pt x="3397106" y="22327"/>
                </a:lnTo>
                <a:lnTo>
                  <a:pt x="3397245" y="22327"/>
                </a:lnTo>
                <a:lnTo>
                  <a:pt x="3397106" y="22076"/>
                </a:lnTo>
                <a:lnTo>
                  <a:pt x="3397245" y="22076"/>
                </a:lnTo>
                <a:lnTo>
                  <a:pt x="3397106" y="21824"/>
                </a:lnTo>
                <a:lnTo>
                  <a:pt x="3397245" y="21824"/>
                </a:lnTo>
                <a:lnTo>
                  <a:pt x="3397106" y="21573"/>
                </a:lnTo>
                <a:lnTo>
                  <a:pt x="3397245" y="21573"/>
                </a:lnTo>
                <a:lnTo>
                  <a:pt x="3397106" y="21321"/>
                </a:lnTo>
                <a:lnTo>
                  <a:pt x="3397245" y="21321"/>
                </a:lnTo>
                <a:lnTo>
                  <a:pt x="3397106" y="21070"/>
                </a:lnTo>
                <a:lnTo>
                  <a:pt x="3397245" y="21070"/>
                </a:lnTo>
                <a:lnTo>
                  <a:pt x="3397106" y="20818"/>
                </a:lnTo>
                <a:lnTo>
                  <a:pt x="3397245" y="20818"/>
                </a:lnTo>
                <a:lnTo>
                  <a:pt x="3397106" y="20567"/>
                </a:lnTo>
                <a:lnTo>
                  <a:pt x="3397245" y="20567"/>
                </a:lnTo>
                <a:lnTo>
                  <a:pt x="3397106" y="20315"/>
                </a:lnTo>
                <a:lnTo>
                  <a:pt x="3397245" y="20315"/>
                </a:lnTo>
                <a:lnTo>
                  <a:pt x="3397106" y="20064"/>
                </a:lnTo>
                <a:lnTo>
                  <a:pt x="3397245" y="20064"/>
                </a:lnTo>
                <a:lnTo>
                  <a:pt x="3397106" y="19812"/>
                </a:lnTo>
                <a:lnTo>
                  <a:pt x="3397245" y="19812"/>
                </a:lnTo>
                <a:lnTo>
                  <a:pt x="3397106" y="19561"/>
                </a:lnTo>
                <a:lnTo>
                  <a:pt x="3397245" y="19561"/>
                </a:lnTo>
                <a:lnTo>
                  <a:pt x="3397106" y="19309"/>
                </a:lnTo>
                <a:lnTo>
                  <a:pt x="3397245" y="19309"/>
                </a:lnTo>
                <a:lnTo>
                  <a:pt x="3397106" y="19057"/>
                </a:lnTo>
                <a:lnTo>
                  <a:pt x="3397245" y="19057"/>
                </a:lnTo>
                <a:lnTo>
                  <a:pt x="3397106" y="18806"/>
                </a:lnTo>
                <a:lnTo>
                  <a:pt x="3397245" y="18806"/>
                </a:lnTo>
                <a:lnTo>
                  <a:pt x="3397106" y="18554"/>
                </a:lnTo>
                <a:lnTo>
                  <a:pt x="3397245" y="18554"/>
                </a:lnTo>
                <a:lnTo>
                  <a:pt x="3397106" y="18303"/>
                </a:lnTo>
                <a:lnTo>
                  <a:pt x="3397245" y="18303"/>
                </a:lnTo>
                <a:lnTo>
                  <a:pt x="3397106" y="18051"/>
                </a:lnTo>
                <a:lnTo>
                  <a:pt x="3397245" y="18051"/>
                </a:lnTo>
                <a:lnTo>
                  <a:pt x="3397106" y="17800"/>
                </a:lnTo>
                <a:lnTo>
                  <a:pt x="3397245" y="17800"/>
                </a:lnTo>
                <a:lnTo>
                  <a:pt x="3397106" y="17548"/>
                </a:lnTo>
                <a:lnTo>
                  <a:pt x="3397245" y="17548"/>
                </a:lnTo>
                <a:lnTo>
                  <a:pt x="3397106" y="17297"/>
                </a:lnTo>
                <a:lnTo>
                  <a:pt x="3397245" y="17297"/>
                </a:lnTo>
                <a:lnTo>
                  <a:pt x="3397106" y="17045"/>
                </a:lnTo>
                <a:lnTo>
                  <a:pt x="3397245" y="17045"/>
                </a:lnTo>
                <a:lnTo>
                  <a:pt x="3397106" y="16793"/>
                </a:lnTo>
                <a:lnTo>
                  <a:pt x="3397245" y="16793"/>
                </a:lnTo>
                <a:lnTo>
                  <a:pt x="3397106" y="16542"/>
                </a:lnTo>
                <a:lnTo>
                  <a:pt x="3397245" y="16542"/>
                </a:lnTo>
                <a:lnTo>
                  <a:pt x="3397106" y="16290"/>
                </a:lnTo>
                <a:lnTo>
                  <a:pt x="3397245" y="16290"/>
                </a:lnTo>
                <a:lnTo>
                  <a:pt x="3397106" y="16039"/>
                </a:lnTo>
                <a:lnTo>
                  <a:pt x="3397245" y="16039"/>
                </a:lnTo>
                <a:lnTo>
                  <a:pt x="3397106" y="15787"/>
                </a:lnTo>
                <a:lnTo>
                  <a:pt x="3397245" y="15787"/>
                </a:lnTo>
                <a:lnTo>
                  <a:pt x="3397106" y="15536"/>
                </a:lnTo>
                <a:lnTo>
                  <a:pt x="3397245" y="15536"/>
                </a:lnTo>
                <a:lnTo>
                  <a:pt x="3397106" y="15284"/>
                </a:lnTo>
                <a:lnTo>
                  <a:pt x="3397245" y="15284"/>
                </a:lnTo>
                <a:lnTo>
                  <a:pt x="3397106" y="15033"/>
                </a:lnTo>
                <a:lnTo>
                  <a:pt x="3397245" y="15033"/>
                </a:lnTo>
                <a:lnTo>
                  <a:pt x="3397106" y="14781"/>
                </a:lnTo>
                <a:lnTo>
                  <a:pt x="3397245" y="14781"/>
                </a:lnTo>
                <a:lnTo>
                  <a:pt x="3397106" y="14530"/>
                </a:lnTo>
                <a:lnTo>
                  <a:pt x="3397245" y="14530"/>
                </a:lnTo>
                <a:lnTo>
                  <a:pt x="3397106" y="14278"/>
                </a:lnTo>
                <a:lnTo>
                  <a:pt x="3397245" y="14278"/>
                </a:lnTo>
                <a:lnTo>
                  <a:pt x="3397106" y="14027"/>
                </a:lnTo>
                <a:lnTo>
                  <a:pt x="3397245" y="14027"/>
                </a:lnTo>
                <a:close/>
                <a:moveTo>
                  <a:pt x="3577856" y="12940"/>
                </a:moveTo>
                <a:lnTo>
                  <a:pt x="4090886" y="12940"/>
                </a:lnTo>
                <a:lnTo>
                  <a:pt x="4090850" y="13192"/>
                </a:lnTo>
                <a:lnTo>
                  <a:pt x="4090886" y="13192"/>
                </a:lnTo>
                <a:lnTo>
                  <a:pt x="4090850" y="13443"/>
                </a:lnTo>
                <a:lnTo>
                  <a:pt x="4090886" y="13443"/>
                </a:lnTo>
                <a:lnTo>
                  <a:pt x="4090850" y="13695"/>
                </a:lnTo>
                <a:lnTo>
                  <a:pt x="4090886" y="13695"/>
                </a:lnTo>
                <a:lnTo>
                  <a:pt x="4090850" y="13946"/>
                </a:lnTo>
                <a:lnTo>
                  <a:pt x="4090886" y="13946"/>
                </a:lnTo>
                <a:lnTo>
                  <a:pt x="4090850" y="14198"/>
                </a:lnTo>
                <a:lnTo>
                  <a:pt x="4090886" y="14198"/>
                </a:lnTo>
                <a:lnTo>
                  <a:pt x="4090850" y="14449"/>
                </a:lnTo>
                <a:lnTo>
                  <a:pt x="4090886" y="14449"/>
                </a:lnTo>
                <a:lnTo>
                  <a:pt x="4090850" y="14701"/>
                </a:lnTo>
                <a:lnTo>
                  <a:pt x="4090886" y="14701"/>
                </a:lnTo>
                <a:lnTo>
                  <a:pt x="4090850" y="14952"/>
                </a:lnTo>
                <a:lnTo>
                  <a:pt x="4090886" y="14952"/>
                </a:lnTo>
                <a:lnTo>
                  <a:pt x="4090850" y="15204"/>
                </a:lnTo>
                <a:lnTo>
                  <a:pt x="4090886" y="15204"/>
                </a:lnTo>
                <a:lnTo>
                  <a:pt x="4090850" y="15455"/>
                </a:lnTo>
                <a:lnTo>
                  <a:pt x="4090886" y="15455"/>
                </a:lnTo>
                <a:lnTo>
                  <a:pt x="4090850" y="15707"/>
                </a:lnTo>
                <a:lnTo>
                  <a:pt x="4090886" y="15707"/>
                </a:lnTo>
                <a:lnTo>
                  <a:pt x="4090850" y="15958"/>
                </a:lnTo>
                <a:lnTo>
                  <a:pt x="4090886" y="15958"/>
                </a:lnTo>
                <a:lnTo>
                  <a:pt x="4090850" y="16210"/>
                </a:lnTo>
                <a:lnTo>
                  <a:pt x="4090886" y="16210"/>
                </a:lnTo>
                <a:lnTo>
                  <a:pt x="4090850" y="16462"/>
                </a:lnTo>
                <a:lnTo>
                  <a:pt x="4090886" y="16462"/>
                </a:lnTo>
                <a:lnTo>
                  <a:pt x="4090850" y="16713"/>
                </a:lnTo>
                <a:lnTo>
                  <a:pt x="4090886" y="16713"/>
                </a:lnTo>
                <a:lnTo>
                  <a:pt x="4090850" y="16965"/>
                </a:lnTo>
                <a:lnTo>
                  <a:pt x="4090886" y="16965"/>
                </a:lnTo>
                <a:lnTo>
                  <a:pt x="4090850" y="17216"/>
                </a:lnTo>
                <a:lnTo>
                  <a:pt x="4090886" y="17216"/>
                </a:lnTo>
                <a:lnTo>
                  <a:pt x="4090850" y="17468"/>
                </a:lnTo>
                <a:lnTo>
                  <a:pt x="4090886" y="17468"/>
                </a:lnTo>
                <a:lnTo>
                  <a:pt x="4090850" y="17719"/>
                </a:lnTo>
                <a:lnTo>
                  <a:pt x="4090886" y="17719"/>
                </a:lnTo>
                <a:lnTo>
                  <a:pt x="4090850" y="17971"/>
                </a:lnTo>
                <a:lnTo>
                  <a:pt x="4090886" y="17971"/>
                </a:lnTo>
                <a:lnTo>
                  <a:pt x="4090850" y="18222"/>
                </a:lnTo>
                <a:lnTo>
                  <a:pt x="4090886" y="18222"/>
                </a:lnTo>
                <a:lnTo>
                  <a:pt x="4090850" y="18474"/>
                </a:lnTo>
                <a:lnTo>
                  <a:pt x="4090886" y="18474"/>
                </a:lnTo>
                <a:lnTo>
                  <a:pt x="4090850" y="18726"/>
                </a:lnTo>
                <a:lnTo>
                  <a:pt x="4090886" y="18726"/>
                </a:lnTo>
                <a:lnTo>
                  <a:pt x="4090850" y="18977"/>
                </a:lnTo>
                <a:lnTo>
                  <a:pt x="4090886" y="18977"/>
                </a:lnTo>
                <a:lnTo>
                  <a:pt x="4090850" y="19229"/>
                </a:lnTo>
                <a:lnTo>
                  <a:pt x="4090886" y="19229"/>
                </a:lnTo>
                <a:lnTo>
                  <a:pt x="4090850" y="19480"/>
                </a:lnTo>
                <a:lnTo>
                  <a:pt x="4090886" y="19480"/>
                </a:lnTo>
                <a:lnTo>
                  <a:pt x="4090850" y="19732"/>
                </a:lnTo>
                <a:lnTo>
                  <a:pt x="4090886" y="19732"/>
                </a:lnTo>
                <a:lnTo>
                  <a:pt x="4090850" y="19983"/>
                </a:lnTo>
                <a:lnTo>
                  <a:pt x="4090886" y="19983"/>
                </a:lnTo>
                <a:lnTo>
                  <a:pt x="4090850" y="20235"/>
                </a:lnTo>
                <a:lnTo>
                  <a:pt x="4090886" y="20235"/>
                </a:lnTo>
                <a:lnTo>
                  <a:pt x="4090850" y="20486"/>
                </a:lnTo>
                <a:lnTo>
                  <a:pt x="4090886" y="20486"/>
                </a:lnTo>
                <a:lnTo>
                  <a:pt x="4090850" y="20738"/>
                </a:lnTo>
                <a:lnTo>
                  <a:pt x="4090886" y="20738"/>
                </a:lnTo>
                <a:lnTo>
                  <a:pt x="4090850" y="20989"/>
                </a:lnTo>
                <a:lnTo>
                  <a:pt x="4090886" y="20989"/>
                </a:lnTo>
                <a:lnTo>
                  <a:pt x="4090850" y="21241"/>
                </a:lnTo>
                <a:lnTo>
                  <a:pt x="4090886" y="21241"/>
                </a:lnTo>
                <a:lnTo>
                  <a:pt x="4090850" y="21492"/>
                </a:lnTo>
                <a:lnTo>
                  <a:pt x="4090886" y="21492"/>
                </a:lnTo>
                <a:lnTo>
                  <a:pt x="4090850" y="21744"/>
                </a:lnTo>
                <a:lnTo>
                  <a:pt x="4090886" y="21744"/>
                </a:lnTo>
                <a:lnTo>
                  <a:pt x="4090850" y="21996"/>
                </a:lnTo>
                <a:lnTo>
                  <a:pt x="4090886" y="21996"/>
                </a:lnTo>
                <a:lnTo>
                  <a:pt x="4090850" y="22247"/>
                </a:lnTo>
                <a:lnTo>
                  <a:pt x="4090886" y="22247"/>
                </a:lnTo>
                <a:lnTo>
                  <a:pt x="4090850" y="22499"/>
                </a:lnTo>
                <a:lnTo>
                  <a:pt x="4090886" y="22499"/>
                </a:lnTo>
                <a:lnTo>
                  <a:pt x="4090850" y="22750"/>
                </a:lnTo>
                <a:lnTo>
                  <a:pt x="4090886" y="22750"/>
                </a:lnTo>
                <a:lnTo>
                  <a:pt x="4090850" y="23002"/>
                </a:lnTo>
                <a:lnTo>
                  <a:pt x="4090886" y="23002"/>
                </a:lnTo>
                <a:lnTo>
                  <a:pt x="4090850" y="23253"/>
                </a:lnTo>
                <a:lnTo>
                  <a:pt x="4090886" y="23253"/>
                </a:lnTo>
                <a:lnTo>
                  <a:pt x="4090850" y="23505"/>
                </a:lnTo>
                <a:lnTo>
                  <a:pt x="4090886" y="23505"/>
                </a:lnTo>
                <a:lnTo>
                  <a:pt x="4090850" y="23756"/>
                </a:lnTo>
                <a:lnTo>
                  <a:pt x="4090886" y="23756"/>
                </a:lnTo>
                <a:lnTo>
                  <a:pt x="4090850" y="24008"/>
                </a:lnTo>
                <a:lnTo>
                  <a:pt x="4090886" y="24008"/>
                </a:lnTo>
                <a:lnTo>
                  <a:pt x="4090850" y="24260"/>
                </a:lnTo>
                <a:lnTo>
                  <a:pt x="4090886" y="24260"/>
                </a:lnTo>
                <a:lnTo>
                  <a:pt x="4090850" y="24511"/>
                </a:lnTo>
                <a:lnTo>
                  <a:pt x="4090886" y="24511"/>
                </a:lnTo>
                <a:lnTo>
                  <a:pt x="4090850" y="24763"/>
                </a:lnTo>
                <a:lnTo>
                  <a:pt x="4090886" y="24763"/>
                </a:lnTo>
                <a:lnTo>
                  <a:pt x="4090850" y="25014"/>
                </a:lnTo>
                <a:lnTo>
                  <a:pt x="4090886" y="25014"/>
                </a:lnTo>
                <a:lnTo>
                  <a:pt x="4090850" y="25266"/>
                </a:lnTo>
                <a:lnTo>
                  <a:pt x="4090886" y="25266"/>
                </a:lnTo>
                <a:lnTo>
                  <a:pt x="4090850" y="25517"/>
                </a:lnTo>
                <a:lnTo>
                  <a:pt x="4090886" y="25517"/>
                </a:lnTo>
                <a:lnTo>
                  <a:pt x="4090850" y="25769"/>
                </a:lnTo>
                <a:lnTo>
                  <a:pt x="4090886" y="25769"/>
                </a:lnTo>
                <a:lnTo>
                  <a:pt x="4090850" y="26020"/>
                </a:lnTo>
                <a:lnTo>
                  <a:pt x="4090886" y="26020"/>
                </a:lnTo>
                <a:lnTo>
                  <a:pt x="4090850" y="26272"/>
                </a:lnTo>
                <a:lnTo>
                  <a:pt x="4090886" y="26272"/>
                </a:lnTo>
                <a:lnTo>
                  <a:pt x="4090850" y="26523"/>
                </a:lnTo>
                <a:lnTo>
                  <a:pt x="4090886" y="26523"/>
                </a:lnTo>
                <a:lnTo>
                  <a:pt x="4090850" y="26775"/>
                </a:lnTo>
                <a:lnTo>
                  <a:pt x="4090886" y="26775"/>
                </a:lnTo>
                <a:lnTo>
                  <a:pt x="4090850" y="27026"/>
                </a:lnTo>
                <a:lnTo>
                  <a:pt x="4090886" y="27026"/>
                </a:lnTo>
                <a:lnTo>
                  <a:pt x="4090850" y="27278"/>
                </a:lnTo>
                <a:lnTo>
                  <a:pt x="4090886" y="27278"/>
                </a:lnTo>
                <a:lnTo>
                  <a:pt x="4090850" y="27529"/>
                </a:lnTo>
                <a:lnTo>
                  <a:pt x="4090886" y="27529"/>
                </a:lnTo>
                <a:lnTo>
                  <a:pt x="4090850" y="27781"/>
                </a:lnTo>
                <a:lnTo>
                  <a:pt x="4090886" y="27781"/>
                </a:lnTo>
                <a:lnTo>
                  <a:pt x="4090850" y="28033"/>
                </a:lnTo>
                <a:lnTo>
                  <a:pt x="4090886" y="28033"/>
                </a:lnTo>
                <a:lnTo>
                  <a:pt x="4090850" y="28284"/>
                </a:lnTo>
                <a:lnTo>
                  <a:pt x="4090886" y="28284"/>
                </a:lnTo>
                <a:lnTo>
                  <a:pt x="4090850" y="28536"/>
                </a:lnTo>
                <a:lnTo>
                  <a:pt x="4090886" y="28536"/>
                </a:lnTo>
                <a:lnTo>
                  <a:pt x="4090850" y="28787"/>
                </a:lnTo>
                <a:lnTo>
                  <a:pt x="4090886" y="28787"/>
                </a:lnTo>
                <a:lnTo>
                  <a:pt x="4090850" y="29039"/>
                </a:lnTo>
                <a:lnTo>
                  <a:pt x="4090886" y="29039"/>
                </a:lnTo>
                <a:lnTo>
                  <a:pt x="4090850" y="29290"/>
                </a:lnTo>
                <a:lnTo>
                  <a:pt x="4090886" y="29290"/>
                </a:lnTo>
                <a:lnTo>
                  <a:pt x="4090850" y="29542"/>
                </a:lnTo>
                <a:lnTo>
                  <a:pt x="4090886" y="29542"/>
                </a:lnTo>
                <a:lnTo>
                  <a:pt x="4090850" y="29793"/>
                </a:lnTo>
                <a:lnTo>
                  <a:pt x="4090886" y="29793"/>
                </a:lnTo>
                <a:lnTo>
                  <a:pt x="4090850" y="30045"/>
                </a:lnTo>
                <a:lnTo>
                  <a:pt x="4090886" y="30045"/>
                </a:lnTo>
                <a:lnTo>
                  <a:pt x="4090850" y="30297"/>
                </a:lnTo>
                <a:lnTo>
                  <a:pt x="4090886" y="30297"/>
                </a:lnTo>
                <a:lnTo>
                  <a:pt x="4090850" y="30548"/>
                </a:lnTo>
                <a:lnTo>
                  <a:pt x="4090886" y="30548"/>
                </a:lnTo>
                <a:lnTo>
                  <a:pt x="4090850" y="30800"/>
                </a:lnTo>
                <a:lnTo>
                  <a:pt x="4090886" y="30800"/>
                </a:lnTo>
                <a:lnTo>
                  <a:pt x="4090850" y="31051"/>
                </a:lnTo>
                <a:lnTo>
                  <a:pt x="4090886" y="31051"/>
                </a:lnTo>
                <a:lnTo>
                  <a:pt x="4090850" y="31303"/>
                </a:lnTo>
                <a:lnTo>
                  <a:pt x="4090886" y="31303"/>
                </a:lnTo>
                <a:lnTo>
                  <a:pt x="4090850" y="31554"/>
                </a:lnTo>
                <a:lnTo>
                  <a:pt x="4090886" y="31554"/>
                </a:lnTo>
                <a:lnTo>
                  <a:pt x="4090850" y="31806"/>
                </a:lnTo>
                <a:lnTo>
                  <a:pt x="4090886" y="31806"/>
                </a:lnTo>
                <a:lnTo>
                  <a:pt x="4090850" y="32057"/>
                </a:lnTo>
                <a:lnTo>
                  <a:pt x="4090886" y="32057"/>
                </a:lnTo>
                <a:lnTo>
                  <a:pt x="4090850" y="32309"/>
                </a:lnTo>
                <a:lnTo>
                  <a:pt x="4090886" y="32309"/>
                </a:lnTo>
                <a:lnTo>
                  <a:pt x="4090850" y="32560"/>
                </a:lnTo>
                <a:lnTo>
                  <a:pt x="4090886" y="32560"/>
                </a:lnTo>
                <a:lnTo>
                  <a:pt x="4090850" y="32812"/>
                </a:lnTo>
                <a:lnTo>
                  <a:pt x="4090886" y="32812"/>
                </a:lnTo>
                <a:lnTo>
                  <a:pt x="4090850" y="33063"/>
                </a:lnTo>
                <a:lnTo>
                  <a:pt x="4090886" y="33063"/>
                </a:lnTo>
                <a:lnTo>
                  <a:pt x="4090850" y="33315"/>
                </a:lnTo>
                <a:lnTo>
                  <a:pt x="4090886" y="33315"/>
                </a:lnTo>
                <a:lnTo>
                  <a:pt x="4065005" y="213230"/>
                </a:lnTo>
                <a:lnTo>
                  <a:pt x="3667187" y="213230"/>
                </a:lnTo>
                <a:lnTo>
                  <a:pt x="3657472" y="267578"/>
                </a:lnTo>
                <a:lnTo>
                  <a:pt x="3802437" y="267578"/>
                </a:lnTo>
                <a:lnTo>
                  <a:pt x="3804367" y="253490"/>
                </a:lnTo>
                <a:lnTo>
                  <a:pt x="3795340" y="237443"/>
                </a:lnTo>
                <a:lnTo>
                  <a:pt x="3795482" y="237443"/>
                </a:lnTo>
                <a:lnTo>
                  <a:pt x="3795340" y="237191"/>
                </a:lnTo>
                <a:lnTo>
                  <a:pt x="3795481" y="237191"/>
                </a:lnTo>
                <a:lnTo>
                  <a:pt x="3795340" y="236940"/>
                </a:lnTo>
                <a:lnTo>
                  <a:pt x="3795482" y="236940"/>
                </a:lnTo>
                <a:lnTo>
                  <a:pt x="3795340" y="236688"/>
                </a:lnTo>
                <a:lnTo>
                  <a:pt x="3795481" y="236688"/>
                </a:lnTo>
                <a:lnTo>
                  <a:pt x="3795340" y="236437"/>
                </a:lnTo>
                <a:lnTo>
                  <a:pt x="3795482" y="236437"/>
                </a:lnTo>
                <a:lnTo>
                  <a:pt x="3795340" y="236185"/>
                </a:lnTo>
                <a:lnTo>
                  <a:pt x="3795481" y="236185"/>
                </a:lnTo>
                <a:lnTo>
                  <a:pt x="3795340" y="235934"/>
                </a:lnTo>
                <a:lnTo>
                  <a:pt x="3795482" y="235934"/>
                </a:lnTo>
                <a:lnTo>
                  <a:pt x="3795340" y="235682"/>
                </a:lnTo>
                <a:lnTo>
                  <a:pt x="3795481" y="235682"/>
                </a:lnTo>
                <a:lnTo>
                  <a:pt x="3795340" y="235431"/>
                </a:lnTo>
                <a:lnTo>
                  <a:pt x="3795482" y="235431"/>
                </a:lnTo>
                <a:lnTo>
                  <a:pt x="3795340" y="235179"/>
                </a:lnTo>
                <a:lnTo>
                  <a:pt x="3795481" y="235179"/>
                </a:lnTo>
                <a:lnTo>
                  <a:pt x="3795340" y="234928"/>
                </a:lnTo>
                <a:lnTo>
                  <a:pt x="3795482" y="234928"/>
                </a:lnTo>
                <a:lnTo>
                  <a:pt x="3795340" y="234676"/>
                </a:lnTo>
                <a:lnTo>
                  <a:pt x="3795481" y="234676"/>
                </a:lnTo>
                <a:lnTo>
                  <a:pt x="3795340" y="234425"/>
                </a:lnTo>
                <a:lnTo>
                  <a:pt x="3795482" y="234425"/>
                </a:lnTo>
                <a:lnTo>
                  <a:pt x="3795340" y="234173"/>
                </a:lnTo>
                <a:lnTo>
                  <a:pt x="3795482" y="234173"/>
                </a:lnTo>
                <a:lnTo>
                  <a:pt x="3795340" y="233921"/>
                </a:lnTo>
                <a:lnTo>
                  <a:pt x="3795481" y="233921"/>
                </a:lnTo>
                <a:lnTo>
                  <a:pt x="3795340" y="233670"/>
                </a:lnTo>
                <a:lnTo>
                  <a:pt x="3795482" y="233670"/>
                </a:lnTo>
                <a:lnTo>
                  <a:pt x="3795340" y="233418"/>
                </a:lnTo>
                <a:lnTo>
                  <a:pt x="3795481" y="233418"/>
                </a:lnTo>
                <a:lnTo>
                  <a:pt x="3795340" y="233167"/>
                </a:lnTo>
                <a:lnTo>
                  <a:pt x="3795482" y="233167"/>
                </a:lnTo>
                <a:lnTo>
                  <a:pt x="3795340" y="232915"/>
                </a:lnTo>
                <a:lnTo>
                  <a:pt x="3795481" y="232915"/>
                </a:lnTo>
                <a:lnTo>
                  <a:pt x="3795340" y="232664"/>
                </a:lnTo>
                <a:lnTo>
                  <a:pt x="3795482" y="232664"/>
                </a:lnTo>
                <a:lnTo>
                  <a:pt x="3795340" y="232412"/>
                </a:lnTo>
                <a:lnTo>
                  <a:pt x="3795481" y="232412"/>
                </a:lnTo>
                <a:lnTo>
                  <a:pt x="3795340" y="232161"/>
                </a:lnTo>
                <a:lnTo>
                  <a:pt x="3795482" y="232161"/>
                </a:lnTo>
                <a:lnTo>
                  <a:pt x="3795340" y="231909"/>
                </a:lnTo>
                <a:lnTo>
                  <a:pt x="3795482" y="231909"/>
                </a:lnTo>
                <a:lnTo>
                  <a:pt x="3795340" y="231657"/>
                </a:lnTo>
                <a:lnTo>
                  <a:pt x="3795481" y="231657"/>
                </a:lnTo>
                <a:lnTo>
                  <a:pt x="3795340" y="231406"/>
                </a:lnTo>
                <a:lnTo>
                  <a:pt x="3795482" y="231406"/>
                </a:lnTo>
                <a:lnTo>
                  <a:pt x="3795340" y="231154"/>
                </a:lnTo>
                <a:lnTo>
                  <a:pt x="3795481" y="231154"/>
                </a:lnTo>
                <a:lnTo>
                  <a:pt x="3795340" y="230903"/>
                </a:lnTo>
                <a:lnTo>
                  <a:pt x="3795482" y="230903"/>
                </a:lnTo>
                <a:lnTo>
                  <a:pt x="3795340" y="230651"/>
                </a:lnTo>
                <a:lnTo>
                  <a:pt x="3795481" y="230651"/>
                </a:lnTo>
                <a:lnTo>
                  <a:pt x="3795340" y="230400"/>
                </a:lnTo>
                <a:lnTo>
                  <a:pt x="3795482" y="230400"/>
                </a:lnTo>
                <a:lnTo>
                  <a:pt x="3795340" y="230148"/>
                </a:lnTo>
                <a:lnTo>
                  <a:pt x="3795481" y="230148"/>
                </a:lnTo>
                <a:lnTo>
                  <a:pt x="3795340" y="229897"/>
                </a:lnTo>
                <a:lnTo>
                  <a:pt x="3795482" y="229897"/>
                </a:lnTo>
                <a:lnTo>
                  <a:pt x="3795340" y="229645"/>
                </a:lnTo>
                <a:lnTo>
                  <a:pt x="3795481" y="229645"/>
                </a:lnTo>
                <a:lnTo>
                  <a:pt x="3795340" y="229394"/>
                </a:lnTo>
                <a:lnTo>
                  <a:pt x="3795482" y="229394"/>
                </a:lnTo>
                <a:lnTo>
                  <a:pt x="3795340" y="229142"/>
                </a:lnTo>
                <a:lnTo>
                  <a:pt x="3795481" y="229142"/>
                </a:lnTo>
                <a:lnTo>
                  <a:pt x="3795340" y="228891"/>
                </a:lnTo>
                <a:lnTo>
                  <a:pt x="3795482" y="228891"/>
                </a:lnTo>
                <a:lnTo>
                  <a:pt x="3795340" y="228639"/>
                </a:lnTo>
                <a:lnTo>
                  <a:pt x="3795481" y="228639"/>
                </a:lnTo>
                <a:lnTo>
                  <a:pt x="3795340" y="228388"/>
                </a:lnTo>
                <a:lnTo>
                  <a:pt x="3795482" y="228388"/>
                </a:lnTo>
                <a:lnTo>
                  <a:pt x="3795340" y="228136"/>
                </a:lnTo>
                <a:lnTo>
                  <a:pt x="3795482" y="228136"/>
                </a:lnTo>
                <a:lnTo>
                  <a:pt x="3795340" y="227884"/>
                </a:lnTo>
                <a:lnTo>
                  <a:pt x="3795481" y="227884"/>
                </a:lnTo>
                <a:lnTo>
                  <a:pt x="3795340" y="227633"/>
                </a:lnTo>
                <a:lnTo>
                  <a:pt x="3795482" y="227633"/>
                </a:lnTo>
                <a:lnTo>
                  <a:pt x="3795340" y="227381"/>
                </a:lnTo>
                <a:lnTo>
                  <a:pt x="3795481" y="227381"/>
                </a:lnTo>
                <a:lnTo>
                  <a:pt x="3795340" y="227130"/>
                </a:lnTo>
                <a:lnTo>
                  <a:pt x="3795482" y="227130"/>
                </a:lnTo>
                <a:lnTo>
                  <a:pt x="3795340" y="226878"/>
                </a:lnTo>
                <a:lnTo>
                  <a:pt x="3795481" y="226878"/>
                </a:lnTo>
                <a:lnTo>
                  <a:pt x="3795340" y="226627"/>
                </a:lnTo>
                <a:lnTo>
                  <a:pt x="3795482" y="226627"/>
                </a:lnTo>
                <a:lnTo>
                  <a:pt x="3795340" y="226375"/>
                </a:lnTo>
                <a:lnTo>
                  <a:pt x="3795481" y="226375"/>
                </a:lnTo>
                <a:lnTo>
                  <a:pt x="3795340" y="226124"/>
                </a:lnTo>
                <a:lnTo>
                  <a:pt x="3795482" y="226124"/>
                </a:lnTo>
                <a:lnTo>
                  <a:pt x="3795340" y="225872"/>
                </a:lnTo>
                <a:lnTo>
                  <a:pt x="3795482" y="225872"/>
                </a:lnTo>
                <a:lnTo>
                  <a:pt x="3795340" y="225620"/>
                </a:lnTo>
                <a:lnTo>
                  <a:pt x="3795481" y="225620"/>
                </a:lnTo>
                <a:lnTo>
                  <a:pt x="3795340" y="225369"/>
                </a:lnTo>
                <a:lnTo>
                  <a:pt x="3795482" y="225369"/>
                </a:lnTo>
                <a:lnTo>
                  <a:pt x="3795340" y="225117"/>
                </a:lnTo>
                <a:lnTo>
                  <a:pt x="3795481" y="225117"/>
                </a:lnTo>
                <a:lnTo>
                  <a:pt x="3795340" y="224866"/>
                </a:lnTo>
                <a:lnTo>
                  <a:pt x="3795482" y="224866"/>
                </a:lnTo>
                <a:lnTo>
                  <a:pt x="3795340" y="224614"/>
                </a:lnTo>
                <a:lnTo>
                  <a:pt x="3795481" y="224614"/>
                </a:lnTo>
                <a:lnTo>
                  <a:pt x="3795340" y="224363"/>
                </a:lnTo>
                <a:lnTo>
                  <a:pt x="3795482" y="224363"/>
                </a:lnTo>
                <a:lnTo>
                  <a:pt x="3795340" y="224111"/>
                </a:lnTo>
                <a:lnTo>
                  <a:pt x="3795481" y="224111"/>
                </a:lnTo>
                <a:lnTo>
                  <a:pt x="3795340" y="223860"/>
                </a:lnTo>
                <a:lnTo>
                  <a:pt x="3795482" y="223860"/>
                </a:lnTo>
                <a:lnTo>
                  <a:pt x="3795340" y="223608"/>
                </a:lnTo>
                <a:lnTo>
                  <a:pt x="3795481" y="223608"/>
                </a:lnTo>
                <a:lnTo>
                  <a:pt x="3795340" y="223357"/>
                </a:lnTo>
                <a:lnTo>
                  <a:pt x="3795482" y="223357"/>
                </a:lnTo>
                <a:lnTo>
                  <a:pt x="3795340" y="223105"/>
                </a:lnTo>
                <a:lnTo>
                  <a:pt x="3795481" y="223105"/>
                </a:lnTo>
                <a:lnTo>
                  <a:pt x="3795340" y="222854"/>
                </a:lnTo>
                <a:lnTo>
                  <a:pt x="3795482" y="222854"/>
                </a:lnTo>
                <a:lnTo>
                  <a:pt x="3795340" y="222602"/>
                </a:lnTo>
                <a:lnTo>
                  <a:pt x="3795482" y="222602"/>
                </a:lnTo>
                <a:lnTo>
                  <a:pt x="3795340" y="222350"/>
                </a:lnTo>
                <a:lnTo>
                  <a:pt x="3795481" y="222350"/>
                </a:lnTo>
                <a:lnTo>
                  <a:pt x="3795340" y="222099"/>
                </a:lnTo>
                <a:lnTo>
                  <a:pt x="3795482" y="222099"/>
                </a:lnTo>
                <a:lnTo>
                  <a:pt x="3795340" y="221847"/>
                </a:lnTo>
                <a:lnTo>
                  <a:pt x="3795481" y="221847"/>
                </a:lnTo>
                <a:lnTo>
                  <a:pt x="3795340" y="221596"/>
                </a:lnTo>
                <a:lnTo>
                  <a:pt x="3795482" y="221596"/>
                </a:lnTo>
                <a:lnTo>
                  <a:pt x="3795340" y="221344"/>
                </a:lnTo>
                <a:lnTo>
                  <a:pt x="3795481" y="221344"/>
                </a:lnTo>
                <a:lnTo>
                  <a:pt x="3795340" y="221093"/>
                </a:lnTo>
                <a:lnTo>
                  <a:pt x="3795482" y="221093"/>
                </a:lnTo>
                <a:lnTo>
                  <a:pt x="3795340" y="220841"/>
                </a:lnTo>
                <a:lnTo>
                  <a:pt x="3795481" y="220841"/>
                </a:lnTo>
                <a:lnTo>
                  <a:pt x="3795340" y="220590"/>
                </a:lnTo>
                <a:lnTo>
                  <a:pt x="3795482" y="220590"/>
                </a:lnTo>
                <a:lnTo>
                  <a:pt x="3795340" y="220338"/>
                </a:lnTo>
                <a:lnTo>
                  <a:pt x="3795482" y="220338"/>
                </a:lnTo>
                <a:lnTo>
                  <a:pt x="3795340" y="220086"/>
                </a:lnTo>
                <a:lnTo>
                  <a:pt x="3795481" y="220086"/>
                </a:lnTo>
                <a:lnTo>
                  <a:pt x="3795340" y="219835"/>
                </a:lnTo>
                <a:lnTo>
                  <a:pt x="3795482" y="219835"/>
                </a:lnTo>
                <a:lnTo>
                  <a:pt x="3795340" y="219583"/>
                </a:lnTo>
                <a:lnTo>
                  <a:pt x="3795481" y="219583"/>
                </a:lnTo>
                <a:lnTo>
                  <a:pt x="3795340" y="219332"/>
                </a:lnTo>
                <a:lnTo>
                  <a:pt x="3795482" y="219332"/>
                </a:lnTo>
                <a:lnTo>
                  <a:pt x="3795340" y="219080"/>
                </a:lnTo>
                <a:lnTo>
                  <a:pt x="3795481" y="219080"/>
                </a:lnTo>
                <a:lnTo>
                  <a:pt x="3795340" y="218829"/>
                </a:lnTo>
                <a:lnTo>
                  <a:pt x="3795482" y="218829"/>
                </a:lnTo>
                <a:lnTo>
                  <a:pt x="3795340" y="218577"/>
                </a:lnTo>
                <a:lnTo>
                  <a:pt x="3795481" y="218577"/>
                </a:lnTo>
                <a:lnTo>
                  <a:pt x="3795340" y="218326"/>
                </a:lnTo>
                <a:lnTo>
                  <a:pt x="3795482" y="218326"/>
                </a:lnTo>
                <a:lnTo>
                  <a:pt x="3795340" y="218074"/>
                </a:lnTo>
                <a:lnTo>
                  <a:pt x="3795481" y="218074"/>
                </a:lnTo>
                <a:lnTo>
                  <a:pt x="3795340" y="217823"/>
                </a:lnTo>
                <a:lnTo>
                  <a:pt x="3795482" y="217823"/>
                </a:lnTo>
                <a:lnTo>
                  <a:pt x="3795340" y="217571"/>
                </a:lnTo>
                <a:lnTo>
                  <a:pt x="3795481" y="217571"/>
                </a:lnTo>
                <a:lnTo>
                  <a:pt x="3795340" y="217320"/>
                </a:lnTo>
                <a:lnTo>
                  <a:pt x="3795483" y="217320"/>
                </a:lnTo>
                <a:lnTo>
                  <a:pt x="3795341" y="217068"/>
                </a:lnTo>
                <a:lnTo>
                  <a:pt x="3911805" y="217068"/>
                </a:lnTo>
                <a:lnTo>
                  <a:pt x="3911768" y="217320"/>
                </a:lnTo>
                <a:lnTo>
                  <a:pt x="3911805" y="217320"/>
                </a:lnTo>
                <a:lnTo>
                  <a:pt x="3911768" y="217571"/>
                </a:lnTo>
                <a:lnTo>
                  <a:pt x="3911805" y="217571"/>
                </a:lnTo>
                <a:lnTo>
                  <a:pt x="3911768" y="217823"/>
                </a:lnTo>
                <a:lnTo>
                  <a:pt x="3911805" y="217823"/>
                </a:lnTo>
                <a:lnTo>
                  <a:pt x="3911768" y="218074"/>
                </a:lnTo>
                <a:lnTo>
                  <a:pt x="3911805" y="218074"/>
                </a:lnTo>
                <a:lnTo>
                  <a:pt x="3911768" y="218326"/>
                </a:lnTo>
                <a:lnTo>
                  <a:pt x="3911805" y="218326"/>
                </a:lnTo>
                <a:lnTo>
                  <a:pt x="3911768" y="218577"/>
                </a:lnTo>
                <a:lnTo>
                  <a:pt x="3911805" y="218577"/>
                </a:lnTo>
                <a:lnTo>
                  <a:pt x="3911768" y="218829"/>
                </a:lnTo>
                <a:lnTo>
                  <a:pt x="3911805" y="218829"/>
                </a:lnTo>
                <a:lnTo>
                  <a:pt x="3911768" y="219080"/>
                </a:lnTo>
                <a:lnTo>
                  <a:pt x="3911805" y="219080"/>
                </a:lnTo>
                <a:lnTo>
                  <a:pt x="3911768" y="219332"/>
                </a:lnTo>
                <a:lnTo>
                  <a:pt x="3911805" y="219332"/>
                </a:lnTo>
                <a:lnTo>
                  <a:pt x="3911768" y="219583"/>
                </a:lnTo>
                <a:lnTo>
                  <a:pt x="3911805" y="219583"/>
                </a:lnTo>
                <a:lnTo>
                  <a:pt x="3911768" y="219835"/>
                </a:lnTo>
                <a:lnTo>
                  <a:pt x="3911805" y="219835"/>
                </a:lnTo>
                <a:lnTo>
                  <a:pt x="3911768" y="220086"/>
                </a:lnTo>
                <a:lnTo>
                  <a:pt x="3911805" y="220086"/>
                </a:lnTo>
                <a:lnTo>
                  <a:pt x="3911768" y="220338"/>
                </a:lnTo>
                <a:lnTo>
                  <a:pt x="3911805" y="220338"/>
                </a:lnTo>
                <a:lnTo>
                  <a:pt x="3911768" y="220590"/>
                </a:lnTo>
                <a:lnTo>
                  <a:pt x="3911805" y="220590"/>
                </a:lnTo>
                <a:lnTo>
                  <a:pt x="3911768" y="220841"/>
                </a:lnTo>
                <a:lnTo>
                  <a:pt x="3911805" y="220841"/>
                </a:lnTo>
                <a:lnTo>
                  <a:pt x="3911768" y="221093"/>
                </a:lnTo>
                <a:lnTo>
                  <a:pt x="3911805" y="221093"/>
                </a:lnTo>
                <a:lnTo>
                  <a:pt x="3911768" y="221344"/>
                </a:lnTo>
                <a:lnTo>
                  <a:pt x="3911805" y="221344"/>
                </a:lnTo>
                <a:lnTo>
                  <a:pt x="3911768" y="221596"/>
                </a:lnTo>
                <a:lnTo>
                  <a:pt x="3911805" y="221596"/>
                </a:lnTo>
                <a:lnTo>
                  <a:pt x="3911768" y="221847"/>
                </a:lnTo>
                <a:lnTo>
                  <a:pt x="3911805" y="221847"/>
                </a:lnTo>
                <a:lnTo>
                  <a:pt x="3911768" y="222099"/>
                </a:lnTo>
                <a:lnTo>
                  <a:pt x="3911805" y="222099"/>
                </a:lnTo>
                <a:lnTo>
                  <a:pt x="3911768" y="222350"/>
                </a:lnTo>
                <a:lnTo>
                  <a:pt x="3911805" y="222350"/>
                </a:lnTo>
                <a:lnTo>
                  <a:pt x="3911768" y="222602"/>
                </a:lnTo>
                <a:lnTo>
                  <a:pt x="3911805" y="222602"/>
                </a:lnTo>
                <a:lnTo>
                  <a:pt x="3911768" y="222854"/>
                </a:lnTo>
                <a:lnTo>
                  <a:pt x="3911805" y="222854"/>
                </a:lnTo>
                <a:lnTo>
                  <a:pt x="3911768" y="223105"/>
                </a:lnTo>
                <a:lnTo>
                  <a:pt x="3911805" y="223105"/>
                </a:lnTo>
                <a:lnTo>
                  <a:pt x="3911768" y="223357"/>
                </a:lnTo>
                <a:lnTo>
                  <a:pt x="3911805" y="223357"/>
                </a:lnTo>
                <a:lnTo>
                  <a:pt x="3911768" y="223608"/>
                </a:lnTo>
                <a:lnTo>
                  <a:pt x="3911805" y="223608"/>
                </a:lnTo>
                <a:lnTo>
                  <a:pt x="3911768" y="223860"/>
                </a:lnTo>
                <a:lnTo>
                  <a:pt x="3911805" y="223860"/>
                </a:lnTo>
                <a:lnTo>
                  <a:pt x="3911768" y="224111"/>
                </a:lnTo>
                <a:lnTo>
                  <a:pt x="3911805" y="224111"/>
                </a:lnTo>
                <a:lnTo>
                  <a:pt x="3911768" y="224363"/>
                </a:lnTo>
                <a:lnTo>
                  <a:pt x="3911805" y="224363"/>
                </a:lnTo>
                <a:lnTo>
                  <a:pt x="3911768" y="224614"/>
                </a:lnTo>
                <a:lnTo>
                  <a:pt x="3911805" y="224614"/>
                </a:lnTo>
                <a:lnTo>
                  <a:pt x="3911768" y="224866"/>
                </a:lnTo>
                <a:lnTo>
                  <a:pt x="3911805" y="224866"/>
                </a:lnTo>
                <a:lnTo>
                  <a:pt x="3911768" y="225117"/>
                </a:lnTo>
                <a:lnTo>
                  <a:pt x="3911805" y="225117"/>
                </a:lnTo>
                <a:lnTo>
                  <a:pt x="3911768" y="225369"/>
                </a:lnTo>
                <a:lnTo>
                  <a:pt x="3911805" y="225369"/>
                </a:lnTo>
                <a:lnTo>
                  <a:pt x="3911768" y="225620"/>
                </a:lnTo>
                <a:lnTo>
                  <a:pt x="3911805" y="225620"/>
                </a:lnTo>
                <a:lnTo>
                  <a:pt x="3911768" y="225872"/>
                </a:lnTo>
                <a:lnTo>
                  <a:pt x="3911805" y="225872"/>
                </a:lnTo>
                <a:lnTo>
                  <a:pt x="3911768" y="226124"/>
                </a:lnTo>
                <a:lnTo>
                  <a:pt x="3911805" y="226124"/>
                </a:lnTo>
                <a:lnTo>
                  <a:pt x="3911768" y="226375"/>
                </a:lnTo>
                <a:lnTo>
                  <a:pt x="3911805" y="226375"/>
                </a:lnTo>
                <a:lnTo>
                  <a:pt x="3911768" y="226627"/>
                </a:lnTo>
                <a:lnTo>
                  <a:pt x="3911805" y="226627"/>
                </a:lnTo>
                <a:lnTo>
                  <a:pt x="3911768" y="226878"/>
                </a:lnTo>
                <a:lnTo>
                  <a:pt x="3911805" y="226878"/>
                </a:lnTo>
                <a:lnTo>
                  <a:pt x="3911768" y="227130"/>
                </a:lnTo>
                <a:lnTo>
                  <a:pt x="3911805" y="227130"/>
                </a:lnTo>
                <a:lnTo>
                  <a:pt x="3911768" y="227381"/>
                </a:lnTo>
                <a:lnTo>
                  <a:pt x="3911805" y="227381"/>
                </a:lnTo>
                <a:lnTo>
                  <a:pt x="3911768" y="227633"/>
                </a:lnTo>
                <a:lnTo>
                  <a:pt x="3911805" y="227633"/>
                </a:lnTo>
                <a:lnTo>
                  <a:pt x="3911768" y="227884"/>
                </a:lnTo>
                <a:lnTo>
                  <a:pt x="3911805" y="227884"/>
                </a:lnTo>
                <a:lnTo>
                  <a:pt x="3911768" y="228136"/>
                </a:lnTo>
                <a:lnTo>
                  <a:pt x="3911805" y="228136"/>
                </a:lnTo>
                <a:lnTo>
                  <a:pt x="3911768" y="228388"/>
                </a:lnTo>
                <a:lnTo>
                  <a:pt x="3911805" y="228388"/>
                </a:lnTo>
                <a:lnTo>
                  <a:pt x="3911768" y="228639"/>
                </a:lnTo>
                <a:lnTo>
                  <a:pt x="3911805" y="228639"/>
                </a:lnTo>
                <a:lnTo>
                  <a:pt x="3911768" y="228891"/>
                </a:lnTo>
                <a:lnTo>
                  <a:pt x="3911805" y="228891"/>
                </a:lnTo>
                <a:lnTo>
                  <a:pt x="3911768" y="229142"/>
                </a:lnTo>
                <a:lnTo>
                  <a:pt x="3911805" y="229142"/>
                </a:lnTo>
                <a:lnTo>
                  <a:pt x="3911768" y="229394"/>
                </a:lnTo>
                <a:lnTo>
                  <a:pt x="3911805" y="229394"/>
                </a:lnTo>
                <a:lnTo>
                  <a:pt x="3911768" y="229645"/>
                </a:lnTo>
                <a:lnTo>
                  <a:pt x="3911805" y="229645"/>
                </a:lnTo>
                <a:lnTo>
                  <a:pt x="3911768" y="229897"/>
                </a:lnTo>
                <a:lnTo>
                  <a:pt x="3911805" y="229897"/>
                </a:lnTo>
                <a:lnTo>
                  <a:pt x="3911768" y="230148"/>
                </a:lnTo>
                <a:lnTo>
                  <a:pt x="3911805" y="230148"/>
                </a:lnTo>
                <a:lnTo>
                  <a:pt x="3911768" y="230400"/>
                </a:lnTo>
                <a:lnTo>
                  <a:pt x="3911805" y="230400"/>
                </a:lnTo>
                <a:lnTo>
                  <a:pt x="3911768" y="230651"/>
                </a:lnTo>
                <a:lnTo>
                  <a:pt x="3911805" y="230651"/>
                </a:lnTo>
                <a:lnTo>
                  <a:pt x="3911768" y="230903"/>
                </a:lnTo>
                <a:lnTo>
                  <a:pt x="3911805" y="230903"/>
                </a:lnTo>
                <a:lnTo>
                  <a:pt x="3911768" y="231154"/>
                </a:lnTo>
                <a:lnTo>
                  <a:pt x="3911805" y="231154"/>
                </a:lnTo>
                <a:lnTo>
                  <a:pt x="3911768" y="231406"/>
                </a:lnTo>
                <a:lnTo>
                  <a:pt x="3911805" y="231406"/>
                </a:lnTo>
                <a:lnTo>
                  <a:pt x="3911768" y="231657"/>
                </a:lnTo>
                <a:lnTo>
                  <a:pt x="3911805" y="231657"/>
                </a:lnTo>
                <a:lnTo>
                  <a:pt x="3911768" y="231909"/>
                </a:lnTo>
                <a:lnTo>
                  <a:pt x="3911805" y="231909"/>
                </a:lnTo>
                <a:lnTo>
                  <a:pt x="3911768" y="232161"/>
                </a:lnTo>
                <a:lnTo>
                  <a:pt x="3911805" y="232161"/>
                </a:lnTo>
                <a:lnTo>
                  <a:pt x="3911768" y="232412"/>
                </a:lnTo>
                <a:lnTo>
                  <a:pt x="3911805" y="232412"/>
                </a:lnTo>
                <a:lnTo>
                  <a:pt x="3911768" y="232664"/>
                </a:lnTo>
                <a:lnTo>
                  <a:pt x="3911805" y="232664"/>
                </a:lnTo>
                <a:lnTo>
                  <a:pt x="3911768" y="232915"/>
                </a:lnTo>
                <a:lnTo>
                  <a:pt x="3911805" y="232915"/>
                </a:lnTo>
                <a:lnTo>
                  <a:pt x="3911768" y="233167"/>
                </a:lnTo>
                <a:lnTo>
                  <a:pt x="3911805" y="233167"/>
                </a:lnTo>
                <a:lnTo>
                  <a:pt x="3911768" y="233418"/>
                </a:lnTo>
                <a:lnTo>
                  <a:pt x="3911805" y="233418"/>
                </a:lnTo>
                <a:lnTo>
                  <a:pt x="3911768" y="233670"/>
                </a:lnTo>
                <a:lnTo>
                  <a:pt x="3911805" y="233670"/>
                </a:lnTo>
                <a:lnTo>
                  <a:pt x="3911768" y="233921"/>
                </a:lnTo>
                <a:lnTo>
                  <a:pt x="3911805" y="233921"/>
                </a:lnTo>
                <a:lnTo>
                  <a:pt x="3911768" y="234173"/>
                </a:lnTo>
                <a:lnTo>
                  <a:pt x="3911805" y="234173"/>
                </a:lnTo>
                <a:lnTo>
                  <a:pt x="3911768" y="234425"/>
                </a:lnTo>
                <a:lnTo>
                  <a:pt x="3911805" y="234425"/>
                </a:lnTo>
                <a:lnTo>
                  <a:pt x="3911768" y="234676"/>
                </a:lnTo>
                <a:lnTo>
                  <a:pt x="3911805" y="234676"/>
                </a:lnTo>
                <a:lnTo>
                  <a:pt x="3911768" y="234928"/>
                </a:lnTo>
                <a:lnTo>
                  <a:pt x="3911805" y="234928"/>
                </a:lnTo>
                <a:lnTo>
                  <a:pt x="3911768" y="235179"/>
                </a:lnTo>
                <a:lnTo>
                  <a:pt x="3911805" y="235179"/>
                </a:lnTo>
                <a:lnTo>
                  <a:pt x="3911768" y="235431"/>
                </a:lnTo>
                <a:lnTo>
                  <a:pt x="3911805" y="235431"/>
                </a:lnTo>
                <a:lnTo>
                  <a:pt x="3911768" y="235682"/>
                </a:lnTo>
                <a:lnTo>
                  <a:pt x="3911805" y="235682"/>
                </a:lnTo>
                <a:lnTo>
                  <a:pt x="3911768" y="235934"/>
                </a:lnTo>
                <a:lnTo>
                  <a:pt x="3911805" y="235934"/>
                </a:lnTo>
                <a:lnTo>
                  <a:pt x="3911768" y="236185"/>
                </a:lnTo>
                <a:lnTo>
                  <a:pt x="3911805" y="236185"/>
                </a:lnTo>
                <a:lnTo>
                  <a:pt x="3911768" y="236437"/>
                </a:lnTo>
                <a:lnTo>
                  <a:pt x="3911805" y="236437"/>
                </a:lnTo>
                <a:lnTo>
                  <a:pt x="3911768" y="236688"/>
                </a:lnTo>
                <a:lnTo>
                  <a:pt x="3911805" y="236688"/>
                </a:lnTo>
                <a:lnTo>
                  <a:pt x="3911768" y="236940"/>
                </a:lnTo>
                <a:lnTo>
                  <a:pt x="3911805" y="236940"/>
                </a:lnTo>
                <a:lnTo>
                  <a:pt x="3911768" y="237191"/>
                </a:lnTo>
                <a:lnTo>
                  <a:pt x="3911805" y="237191"/>
                </a:lnTo>
                <a:lnTo>
                  <a:pt x="3911768" y="237443"/>
                </a:lnTo>
                <a:lnTo>
                  <a:pt x="3911805" y="237443"/>
                </a:lnTo>
                <a:lnTo>
                  <a:pt x="3907298" y="267994"/>
                </a:lnTo>
                <a:lnTo>
                  <a:pt x="4049143" y="267994"/>
                </a:lnTo>
                <a:lnTo>
                  <a:pt x="4049107" y="268246"/>
                </a:lnTo>
                <a:lnTo>
                  <a:pt x="4049142" y="268246"/>
                </a:lnTo>
                <a:lnTo>
                  <a:pt x="4049106" y="268497"/>
                </a:lnTo>
                <a:lnTo>
                  <a:pt x="4049142" y="268497"/>
                </a:lnTo>
                <a:lnTo>
                  <a:pt x="4049106" y="268749"/>
                </a:lnTo>
                <a:lnTo>
                  <a:pt x="4049142" y="268749"/>
                </a:lnTo>
                <a:lnTo>
                  <a:pt x="4049106" y="269000"/>
                </a:lnTo>
                <a:lnTo>
                  <a:pt x="4049142" y="269000"/>
                </a:lnTo>
                <a:lnTo>
                  <a:pt x="4049106" y="269252"/>
                </a:lnTo>
                <a:lnTo>
                  <a:pt x="4049142" y="269252"/>
                </a:lnTo>
                <a:lnTo>
                  <a:pt x="4049106" y="269503"/>
                </a:lnTo>
                <a:lnTo>
                  <a:pt x="4049142" y="269503"/>
                </a:lnTo>
                <a:lnTo>
                  <a:pt x="4049106" y="269755"/>
                </a:lnTo>
                <a:lnTo>
                  <a:pt x="4049142" y="269755"/>
                </a:lnTo>
                <a:lnTo>
                  <a:pt x="4049106" y="270006"/>
                </a:lnTo>
                <a:lnTo>
                  <a:pt x="4049142" y="270006"/>
                </a:lnTo>
                <a:lnTo>
                  <a:pt x="4049106" y="270258"/>
                </a:lnTo>
                <a:lnTo>
                  <a:pt x="4049142" y="270258"/>
                </a:lnTo>
                <a:lnTo>
                  <a:pt x="4049106" y="270509"/>
                </a:lnTo>
                <a:lnTo>
                  <a:pt x="4049142" y="270509"/>
                </a:lnTo>
                <a:lnTo>
                  <a:pt x="4049106" y="270761"/>
                </a:lnTo>
                <a:lnTo>
                  <a:pt x="4049142" y="270761"/>
                </a:lnTo>
                <a:lnTo>
                  <a:pt x="4049106" y="271012"/>
                </a:lnTo>
                <a:lnTo>
                  <a:pt x="4049142" y="271012"/>
                </a:lnTo>
                <a:lnTo>
                  <a:pt x="4049106" y="271264"/>
                </a:lnTo>
                <a:lnTo>
                  <a:pt x="4049142" y="271264"/>
                </a:lnTo>
                <a:lnTo>
                  <a:pt x="4049106" y="271516"/>
                </a:lnTo>
                <a:lnTo>
                  <a:pt x="4049142" y="271516"/>
                </a:lnTo>
                <a:lnTo>
                  <a:pt x="4049106" y="271767"/>
                </a:lnTo>
                <a:lnTo>
                  <a:pt x="4049142" y="271767"/>
                </a:lnTo>
                <a:lnTo>
                  <a:pt x="4049106" y="272019"/>
                </a:lnTo>
                <a:lnTo>
                  <a:pt x="4049142" y="272019"/>
                </a:lnTo>
                <a:lnTo>
                  <a:pt x="4049106" y="272270"/>
                </a:lnTo>
                <a:lnTo>
                  <a:pt x="4049142" y="272270"/>
                </a:lnTo>
                <a:lnTo>
                  <a:pt x="4049106" y="272522"/>
                </a:lnTo>
                <a:lnTo>
                  <a:pt x="4049142" y="272522"/>
                </a:lnTo>
                <a:lnTo>
                  <a:pt x="4049106" y="272773"/>
                </a:lnTo>
                <a:lnTo>
                  <a:pt x="4049142" y="272773"/>
                </a:lnTo>
                <a:lnTo>
                  <a:pt x="4049106" y="273025"/>
                </a:lnTo>
                <a:lnTo>
                  <a:pt x="4049142" y="273025"/>
                </a:lnTo>
                <a:lnTo>
                  <a:pt x="4049106" y="273276"/>
                </a:lnTo>
                <a:lnTo>
                  <a:pt x="4049142" y="273276"/>
                </a:lnTo>
                <a:lnTo>
                  <a:pt x="4049106" y="273528"/>
                </a:lnTo>
                <a:lnTo>
                  <a:pt x="4049142" y="273528"/>
                </a:lnTo>
                <a:lnTo>
                  <a:pt x="4049106" y="273780"/>
                </a:lnTo>
                <a:lnTo>
                  <a:pt x="4049142" y="273780"/>
                </a:lnTo>
                <a:lnTo>
                  <a:pt x="4049106" y="274031"/>
                </a:lnTo>
                <a:lnTo>
                  <a:pt x="4049142" y="274031"/>
                </a:lnTo>
                <a:lnTo>
                  <a:pt x="4049106" y="274283"/>
                </a:lnTo>
                <a:lnTo>
                  <a:pt x="4049142" y="274283"/>
                </a:lnTo>
                <a:lnTo>
                  <a:pt x="4049106" y="274534"/>
                </a:lnTo>
                <a:lnTo>
                  <a:pt x="4049142" y="274534"/>
                </a:lnTo>
                <a:lnTo>
                  <a:pt x="4049106" y="274786"/>
                </a:lnTo>
                <a:lnTo>
                  <a:pt x="4049142" y="274786"/>
                </a:lnTo>
                <a:lnTo>
                  <a:pt x="4049106" y="275037"/>
                </a:lnTo>
                <a:lnTo>
                  <a:pt x="4049142" y="275037"/>
                </a:lnTo>
                <a:lnTo>
                  <a:pt x="4049106" y="275289"/>
                </a:lnTo>
                <a:lnTo>
                  <a:pt x="4049142" y="275289"/>
                </a:lnTo>
                <a:lnTo>
                  <a:pt x="4049106" y="275540"/>
                </a:lnTo>
                <a:lnTo>
                  <a:pt x="4049142" y="275540"/>
                </a:lnTo>
                <a:lnTo>
                  <a:pt x="4049106" y="275792"/>
                </a:lnTo>
                <a:lnTo>
                  <a:pt x="4049142" y="275792"/>
                </a:lnTo>
                <a:lnTo>
                  <a:pt x="4049106" y="276043"/>
                </a:lnTo>
                <a:lnTo>
                  <a:pt x="4049142" y="276043"/>
                </a:lnTo>
                <a:lnTo>
                  <a:pt x="4049106" y="276295"/>
                </a:lnTo>
                <a:lnTo>
                  <a:pt x="4049142" y="276295"/>
                </a:lnTo>
                <a:lnTo>
                  <a:pt x="4049106" y="276546"/>
                </a:lnTo>
                <a:lnTo>
                  <a:pt x="4049142" y="276546"/>
                </a:lnTo>
                <a:lnTo>
                  <a:pt x="4049106" y="276798"/>
                </a:lnTo>
                <a:lnTo>
                  <a:pt x="4049142" y="276798"/>
                </a:lnTo>
                <a:lnTo>
                  <a:pt x="4049106" y="277050"/>
                </a:lnTo>
                <a:lnTo>
                  <a:pt x="4049142" y="277050"/>
                </a:lnTo>
                <a:lnTo>
                  <a:pt x="4049106" y="277301"/>
                </a:lnTo>
                <a:lnTo>
                  <a:pt x="4049142" y="277301"/>
                </a:lnTo>
                <a:lnTo>
                  <a:pt x="4049106" y="277553"/>
                </a:lnTo>
                <a:lnTo>
                  <a:pt x="4049142" y="277553"/>
                </a:lnTo>
                <a:lnTo>
                  <a:pt x="4049106" y="277804"/>
                </a:lnTo>
                <a:lnTo>
                  <a:pt x="4049142" y="277804"/>
                </a:lnTo>
                <a:lnTo>
                  <a:pt x="4049106" y="278056"/>
                </a:lnTo>
                <a:lnTo>
                  <a:pt x="4049142" y="278056"/>
                </a:lnTo>
                <a:lnTo>
                  <a:pt x="4049106" y="278307"/>
                </a:lnTo>
                <a:lnTo>
                  <a:pt x="4049142" y="278307"/>
                </a:lnTo>
                <a:lnTo>
                  <a:pt x="4049106" y="278559"/>
                </a:lnTo>
                <a:lnTo>
                  <a:pt x="4049142" y="278559"/>
                </a:lnTo>
                <a:lnTo>
                  <a:pt x="4049106" y="278810"/>
                </a:lnTo>
                <a:lnTo>
                  <a:pt x="4049142" y="278810"/>
                </a:lnTo>
                <a:lnTo>
                  <a:pt x="4049106" y="279062"/>
                </a:lnTo>
                <a:lnTo>
                  <a:pt x="4049142" y="279062"/>
                </a:lnTo>
                <a:lnTo>
                  <a:pt x="4049106" y="279314"/>
                </a:lnTo>
                <a:lnTo>
                  <a:pt x="4049142" y="279314"/>
                </a:lnTo>
                <a:lnTo>
                  <a:pt x="4049106" y="279565"/>
                </a:lnTo>
                <a:lnTo>
                  <a:pt x="4049142" y="279565"/>
                </a:lnTo>
                <a:lnTo>
                  <a:pt x="4049106" y="279817"/>
                </a:lnTo>
                <a:lnTo>
                  <a:pt x="4049142" y="279817"/>
                </a:lnTo>
                <a:lnTo>
                  <a:pt x="4049106" y="280068"/>
                </a:lnTo>
                <a:lnTo>
                  <a:pt x="4049142" y="280068"/>
                </a:lnTo>
                <a:lnTo>
                  <a:pt x="4049106" y="280320"/>
                </a:lnTo>
                <a:lnTo>
                  <a:pt x="4049142" y="280320"/>
                </a:lnTo>
                <a:lnTo>
                  <a:pt x="4049106" y="280571"/>
                </a:lnTo>
                <a:lnTo>
                  <a:pt x="4049142" y="280571"/>
                </a:lnTo>
                <a:lnTo>
                  <a:pt x="4049106" y="280823"/>
                </a:lnTo>
                <a:lnTo>
                  <a:pt x="4049142" y="280823"/>
                </a:lnTo>
                <a:lnTo>
                  <a:pt x="4049106" y="281074"/>
                </a:lnTo>
                <a:lnTo>
                  <a:pt x="4049142" y="281074"/>
                </a:lnTo>
                <a:lnTo>
                  <a:pt x="4049106" y="281326"/>
                </a:lnTo>
                <a:lnTo>
                  <a:pt x="4049142" y="281326"/>
                </a:lnTo>
                <a:lnTo>
                  <a:pt x="4049106" y="281577"/>
                </a:lnTo>
                <a:lnTo>
                  <a:pt x="4049142" y="281577"/>
                </a:lnTo>
                <a:lnTo>
                  <a:pt x="4049106" y="281829"/>
                </a:lnTo>
                <a:lnTo>
                  <a:pt x="4049142" y="281829"/>
                </a:lnTo>
                <a:lnTo>
                  <a:pt x="4049106" y="282080"/>
                </a:lnTo>
                <a:lnTo>
                  <a:pt x="4049142" y="282080"/>
                </a:lnTo>
                <a:lnTo>
                  <a:pt x="4049106" y="282332"/>
                </a:lnTo>
                <a:lnTo>
                  <a:pt x="4049142" y="282332"/>
                </a:lnTo>
                <a:lnTo>
                  <a:pt x="4049106" y="282583"/>
                </a:lnTo>
                <a:lnTo>
                  <a:pt x="4049142" y="282583"/>
                </a:lnTo>
                <a:lnTo>
                  <a:pt x="4049106" y="282835"/>
                </a:lnTo>
                <a:lnTo>
                  <a:pt x="4049142" y="282835"/>
                </a:lnTo>
                <a:lnTo>
                  <a:pt x="4049106" y="283087"/>
                </a:lnTo>
                <a:lnTo>
                  <a:pt x="4049142" y="283087"/>
                </a:lnTo>
                <a:lnTo>
                  <a:pt x="4049106" y="283338"/>
                </a:lnTo>
                <a:lnTo>
                  <a:pt x="4049142" y="283338"/>
                </a:lnTo>
                <a:lnTo>
                  <a:pt x="4049106" y="283590"/>
                </a:lnTo>
                <a:lnTo>
                  <a:pt x="4049142" y="283590"/>
                </a:lnTo>
                <a:lnTo>
                  <a:pt x="4049106" y="283841"/>
                </a:lnTo>
                <a:lnTo>
                  <a:pt x="4049142" y="283841"/>
                </a:lnTo>
                <a:lnTo>
                  <a:pt x="4049106" y="284093"/>
                </a:lnTo>
                <a:lnTo>
                  <a:pt x="4049142" y="284093"/>
                </a:lnTo>
                <a:lnTo>
                  <a:pt x="4049106" y="284344"/>
                </a:lnTo>
                <a:lnTo>
                  <a:pt x="4049142" y="284344"/>
                </a:lnTo>
                <a:lnTo>
                  <a:pt x="4049106" y="284596"/>
                </a:lnTo>
                <a:lnTo>
                  <a:pt x="4049142" y="284596"/>
                </a:lnTo>
                <a:lnTo>
                  <a:pt x="4049106" y="284847"/>
                </a:lnTo>
                <a:lnTo>
                  <a:pt x="4049142" y="284847"/>
                </a:lnTo>
                <a:lnTo>
                  <a:pt x="4049106" y="285099"/>
                </a:lnTo>
                <a:lnTo>
                  <a:pt x="4049142" y="285099"/>
                </a:lnTo>
                <a:lnTo>
                  <a:pt x="4049106" y="285351"/>
                </a:lnTo>
                <a:lnTo>
                  <a:pt x="4049142" y="285351"/>
                </a:lnTo>
                <a:lnTo>
                  <a:pt x="4049106" y="285602"/>
                </a:lnTo>
                <a:lnTo>
                  <a:pt x="4049142" y="285602"/>
                </a:lnTo>
                <a:lnTo>
                  <a:pt x="4049106" y="285854"/>
                </a:lnTo>
                <a:lnTo>
                  <a:pt x="4049142" y="285854"/>
                </a:lnTo>
                <a:lnTo>
                  <a:pt x="4049106" y="286105"/>
                </a:lnTo>
                <a:lnTo>
                  <a:pt x="4049142" y="286105"/>
                </a:lnTo>
                <a:lnTo>
                  <a:pt x="4049106" y="286357"/>
                </a:lnTo>
                <a:lnTo>
                  <a:pt x="4049142" y="286357"/>
                </a:lnTo>
                <a:lnTo>
                  <a:pt x="4049106" y="286608"/>
                </a:lnTo>
                <a:lnTo>
                  <a:pt x="4049142" y="286608"/>
                </a:lnTo>
                <a:lnTo>
                  <a:pt x="4049106" y="286860"/>
                </a:lnTo>
                <a:lnTo>
                  <a:pt x="4049142" y="286860"/>
                </a:lnTo>
                <a:lnTo>
                  <a:pt x="4049106" y="287111"/>
                </a:lnTo>
                <a:lnTo>
                  <a:pt x="4049142" y="287111"/>
                </a:lnTo>
                <a:lnTo>
                  <a:pt x="4049106" y="287363"/>
                </a:lnTo>
                <a:lnTo>
                  <a:pt x="4049142" y="287363"/>
                </a:lnTo>
                <a:lnTo>
                  <a:pt x="4049106" y="287614"/>
                </a:lnTo>
                <a:lnTo>
                  <a:pt x="4049142" y="287614"/>
                </a:lnTo>
                <a:lnTo>
                  <a:pt x="4049106" y="287866"/>
                </a:lnTo>
                <a:lnTo>
                  <a:pt x="4049142" y="287866"/>
                </a:lnTo>
                <a:lnTo>
                  <a:pt x="4049106" y="288117"/>
                </a:lnTo>
                <a:lnTo>
                  <a:pt x="4049142" y="288117"/>
                </a:lnTo>
                <a:lnTo>
                  <a:pt x="4049106" y="288369"/>
                </a:lnTo>
                <a:lnTo>
                  <a:pt x="4049142" y="288369"/>
                </a:lnTo>
                <a:lnTo>
                  <a:pt x="4035366" y="384798"/>
                </a:lnTo>
                <a:cubicBezTo>
                  <a:pt x="4034114" y="376032"/>
                  <a:pt x="4030775" y="370188"/>
                  <a:pt x="4024930" y="367265"/>
                </a:cubicBezTo>
                <a:cubicBezTo>
                  <a:pt x="4019504" y="364343"/>
                  <a:pt x="4014495" y="363091"/>
                  <a:pt x="4009485" y="363091"/>
                </a:cubicBezTo>
                <a:lnTo>
                  <a:pt x="3893855" y="363091"/>
                </a:lnTo>
                <a:lnTo>
                  <a:pt x="3889797" y="390304"/>
                </a:lnTo>
                <a:lnTo>
                  <a:pt x="4015330" y="390304"/>
                </a:lnTo>
                <a:lnTo>
                  <a:pt x="4015294" y="390556"/>
                </a:lnTo>
                <a:lnTo>
                  <a:pt x="4015330" y="390556"/>
                </a:lnTo>
                <a:lnTo>
                  <a:pt x="4015294" y="390807"/>
                </a:lnTo>
                <a:lnTo>
                  <a:pt x="4015330" y="390807"/>
                </a:lnTo>
                <a:lnTo>
                  <a:pt x="4015294" y="391059"/>
                </a:lnTo>
                <a:lnTo>
                  <a:pt x="4015330" y="391059"/>
                </a:lnTo>
                <a:lnTo>
                  <a:pt x="4015294" y="391310"/>
                </a:lnTo>
                <a:lnTo>
                  <a:pt x="4015330" y="391310"/>
                </a:lnTo>
                <a:lnTo>
                  <a:pt x="4015294" y="391562"/>
                </a:lnTo>
                <a:lnTo>
                  <a:pt x="4015330" y="391562"/>
                </a:lnTo>
                <a:lnTo>
                  <a:pt x="4015294" y="391813"/>
                </a:lnTo>
                <a:lnTo>
                  <a:pt x="4015330" y="391813"/>
                </a:lnTo>
                <a:lnTo>
                  <a:pt x="4015294" y="392065"/>
                </a:lnTo>
                <a:lnTo>
                  <a:pt x="4015330" y="392065"/>
                </a:lnTo>
                <a:lnTo>
                  <a:pt x="4015294" y="392316"/>
                </a:lnTo>
                <a:lnTo>
                  <a:pt x="4015330" y="392316"/>
                </a:lnTo>
                <a:lnTo>
                  <a:pt x="4015294" y="392568"/>
                </a:lnTo>
                <a:lnTo>
                  <a:pt x="4015330" y="392568"/>
                </a:lnTo>
                <a:lnTo>
                  <a:pt x="4015294" y="392819"/>
                </a:lnTo>
                <a:lnTo>
                  <a:pt x="4015330" y="392819"/>
                </a:lnTo>
                <a:lnTo>
                  <a:pt x="4015294" y="393071"/>
                </a:lnTo>
                <a:lnTo>
                  <a:pt x="4015330" y="393071"/>
                </a:lnTo>
                <a:lnTo>
                  <a:pt x="4015294" y="393322"/>
                </a:lnTo>
                <a:lnTo>
                  <a:pt x="4015330" y="393322"/>
                </a:lnTo>
                <a:lnTo>
                  <a:pt x="4015294" y="393574"/>
                </a:lnTo>
                <a:lnTo>
                  <a:pt x="4015330" y="393574"/>
                </a:lnTo>
                <a:lnTo>
                  <a:pt x="4015294" y="393826"/>
                </a:lnTo>
                <a:lnTo>
                  <a:pt x="4015330" y="393826"/>
                </a:lnTo>
                <a:lnTo>
                  <a:pt x="4015294" y="394077"/>
                </a:lnTo>
                <a:lnTo>
                  <a:pt x="4015330" y="394077"/>
                </a:lnTo>
                <a:lnTo>
                  <a:pt x="4015294" y="394329"/>
                </a:lnTo>
                <a:lnTo>
                  <a:pt x="4015330" y="394329"/>
                </a:lnTo>
                <a:lnTo>
                  <a:pt x="4015294" y="394580"/>
                </a:lnTo>
                <a:lnTo>
                  <a:pt x="4015330" y="394580"/>
                </a:lnTo>
                <a:lnTo>
                  <a:pt x="4015294" y="394832"/>
                </a:lnTo>
                <a:lnTo>
                  <a:pt x="4015330" y="394832"/>
                </a:lnTo>
                <a:lnTo>
                  <a:pt x="4015294" y="395083"/>
                </a:lnTo>
                <a:lnTo>
                  <a:pt x="4015330" y="395083"/>
                </a:lnTo>
                <a:lnTo>
                  <a:pt x="4015294" y="395335"/>
                </a:lnTo>
                <a:lnTo>
                  <a:pt x="4015330" y="395335"/>
                </a:lnTo>
                <a:lnTo>
                  <a:pt x="4015294" y="395586"/>
                </a:lnTo>
                <a:lnTo>
                  <a:pt x="4015330" y="395586"/>
                </a:lnTo>
                <a:lnTo>
                  <a:pt x="4015294" y="395838"/>
                </a:lnTo>
                <a:lnTo>
                  <a:pt x="4015330" y="395838"/>
                </a:lnTo>
                <a:lnTo>
                  <a:pt x="4015294" y="396090"/>
                </a:lnTo>
                <a:lnTo>
                  <a:pt x="4015330" y="396090"/>
                </a:lnTo>
                <a:lnTo>
                  <a:pt x="4015294" y="396341"/>
                </a:lnTo>
                <a:lnTo>
                  <a:pt x="4015330" y="396341"/>
                </a:lnTo>
                <a:lnTo>
                  <a:pt x="4015294" y="396593"/>
                </a:lnTo>
                <a:lnTo>
                  <a:pt x="4015330" y="396593"/>
                </a:lnTo>
                <a:lnTo>
                  <a:pt x="4015294" y="396844"/>
                </a:lnTo>
                <a:lnTo>
                  <a:pt x="4015330" y="396844"/>
                </a:lnTo>
                <a:lnTo>
                  <a:pt x="4015294" y="397096"/>
                </a:lnTo>
                <a:lnTo>
                  <a:pt x="4015330" y="397096"/>
                </a:lnTo>
                <a:lnTo>
                  <a:pt x="4015294" y="397347"/>
                </a:lnTo>
                <a:lnTo>
                  <a:pt x="4015330" y="397347"/>
                </a:lnTo>
                <a:lnTo>
                  <a:pt x="4015294" y="397599"/>
                </a:lnTo>
                <a:lnTo>
                  <a:pt x="4015330" y="397599"/>
                </a:lnTo>
                <a:lnTo>
                  <a:pt x="4015294" y="397850"/>
                </a:lnTo>
                <a:lnTo>
                  <a:pt x="4015330" y="397850"/>
                </a:lnTo>
                <a:lnTo>
                  <a:pt x="4015294" y="398102"/>
                </a:lnTo>
                <a:lnTo>
                  <a:pt x="4015330" y="398102"/>
                </a:lnTo>
                <a:lnTo>
                  <a:pt x="4015294" y="398353"/>
                </a:lnTo>
                <a:lnTo>
                  <a:pt x="4015330" y="398353"/>
                </a:lnTo>
                <a:lnTo>
                  <a:pt x="4015294" y="398605"/>
                </a:lnTo>
                <a:lnTo>
                  <a:pt x="4015330" y="398605"/>
                </a:lnTo>
                <a:lnTo>
                  <a:pt x="4015294" y="398856"/>
                </a:lnTo>
                <a:lnTo>
                  <a:pt x="4015330" y="398856"/>
                </a:lnTo>
                <a:lnTo>
                  <a:pt x="4015294" y="399108"/>
                </a:lnTo>
                <a:lnTo>
                  <a:pt x="4015330" y="399108"/>
                </a:lnTo>
                <a:lnTo>
                  <a:pt x="4015294" y="399360"/>
                </a:lnTo>
                <a:lnTo>
                  <a:pt x="4015330" y="399360"/>
                </a:lnTo>
                <a:lnTo>
                  <a:pt x="4015294" y="399611"/>
                </a:lnTo>
                <a:lnTo>
                  <a:pt x="4015330" y="399611"/>
                </a:lnTo>
                <a:lnTo>
                  <a:pt x="4015294" y="399863"/>
                </a:lnTo>
                <a:lnTo>
                  <a:pt x="4015330" y="399863"/>
                </a:lnTo>
                <a:lnTo>
                  <a:pt x="4015294" y="400114"/>
                </a:lnTo>
                <a:lnTo>
                  <a:pt x="4015330" y="400114"/>
                </a:lnTo>
                <a:lnTo>
                  <a:pt x="4015294" y="400366"/>
                </a:lnTo>
                <a:lnTo>
                  <a:pt x="4015330" y="400366"/>
                </a:lnTo>
                <a:lnTo>
                  <a:pt x="4015294" y="400617"/>
                </a:lnTo>
                <a:lnTo>
                  <a:pt x="4015330" y="400617"/>
                </a:lnTo>
                <a:lnTo>
                  <a:pt x="4015294" y="400869"/>
                </a:lnTo>
                <a:lnTo>
                  <a:pt x="4015330" y="400869"/>
                </a:lnTo>
                <a:lnTo>
                  <a:pt x="4015294" y="401120"/>
                </a:lnTo>
                <a:lnTo>
                  <a:pt x="4015330" y="401120"/>
                </a:lnTo>
                <a:lnTo>
                  <a:pt x="4015294" y="401372"/>
                </a:lnTo>
                <a:lnTo>
                  <a:pt x="4015330" y="401372"/>
                </a:lnTo>
                <a:lnTo>
                  <a:pt x="4015294" y="401624"/>
                </a:lnTo>
                <a:lnTo>
                  <a:pt x="4015330" y="401624"/>
                </a:lnTo>
                <a:lnTo>
                  <a:pt x="4015294" y="401875"/>
                </a:lnTo>
                <a:lnTo>
                  <a:pt x="4015330" y="401875"/>
                </a:lnTo>
                <a:lnTo>
                  <a:pt x="4015294" y="402127"/>
                </a:lnTo>
                <a:lnTo>
                  <a:pt x="4015330" y="402127"/>
                </a:lnTo>
                <a:lnTo>
                  <a:pt x="4015294" y="402378"/>
                </a:lnTo>
                <a:lnTo>
                  <a:pt x="4015330" y="402378"/>
                </a:lnTo>
                <a:lnTo>
                  <a:pt x="4015294" y="402630"/>
                </a:lnTo>
                <a:lnTo>
                  <a:pt x="4015330" y="402630"/>
                </a:lnTo>
                <a:lnTo>
                  <a:pt x="4015294" y="402881"/>
                </a:lnTo>
                <a:lnTo>
                  <a:pt x="4015330" y="402881"/>
                </a:lnTo>
                <a:lnTo>
                  <a:pt x="4015294" y="403133"/>
                </a:lnTo>
                <a:lnTo>
                  <a:pt x="4015330" y="403133"/>
                </a:lnTo>
                <a:lnTo>
                  <a:pt x="4015294" y="403384"/>
                </a:lnTo>
                <a:lnTo>
                  <a:pt x="4015330" y="403384"/>
                </a:lnTo>
                <a:lnTo>
                  <a:pt x="4015294" y="403636"/>
                </a:lnTo>
                <a:lnTo>
                  <a:pt x="4015330" y="403636"/>
                </a:lnTo>
                <a:lnTo>
                  <a:pt x="4015294" y="403887"/>
                </a:lnTo>
                <a:lnTo>
                  <a:pt x="4015330" y="403887"/>
                </a:lnTo>
                <a:lnTo>
                  <a:pt x="4015294" y="404139"/>
                </a:lnTo>
                <a:lnTo>
                  <a:pt x="4015330" y="404139"/>
                </a:lnTo>
                <a:lnTo>
                  <a:pt x="4015294" y="404390"/>
                </a:lnTo>
                <a:lnTo>
                  <a:pt x="4015330" y="404390"/>
                </a:lnTo>
                <a:lnTo>
                  <a:pt x="4015294" y="404642"/>
                </a:lnTo>
                <a:lnTo>
                  <a:pt x="4015330" y="404642"/>
                </a:lnTo>
                <a:lnTo>
                  <a:pt x="4015294" y="404893"/>
                </a:lnTo>
                <a:lnTo>
                  <a:pt x="4015330" y="404893"/>
                </a:lnTo>
                <a:lnTo>
                  <a:pt x="4015294" y="405145"/>
                </a:lnTo>
                <a:lnTo>
                  <a:pt x="4015330" y="405145"/>
                </a:lnTo>
                <a:lnTo>
                  <a:pt x="4015294" y="405397"/>
                </a:lnTo>
                <a:lnTo>
                  <a:pt x="4015330" y="405397"/>
                </a:lnTo>
                <a:lnTo>
                  <a:pt x="4015294" y="405648"/>
                </a:lnTo>
                <a:lnTo>
                  <a:pt x="4015330" y="405648"/>
                </a:lnTo>
                <a:lnTo>
                  <a:pt x="4015294" y="405900"/>
                </a:lnTo>
                <a:lnTo>
                  <a:pt x="4015330" y="405900"/>
                </a:lnTo>
                <a:lnTo>
                  <a:pt x="4015294" y="406151"/>
                </a:lnTo>
                <a:lnTo>
                  <a:pt x="4015330" y="406151"/>
                </a:lnTo>
                <a:lnTo>
                  <a:pt x="4015294" y="406403"/>
                </a:lnTo>
                <a:lnTo>
                  <a:pt x="4015330" y="406403"/>
                </a:lnTo>
                <a:lnTo>
                  <a:pt x="4015294" y="406654"/>
                </a:lnTo>
                <a:lnTo>
                  <a:pt x="4015330" y="406654"/>
                </a:lnTo>
                <a:lnTo>
                  <a:pt x="4015294" y="406906"/>
                </a:lnTo>
                <a:lnTo>
                  <a:pt x="4015330" y="406906"/>
                </a:lnTo>
                <a:lnTo>
                  <a:pt x="4015294" y="407157"/>
                </a:lnTo>
                <a:lnTo>
                  <a:pt x="4015330" y="407157"/>
                </a:lnTo>
                <a:lnTo>
                  <a:pt x="4015294" y="407409"/>
                </a:lnTo>
                <a:lnTo>
                  <a:pt x="4015330" y="407409"/>
                </a:lnTo>
                <a:lnTo>
                  <a:pt x="4015294" y="407661"/>
                </a:lnTo>
                <a:lnTo>
                  <a:pt x="4015330" y="407661"/>
                </a:lnTo>
                <a:lnTo>
                  <a:pt x="4015294" y="407912"/>
                </a:lnTo>
                <a:lnTo>
                  <a:pt x="4015330" y="407912"/>
                </a:lnTo>
                <a:lnTo>
                  <a:pt x="4015294" y="408164"/>
                </a:lnTo>
                <a:lnTo>
                  <a:pt x="4015330" y="408164"/>
                </a:lnTo>
                <a:lnTo>
                  <a:pt x="4015294" y="408415"/>
                </a:lnTo>
                <a:lnTo>
                  <a:pt x="4015330" y="408415"/>
                </a:lnTo>
                <a:lnTo>
                  <a:pt x="4015294" y="408667"/>
                </a:lnTo>
                <a:lnTo>
                  <a:pt x="4015330" y="408667"/>
                </a:lnTo>
                <a:lnTo>
                  <a:pt x="4015294" y="408918"/>
                </a:lnTo>
                <a:lnTo>
                  <a:pt x="4015330" y="408918"/>
                </a:lnTo>
                <a:lnTo>
                  <a:pt x="4015294" y="409170"/>
                </a:lnTo>
                <a:lnTo>
                  <a:pt x="4015330" y="409170"/>
                </a:lnTo>
                <a:lnTo>
                  <a:pt x="4015294" y="409421"/>
                </a:lnTo>
                <a:lnTo>
                  <a:pt x="4015330" y="409421"/>
                </a:lnTo>
                <a:lnTo>
                  <a:pt x="4015294" y="409673"/>
                </a:lnTo>
                <a:lnTo>
                  <a:pt x="4015330" y="409673"/>
                </a:lnTo>
                <a:lnTo>
                  <a:pt x="4015294" y="409924"/>
                </a:lnTo>
                <a:lnTo>
                  <a:pt x="4015330" y="409924"/>
                </a:lnTo>
                <a:lnTo>
                  <a:pt x="4015294" y="410176"/>
                </a:lnTo>
                <a:lnTo>
                  <a:pt x="4015330" y="410176"/>
                </a:lnTo>
                <a:lnTo>
                  <a:pt x="4015294" y="410427"/>
                </a:lnTo>
                <a:lnTo>
                  <a:pt x="4015330" y="410427"/>
                </a:lnTo>
                <a:lnTo>
                  <a:pt x="4015294" y="410679"/>
                </a:lnTo>
                <a:lnTo>
                  <a:pt x="4015330" y="410679"/>
                </a:lnTo>
                <a:lnTo>
                  <a:pt x="3977342" y="674082"/>
                </a:lnTo>
                <a:lnTo>
                  <a:pt x="3613338" y="674082"/>
                </a:lnTo>
                <a:lnTo>
                  <a:pt x="3613375" y="673830"/>
                </a:lnTo>
                <a:lnTo>
                  <a:pt x="3613338" y="673830"/>
                </a:lnTo>
                <a:lnTo>
                  <a:pt x="3613375" y="673579"/>
                </a:lnTo>
                <a:lnTo>
                  <a:pt x="3613338" y="673579"/>
                </a:lnTo>
                <a:lnTo>
                  <a:pt x="3613375" y="673327"/>
                </a:lnTo>
                <a:lnTo>
                  <a:pt x="3613338" y="673327"/>
                </a:lnTo>
                <a:lnTo>
                  <a:pt x="3613375" y="673076"/>
                </a:lnTo>
                <a:lnTo>
                  <a:pt x="3613338" y="673076"/>
                </a:lnTo>
                <a:lnTo>
                  <a:pt x="3613375" y="672824"/>
                </a:lnTo>
                <a:lnTo>
                  <a:pt x="3613338" y="672824"/>
                </a:lnTo>
                <a:lnTo>
                  <a:pt x="3613375" y="672573"/>
                </a:lnTo>
                <a:lnTo>
                  <a:pt x="3613338" y="672573"/>
                </a:lnTo>
                <a:lnTo>
                  <a:pt x="3613375" y="672321"/>
                </a:lnTo>
                <a:lnTo>
                  <a:pt x="3613338" y="672321"/>
                </a:lnTo>
                <a:lnTo>
                  <a:pt x="3613375" y="672070"/>
                </a:lnTo>
                <a:lnTo>
                  <a:pt x="3613338" y="672070"/>
                </a:lnTo>
                <a:lnTo>
                  <a:pt x="3613375" y="671818"/>
                </a:lnTo>
                <a:lnTo>
                  <a:pt x="3613338" y="671818"/>
                </a:lnTo>
                <a:lnTo>
                  <a:pt x="3613375" y="671567"/>
                </a:lnTo>
                <a:lnTo>
                  <a:pt x="3613338" y="671567"/>
                </a:lnTo>
                <a:lnTo>
                  <a:pt x="3613375" y="671315"/>
                </a:lnTo>
                <a:lnTo>
                  <a:pt x="3613338" y="671315"/>
                </a:lnTo>
                <a:lnTo>
                  <a:pt x="3613375" y="671064"/>
                </a:lnTo>
                <a:lnTo>
                  <a:pt x="3613338" y="671064"/>
                </a:lnTo>
                <a:lnTo>
                  <a:pt x="3613375" y="670812"/>
                </a:lnTo>
                <a:lnTo>
                  <a:pt x="3613338" y="670812"/>
                </a:lnTo>
                <a:lnTo>
                  <a:pt x="3613375" y="670560"/>
                </a:lnTo>
                <a:lnTo>
                  <a:pt x="3613338" y="670560"/>
                </a:lnTo>
                <a:lnTo>
                  <a:pt x="3613375" y="670309"/>
                </a:lnTo>
                <a:lnTo>
                  <a:pt x="3613338" y="670309"/>
                </a:lnTo>
                <a:lnTo>
                  <a:pt x="3613375" y="670057"/>
                </a:lnTo>
                <a:lnTo>
                  <a:pt x="3613338" y="670057"/>
                </a:lnTo>
                <a:lnTo>
                  <a:pt x="3613375" y="669806"/>
                </a:lnTo>
                <a:lnTo>
                  <a:pt x="3613338" y="669806"/>
                </a:lnTo>
                <a:lnTo>
                  <a:pt x="3613375" y="669554"/>
                </a:lnTo>
                <a:lnTo>
                  <a:pt x="3613338" y="669554"/>
                </a:lnTo>
                <a:lnTo>
                  <a:pt x="3613375" y="669303"/>
                </a:lnTo>
                <a:lnTo>
                  <a:pt x="3613338" y="669303"/>
                </a:lnTo>
                <a:lnTo>
                  <a:pt x="3613375" y="669051"/>
                </a:lnTo>
                <a:lnTo>
                  <a:pt x="3613338" y="669051"/>
                </a:lnTo>
                <a:lnTo>
                  <a:pt x="3613375" y="668800"/>
                </a:lnTo>
                <a:lnTo>
                  <a:pt x="3613338" y="668800"/>
                </a:lnTo>
                <a:lnTo>
                  <a:pt x="3613375" y="668548"/>
                </a:lnTo>
                <a:lnTo>
                  <a:pt x="3613338" y="668548"/>
                </a:lnTo>
                <a:lnTo>
                  <a:pt x="3613375" y="668296"/>
                </a:lnTo>
                <a:lnTo>
                  <a:pt x="3613338" y="668296"/>
                </a:lnTo>
                <a:lnTo>
                  <a:pt x="3613375" y="668045"/>
                </a:lnTo>
                <a:lnTo>
                  <a:pt x="3613338" y="668045"/>
                </a:lnTo>
                <a:lnTo>
                  <a:pt x="3613375" y="667793"/>
                </a:lnTo>
                <a:lnTo>
                  <a:pt x="3613338" y="667793"/>
                </a:lnTo>
                <a:lnTo>
                  <a:pt x="3613375" y="667542"/>
                </a:lnTo>
                <a:lnTo>
                  <a:pt x="3613338" y="667542"/>
                </a:lnTo>
                <a:lnTo>
                  <a:pt x="3613375" y="667290"/>
                </a:lnTo>
                <a:lnTo>
                  <a:pt x="3613338" y="667290"/>
                </a:lnTo>
                <a:lnTo>
                  <a:pt x="3613375" y="667039"/>
                </a:lnTo>
                <a:lnTo>
                  <a:pt x="3613338" y="667039"/>
                </a:lnTo>
                <a:lnTo>
                  <a:pt x="3613375" y="666787"/>
                </a:lnTo>
                <a:lnTo>
                  <a:pt x="3613338" y="666787"/>
                </a:lnTo>
                <a:lnTo>
                  <a:pt x="3613375" y="666536"/>
                </a:lnTo>
                <a:lnTo>
                  <a:pt x="3613338" y="666536"/>
                </a:lnTo>
                <a:lnTo>
                  <a:pt x="3613375" y="666284"/>
                </a:lnTo>
                <a:lnTo>
                  <a:pt x="3613338" y="666284"/>
                </a:lnTo>
                <a:lnTo>
                  <a:pt x="3613375" y="666033"/>
                </a:lnTo>
                <a:lnTo>
                  <a:pt x="3613338" y="666033"/>
                </a:lnTo>
                <a:lnTo>
                  <a:pt x="3613375" y="665781"/>
                </a:lnTo>
                <a:lnTo>
                  <a:pt x="3613338" y="665781"/>
                </a:lnTo>
                <a:lnTo>
                  <a:pt x="3613375" y="665530"/>
                </a:lnTo>
                <a:lnTo>
                  <a:pt x="3613338" y="665530"/>
                </a:lnTo>
                <a:lnTo>
                  <a:pt x="3613375" y="665278"/>
                </a:lnTo>
                <a:lnTo>
                  <a:pt x="3613338" y="665278"/>
                </a:lnTo>
                <a:lnTo>
                  <a:pt x="3613375" y="665027"/>
                </a:lnTo>
                <a:lnTo>
                  <a:pt x="3613338" y="665027"/>
                </a:lnTo>
                <a:lnTo>
                  <a:pt x="3613375" y="664775"/>
                </a:lnTo>
                <a:lnTo>
                  <a:pt x="3613338" y="664775"/>
                </a:lnTo>
                <a:lnTo>
                  <a:pt x="3613375" y="664523"/>
                </a:lnTo>
                <a:lnTo>
                  <a:pt x="3613338" y="664523"/>
                </a:lnTo>
                <a:lnTo>
                  <a:pt x="3613375" y="664272"/>
                </a:lnTo>
                <a:lnTo>
                  <a:pt x="3613338" y="664272"/>
                </a:lnTo>
                <a:lnTo>
                  <a:pt x="3613375" y="664020"/>
                </a:lnTo>
                <a:lnTo>
                  <a:pt x="3613338" y="664020"/>
                </a:lnTo>
                <a:lnTo>
                  <a:pt x="3613375" y="663769"/>
                </a:lnTo>
                <a:lnTo>
                  <a:pt x="3613338" y="663769"/>
                </a:lnTo>
                <a:lnTo>
                  <a:pt x="3613375" y="663517"/>
                </a:lnTo>
                <a:lnTo>
                  <a:pt x="3613338" y="663517"/>
                </a:lnTo>
                <a:lnTo>
                  <a:pt x="3613375" y="663266"/>
                </a:lnTo>
                <a:lnTo>
                  <a:pt x="3613338" y="663266"/>
                </a:lnTo>
                <a:lnTo>
                  <a:pt x="3613375" y="663014"/>
                </a:lnTo>
                <a:lnTo>
                  <a:pt x="3613338" y="663014"/>
                </a:lnTo>
                <a:lnTo>
                  <a:pt x="3613375" y="662763"/>
                </a:lnTo>
                <a:lnTo>
                  <a:pt x="3613338" y="662763"/>
                </a:lnTo>
                <a:lnTo>
                  <a:pt x="3613375" y="662511"/>
                </a:lnTo>
                <a:lnTo>
                  <a:pt x="3613338" y="662511"/>
                </a:lnTo>
                <a:lnTo>
                  <a:pt x="3613375" y="662259"/>
                </a:lnTo>
                <a:lnTo>
                  <a:pt x="3613338" y="662259"/>
                </a:lnTo>
                <a:lnTo>
                  <a:pt x="3613375" y="662008"/>
                </a:lnTo>
                <a:lnTo>
                  <a:pt x="3613338" y="662008"/>
                </a:lnTo>
                <a:lnTo>
                  <a:pt x="3613375" y="661756"/>
                </a:lnTo>
                <a:lnTo>
                  <a:pt x="3613338" y="661756"/>
                </a:lnTo>
                <a:lnTo>
                  <a:pt x="3613375" y="661505"/>
                </a:lnTo>
                <a:lnTo>
                  <a:pt x="3613338" y="661505"/>
                </a:lnTo>
                <a:lnTo>
                  <a:pt x="3613375" y="661253"/>
                </a:lnTo>
                <a:lnTo>
                  <a:pt x="3613338" y="661253"/>
                </a:lnTo>
                <a:lnTo>
                  <a:pt x="3613375" y="661002"/>
                </a:lnTo>
                <a:lnTo>
                  <a:pt x="3613338" y="661002"/>
                </a:lnTo>
                <a:lnTo>
                  <a:pt x="3613375" y="660750"/>
                </a:lnTo>
                <a:lnTo>
                  <a:pt x="3613338" y="660750"/>
                </a:lnTo>
                <a:lnTo>
                  <a:pt x="3613375" y="660499"/>
                </a:lnTo>
                <a:lnTo>
                  <a:pt x="3613338" y="660499"/>
                </a:lnTo>
                <a:lnTo>
                  <a:pt x="3613375" y="660247"/>
                </a:lnTo>
                <a:lnTo>
                  <a:pt x="3613338" y="660247"/>
                </a:lnTo>
                <a:lnTo>
                  <a:pt x="3613375" y="659996"/>
                </a:lnTo>
                <a:lnTo>
                  <a:pt x="3613338" y="659996"/>
                </a:lnTo>
                <a:lnTo>
                  <a:pt x="3613375" y="659744"/>
                </a:lnTo>
                <a:lnTo>
                  <a:pt x="3613338" y="659744"/>
                </a:lnTo>
                <a:lnTo>
                  <a:pt x="3613375" y="659493"/>
                </a:lnTo>
                <a:lnTo>
                  <a:pt x="3613338" y="659493"/>
                </a:lnTo>
                <a:lnTo>
                  <a:pt x="3613375" y="659241"/>
                </a:lnTo>
                <a:lnTo>
                  <a:pt x="3613338" y="659241"/>
                </a:lnTo>
                <a:lnTo>
                  <a:pt x="3613375" y="658989"/>
                </a:lnTo>
                <a:lnTo>
                  <a:pt x="3613338" y="658989"/>
                </a:lnTo>
                <a:lnTo>
                  <a:pt x="3613375" y="658738"/>
                </a:lnTo>
                <a:lnTo>
                  <a:pt x="3613338" y="658738"/>
                </a:lnTo>
                <a:lnTo>
                  <a:pt x="3613375" y="658486"/>
                </a:lnTo>
                <a:lnTo>
                  <a:pt x="3613338" y="658486"/>
                </a:lnTo>
                <a:lnTo>
                  <a:pt x="3613375" y="658235"/>
                </a:lnTo>
                <a:lnTo>
                  <a:pt x="3613338" y="658235"/>
                </a:lnTo>
                <a:lnTo>
                  <a:pt x="3613375" y="657983"/>
                </a:lnTo>
                <a:lnTo>
                  <a:pt x="3613338" y="657983"/>
                </a:lnTo>
                <a:lnTo>
                  <a:pt x="3613375" y="657732"/>
                </a:lnTo>
                <a:lnTo>
                  <a:pt x="3613338" y="657732"/>
                </a:lnTo>
                <a:lnTo>
                  <a:pt x="3613375" y="657480"/>
                </a:lnTo>
                <a:lnTo>
                  <a:pt x="3613338" y="657480"/>
                </a:lnTo>
                <a:lnTo>
                  <a:pt x="3613375" y="657229"/>
                </a:lnTo>
                <a:lnTo>
                  <a:pt x="3613338" y="657229"/>
                </a:lnTo>
                <a:lnTo>
                  <a:pt x="3613375" y="656977"/>
                </a:lnTo>
                <a:lnTo>
                  <a:pt x="3613338" y="656977"/>
                </a:lnTo>
                <a:lnTo>
                  <a:pt x="3613375" y="656725"/>
                </a:lnTo>
                <a:lnTo>
                  <a:pt x="3613338" y="656725"/>
                </a:lnTo>
                <a:lnTo>
                  <a:pt x="3613375" y="656474"/>
                </a:lnTo>
                <a:lnTo>
                  <a:pt x="3613338" y="656474"/>
                </a:lnTo>
                <a:lnTo>
                  <a:pt x="3613375" y="656222"/>
                </a:lnTo>
                <a:lnTo>
                  <a:pt x="3613338" y="656222"/>
                </a:lnTo>
                <a:lnTo>
                  <a:pt x="3613375" y="655971"/>
                </a:lnTo>
                <a:lnTo>
                  <a:pt x="3613338" y="655971"/>
                </a:lnTo>
                <a:lnTo>
                  <a:pt x="3613375" y="655719"/>
                </a:lnTo>
                <a:lnTo>
                  <a:pt x="3613338" y="655719"/>
                </a:lnTo>
                <a:lnTo>
                  <a:pt x="3613375" y="655468"/>
                </a:lnTo>
                <a:lnTo>
                  <a:pt x="3613338" y="655468"/>
                </a:lnTo>
                <a:lnTo>
                  <a:pt x="3613375" y="655216"/>
                </a:lnTo>
                <a:lnTo>
                  <a:pt x="3613338" y="655216"/>
                </a:lnTo>
                <a:lnTo>
                  <a:pt x="3613375" y="654965"/>
                </a:lnTo>
                <a:lnTo>
                  <a:pt x="3613338" y="654965"/>
                </a:lnTo>
                <a:lnTo>
                  <a:pt x="3613375" y="654713"/>
                </a:lnTo>
                <a:lnTo>
                  <a:pt x="3613338" y="654713"/>
                </a:lnTo>
                <a:lnTo>
                  <a:pt x="3613375" y="654462"/>
                </a:lnTo>
                <a:lnTo>
                  <a:pt x="3613338" y="654462"/>
                </a:lnTo>
                <a:lnTo>
                  <a:pt x="3613375" y="654210"/>
                </a:lnTo>
                <a:lnTo>
                  <a:pt x="3613338" y="654210"/>
                </a:lnTo>
                <a:lnTo>
                  <a:pt x="3613375" y="653959"/>
                </a:lnTo>
                <a:lnTo>
                  <a:pt x="3613338" y="653959"/>
                </a:lnTo>
                <a:lnTo>
                  <a:pt x="3613375" y="653707"/>
                </a:lnTo>
                <a:lnTo>
                  <a:pt x="3613338" y="653707"/>
                </a:lnTo>
                <a:lnTo>
                  <a:pt x="3645606" y="429802"/>
                </a:lnTo>
                <a:lnTo>
                  <a:pt x="3640053" y="410679"/>
                </a:lnTo>
                <a:lnTo>
                  <a:pt x="3640127" y="410679"/>
                </a:lnTo>
                <a:lnTo>
                  <a:pt x="3640053" y="410427"/>
                </a:lnTo>
                <a:lnTo>
                  <a:pt x="3640126" y="410427"/>
                </a:lnTo>
                <a:lnTo>
                  <a:pt x="3640053" y="410176"/>
                </a:lnTo>
                <a:lnTo>
                  <a:pt x="3640127" y="410176"/>
                </a:lnTo>
                <a:lnTo>
                  <a:pt x="3640053" y="409924"/>
                </a:lnTo>
                <a:lnTo>
                  <a:pt x="3640126" y="409924"/>
                </a:lnTo>
                <a:lnTo>
                  <a:pt x="3640053" y="409673"/>
                </a:lnTo>
                <a:lnTo>
                  <a:pt x="3640127" y="409673"/>
                </a:lnTo>
                <a:lnTo>
                  <a:pt x="3640053" y="409421"/>
                </a:lnTo>
                <a:lnTo>
                  <a:pt x="3640126" y="409421"/>
                </a:lnTo>
                <a:lnTo>
                  <a:pt x="3640053" y="409170"/>
                </a:lnTo>
                <a:lnTo>
                  <a:pt x="3640127" y="409170"/>
                </a:lnTo>
                <a:lnTo>
                  <a:pt x="3640053" y="408918"/>
                </a:lnTo>
                <a:lnTo>
                  <a:pt x="3640126" y="408918"/>
                </a:lnTo>
                <a:lnTo>
                  <a:pt x="3640053" y="408667"/>
                </a:lnTo>
                <a:lnTo>
                  <a:pt x="3640127" y="408667"/>
                </a:lnTo>
                <a:lnTo>
                  <a:pt x="3640053" y="408415"/>
                </a:lnTo>
                <a:lnTo>
                  <a:pt x="3640126" y="408415"/>
                </a:lnTo>
                <a:lnTo>
                  <a:pt x="3640053" y="408164"/>
                </a:lnTo>
                <a:lnTo>
                  <a:pt x="3640127" y="408164"/>
                </a:lnTo>
                <a:lnTo>
                  <a:pt x="3640053" y="407912"/>
                </a:lnTo>
                <a:lnTo>
                  <a:pt x="3640126" y="407912"/>
                </a:lnTo>
                <a:lnTo>
                  <a:pt x="3640053" y="407661"/>
                </a:lnTo>
                <a:lnTo>
                  <a:pt x="3640127" y="407661"/>
                </a:lnTo>
                <a:lnTo>
                  <a:pt x="3640053" y="407409"/>
                </a:lnTo>
                <a:lnTo>
                  <a:pt x="3640127" y="407409"/>
                </a:lnTo>
                <a:lnTo>
                  <a:pt x="3640053" y="407157"/>
                </a:lnTo>
                <a:lnTo>
                  <a:pt x="3640126" y="407157"/>
                </a:lnTo>
                <a:lnTo>
                  <a:pt x="3640053" y="406906"/>
                </a:lnTo>
                <a:lnTo>
                  <a:pt x="3640127" y="406906"/>
                </a:lnTo>
                <a:lnTo>
                  <a:pt x="3640053" y="406654"/>
                </a:lnTo>
                <a:lnTo>
                  <a:pt x="3640126" y="406654"/>
                </a:lnTo>
                <a:lnTo>
                  <a:pt x="3640053" y="406403"/>
                </a:lnTo>
                <a:lnTo>
                  <a:pt x="3640127" y="406403"/>
                </a:lnTo>
                <a:lnTo>
                  <a:pt x="3640053" y="406151"/>
                </a:lnTo>
                <a:lnTo>
                  <a:pt x="3640126" y="406151"/>
                </a:lnTo>
                <a:lnTo>
                  <a:pt x="3640053" y="405900"/>
                </a:lnTo>
                <a:lnTo>
                  <a:pt x="3640127" y="405900"/>
                </a:lnTo>
                <a:lnTo>
                  <a:pt x="3640053" y="405648"/>
                </a:lnTo>
                <a:lnTo>
                  <a:pt x="3640126" y="405648"/>
                </a:lnTo>
                <a:lnTo>
                  <a:pt x="3640053" y="405397"/>
                </a:lnTo>
                <a:lnTo>
                  <a:pt x="3640127" y="405397"/>
                </a:lnTo>
                <a:lnTo>
                  <a:pt x="3640053" y="405145"/>
                </a:lnTo>
                <a:lnTo>
                  <a:pt x="3640127" y="405145"/>
                </a:lnTo>
                <a:lnTo>
                  <a:pt x="3640053" y="404893"/>
                </a:lnTo>
                <a:lnTo>
                  <a:pt x="3640126" y="404893"/>
                </a:lnTo>
                <a:lnTo>
                  <a:pt x="3640053" y="404642"/>
                </a:lnTo>
                <a:lnTo>
                  <a:pt x="3640127" y="404642"/>
                </a:lnTo>
                <a:lnTo>
                  <a:pt x="3640053" y="404390"/>
                </a:lnTo>
                <a:lnTo>
                  <a:pt x="3640126" y="404390"/>
                </a:lnTo>
                <a:lnTo>
                  <a:pt x="3640053" y="404139"/>
                </a:lnTo>
                <a:lnTo>
                  <a:pt x="3640127" y="404139"/>
                </a:lnTo>
                <a:lnTo>
                  <a:pt x="3640053" y="403887"/>
                </a:lnTo>
                <a:lnTo>
                  <a:pt x="3640126" y="403887"/>
                </a:lnTo>
                <a:lnTo>
                  <a:pt x="3640053" y="403636"/>
                </a:lnTo>
                <a:lnTo>
                  <a:pt x="3640127" y="403636"/>
                </a:lnTo>
                <a:lnTo>
                  <a:pt x="3640053" y="403384"/>
                </a:lnTo>
                <a:lnTo>
                  <a:pt x="3640126" y="403384"/>
                </a:lnTo>
                <a:lnTo>
                  <a:pt x="3640053" y="403133"/>
                </a:lnTo>
                <a:lnTo>
                  <a:pt x="3640127" y="403133"/>
                </a:lnTo>
                <a:lnTo>
                  <a:pt x="3640053" y="402881"/>
                </a:lnTo>
                <a:lnTo>
                  <a:pt x="3640126" y="402881"/>
                </a:lnTo>
                <a:lnTo>
                  <a:pt x="3640053" y="402630"/>
                </a:lnTo>
                <a:lnTo>
                  <a:pt x="3640127" y="402630"/>
                </a:lnTo>
                <a:lnTo>
                  <a:pt x="3640053" y="402378"/>
                </a:lnTo>
                <a:lnTo>
                  <a:pt x="3640126" y="402378"/>
                </a:lnTo>
                <a:lnTo>
                  <a:pt x="3640053" y="402127"/>
                </a:lnTo>
                <a:lnTo>
                  <a:pt x="3640127" y="402127"/>
                </a:lnTo>
                <a:lnTo>
                  <a:pt x="3640053" y="401875"/>
                </a:lnTo>
                <a:lnTo>
                  <a:pt x="3640126" y="401875"/>
                </a:lnTo>
                <a:lnTo>
                  <a:pt x="3640053" y="401624"/>
                </a:lnTo>
                <a:lnTo>
                  <a:pt x="3640127" y="401624"/>
                </a:lnTo>
                <a:lnTo>
                  <a:pt x="3640053" y="401372"/>
                </a:lnTo>
                <a:lnTo>
                  <a:pt x="3640127" y="401372"/>
                </a:lnTo>
                <a:lnTo>
                  <a:pt x="3640053" y="401120"/>
                </a:lnTo>
                <a:lnTo>
                  <a:pt x="3640126" y="401120"/>
                </a:lnTo>
                <a:lnTo>
                  <a:pt x="3640053" y="400869"/>
                </a:lnTo>
                <a:lnTo>
                  <a:pt x="3640127" y="400869"/>
                </a:lnTo>
                <a:lnTo>
                  <a:pt x="3640053" y="400617"/>
                </a:lnTo>
                <a:lnTo>
                  <a:pt x="3640126" y="400617"/>
                </a:lnTo>
                <a:lnTo>
                  <a:pt x="3640053" y="400366"/>
                </a:lnTo>
                <a:lnTo>
                  <a:pt x="3640127" y="400366"/>
                </a:lnTo>
                <a:lnTo>
                  <a:pt x="3640053" y="400114"/>
                </a:lnTo>
                <a:lnTo>
                  <a:pt x="3640126" y="400114"/>
                </a:lnTo>
                <a:lnTo>
                  <a:pt x="3640053" y="399863"/>
                </a:lnTo>
                <a:lnTo>
                  <a:pt x="3640127" y="399863"/>
                </a:lnTo>
                <a:lnTo>
                  <a:pt x="3640053" y="399611"/>
                </a:lnTo>
                <a:lnTo>
                  <a:pt x="3640126" y="399611"/>
                </a:lnTo>
                <a:lnTo>
                  <a:pt x="3640053" y="399360"/>
                </a:lnTo>
                <a:lnTo>
                  <a:pt x="3640127" y="399360"/>
                </a:lnTo>
                <a:lnTo>
                  <a:pt x="3640053" y="399108"/>
                </a:lnTo>
                <a:lnTo>
                  <a:pt x="3640127" y="399108"/>
                </a:lnTo>
                <a:lnTo>
                  <a:pt x="3640053" y="398856"/>
                </a:lnTo>
                <a:lnTo>
                  <a:pt x="3640126" y="398856"/>
                </a:lnTo>
                <a:lnTo>
                  <a:pt x="3640053" y="398605"/>
                </a:lnTo>
                <a:lnTo>
                  <a:pt x="3640127" y="398605"/>
                </a:lnTo>
                <a:lnTo>
                  <a:pt x="3640053" y="398353"/>
                </a:lnTo>
                <a:lnTo>
                  <a:pt x="3640126" y="398353"/>
                </a:lnTo>
                <a:lnTo>
                  <a:pt x="3640053" y="398102"/>
                </a:lnTo>
                <a:lnTo>
                  <a:pt x="3640127" y="398102"/>
                </a:lnTo>
                <a:lnTo>
                  <a:pt x="3640053" y="397850"/>
                </a:lnTo>
                <a:lnTo>
                  <a:pt x="3640126" y="397850"/>
                </a:lnTo>
                <a:lnTo>
                  <a:pt x="3640053" y="397599"/>
                </a:lnTo>
                <a:lnTo>
                  <a:pt x="3640127" y="397599"/>
                </a:lnTo>
                <a:lnTo>
                  <a:pt x="3640053" y="397347"/>
                </a:lnTo>
                <a:lnTo>
                  <a:pt x="3640126" y="397347"/>
                </a:lnTo>
                <a:lnTo>
                  <a:pt x="3640053" y="397096"/>
                </a:lnTo>
                <a:lnTo>
                  <a:pt x="3640127" y="397096"/>
                </a:lnTo>
                <a:lnTo>
                  <a:pt x="3640053" y="396844"/>
                </a:lnTo>
                <a:lnTo>
                  <a:pt x="3640126" y="396844"/>
                </a:lnTo>
                <a:lnTo>
                  <a:pt x="3640053" y="396593"/>
                </a:lnTo>
                <a:lnTo>
                  <a:pt x="3640127" y="396593"/>
                </a:lnTo>
                <a:lnTo>
                  <a:pt x="3640053" y="396341"/>
                </a:lnTo>
                <a:lnTo>
                  <a:pt x="3640126" y="396341"/>
                </a:lnTo>
                <a:lnTo>
                  <a:pt x="3640053" y="396090"/>
                </a:lnTo>
                <a:lnTo>
                  <a:pt x="3640127" y="396090"/>
                </a:lnTo>
                <a:lnTo>
                  <a:pt x="3640053" y="395838"/>
                </a:lnTo>
                <a:lnTo>
                  <a:pt x="3640127" y="395838"/>
                </a:lnTo>
                <a:lnTo>
                  <a:pt x="3640053" y="395586"/>
                </a:lnTo>
                <a:lnTo>
                  <a:pt x="3640126" y="395586"/>
                </a:lnTo>
                <a:lnTo>
                  <a:pt x="3640053" y="395335"/>
                </a:lnTo>
                <a:lnTo>
                  <a:pt x="3640127" y="395335"/>
                </a:lnTo>
                <a:lnTo>
                  <a:pt x="3640053" y="395083"/>
                </a:lnTo>
                <a:lnTo>
                  <a:pt x="3640126" y="395083"/>
                </a:lnTo>
                <a:lnTo>
                  <a:pt x="3640053" y="394832"/>
                </a:lnTo>
                <a:lnTo>
                  <a:pt x="3640127" y="394832"/>
                </a:lnTo>
                <a:lnTo>
                  <a:pt x="3640053" y="394580"/>
                </a:lnTo>
                <a:lnTo>
                  <a:pt x="3640126" y="394580"/>
                </a:lnTo>
                <a:lnTo>
                  <a:pt x="3640053" y="394329"/>
                </a:lnTo>
                <a:lnTo>
                  <a:pt x="3640127" y="394329"/>
                </a:lnTo>
                <a:lnTo>
                  <a:pt x="3640053" y="394077"/>
                </a:lnTo>
                <a:lnTo>
                  <a:pt x="3640126" y="394077"/>
                </a:lnTo>
                <a:lnTo>
                  <a:pt x="3640053" y="393826"/>
                </a:lnTo>
                <a:lnTo>
                  <a:pt x="3640127" y="393826"/>
                </a:lnTo>
                <a:lnTo>
                  <a:pt x="3640053" y="393574"/>
                </a:lnTo>
                <a:lnTo>
                  <a:pt x="3640127" y="393574"/>
                </a:lnTo>
                <a:lnTo>
                  <a:pt x="3640053" y="393322"/>
                </a:lnTo>
                <a:lnTo>
                  <a:pt x="3640126" y="393322"/>
                </a:lnTo>
                <a:lnTo>
                  <a:pt x="3640053" y="393071"/>
                </a:lnTo>
                <a:lnTo>
                  <a:pt x="3640127" y="393071"/>
                </a:lnTo>
                <a:lnTo>
                  <a:pt x="3640053" y="392819"/>
                </a:lnTo>
                <a:lnTo>
                  <a:pt x="3640126" y="392819"/>
                </a:lnTo>
                <a:lnTo>
                  <a:pt x="3640053" y="392568"/>
                </a:lnTo>
                <a:lnTo>
                  <a:pt x="3640127" y="392568"/>
                </a:lnTo>
                <a:lnTo>
                  <a:pt x="3640053" y="392316"/>
                </a:lnTo>
                <a:lnTo>
                  <a:pt x="3640126" y="392316"/>
                </a:lnTo>
                <a:lnTo>
                  <a:pt x="3640053" y="392065"/>
                </a:lnTo>
                <a:lnTo>
                  <a:pt x="3640127" y="392065"/>
                </a:lnTo>
                <a:lnTo>
                  <a:pt x="3640053" y="391813"/>
                </a:lnTo>
                <a:lnTo>
                  <a:pt x="3640126" y="391813"/>
                </a:lnTo>
                <a:lnTo>
                  <a:pt x="3640053" y="391562"/>
                </a:lnTo>
                <a:lnTo>
                  <a:pt x="3640127" y="391562"/>
                </a:lnTo>
                <a:lnTo>
                  <a:pt x="3640053" y="391310"/>
                </a:lnTo>
                <a:lnTo>
                  <a:pt x="3640126" y="391310"/>
                </a:lnTo>
                <a:lnTo>
                  <a:pt x="3640053" y="391059"/>
                </a:lnTo>
                <a:lnTo>
                  <a:pt x="3640127" y="391059"/>
                </a:lnTo>
                <a:lnTo>
                  <a:pt x="3640053" y="390807"/>
                </a:lnTo>
                <a:lnTo>
                  <a:pt x="3640126" y="390807"/>
                </a:lnTo>
                <a:lnTo>
                  <a:pt x="3640053" y="390556"/>
                </a:lnTo>
                <a:lnTo>
                  <a:pt x="3640127" y="390556"/>
                </a:lnTo>
                <a:lnTo>
                  <a:pt x="3640053" y="390304"/>
                </a:lnTo>
                <a:lnTo>
                  <a:pt x="3784487" y="390304"/>
                </a:lnTo>
                <a:lnTo>
                  <a:pt x="3788545" y="363091"/>
                </a:lnTo>
                <a:lnTo>
                  <a:pt x="3640470" y="363091"/>
                </a:lnTo>
                <a:lnTo>
                  <a:pt x="3585787" y="674082"/>
                </a:lnTo>
                <a:lnTo>
                  <a:pt x="3484349" y="674082"/>
                </a:lnTo>
                <a:lnTo>
                  <a:pt x="3484393" y="673830"/>
                </a:lnTo>
                <a:lnTo>
                  <a:pt x="3484349" y="673830"/>
                </a:lnTo>
                <a:lnTo>
                  <a:pt x="3484393" y="673579"/>
                </a:lnTo>
                <a:lnTo>
                  <a:pt x="3484349" y="673579"/>
                </a:lnTo>
                <a:lnTo>
                  <a:pt x="3484393" y="673327"/>
                </a:lnTo>
                <a:lnTo>
                  <a:pt x="3484349" y="673327"/>
                </a:lnTo>
                <a:lnTo>
                  <a:pt x="3484393" y="673076"/>
                </a:lnTo>
                <a:lnTo>
                  <a:pt x="3484349" y="673076"/>
                </a:lnTo>
                <a:lnTo>
                  <a:pt x="3484393" y="672824"/>
                </a:lnTo>
                <a:lnTo>
                  <a:pt x="3484349" y="672824"/>
                </a:lnTo>
                <a:lnTo>
                  <a:pt x="3484393" y="672573"/>
                </a:lnTo>
                <a:lnTo>
                  <a:pt x="3484349" y="672573"/>
                </a:lnTo>
                <a:lnTo>
                  <a:pt x="3484393" y="672321"/>
                </a:lnTo>
                <a:lnTo>
                  <a:pt x="3484349" y="672321"/>
                </a:lnTo>
                <a:lnTo>
                  <a:pt x="3484393" y="672070"/>
                </a:lnTo>
                <a:lnTo>
                  <a:pt x="3484349" y="672070"/>
                </a:lnTo>
                <a:lnTo>
                  <a:pt x="3484393" y="671818"/>
                </a:lnTo>
                <a:lnTo>
                  <a:pt x="3484349" y="671818"/>
                </a:lnTo>
                <a:lnTo>
                  <a:pt x="3484393" y="671567"/>
                </a:lnTo>
                <a:lnTo>
                  <a:pt x="3484349" y="671567"/>
                </a:lnTo>
                <a:lnTo>
                  <a:pt x="3484393" y="671315"/>
                </a:lnTo>
                <a:lnTo>
                  <a:pt x="3484349" y="671315"/>
                </a:lnTo>
                <a:lnTo>
                  <a:pt x="3484393" y="671064"/>
                </a:lnTo>
                <a:lnTo>
                  <a:pt x="3484349" y="671064"/>
                </a:lnTo>
                <a:lnTo>
                  <a:pt x="3484393" y="670812"/>
                </a:lnTo>
                <a:lnTo>
                  <a:pt x="3484349" y="670812"/>
                </a:lnTo>
                <a:lnTo>
                  <a:pt x="3484393" y="670560"/>
                </a:lnTo>
                <a:lnTo>
                  <a:pt x="3484349" y="670560"/>
                </a:lnTo>
                <a:lnTo>
                  <a:pt x="3484393" y="670309"/>
                </a:lnTo>
                <a:lnTo>
                  <a:pt x="3484349" y="670309"/>
                </a:lnTo>
                <a:lnTo>
                  <a:pt x="3484393" y="670057"/>
                </a:lnTo>
                <a:lnTo>
                  <a:pt x="3484349" y="670057"/>
                </a:lnTo>
                <a:lnTo>
                  <a:pt x="3484393" y="669806"/>
                </a:lnTo>
                <a:lnTo>
                  <a:pt x="3484349" y="669806"/>
                </a:lnTo>
                <a:lnTo>
                  <a:pt x="3484393" y="669554"/>
                </a:lnTo>
                <a:lnTo>
                  <a:pt x="3484349" y="669554"/>
                </a:lnTo>
                <a:lnTo>
                  <a:pt x="3484393" y="669303"/>
                </a:lnTo>
                <a:lnTo>
                  <a:pt x="3484349" y="669303"/>
                </a:lnTo>
                <a:lnTo>
                  <a:pt x="3484393" y="669051"/>
                </a:lnTo>
                <a:lnTo>
                  <a:pt x="3484349" y="669051"/>
                </a:lnTo>
                <a:lnTo>
                  <a:pt x="3484393" y="668800"/>
                </a:lnTo>
                <a:lnTo>
                  <a:pt x="3484349" y="668800"/>
                </a:lnTo>
                <a:lnTo>
                  <a:pt x="3484393" y="668548"/>
                </a:lnTo>
                <a:lnTo>
                  <a:pt x="3484349" y="668548"/>
                </a:lnTo>
                <a:lnTo>
                  <a:pt x="3484393" y="668296"/>
                </a:lnTo>
                <a:lnTo>
                  <a:pt x="3484349" y="668296"/>
                </a:lnTo>
                <a:lnTo>
                  <a:pt x="3484393" y="668045"/>
                </a:lnTo>
                <a:lnTo>
                  <a:pt x="3484349" y="668045"/>
                </a:lnTo>
                <a:lnTo>
                  <a:pt x="3484393" y="667793"/>
                </a:lnTo>
                <a:lnTo>
                  <a:pt x="3484349" y="667793"/>
                </a:lnTo>
                <a:lnTo>
                  <a:pt x="3484393" y="667542"/>
                </a:lnTo>
                <a:lnTo>
                  <a:pt x="3484349" y="667542"/>
                </a:lnTo>
                <a:lnTo>
                  <a:pt x="3484393" y="667290"/>
                </a:lnTo>
                <a:lnTo>
                  <a:pt x="3484349" y="667290"/>
                </a:lnTo>
                <a:lnTo>
                  <a:pt x="3484393" y="667039"/>
                </a:lnTo>
                <a:lnTo>
                  <a:pt x="3484349" y="667039"/>
                </a:lnTo>
                <a:lnTo>
                  <a:pt x="3484393" y="666787"/>
                </a:lnTo>
                <a:lnTo>
                  <a:pt x="3484349" y="666787"/>
                </a:lnTo>
                <a:lnTo>
                  <a:pt x="3484393" y="666536"/>
                </a:lnTo>
                <a:lnTo>
                  <a:pt x="3484349" y="666536"/>
                </a:lnTo>
                <a:lnTo>
                  <a:pt x="3484393" y="666284"/>
                </a:lnTo>
                <a:lnTo>
                  <a:pt x="3484349" y="666284"/>
                </a:lnTo>
                <a:lnTo>
                  <a:pt x="3484393" y="666033"/>
                </a:lnTo>
                <a:lnTo>
                  <a:pt x="3484349" y="666033"/>
                </a:lnTo>
                <a:lnTo>
                  <a:pt x="3484393" y="665781"/>
                </a:lnTo>
                <a:lnTo>
                  <a:pt x="3484349" y="665781"/>
                </a:lnTo>
                <a:lnTo>
                  <a:pt x="3484393" y="665530"/>
                </a:lnTo>
                <a:lnTo>
                  <a:pt x="3484349" y="665530"/>
                </a:lnTo>
                <a:lnTo>
                  <a:pt x="3484393" y="665278"/>
                </a:lnTo>
                <a:lnTo>
                  <a:pt x="3484349" y="665278"/>
                </a:lnTo>
                <a:lnTo>
                  <a:pt x="3484393" y="665027"/>
                </a:lnTo>
                <a:lnTo>
                  <a:pt x="3484349" y="665027"/>
                </a:lnTo>
                <a:lnTo>
                  <a:pt x="3484393" y="664775"/>
                </a:lnTo>
                <a:lnTo>
                  <a:pt x="3484349" y="664775"/>
                </a:lnTo>
                <a:lnTo>
                  <a:pt x="3484393" y="664523"/>
                </a:lnTo>
                <a:lnTo>
                  <a:pt x="3484349" y="664523"/>
                </a:lnTo>
                <a:lnTo>
                  <a:pt x="3484393" y="664272"/>
                </a:lnTo>
                <a:lnTo>
                  <a:pt x="3484349" y="664272"/>
                </a:lnTo>
                <a:lnTo>
                  <a:pt x="3484393" y="664020"/>
                </a:lnTo>
                <a:lnTo>
                  <a:pt x="3484349" y="664020"/>
                </a:lnTo>
                <a:lnTo>
                  <a:pt x="3484393" y="663769"/>
                </a:lnTo>
                <a:lnTo>
                  <a:pt x="3484349" y="663769"/>
                </a:lnTo>
                <a:lnTo>
                  <a:pt x="3484393" y="663517"/>
                </a:lnTo>
                <a:lnTo>
                  <a:pt x="3484349" y="663517"/>
                </a:lnTo>
                <a:lnTo>
                  <a:pt x="3484393" y="663266"/>
                </a:lnTo>
                <a:lnTo>
                  <a:pt x="3484349" y="663266"/>
                </a:lnTo>
                <a:lnTo>
                  <a:pt x="3484393" y="663014"/>
                </a:lnTo>
                <a:lnTo>
                  <a:pt x="3484349" y="663014"/>
                </a:lnTo>
                <a:lnTo>
                  <a:pt x="3484393" y="662763"/>
                </a:lnTo>
                <a:lnTo>
                  <a:pt x="3484349" y="662763"/>
                </a:lnTo>
                <a:lnTo>
                  <a:pt x="3484393" y="662511"/>
                </a:lnTo>
                <a:lnTo>
                  <a:pt x="3484349" y="662511"/>
                </a:lnTo>
                <a:lnTo>
                  <a:pt x="3484393" y="662259"/>
                </a:lnTo>
                <a:lnTo>
                  <a:pt x="3484349" y="662259"/>
                </a:lnTo>
                <a:lnTo>
                  <a:pt x="3484393" y="662008"/>
                </a:lnTo>
                <a:lnTo>
                  <a:pt x="3484349" y="662008"/>
                </a:lnTo>
                <a:lnTo>
                  <a:pt x="3484393" y="661756"/>
                </a:lnTo>
                <a:lnTo>
                  <a:pt x="3484349" y="661756"/>
                </a:lnTo>
                <a:lnTo>
                  <a:pt x="3484393" y="661505"/>
                </a:lnTo>
                <a:lnTo>
                  <a:pt x="3484349" y="661505"/>
                </a:lnTo>
                <a:lnTo>
                  <a:pt x="3484393" y="661253"/>
                </a:lnTo>
                <a:lnTo>
                  <a:pt x="3484349" y="661253"/>
                </a:lnTo>
                <a:lnTo>
                  <a:pt x="3484393" y="661002"/>
                </a:lnTo>
                <a:lnTo>
                  <a:pt x="3484349" y="661002"/>
                </a:lnTo>
                <a:lnTo>
                  <a:pt x="3484393" y="660750"/>
                </a:lnTo>
                <a:lnTo>
                  <a:pt x="3484349" y="660750"/>
                </a:lnTo>
                <a:lnTo>
                  <a:pt x="3484393" y="660499"/>
                </a:lnTo>
                <a:lnTo>
                  <a:pt x="3484349" y="660499"/>
                </a:lnTo>
                <a:lnTo>
                  <a:pt x="3484393" y="660247"/>
                </a:lnTo>
                <a:lnTo>
                  <a:pt x="3484349" y="660247"/>
                </a:lnTo>
                <a:lnTo>
                  <a:pt x="3484393" y="659996"/>
                </a:lnTo>
                <a:lnTo>
                  <a:pt x="3484349" y="659996"/>
                </a:lnTo>
                <a:lnTo>
                  <a:pt x="3484393" y="659744"/>
                </a:lnTo>
                <a:lnTo>
                  <a:pt x="3484349" y="659744"/>
                </a:lnTo>
                <a:lnTo>
                  <a:pt x="3484393" y="659493"/>
                </a:lnTo>
                <a:lnTo>
                  <a:pt x="3484349" y="659493"/>
                </a:lnTo>
                <a:lnTo>
                  <a:pt x="3484393" y="659241"/>
                </a:lnTo>
                <a:lnTo>
                  <a:pt x="3484349" y="659241"/>
                </a:lnTo>
                <a:lnTo>
                  <a:pt x="3484393" y="658989"/>
                </a:lnTo>
                <a:lnTo>
                  <a:pt x="3484349" y="658989"/>
                </a:lnTo>
                <a:lnTo>
                  <a:pt x="3484393" y="658738"/>
                </a:lnTo>
                <a:lnTo>
                  <a:pt x="3484349" y="658738"/>
                </a:lnTo>
                <a:lnTo>
                  <a:pt x="3484393" y="658486"/>
                </a:lnTo>
                <a:lnTo>
                  <a:pt x="3484349" y="658486"/>
                </a:lnTo>
                <a:lnTo>
                  <a:pt x="3484393" y="658235"/>
                </a:lnTo>
                <a:lnTo>
                  <a:pt x="3484349" y="658235"/>
                </a:lnTo>
                <a:lnTo>
                  <a:pt x="3484393" y="657983"/>
                </a:lnTo>
                <a:lnTo>
                  <a:pt x="3484349" y="657983"/>
                </a:lnTo>
                <a:lnTo>
                  <a:pt x="3484393" y="657732"/>
                </a:lnTo>
                <a:lnTo>
                  <a:pt x="3484349" y="657732"/>
                </a:lnTo>
                <a:lnTo>
                  <a:pt x="3484393" y="657480"/>
                </a:lnTo>
                <a:lnTo>
                  <a:pt x="3484349" y="657480"/>
                </a:lnTo>
                <a:lnTo>
                  <a:pt x="3484393" y="657229"/>
                </a:lnTo>
                <a:lnTo>
                  <a:pt x="3484349" y="657229"/>
                </a:lnTo>
                <a:lnTo>
                  <a:pt x="3484393" y="656977"/>
                </a:lnTo>
                <a:lnTo>
                  <a:pt x="3484349" y="656977"/>
                </a:lnTo>
                <a:lnTo>
                  <a:pt x="3484393" y="656725"/>
                </a:lnTo>
                <a:lnTo>
                  <a:pt x="3484349" y="656725"/>
                </a:lnTo>
                <a:lnTo>
                  <a:pt x="3484393" y="656474"/>
                </a:lnTo>
                <a:lnTo>
                  <a:pt x="3484349" y="656474"/>
                </a:lnTo>
                <a:lnTo>
                  <a:pt x="3484393" y="656222"/>
                </a:lnTo>
                <a:lnTo>
                  <a:pt x="3484349" y="656222"/>
                </a:lnTo>
                <a:lnTo>
                  <a:pt x="3484393" y="655971"/>
                </a:lnTo>
                <a:lnTo>
                  <a:pt x="3484349" y="655971"/>
                </a:lnTo>
                <a:lnTo>
                  <a:pt x="3484393" y="655719"/>
                </a:lnTo>
                <a:lnTo>
                  <a:pt x="3484349" y="655719"/>
                </a:lnTo>
                <a:lnTo>
                  <a:pt x="3484393" y="655468"/>
                </a:lnTo>
                <a:lnTo>
                  <a:pt x="3484349" y="655468"/>
                </a:lnTo>
                <a:lnTo>
                  <a:pt x="3484393" y="655216"/>
                </a:lnTo>
                <a:lnTo>
                  <a:pt x="3484349" y="655216"/>
                </a:lnTo>
                <a:lnTo>
                  <a:pt x="3484393" y="654965"/>
                </a:lnTo>
                <a:lnTo>
                  <a:pt x="3484349" y="654965"/>
                </a:lnTo>
                <a:lnTo>
                  <a:pt x="3484393" y="654713"/>
                </a:lnTo>
                <a:lnTo>
                  <a:pt x="3484349" y="654713"/>
                </a:lnTo>
                <a:lnTo>
                  <a:pt x="3484392" y="654462"/>
                </a:lnTo>
                <a:lnTo>
                  <a:pt x="3484349" y="654462"/>
                </a:lnTo>
                <a:lnTo>
                  <a:pt x="3484393" y="654210"/>
                </a:lnTo>
                <a:lnTo>
                  <a:pt x="3484349" y="654210"/>
                </a:lnTo>
                <a:lnTo>
                  <a:pt x="3484392" y="653959"/>
                </a:lnTo>
                <a:lnTo>
                  <a:pt x="3484349" y="653959"/>
                </a:lnTo>
                <a:lnTo>
                  <a:pt x="3484393" y="653707"/>
                </a:lnTo>
                <a:lnTo>
                  <a:pt x="3484350" y="653707"/>
                </a:lnTo>
                <a:lnTo>
                  <a:pt x="3562841" y="197634"/>
                </a:lnTo>
                <a:lnTo>
                  <a:pt x="3562828" y="197634"/>
                </a:lnTo>
                <a:lnTo>
                  <a:pt x="3562845" y="197609"/>
                </a:lnTo>
                <a:lnTo>
                  <a:pt x="3562884" y="197383"/>
                </a:lnTo>
                <a:lnTo>
                  <a:pt x="3562828" y="197383"/>
                </a:lnTo>
                <a:lnTo>
                  <a:pt x="3562904" y="197270"/>
                </a:lnTo>
                <a:lnTo>
                  <a:pt x="3562928" y="197131"/>
                </a:lnTo>
                <a:lnTo>
                  <a:pt x="3562828" y="197131"/>
                </a:lnTo>
                <a:lnTo>
                  <a:pt x="3562962" y="196930"/>
                </a:lnTo>
                <a:lnTo>
                  <a:pt x="3562971" y="196880"/>
                </a:lnTo>
                <a:lnTo>
                  <a:pt x="3562828" y="196880"/>
                </a:lnTo>
                <a:lnTo>
                  <a:pt x="3562996" y="196628"/>
                </a:lnTo>
                <a:lnTo>
                  <a:pt x="3562828" y="196628"/>
                </a:lnTo>
                <a:lnTo>
                  <a:pt x="3562996" y="196377"/>
                </a:lnTo>
                <a:lnTo>
                  <a:pt x="3562828" y="196377"/>
                </a:lnTo>
                <a:lnTo>
                  <a:pt x="3562997" y="196125"/>
                </a:lnTo>
                <a:lnTo>
                  <a:pt x="3562828" y="196125"/>
                </a:lnTo>
                <a:lnTo>
                  <a:pt x="3562997" y="195873"/>
                </a:lnTo>
                <a:lnTo>
                  <a:pt x="3562828" y="195873"/>
                </a:lnTo>
                <a:lnTo>
                  <a:pt x="3562996" y="195622"/>
                </a:lnTo>
                <a:lnTo>
                  <a:pt x="3562828" y="195622"/>
                </a:lnTo>
                <a:lnTo>
                  <a:pt x="3562997" y="195370"/>
                </a:lnTo>
                <a:lnTo>
                  <a:pt x="3562828" y="195370"/>
                </a:lnTo>
                <a:lnTo>
                  <a:pt x="3562996" y="195119"/>
                </a:lnTo>
                <a:lnTo>
                  <a:pt x="3562828" y="195119"/>
                </a:lnTo>
                <a:lnTo>
                  <a:pt x="3562997" y="194867"/>
                </a:lnTo>
                <a:lnTo>
                  <a:pt x="3562828" y="194867"/>
                </a:lnTo>
                <a:lnTo>
                  <a:pt x="3562996" y="194616"/>
                </a:lnTo>
                <a:lnTo>
                  <a:pt x="3562828" y="194616"/>
                </a:lnTo>
                <a:lnTo>
                  <a:pt x="3562997" y="194364"/>
                </a:lnTo>
                <a:lnTo>
                  <a:pt x="3562828" y="194364"/>
                </a:lnTo>
                <a:lnTo>
                  <a:pt x="3562996" y="194113"/>
                </a:lnTo>
                <a:lnTo>
                  <a:pt x="3562828" y="194113"/>
                </a:lnTo>
                <a:lnTo>
                  <a:pt x="3562997" y="193861"/>
                </a:lnTo>
                <a:lnTo>
                  <a:pt x="3562828" y="193861"/>
                </a:lnTo>
                <a:lnTo>
                  <a:pt x="3562996" y="193610"/>
                </a:lnTo>
                <a:lnTo>
                  <a:pt x="3562828" y="193610"/>
                </a:lnTo>
                <a:lnTo>
                  <a:pt x="3562997" y="193358"/>
                </a:lnTo>
                <a:lnTo>
                  <a:pt x="3562828" y="193358"/>
                </a:lnTo>
                <a:lnTo>
                  <a:pt x="3562996" y="193107"/>
                </a:lnTo>
                <a:lnTo>
                  <a:pt x="3562828" y="193107"/>
                </a:lnTo>
                <a:lnTo>
                  <a:pt x="3562997" y="192855"/>
                </a:lnTo>
                <a:lnTo>
                  <a:pt x="3562828" y="192855"/>
                </a:lnTo>
                <a:lnTo>
                  <a:pt x="3563663" y="191604"/>
                </a:lnTo>
                <a:lnTo>
                  <a:pt x="3588542" y="50620"/>
                </a:lnTo>
                <a:lnTo>
                  <a:pt x="3580778" y="35403"/>
                </a:lnTo>
                <a:lnTo>
                  <a:pt x="3577855" y="33315"/>
                </a:lnTo>
                <a:lnTo>
                  <a:pt x="3578208" y="33315"/>
                </a:lnTo>
                <a:lnTo>
                  <a:pt x="3577855" y="33063"/>
                </a:lnTo>
                <a:lnTo>
                  <a:pt x="3578207" y="33063"/>
                </a:lnTo>
                <a:lnTo>
                  <a:pt x="3577855" y="32812"/>
                </a:lnTo>
                <a:lnTo>
                  <a:pt x="3578208" y="32812"/>
                </a:lnTo>
                <a:lnTo>
                  <a:pt x="3577855" y="32560"/>
                </a:lnTo>
                <a:lnTo>
                  <a:pt x="3578207" y="32560"/>
                </a:lnTo>
                <a:lnTo>
                  <a:pt x="3577855" y="32309"/>
                </a:lnTo>
                <a:lnTo>
                  <a:pt x="3578208" y="32309"/>
                </a:lnTo>
                <a:lnTo>
                  <a:pt x="3577855" y="32057"/>
                </a:lnTo>
                <a:lnTo>
                  <a:pt x="3578207" y="32057"/>
                </a:lnTo>
                <a:lnTo>
                  <a:pt x="3577855" y="31806"/>
                </a:lnTo>
                <a:lnTo>
                  <a:pt x="3578208" y="31806"/>
                </a:lnTo>
                <a:lnTo>
                  <a:pt x="3577855" y="31554"/>
                </a:lnTo>
                <a:lnTo>
                  <a:pt x="3578207" y="31554"/>
                </a:lnTo>
                <a:lnTo>
                  <a:pt x="3577855" y="31303"/>
                </a:lnTo>
                <a:lnTo>
                  <a:pt x="3578208" y="31303"/>
                </a:lnTo>
                <a:lnTo>
                  <a:pt x="3577855" y="31051"/>
                </a:lnTo>
                <a:lnTo>
                  <a:pt x="3578207" y="31051"/>
                </a:lnTo>
                <a:lnTo>
                  <a:pt x="3577855" y="30800"/>
                </a:lnTo>
                <a:lnTo>
                  <a:pt x="3578208" y="30800"/>
                </a:lnTo>
                <a:lnTo>
                  <a:pt x="3577855" y="30548"/>
                </a:lnTo>
                <a:lnTo>
                  <a:pt x="3578207" y="30548"/>
                </a:lnTo>
                <a:lnTo>
                  <a:pt x="3577855" y="30297"/>
                </a:lnTo>
                <a:lnTo>
                  <a:pt x="3578208" y="30297"/>
                </a:lnTo>
                <a:lnTo>
                  <a:pt x="3577855" y="30045"/>
                </a:lnTo>
                <a:lnTo>
                  <a:pt x="3578208" y="30045"/>
                </a:lnTo>
                <a:lnTo>
                  <a:pt x="3577855" y="29793"/>
                </a:lnTo>
                <a:lnTo>
                  <a:pt x="3578207" y="29793"/>
                </a:lnTo>
                <a:lnTo>
                  <a:pt x="3577855" y="29542"/>
                </a:lnTo>
                <a:lnTo>
                  <a:pt x="3578208" y="29542"/>
                </a:lnTo>
                <a:lnTo>
                  <a:pt x="3577855" y="29290"/>
                </a:lnTo>
                <a:lnTo>
                  <a:pt x="3578207" y="29290"/>
                </a:lnTo>
                <a:lnTo>
                  <a:pt x="3577855" y="29039"/>
                </a:lnTo>
                <a:lnTo>
                  <a:pt x="3578208" y="29039"/>
                </a:lnTo>
                <a:lnTo>
                  <a:pt x="3577855" y="28787"/>
                </a:lnTo>
                <a:lnTo>
                  <a:pt x="3578207" y="28787"/>
                </a:lnTo>
                <a:lnTo>
                  <a:pt x="3577855" y="28536"/>
                </a:lnTo>
                <a:lnTo>
                  <a:pt x="3578208" y="28536"/>
                </a:lnTo>
                <a:lnTo>
                  <a:pt x="3577855" y="28284"/>
                </a:lnTo>
                <a:lnTo>
                  <a:pt x="3578207" y="28284"/>
                </a:lnTo>
                <a:lnTo>
                  <a:pt x="3577855" y="28033"/>
                </a:lnTo>
                <a:lnTo>
                  <a:pt x="3578208" y="28033"/>
                </a:lnTo>
                <a:lnTo>
                  <a:pt x="3577855" y="27781"/>
                </a:lnTo>
                <a:lnTo>
                  <a:pt x="3578208" y="27781"/>
                </a:lnTo>
                <a:lnTo>
                  <a:pt x="3577855" y="27529"/>
                </a:lnTo>
                <a:lnTo>
                  <a:pt x="3578207" y="27529"/>
                </a:lnTo>
                <a:lnTo>
                  <a:pt x="3577855" y="27278"/>
                </a:lnTo>
                <a:lnTo>
                  <a:pt x="3578208" y="27278"/>
                </a:lnTo>
                <a:lnTo>
                  <a:pt x="3577855" y="27026"/>
                </a:lnTo>
                <a:lnTo>
                  <a:pt x="3578207" y="27026"/>
                </a:lnTo>
                <a:lnTo>
                  <a:pt x="3577855" y="26775"/>
                </a:lnTo>
                <a:lnTo>
                  <a:pt x="3578208" y="26775"/>
                </a:lnTo>
                <a:lnTo>
                  <a:pt x="3577855" y="26523"/>
                </a:lnTo>
                <a:lnTo>
                  <a:pt x="3578207" y="26523"/>
                </a:lnTo>
                <a:lnTo>
                  <a:pt x="3577855" y="26272"/>
                </a:lnTo>
                <a:lnTo>
                  <a:pt x="3578208" y="26272"/>
                </a:lnTo>
                <a:lnTo>
                  <a:pt x="3577855" y="26020"/>
                </a:lnTo>
                <a:lnTo>
                  <a:pt x="3578207" y="26020"/>
                </a:lnTo>
                <a:lnTo>
                  <a:pt x="3577855" y="25769"/>
                </a:lnTo>
                <a:lnTo>
                  <a:pt x="3578208" y="25769"/>
                </a:lnTo>
                <a:lnTo>
                  <a:pt x="3577855" y="25517"/>
                </a:lnTo>
                <a:lnTo>
                  <a:pt x="3578207" y="25517"/>
                </a:lnTo>
                <a:lnTo>
                  <a:pt x="3577855" y="25266"/>
                </a:lnTo>
                <a:lnTo>
                  <a:pt x="3578208" y="25266"/>
                </a:lnTo>
                <a:lnTo>
                  <a:pt x="3577855" y="25014"/>
                </a:lnTo>
                <a:lnTo>
                  <a:pt x="3578207" y="25014"/>
                </a:lnTo>
                <a:lnTo>
                  <a:pt x="3577855" y="24763"/>
                </a:lnTo>
                <a:lnTo>
                  <a:pt x="3578208" y="24763"/>
                </a:lnTo>
                <a:lnTo>
                  <a:pt x="3577855" y="24511"/>
                </a:lnTo>
                <a:lnTo>
                  <a:pt x="3578207" y="24511"/>
                </a:lnTo>
                <a:lnTo>
                  <a:pt x="3577855" y="24260"/>
                </a:lnTo>
                <a:lnTo>
                  <a:pt x="3578208" y="24260"/>
                </a:lnTo>
                <a:lnTo>
                  <a:pt x="3577855" y="24008"/>
                </a:lnTo>
                <a:lnTo>
                  <a:pt x="3578208" y="24008"/>
                </a:lnTo>
                <a:lnTo>
                  <a:pt x="3577855" y="23756"/>
                </a:lnTo>
                <a:lnTo>
                  <a:pt x="3578207" y="23756"/>
                </a:lnTo>
                <a:lnTo>
                  <a:pt x="3577855" y="23505"/>
                </a:lnTo>
                <a:lnTo>
                  <a:pt x="3578208" y="23505"/>
                </a:lnTo>
                <a:lnTo>
                  <a:pt x="3577855" y="23253"/>
                </a:lnTo>
                <a:lnTo>
                  <a:pt x="3578207" y="23253"/>
                </a:lnTo>
                <a:lnTo>
                  <a:pt x="3577855" y="23002"/>
                </a:lnTo>
                <a:lnTo>
                  <a:pt x="3578208" y="23002"/>
                </a:lnTo>
                <a:lnTo>
                  <a:pt x="3577855" y="22750"/>
                </a:lnTo>
                <a:lnTo>
                  <a:pt x="3578207" y="22750"/>
                </a:lnTo>
                <a:lnTo>
                  <a:pt x="3577855" y="22499"/>
                </a:lnTo>
                <a:lnTo>
                  <a:pt x="3578208" y="22499"/>
                </a:lnTo>
                <a:lnTo>
                  <a:pt x="3577855" y="22247"/>
                </a:lnTo>
                <a:lnTo>
                  <a:pt x="3578207" y="22247"/>
                </a:lnTo>
                <a:lnTo>
                  <a:pt x="3577855" y="21996"/>
                </a:lnTo>
                <a:lnTo>
                  <a:pt x="3578208" y="21996"/>
                </a:lnTo>
                <a:lnTo>
                  <a:pt x="3577855" y="21744"/>
                </a:lnTo>
                <a:lnTo>
                  <a:pt x="3578208" y="21744"/>
                </a:lnTo>
                <a:lnTo>
                  <a:pt x="3577855" y="21492"/>
                </a:lnTo>
                <a:lnTo>
                  <a:pt x="3578207" y="21492"/>
                </a:lnTo>
                <a:lnTo>
                  <a:pt x="3577855" y="21241"/>
                </a:lnTo>
                <a:lnTo>
                  <a:pt x="3578208" y="21241"/>
                </a:lnTo>
                <a:lnTo>
                  <a:pt x="3577855" y="20989"/>
                </a:lnTo>
                <a:lnTo>
                  <a:pt x="3578207" y="20989"/>
                </a:lnTo>
                <a:lnTo>
                  <a:pt x="3577855" y="20738"/>
                </a:lnTo>
                <a:lnTo>
                  <a:pt x="3578208" y="20738"/>
                </a:lnTo>
                <a:lnTo>
                  <a:pt x="3577855" y="20486"/>
                </a:lnTo>
                <a:lnTo>
                  <a:pt x="3578207" y="20486"/>
                </a:lnTo>
                <a:lnTo>
                  <a:pt x="3577855" y="20235"/>
                </a:lnTo>
                <a:lnTo>
                  <a:pt x="3578208" y="20235"/>
                </a:lnTo>
                <a:lnTo>
                  <a:pt x="3577855" y="19983"/>
                </a:lnTo>
                <a:lnTo>
                  <a:pt x="3578207" y="19983"/>
                </a:lnTo>
                <a:lnTo>
                  <a:pt x="3577855" y="19732"/>
                </a:lnTo>
                <a:lnTo>
                  <a:pt x="3578208" y="19732"/>
                </a:lnTo>
                <a:lnTo>
                  <a:pt x="3577855" y="19480"/>
                </a:lnTo>
                <a:lnTo>
                  <a:pt x="3578207" y="19480"/>
                </a:lnTo>
                <a:lnTo>
                  <a:pt x="3577855" y="19229"/>
                </a:lnTo>
                <a:lnTo>
                  <a:pt x="3578208" y="19229"/>
                </a:lnTo>
                <a:lnTo>
                  <a:pt x="3577855" y="18977"/>
                </a:lnTo>
                <a:lnTo>
                  <a:pt x="3578207" y="18977"/>
                </a:lnTo>
                <a:lnTo>
                  <a:pt x="3577855" y="18726"/>
                </a:lnTo>
                <a:lnTo>
                  <a:pt x="3578208" y="18726"/>
                </a:lnTo>
                <a:lnTo>
                  <a:pt x="3577855" y="18474"/>
                </a:lnTo>
                <a:lnTo>
                  <a:pt x="3578208" y="18474"/>
                </a:lnTo>
                <a:lnTo>
                  <a:pt x="3577855" y="18222"/>
                </a:lnTo>
                <a:lnTo>
                  <a:pt x="3578207" y="18222"/>
                </a:lnTo>
                <a:lnTo>
                  <a:pt x="3577855" y="17971"/>
                </a:lnTo>
                <a:lnTo>
                  <a:pt x="3578208" y="17971"/>
                </a:lnTo>
                <a:lnTo>
                  <a:pt x="3577855" y="17719"/>
                </a:lnTo>
                <a:lnTo>
                  <a:pt x="3578207" y="17719"/>
                </a:lnTo>
                <a:lnTo>
                  <a:pt x="3577855" y="17468"/>
                </a:lnTo>
                <a:lnTo>
                  <a:pt x="3578208" y="17468"/>
                </a:lnTo>
                <a:lnTo>
                  <a:pt x="3577855" y="17216"/>
                </a:lnTo>
                <a:lnTo>
                  <a:pt x="3578207" y="17216"/>
                </a:lnTo>
                <a:lnTo>
                  <a:pt x="3577855" y="16965"/>
                </a:lnTo>
                <a:lnTo>
                  <a:pt x="3578208" y="16965"/>
                </a:lnTo>
                <a:lnTo>
                  <a:pt x="3577855" y="16713"/>
                </a:lnTo>
                <a:lnTo>
                  <a:pt x="3578207" y="16713"/>
                </a:lnTo>
                <a:lnTo>
                  <a:pt x="3577855" y="16462"/>
                </a:lnTo>
                <a:lnTo>
                  <a:pt x="3578208" y="16462"/>
                </a:lnTo>
                <a:lnTo>
                  <a:pt x="3577855" y="16210"/>
                </a:lnTo>
                <a:lnTo>
                  <a:pt x="3578208" y="16210"/>
                </a:lnTo>
                <a:lnTo>
                  <a:pt x="3577855" y="15958"/>
                </a:lnTo>
                <a:lnTo>
                  <a:pt x="3578207" y="15958"/>
                </a:lnTo>
                <a:lnTo>
                  <a:pt x="3577855" y="15707"/>
                </a:lnTo>
                <a:lnTo>
                  <a:pt x="3578208" y="15707"/>
                </a:lnTo>
                <a:lnTo>
                  <a:pt x="3577855" y="15455"/>
                </a:lnTo>
                <a:lnTo>
                  <a:pt x="3578207" y="15455"/>
                </a:lnTo>
                <a:lnTo>
                  <a:pt x="3577855" y="15204"/>
                </a:lnTo>
                <a:lnTo>
                  <a:pt x="3578208" y="15204"/>
                </a:lnTo>
                <a:lnTo>
                  <a:pt x="3577855" y="14952"/>
                </a:lnTo>
                <a:lnTo>
                  <a:pt x="3578207" y="14952"/>
                </a:lnTo>
                <a:lnTo>
                  <a:pt x="3577855" y="14701"/>
                </a:lnTo>
                <a:lnTo>
                  <a:pt x="3578208" y="14701"/>
                </a:lnTo>
                <a:lnTo>
                  <a:pt x="3577855" y="14449"/>
                </a:lnTo>
                <a:lnTo>
                  <a:pt x="3578207" y="14449"/>
                </a:lnTo>
                <a:lnTo>
                  <a:pt x="3577855" y="14198"/>
                </a:lnTo>
                <a:lnTo>
                  <a:pt x="3578208" y="14198"/>
                </a:lnTo>
                <a:lnTo>
                  <a:pt x="3577855" y="13946"/>
                </a:lnTo>
                <a:lnTo>
                  <a:pt x="3578207" y="13946"/>
                </a:lnTo>
                <a:lnTo>
                  <a:pt x="3577855" y="13695"/>
                </a:lnTo>
                <a:lnTo>
                  <a:pt x="3578208" y="13695"/>
                </a:lnTo>
                <a:lnTo>
                  <a:pt x="3577855" y="13443"/>
                </a:lnTo>
                <a:lnTo>
                  <a:pt x="3578207" y="13443"/>
                </a:lnTo>
                <a:lnTo>
                  <a:pt x="3577855" y="13192"/>
                </a:lnTo>
                <a:lnTo>
                  <a:pt x="3578209" y="13192"/>
                </a:lnTo>
                <a:close/>
                <a:moveTo>
                  <a:pt x="1989924" y="12940"/>
                </a:moveTo>
                <a:lnTo>
                  <a:pt x="2106389" y="12940"/>
                </a:lnTo>
                <a:lnTo>
                  <a:pt x="2106354" y="13192"/>
                </a:lnTo>
                <a:lnTo>
                  <a:pt x="2106389" y="13192"/>
                </a:lnTo>
                <a:lnTo>
                  <a:pt x="2106354" y="13443"/>
                </a:lnTo>
                <a:lnTo>
                  <a:pt x="2106389" y="13443"/>
                </a:lnTo>
                <a:lnTo>
                  <a:pt x="2106354" y="13695"/>
                </a:lnTo>
                <a:lnTo>
                  <a:pt x="2106389" y="13695"/>
                </a:lnTo>
                <a:lnTo>
                  <a:pt x="2106354" y="13946"/>
                </a:lnTo>
                <a:lnTo>
                  <a:pt x="2106389" y="13946"/>
                </a:lnTo>
                <a:lnTo>
                  <a:pt x="2106354" y="14198"/>
                </a:lnTo>
                <a:lnTo>
                  <a:pt x="2106389" y="14198"/>
                </a:lnTo>
                <a:lnTo>
                  <a:pt x="2106354" y="14449"/>
                </a:lnTo>
                <a:lnTo>
                  <a:pt x="2106389" y="14449"/>
                </a:lnTo>
                <a:lnTo>
                  <a:pt x="2106354" y="14701"/>
                </a:lnTo>
                <a:lnTo>
                  <a:pt x="2106389" y="14701"/>
                </a:lnTo>
                <a:lnTo>
                  <a:pt x="2106354" y="14952"/>
                </a:lnTo>
                <a:lnTo>
                  <a:pt x="2106389" y="14952"/>
                </a:lnTo>
                <a:lnTo>
                  <a:pt x="2106354" y="15204"/>
                </a:lnTo>
                <a:lnTo>
                  <a:pt x="2106389" y="15204"/>
                </a:lnTo>
                <a:lnTo>
                  <a:pt x="2106354" y="15455"/>
                </a:lnTo>
                <a:lnTo>
                  <a:pt x="2106389" y="15455"/>
                </a:lnTo>
                <a:lnTo>
                  <a:pt x="2106354" y="15707"/>
                </a:lnTo>
                <a:lnTo>
                  <a:pt x="2106389" y="15707"/>
                </a:lnTo>
                <a:lnTo>
                  <a:pt x="2106354" y="15958"/>
                </a:lnTo>
                <a:lnTo>
                  <a:pt x="2106389" y="15958"/>
                </a:lnTo>
                <a:lnTo>
                  <a:pt x="2106354" y="16210"/>
                </a:lnTo>
                <a:lnTo>
                  <a:pt x="2106389" y="16210"/>
                </a:lnTo>
                <a:lnTo>
                  <a:pt x="2106354" y="16462"/>
                </a:lnTo>
                <a:lnTo>
                  <a:pt x="2106389" y="16462"/>
                </a:lnTo>
                <a:lnTo>
                  <a:pt x="2106354" y="16713"/>
                </a:lnTo>
                <a:lnTo>
                  <a:pt x="2106389" y="16713"/>
                </a:lnTo>
                <a:lnTo>
                  <a:pt x="2106354" y="16965"/>
                </a:lnTo>
                <a:lnTo>
                  <a:pt x="2106389" y="16965"/>
                </a:lnTo>
                <a:lnTo>
                  <a:pt x="2106354" y="17216"/>
                </a:lnTo>
                <a:lnTo>
                  <a:pt x="2106389" y="17216"/>
                </a:lnTo>
                <a:lnTo>
                  <a:pt x="2106354" y="17468"/>
                </a:lnTo>
                <a:lnTo>
                  <a:pt x="2106389" y="17468"/>
                </a:lnTo>
                <a:lnTo>
                  <a:pt x="2106354" y="17719"/>
                </a:lnTo>
                <a:lnTo>
                  <a:pt x="2106389" y="17719"/>
                </a:lnTo>
                <a:lnTo>
                  <a:pt x="2106354" y="17971"/>
                </a:lnTo>
                <a:lnTo>
                  <a:pt x="2106389" y="17971"/>
                </a:lnTo>
                <a:lnTo>
                  <a:pt x="2106354" y="18222"/>
                </a:lnTo>
                <a:lnTo>
                  <a:pt x="2106389" y="18222"/>
                </a:lnTo>
                <a:lnTo>
                  <a:pt x="2106354" y="18474"/>
                </a:lnTo>
                <a:lnTo>
                  <a:pt x="2106389" y="18474"/>
                </a:lnTo>
                <a:lnTo>
                  <a:pt x="2106354" y="18726"/>
                </a:lnTo>
                <a:lnTo>
                  <a:pt x="2106389" y="18726"/>
                </a:lnTo>
                <a:lnTo>
                  <a:pt x="2106354" y="18977"/>
                </a:lnTo>
                <a:lnTo>
                  <a:pt x="2106389" y="18977"/>
                </a:lnTo>
                <a:lnTo>
                  <a:pt x="2106354" y="19229"/>
                </a:lnTo>
                <a:lnTo>
                  <a:pt x="2106389" y="19229"/>
                </a:lnTo>
                <a:lnTo>
                  <a:pt x="2106354" y="19480"/>
                </a:lnTo>
                <a:lnTo>
                  <a:pt x="2106389" y="19480"/>
                </a:lnTo>
                <a:lnTo>
                  <a:pt x="2106354" y="19732"/>
                </a:lnTo>
                <a:lnTo>
                  <a:pt x="2106389" y="19732"/>
                </a:lnTo>
                <a:lnTo>
                  <a:pt x="2106354" y="19983"/>
                </a:lnTo>
                <a:lnTo>
                  <a:pt x="2106389" y="19983"/>
                </a:lnTo>
                <a:lnTo>
                  <a:pt x="2106354" y="20235"/>
                </a:lnTo>
                <a:lnTo>
                  <a:pt x="2106389" y="20235"/>
                </a:lnTo>
                <a:lnTo>
                  <a:pt x="2106354" y="20486"/>
                </a:lnTo>
                <a:lnTo>
                  <a:pt x="2106389" y="20486"/>
                </a:lnTo>
                <a:lnTo>
                  <a:pt x="2106354" y="20738"/>
                </a:lnTo>
                <a:lnTo>
                  <a:pt x="2106389" y="20738"/>
                </a:lnTo>
                <a:lnTo>
                  <a:pt x="2106354" y="20989"/>
                </a:lnTo>
                <a:lnTo>
                  <a:pt x="2106389" y="20989"/>
                </a:lnTo>
                <a:lnTo>
                  <a:pt x="2106354" y="21241"/>
                </a:lnTo>
                <a:lnTo>
                  <a:pt x="2106389" y="21241"/>
                </a:lnTo>
                <a:lnTo>
                  <a:pt x="2106354" y="21492"/>
                </a:lnTo>
                <a:lnTo>
                  <a:pt x="2106389" y="21492"/>
                </a:lnTo>
                <a:lnTo>
                  <a:pt x="2106354" y="21744"/>
                </a:lnTo>
                <a:lnTo>
                  <a:pt x="2106389" y="21744"/>
                </a:lnTo>
                <a:lnTo>
                  <a:pt x="2106354" y="21996"/>
                </a:lnTo>
                <a:lnTo>
                  <a:pt x="2106389" y="21996"/>
                </a:lnTo>
                <a:lnTo>
                  <a:pt x="2106354" y="22247"/>
                </a:lnTo>
                <a:lnTo>
                  <a:pt x="2106389" y="22247"/>
                </a:lnTo>
                <a:lnTo>
                  <a:pt x="2106354" y="22499"/>
                </a:lnTo>
                <a:lnTo>
                  <a:pt x="2106389" y="22499"/>
                </a:lnTo>
                <a:lnTo>
                  <a:pt x="2106354" y="22750"/>
                </a:lnTo>
                <a:lnTo>
                  <a:pt x="2106389" y="22750"/>
                </a:lnTo>
                <a:lnTo>
                  <a:pt x="2106354" y="23002"/>
                </a:lnTo>
                <a:lnTo>
                  <a:pt x="2106389" y="23002"/>
                </a:lnTo>
                <a:lnTo>
                  <a:pt x="2106354" y="23253"/>
                </a:lnTo>
                <a:lnTo>
                  <a:pt x="2106389" y="23253"/>
                </a:lnTo>
                <a:lnTo>
                  <a:pt x="2106354" y="23505"/>
                </a:lnTo>
                <a:lnTo>
                  <a:pt x="2106389" y="23505"/>
                </a:lnTo>
                <a:lnTo>
                  <a:pt x="2106354" y="23756"/>
                </a:lnTo>
                <a:lnTo>
                  <a:pt x="2106389" y="23756"/>
                </a:lnTo>
                <a:lnTo>
                  <a:pt x="2106354" y="24008"/>
                </a:lnTo>
                <a:lnTo>
                  <a:pt x="2106389" y="24008"/>
                </a:lnTo>
                <a:lnTo>
                  <a:pt x="2106354" y="24260"/>
                </a:lnTo>
                <a:lnTo>
                  <a:pt x="2106389" y="24260"/>
                </a:lnTo>
                <a:lnTo>
                  <a:pt x="2106354" y="24511"/>
                </a:lnTo>
                <a:lnTo>
                  <a:pt x="2106389" y="24511"/>
                </a:lnTo>
                <a:lnTo>
                  <a:pt x="2106354" y="24763"/>
                </a:lnTo>
                <a:lnTo>
                  <a:pt x="2106389" y="24763"/>
                </a:lnTo>
                <a:lnTo>
                  <a:pt x="2106354" y="25014"/>
                </a:lnTo>
                <a:lnTo>
                  <a:pt x="2106389" y="25014"/>
                </a:lnTo>
                <a:lnTo>
                  <a:pt x="2106354" y="25266"/>
                </a:lnTo>
                <a:lnTo>
                  <a:pt x="2106389" y="25266"/>
                </a:lnTo>
                <a:lnTo>
                  <a:pt x="2106354" y="25517"/>
                </a:lnTo>
                <a:lnTo>
                  <a:pt x="2106389" y="25517"/>
                </a:lnTo>
                <a:lnTo>
                  <a:pt x="2106354" y="25769"/>
                </a:lnTo>
                <a:lnTo>
                  <a:pt x="2106389" y="25769"/>
                </a:lnTo>
                <a:lnTo>
                  <a:pt x="2106354" y="26020"/>
                </a:lnTo>
                <a:lnTo>
                  <a:pt x="2106389" y="26020"/>
                </a:lnTo>
                <a:lnTo>
                  <a:pt x="2106354" y="26272"/>
                </a:lnTo>
                <a:lnTo>
                  <a:pt x="2106389" y="26272"/>
                </a:lnTo>
                <a:lnTo>
                  <a:pt x="2106354" y="26523"/>
                </a:lnTo>
                <a:lnTo>
                  <a:pt x="2106389" y="26523"/>
                </a:lnTo>
                <a:lnTo>
                  <a:pt x="2106354" y="26775"/>
                </a:lnTo>
                <a:lnTo>
                  <a:pt x="2106389" y="26775"/>
                </a:lnTo>
                <a:lnTo>
                  <a:pt x="2106354" y="27026"/>
                </a:lnTo>
                <a:lnTo>
                  <a:pt x="2106389" y="27026"/>
                </a:lnTo>
                <a:lnTo>
                  <a:pt x="2106354" y="27278"/>
                </a:lnTo>
                <a:lnTo>
                  <a:pt x="2106389" y="27278"/>
                </a:lnTo>
                <a:lnTo>
                  <a:pt x="2106354" y="27529"/>
                </a:lnTo>
                <a:lnTo>
                  <a:pt x="2106389" y="27529"/>
                </a:lnTo>
                <a:lnTo>
                  <a:pt x="2106354" y="27781"/>
                </a:lnTo>
                <a:lnTo>
                  <a:pt x="2106389" y="27781"/>
                </a:lnTo>
                <a:lnTo>
                  <a:pt x="2106354" y="28033"/>
                </a:lnTo>
                <a:lnTo>
                  <a:pt x="2106389" y="28033"/>
                </a:lnTo>
                <a:lnTo>
                  <a:pt x="2106354" y="28284"/>
                </a:lnTo>
                <a:lnTo>
                  <a:pt x="2106389" y="28284"/>
                </a:lnTo>
                <a:lnTo>
                  <a:pt x="2106354" y="28536"/>
                </a:lnTo>
                <a:lnTo>
                  <a:pt x="2106389" y="28536"/>
                </a:lnTo>
                <a:lnTo>
                  <a:pt x="2106354" y="28787"/>
                </a:lnTo>
                <a:lnTo>
                  <a:pt x="2106389" y="28787"/>
                </a:lnTo>
                <a:lnTo>
                  <a:pt x="2106354" y="29039"/>
                </a:lnTo>
                <a:lnTo>
                  <a:pt x="2106389" y="29039"/>
                </a:lnTo>
                <a:lnTo>
                  <a:pt x="2106354" y="29290"/>
                </a:lnTo>
                <a:lnTo>
                  <a:pt x="2106389" y="29290"/>
                </a:lnTo>
                <a:lnTo>
                  <a:pt x="2106354" y="29542"/>
                </a:lnTo>
                <a:lnTo>
                  <a:pt x="2106389" y="29542"/>
                </a:lnTo>
                <a:lnTo>
                  <a:pt x="2106354" y="29793"/>
                </a:lnTo>
                <a:lnTo>
                  <a:pt x="2106389" y="29793"/>
                </a:lnTo>
                <a:lnTo>
                  <a:pt x="2106354" y="30045"/>
                </a:lnTo>
                <a:lnTo>
                  <a:pt x="2106389" y="30045"/>
                </a:lnTo>
                <a:lnTo>
                  <a:pt x="2106354" y="30297"/>
                </a:lnTo>
                <a:lnTo>
                  <a:pt x="2106389" y="30297"/>
                </a:lnTo>
                <a:lnTo>
                  <a:pt x="2106354" y="30548"/>
                </a:lnTo>
                <a:lnTo>
                  <a:pt x="2106389" y="30548"/>
                </a:lnTo>
                <a:lnTo>
                  <a:pt x="2106354" y="30800"/>
                </a:lnTo>
                <a:lnTo>
                  <a:pt x="2106389" y="30800"/>
                </a:lnTo>
                <a:lnTo>
                  <a:pt x="2106354" y="31051"/>
                </a:lnTo>
                <a:lnTo>
                  <a:pt x="2106389" y="31051"/>
                </a:lnTo>
                <a:lnTo>
                  <a:pt x="2106354" y="31303"/>
                </a:lnTo>
                <a:lnTo>
                  <a:pt x="2106389" y="31303"/>
                </a:lnTo>
                <a:lnTo>
                  <a:pt x="2106354" y="31554"/>
                </a:lnTo>
                <a:lnTo>
                  <a:pt x="2106389" y="31554"/>
                </a:lnTo>
                <a:lnTo>
                  <a:pt x="2106354" y="31806"/>
                </a:lnTo>
                <a:lnTo>
                  <a:pt x="2106389" y="31806"/>
                </a:lnTo>
                <a:lnTo>
                  <a:pt x="2106354" y="32057"/>
                </a:lnTo>
                <a:lnTo>
                  <a:pt x="2106389" y="32057"/>
                </a:lnTo>
                <a:lnTo>
                  <a:pt x="2106354" y="32309"/>
                </a:lnTo>
                <a:lnTo>
                  <a:pt x="2106389" y="32309"/>
                </a:lnTo>
                <a:lnTo>
                  <a:pt x="2106354" y="32560"/>
                </a:lnTo>
                <a:lnTo>
                  <a:pt x="2106389" y="32560"/>
                </a:lnTo>
                <a:lnTo>
                  <a:pt x="2106354" y="32812"/>
                </a:lnTo>
                <a:lnTo>
                  <a:pt x="2106389" y="32812"/>
                </a:lnTo>
                <a:lnTo>
                  <a:pt x="2106354" y="33063"/>
                </a:lnTo>
                <a:lnTo>
                  <a:pt x="2106389" y="33063"/>
                </a:lnTo>
                <a:lnTo>
                  <a:pt x="2106354" y="33315"/>
                </a:lnTo>
                <a:lnTo>
                  <a:pt x="2106389" y="33315"/>
                </a:lnTo>
                <a:lnTo>
                  <a:pt x="2088355" y="162800"/>
                </a:lnTo>
                <a:lnTo>
                  <a:pt x="2365618" y="162800"/>
                </a:lnTo>
                <a:lnTo>
                  <a:pt x="2365582" y="163052"/>
                </a:lnTo>
                <a:lnTo>
                  <a:pt x="2365618" y="163052"/>
                </a:lnTo>
                <a:lnTo>
                  <a:pt x="2365582" y="163303"/>
                </a:lnTo>
                <a:lnTo>
                  <a:pt x="2365618" y="163303"/>
                </a:lnTo>
                <a:lnTo>
                  <a:pt x="2365582" y="163555"/>
                </a:lnTo>
                <a:lnTo>
                  <a:pt x="2365618" y="163555"/>
                </a:lnTo>
                <a:lnTo>
                  <a:pt x="2365582" y="163806"/>
                </a:lnTo>
                <a:lnTo>
                  <a:pt x="2365618" y="163806"/>
                </a:lnTo>
                <a:lnTo>
                  <a:pt x="2365582" y="164058"/>
                </a:lnTo>
                <a:lnTo>
                  <a:pt x="2365618" y="164058"/>
                </a:lnTo>
                <a:lnTo>
                  <a:pt x="2365582" y="164309"/>
                </a:lnTo>
                <a:lnTo>
                  <a:pt x="2365618" y="164309"/>
                </a:lnTo>
                <a:lnTo>
                  <a:pt x="2365582" y="164561"/>
                </a:lnTo>
                <a:lnTo>
                  <a:pt x="2365618" y="164561"/>
                </a:lnTo>
                <a:lnTo>
                  <a:pt x="2365582" y="164812"/>
                </a:lnTo>
                <a:lnTo>
                  <a:pt x="2365618" y="164812"/>
                </a:lnTo>
                <a:lnTo>
                  <a:pt x="2365582" y="165064"/>
                </a:lnTo>
                <a:lnTo>
                  <a:pt x="2365618" y="165064"/>
                </a:lnTo>
                <a:lnTo>
                  <a:pt x="2365582" y="165315"/>
                </a:lnTo>
                <a:lnTo>
                  <a:pt x="2365618" y="165315"/>
                </a:lnTo>
                <a:lnTo>
                  <a:pt x="2365582" y="165567"/>
                </a:lnTo>
                <a:lnTo>
                  <a:pt x="2365618" y="165567"/>
                </a:lnTo>
                <a:lnTo>
                  <a:pt x="2365582" y="165818"/>
                </a:lnTo>
                <a:lnTo>
                  <a:pt x="2365618" y="165818"/>
                </a:lnTo>
                <a:lnTo>
                  <a:pt x="2365582" y="166070"/>
                </a:lnTo>
                <a:lnTo>
                  <a:pt x="2365618" y="166070"/>
                </a:lnTo>
                <a:lnTo>
                  <a:pt x="2365582" y="166322"/>
                </a:lnTo>
                <a:lnTo>
                  <a:pt x="2365618" y="166322"/>
                </a:lnTo>
                <a:lnTo>
                  <a:pt x="2365582" y="166573"/>
                </a:lnTo>
                <a:lnTo>
                  <a:pt x="2365618" y="166573"/>
                </a:lnTo>
                <a:lnTo>
                  <a:pt x="2365582" y="166825"/>
                </a:lnTo>
                <a:lnTo>
                  <a:pt x="2365618" y="166825"/>
                </a:lnTo>
                <a:lnTo>
                  <a:pt x="2365582" y="167076"/>
                </a:lnTo>
                <a:lnTo>
                  <a:pt x="2365618" y="167076"/>
                </a:lnTo>
                <a:lnTo>
                  <a:pt x="2365582" y="167328"/>
                </a:lnTo>
                <a:lnTo>
                  <a:pt x="2365618" y="167328"/>
                </a:lnTo>
                <a:lnTo>
                  <a:pt x="2365582" y="167579"/>
                </a:lnTo>
                <a:lnTo>
                  <a:pt x="2365618" y="167579"/>
                </a:lnTo>
                <a:lnTo>
                  <a:pt x="2365582" y="167831"/>
                </a:lnTo>
                <a:lnTo>
                  <a:pt x="2365618" y="167831"/>
                </a:lnTo>
                <a:lnTo>
                  <a:pt x="2365582" y="168082"/>
                </a:lnTo>
                <a:lnTo>
                  <a:pt x="2365618" y="168082"/>
                </a:lnTo>
                <a:lnTo>
                  <a:pt x="2365582" y="168334"/>
                </a:lnTo>
                <a:lnTo>
                  <a:pt x="2365618" y="168334"/>
                </a:lnTo>
                <a:lnTo>
                  <a:pt x="2365582" y="168586"/>
                </a:lnTo>
                <a:lnTo>
                  <a:pt x="2365618" y="168586"/>
                </a:lnTo>
                <a:lnTo>
                  <a:pt x="2365582" y="168837"/>
                </a:lnTo>
                <a:lnTo>
                  <a:pt x="2365618" y="168837"/>
                </a:lnTo>
                <a:lnTo>
                  <a:pt x="2365582" y="169089"/>
                </a:lnTo>
                <a:lnTo>
                  <a:pt x="2365618" y="169089"/>
                </a:lnTo>
                <a:lnTo>
                  <a:pt x="2365582" y="169340"/>
                </a:lnTo>
                <a:lnTo>
                  <a:pt x="2365618" y="169340"/>
                </a:lnTo>
                <a:lnTo>
                  <a:pt x="2365582" y="169592"/>
                </a:lnTo>
                <a:lnTo>
                  <a:pt x="2365618" y="169592"/>
                </a:lnTo>
                <a:lnTo>
                  <a:pt x="2365582" y="169843"/>
                </a:lnTo>
                <a:lnTo>
                  <a:pt x="2365618" y="169843"/>
                </a:lnTo>
                <a:lnTo>
                  <a:pt x="2365582" y="170095"/>
                </a:lnTo>
                <a:lnTo>
                  <a:pt x="2365618" y="170095"/>
                </a:lnTo>
                <a:lnTo>
                  <a:pt x="2365582" y="170346"/>
                </a:lnTo>
                <a:lnTo>
                  <a:pt x="2365618" y="170346"/>
                </a:lnTo>
                <a:lnTo>
                  <a:pt x="2365582" y="170598"/>
                </a:lnTo>
                <a:lnTo>
                  <a:pt x="2365618" y="170598"/>
                </a:lnTo>
                <a:lnTo>
                  <a:pt x="2365582" y="170849"/>
                </a:lnTo>
                <a:lnTo>
                  <a:pt x="2365618" y="170849"/>
                </a:lnTo>
                <a:lnTo>
                  <a:pt x="2365582" y="171101"/>
                </a:lnTo>
                <a:lnTo>
                  <a:pt x="2365618" y="171101"/>
                </a:lnTo>
                <a:lnTo>
                  <a:pt x="2365582" y="171352"/>
                </a:lnTo>
                <a:lnTo>
                  <a:pt x="2365618" y="171352"/>
                </a:lnTo>
                <a:lnTo>
                  <a:pt x="2365582" y="171604"/>
                </a:lnTo>
                <a:lnTo>
                  <a:pt x="2365618" y="171604"/>
                </a:lnTo>
                <a:lnTo>
                  <a:pt x="2365582" y="171856"/>
                </a:lnTo>
                <a:lnTo>
                  <a:pt x="2365618" y="171856"/>
                </a:lnTo>
                <a:lnTo>
                  <a:pt x="2365582" y="172107"/>
                </a:lnTo>
                <a:lnTo>
                  <a:pt x="2365618" y="172107"/>
                </a:lnTo>
                <a:lnTo>
                  <a:pt x="2365582" y="172359"/>
                </a:lnTo>
                <a:lnTo>
                  <a:pt x="2365618" y="172359"/>
                </a:lnTo>
                <a:lnTo>
                  <a:pt x="2365582" y="172610"/>
                </a:lnTo>
                <a:lnTo>
                  <a:pt x="2365618" y="172610"/>
                </a:lnTo>
                <a:lnTo>
                  <a:pt x="2365582" y="172862"/>
                </a:lnTo>
                <a:lnTo>
                  <a:pt x="2365618" y="172862"/>
                </a:lnTo>
                <a:lnTo>
                  <a:pt x="2365582" y="173113"/>
                </a:lnTo>
                <a:lnTo>
                  <a:pt x="2365618" y="173113"/>
                </a:lnTo>
                <a:lnTo>
                  <a:pt x="2365582" y="173365"/>
                </a:lnTo>
                <a:lnTo>
                  <a:pt x="2365618" y="173365"/>
                </a:lnTo>
                <a:lnTo>
                  <a:pt x="2365582" y="173616"/>
                </a:lnTo>
                <a:lnTo>
                  <a:pt x="2365618" y="173616"/>
                </a:lnTo>
                <a:lnTo>
                  <a:pt x="2365582" y="173868"/>
                </a:lnTo>
                <a:lnTo>
                  <a:pt x="2365618" y="173868"/>
                </a:lnTo>
                <a:lnTo>
                  <a:pt x="2365582" y="174120"/>
                </a:lnTo>
                <a:lnTo>
                  <a:pt x="2365618" y="174120"/>
                </a:lnTo>
                <a:lnTo>
                  <a:pt x="2365582" y="174371"/>
                </a:lnTo>
                <a:lnTo>
                  <a:pt x="2365618" y="174371"/>
                </a:lnTo>
                <a:lnTo>
                  <a:pt x="2365582" y="174623"/>
                </a:lnTo>
                <a:lnTo>
                  <a:pt x="2365618" y="174623"/>
                </a:lnTo>
                <a:lnTo>
                  <a:pt x="2365582" y="174874"/>
                </a:lnTo>
                <a:lnTo>
                  <a:pt x="2365618" y="174874"/>
                </a:lnTo>
                <a:lnTo>
                  <a:pt x="2365582" y="175126"/>
                </a:lnTo>
                <a:lnTo>
                  <a:pt x="2365618" y="175126"/>
                </a:lnTo>
                <a:lnTo>
                  <a:pt x="2365582" y="175377"/>
                </a:lnTo>
                <a:lnTo>
                  <a:pt x="2365618" y="175377"/>
                </a:lnTo>
                <a:lnTo>
                  <a:pt x="2365582" y="175629"/>
                </a:lnTo>
                <a:lnTo>
                  <a:pt x="2365618" y="175629"/>
                </a:lnTo>
                <a:lnTo>
                  <a:pt x="2365582" y="175880"/>
                </a:lnTo>
                <a:lnTo>
                  <a:pt x="2365618" y="175880"/>
                </a:lnTo>
                <a:lnTo>
                  <a:pt x="2365582" y="176132"/>
                </a:lnTo>
                <a:lnTo>
                  <a:pt x="2365618" y="176132"/>
                </a:lnTo>
                <a:lnTo>
                  <a:pt x="2365582" y="176383"/>
                </a:lnTo>
                <a:lnTo>
                  <a:pt x="2365618" y="176383"/>
                </a:lnTo>
                <a:lnTo>
                  <a:pt x="2365582" y="176635"/>
                </a:lnTo>
                <a:lnTo>
                  <a:pt x="2365618" y="176635"/>
                </a:lnTo>
                <a:lnTo>
                  <a:pt x="2365582" y="176886"/>
                </a:lnTo>
                <a:lnTo>
                  <a:pt x="2365618" y="176886"/>
                </a:lnTo>
                <a:lnTo>
                  <a:pt x="2365582" y="177138"/>
                </a:lnTo>
                <a:lnTo>
                  <a:pt x="2365618" y="177138"/>
                </a:lnTo>
                <a:lnTo>
                  <a:pt x="2365582" y="177389"/>
                </a:lnTo>
                <a:lnTo>
                  <a:pt x="2365618" y="177389"/>
                </a:lnTo>
                <a:lnTo>
                  <a:pt x="2365582" y="177641"/>
                </a:lnTo>
                <a:lnTo>
                  <a:pt x="2365618" y="177641"/>
                </a:lnTo>
                <a:lnTo>
                  <a:pt x="2365582" y="177893"/>
                </a:lnTo>
                <a:lnTo>
                  <a:pt x="2365618" y="177893"/>
                </a:lnTo>
                <a:lnTo>
                  <a:pt x="2365582" y="178144"/>
                </a:lnTo>
                <a:lnTo>
                  <a:pt x="2365618" y="178144"/>
                </a:lnTo>
                <a:lnTo>
                  <a:pt x="2365582" y="178396"/>
                </a:lnTo>
                <a:lnTo>
                  <a:pt x="2365618" y="178396"/>
                </a:lnTo>
                <a:lnTo>
                  <a:pt x="2365582" y="178647"/>
                </a:lnTo>
                <a:lnTo>
                  <a:pt x="2365618" y="178647"/>
                </a:lnTo>
                <a:lnTo>
                  <a:pt x="2365582" y="178899"/>
                </a:lnTo>
                <a:lnTo>
                  <a:pt x="2365618" y="178899"/>
                </a:lnTo>
                <a:lnTo>
                  <a:pt x="2365582" y="179150"/>
                </a:lnTo>
                <a:lnTo>
                  <a:pt x="2365618" y="179150"/>
                </a:lnTo>
                <a:lnTo>
                  <a:pt x="2365582" y="179402"/>
                </a:lnTo>
                <a:lnTo>
                  <a:pt x="2365618" y="179402"/>
                </a:lnTo>
                <a:lnTo>
                  <a:pt x="2365582" y="179653"/>
                </a:lnTo>
                <a:lnTo>
                  <a:pt x="2365618" y="179653"/>
                </a:lnTo>
                <a:lnTo>
                  <a:pt x="2365582" y="179905"/>
                </a:lnTo>
                <a:lnTo>
                  <a:pt x="2365618" y="179905"/>
                </a:lnTo>
                <a:lnTo>
                  <a:pt x="2365582" y="180157"/>
                </a:lnTo>
                <a:lnTo>
                  <a:pt x="2365618" y="180157"/>
                </a:lnTo>
                <a:lnTo>
                  <a:pt x="2365582" y="180408"/>
                </a:lnTo>
                <a:lnTo>
                  <a:pt x="2365618" y="180408"/>
                </a:lnTo>
                <a:lnTo>
                  <a:pt x="2365582" y="180660"/>
                </a:lnTo>
                <a:lnTo>
                  <a:pt x="2365618" y="180660"/>
                </a:lnTo>
                <a:lnTo>
                  <a:pt x="2365582" y="180911"/>
                </a:lnTo>
                <a:lnTo>
                  <a:pt x="2365618" y="180911"/>
                </a:lnTo>
                <a:lnTo>
                  <a:pt x="2365582" y="181163"/>
                </a:lnTo>
                <a:lnTo>
                  <a:pt x="2365618" y="181163"/>
                </a:lnTo>
                <a:lnTo>
                  <a:pt x="2365582" y="181414"/>
                </a:lnTo>
                <a:lnTo>
                  <a:pt x="2365618" y="181414"/>
                </a:lnTo>
                <a:lnTo>
                  <a:pt x="2365582" y="181666"/>
                </a:lnTo>
                <a:lnTo>
                  <a:pt x="2365618" y="181666"/>
                </a:lnTo>
                <a:lnTo>
                  <a:pt x="2365582" y="181917"/>
                </a:lnTo>
                <a:lnTo>
                  <a:pt x="2365618" y="181917"/>
                </a:lnTo>
                <a:lnTo>
                  <a:pt x="2365582" y="182169"/>
                </a:lnTo>
                <a:lnTo>
                  <a:pt x="2365618" y="182169"/>
                </a:lnTo>
                <a:lnTo>
                  <a:pt x="2365582" y="182420"/>
                </a:lnTo>
                <a:lnTo>
                  <a:pt x="2365618" y="182420"/>
                </a:lnTo>
                <a:lnTo>
                  <a:pt x="2365582" y="182672"/>
                </a:lnTo>
                <a:lnTo>
                  <a:pt x="2365618" y="182672"/>
                </a:lnTo>
                <a:lnTo>
                  <a:pt x="2365582" y="182923"/>
                </a:lnTo>
                <a:lnTo>
                  <a:pt x="2365618" y="182923"/>
                </a:lnTo>
                <a:lnTo>
                  <a:pt x="2365582" y="183175"/>
                </a:lnTo>
                <a:lnTo>
                  <a:pt x="2365618" y="183175"/>
                </a:lnTo>
                <a:lnTo>
                  <a:pt x="2351843" y="278769"/>
                </a:lnTo>
                <a:cubicBezTo>
                  <a:pt x="2350590" y="270003"/>
                  <a:pt x="2347251" y="264158"/>
                  <a:pt x="2341824" y="261237"/>
                </a:cubicBezTo>
                <a:cubicBezTo>
                  <a:pt x="2336815" y="258314"/>
                  <a:pt x="2331806" y="257062"/>
                  <a:pt x="2326796" y="257062"/>
                </a:cubicBezTo>
                <a:lnTo>
                  <a:pt x="2099165" y="257062"/>
                </a:lnTo>
                <a:lnTo>
                  <a:pt x="2249988" y="581491"/>
                </a:lnTo>
                <a:lnTo>
                  <a:pt x="2296324" y="581491"/>
                </a:lnTo>
                <a:lnTo>
                  <a:pt x="2323874" y="563123"/>
                </a:lnTo>
                <a:lnTo>
                  <a:pt x="2323834" y="563402"/>
                </a:lnTo>
                <a:lnTo>
                  <a:pt x="2323874" y="563375"/>
                </a:lnTo>
                <a:lnTo>
                  <a:pt x="2323834" y="563653"/>
                </a:lnTo>
                <a:lnTo>
                  <a:pt x="2323874" y="563626"/>
                </a:lnTo>
                <a:lnTo>
                  <a:pt x="2323834" y="563905"/>
                </a:lnTo>
                <a:lnTo>
                  <a:pt x="2323874" y="563878"/>
                </a:lnTo>
                <a:lnTo>
                  <a:pt x="2323834" y="564156"/>
                </a:lnTo>
                <a:lnTo>
                  <a:pt x="2323874" y="564129"/>
                </a:lnTo>
                <a:lnTo>
                  <a:pt x="2323834" y="564408"/>
                </a:lnTo>
                <a:lnTo>
                  <a:pt x="2323874" y="564381"/>
                </a:lnTo>
                <a:lnTo>
                  <a:pt x="2323834" y="564659"/>
                </a:lnTo>
                <a:lnTo>
                  <a:pt x="2323874" y="564632"/>
                </a:lnTo>
                <a:lnTo>
                  <a:pt x="2323834" y="564911"/>
                </a:lnTo>
                <a:lnTo>
                  <a:pt x="2323874" y="564884"/>
                </a:lnTo>
                <a:lnTo>
                  <a:pt x="2323834" y="565162"/>
                </a:lnTo>
                <a:lnTo>
                  <a:pt x="2323874" y="565135"/>
                </a:lnTo>
                <a:lnTo>
                  <a:pt x="2323834" y="565414"/>
                </a:lnTo>
                <a:lnTo>
                  <a:pt x="2323874" y="565387"/>
                </a:lnTo>
                <a:lnTo>
                  <a:pt x="2323834" y="565665"/>
                </a:lnTo>
                <a:lnTo>
                  <a:pt x="2323874" y="565638"/>
                </a:lnTo>
                <a:lnTo>
                  <a:pt x="2323834" y="565917"/>
                </a:lnTo>
                <a:lnTo>
                  <a:pt x="2323874" y="565890"/>
                </a:lnTo>
                <a:lnTo>
                  <a:pt x="2323834" y="566168"/>
                </a:lnTo>
                <a:lnTo>
                  <a:pt x="2323874" y="566141"/>
                </a:lnTo>
                <a:lnTo>
                  <a:pt x="2323834" y="566420"/>
                </a:lnTo>
                <a:lnTo>
                  <a:pt x="2323874" y="566393"/>
                </a:lnTo>
                <a:lnTo>
                  <a:pt x="2323834" y="566672"/>
                </a:lnTo>
                <a:lnTo>
                  <a:pt x="2323874" y="566645"/>
                </a:lnTo>
                <a:lnTo>
                  <a:pt x="2323834" y="566923"/>
                </a:lnTo>
                <a:lnTo>
                  <a:pt x="2323874" y="566896"/>
                </a:lnTo>
                <a:lnTo>
                  <a:pt x="2323834" y="567175"/>
                </a:lnTo>
                <a:lnTo>
                  <a:pt x="2323874" y="567148"/>
                </a:lnTo>
                <a:lnTo>
                  <a:pt x="2323834" y="567426"/>
                </a:lnTo>
                <a:lnTo>
                  <a:pt x="2323874" y="567399"/>
                </a:lnTo>
                <a:lnTo>
                  <a:pt x="2323834" y="567678"/>
                </a:lnTo>
                <a:lnTo>
                  <a:pt x="2323874" y="567651"/>
                </a:lnTo>
                <a:lnTo>
                  <a:pt x="2323834" y="567929"/>
                </a:lnTo>
                <a:lnTo>
                  <a:pt x="2323874" y="567902"/>
                </a:lnTo>
                <a:lnTo>
                  <a:pt x="2323834" y="568181"/>
                </a:lnTo>
                <a:lnTo>
                  <a:pt x="2323874" y="568154"/>
                </a:lnTo>
                <a:lnTo>
                  <a:pt x="2323834" y="568432"/>
                </a:lnTo>
                <a:lnTo>
                  <a:pt x="2323874" y="568405"/>
                </a:lnTo>
                <a:lnTo>
                  <a:pt x="2323834" y="568684"/>
                </a:lnTo>
                <a:lnTo>
                  <a:pt x="2323874" y="568657"/>
                </a:lnTo>
                <a:lnTo>
                  <a:pt x="2323834" y="568936"/>
                </a:lnTo>
                <a:lnTo>
                  <a:pt x="2323874" y="568909"/>
                </a:lnTo>
                <a:lnTo>
                  <a:pt x="2323834" y="569187"/>
                </a:lnTo>
                <a:lnTo>
                  <a:pt x="2323874" y="569160"/>
                </a:lnTo>
                <a:lnTo>
                  <a:pt x="2323834" y="569439"/>
                </a:lnTo>
                <a:lnTo>
                  <a:pt x="2323874" y="569412"/>
                </a:lnTo>
                <a:lnTo>
                  <a:pt x="2323834" y="569690"/>
                </a:lnTo>
                <a:lnTo>
                  <a:pt x="2323874" y="569663"/>
                </a:lnTo>
                <a:lnTo>
                  <a:pt x="2323834" y="569942"/>
                </a:lnTo>
                <a:lnTo>
                  <a:pt x="2323874" y="569915"/>
                </a:lnTo>
                <a:lnTo>
                  <a:pt x="2323834" y="570193"/>
                </a:lnTo>
                <a:lnTo>
                  <a:pt x="2323874" y="570166"/>
                </a:lnTo>
                <a:lnTo>
                  <a:pt x="2323834" y="570445"/>
                </a:lnTo>
                <a:lnTo>
                  <a:pt x="2323874" y="570418"/>
                </a:lnTo>
                <a:lnTo>
                  <a:pt x="2323834" y="570696"/>
                </a:lnTo>
                <a:lnTo>
                  <a:pt x="2323874" y="570669"/>
                </a:lnTo>
                <a:lnTo>
                  <a:pt x="2323834" y="570948"/>
                </a:lnTo>
                <a:lnTo>
                  <a:pt x="2323874" y="570921"/>
                </a:lnTo>
                <a:lnTo>
                  <a:pt x="2323834" y="571199"/>
                </a:lnTo>
                <a:lnTo>
                  <a:pt x="2323874" y="571172"/>
                </a:lnTo>
                <a:lnTo>
                  <a:pt x="2323834" y="571451"/>
                </a:lnTo>
                <a:lnTo>
                  <a:pt x="2323874" y="571424"/>
                </a:lnTo>
                <a:lnTo>
                  <a:pt x="2323834" y="571702"/>
                </a:lnTo>
                <a:lnTo>
                  <a:pt x="2323874" y="571675"/>
                </a:lnTo>
                <a:lnTo>
                  <a:pt x="2323834" y="571954"/>
                </a:lnTo>
                <a:lnTo>
                  <a:pt x="2323874" y="571927"/>
                </a:lnTo>
                <a:lnTo>
                  <a:pt x="2323834" y="572206"/>
                </a:lnTo>
                <a:lnTo>
                  <a:pt x="2323874" y="572179"/>
                </a:lnTo>
                <a:lnTo>
                  <a:pt x="2323834" y="572457"/>
                </a:lnTo>
                <a:lnTo>
                  <a:pt x="2323874" y="572430"/>
                </a:lnTo>
                <a:lnTo>
                  <a:pt x="2323834" y="572709"/>
                </a:lnTo>
                <a:lnTo>
                  <a:pt x="2323874" y="572682"/>
                </a:lnTo>
                <a:lnTo>
                  <a:pt x="2323834" y="572960"/>
                </a:lnTo>
                <a:lnTo>
                  <a:pt x="2323874" y="572933"/>
                </a:lnTo>
                <a:lnTo>
                  <a:pt x="2323834" y="573212"/>
                </a:lnTo>
                <a:lnTo>
                  <a:pt x="2323874" y="573185"/>
                </a:lnTo>
                <a:lnTo>
                  <a:pt x="2323834" y="573463"/>
                </a:lnTo>
                <a:lnTo>
                  <a:pt x="2323874" y="573436"/>
                </a:lnTo>
                <a:lnTo>
                  <a:pt x="2323834" y="573715"/>
                </a:lnTo>
                <a:lnTo>
                  <a:pt x="2323874" y="573688"/>
                </a:lnTo>
                <a:lnTo>
                  <a:pt x="2323834" y="573966"/>
                </a:lnTo>
                <a:lnTo>
                  <a:pt x="2323874" y="573939"/>
                </a:lnTo>
                <a:lnTo>
                  <a:pt x="2323834" y="574218"/>
                </a:lnTo>
                <a:lnTo>
                  <a:pt x="2323874" y="574191"/>
                </a:lnTo>
                <a:lnTo>
                  <a:pt x="2323834" y="574470"/>
                </a:lnTo>
                <a:lnTo>
                  <a:pt x="2323874" y="574443"/>
                </a:lnTo>
                <a:lnTo>
                  <a:pt x="2323834" y="574721"/>
                </a:lnTo>
                <a:lnTo>
                  <a:pt x="2323874" y="574694"/>
                </a:lnTo>
                <a:lnTo>
                  <a:pt x="2323834" y="574973"/>
                </a:lnTo>
                <a:lnTo>
                  <a:pt x="2323874" y="574946"/>
                </a:lnTo>
                <a:lnTo>
                  <a:pt x="2323834" y="575224"/>
                </a:lnTo>
                <a:lnTo>
                  <a:pt x="2323874" y="575197"/>
                </a:lnTo>
                <a:lnTo>
                  <a:pt x="2323834" y="575476"/>
                </a:lnTo>
                <a:lnTo>
                  <a:pt x="2323874" y="575449"/>
                </a:lnTo>
                <a:lnTo>
                  <a:pt x="2323834" y="575727"/>
                </a:lnTo>
                <a:lnTo>
                  <a:pt x="2323874" y="575700"/>
                </a:lnTo>
                <a:lnTo>
                  <a:pt x="2323834" y="575979"/>
                </a:lnTo>
                <a:lnTo>
                  <a:pt x="2323874" y="575952"/>
                </a:lnTo>
                <a:lnTo>
                  <a:pt x="2323834" y="576230"/>
                </a:lnTo>
                <a:lnTo>
                  <a:pt x="2323874" y="576203"/>
                </a:lnTo>
                <a:lnTo>
                  <a:pt x="2323834" y="576482"/>
                </a:lnTo>
                <a:lnTo>
                  <a:pt x="2323874" y="576455"/>
                </a:lnTo>
                <a:lnTo>
                  <a:pt x="2323834" y="576733"/>
                </a:lnTo>
                <a:lnTo>
                  <a:pt x="2323874" y="576706"/>
                </a:lnTo>
                <a:lnTo>
                  <a:pt x="2323834" y="576985"/>
                </a:lnTo>
                <a:lnTo>
                  <a:pt x="2323874" y="576958"/>
                </a:lnTo>
                <a:lnTo>
                  <a:pt x="2323834" y="577236"/>
                </a:lnTo>
                <a:lnTo>
                  <a:pt x="2323874" y="577209"/>
                </a:lnTo>
                <a:lnTo>
                  <a:pt x="2323834" y="577488"/>
                </a:lnTo>
                <a:lnTo>
                  <a:pt x="2323874" y="577461"/>
                </a:lnTo>
                <a:lnTo>
                  <a:pt x="2323834" y="577739"/>
                </a:lnTo>
                <a:lnTo>
                  <a:pt x="2323874" y="577712"/>
                </a:lnTo>
                <a:lnTo>
                  <a:pt x="2323834" y="577991"/>
                </a:lnTo>
                <a:lnTo>
                  <a:pt x="2323874" y="577964"/>
                </a:lnTo>
                <a:lnTo>
                  <a:pt x="2323834" y="578243"/>
                </a:lnTo>
                <a:lnTo>
                  <a:pt x="2323874" y="578216"/>
                </a:lnTo>
                <a:lnTo>
                  <a:pt x="2323834" y="578494"/>
                </a:lnTo>
                <a:lnTo>
                  <a:pt x="2323874" y="578467"/>
                </a:lnTo>
                <a:lnTo>
                  <a:pt x="2323834" y="578746"/>
                </a:lnTo>
                <a:lnTo>
                  <a:pt x="2323874" y="578719"/>
                </a:lnTo>
                <a:lnTo>
                  <a:pt x="2323834" y="578997"/>
                </a:lnTo>
                <a:lnTo>
                  <a:pt x="2323874" y="578970"/>
                </a:lnTo>
                <a:lnTo>
                  <a:pt x="2323834" y="579249"/>
                </a:lnTo>
                <a:lnTo>
                  <a:pt x="2323874" y="579222"/>
                </a:lnTo>
                <a:lnTo>
                  <a:pt x="2323834" y="579500"/>
                </a:lnTo>
                <a:lnTo>
                  <a:pt x="2323874" y="579473"/>
                </a:lnTo>
                <a:lnTo>
                  <a:pt x="2323834" y="579752"/>
                </a:lnTo>
                <a:lnTo>
                  <a:pt x="2323874" y="579725"/>
                </a:lnTo>
                <a:lnTo>
                  <a:pt x="2323834" y="580003"/>
                </a:lnTo>
                <a:lnTo>
                  <a:pt x="2323874" y="579976"/>
                </a:lnTo>
                <a:lnTo>
                  <a:pt x="2323834" y="580255"/>
                </a:lnTo>
                <a:lnTo>
                  <a:pt x="2323874" y="580228"/>
                </a:lnTo>
                <a:lnTo>
                  <a:pt x="2323834" y="580507"/>
                </a:lnTo>
                <a:lnTo>
                  <a:pt x="2323874" y="580480"/>
                </a:lnTo>
                <a:lnTo>
                  <a:pt x="2323834" y="580758"/>
                </a:lnTo>
                <a:lnTo>
                  <a:pt x="2323874" y="580731"/>
                </a:lnTo>
                <a:lnTo>
                  <a:pt x="2323834" y="581010"/>
                </a:lnTo>
                <a:lnTo>
                  <a:pt x="2323874" y="580983"/>
                </a:lnTo>
                <a:lnTo>
                  <a:pt x="2323834" y="581261"/>
                </a:lnTo>
                <a:lnTo>
                  <a:pt x="2323874" y="581234"/>
                </a:lnTo>
                <a:lnTo>
                  <a:pt x="2323834" y="581513"/>
                </a:lnTo>
                <a:lnTo>
                  <a:pt x="2323874" y="581486"/>
                </a:lnTo>
                <a:lnTo>
                  <a:pt x="2323834" y="581764"/>
                </a:lnTo>
                <a:lnTo>
                  <a:pt x="2323874" y="581737"/>
                </a:lnTo>
                <a:lnTo>
                  <a:pt x="2323834" y="582016"/>
                </a:lnTo>
                <a:lnTo>
                  <a:pt x="2323874" y="581989"/>
                </a:lnTo>
                <a:lnTo>
                  <a:pt x="2323834" y="582267"/>
                </a:lnTo>
                <a:lnTo>
                  <a:pt x="2323874" y="582240"/>
                </a:lnTo>
                <a:lnTo>
                  <a:pt x="2323834" y="582519"/>
                </a:lnTo>
                <a:lnTo>
                  <a:pt x="2323874" y="582492"/>
                </a:lnTo>
                <a:lnTo>
                  <a:pt x="2323834" y="582770"/>
                </a:lnTo>
                <a:lnTo>
                  <a:pt x="2323874" y="582743"/>
                </a:lnTo>
                <a:lnTo>
                  <a:pt x="2323834" y="583022"/>
                </a:lnTo>
                <a:lnTo>
                  <a:pt x="2323874" y="582995"/>
                </a:lnTo>
                <a:lnTo>
                  <a:pt x="2323834" y="583273"/>
                </a:lnTo>
                <a:lnTo>
                  <a:pt x="2323874" y="583246"/>
                </a:lnTo>
                <a:lnTo>
                  <a:pt x="2323834" y="583525"/>
                </a:lnTo>
                <a:lnTo>
                  <a:pt x="2323874" y="583498"/>
                </a:lnTo>
                <a:lnTo>
                  <a:pt x="2310516" y="675752"/>
                </a:lnTo>
                <a:lnTo>
                  <a:pt x="2214924" y="675752"/>
                </a:lnTo>
                <a:lnTo>
                  <a:pt x="2213254" y="675752"/>
                </a:lnTo>
                <a:lnTo>
                  <a:pt x="2172345" y="675752"/>
                </a:lnTo>
                <a:lnTo>
                  <a:pt x="2012049" y="327192"/>
                </a:lnTo>
                <a:lnTo>
                  <a:pt x="1753238" y="675335"/>
                </a:lnTo>
                <a:lnTo>
                  <a:pt x="1721931" y="675335"/>
                </a:lnTo>
                <a:lnTo>
                  <a:pt x="1721095" y="675335"/>
                </a:lnTo>
                <a:lnTo>
                  <a:pt x="1609221" y="675335"/>
                </a:lnTo>
                <a:lnTo>
                  <a:pt x="1609258" y="675083"/>
                </a:lnTo>
                <a:lnTo>
                  <a:pt x="1609221" y="675083"/>
                </a:lnTo>
                <a:lnTo>
                  <a:pt x="1609258" y="674832"/>
                </a:lnTo>
                <a:lnTo>
                  <a:pt x="1609221" y="674832"/>
                </a:lnTo>
                <a:lnTo>
                  <a:pt x="1609258" y="674580"/>
                </a:lnTo>
                <a:lnTo>
                  <a:pt x="1609221" y="674580"/>
                </a:lnTo>
                <a:lnTo>
                  <a:pt x="1609258" y="674329"/>
                </a:lnTo>
                <a:lnTo>
                  <a:pt x="1609221" y="674329"/>
                </a:lnTo>
                <a:lnTo>
                  <a:pt x="1609258" y="674077"/>
                </a:lnTo>
                <a:lnTo>
                  <a:pt x="1609221" y="674077"/>
                </a:lnTo>
                <a:lnTo>
                  <a:pt x="1609258" y="673826"/>
                </a:lnTo>
                <a:lnTo>
                  <a:pt x="1609221" y="673826"/>
                </a:lnTo>
                <a:lnTo>
                  <a:pt x="1609258" y="673574"/>
                </a:lnTo>
                <a:lnTo>
                  <a:pt x="1609221" y="673574"/>
                </a:lnTo>
                <a:lnTo>
                  <a:pt x="1609258" y="673323"/>
                </a:lnTo>
                <a:lnTo>
                  <a:pt x="1609221" y="673323"/>
                </a:lnTo>
                <a:lnTo>
                  <a:pt x="1609258" y="673071"/>
                </a:lnTo>
                <a:lnTo>
                  <a:pt x="1609221" y="673071"/>
                </a:lnTo>
                <a:lnTo>
                  <a:pt x="1609258" y="672820"/>
                </a:lnTo>
                <a:lnTo>
                  <a:pt x="1609221" y="672820"/>
                </a:lnTo>
                <a:lnTo>
                  <a:pt x="1609258" y="672568"/>
                </a:lnTo>
                <a:lnTo>
                  <a:pt x="1609221" y="672568"/>
                </a:lnTo>
                <a:lnTo>
                  <a:pt x="1609258" y="672317"/>
                </a:lnTo>
                <a:lnTo>
                  <a:pt x="1609221" y="672317"/>
                </a:lnTo>
                <a:lnTo>
                  <a:pt x="1609258" y="672065"/>
                </a:lnTo>
                <a:lnTo>
                  <a:pt x="1609221" y="672065"/>
                </a:lnTo>
                <a:lnTo>
                  <a:pt x="1609258" y="671813"/>
                </a:lnTo>
                <a:lnTo>
                  <a:pt x="1609221" y="671813"/>
                </a:lnTo>
                <a:lnTo>
                  <a:pt x="1609258" y="671562"/>
                </a:lnTo>
                <a:lnTo>
                  <a:pt x="1609221" y="671562"/>
                </a:lnTo>
                <a:lnTo>
                  <a:pt x="1609258" y="671310"/>
                </a:lnTo>
                <a:lnTo>
                  <a:pt x="1609221" y="671310"/>
                </a:lnTo>
                <a:lnTo>
                  <a:pt x="1609258" y="671059"/>
                </a:lnTo>
                <a:lnTo>
                  <a:pt x="1609221" y="671059"/>
                </a:lnTo>
                <a:lnTo>
                  <a:pt x="1609258" y="670807"/>
                </a:lnTo>
                <a:lnTo>
                  <a:pt x="1609221" y="670807"/>
                </a:lnTo>
                <a:lnTo>
                  <a:pt x="1609258" y="670556"/>
                </a:lnTo>
                <a:lnTo>
                  <a:pt x="1609221" y="670556"/>
                </a:lnTo>
                <a:lnTo>
                  <a:pt x="1609258" y="670304"/>
                </a:lnTo>
                <a:lnTo>
                  <a:pt x="1609221" y="670304"/>
                </a:lnTo>
                <a:lnTo>
                  <a:pt x="1609258" y="670053"/>
                </a:lnTo>
                <a:lnTo>
                  <a:pt x="1609221" y="670053"/>
                </a:lnTo>
                <a:lnTo>
                  <a:pt x="1609258" y="669801"/>
                </a:lnTo>
                <a:lnTo>
                  <a:pt x="1609221" y="669801"/>
                </a:lnTo>
                <a:lnTo>
                  <a:pt x="1609258" y="669549"/>
                </a:lnTo>
                <a:lnTo>
                  <a:pt x="1609221" y="669549"/>
                </a:lnTo>
                <a:lnTo>
                  <a:pt x="1609258" y="669298"/>
                </a:lnTo>
                <a:lnTo>
                  <a:pt x="1609221" y="669298"/>
                </a:lnTo>
                <a:lnTo>
                  <a:pt x="1609258" y="669046"/>
                </a:lnTo>
                <a:lnTo>
                  <a:pt x="1609221" y="669046"/>
                </a:lnTo>
                <a:lnTo>
                  <a:pt x="1609258" y="668795"/>
                </a:lnTo>
                <a:lnTo>
                  <a:pt x="1609221" y="668795"/>
                </a:lnTo>
                <a:lnTo>
                  <a:pt x="1609258" y="668543"/>
                </a:lnTo>
                <a:lnTo>
                  <a:pt x="1609221" y="668543"/>
                </a:lnTo>
                <a:lnTo>
                  <a:pt x="1609258" y="668292"/>
                </a:lnTo>
                <a:lnTo>
                  <a:pt x="1609221" y="668292"/>
                </a:lnTo>
                <a:lnTo>
                  <a:pt x="1609258" y="668040"/>
                </a:lnTo>
                <a:lnTo>
                  <a:pt x="1609221" y="668040"/>
                </a:lnTo>
                <a:lnTo>
                  <a:pt x="1609258" y="667789"/>
                </a:lnTo>
                <a:lnTo>
                  <a:pt x="1609221" y="667789"/>
                </a:lnTo>
                <a:lnTo>
                  <a:pt x="1609258" y="667537"/>
                </a:lnTo>
                <a:lnTo>
                  <a:pt x="1609221" y="667537"/>
                </a:lnTo>
                <a:lnTo>
                  <a:pt x="1609258" y="667286"/>
                </a:lnTo>
                <a:lnTo>
                  <a:pt x="1609221" y="667286"/>
                </a:lnTo>
                <a:lnTo>
                  <a:pt x="1609258" y="667034"/>
                </a:lnTo>
                <a:lnTo>
                  <a:pt x="1609221" y="667034"/>
                </a:lnTo>
                <a:lnTo>
                  <a:pt x="1609258" y="666783"/>
                </a:lnTo>
                <a:lnTo>
                  <a:pt x="1609221" y="666783"/>
                </a:lnTo>
                <a:lnTo>
                  <a:pt x="1609258" y="666531"/>
                </a:lnTo>
                <a:lnTo>
                  <a:pt x="1609221" y="666531"/>
                </a:lnTo>
                <a:lnTo>
                  <a:pt x="1609258" y="666280"/>
                </a:lnTo>
                <a:lnTo>
                  <a:pt x="1609221" y="666280"/>
                </a:lnTo>
                <a:lnTo>
                  <a:pt x="1609258" y="666028"/>
                </a:lnTo>
                <a:lnTo>
                  <a:pt x="1609221" y="666028"/>
                </a:lnTo>
                <a:lnTo>
                  <a:pt x="1609258" y="665776"/>
                </a:lnTo>
                <a:lnTo>
                  <a:pt x="1609221" y="665776"/>
                </a:lnTo>
                <a:lnTo>
                  <a:pt x="1609258" y="665525"/>
                </a:lnTo>
                <a:lnTo>
                  <a:pt x="1609221" y="665525"/>
                </a:lnTo>
                <a:lnTo>
                  <a:pt x="1609258" y="665273"/>
                </a:lnTo>
                <a:lnTo>
                  <a:pt x="1609221" y="665273"/>
                </a:lnTo>
                <a:lnTo>
                  <a:pt x="1609258" y="665022"/>
                </a:lnTo>
                <a:lnTo>
                  <a:pt x="1609221" y="665022"/>
                </a:lnTo>
                <a:lnTo>
                  <a:pt x="1609258" y="664770"/>
                </a:lnTo>
                <a:lnTo>
                  <a:pt x="1609221" y="664770"/>
                </a:lnTo>
                <a:lnTo>
                  <a:pt x="1609258" y="664519"/>
                </a:lnTo>
                <a:lnTo>
                  <a:pt x="1609221" y="664519"/>
                </a:lnTo>
                <a:lnTo>
                  <a:pt x="1609258" y="664267"/>
                </a:lnTo>
                <a:lnTo>
                  <a:pt x="1609221" y="664267"/>
                </a:lnTo>
                <a:lnTo>
                  <a:pt x="1609258" y="664016"/>
                </a:lnTo>
                <a:lnTo>
                  <a:pt x="1609221" y="664016"/>
                </a:lnTo>
                <a:lnTo>
                  <a:pt x="1609258" y="663764"/>
                </a:lnTo>
                <a:lnTo>
                  <a:pt x="1609221" y="663764"/>
                </a:lnTo>
                <a:lnTo>
                  <a:pt x="1609258" y="663512"/>
                </a:lnTo>
                <a:lnTo>
                  <a:pt x="1609221" y="663512"/>
                </a:lnTo>
                <a:lnTo>
                  <a:pt x="1609258" y="663261"/>
                </a:lnTo>
                <a:lnTo>
                  <a:pt x="1609221" y="663261"/>
                </a:lnTo>
                <a:lnTo>
                  <a:pt x="1609258" y="663009"/>
                </a:lnTo>
                <a:lnTo>
                  <a:pt x="1609221" y="663009"/>
                </a:lnTo>
                <a:lnTo>
                  <a:pt x="1609258" y="662758"/>
                </a:lnTo>
                <a:lnTo>
                  <a:pt x="1609221" y="662758"/>
                </a:lnTo>
                <a:lnTo>
                  <a:pt x="1609258" y="662506"/>
                </a:lnTo>
                <a:lnTo>
                  <a:pt x="1609221" y="662506"/>
                </a:lnTo>
                <a:lnTo>
                  <a:pt x="1609258" y="662255"/>
                </a:lnTo>
                <a:lnTo>
                  <a:pt x="1609221" y="662255"/>
                </a:lnTo>
                <a:lnTo>
                  <a:pt x="1609258" y="662003"/>
                </a:lnTo>
                <a:lnTo>
                  <a:pt x="1609221" y="662003"/>
                </a:lnTo>
                <a:lnTo>
                  <a:pt x="1609258" y="661752"/>
                </a:lnTo>
                <a:lnTo>
                  <a:pt x="1609221" y="661752"/>
                </a:lnTo>
                <a:lnTo>
                  <a:pt x="1609258" y="661500"/>
                </a:lnTo>
                <a:lnTo>
                  <a:pt x="1609221" y="661500"/>
                </a:lnTo>
                <a:lnTo>
                  <a:pt x="1609258" y="661249"/>
                </a:lnTo>
                <a:lnTo>
                  <a:pt x="1609221" y="661249"/>
                </a:lnTo>
                <a:lnTo>
                  <a:pt x="1609258" y="660997"/>
                </a:lnTo>
                <a:lnTo>
                  <a:pt x="1609221" y="660997"/>
                </a:lnTo>
                <a:lnTo>
                  <a:pt x="1609258" y="660746"/>
                </a:lnTo>
                <a:lnTo>
                  <a:pt x="1609221" y="660746"/>
                </a:lnTo>
                <a:lnTo>
                  <a:pt x="1609258" y="660494"/>
                </a:lnTo>
                <a:lnTo>
                  <a:pt x="1609221" y="660494"/>
                </a:lnTo>
                <a:lnTo>
                  <a:pt x="1609258" y="660242"/>
                </a:lnTo>
                <a:lnTo>
                  <a:pt x="1609221" y="660242"/>
                </a:lnTo>
                <a:lnTo>
                  <a:pt x="1609258" y="659991"/>
                </a:lnTo>
                <a:lnTo>
                  <a:pt x="1609221" y="659991"/>
                </a:lnTo>
                <a:lnTo>
                  <a:pt x="1609258" y="659739"/>
                </a:lnTo>
                <a:lnTo>
                  <a:pt x="1609221" y="659739"/>
                </a:lnTo>
                <a:lnTo>
                  <a:pt x="1609258" y="659488"/>
                </a:lnTo>
                <a:lnTo>
                  <a:pt x="1609221" y="659488"/>
                </a:lnTo>
                <a:lnTo>
                  <a:pt x="1609258" y="659236"/>
                </a:lnTo>
                <a:lnTo>
                  <a:pt x="1609221" y="659236"/>
                </a:lnTo>
                <a:lnTo>
                  <a:pt x="1609258" y="658985"/>
                </a:lnTo>
                <a:lnTo>
                  <a:pt x="1609221" y="658985"/>
                </a:lnTo>
                <a:lnTo>
                  <a:pt x="1609258" y="658733"/>
                </a:lnTo>
                <a:lnTo>
                  <a:pt x="1609221" y="658733"/>
                </a:lnTo>
                <a:lnTo>
                  <a:pt x="1609258" y="658482"/>
                </a:lnTo>
                <a:lnTo>
                  <a:pt x="1609221" y="658482"/>
                </a:lnTo>
                <a:lnTo>
                  <a:pt x="1609258" y="658230"/>
                </a:lnTo>
                <a:lnTo>
                  <a:pt x="1609221" y="658230"/>
                </a:lnTo>
                <a:lnTo>
                  <a:pt x="1609258" y="657978"/>
                </a:lnTo>
                <a:lnTo>
                  <a:pt x="1609221" y="657978"/>
                </a:lnTo>
                <a:lnTo>
                  <a:pt x="1609258" y="657727"/>
                </a:lnTo>
                <a:lnTo>
                  <a:pt x="1609221" y="657727"/>
                </a:lnTo>
                <a:lnTo>
                  <a:pt x="1609258" y="657475"/>
                </a:lnTo>
                <a:lnTo>
                  <a:pt x="1609221" y="657475"/>
                </a:lnTo>
                <a:lnTo>
                  <a:pt x="1609258" y="657224"/>
                </a:lnTo>
                <a:lnTo>
                  <a:pt x="1609221" y="657224"/>
                </a:lnTo>
                <a:lnTo>
                  <a:pt x="1609258" y="656972"/>
                </a:lnTo>
                <a:lnTo>
                  <a:pt x="1609221" y="656972"/>
                </a:lnTo>
                <a:lnTo>
                  <a:pt x="1609258" y="656721"/>
                </a:lnTo>
                <a:lnTo>
                  <a:pt x="1609221" y="656721"/>
                </a:lnTo>
                <a:lnTo>
                  <a:pt x="1609258" y="656469"/>
                </a:lnTo>
                <a:lnTo>
                  <a:pt x="1609221" y="656469"/>
                </a:lnTo>
                <a:lnTo>
                  <a:pt x="1609258" y="656218"/>
                </a:lnTo>
                <a:lnTo>
                  <a:pt x="1609221" y="656218"/>
                </a:lnTo>
                <a:lnTo>
                  <a:pt x="1609258" y="655966"/>
                </a:lnTo>
                <a:lnTo>
                  <a:pt x="1609221" y="655966"/>
                </a:lnTo>
                <a:lnTo>
                  <a:pt x="1609258" y="655715"/>
                </a:lnTo>
                <a:lnTo>
                  <a:pt x="1609221" y="655715"/>
                </a:lnTo>
                <a:lnTo>
                  <a:pt x="1609258" y="655463"/>
                </a:lnTo>
                <a:lnTo>
                  <a:pt x="1609221" y="655463"/>
                </a:lnTo>
                <a:lnTo>
                  <a:pt x="1609258" y="655212"/>
                </a:lnTo>
                <a:lnTo>
                  <a:pt x="1609221" y="655212"/>
                </a:lnTo>
                <a:lnTo>
                  <a:pt x="1609258" y="654960"/>
                </a:lnTo>
                <a:lnTo>
                  <a:pt x="1609221" y="654960"/>
                </a:lnTo>
                <a:lnTo>
                  <a:pt x="1622580" y="562706"/>
                </a:lnTo>
                <a:lnTo>
                  <a:pt x="1644704" y="581073"/>
                </a:lnTo>
                <a:lnTo>
                  <a:pt x="1695631" y="581073"/>
                </a:lnTo>
                <a:lnTo>
                  <a:pt x="1935614" y="256644"/>
                </a:lnTo>
                <a:lnTo>
                  <a:pt x="1684777" y="256644"/>
                </a:lnTo>
                <a:lnTo>
                  <a:pt x="1684814" y="256392"/>
                </a:lnTo>
                <a:lnTo>
                  <a:pt x="1684777" y="256392"/>
                </a:lnTo>
                <a:lnTo>
                  <a:pt x="1684814" y="256141"/>
                </a:lnTo>
                <a:lnTo>
                  <a:pt x="1684777" y="256141"/>
                </a:lnTo>
                <a:lnTo>
                  <a:pt x="1684814" y="255889"/>
                </a:lnTo>
                <a:lnTo>
                  <a:pt x="1684777" y="255889"/>
                </a:lnTo>
                <a:lnTo>
                  <a:pt x="1684814" y="255638"/>
                </a:lnTo>
                <a:lnTo>
                  <a:pt x="1684777" y="255638"/>
                </a:lnTo>
                <a:lnTo>
                  <a:pt x="1684814" y="255386"/>
                </a:lnTo>
                <a:lnTo>
                  <a:pt x="1684777" y="255386"/>
                </a:lnTo>
                <a:lnTo>
                  <a:pt x="1684814" y="255135"/>
                </a:lnTo>
                <a:lnTo>
                  <a:pt x="1684777" y="255135"/>
                </a:lnTo>
                <a:lnTo>
                  <a:pt x="1684814" y="254883"/>
                </a:lnTo>
                <a:lnTo>
                  <a:pt x="1684777" y="254883"/>
                </a:lnTo>
                <a:lnTo>
                  <a:pt x="1684814" y="254632"/>
                </a:lnTo>
                <a:lnTo>
                  <a:pt x="1684777" y="254632"/>
                </a:lnTo>
                <a:lnTo>
                  <a:pt x="1684814" y="254380"/>
                </a:lnTo>
                <a:lnTo>
                  <a:pt x="1684777" y="254380"/>
                </a:lnTo>
                <a:lnTo>
                  <a:pt x="1684814" y="254129"/>
                </a:lnTo>
                <a:lnTo>
                  <a:pt x="1684777" y="254129"/>
                </a:lnTo>
                <a:lnTo>
                  <a:pt x="1684814" y="253877"/>
                </a:lnTo>
                <a:lnTo>
                  <a:pt x="1684777" y="253877"/>
                </a:lnTo>
                <a:lnTo>
                  <a:pt x="1684814" y="253626"/>
                </a:lnTo>
                <a:lnTo>
                  <a:pt x="1684777" y="253626"/>
                </a:lnTo>
                <a:lnTo>
                  <a:pt x="1684814" y="253374"/>
                </a:lnTo>
                <a:lnTo>
                  <a:pt x="1684777" y="253374"/>
                </a:lnTo>
                <a:lnTo>
                  <a:pt x="1684814" y="253122"/>
                </a:lnTo>
                <a:lnTo>
                  <a:pt x="1684777" y="253122"/>
                </a:lnTo>
                <a:lnTo>
                  <a:pt x="1684814" y="252871"/>
                </a:lnTo>
                <a:lnTo>
                  <a:pt x="1684777" y="252871"/>
                </a:lnTo>
                <a:lnTo>
                  <a:pt x="1684814" y="252619"/>
                </a:lnTo>
                <a:lnTo>
                  <a:pt x="1684777" y="252619"/>
                </a:lnTo>
                <a:lnTo>
                  <a:pt x="1684814" y="252368"/>
                </a:lnTo>
                <a:lnTo>
                  <a:pt x="1684777" y="252368"/>
                </a:lnTo>
                <a:lnTo>
                  <a:pt x="1684814" y="252116"/>
                </a:lnTo>
                <a:lnTo>
                  <a:pt x="1684777" y="252116"/>
                </a:lnTo>
                <a:lnTo>
                  <a:pt x="1684814" y="251865"/>
                </a:lnTo>
                <a:lnTo>
                  <a:pt x="1684777" y="251865"/>
                </a:lnTo>
                <a:lnTo>
                  <a:pt x="1684814" y="251613"/>
                </a:lnTo>
                <a:lnTo>
                  <a:pt x="1684777" y="251613"/>
                </a:lnTo>
                <a:lnTo>
                  <a:pt x="1684814" y="251362"/>
                </a:lnTo>
                <a:lnTo>
                  <a:pt x="1684777" y="251362"/>
                </a:lnTo>
                <a:lnTo>
                  <a:pt x="1684814" y="251110"/>
                </a:lnTo>
                <a:lnTo>
                  <a:pt x="1684777" y="251110"/>
                </a:lnTo>
                <a:lnTo>
                  <a:pt x="1684814" y="250858"/>
                </a:lnTo>
                <a:lnTo>
                  <a:pt x="1684777" y="250858"/>
                </a:lnTo>
                <a:lnTo>
                  <a:pt x="1684814" y="250607"/>
                </a:lnTo>
                <a:lnTo>
                  <a:pt x="1684777" y="250607"/>
                </a:lnTo>
                <a:lnTo>
                  <a:pt x="1684814" y="250355"/>
                </a:lnTo>
                <a:lnTo>
                  <a:pt x="1684777" y="250355"/>
                </a:lnTo>
                <a:lnTo>
                  <a:pt x="1684814" y="250104"/>
                </a:lnTo>
                <a:lnTo>
                  <a:pt x="1684777" y="250104"/>
                </a:lnTo>
                <a:lnTo>
                  <a:pt x="1684814" y="249852"/>
                </a:lnTo>
                <a:lnTo>
                  <a:pt x="1684777" y="249852"/>
                </a:lnTo>
                <a:lnTo>
                  <a:pt x="1684814" y="249601"/>
                </a:lnTo>
                <a:lnTo>
                  <a:pt x="1684777" y="249601"/>
                </a:lnTo>
                <a:lnTo>
                  <a:pt x="1684814" y="249349"/>
                </a:lnTo>
                <a:lnTo>
                  <a:pt x="1684777" y="249349"/>
                </a:lnTo>
                <a:lnTo>
                  <a:pt x="1684814" y="249098"/>
                </a:lnTo>
                <a:lnTo>
                  <a:pt x="1684777" y="249098"/>
                </a:lnTo>
                <a:lnTo>
                  <a:pt x="1684814" y="248846"/>
                </a:lnTo>
                <a:lnTo>
                  <a:pt x="1684777" y="248846"/>
                </a:lnTo>
                <a:lnTo>
                  <a:pt x="1684814" y="248595"/>
                </a:lnTo>
                <a:lnTo>
                  <a:pt x="1684777" y="248595"/>
                </a:lnTo>
                <a:lnTo>
                  <a:pt x="1684814" y="248343"/>
                </a:lnTo>
                <a:lnTo>
                  <a:pt x="1684777" y="248343"/>
                </a:lnTo>
                <a:lnTo>
                  <a:pt x="1684814" y="248092"/>
                </a:lnTo>
                <a:lnTo>
                  <a:pt x="1684777" y="248092"/>
                </a:lnTo>
                <a:lnTo>
                  <a:pt x="1684814" y="247840"/>
                </a:lnTo>
                <a:lnTo>
                  <a:pt x="1684777" y="247840"/>
                </a:lnTo>
                <a:lnTo>
                  <a:pt x="1684814" y="247589"/>
                </a:lnTo>
                <a:lnTo>
                  <a:pt x="1684777" y="247589"/>
                </a:lnTo>
                <a:lnTo>
                  <a:pt x="1684814" y="247337"/>
                </a:lnTo>
                <a:lnTo>
                  <a:pt x="1684777" y="247337"/>
                </a:lnTo>
                <a:lnTo>
                  <a:pt x="1684814" y="247085"/>
                </a:lnTo>
                <a:lnTo>
                  <a:pt x="1684777" y="247085"/>
                </a:lnTo>
                <a:lnTo>
                  <a:pt x="1684814" y="246834"/>
                </a:lnTo>
                <a:lnTo>
                  <a:pt x="1684777" y="246834"/>
                </a:lnTo>
                <a:lnTo>
                  <a:pt x="1684814" y="246582"/>
                </a:lnTo>
                <a:lnTo>
                  <a:pt x="1684777" y="246582"/>
                </a:lnTo>
                <a:lnTo>
                  <a:pt x="1684814" y="246331"/>
                </a:lnTo>
                <a:lnTo>
                  <a:pt x="1684777" y="246331"/>
                </a:lnTo>
                <a:lnTo>
                  <a:pt x="1684814" y="246079"/>
                </a:lnTo>
                <a:lnTo>
                  <a:pt x="1684777" y="246079"/>
                </a:lnTo>
                <a:lnTo>
                  <a:pt x="1684814" y="245828"/>
                </a:lnTo>
                <a:lnTo>
                  <a:pt x="1684777" y="245828"/>
                </a:lnTo>
                <a:lnTo>
                  <a:pt x="1684814" y="245576"/>
                </a:lnTo>
                <a:lnTo>
                  <a:pt x="1684777" y="245576"/>
                </a:lnTo>
                <a:lnTo>
                  <a:pt x="1684814" y="245325"/>
                </a:lnTo>
                <a:lnTo>
                  <a:pt x="1684777" y="245325"/>
                </a:lnTo>
                <a:lnTo>
                  <a:pt x="1684814" y="245073"/>
                </a:lnTo>
                <a:lnTo>
                  <a:pt x="1684777" y="245073"/>
                </a:lnTo>
                <a:lnTo>
                  <a:pt x="1684814" y="244821"/>
                </a:lnTo>
                <a:lnTo>
                  <a:pt x="1684777" y="244821"/>
                </a:lnTo>
                <a:lnTo>
                  <a:pt x="1684814" y="244570"/>
                </a:lnTo>
                <a:lnTo>
                  <a:pt x="1684777" y="244570"/>
                </a:lnTo>
                <a:lnTo>
                  <a:pt x="1684814" y="244318"/>
                </a:lnTo>
                <a:lnTo>
                  <a:pt x="1684777" y="244318"/>
                </a:lnTo>
                <a:lnTo>
                  <a:pt x="1684814" y="244067"/>
                </a:lnTo>
                <a:lnTo>
                  <a:pt x="1684777" y="244067"/>
                </a:lnTo>
                <a:lnTo>
                  <a:pt x="1684814" y="243815"/>
                </a:lnTo>
                <a:lnTo>
                  <a:pt x="1684777" y="243815"/>
                </a:lnTo>
                <a:lnTo>
                  <a:pt x="1684814" y="243564"/>
                </a:lnTo>
                <a:lnTo>
                  <a:pt x="1684777" y="243564"/>
                </a:lnTo>
                <a:lnTo>
                  <a:pt x="1684814" y="243312"/>
                </a:lnTo>
                <a:lnTo>
                  <a:pt x="1684777" y="243312"/>
                </a:lnTo>
                <a:lnTo>
                  <a:pt x="1684814" y="243061"/>
                </a:lnTo>
                <a:lnTo>
                  <a:pt x="1684777" y="243061"/>
                </a:lnTo>
                <a:lnTo>
                  <a:pt x="1684814" y="242809"/>
                </a:lnTo>
                <a:lnTo>
                  <a:pt x="1684777" y="242809"/>
                </a:lnTo>
                <a:lnTo>
                  <a:pt x="1684814" y="242558"/>
                </a:lnTo>
                <a:lnTo>
                  <a:pt x="1684777" y="242558"/>
                </a:lnTo>
                <a:lnTo>
                  <a:pt x="1684814" y="242306"/>
                </a:lnTo>
                <a:lnTo>
                  <a:pt x="1684777" y="242306"/>
                </a:lnTo>
                <a:lnTo>
                  <a:pt x="1684814" y="242055"/>
                </a:lnTo>
                <a:lnTo>
                  <a:pt x="1684777" y="242055"/>
                </a:lnTo>
                <a:lnTo>
                  <a:pt x="1684814" y="241803"/>
                </a:lnTo>
                <a:lnTo>
                  <a:pt x="1684777" y="241803"/>
                </a:lnTo>
                <a:lnTo>
                  <a:pt x="1684814" y="241551"/>
                </a:lnTo>
                <a:lnTo>
                  <a:pt x="1684777" y="241551"/>
                </a:lnTo>
                <a:lnTo>
                  <a:pt x="1684814" y="241300"/>
                </a:lnTo>
                <a:lnTo>
                  <a:pt x="1684777" y="241300"/>
                </a:lnTo>
                <a:lnTo>
                  <a:pt x="1684814" y="241048"/>
                </a:lnTo>
                <a:lnTo>
                  <a:pt x="1684777" y="241048"/>
                </a:lnTo>
                <a:lnTo>
                  <a:pt x="1684814" y="240797"/>
                </a:lnTo>
                <a:lnTo>
                  <a:pt x="1684777" y="240797"/>
                </a:lnTo>
                <a:lnTo>
                  <a:pt x="1684814" y="240545"/>
                </a:lnTo>
                <a:lnTo>
                  <a:pt x="1684777" y="240545"/>
                </a:lnTo>
                <a:lnTo>
                  <a:pt x="1684814" y="240294"/>
                </a:lnTo>
                <a:lnTo>
                  <a:pt x="1684777" y="240294"/>
                </a:lnTo>
                <a:lnTo>
                  <a:pt x="1684814" y="240042"/>
                </a:lnTo>
                <a:lnTo>
                  <a:pt x="1684777" y="240042"/>
                </a:lnTo>
                <a:lnTo>
                  <a:pt x="1684814" y="239791"/>
                </a:lnTo>
                <a:lnTo>
                  <a:pt x="1684777" y="239791"/>
                </a:lnTo>
                <a:lnTo>
                  <a:pt x="1684814" y="239539"/>
                </a:lnTo>
                <a:lnTo>
                  <a:pt x="1684777" y="239539"/>
                </a:lnTo>
                <a:lnTo>
                  <a:pt x="1684814" y="239287"/>
                </a:lnTo>
                <a:lnTo>
                  <a:pt x="1684777" y="239287"/>
                </a:lnTo>
                <a:lnTo>
                  <a:pt x="1684814" y="239036"/>
                </a:lnTo>
                <a:lnTo>
                  <a:pt x="1684777" y="239036"/>
                </a:lnTo>
                <a:lnTo>
                  <a:pt x="1684814" y="238784"/>
                </a:lnTo>
                <a:lnTo>
                  <a:pt x="1684777" y="238784"/>
                </a:lnTo>
                <a:lnTo>
                  <a:pt x="1684814" y="238533"/>
                </a:lnTo>
                <a:lnTo>
                  <a:pt x="1684777" y="238533"/>
                </a:lnTo>
                <a:lnTo>
                  <a:pt x="1684814" y="238281"/>
                </a:lnTo>
                <a:lnTo>
                  <a:pt x="1684777" y="238281"/>
                </a:lnTo>
                <a:lnTo>
                  <a:pt x="1684814" y="238030"/>
                </a:lnTo>
                <a:lnTo>
                  <a:pt x="1684777" y="238030"/>
                </a:lnTo>
                <a:lnTo>
                  <a:pt x="1684814" y="237778"/>
                </a:lnTo>
                <a:lnTo>
                  <a:pt x="1684777" y="237778"/>
                </a:lnTo>
                <a:lnTo>
                  <a:pt x="1684814" y="237527"/>
                </a:lnTo>
                <a:lnTo>
                  <a:pt x="1684777" y="237527"/>
                </a:lnTo>
                <a:lnTo>
                  <a:pt x="1684814" y="237275"/>
                </a:lnTo>
                <a:lnTo>
                  <a:pt x="1684777" y="237275"/>
                </a:lnTo>
                <a:lnTo>
                  <a:pt x="1684814" y="237024"/>
                </a:lnTo>
                <a:lnTo>
                  <a:pt x="1684777" y="237024"/>
                </a:lnTo>
                <a:lnTo>
                  <a:pt x="1684814" y="236772"/>
                </a:lnTo>
                <a:lnTo>
                  <a:pt x="1684777" y="236772"/>
                </a:lnTo>
                <a:lnTo>
                  <a:pt x="1684814" y="236521"/>
                </a:lnTo>
                <a:lnTo>
                  <a:pt x="1684777" y="236521"/>
                </a:lnTo>
                <a:lnTo>
                  <a:pt x="1684814" y="236269"/>
                </a:lnTo>
                <a:lnTo>
                  <a:pt x="1684778" y="236269"/>
                </a:lnTo>
                <a:lnTo>
                  <a:pt x="1698135" y="144015"/>
                </a:lnTo>
                <a:lnTo>
                  <a:pt x="1720260" y="162383"/>
                </a:lnTo>
                <a:lnTo>
                  <a:pt x="1982828" y="162383"/>
                </a:lnTo>
                <a:lnTo>
                  <a:pt x="1998901" y="50603"/>
                </a:lnTo>
                <a:lnTo>
                  <a:pt x="1989924" y="33315"/>
                </a:lnTo>
                <a:lnTo>
                  <a:pt x="1990055" y="33315"/>
                </a:lnTo>
                <a:lnTo>
                  <a:pt x="1989924" y="33063"/>
                </a:lnTo>
                <a:lnTo>
                  <a:pt x="1990055" y="33063"/>
                </a:lnTo>
                <a:lnTo>
                  <a:pt x="1989924" y="32812"/>
                </a:lnTo>
                <a:lnTo>
                  <a:pt x="1990055" y="32812"/>
                </a:lnTo>
                <a:lnTo>
                  <a:pt x="1989924" y="32560"/>
                </a:lnTo>
                <a:lnTo>
                  <a:pt x="1990055" y="32560"/>
                </a:lnTo>
                <a:lnTo>
                  <a:pt x="1989924" y="32309"/>
                </a:lnTo>
                <a:lnTo>
                  <a:pt x="1990055" y="32309"/>
                </a:lnTo>
                <a:lnTo>
                  <a:pt x="1989924" y="32057"/>
                </a:lnTo>
                <a:lnTo>
                  <a:pt x="1990055" y="32057"/>
                </a:lnTo>
                <a:lnTo>
                  <a:pt x="1989924" y="31806"/>
                </a:lnTo>
                <a:lnTo>
                  <a:pt x="1990055" y="31806"/>
                </a:lnTo>
                <a:lnTo>
                  <a:pt x="1989924" y="31554"/>
                </a:lnTo>
                <a:lnTo>
                  <a:pt x="1990055" y="31554"/>
                </a:lnTo>
                <a:lnTo>
                  <a:pt x="1989924" y="31303"/>
                </a:lnTo>
                <a:lnTo>
                  <a:pt x="1990055" y="31303"/>
                </a:lnTo>
                <a:lnTo>
                  <a:pt x="1989924" y="31051"/>
                </a:lnTo>
                <a:lnTo>
                  <a:pt x="1990055" y="31051"/>
                </a:lnTo>
                <a:lnTo>
                  <a:pt x="1989924" y="30800"/>
                </a:lnTo>
                <a:lnTo>
                  <a:pt x="1990055" y="30800"/>
                </a:lnTo>
                <a:lnTo>
                  <a:pt x="1989924" y="30548"/>
                </a:lnTo>
                <a:lnTo>
                  <a:pt x="1990055" y="30548"/>
                </a:lnTo>
                <a:lnTo>
                  <a:pt x="1989924" y="30297"/>
                </a:lnTo>
                <a:lnTo>
                  <a:pt x="1990055" y="30297"/>
                </a:lnTo>
                <a:lnTo>
                  <a:pt x="1989924" y="30045"/>
                </a:lnTo>
                <a:lnTo>
                  <a:pt x="1990055" y="30045"/>
                </a:lnTo>
                <a:lnTo>
                  <a:pt x="1989924" y="29793"/>
                </a:lnTo>
                <a:lnTo>
                  <a:pt x="1990055" y="29793"/>
                </a:lnTo>
                <a:lnTo>
                  <a:pt x="1989924" y="29542"/>
                </a:lnTo>
                <a:lnTo>
                  <a:pt x="1990055" y="29542"/>
                </a:lnTo>
                <a:lnTo>
                  <a:pt x="1989924" y="29290"/>
                </a:lnTo>
                <a:lnTo>
                  <a:pt x="1990055" y="29290"/>
                </a:lnTo>
                <a:lnTo>
                  <a:pt x="1989924" y="29039"/>
                </a:lnTo>
                <a:lnTo>
                  <a:pt x="1990055" y="29039"/>
                </a:lnTo>
                <a:lnTo>
                  <a:pt x="1989924" y="28787"/>
                </a:lnTo>
                <a:lnTo>
                  <a:pt x="1990055" y="28787"/>
                </a:lnTo>
                <a:lnTo>
                  <a:pt x="1989924" y="28536"/>
                </a:lnTo>
                <a:lnTo>
                  <a:pt x="1990055" y="28536"/>
                </a:lnTo>
                <a:lnTo>
                  <a:pt x="1989924" y="28284"/>
                </a:lnTo>
                <a:lnTo>
                  <a:pt x="1990055" y="28284"/>
                </a:lnTo>
                <a:lnTo>
                  <a:pt x="1989924" y="28033"/>
                </a:lnTo>
                <a:lnTo>
                  <a:pt x="1990055" y="28033"/>
                </a:lnTo>
                <a:lnTo>
                  <a:pt x="1989924" y="27781"/>
                </a:lnTo>
                <a:lnTo>
                  <a:pt x="1990055" y="27781"/>
                </a:lnTo>
                <a:lnTo>
                  <a:pt x="1989924" y="27529"/>
                </a:lnTo>
                <a:lnTo>
                  <a:pt x="1990055" y="27529"/>
                </a:lnTo>
                <a:lnTo>
                  <a:pt x="1989924" y="27278"/>
                </a:lnTo>
                <a:lnTo>
                  <a:pt x="1990055" y="27278"/>
                </a:lnTo>
                <a:lnTo>
                  <a:pt x="1989924" y="27026"/>
                </a:lnTo>
                <a:lnTo>
                  <a:pt x="1990055" y="27026"/>
                </a:lnTo>
                <a:lnTo>
                  <a:pt x="1989924" y="26775"/>
                </a:lnTo>
                <a:lnTo>
                  <a:pt x="1990055" y="26775"/>
                </a:lnTo>
                <a:lnTo>
                  <a:pt x="1989924" y="26523"/>
                </a:lnTo>
                <a:lnTo>
                  <a:pt x="1990055" y="26523"/>
                </a:lnTo>
                <a:lnTo>
                  <a:pt x="1989924" y="26272"/>
                </a:lnTo>
                <a:lnTo>
                  <a:pt x="1990055" y="26272"/>
                </a:lnTo>
                <a:lnTo>
                  <a:pt x="1989924" y="26020"/>
                </a:lnTo>
                <a:lnTo>
                  <a:pt x="1990055" y="26020"/>
                </a:lnTo>
                <a:lnTo>
                  <a:pt x="1989924" y="25769"/>
                </a:lnTo>
                <a:lnTo>
                  <a:pt x="1990055" y="25769"/>
                </a:lnTo>
                <a:lnTo>
                  <a:pt x="1989924" y="25517"/>
                </a:lnTo>
                <a:lnTo>
                  <a:pt x="1990055" y="25517"/>
                </a:lnTo>
                <a:lnTo>
                  <a:pt x="1989924" y="25266"/>
                </a:lnTo>
                <a:lnTo>
                  <a:pt x="1990055" y="25266"/>
                </a:lnTo>
                <a:lnTo>
                  <a:pt x="1989924" y="25014"/>
                </a:lnTo>
                <a:lnTo>
                  <a:pt x="1990055" y="25014"/>
                </a:lnTo>
                <a:lnTo>
                  <a:pt x="1989924" y="24763"/>
                </a:lnTo>
                <a:lnTo>
                  <a:pt x="1990055" y="24763"/>
                </a:lnTo>
                <a:lnTo>
                  <a:pt x="1989924" y="24511"/>
                </a:lnTo>
                <a:lnTo>
                  <a:pt x="1990055" y="24511"/>
                </a:lnTo>
                <a:lnTo>
                  <a:pt x="1989924" y="24260"/>
                </a:lnTo>
                <a:lnTo>
                  <a:pt x="1990055" y="24260"/>
                </a:lnTo>
                <a:lnTo>
                  <a:pt x="1989924" y="24008"/>
                </a:lnTo>
                <a:lnTo>
                  <a:pt x="1990055" y="24008"/>
                </a:lnTo>
                <a:lnTo>
                  <a:pt x="1989924" y="23756"/>
                </a:lnTo>
                <a:lnTo>
                  <a:pt x="1990055" y="23756"/>
                </a:lnTo>
                <a:lnTo>
                  <a:pt x="1989924" y="23505"/>
                </a:lnTo>
                <a:lnTo>
                  <a:pt x="1990055" y="23505"/>
                </a:lnTo>
                <a:lnTo>
                  <a:pt x="1989924" y="23253"/>
                </a:lnTo>
                <a:lnTo>
                  <a:pt x="1990055" y="23253"/>
                </a:lnTo>
                <a:lnTo>
                  <a:pt x="1989924" y="23002"/>
                </a:lnTo>
                <a:lnTo>
                  <a:pt x="1990055" y="23002"/>
                </a:lnTo>
                <a:lnTo>
                  <a:pt x="1989924" y="22750"/>
                </a:lnTo>
                <a:lnTo>
                  <a:pt x="1990055" y="22750"/>
                </a:lnTo>
                <a:lnTo>
                  <a:pt x="1989924" y="22499"/>
                </a:lnTo>
                <a:lnTo>
                  <a:pt x="1990055" y="22499"/>
                </a:lnTo>
                <a:lnTo>
                  <a:pt x="1989924" y="22247"/>
                </a:lnTo>
                <a:lnTo>
                  <a:pt x="1990055" y="22247"/>
                </a:lnTo>
                <a:lnTo>
                  <a:pt x="1989924" y="21996"/>
                </a:lnTo>
                <a:lnTo>
                  <a:pt x="1990055" y="21996"/>
                </a:lnTo>
                <a:lnTo>
                  <a:pt x="1989924" y="21744"/>
                </a:lnTo>
                <a:lnTo>
                  <a:pt x="1990055" y="21744"/>
                </a:lnTo>
                <a:lnTo>
                  <a:pt x="1989924" y="21492"/>
                </a:lnTo>
                <a:lnTo>
                  <a:pt x="1990055" y="21492"/>
                </a:lnTo>
                <a:lnTo>
                  <a:pt x="1989924" y="21241"/>
                </a:lnTo>
                <a:lnTo>
                  <a:pt x="1990055" y="21241"/>
                </a:lnTo>
                <a:lnTo>
                  <a:pt x="1989924" y="20989"/>
                </a:lnTo>
                <a:lnTo>
                  <a:pt x="1990055" y="20989"/>
                </a:lnTo>
                <a:lnTo>
                  <a:pt x="1989924" y="20738"/>
                </a:lnTo>
                <a:lnTo>
                  <a:pt x="1990055" y="20738"/>
                </a:lnTo>
                <a:lnTo>
                  <a:pt x="1989924" y="20486"/>
                </a:lnTo>
                <a:lnTo>
                  <a:pt x="1990055" y="20486"/>
                </a:lnTo>
                <a:lnTo>
                  <a:pt x="1989924" y="20235"/>
                </a:lnTo>
                <a:lnTo>
                  <a:pt x="1990055" y="20235"/>
                </a:lnTo>
                <a:lnTo>
                  <a:pt x="1989924" y="19983"/>
                </a:lnTo>
                <a:lnTo>
                  <a:pt x="1990055" y="19983"/>
                </a:lnTo>
                <a:lnTo>
                  <a:pt x="1989924" y="19732"/>
                </a:lnTo>
                <a:lnTo>
                  <a:pt x="1990055" y="19732"/>
                </a:lnTo>
                <a:lnTo>
                  <a:pt x="1989924" y="19480"/>
                </a:lnTo>
                <a:lnTo>
                  <a:pt x="1990055" y="19480"/>
                </a:lnTo>
                <a:lnTo>
                  <a:pt x="1989924" y="19229"/>
                </a:lnTo>
                <a:lnTo>
                  <a:pt x="1990055" y="19229"/>
                </a:lnTo>
                <a:lnTo>
                  <a:pt x="1989924" y="18977"/>
                </a:lnTo>
                <a:lnTo>
                  <a:pt x="1990055" y="18977"/>
                </a:lnTo>
                <a:lnTo>
                  <a:pt x="1989924" y="18726"/>
                </a:lnTo>
                <a:lnTo>
                  <a:pt x="1990055" y="18726"/>
                </a:lnTo>
                <a:lnTo>
                  <a:pt x="1989924" y="18474"/>
                </a:lnTo>
                <a:lnTo>
                  <a:pt x="1990055" y="18474"/>
                </a:lnTo>
                <a:lnTo>
                  <a:pt x="1989924" y="18222"/>
                </a:lnTo>
                <a:lnTo>
                  <a:pt x="1990055" y="18222"/>
                </a:lnTo>
                <a:lnTo>
                  <a:pt x="1989924" y="17971"/>
                </a:lnTo>
                <a:lnTo>
                  <a:pt x="1990055" y="17971"/>
                </a:lnTo>
                <a:lnTo>
                  <a:pt x="1989924" y="17719"/>
                </a:lnTo>
                <a:lnTo>
                  <a:pt x="1990055" y="17719"/>
                </a:lnTo>
                <a:lnTo>
                  <a:pt x="1989924" y="17468"/>
                </a:lnTo>
                <a:lnTo>
                  <a:pt x="1990055" y="17468"/>
                </a:lnTo>
                <a:lnTo>
                  <a:pt x="1989924" y="17216"/>
                </a:lnTo>
                <a:lnTo>
                  <a:pt x="1990055" y="17216"/>
                </a:lnTo>
                <a:lnTo>
                  <a:pt x="1989924" y="16965"/>
                </a:lnTo>
                <a:lnTo>
                  <a:pt x="1990055" y="16965"/>
                </a:lnTo>
                <a:lnTo>
                  <a:pt x="1989924" y="16713"/>
                </a:lnTo>
                <a:lnTo>
                  <a:pt x="1990055" y="16713"/>
                </a:lnTo>
                <a:lnTo>
                  <a:pt x="1989924" y="16462"/>
                </a:lnTo>
                <a:lnTo>
                  <a:pt x="1990055" y="16462"/>
                </a:lnTo>
                <a:lnTo>
                  <a:pt x="1989924" y="16210"/>
                </a:lnTo>
                <a:lnTo>
                  <a:pt x="1990055" y="16210"/>
                </a:lnTo>
                <a:lnTo>
                  <a:pt x="1989924" y="15958"/>
                </a:lnTo>
                <a:lnTo>
                  <a:pt x="1990055" y="15958"/>
                </a:lnTo>
                <a:lnTo>
                  <a:pt x="1989924" y="15707"/>
                </a:lnTo>
                <a:lnTo>
                  <a:pt x="1990055" y="15707"/>
                </a:lnTo>
                <a:lnTo>
                  <a:pt x="1989924" y="15455"/>
                </a:lnTo>
                <a:lnTo>
                  <a:pt x="1990055" y="15455"/>
                </a:lnTo>
                <a:lnTo>
                  <a:pt x="1989924" y="15204"/>
                </a:lnTo>
                <a:lnTo>
                  <a:pt x="1990055" y="15204"/>
                </a:lnTo>
                <a:lnTo>
                  <a:pt x="1989924" y="14952"/>
                </a:lnTo>
                <a:lnTo>
                  <a:pt x="1990055" y="14952"/>
                </a:lnTo>
                <a:lnTo>
                  <a:pt x="1989924" y="14701"/>
                </a:lnTo>
                <a:lnTo>
                  <a:pt x="1990055" y="14701"/>
                </a:lnTo>
                <a:lnTo>
                  <a:pt x="1989924" y="14449"/>
                </a:lnTo>
                <a:lnTo>
                  <a:pt x="1990055" y="14449"/>
                </a:lnTo>
                <a:lnTo>
                  <a:pt x="1989924" y="14198"/>
                </a:lnTo>
                <a:lnTo>
                  <a:pt x="1990055" y="14198"/>
                </a:lnTo>
                <a:lnTo>
                  <a:pt x="1989924" y="13946"/>
                </a:lnTo>
                <a:lnTo>
                  <a:pt x="1990055" y="13946"/>
                </a:lnTo>
                <a:lnTo>
                  <a:pt x="1989924" y="13695"/>
                </a:lnTo>
                <a:lnTo>
                  <a:pt x="1990055" y="13695"/>
                </a:lnTo>
                <a:lnTo>
                  <a:pt x="1989924" y="13443"/>
                </a:lnTo>
                <a:lnTo>
                  <a:pt x="1990055" y="13443"/>
                </a:lnTo>
                <a:lnTo>
                  <a:pt x="1989924" y="13192"/>
                </a:lnTo>
                <a:lnTo>
                  <a:pt x="1990055" y="13192"/>
                </a:lnTo>
                <a:close/>
                <a:moveTo>
                  <a:pt x="2646553" y="11687"/>
                </a:moveTo>
                <a:lnTo>
                  <a:pt x="2761348" y="11687"/>
                </a:lnTo>
                <a:lnTo>
                  <a:pt x="2761312" y="11939"/>
                </a:lnTo>
                <a:lnTo>
                  <a:pt x="2761347" y="11939"/>
                </a:lnTo>
                <a:lnTo>
                  <a:pt x="2761311" y="12190"/>
                </a:lnTo>
                <a:lnTo>
                  <a:pt x="2761347" y="12190"/>
                </a:lnTo>
                <a:lnTo>
                  <a:pt x="2761311" y="12442"/>
                </a:lnTo>
                <a:lnTo>
                  <a:pt x="2761347" y="12442"/>
                </a:lnTo>
                <a:lnTo>
                  <a:pt x="2761311" y="12693"/>
                </a:lnTo>
                <a:lnTo>
                  <a:pt x="2761347" y="12693"/>
                </a:lnTo>
                <a:lnTo>
                  <a:pt x="2761311" y="12945"/>
                </a:lnTo>
                <a:lnTo>
                  <a:pt x="2761347" y="12945"/>
                </a:lnTo>
                <a:lnTo>
                  <a:pt x="2761311" y="13196"/>
                </a:lnTo>
                <a:lnTo>
                  <a:pt x="2761347" y="13196"/>
                </a:lnTo>
                <a:lnTo>
                  <a:pt x="2761311" y="13448"/>
                </a:lnTo>
                <a:lnTo>
                  <a:pt x="2761347" y="13448"/>
                </a:lnTo>
                <a:lnTo>
                  <a:pt x="2761311" y="13699"/>
                </a:lnTo>
                <a:lnTo>
                  <a:pt x="2761347" y="13699"/>
                </a:lnTo>
                <a:lnTo>
                  <a:pt x="2761311" y="13951"/>
                </a:lnTo>
                <a:lnTo>
                  <a:pt x="2761347" y="13951"/>
                </a:lnTo>
                <a:lnTo>
                  <a:pt x="2761311" y="14202"/>
                </a:lnTo>
                <a:lnTo>
                  <a:pt x="2761347" y="14202"/>
                </a:lnTo>
                <a:lnTo>
                  <a:pt x="2761311" y="14454"/>
                </a:lnTo>
                <a:lnTo>
                  <a:pt x="2761347" y="14454"/>
                </a:lnTo>
                <a:lnTo>
                  <a:pt x="2761311" y="14705"/>
                </a:lnTo>
                <a:lnTo>
                  <a:pt x="2761347" y="14705"/>
                </a:lnTo>
                <a:lnTo>
                  <a:pt x="2761311" y="14957"/>
                </a:lnTo>
                <a:lnTo>
                  <a:pt x="2761347" y="14957"/>
                </a:lnTo>
                <a:lnTo>
                  <a:pt x="2761311" y="15209"/>
                </a:lnTo>
                <a:lnTo>
                  <a:pt x="2761347" y="15209"/>
                </a:lnTo>
                <a:lnTo>
                  <a:pt x="2761311" y="15460"/>
                </a:lnTo>
                <a:lnTo>
                  <a:pt x="2761347" y="15460"/>
                </a:lnTo>
                <a:lnTo>
                  <a:pt x="2761311" y="15712"/>
                </a:lnTo>
                <a:lnTo>
                  <a:pt x="2761347" y="15712"/>
                </a:lnTo>
                <a:lnTo>
                  <a:pt x="2761311" y="15963"/>
                </a:lnTo>
                <a:lnTo>
                  <a:pt x="2761347" y="15963"/>
                </a:lnTo>
                <a:lnTo>
                  <a:pt x="2761311" y="16215"/>
                </a:lnTo>
                <a:lnTo>
                  <a:pt x="2761347" y="16215"/>
                </a:lnTo>
                <a:lnTo>
                  <a:pt x="2761311" y="16466"/>
                </a:lnTo>
                <a:lnTo>
                  <a:pt x="2761347" y="16466"/>
                </a:lnTo>
                <a:lnTo>
                  <a:pt x="2761311" y="16718"/>
                </a:lnTo>
                <a:lnTo>
                  <a:pt x="2761347" y="16718"/>
                </a:lnTo>
                <a:lnTo>
                  <a:pt x="2761311" y="16969"/>
                </a:lnTo>
                <a:lnTo>
                  <a:pt x="2761347" y="16969"/>
                </a:lnTo>
                <a:lnTo>
                  <a:pt x="2761311" y="17221"/>
                </a:lnTo>
                <a:lnTo>
                  <a:pt x="2761347" y="17221"/>
                </a:lnTo>
                <a:lnTo>
                  <a:pt x="2761311" y="17473"/>
                </a:lnTo>
                <a:lnTo>
                  <a:pt x="2761347" y="17473"/>
                </a:lnTo>
                <a:lnTo>
                  <a:pt x="2761311" y="17724"/>
                </a:lnTo>
                <a:lnTo>
                  <a:pt x="2761347" y="17724"/>
                </a:lnTo>
                <a:lnTo>
                  <a:pt x="2761311" y="17976"/>
                </a:lnTo>
                <a:lnTo>
                  <a:pt x="2761347" y="17976"/>
                </a:lnTo>
                <a:lnTo>
                  <a:pt x="2761311" y="18227"/>
                </a:lnTo>
                <a:lnTo>
                  <a:pt x="2761347" y="18227"/>
                </a:lnTo>
                <a:lnTo>
                  <a:pt x="2761311" y="18479"/>
                </a:lnTo>
                <a:lnTo>
                  <a:pt x="2761347" y="18479"/>
                </a:lnTo>
                <a:lnTo>
                  <a:pt x="2761311" y="18730"/>
                </a:lnTo>
                <a:lnTo>
                  <a:pt x="2761347" y="18730"/>
                </a:lnTo>
                <a:lnTo>
                  <a:pt x="2761311" y="18982"/>
                </a:lnTo>
                <a:lnTo>
                  <a:pt x="2761347" y="18982"/>
                </a:lnTo>
                <a:lnTo>
                  <a:pt x="2761311" y="19233"/>
                </a:lnTo>
                <a:lnTo>
                  <a:pt x="2761347" y="19233"/>
                </a:lnTo>
                <a:lnTo>
                  <a:pt x="2761311" y="19485"/>
                </a:lnTo>
                <a:lnTo>
                  <a:pt x="2761347" y="19485"/>
                </a:lnTo>
                <a:lnTo>
                  <a:pt x="2761311" y="19736"/>
                </a:lnTo>
                <a:lnTo>
                  <a:pt x="2761347" y="19736"/>
                </a:lnTo>
                <a:lnTo>
                  <a:pt x="2761311" y="19988"/>
                </a:lnTo>
                <a:lnTo>
                  <a:pt x="2761347" y="19988"/>
                </a:lnTo>
                <a:lnTo>
                  <a:pt x="2761311" y="20239"/>
                </a:lnTo>
                <a:lnTo>
                  <a:pt x="2761347" y="20239"/>
                </a:lnTo>
                <a:lnTo>
                  <a:pt x="2761311" y="20491"/>
                </a:lnTo>
                <a:lnTo>
                  <a:pt x="2761347" y="20491"/>
                </a:lnTo>
                <a:lnTo>
                  <a:pt x="2761311" y="20743"/>
                </a:lnTo>
                <a:lnTo>
                  <a:pt x="2761347" y="20743"/>
                </a:lnTo>
                <a:lnTo>
                  <a:pt x="2761311" y="20994"/>
                </a:lnTo>
                <a:lnTo>
                  <a:pt x="2761347" y="20994"/>
                </a:lnTo>
                <a:lnTo>
                  <a:pt x="2761311" y="21246"/>
                </a:lnTo>
                <a:lnTo>
                  <a:pt x="2761347" y="21246"/>
                </a:lnTo>
                <a:lnTo>
                  <a:pt x="2761311" y="21497"/>
                </a:lnTo>
                <a:lnTo>
                  <a:pt x="2761347" y="21497"/>
                </a:lnTo>
                <a:lnTo>
                  <a:pt x="2761311" y="21749"/>
                </a:lnTo>
                <a:lnTo>
                  <a:pt x="2761347" y="21749"/>
                </a:lnTo>
                <a:lnTo>
                  <a:pt x="2761311" y="22000"/>
                </a:lnTo>
                <a:lnTo>
                  <a:pt x="2761347" y="22000"/>
                </a:lnTo>
                <a:lnTo>
                  <a:pt x="2761311" y="22252"/>
                </a:lnTo>
                <a:lnTo>
                  <a:pt x="2761347" y="22252"/>
                </a:lnTo>
                <a:lnTo>
                  <a:pt x="2761311" y="22503"/>
                </a:lnTo>
                <a:lnTo>
                  <a:pt x="2761347" y="22503"/>
                </a:lnTo>
                <a:lnTo>
                  <a:pt x="2761311" y="22755"/>
                </a:lnTo>
                <a:lnTo>
                  <a:pt x="2761347" y="22755"/>
                </a:lnTo>
                <a:lnTo>
                  <a:pt x="2761311" y="23007"/>
                </a:lnTo>
                <a:lnTo>
                  <a:pt x="2761347" y="23007"/>
                </a:lnTo>
                <a:lnTo>
                  <a:pt x="2761311" y="23258"/>
                </a:lnTo>
                <a:lnTo>
                  <a:pt x="2761347" y="23258"/>
                </a:lnTo>
                <a:lnTo>
                  <a:pt x="2761311" y="23510"/>
                </a:lnTo>
                <a:lnTo>
                  <a:pt x="2761347" y="23510"/>
                </a:lnTo>
                <a:lnTo>
                  <a:pt x="2761311" y="23761"/>
                </a:lnTo>
                <a:lnTo>
                  <a:pt x="2761347" y="23761"/>
                </a:lnTo>
                <a:lnTo>
                  <a:pt x="2761311" y="24013"/>
                </a:lnTo>
                <a:lnTo>
                  <a:pt x="2761347" y="24013"/>
                </a:lnTo>
                <a:lnTo>
                  <a:pt x="2761311" y="24264"/>
                </a:lnTo>
                <a:lnTo>
                  <a:pt x="2761347" y="24264"/>
                </a:lnTo>
                <a:lnTo>
                  <a:pt x="2761311" y="24516"/>
                </a:lnTo>
                <a:lnTo>
                  <a:pt x="2761347" y="24516"/>
                </a:lnTo>
                <a:lnTo>
                  <a:pt x="2761311" y="24767"/>
                </a:lnTo>
                <a:lnTo>
                  <a:pt x="2761347" y="24767"/>
                </a:lnTo>
                <a:lnTo>
                  <a:pt x="2761311" y="25019"/>
                </a:lnTo>
                <a:lnTo>
                  <a:pt x="2761347" y="25019"/>
                </a:lnTo>
                <a:lnTo>
                  <a:pt x="2761311" y="25270"/>
                </a:lnTo>
                <a:lnTo>
                  <a:pt x="2761347" y="25270"/>
                </a:lnTo>
                <a:lnTo>
                  <a:pt x="2761311" y="25522"/>
                </a:lnTo>
                <a:lnTo>
                  <a:pt x="2761347" y="25522"/>
                </a:lnTo>
                <a:lnTo>
                  <a:pt x="2761311" y="25773"/>
                </a:lnTo>
                <a:lnTo>
                  <a:pt x="2761347" y="25773"/>
                </a:lnTo>
                <a:lnTo>
                  <a:pt x="2761311" y="26025"/>
                </a:lnTo>
                <a:lnTo>
                  <a:pt x="2761347" y="26025"/>
                </a:lnTo>
                <a:lnTo>
                  <a:pt x="2761311" y="26276"/>
                </a:lnTo>
                <a:lnTo>
                  <a:pt x="2761347" y="26276"/>
                </a:lnTo>
                <a:lnTo>
                  <a:pt x="2761311" y="26528"/>
                </a:lnTo>
                <a:lnTo>
                  <a:pt x="2761347" y="26528"/>
                </a:lnTo>
                <a:lnTo>
                  <a:pt x="2761311" y="26780"/>
                </a:lnTo>
                <a:lnTo>
                  <a:pt x="2761347" y="26780"/>
                </a:lnTo>
                <a:lnTo>
                  <a:pt x="2761311" y="27031"/>
                </a:lnTo>
                <a:lnTo>
                  <a:pt x="2761347" y="27031"/>
                </a:lnTo>
                <a:lnTo>
                  <a:pt x="2761311" y="27283"/>
                </a:lnTo>
                <a:lnTo>
                  <a:pt x="2761347" y="27283"/>
                </a:lnTo>
                <a:lnTo>
                  <a:pt x="2761311" y="27534"/>
                </a:lnTo>
                <a:lnTo>
                  <a:pt x="2761347" y="27534"/>
                </a:lnTo>
                <a:lnTo>
                  <a:pt x="2761311" y="27786"/>
                </a:lnTo>
                <a:lnTo>
                  <a:pt x="2761347" y="27786"/>
                </a:lnTo>
                <a:lnTo>
                  <a:pt x="2761311" y="28037"/>
                </a:lnTo>
                <a:lnTo>
                  <a:pt x="2761347" y="28037"/>
                </a:lnTo>
                <a:lnTo>
                  <a:pt x="2761311" y="28289"/>
                </a:lnTo>
                <a:lnTo>
                  <a:pt x="2761347" y="28289"/>
                </a:lnTo>
                <a:lnTo>
                  <a:pt x="2761311" y="28540"/>
                </a:lnTo>
                <a:lnTo>
                  <a:pt x="2761347" y="28540"/>
                </a:lnTo>
                <a:lnTo>
                  <a:pt x="2761311" y="28792"/>
                </a:lnTo>
                <a:lnTo>
                  <a:pt x="2761347" y="28792"/>
                </a:lnTo>
                <a:lnTo>
                  <a:pt x="2761311" y="29044"/>
                </a:lnTo>
                <a:lnTo>
                  <a:pt x="2761347" y="29044"/>
                </a:lnTo>
                <a:lnTo>
                  <a:pt x="2761311" y="29295"/>
                </a:lnTo>
                <a:lnTo>
                  <a:pt x="2761347" y="29295"/>
                </a:lnTo>
                <a:lnTo>
                  <a:pt x="2761311" y="29547"/>
                </a:lnTo>
                <a:lnTo>
                  <a:pt x="2761347" y="29547"/>
                </a:lnTo>
                <a:lnTo>
                  <a:pt x="2761311" y="29798"/>
                </a:lnTo>
                <a:lnTo>
                  <a:pt x="2761347" y="29798"/>
                </a:lnTo>
                <a:lnTo>
                  <a:pt x="2761311" y="30050"/>
                </a:lnTo>
                <a:lnTo>
                  <a:pt x="2761347" y="30050"/>
                </a:lnTo>
                <a:lnTo>
                  <a:pt x="2761311" y="30301"/>
                </a:lnTo>
                <a:lnTo>
                  <a:pt x="2761347" y="30301"/>
                </a:lnTo>
                <a:lnTo>
                  <a:pt x="2761311" y="30553"/>
                </a:lnTo>
                <a:lnTo>
                  <a:pt x="2761347" y="30553"/>
                </a:lnTo>
                <a:lnTo>
                  <a:pt x="2761311" y="30804"/>
                </a:lnTo>
                <a:lnTo>
                  <a:pt x="2761347" y="30804"/>
                </a:lnTo>
                <a:lnTo>
                  <a:pt x="2761311" y="31056"/>
                </a:lnTo>
                <a:lnTo>
                  <a:pt x="2761347" y="31056"/>
                </a:lnTo>
                <a:lnTo>
                  <a:pt x="2761311" y="31307"/>
                </a:lnTo>
                <a:lnTo>
                  <a:pt x="2761347" y="31307"/>
                </a:lnTo>
                <a:lnTo>
                  <a:pt x="2761311" y="31559"/>
                </a:lnTo>
                <a:lnTo>
                  <a:pt x="2761347" y="31559"/>
                </a:lnTo>
                <a:lnTo>
                  <a:pt x="2761311" y="31810"/>
                </a:lnTo>
                <a:lnTo>
                  <a:pt x="2761347" y="31810"/>
                </a:lnTo>
                <a:lnTo>
                  <a:pt x="2761311" y="32062"/>
                </a:lnTo>
                <a:lnTo>
                  <a:pt x="2761347" y="32062"/>
                </a:lnTo>
                <a:lnTo>
                  <a:pt x="2752197" y="95175"/>
                </a:lnTo>
                <a:lnTo>
                  <a:pt x="2772202" y="95175"/>
                </a:lnTo>
                <a:lnTo>
                  <a:pt x="2802257" y="35481"/>
                </a:lnTo>
                <a:lnTo>
                  <a:pt x="2904529" y="35481"/>
                </a:lnTo>
                <a:lnTo>
                  <a:pt x="2904374" y="35733"/>
                </a:lnTo>
                <a:lnTo>
                  <a:pt x="2904529" y="35733"/>
                </a:lnTo>
                <a:lnTo>
                  <a:pt x="2904375" y="35984"/>
                </a:lnTo>
                <a:lnTo>
                  <a:pt x="2904529" y="35984"/>
                </a:lnTo>
                <a:lnTo>
                  <a:pt x="2904374" y="36236"/>
                </a:lnTo>
                <a:lnTo>
                  <a:pt x="2904529" y="36236"/>
                </a:lnTo>
                <a:lnTo>
                  <a:pt x="2904375" y="36487"/>
                </a:lnTo>
                <a:lnTo>
                  <a:pt x="2904529" y="36487"/>
                </a:lnTo>
                <a:lnTo>
                  <a:pt x="2904374" y="36739"/>
                </a:lnTo>
                <a:lnTo>
                  <a:pt x="2904529" y="36739"/>
                </a:lnTo>
                <a:lnTo>
                  <a:pt x="2904375" y="36990"/>
                </a:lnTo>
                <a:lnTo>
                  <a:pt x="2904529" y="36990"/>
                </a:lnTo>
                <a:lnTo>
                  <a:pt x="2904374" y="37242"/>
                </a:lnTo>
                <a:lnTo>
                  <a:pt x="2904529" y="37242"/>
                </a:lnTo>
                <a:lnTo>
                  <a:pt x="2904375" y="37493"/>
                </a:lnTo>
                <a:lnTo>
                  <a:pt x="2904529" y="37493"/>
                </a:lnTo>
                <a:lnTo>
                  <a:pt x="2904374" y="37745"/>
                </a:lnTo>
                <a:lnTo>
                  <a:pt x="2904529" y="37745"/>
                </a:lnTo>
                <a:lnTo>
                  <a:pt x="2904375" y="37996"/>
                </a:lnTo>
                <a:lnTo>
                  <a:pt x="2904529" y="37996"/>
                </a:lnTo>
                <a:lnTo>
                  <a:pt x="2904374" y="38248"/>
                </a:lnTo>
                <a:lnTo>
                  <a:pt x="2904529" y="38248"/>
                </a:lnTo>
                <a:lnTo>
                  <a:pt x="2904375" y="38499"/>
                </a:lnTo>
                <a:lnTo>
                  <a:pt x="2904529" y="38499"/>
                </a:lnTo>
                <a:lnTo>
                  <a:pt x="2904374" y="38751"/>
                </a:lnTo>
                <a:lnTo>
                  <a:pt x="2904529" y="38751"/>
                </a:lnTo>
                <a:lnTo>
                  <a:pt x="2904374" y="39003"/>
                </a:lnTo>
                <a:lnTo>
                  <a:pt x="2904529" y="39003"/>
                </a:lnTo>
                <a:lnTo>
                  <a:pt x="2904375" y="39254"/>
                </a:lnTo>
                <a:lnTo>
                  <a:pt x="2904529" y="39254"/>
                </a:lnTo>
                <a:lnTo>
                  <a:pt x="2904374" y="39506"/>
                </a:lnTo>
                <a:lnTo>
                  <a:pt x="2904529" y="39506"/>
                </a:lnTo>
                <a:lnTo>
                  <a:pt x="2904375" y="39757"/>
                </a:lnTo>
                <a:lnTo>
                  <a:pt x="2904529" y="39757"/>
                </a:lnTo>
                <a:lnTo>
                  <a:pt x="2904374" y="40009"/>
                </a:lnTo>
                <a:lnTo>
                  <a:pt x="2904529" y="40009"/>
                </a:lnTo>
                <a:lnTo>
                  <a:pt x="2904375" y="40260"/>
                </a:lnTo>
                <a:lnTo>
                  <a:pt x="2904529" y="40260"/>
                </a:lnTo>
                <a:lnTo>
                  <a:pt x="2904374" y="40512"/>
                </a:lnTo>
                <a:lnTo>
                  <a:pt x="2904529" y="40512"/>
                </a:lnTo>
                <a:lnTo>
                  <a:pt x="2904375" y="40763"/>
                </a:lnTo>
                <a:lnTo>
                  <a:pt x="2904529" y="40763"/>
                </a:lnTo>
                <a:lnTo>
                  <a:pt x="2904374" y="41015"/>
                </a:lnTo>
                <a:lnTo>
                  <a:pt x="2904529" y="41015"/>
                </a:lnTo>
                <a:lnTo>
                  <a:pt x="2904374" y="41267"/>
                </a:lnTo>
                <a:lnTo>
                  <a:pt x="2904529" y="41267"/>
                </a:lnTo>
                <a:lnTo>
                  <a:pt x="2904375" y="41518"/>
                </a:lnTo>
                <a:lnTo>
                  <a:pt x="2904529" y="41518"/>
                </a:lnTo>
                <a:lnTo>
                  <a:pt x="2904374" y="41770"/>
                </a:lnTo>
                <a:lnTo>
                  <a:pt x="2904529" y="41770"/>
                </a:lnTo>
                <a:lnTo>
                  <a:pt x="2904375" y="42021"/>
                </a:lnTo>
                <a:lnTo>
                  <a:pt x="2904529" y="42021"/>
                </a:lnTo>
                <a:lnTo>
                  <a:pt x="2904374" y="42273"/>
                </a:lnTo>
                <a:lnTo>
                  <a:pt x="2904529" y="42273"/>
                </a:lnTo>
                <a:lnTo>
                  <a:pt x="2904375" y="42524"/>
                </a:lnTo>
                <a:lnTo>
                  <a:pt x="2904529" y="42524"/>
                </a:lnTo>
                <a:lnTo>
                  <a:pt x="2904374" y="42776"/>
                </a:lnTo>
                <a:lnTo>
                  <a:pt x="2904529" y="42776"/>
                </a:lnTo>
                <a:lnTo>
                  <a:pt x="2904375" y="43027"/>
                </a:lnTo>
                <a:lnTo>
                  <a:pt x="2904529" y="43027"/>
                </a:lnTo>
                <a:lnTo>
                  <a:pt x="2904374" y="43279"/>
                </a:lnTo>
                <a:lnTo>
                  <a:pt x="2904529" y="43279"/>
                </a:lnTo>
                <a:lnTo>
                  <a:pt x="2904375" y="43530"/>
                </a:lnTo>
                <a:lnTo>
                  <a:pt x="2904529" y="43530"/>
                </a:lnTo>
                <a:lnTo>
                  <a:pt x="2904374" y="43782"/>
                </a:lnTo>
                <a:lnTo>
                  <a:pt x="2904529" y="43782"/>
                </a:lnTo>
                <a:lnTo>
                  <a:pt x="2904375" y="44033"/>
                </a:lnTo>
                <a:lnTo>
                  <a:pt x="2904529" y="44033"/>
                </a:lnTo>
                <a:lnTo>
                  <a:pt x="2904374" y="44285"/>
                </a:lnTo>
                <a:lnTo>
                  <a:pt x="2904529" y="44285"/>
                </a:lnTo>
                <a:lnTo>
                  <a:pt x="2904374" y="44537"/>
                </a:lnTo>
                <a:lnTo>
                  <a:pt x="2904529" y="44537"/>
                </a:lnTo>
                <a:lnTo>
                  <a:pt x="2904375" y="44788"/>
                </a:lnTo>
                <a:lnTo>
                  <a:pt x="2904529" y="44788"/>
                </a:lnTo>
                <a:lnTo>
                  <a:pt x="2904374" y="45040"/>
                </a:lnTo>
                <a:lnTo>
                  <a:pt x="2904529" y="45040"/>
                </a:lnTo>
                <a:lnTo>
                  <a:pt x="2904375" y="45291"/>
                </a:lnTo>
                <a:lnTo>
                  <a:pt x="2904529" y="45291"/>
                </a:lnTo>
                <a:lnTo>
                  <a:pt x="2904374" y="45543"/>
                </a:lnTo>
                <a:lnTo>
                  <a:pt x="2904529" y="45543"/>
                </a:lnTo>
                <a:lnTo>
                  <a:pt x="2904375" y="45794"/>
                </a:lnTo>
                <a:lnTo>
                  <a:pt x="2904529" y="45794"/>
                </a:lnTo>
                <a:lnTo>
                  <a:pt x="2904374" y="46046"/>
                </a:lnTo>
                <a:lnTo>
                  <a:pt x="2904529" y="46046"/>
                </a:lnTo>
                <a:lnTo>
                  <a:pt x="2904375" y="46297"/>
                </a:lnTo>
                <a:lnTo>
                  <a:pt x="2904529" y="46297"/>
                </a:lnTo>
                <a:lnTo>
                  <a:pt x="2904374" y="46549"/>
                </a:lnTo>
                <a:lnTo>
                  <a:pt x="2904529" y="46549"/>
                </a:lnTo>
                <a:lnTo>
                  <a:pt x="2904374" y="46801"/>
                </a:lnTo>
                <a:lnTo>
                  <a:pt x="2904529" y="46801"/>
                </a:lnTo>
                <a:lnTo>
                  <a:pt x="2904375" y="47052"/>
                </a:lnTo>
                <a:lnTo>
                  <a:pt x="2904529" y="47052"/>
                </a:lnTo>
                <a:lnTo>
                  <a:pt x="2904374" y="47304"/>
                </a:lnTo>
                <a:lnTo>
                  <a:pt x="2904529" y="47304"/>
                </a:lnTo>
                <a:lnTo>
                  <a:pt x="2904375" y="47555"/>
                </a:lnTo>
                <a:lnTo>
                  <a:pt x="2904529" y="47555"/>
                </a:lnTo>
                <a:lnTo>
                  <a:pt x="2904374" y="47807"/>
                </a:lnTo>
                <a:lnTo>
                  <a:pt x="2904529" y="47807"/>
                </a:lnTo>
                <a:lnTo>
                  <a:pt x="2904375" y="48058"/>
                </a:lnTo>
                <a:lnTo>
                  <a:pt x="2904529" y="48058"/>
                </a:lnTo>
                <a:lnTo>
                  <a:pt x="2904374" y="48310"/>
                </a:lnTo>
                <a:lnTo>
                  <a:pt x="2904529" y="48310"/>
                </a:lnTo>
                <a:lnTo>
                  <a:pt x="2904375" y="48561"/>
                </a:lnTo>
                <a:lnTo>
                  <a:pt x="2904529" y="48561"/>
                </a:lnTo>
                <a:lnTo>
                  <a:pt x="2904374" y="48813"/>
                </a:lnTo>
                <a:lnTo>
                  <a:pt x="2904529" y="48813"/>
                </a:lnTo>
                <a:lnTo>
                  <a:pt x="2904375" y="49064"/>
                </a:lnTo>
                <a:lnTo>
                  <a:pt x="2904529" y="49064"/>
                </a:lnTo>
                <a:lnTo>
                  <a:pt x="2904374" y="49316"/>
                </a:lnTo>
                <a:lnTo>
                  <a:pt x="2904529" y="49316"/>
                </a:lnTo>
                <a:lnTo>
                  <a:pt x="2904375" y="49567"/>
                </a:lnTo>
                <a:lnTo>
                  <a:pt x="2904529" y="49567"/>
                </a:lnTo>
                <a:lnTo>
                  <a:pt x="2904374" y="49819"/>
                </a:lnTo>
                <a:lnTo>
                  <a:pt x="2904529" y="49819"/>
                </a:lnTo>
                <a:lnTo>
                  <a:pt x="2904375" y="50070"/>
                </a:lnTo>
                <a:lnTo>
                  <a:pt x="2904529" y="50070"/>
                </a:lnTo>
                <a:lnTo>
                  <a:pt x="2904374" y="50322"/>
                </a:lnTo>
                <a:lnTo>
                  <a:pt x="2904529" y="50322"/>
                </a:lnTo>
                <a:lnTo>
                  <a:pt x="2904374" y="50574"/>
                </a:lnTo>
                <a:lnTo>
                  <a:pt x="2904529" y="50574"/>
                </a:lnTo>
                <a:lnTo>
                  <a:pt x="2904375" y="50825"/>
                </a:lnTo>
                <a:lnTo>
                  <a:pt x="2904529" y="50825"/>
                </a:lnTo>
                <a:lnTo>
                  <a:pt x="2904374" y="51077"/>
                </a:lnTo>
                <a:lnTo>
                  <a:pt x="2904529" y="51077"/>
                </a:lnTo>
                <a:lnTo>
                  <a:pt x="2904375" y="51328"/>
                </a:lnTo>
                <a:lnTo>
                  <a:pt x="2904529" y="51328"/>
                </a:lnTo>
                <a:lnTo>
                  <a:pt x="2904374" y="51580"/>
                </a:lnTo>
                <a:lnTo>
                  <a:pt x="2904529" y="51580"/>
                </a:lnTo>
                <a:lnTo>
                  <a:pt x="2904375" y="51831"/>
                </a:lnTo>
                <a:lnTo>
                  <a:pt x="2904529" y="51831"/>
                </a:lnTo>
                <a:lnTo>
                  <a:pt x="2904374" y="52083"/>
                </a:lnTo>
                <a:lnTo>
                  <a:pt x="2904529" y="52083"/>
                </a:lnTo>
                <a:lnTo>
                  <a:pt x="2904375" y="52334"/>
                </a:lnTo>
                <a:lnTo>
                  <a:pt x="2904529" y="52334"/>
                </a:lnTo>
                <a:lnTo>
                  <a:pt x="2904374" y="52586"/>
                </a:lnTo>
                <a:lnTo>
                  <a:pt x="2904529" y="52586"/>
                </a:lnTo>
                <a:lnTo>
                  <a:pt x="2904374" y="52838"/>
                </a:lnTo>
                <a:lnTo>
                  <a:pt x="2904529" y="52838"/>
                </a:lnTo>
                <a:lnTo>
                  <a:pt x="2904375" y="53089"/>
                </a:lnTo>
                <a:lnTo>
                  <a:pt x="2904529" y="53089"/>
                </a:lnTo>
                <a:lnTo>
                  <a:pt x="2904374" y="53341"/>
                </a:lnTo>
                <a:lnTo>
                  <a:pt x="2904529" y="53341"/>
                </a:lnTo>
                <a:lnTo>
                  <a:pt x="2904375" y="53592"/>
                </a:lnTo>
                <a:lnTo>
                  <a:pt x="2904529" y="53592"/>
                </a:lnTo>
                <a:lnTo>
                  <a:pt x="2904374" y="53844"/>
                </a:lnTo>
                <a:lnTo>
                  <a:pt x="2904529" y="53844"/>
                </a:lnTo>
                <a:lnTo>
                  <a:pt x="2904375" y="54095"/>
                </a:lnTo>
                <a:lnTo>
                  <a:pt x="2904529" y="54095"/>
                </a:lnTo>
                <a:lnTo>
                  <a:pt x="2904374" y="54347"/>
                </a:lnTo>
                <a:lnTo>
                  <a:pt x="2904529" y="54347"/>
                </a:lnTo>
                <a:lnTo>
                  <a:pt x="2904375" y="54598"/>
                </a:lnTo>
                <a:lnTo>
                  <a:pt x="2904529" y="54598"/>
                </a:lnTo>
                <a:lnTo>
                  <a:pt x="2904374" y="54850"/>
                </a:lnTo>
                <a:lnTo>
                  <a:pt x="2904529" y="54850"/>
                </a:lnTo>
                <a:lnTo>
                  <a:pt x="2904375" y="55101"/>
                </a:lnTo>
                <a:lnTo>
                  <a:pt x="2904529" y="55101"/>
                </a:lnTo>
                <a:lnTo>
                  <a:pt x="2904374" y="55353"/>
                </a:lnTo>
                <a:lnTo>
                  <a:pt x="2904529" y="55353"/>
                </a:lnTo>
                <a:lnTo>
                  <a:pt x="2904375" y="55604"/>
                </a:lnTo>
                <a:lnTo>
                  <a:pt x="2904529" y="55604"/>
                </a:lnTo>
                <a:lnTo>
                  <a:pt x="2904374" y="55856"/>
                </a:lnTo>
                <a:lnTo>
                  <a:pt x="2904529" y="55856"/>
                </a:lnTo>
                <a:lnTo>
                  <a:pt x="2880334" y="95175"/>
                </a:lnTo>
                <a:lnTo>
                  <a:pt x="2909957" y="95175"/>
                </a:lnTo>
                <a:lnTo>
                  <a:pt x="2909920" y="95427"/>
                </a:lnTo>
                <a:lnTo>
                  <a:pt x="2909956" y="95427"/>
                </a:lnTo>
                <a:lnTo>
                  <a:pt x="2909919" y="95678"/>
                </a:lnTo>
                <a:lnTo>
                  <a:pt x="2909956" y="95678"/>
                </a:lnTo>
                <a:lnTo>
                  <a:pt x="2909919" y="95930"/>
                </a:lnTo>
                <a:lnTo>
                  <a:pt x="2909956" y="95930"/>
                </a:lnTo>
                <a:lnTo>
                  <a:pt x="2909919" y="96181"/>
                </a:lnTo>
                <a:lnTo>
                  <a:pt x="2909956" y="96181"/>
                </a:lnTo>
                <a:lnTo>
                  <a:pt x="2909919" y="96433"/>
                </a:lnTo>
                <a:lnTo>
                  <a:pt x="2909956" y="96433"/>
                </a:lnTo>
                <a:lnTo>
                  <a:pt x="2909919" y="96684"/>
                </a:lnTo>
                <a:lnTo>
                  <a:pt x="2909956" y="96684"/>
                </a:lnTo>
                <a:lnTo>
                  <a:pt x="2909919" y="96936"/>
                </a:lnTo>
                <a:lnTo>
                  <a:pt x="2909956" y="96936"/>
                </a:lnTo>
                <a:lnTo>
                  <a:pt x="2909919" y="97187"/>
                </a:lnTo>
                <a:lnTo>
                  <a:pt x="2909956" y="97187"/>
                </a:lnTo>
                <a:lnTo>
                  <a:pt x="2909919" y="97439"/>
                </a:lnTo>
                <a:lnTo>
                  <a:pt x="2909956" y="97439"/>
                </a:lnTo>
                <a:lnTo>
                  <a:pt x="2909919" y="97690"/>
                </a:lnTo>
                <a:lnTo>
                  <a:pt x="2909956" y="97690"/>
                </a:lnTo>
                <a:lnTo>
                  <a:pt x="2909919" y="97942"/>
                </a:lnTo>
                <a:lnTo>
                  <a:pt x="2909956" y="97942"/>
                </a:lnTo>
                <a:lnTo>
                  <a:pt x="2909919" y="98193"/>
                </a:lnTo>
                <a:lnTo>
                  <a:pt x="2909956" y="98193"/>
                </a:lnTo>
                <a:lnTo>
                  <a:pt x="2909919" y="98445"/>
                </a:lnTo>
                <a:lnTo>
                  <a:pt x="2909956" y="98445"/>
                </a:lnTo>
                <a:lnTo>
                  <a:pt x="2909919" y="98697"/>
                </a:lnTo>
                <a:lnTo>
                  <a:pt x="2909956" y="98697"/>
                </a:lnTo>
                <a:lnTo>
                  <a:pt x="2909919" y="98948"/>
                </a:lnTo>
                <a:lnTo>
                  <a:pt x="2909956" y="98948"/>
                </a:lnTo>
                <a:lnTo>
                  <a:pt x="2909919" y="99200"/>
                </a:lnTo>
                <a:lnTo>
                  <a:pt x="2909956" y="99200"/>
                </a:lnTo>
                <a:lnTo>
                  <a:pt x="2909919" y="99451"/>
                </a:lnTo>
                <a:lnTo>
                  <a:pt x="2909956" y="99451"/>
                </a:lnTo>
                <a:lnTo>
                  <a:pt x="2909919" y="99703"/>
                </a:lnTo>
                <a:lnTo>
                  <a:pt x="2909956" y="99703"/>
                </a:lnTo>
                <a:lnTo>
                  <a:pt x="2909919" y="99954"/>
                </a:lnTo>
                <a:lnTo>
                  <a:pt x="2909956" y="99954"/>
                </a:lnTo>
                <a:lnTo>
                  <a:pt x="2909919" y="100206"/>
                </a:lnTo>
                <a:lnTo>
                  <a:pt x="2909956" y="100206"/>
                </a:lnTo>
                <a:lnTo>
                  <a:pt x="2909919" y="100457"/>
                </a:lnTo>
                <a:lnTo>
                  <a:pt x="2909956" y="100457"/>
                </a:lnTo>
                <a:lnTo>
                  <a:pt x="2909919" y="100709"/>
                </a:lnTo>
                <a:lnTo>
                  <a:pt x="2909956" y="100709"/>
                </a:lnTo>
                <a:lnTo>
                  <a:pt x="2909919" y="100961"/>
                </a:lnTo>
                <a:lnTo>
                  <a:pt x="2909956" y="100961"/>
                </a:lnTo>
                <a:lnTo>
                  <a:pt x="2909919" y="101212"/>
                </a:lnTo>
                <a:lnTo>
                  <a:pt x="2909956" y="101212"/>
                </a:lnTo>
                <a:lnTo>
                  <a:pt x="2909919" y="101464"/>
                </a:lnTo>
                <a:lnTo>
                  <a:pt x="2909956" y="101464"/>
                </a:lnTo>
                <a:lnTo>
                  <a:pt x="2909919" y="101715"/>
                </a:lnTo>
                <a:lnTo>
                  <a:pt x="2909956" y="101715"/>
                </a:lnTo>
                <a:lnTo>
                  <a:pt x="2909919" y="101967"/>
                </a:lnTo>
                <a:lnTo>
                  <a:pt x="2909956" y="101967"/>
                </a:lnTo>
                <a:lnTo>
                  <a:pt x="2909919" y="102218"/>
                </a:lnTo>
                <a:lnTo>
                  <a:pt x="2909956" y="102218"/>
                </a:lnTo>
                <a:lnTo>
                  <a:pt x="2909919" y="102470"/>
                </a:lnTo>
                <a:lnTo>
                  <a:pt x="2909956" y="102470"/>
                </a:lnTo>
                <a:lnTo>
                  <a:pt x="2909919" y="102721"/>
                </a:lnTo>
                <a:lnTo>
                  <a:pt x="2909956" y="102721"/>
                </a:lnTo>
                <a:lnTo>
                  <a:pt x="2909919" y="102973"/>
                </a:lnTo>
                <a:lnTo>
                  <a:pt x="2909956" y="102973"/>
                </a:lnTo>
                <a:lnTo>
                  <a:pt x="2909919" y="103224"/>
                </a:lnTo>
                <a:lnTo>
                  <a:pt x="2909956" y="103224"/>
                </a:lnTo>
                <a:lnTo>
                  <a:pt x="2909919" y="103476"/>
                </a:lnTo>
                <a:lnTo>
                  <a:pt x="2909956" y="103476"/>
                </a:lnTo>
                <a:lnTo>
                  <a:pt x="2909919" y="103727"/>
                </a:lnTo>
                <a:lnTo>
                  <a:pt x="2909956" y="103727"/>
                </a:lnTo>
                <a:lnTo>
                  <a:pt x="2909919" y="103979"/>
                </a:lnTo>
                <a:lnTo>
                  <a:pt x="2909956" y="103979"/>
                </a:lnTo>
                <a:lnTo>
                  <a:pt x="2909919" y="104231"/>
                </a:lnTo>
                <a:lnTo>
                  <a:pt x="2909956" y="104231"/>
                </a:lnTo>
                <a:lnTo>
                  <a:pt x="2909919" y="104482"/>
                </a:lnTo>
                <a:lnTo>
                  <a:pt x="2909956" y="104482"/>
                </a:lnTo>
                <a:lnTo>
                  <a:pt x="2909919" y="104734"/>
                </a:lnTo>
                <a:lnTo>
                  <a:pt x="2909956" y="104734"/>
                </a:lnTo>
                <a:lnTo>
                  <a:pt x="2909919" y="104985"/>
                </a:lnTo>
                <a:lnTo>
                  <a:pt x="2909956" y="104985"/>
                </a:lnTo>
                <a:lnTo>
                  <a:pt x="2909919" y="105237"/>
                </a:lnTo>
                <a:lnTo>
                  <a:pt x="2909956" y="105237"/>
                </a:lnTo>
                <a:lnTo>
                  <a:pt x="2909919" y="105488"/>
                </a:lnTo>
                <a:lnTo>
                  <a:pt x="2909956" y="105488"/>
                </a:lnTo>
                <a:lnTo>
                  <a:pt x="2909919" y="105740"/>
                </a:lnTo>
                <a:lnTo>
                  <a:pt x="2909956" y="105740"/>
                </a:lnTo>
                <a:lnTo>
                  <a:pt x="2909919" y="105991"/>
                </a:lnTo>
                <a:lnTo>
                  <a:pt x="2909956" y="105991"/>
                </a:lnTo>
                <a:lnTo>
                  <a:pt x="2909919" y="106243"/>
                </a:lnTo>
                <a:lnTo>
                  <a:pt x="2909956" y="106243"/>
                </a:lnTo>
                <a:lnTo>
                  <a:pt x="2909919" y="106495"/>
                </a:lnTo>
                <a:lnTo>
                  <a:pt x="2909956" y="106495"/>
                </a:lnTo>
                <a:lnTo>
                  <a:pt x="2909919" y="106746"/>
                </a:lnTo>
                <a:lnTo>
                  <a:pt x="2909956" y="106746"/>
                </a:lnTo>
                <a:lnTo>
                  <a:pt x="2909919" y="106998"/>
                </a:lnTo>
                <a:lnTo>
                  <a:pt x="2909956" y="106998"/>
                </a:lnTo>
                <a:lnTo>
                  <a:pt x="2909919" y="107249"/>
                </a:lnTo>
                <a:lnTo>
                  <a:pt x="2909956" y="107249"/>
                </a:lnTo>
                <a:lnTo>
                  <a:pt x="2909919" y="107501"/>
                </a:lnTo>
                <a:lnTo>
                  <a:pt x="2909956" y="107501"/>
                </a:lnTo>
                <a:lnTo>
                  <a:pt x="2909919" y="107752"/>
                </a:lnTo>
                <a:lnTo>
                  <a:pt x="2909956" y="107752"/>
                </a:lnTo>
                <a:lnTo>
                  <a:pt x="2909919" y="108004"/>
                </a:lnTo>
                <a:lnTo>
                  <a:pt x="2909956" y="108004"/>
                </a:lnTo>
                <a:lnTo>
                  <a:pt x="2909919" y="108255"/>
                </a:lnTo>
                <a:lnTo>
                  <a:pt x="2909956" y="108255"/>
                </a:lnTo>
                <a:lnTo>
                  <a:pt x="2909919" y="108507"/>
                </a:lnTo>
                <a:lnTo>
                  <a:pt x="2909956" y="108507"/>
                </a:lnTo>
                <a:lnTo>
                  <a:pt x="2909919" y="108758"/>
                </a:lnTo>
                <a:lnTo>
                  <a:pt x="2909956" y="108758"/>
                </a:lnTo>
                <a:lnTo>
                  <a:pt x="2909919" y="109010"/>
                </a:lnTo>
                <a:lnTo>
                  <a:pt x="2909956" y="109010"/>
                </a:lnTo>
                <a:lnTo>
                  <a:pt x="2909919" y="109261"/>
                </a:lnTo>
                <a:lnTo>
                  <a:pt x="2909956" y="109261"/>
                </a:lnTo>
                <a:lnTo>
                  <a:pt x="2909919" y="109513"/>
                </a:lnTo>
                <a:lnTo>
                  <a:pt x="2909956" y="109513"/>
                </a:lnTo>
                <a:lnTo>
                  <a:pt x="2909919" y="109764"/>
                </a:lnTo>
                <a:lnTo>
                  <a:pt x="2909956" y="109764"/>
                </a:lnTo>
                <a:lnTo>
                  <a:pt x="2909919" y="110016"/>
                </a:lnTo>
                <a:lnTo>
                  <a:pt x="2909956" y="110016"/>
                </a:lnTo>
                <a:lnTo>
                  <a:pt x="2909919" y="110268"/>
                </a:lnTo>
                <a:lnTo>
                  <a:pt x="2909956" y="110268"/>
                </a:lnTo>
                <a:lnTo>
                  <a:pt x="2909919" y="110519"/>
                </a:lnTo>
                <a:lnTo>
                  <a:pt x="2909956" y="110519"/>
                </a:lnTo>
                <a:lnTo>
                  <a:pt x="2909919" y="110771"/>
                </a:lnTo>
                <a:lnTo>
                  <a:pt x="2909956" y="110771"/>
                </a:lnTo>
                <a:lnTo>
                  <a:pt x="2909919" y="111022"/>
                </a:lnTo>
                <a:lnTo>
                  <a:pt x="2909956" y="111022"/>
                </a:lnTo>
                <a:lnTo>
                  <a:pt x="2909919" y="111274"/>
                </a:lnTo>
                <a:lnTo>
                  <a:pt x="2909956" y="111274"/>
                </a:lnTo>
                <a:lnTo>
                  <a:pt x="2909919" y="111525"/>
                </a:lnTo>
                <a:lnTo>
                  <a:pt x="2909956" y="111525"/>
                </a:lnTo>
                <a:lnTo>
                  <a:pt x="2909919" y="111777"/>
                </a:lnTo>
                <a:lnTo>
                  <a:pt x="2909956" y="111777"/>
                </a:lnTo>
                <a:lnTo>
                  <a:pt x="2909919" y="112028"/>
                </a:lnTo>
                <a:lnTo>
                  <a:pt x="2909956" y="112028"/>
                </a:lnTo>
                <a:lnTo>
                  <a:pt x="2909919" y="112280"/>
                </a:lnTo>
                <a:lnTo>
                  <a:pt x="2909956" y="112280"/>
                </a:lnTo>
                <a:lnTo>
                  <a:pt x="2909919" y="112532"/>
                </a:lnTo>
                <a:lnTo>
                  <a:pt x="2909956" y="112532"/>
                </a:lnTo>
                <a:lnTo>
                  <a:pt x="2909919" y="112783"/>
                </a:lnTo>
                <a:lnTo>
                  <a:pt x="2909956" y="112783"/>
                </a:lnTo>
                <a:lnTo>
                  <a:pt x="2909919" y="113035"/>
                </a:lnTo>
                <a:lnTo>
                  <a:pt x="2909956" y="113035"/>
                </a:lnTo>
                <a:lnTo>
                  <a:pt x="2909919" y="113286"/>
                </a:lnTo>
                <a:lnTo>
                  <a:pt x="2909956" y="113286"/>
                </a:lnTo>
                <a:lnTo>
                  <a:pt x="2909919" y="113538"/>
                </a:lnTo>
                <a:lnTo>
                  <a:pt x="2909956" y="113538"/>
                </a:lnTo>
                <a:lnTo>
                  <a:pt x="2909919" y="113789"/>
                </a:lnTo>
                <a:lnTo>
                  <a:pt x="2909956" y="113789"/>
                </a:lnTo>
                <a:lnTo>
                  <a:pt x="2909919" y="114041"/>
                </a:lnTo>
                <a:lnTo>
                  <a:pt x="2909956" y="114041"/>
                </a:lnTo>
                <a:lnTo>
                  <a:pt x="2909919" y="114292"/>
                </a:lnTo>
                <a:lnTo>
                  <a:pt x="2909956" y="114292"/>
                </a:lnTo>
                <a:lnTo>
                  <a:pt x="2909919" y="114544"/>
                </a:lnTo>
                <a:lnTo>
                  <a:pt x="2909956" y="114544"/>
                </a:lnTo>
                <a:lnTo>
                  <a:pt x="2909919" y="114795"/>
                </a:lnTo>
                <a:lnTo>
                  <a:pt x="2909956" y="114795"/>
                </a:lnTo>
                <a:lnTo>
                  <a:pt x="2909919" y="115047"/>
                </a:lnTo>
                <a:lnTo>
                  <a:pt x="2909956" y="115047"/>
                </a:lnTo>
                <a:lnTo>
                  <a:pt x="2909919" y="115298"/>
                </a:lnTo>
                <a:lnTo>
                  <a:pt x="2909956" y="115298"/>
                </a:lnTo>
                <a:lnTo>
                  <a:pt x="2909919" y="115550"/>
                </a:lnTo>
                <a:lnTo>
                  <a:pt x="2909956" y="115550"/>
                </a:lnTo>
                <a:lnTo>
                  <a:pt x="2897850" y="197785"/>
                </a:lnTo>
                <a:cubicBezTo>
                  <a:pt x="2897015" y="189019"/>
                  <a:pt x="2893676" y="183175"/>
                  <a:pt x="2888249" y="180252"/>
                </a:cubicBezTo>
                <a:cubicBezTo>
                  <a:pt x="2882822" y="177331"/>
                  <a:pt x="2877814" y="176078"/>
                  <a:pt x="2872804" y="176078"/>
                </a:cubicBezTo>
                <a:lnTo>
                  <a:pt x="2739641" y="176078"/>
                </a:lnTo>
                <a:lnTo>
                  <a:pt x="2738120" y="186176"/>
                </a:lnTo>
                <a:lnTo>
                  <a:pt x="2835652" y="186176"/>
                </a:lnTo>
                <a:lnTo>
                  <a:pt x="2874057" y="313912"/>
                </a:lnTo>
                <a:lnTo>
                  <a:pt x="2873981" y="313912"/>
                </a:lnTo>
                <a:lnTo>
                  <a:pt x="2874056" y="314164"/>
                </a:lnTo>
                <a:lnTo>
                  <a:pt x="2873981" y="314164"/>
                </a:lnTo>
                <a:lnTo>
                  <a:pt x="2874056" y="314415"/>
                </a:lnTo>
                <a:lnTo>
                  <a:pt x="2873981" y="314415"/>
                </a:lnTo>
                <a:lnTo>
                  <a:pt x="2874056" y="314667"/>
                </a:lnTo>
                <a:lnTo>
                  <a:pt x="2873981" y="314667"/>
                </a:lnTo>
                <a:lnTo>
                  <a:pt x="2874056" y="314918"/>
                </a:lnTo>
                <a:lnTo>
                  <a:pt x="2873981" y="314918"/>
                </a:lnTo>
                <a:lnTo>
                  <a:pt x="2874056" y="315170"/>
                </a:lnTo>
                <a:lnTo>
                  <a:pt x="2873981" y="315170"/>
                </a:lnTo>
                <a:lnTo>
                  <a:pt x="2874056" y="315421"/>
                </a:lnTo>
                <a:lnTo>
                  <a:pt x="2873981" y="315421"/>
                </a:lnTo>
                <a:lnTo>
                  <a:pt x="2874056" y="315673"/>
                </a:lnTo>
                <a:lnTo>
                  <a:pt x="2873981" y="315673"/>
                </a:lnTo>
                <a:lnTo>
                  <a:pt x="2874056" y="315924"/>
                </a:lnTo>
                <a:lnTo>
                  <a:pt x="2873981" y="315924"/>
                </a:lnTo>
                <a:lnTo>
                  <a:pt x="2874056" y="316176"/>
                </a:lnTo>
                <a:lnTo>
                  <a:pt x="2873981" y="316176"/>
                </a:lnTo>
                <a:lnTo>
                  <a:pt x="2874056" y="316427"/>
                </a:lnTo>
                <a:lnTo>
                  <a:pt x="2873981" y="316427"/>
                </a:lnTo>
                <a:lnTo>
                  <a:pt x="2874056" y="316679"/>
                </a:lnTo>
                <a:lnTo>
                  <a:pt x="2873981" y="316679"/>
                </a:lnTo>
                <a:lnTo>
                  <a:pt x="2874056" y="316930"/>
                </a:lnTo>
                <a:lnTo>
                  <a:pt x="2873981" y="316930"/>
                </a:lnTo>
                <a:lnTo>
                  <a:pt x="2874056" y="317182"/>
                </a:lnTo>
                <a:lnTo>
                  <a:pt x="2873981" y="317182"/>
                </a:lnTo>
                <a:lnTo>
                  <a:pt x="2874056" y="317434"/>
                </a:lnTo>
                <a:lnTo>
                  <a:pt x="2873981" y="317434"/>
                </a:lnTo>
                <a:lnTo>
                  <a:pt x="2874056" y="317685"/>
                </a:lnTo>
                <a:lnTo>
                  <a:pt x="2873981" y="317685"/>
                </a:lnTo>
                <a:lnTo>
                  <a:pt x="2874056" y="317937"/>
                </a:lnTo>
                <a:lnTo>
                  <a:pt x="2873981" y="317937"/>
                </a:lnTo>
                <a:lnTo>
                  <a:pt x="2874056" y="318188"/>
                </a:lnTo>
                <a:lnTo>
                  <a:pt x="2873981" y="318188"/>
                </a:lnTo>
                <a:lnTo>
                  <a:pt x="2874056" y="318440"/>
                </a:lnTo>
                <a:lnTo>
                  <a:pt x="2873981" y="318440"/>
                </a:lnTo>
                <a:lnTo>
                  <a:pt x="2874056" y="318691"/>
                </a:lnTo>
                <a:lnTo>
                  <a:pt x="2873981" y="318691"/>
                </a:lnTo>
                <a:lnTo>
                  <a:pt x="2874056" y="318943"/>
                </a:lnTo>
                <a:lnTo>
                  <a:pt x="2873981" y="318943"/>
                </a:lnTo>
                <a:lnTo>
                  <a:pt x="2874056" y="319194"/>
                </a:lnTo>
                <a:lnTo>
                  <a:pt x="2873981" y="319194"/>
                </a:lnTo>
                <a:lnTo>
                  <a:pt x="2874056" y="319446"/>
                </a:lnTo>
                <a:lnTo>
                  <a:pt x="2873981" y="319446"/>
                </a:lnTo>
                <a:lnTo>
                  <a:pt x="2874056" y="319698"/>
                </a:lnTo>
                <a:lnTo>
                  <a:pt x="2873981" y="319698"/>
                </a:lnTo>
                <a:lnTo>
                  <a:pt x="2874056" y="319949"/>
                </a:lnTo>
                <a:lnTo>
                  <a:pt x="2873981" y="319949"/>
                </a:lnTo>
                <a:lnTo>
                  <a:pt x="2874056" y="320201"/>
                </a:lnTo>
                <a:lnTo>
                  <a:pt x="2873981" y="320201"/>
                </a:lnTo>
                <a:lnTo>
                  <a:pt x="2874056" y="320452"/>
                </a:lnTo>
                <a:lnTo>
                  <a:pt x="2873981" y="320452"/>
                </a:lnTo>
                <a:lnTo>
                  <a:pt x="2874056" y="320704"/>
                </a:lnTo>
                <a:lnTo>
                  <a:pt x="2873981" y="320704"/>
                </a:lnTo>
                <a:lnTo>
                  <a:pt x="2874056" y="320955"/>
                </a:lnTo>
                <a:lnTo>
                  <a:pt x="2873981" y="320955"/>
                </a:lnTo>
                <a:lnTo>
                  <a:pt x="2874056" y="321207"/>
                </a:lnTo>
                <a:lnTo>
                  <a:pt x="2873981" y="321207"/>
                </a:lnTo>
                <a:lnTo>
                  <a:pt x="2874056" y="321458"/>
                </a:lnTo>
                <a:lnTo>
                  <a:pt x="2873981" y="321458"/>
                </a:lnTo>
                <a:lnTo>
                  <a:pt x="2874056" y="321710"/>
                </a:lnTo>
                <a:lnTo>
                  <a:pt x="2873981" y="321710"/>
                </a:lnTo>
                <a:lnTo>
                  <a:pt x="2874056" y="321961"/>
                </a:lnTo>
                <a:lnTo>
                  <a:pt x="2873981" y="321961"/>
                </a:lnTo>
                <a:lnTo>
                  <a:pt x="2874056" y="322213"/>
                </a:lnTo>
                <a:lnTo>
                  <a:pt x="2873981" y="322213"/>
                </a:lnTo>
                <a:lnTo>
                  <a:pt x="2874056" y="322464"/>
                </a:lnTo>
                <a:lnTo>
                  <a:pt x="2873981" y="322464"/>
                </a:lnTo>
                <a:lnTo>
                  <a:pt x="2874056" y="322716"/>
                </a:lnTo>
                <a:lnTo>
                  <a:pt x="2873981" y="322716"/>
                </a:lnTo>
                <a:lnTo>
                  <a:pt x="2874056" y="322968"/>
                </a:lnTo>
                <a:lnTo>
                  <a:pt x="2873981" y="322968"/>
                </a:lnTo>
                <a:lnTo>
                  <a:pt x="2874056" y="323219"/>
                </a:lnTo>
                <a:lnTo>
                  <a:pt x="2873981" y="323219"/>
                </a:lnTo>
                <a:lnTo>
                  <a:pt x="2874056" y="323471"/>
                </a:lnTo>
                <a:lnTo>
                  <a:pt x="2873981" y="323471"/>
                </a:lnTo>
                <a:lnTo>
                  <a:pt x="2874056" y="323722"/>
                </a:lnTo>
                <a:lnTo>
                  <a:pt x="2873981" y="323722"/>
                </a:lnTo>
                <a:lnTo>
                  <a:pt x="2874056" y="323974"/>
                </a:lnTo>
                <a:lnTo>
                  <a:pt x="2873981" y="323974"/>
                </a:lnTo>
                <a:lnTo>
                  <a:pt x="2874056" y="324225"/>
                </a:lnTo>
                <a:lnTo>
                  <a:pt x="2873981" y="324225"/>
                </a:lnTo>
                <a:lnTo>
                  <a:pt x="2874056" y="324477"/>
                </a:lnTo>
                <a:lnTo>
                  <a:pt x="2873981" y="324477"/>
                </a:lnTo>
                <a:lnTo>
                  <a:pt x="2874056" y="324728"/>
                </a:lnTo>
                <a:lnTo>
                  <a:pt x="2873981" y="324728"/>
                </a:lnTo>
                <a:lnTo>
                  <a:pt x="2874056" y="324980"/>
                </a:lnTo>
                <a:lnTo>
                  <a:pt x="2873981" y="324980"/>
                </a:lnTo>
                <a:lnTo>
                  <a:pt x="2874056" y="325232"/>
                </a:lnTo>
                <a:lnTo>
                  <a:pt x="2873981" y="325232"/>
                </a:lnTo>
                <a:lnTo>
                  <a:pt x="2874056" y="325483"/>
                </a:lnTo>
                <a:lnTo>
                  <a:pt x="2873981" y="325483"/>
                </a:lnTo>
                <a:lnTo>
                  <a:pt x="2874056" y="325735"/>
                </a:lnTo>
                <a:lnTo>
                  <a:pt x="2873981" y="325735"/>
                </a:lnTo>
                <a:lnTo>
                  <a:pt x="2874056" y="325986"/>
                </a:lnTo>
                <a:lnTo>
                  <a:pt x="2873981" y="325986"/>
                </a:lnTo>
                <a:lnTo>
                  <a:pt x="2874056" y="326238"/>
                </a:lnTo>
                <a:lnTo>
                  <a:pt x="2873981" y="326238"/>
                </a:lnTo>
                <a:lnTo>
                  <a:pt x="2874056" y="326489"/>
                </a:lnTo>
                <a:lnTo>
                  <a:pt x="2873981" y="326489"/>
                </a:lnTo>
                <a:lnTo>
                  <a:pt x="2874056" y="326741"/>
                </a:lnTo>
                <a:lnTo>
                  <a:pt x="2873981" y="326741"/>
                </a:lnTo>
                <a:lnTo>
                  <a:pt x="2874056" y="326992"/>
                </a:lnTo>
                <a:lnTo>
                  <a:pt x="2873981" y="326992"/>
                </a:lnTo>
                <a:lnTo>
                  <a:pt x="2874056" y="327244"/>
                </a:lnTo>
                <a:lnTo>
                  <a:pt x="2873981" y="327244"/>
                </a:lnTo>
                <a:lnTo>
                  <a:pt x="2874056" y="327495"/>
                </a:lnTo>
                <a:lnTo>
                  <a:pt x="2873981" y="327495"/>
                </a:lnTo>
                <a:lnTo>
                  <a:pt x="2874056" y="327747"/>
                </a:lnTo>
                <a:lnTo>
                  <a:pt x="2873981" y="327747"/>
                </a:lnTo>
                <a:lnTo>
                  <a:pt x="2874056" y="327998"/>
                </a:lnTo>
                <a:lnTo>
                  <a:pt x="2873981" y="327998"/>
                </a:lnTo>
                <a:lnTo>
                  <a:pt x="2874056" y="328250"/>
                </a:lnTo>
                <a:lnTo>
                  <a:pt x="2873981" y="328250"/>
                </a:lnTo>
                <a:lnTo>
                  <a:pt x="2874056" y="328501"/>
                </a:lnTo>
                <a:lnTo>
                  <a:pt x="2873981" y="328501"/>
                </a:lnTo>
                <a:lnTo>
                  <a:pt x="2874056" y="328753"/>
                </a:lnTo>
                <a:lnTo>
                  <a:pt x="2873981" y="328753"/>
                </a:lnTo>
                <a:lnTo>
                  <a:pt x="2874056" y="329005"/>
                </a:lnTo>
                <a:lnTo>
                  <a:pt x="2873981" y="329005"/>
                </a:lnTo>
                <a:lnTo>
                  <a:pt x="2874056" y="329256"/>
                </a:lnTo>
                <a:lnTo>
                  <a:pt x="2873981" y="329256"/>
                </a:lnTo>
                <a:lnTo>
                  <a:pt x="2874056" y="329508"/>
                </a:lnTo>
                <a:lnTo>
                  <a:pt x="2873981" y="329508"/>
                </a:lnTo>
                <a:lnTo>
                  <a:pt x="2874056" y="329759"/>
                </a:lnTo>
                <a:lnTo>
                  <a:pt x="2873981" y="329759"/>
                </a:lnTo>
                <a:lnTo>
                  <a:pt x="2874056" y="330011"/>
                </a:lnTo>
                <a:lnTo>
                  <a:pt x="2873981" y="330011"/>
                </a:lnTo>
                <a:lnTo>
                  <a:pt x="2874056" y="330262"/>
                </a:lnTo>
                <a:lnTo>
                  <a:pt x="2873981" y="330262"/>
                </a:lnTo>
                <a:lnTo>
                  <a:pt x="2874056" y="330514"/>
                </a:lnTo>
                <a:lnTo>
                  <a:pt x="2873981" y="330514"/>
                </a:lnTo>
                <a:lnTo>
                  <a:pt x="2874056" y="330765"/>
                </a:lnTo>
                <a:lnTo>
                  <a:pt x="2873981" y="330765"/>
                </a:lnTo>
                <a:lnTo>
                  <a:pt x="2874056" y="331017"/>
                </a:lnTo>
                <a:lnTo>
                  <a:pt x="2873981" y="331017"/>
                </a:lnTo>
                <a:lnTo>
                  <a:pt x="2874056" y="331269"/>
                </a:lnTo>
                <a:lnTo>
                  <a:pt x="2873981" y="331269"/>
                </a:lnTo>
                <a:lnTo>
                  <a:pt x="2874056" y="331520"/>
                </a:lnTo>
                <a:lnTo>
                  <a:pt x="2873981" y="331520"/>
                </a:lnTo>
                <a:lnTo>
                  <a:pt x="2874056" y="331772"/>
                </a:lnTo>
                <a:lnTo>
                  <a:pt x="2873981" y="331772"/>
                </a:lnTo>
                <a:lnTo>
                  <a:pt x="2874056" y="332023"/>
                </a:lnTo>
                <a:lnTo>
                  <a:pt x="2873981" y="332023"/>
                </a:lnTo>
                <a:lnTo>
                  <a:pt x="2874056" y="332275"/>
                </a:lnTo>
                <a:lnTo>
                  <a:pt x="2873981" y="332275"/>
                </a:lnTo>
                <a:lnTo>
                  <a:pt x="2874056" y="332526"/>
                </a:lnTo>
                <a:lnTo>
                  <a:pt x="2873981" y="332526"/>
                </a:lnTo>
                <a:lnTo>
                  <a:pt x="2874056" y="332778"/>
                </a:lnTo>
                <a:lnTo>
                  <a:pt x="2873981" y="332778"/>
                </a:lnTo>
                <a:lnTo>
                  <a:pt x="2874056" y="333029"/>
                </a:lnTo>
                <a:lnTo>
                  <a:pt x="2873981" y="333029"/>
                </a:lnTo>
                <a:lnTo>
                  <a:pt x="2874056" y="333281"/>
                </a:lnTo>
                <a:lnTo>
                  <a:pt x="2873981" y="333281"/>
                </a:lnTo>
                <a:lnTo>
                  <a:pt x="2874056" y="333532"/>
                </a:lnTo>
                <a:lnTo>
                  <a:pt x="2873981" y="333532"/>
                </a:lnTo>
                <a:lnTo>
                  <a:pt x="2874056" y="333784"/>
                </a:lnTo>
                <a:lnTo>
                  <a:pt x="2873981" y="333784"/>
                </a:lnTo>
                <a:lnTo>
                  <a:pt x="2874056" y="334035"/>
                </a:lnTo>
                <a:lnTo>
                  <a:pt x="2873981" y="334035"/>
                </a:lnTo>
                <a:lnTo>
                  <a:pt x="2874056" y="334287"/>
                </a:lnTo>
                <a:lnTo>
                  <a:pt x="2774289" y="334287"/>
                </a:lnTo>
                <a:lnTo>
                  <a:pt x="2734632" y="216570"/>
                </a:lnTo>
                <a:lnTo>
                  <a:pt x="2715847" y="346810"/>
                </a:lnTo>
                <a:lnTo>
                  <a:pt x="2617750" y="346810"/>
                </a:lnTo>
                <a:lnTo>
                  <a:pt x="2617787" y="346558"/>
                </a:lnTo>
                <a:lnTo>
                  <a:pt x="2617750" y="346558"/>
                </a:lnTo>
                <a:lnTo>
                  <a:pt x="2617786" y="346307"/>
                </a:lnTo>
                <a:lnTo>
                  <a:pt x="2617750" y="346307"/>
                </a:lnTo>
                <a:lnTo>
                  <a:pt x="2617787" y="346055"/>
                </a:lnTo>
                <a:lnTo>
                  <a:pt x="2617750" y="346055"/>
                </a:lnTo>
                <a:lnTo>
                  <a:pt x="2617786" y="345804"/>
                </a:lnTo>
                <a:lnTo>
                  <a:pt x="2617750" y="345804"/>
                </a:lnTo>
                <a:lnTo>
                  <a:pt x="2617787" y="345552"/>
                </a:lnTo>
                <a:lnTo>
                  <a:pt x="2617750" y="345552"/>
                </a:lnTo>
                <a:lnTo>
                  <a:pt x="2617786" y="345301"/>
                </a:lnTo>
                <a:lnTo>
                  <a:pt x="2617750" y="345301"/>
                </a:lnTo>
                <a:lnTo>
                  <a:pt x="2617787" y="345049"/>
                </a:lnTo>
                <a:lnTo>
                  <a:pt x="2617750" y="345049"/>
                </a:lnTo>
                <a:lnTo>
                  <a:pt x="2617786" y="344798"/>
                </a:lnTo>
                <a:lnTo>
                  <a:pt x="2617750" y="344798"/>
                </a:lnTo>
                <a:lnTo>
                  <a:pt x="2617787" y="344546"/>
                </a:lnTo>
                <a:lnTo>
                  <a:pt x="2617750" y="344546"/>
                </a:lnTo>
                <a:lnTo>
                  <a:pt x="2617786" y="344295"/>
                </a:lnTo>
                <a:lnTo>
                  <a:pt x="2617750" y="344295"/>
                </a:lnTo>
                <a:lnTo>
                  <a:pt x="2617787" y="344043"/>
                </a:lnTo>
                <a:lnTo>
                  <a:pt x="2617750" y="344043"/>
                </a:lnTo>
                <a:lnTo>
                  <a:pt x="2617786" y="343792"/>
                </a:lnTo>
                <a:lnTo>
                  <a:pt x="2617750" y="343792"/>
                </a:lnTo>
                <a:lnTo>
                  <a:pt x="2617787" y="343540"/>
                </a:lnTo>
                <a:lnTo>
                  <a:pt x="2617750" y="343540"/>
                </a:lnTo>
                <a:lnTo>
                  <a:pt x="2617787" y="343288"/>
                </a:lnTo>
                <a:lnTo>
                  <a:pt x="2617750" y="343288"/>
                </a:lnTo>
                <a:lnTo>
                  <a:pt x="2617786" y="343037"/>
                </a:lnTo>
                <a:lnTo>
                  <a:pt x="2617750" y="343037"/>
                </a:lnTo>
                <a:lnTo>
                  <a:pt x="2617787" y="342785"/>
                </a:lnTo>
                <a:lnTo>
                  <a:pt x="2617750" y="342785"/>
                </a:lnTo>
                <a:lnTo>
                  <a:pt x="2617786" y="342534"/>
                </a:lnTo>
                <a:lnTo>
                  <a:pt x="2617750" y="342534"/>
                </a:lnTo>
                <a:lnTo>
                  <a:pt x="2617787" y="342282"/>
                </a:lnTo>
                <a:lnTo>
                  <a:pt x="2617750" y="342282"/>
                </a:lnTo>
                <a:lnTo>
                  <a:pt x="2617786" y="342031"/>
                </a:lnTo>
                <a:lnTo>
                  <a:pt x="2617750" y="342031"/>
                </a:lnTo>
                <a:lnTo>
                  <a:pt x="2617787" y="341779"/>
                </a:lnTo>
                <a:lnTo>
                  <a:pt x="2617750" y="341779"/>
                </a:lnTo>
                <a:lnTo>
                  <a:pt x="2617786" y="341528"/>
                </a:lnTo>
                <a:lnTo>
                  <a:pt x="2617750" y="341528"/>
                </a:lnTo>
                <a:lnTo>
                  <a:pt x="2617787" y="341276"/>
                </a:lnTo>
                <a:lnTo>
                  <a:pt x="2617750" y="341276"/>
                </a:lnTo>
                <a:lnTo>
                  <a:pt x="2617787" y="341024"/>
                </a:lnTo>
                <a:lnTo>
                  <a:pt x="2617750" y="341024"/>
                </a:lnTo>
                <a:lnTo>
                  <a:pt x="2617786" y="340773"/>
                </a:lnTo>
                <a:lnTo>
                  <a:pt x="2617750" y="340773"/>
                </a:lnTo>
                <a:lnTo>
                  <a:pt x="2617787" y="340521"/>
                </a:lnTo>
                <a:lnTo>
                  <a:pt x="2617750" y="340521"/>
                </a:lnTo>
                <a:lnTo>
                  <a:pt x="2617786" y="340270"/>
                </a:lnTo>
                <a:lnTo>
                  <a:pt x="2617750" y="340270"/>
                </a:lnTo>
                <a:lnTo>
                  <a:pt x="2617787" y="340018"/>
                </a:lnTo>
                <a:lnTo>
                  <a:pt x="2617750" y="340018"/>
                </a:lnTo>
                <a:lnTo>
                  <a:pt x="2617786" y="339767"/>
                </a:lnTo>
                <a:lnTo>
                  <a:pt x="2617750" y="339767"/>
                </a:lnTo>
                <a:lnTo>
                  <a:pt x="2617787" y="339515"/>
                </a:lnTo>
                <a:lnTo>
                  <a:pt x="2617750" y="339515"/>
                </a:lnTo>
                <a:lnTo>
                  <a:pt x="2617786" y="339264"/>
                </a:lnTo>
                <a:lnTo>
                  <a:pt x="2617750" y="339264"/>
                </a:lnTo>
                <a:lnTo>
                  <a:pt x="2617787" y="339012"/>
                </a:lnTo>
                <a:lnTo>
                  <a:pt x="2617750" y="339012"/>
                </a:lnTo>
                <a:lnTo>
                  <a:pt x="2617786" y="338761"/>
                </a:lnTo>
                <a:lnTo>
                  <a:pt x="2617750" y="338761"/>
                </a:lnTo>
                <a:lnTo>
                  <a:pt x="2617787" y="338509"/>
                </a:lnTo>
                <a:lnTo>
                  <a:pt x="2617750" y="338509"/>
                </a:lnTo>
                <a:lnTo>
                  <a:pt x="2617786" y="338258"/>
                </a:lnTo>
                <a:lnTo>
                  <a:pt x="2617750" y="338258"/>
                </a:lnTo>
                <a:lnTo>
                  <a:pt x="2617787" y="338006"/>
                </a:lnTo>
                <a:lnTo>
                  <a:pt x="2617750" y="338006"/>
                </a:lnTo>
                <a:lnTo>
                  <a:pt x="2617786" y="337755"/>
                </a:lnTo>
                <a:lnTo>
                  <a:pt x="2617750" y="337755"/>
                </a:lnTo>
                <a:lnTo>
                  <a:pt x="2617787" y="337503"/>
                </a:lnTo>
                <a:lnTo>
                  <a:pt x="2617750" y="337503"/>
                </a:lnTo>
                <a:lnTo>
                  <a:pt x="2617787" y="337251"/>
                </a:lnTo>
                <a:lnTo>
                  <a:pt x="2617750" y="337251"/>
                </a:lnTo>
                <a:lnTo>
                  <a:pt x="2617786" y="337000"/>
                </a:lnTo>
                <a:lnTo>
                  <a:pt x="2617750" y="337000"/>
                </a:lnTo>
                <a:lnTo>
                  <a:pt x="2617787" y="336748"/>
                </a:lnTo>
                <a:lnTo>
                  <a:pt x="2617750" y="336748"/>
                </a:lnTo>
                <a:lnTo>
                  <a:pt x="2617786" y="336497"/>
                </a:lnTo>
                <a:lnTo>
                  <a:pt x="2617750" y="336497"/>
                </a:lnTo>
                <a:lnTo>
                  <a:pt x="2617787" y="336245"/>
                </a:lnTo>
                <a:lnTo>
                  <a:pt x="2617750" y="336245"/>
                </a:lnTo>
                <a:lnTo>
                  <a:pt x="2617786" y="335994"/>
                </a:lnTo>
                <a:lnTo>
                  <a:pt x="2617750" y="335994"/>
                </a:lnTo>
                <a:lnTo>
                  <a:pt x="2617787" y="335742"/>
                </a:lnTo>
                <a:lnTo>
                  <a:pt x="2617750" y="335742"/>
                </a:lnTo>
                <a:lnTo>
                  <a:pt x="2617786" y="335491"/>
                </a:lnTo>
                <a:lnTo>
                  <a:pt x="2617750" y="335491"/>
                </a:lnTo>
                <a:lnTo>
                  <a:pt x="2617787" y="335239"/>
                </a:lnTo>
                <a:lnTo>
                  <a:pt x="2617750" y="335239"/>
                </a:lnTo>
                <a:lnTo>
                  <a:pt x="2617787" y="334987"/>
                </a:lnTo>
                <a:lnTo>
                  <a:pt x="2617750" y="334987"/>
                </a:lnTo>
                <a:lnTo>
                  <a:pt x="2617786" y="334736"/>
                </a:lnTo>
                <a:lnTo>
                  <a:pt x="2617750" y="334736"/>
                </a:lnTo>
                <a:lnTo>
                  <a:pt x="2617787" y="334484"/>
                </a:lnTo>
                <a:lnTo>
                  <a:pt x="2617750" y="334484"/>
                </a:lnTo>
                <a:lnTo>
                  <a:pt x="2617786" y="334233"/>
                </a:lnTo>
                <a:lnTo>
                  <a:pt x="2617750" y="334233"/>
                </a:lnTo>
                <a:lnTo>
                  <a:pt x="2617787" y="333981"/>
                </a:lnTo>
                <a:lnTo>
                  <a:pt x="2617750" y="333981"/>
                </a:lnTo>
                <a:lnTo>
                  <a:pt x="2617786" y="333730"/>
                </a:lnTo>
                <a:lnTo>
                  <a:pt x="2617750" y="333730"/>
                </a:lnTo>
                <a:lnTo>
                  <a:pt x="2617787" y="333478"/>
                </a:lnTo>
                <a:lnTo>
                  <a:pt x="2617750" y="333478"/>
                </a:lnTo>
                <a:lnTo>
                  <a:pt x="2617786" y="333227"/>
                </a:lnTo>
                <a:lnTo>
                  <a:pt x="2617750" y="333227"/>
                </a:lnTo>
                <a:lnTo>
                  <a:pt x="2617787" y="332975"/>
                </a:lnTo>
                <a:lnTo>
                  <a:pt x="2617750" y="332975"/>
                </a:lnTo>
                <a:lnTo>
                  <a:pt x="2617786" y="332724"/>
                </a:lnTo>
                <a:lnTo>
                  <a:pt x="2617750" y="332724"/>
                </a:lnTo>
                <a:lnTo>
                  <a:pt x="2617787" y="332472"/>
                </a:lnTo>
                <a:lnTo>
                  <a:pt x="2617750" y="332472"/>
                </a:lnTo>
                <a:lnTo>
                  <a:pt x="2617786" y="332221"/>
                </a:lnTo>
                <a:lnTo>
                  <a:pt x="2617750" y="332221"/>
                </a:lnTo>
                <a:lnTo>
                  <a:pt x="2617787" y="331969"/>
                </a:lnTo>
                <a:lnTo>
                  <a:pt x="2617750" y="331969"/>
                </a:lnTo>
                <a:lnTo>
                  <a:pt x="2617787" y="331717"/>
                </a:lnTo>
                <a:lnTo>
                  <a:pt x="2617750" y="331717"/>
                </a:lnTo>
                <a:lnTo>
                  <a:pt x="2617786" y="331466"/>
                </a:lnTo>
                <a:lnTo>
                  <a:pt x="2617750" y="331466"/>
                </a:lnTo>
                <a:lnTo>
                  <a:pt x="2617787" y="331214"/>
                </a:lnTo>
                <a:lnTo>
                  <a:pt x="2617750" y="331214"/>
                </a:lnTo>
                <a:lnTo>
                  <a:pt x="2617786" y="330963"/>
                </a:lnTo>
                <a:lnTo>
                  <a:pt x="2617750" y="330963"/>
                </a:lnTo>
                <a:lnTo>
                  <a:pt x="2617787" y="330711"/>
                </a:lnTo>
                <a:lnTo>
                  <a:pt x="2617750" y="330711"/>
                </a:lnTo>
                <a:lnTo>
                  <a:pt x="2617787" y="330460"/>
                </a:lnTo>
                <a:lnTo>
                  <a:pt x="2617750" y="330460"/>
                </a:lnTo>
                <a:lnTo>
                  <a:pt x="2617787" y="330208"/>
                </a:lnTo>
                <a:lnTo>
                  <a:pt x="2617750" y="330208"/>
                </a:lnTo>
                <a:lnTo>
                  <a:pt x="2617786" y="329957"/>
                </a:lnTo>
                <a:lnTo>
                  <a:pt x="2617750" y="329957"/>
                </a:lnTo>
                <a:lnTo>
                  <a:pt x="2617787" y="329705"/>
                </a:lnTo>
                <a:lnTo>
                  <a:pt x="2617750" y="329705"/>
                </a:lnTo>
                <a:lnTo>
                  <a:pt x="2617787" y="329453"/>
                </a:lnTo>
                <a:lnTo>
                  <a:pt x="2617750" y="329453"/>
                </a:lnTo>
                <a:lnTo>
                  <a:pt x="2617787" y="329202"/>
                </a:lnTo>
                <a:lnTo>
                  <a:pt x="2617750" y="329202"/>
                </a:lnTo>
                <a:lnTo>
                  <a:pt x="2617787" y="328950"/>
                </a:lnTo>
                <a:lnTo>
                  <a:pt x="2617750" y="328950"/>
                </a:lnTo>
                <a:lnTo>
                  <a:pt x="2617787" y="328699"/>
                </a:lnTo>
                <a:lnTo>
                  <a:pt x="2617750" y="328699"/>
                </a:lnTo>
                <a:lnTo>
                  <a:pt x="2617787" y="328447"/>
                </a:lnTo>
                <a:lnTo>
                  <a:pt x="2617750" y="328447"/>
                </a:lnTo>
                <a:lnTo>
                  <a:pt x="2617786" y="328196"/>
                </a:lnTo>
                <a:lnTo>
                  <a:pt x="2617750" y="328196"/>
                </a:lnTo>
                <a:lnTo>
                  <a:pt x="2617787" y="327944"/>
                </a:lnTo>
                <a:lnTo>
                  <a:pt x="2617750" y="327944"/>
                </a:lnTo>
                <a:lnTo>
                  <a:pt x="2617786" y="327693"/>
                </a:lnTo>
                <a:lnTo>
                  <a:pt x="2617750" y="327693"/>
                </a:lnTo>
                <a:lnTo>
                  <a:pt x="2617787" y="327441"/>
                </a:lnTo>
                <a:lnTo>
                  <a:pt x="2617750" y="327441"/>
                </a:lnTo>
                <a:lnTo>
                  <a:pt x="2617787" y="327190"/>
                </a:lnTo>
                <a:lnTo>
                  <a:pt x="2617750" y="327190"/>
                </a:lnTo>
                <a:lnTo>
                  <a:pt x="2617787" y="326938"/>
                </a:lnTo>
                <a:lnTo>
                  <a:pt x="2617750" y="326938"/>
                </a:lnTo>
                <a:lnTo>
                  <a:pt x="2617787" y="326687"/>
                </a:lnTo>
                <a:lnTo>
                  <a:pt x="2617750" y="326687"/>
                </a:lnTo>
                <a:lnTo>
                  <a:pt x="2617787" y="326435"/>
                </a:lnTo>
                <a:lnTo>
                  <a:pt x="2617750" y="326435"/>
                </a:lnTo>
                <a:lnTo>
                  <a:pt x="2630722" y="236283"/>
                </a:lnTo>
                <a:lnTo>
                  <a:pt x="2564317" y="334705"/>
                </a:lnTo>
                <a:lnTo>
                  <a:pt x="2457453" y="334705"/>
                </a:lnTo>
                <a:lnTo>
                  <a:pt x="2457629" y="334453"/>
                </a:lnTo>
                <a:lnTo>
                  <a:pt x="2457453" y="334453"/>
                </a:lnTo>
                <a:lnTo>
                  <a:pt x="2457628" y="334202"/>
                </a:lnTo>
                <a:lnTo>
                  <a:pt x="2457453" y="334202"/>
                </a:lnTo>
                <a:lnTo>
                  <a:pt x="2457629" y="333950"/>
                </a:lnTo>
                <a:lnTo>
                  <a:pt x="2457453" y="333950"/>
                </a:lnTo>
                <a:lnTo>
                  <a:pt x="2457628" y="333699"/>
                </a:lnTo>
                <a:lnTo>
                  <a:pt x="2457453" y="333699"/>
                </a:lnTo>
                <a:lnTo>
                  <a:pt x="2457629" y="333447"/>
                </a:lnTo>
                <a:lnTo>
                  <a:pt x="2457453" y="333447"/>
                </a:lnTo>
                <a:lnTo>
                  <a:pt x="2457628" y="333196"/>
                </a:lnTo>
                <a:lnTo>
                  <a:pt x="2457453" y="333196"/>
                </a:lnTo>
                <a:lnTo>
                  <a:pt x="2457629" y="332944"/>
                </a:lnTo>
                <a:lnTo>
                  <a:pt x="2457453" y="332944"/>
                </a:lnTo>
                <a:lnTo>
                  <a:pt x="2457628" y="332693"/>
                </a:lnTo>
                <a:lnTo>
                  <a:pt x="2457453" y="332693"/>
                </a:lnTo>
                <a:lnTo>
                  <a:pt x="2457629" y="332441"/>
                </a:lnTo>
                <a:lnTo>
                  <a:pt x="2457453" y="332441"/>
                </a:lnTo>
                <a:lnTo>
                  <a:pt x="2457628" y="332190"/>
                </a:lnTo>
                <a:lnTo>
                  <a:pt x="2457453" y="332190"/>
                </a:lnTo>
                <a:lnTo>
                  <a:pt x="2457629" y="331938"/>
                </a:lnTo>
                <a:lnTo>
                  <a:pt x="2457453" y="331938"/>
                </a:lnTo>
                <a:lnTo>
                  <a:pt x="2457628" y="331687"/>
                </a:lnTo>
                <a:lnTo>
                  <a:pt x="2457453" y="331687"/>
                </a:lnTo>
                <a:lnTo>
                  <a:pt x="2457629" y="331435"/>
                </a:lnTo>
                <a:lnTo>
                  <a:pt x="2457453" y="331435"/>
                </a:lnTo>
                <a:lnTo>
                  <a:pt x="2457629" y="331183"/>
                </a:lnTo>
                <a:lnTo>
                  <a:pt x="2457453" y="331183"/>
                </a:lnTo>
                <a:lnTo>
                  <a:pt x="2457628" y="330932"/>
                </a:lnTo>
                <a:lnTo>
                  <a:pt x="2457453" y="330932"/>
                </a:lnTo>
                <a:lnTo>
                  <a:pt x="2457629" y="330680"/>
                </a:lnTo>
                <a:lnTo>
                  <a:pt x="2457453" y="330680"/>
                </a:lnTo>
                <a:lnTo>
                  <a:pt x="2457628" y="330429"/>
                </a:lnTo>
                <a:lnTo>
                  <a:pt x="2457453" y="330429"/>
                </a:lnTo>
                <a:lnTo>
                  <a:pt x="2457629" y="330177"/>
                </a:lnTo>
                <a:lnTo>
                  <a:pt x="2457453" y="330177"/>
                </a:lnTo>
                <a:lnTo>
                  <a:pt x="2457628" y="329926"/>
                </a:lnTo>
                <a:lnTo>
                  <a:pt x="2457453" y="329926"/>
                </a:lnTo>
                <a:lnTo>
                  <a:pt x="2457629" y="329674"/>
                </a:lnTo>
                <a:lnTo>
                  <a:pt x="2457453" y="329674"/>
                </a:lnTo>
                <a:lnTo>
                  <a:pt x="2457628" y="329423"/>
                </a:lnTo>
                <a:lnTo>
                  <a:pt x="2457453" y="329423"/>
                </a:lnTo>
                <a:lnTo>
                  <a:pt x="2457629" y="329171"/>
                </a:lnTo>
                <a:lnTo>
                  <a:pt x="2457453" y="329171"/>
                </a:lnTo>
                <a:lnTo>
                  <a:pt x="2457629" y="328919"/>
                </a:lnTo>
                <a:lnTo>
                  <a:pt x="2457453" y="328919"/>
                </a:lnTo>
                <a:lnTo>
                  <a:pt x="2457628" y="328668"/>
                </a:lnTo>
                <a:lnTo>
                  <a:pt x="2457453" y="328668"/>
                </a:lnTo>
                <a:lnTo>
                  <a:pt x="2457629" y="328416"/>
                </a:lnTo>
                <a:lnTo>
                  <a:pt x="2457453" y="328416"/>
                </a:lnTo>
                <a:lnTo>
                  <a:pt x="2457628" y="328165"/>
                </a:lnTo>
                <a:lnTo>
                  <a:pt x="2457453" y="328165"/>
                </a:lnTo>
                <a:lnTo>
                  <a:pt x="2457629" y="327913"/>
                </a:lnTo>
                <a:lnTo>
                  <a:pt x="2457453" y="327913"/>
                </a:lnTo>
                <a:lnTo>
                  <a:pt x="2457628" y="327662"/>
                </a:lnTo>
                <a:lnTo>
                  <a:pt x="2457453" y="327662"/>
                </a:lnTo>
                <a:lnTo>
                  <a:pt x="2457629" y="327410"/>
                </a:lnTo>
                <a:lnTo>
                  <a:pt x="2457453" y="327410"/>
                </a:lnTo>
                <a:lnTo>
                  <a:pt x="2457628" y="327159"/>
                </a:lnTo>
                <a:lnTo>
                  <a:pt x="2457453" y="327159"/>
                </a:lnTo>
                <a:lnTo>
                  <a:pt x="2457629" y="326907"/>
                </a:lnTo>
                <a:lnTo>
                  <a:pt x="2457453" y="326907"/>
                </a:lnTo>
                <a:lnTo>
                  <a:pt x="2457628" y="326656"/>
                </a:lnTo>
                <a:lnTo>
                  <a:pt x="2457453" y="326656"/>
                </a:lnTo>
                <a:lnTo>
                  <a:pt x="2457629" y="326404"/>
                </a:lnTo>
                <a:lnTo>
                  <a:pt x="2457453" y="326404"/>
                </a:lnTo>
                <a:lnTo>
                  <a:pt x="2457628" y="326153"/>
                </a:lnTo>
                <a:lnTo>
                  <a:pt x="2457453" y="326153"/>
                </a:lnTo>
                <a:lnTo>
                  <a:pt x="2457629" y="325901"/>
                </a:lnTo>
                <a:lnTo>
                  <a:pt x="2457453" y="325901"/>
                </a:lnTo>
                <a:lnTo>
                  <a:pt x="2457628" y="325650"/>
                </a:lnTo>
                <a:lnTo>
                  <a:pt x="2457453" y="325650"/>
                </a:lnTo>
                <a:lnTo>
                  <a:pt x="2457629" y="325398"/>
                </a:lnTo>
                <a:lnTo>
                  <a:pt x="2457453" y="325398"/>
                </a:lnTo>
                <a:lnTo>
                  <a:pt x="2457629" y="325146"/>
                </a:lnTo>
                <a:lnTo>
                  <a:pt x="2457453" y="325146"/>
                </a:lnTo>
                <a:lnTo>
                  <a:pt x="2457628" y="324895"/>
                </a:lnTo>
                <a:lnTo>
                  <a:pt x="2457453" y="324895"/>
                </a:lnTo>
                <a:lnTo>
                  <a:pt x="2457629" y="324643"/>
                </a:lnTo>
                <a:lnTo>
                  <a:pt x="2457453" y="324643"/>
                </a:lnTo>
                <a:lnTo>
                  <a:pt x="2457628" y="324392"/>
                </a:lnTo>
                <a:lnTo>
                  <a:pt x="2457453" y="324392"/>
                </a:lnTo>
                <a:lnTo>
                  <a:pt x="2457629" y="324140"/>
                </a:lnTo>
                <a:lnTo>
                  <a:pt x="2457453" y="324140"/>
                </a:lnTo>
                <a:lnTo>
                  <a:pt x="2457628" y="323889"/>
                </a:lnTo>
                <a:lnTo>
                  <a:pt x="2457453" y="323889"/>
                </a:lnTo>
                <a:lnTo>
                  <a:pt x="2457629" y="323637"/>
                </a:lnTo>
                <a:lnTo>
                  <a:pt x="2457453" y="323637"/>
                </a:lnTo>
                <a:lnTo>
                  <a:pt x="2457628" y="323386"/>
                </a:lnTo>
                <a:lnTo>
                  <a:pt x="2457453" y="323386"/>
                </a:lnTo>
                <a:lnTo>
                  <a:pt x="2457629" y="323134"/>
                </a:lnTo>
                <a:lnTo>
                  <a:pt x="2457453" y="323134"/>
                </a:lnTo>
                <a:lnTo>
                  <a:pt x="2457629" y="322882"/>
                </a:lnTo>
                <a:lnTo>
                  <a:pt x="2457453" y="322882"/>
                </a:lnTo>
                <a:lnTo>
                  <a:pt x="2457628" y="322631"/>
                </a:lnTo>
                <a:lnTo>
                  <a:pt x="2457453" y="322631"/>
                </a:lnTo>
                <a:lnTo>
                  <a:pt x="2457629" y="322379"/>
                </a:lnTo>
                <a:lnTo>
                  <a:pt x="2457453" y="322379"/>
                </a:lnTo>
                <a:lnTo>
                  <a:pt x="2457628" y="322128"/>
                </a:lnTo>
                <a:lnTo>
                  <a:pt x="2457453" y="322128"/>
                </a:lnTo>
                <a:lnTo>
                  <a:pt x="2457629" y="321876"/>
                </a:lnTo>
                <a:lnTo>
                  <a:pt x="2457453" y="321876"/>
                </a:lnTo>
                <a:lnTo>
                  <a:pt x="2457628" y="321625"/>
                </a:lnTo>
                <a:lnTo>
                  <a:pt x="2457453" y="321625"/>
                </a:lnTo>
                <a:lnTo>
                  <a:pt x="2457629" y="321373"/>
                </a:lnTo>
                <a:lnTo>
                  <a:pt x="2457453" y="321373"/>
                </a:lnTo>
                <a:lnTo>
                  <a:pt x="2457628" y="321122"/>
                </a:lnTo>
                <a:lnTo>
                  <a:pt x="2457453" y="321122"/>
                </a:lnTo>
                <a:lnTo>
                  <a:pt x="2457629" y="320870"/>
                </a:lnTo>
                <a:lnTo>
                  <a:pt x="2457453" y="320870"/>
                </a:lnTo>
                <a:lnTo>
                  <a:pt x="2457628" y="320619"/>
                </a:lnTo>
                <a:lnTo>
                  <a:pt x="2457453" y="320619"/>
                </a:lnTo>
                <a:lnTo>
                  <a:pt x="2457629" y="320367"/>
                </a:lnTo>
                <a:lnTo>
                  <a:pt x="2457453" y="320367"/>
                </a:lnTo>
                <a:lnTo>
                  <a:pt x="2457628" y="320116"/>
                </a:lnTo>
                <a:lnTo>
                  <a:pt x="2457453" y="320116"/>
                </a:lnTo>
                <a:lnTo>
                  <a:pt x="2457629" y="319864"/>
                </a:lnTo>
                <a:lnTo>
                  <a:pt x="2457453" y="319864"/>
                </a:lnTo>
                <a:lnTo>
                  <a:pt x="2457629" y="319612"/>
                </a:lnTo>
                <a:lnTo>
                  <a:pt x="2457453" y="319612"/>
                </a:lnTo>
                <a:lnTo>
                  <a:pt x="2457628" y="319361"/>
                </a:lnTo>
                <a:lnTo>
                  <a:pt x="2457453" y="319361"/>
                </a:lnTo>
                <a:lnTo>
                  <a:pt x="2457629" y="319109"/>
                </a:lnTo>
                <a:lnTo>
                  <a:pt x="2457453" y="319109"/>
                </a:lnTo>
                <a:lnTo>
                  <a:pt x="2457628" y="318858"/>
                </a:lnTo>
                <a:lnTo>
                  <a:pt x="2457453" y="318858"/>
                </a:lnTo>
                <a:lnTo>
                  <a:pt x="2457629" y="318606"/>
                </a:lnTo>
                <a:lnTo>
                  <a:pt x="2457453" y="318606"/>
                </a:lnTo>
                <a:lnTo>
                  <a:pt x="2457628" y="318355"/>
                </a:lnTo>
                <a:lnTo>
                  <a:pt x="2457453" y="318355"/>
                </a:lnTo>
                <a:lnTo>
                  <a:pt x="2457629" y="318103"/>
                </a:lnTo>
                <a:lnTo>
                  <a:pt x="2457453" y="318103"/>
                </a:lnTo>
                <a:lnTo>
                  <a:pt x="2457628" y="317852"/>
                </a:lnTo>
                <a:lnTo>
                  <a:pt x="2457453" y="317852"/>
                </a:lnTo>
                <a:lnTo>
                  <a:pt x="2457629" y="317600"/>
                </a:lnTo>
                <a:lnTo>
                  <a:pt x="2457453" y="317600"/>
                </a:lnTo>
                <a:lnTo>
                  <a:pt x="2457629" y="317348"/>
                </a:lnTo>
                <a:lnTo>
                  <a:pt x="2457453" y="317348"/>
                </a:lnTo>
                <a:lnTo>
                  <a:pt x="2457628" y="317097"/>
                </a:lnTo>
                <a:lnTo>
                  <a:pt x="2457453" y="317097"/>
                </a:lnTo>
                <a:lnTo>
                  <a:pt x="2457629" y="316845"/>
                </a:lnTo>
                <a:lnTo>
                  <a:pt x="2457453" y="316845"/>
                </a:lnTo>
                <a:lnTo>
                  <a:pt x="2457628" y="316594"/>
                </a:lnTo>
                <a:lnTo>
                  <a:pt x="2457453" y="316594"/>
                </a:lnTo>
                <a:lnTo>
                  <a:pt x="2457629" y="316342"/>
                </a:lnTo>
                <a:lnTo>
                  <a:pt x="2457453" y="316342"/>
                </a:lnTo>
                <a:lnTo>
                  <a:pt x="2457628" y="316091"/>
                </a:lnTo>
                <a:lnTo>
                  <a:pt x="2457453" y="316091"/>
                </a:lnTo>
                <a:lnTo>
                  <a:pt x="2457629" y="315839"/>
                </a:lnTo>
                <a:lnTo>
                  <a:pt x="2457453" y="315839"/>
                </a:lnTo>
                <a:lnTo>
                  <a:pt x="2457628" y="315588"/>
                </a:lnTo>
                <a:lnTo>
                  <a:pt x="2457453" y="315588"/>
                </a:lnTo>
                <a:lnTo>
                  <a:pt x="2457629" y="315336"/>
                </a:lnTo>
                <a:lnTo>
                  <a:pt x="2457453" y="315336"/>
                </a:lnTo>
                <a:lnTo>
                  <a:pt x="2457628" y="315085"/>
                </a:lnTo>
                <a:lnTo>
                  <a:pt x="2457453" y="315085"/>
                </a:lnTo>
                <a:lnTo>
                  <a:pt x="2457629" y="314833"/>
                </a:lnTo>
                <a:lnTo>
                  <a:pt x="2457453" y="314833"/>
                </a:lnTo>
                <a:lnTo>
                  <a:pt x="2457628" y="314582"/>
                </a:lnTo>
                <a:lnTo>
                  <a:pt x="2457453" y="314582"/>
                </a:lnTo>
                <a:lnTo>
                  <a:pt x="2457629" y="314330"/>
                </a:lnTo>
                <a:lnTo>
                  <a:pt x="2457454" y="314330"/>
                </a:lnTo>
                <a:lnTo>
                  <a:pt x="2546368" y="186594"/>
                </a:lnTo>
                <a:lnTo>
                  <a:pt x="2638204" y="186594"/>
                </a:lnTo>
                <a:lnTo>
                  <a:pt x="2639730" y="176471"/>
                </a:lnTo>
                <a:lnTo>
                  <a:pt x="2488761" y="175243"/>
                </a:lnTo>
                <a:lnTo>
                  <a:pt x="2488797" y="174991"/>
                </a:lnTo>
                <a:lnTo>
                  <a:pt x="2488761" y="174991"/>
                </a:lnTo>
                <a:lnTo>
                  <a:pt x="2488797" y="174740"/>
                </a:lnTo>
                <a:lnTo>
                  <a:pt x="2488761" y="174740"/>
                </a:lnTo>
                <a:lnTo>
                  <a:pt x="2488797" y="174488"/>
                </a:lnTo>
                <a:lnTo>
                  <a:pt x="2488761" y="174488"/>
                </a:lnTo>
                <a:lnTo>
                  <a:pt x="2488797" y="174237"/>
                </a:lnTo>
                <a:lnTo>
                  <a:pt x="2488761" y="174237"/>
                </a:lnTo>
                <a:lnTo>
                  <a:pt x="2488797" y="173985"/>
                </a:lnTo>
                <a:lnTo>
                  <a:pt x="2488761" y="173985"/>
                </a:lnTo>
                <a:lnTo>
                  <a:pt x="2488797" y="173734"/>
                </a:lnTo>
                <a:lnTo>
                  <a:pt x="2488761" y="173734"/>
                </a:lnTo>
                <a:lnTo>
                  <a:pt x="2488797" y="173482"/>
                </a:lnTo>
                <a:lnTo>
                  <a:pt x="2488761" y="173482"/>
                </a:lnTo>
                <a:lnTo>
                  <a:pt x="2488797" y="173231"/>
                </a:lnTo>
                <a:lnTo>
                  <a:pt x="2488761" y="173231"/>
                </a:lnTo>
                <a:lnTo>
                  <a:pt x="2488797" y="172979"/>
                </a:lnTo>
                <a:lnTo>
                  <a:pt x="2488761" y="172979"/>
                </a:lnTo>
                <a:lnTo>
                  <a:pt x="2488797" y="172728"/>
                </a:lnTo>
                <a:lnTo>
                  <a:pt x="2488761" y="172728"/>
                </a:lnTo>
                <a:lnTo>
                  <a:pt x="2488797" y="172476"/>
                </a:lnTo>
                <a:lnTo>
                  <a:pt x="2488761" y="172476"/>
                </a:lnTo>
                <a:lnTo>
                  <a:pt x="2488797" y="172225"/>
                </a:lnTo>
                <a:lnTo>
                  <a:pt x="2488761" y="172225"/>
                </a:lnTo>
                <a:lnTo>
                  <a:pt x="2488797" y="171973"/>
                </a:lnTo>
                <a:lnTo>
                  <a:pt x="2488761" y="171973"/>
                </a:lnTo>
                <a:lnTo>
                  <a:pt x="2488797" y="171721"/>
                </a:lnTo>
                <a:lnTo>
                  <a:pt x="2488761" y="171721"/>
                </a:lnTo>
                <a:lnTo>
                  <a:pt x="2488797" y="171470"/>
                </a:lnTo>
                <a:lnTo>
                  <a:pt x="2488761" y="171470"/>
                </a:lnTo>
                <a:lnTo>
                  <a:pt x="2488797" y="171218"/>
                </a:lnTo>
                <a:lnTo>
                  <a:pt x="2488761" y="171218"/>
                </a:lnTo>
                <a:lnTo>
                  <a:pt x="2488797" y="170967"/>
                </a:lnTo>
                <a:lnTo>
                  <a:pt x="2488761" y="170967"/>
                </a:lnTo>
                <a:lnTo>
                  <a:pt x="2488797" y="170715"/>
                </a:lnTo>
                <a:lnTo>
                  <a:pt x="2488761" y="170715"/>
                </a:lnTo>
                <a:lnTo>
                  <a:pt x="2488797" y="170464"/>
                </a:lnTo>
                <a:lnTo>
                  <a:pt x="2488761" y="170464"/>
                </a:lnTo>
                <a:lnTo>
                  <a:pt x="2488797" y="170212"/>
                </a:lnTo>
                <a:lnTo>
                  <a:pt x="2488761" y="170212"/>
                </a:lnTo>
                <a:lnTo>
                  <a:pt x="2488797" y="169961"/>
                </a:lnTo>
                <a:lnTo>
                  <a:pt x="2488761" y="169961"/>
                </a:lnTo>
                <a:lnTo>
                  <a:pt x="2488797" y="169709"/>
                </a:lnTo>
                <a:lnTo>
                  <a:pt x="2488761" y="169709"/>
                </a:lnTo>
                <a:lnTo>
                  <a:pt x="2488797" y="169457"/>
                </a:lnTo>
                <a:lnTo>
                  <a:pt x="2488761" y="169457"/>
                </a:lnTo>
                <a:lnTo>
                  <a:pt x="2488797" y="169206"/>
                </a:lnTo>
                <a:lnTo>
                  <a:pt x="2488761" y="169206"/>
                </a:lnTo>
                <a:lnTo>
                  <a:pt x="2488797" y="168954"/>
                </a:lnTo>
                <a:lnTo>
                  <a:pt x="2488761" y="168954"/>
                </a:lnTo>
                <a:lnTo>
                  <a:pt x="2488797" y="168703"/>
                </a:lnTo>
                <a:lnTo>
                  <a:pt x="2488761" y="168703"/>
                </a:lnTo>
                <a:lnTo>
                  <a:pt x="2488797" y="168451"/>
                </a:lnTo>
                <a:lnTo>
                  <a:pt x="2488761" y="168451"/>
                </a:lnTo>
                <a:lnTo>
                  <a:pt x="2488797" y="168200"/>
                </a:lnTo>
                <a:lnTo>
                  <a:pt x="2488761" y="168200"/>
                </a:lnTo>
                <a:lnTo>
                  <a:pt x="2488797" y="167948"/>
                </a:lnTo>
                <a:lnTo>
                  <a:pt x="2488761" y="167948"/>
                </a:lnTo>
                <a:lnTo>
                  <a:pt x="2488797" y="167697"/>
                </a:lnTo>
                <a:lnTo>
                  <a:pt x="2488761" y="167697"/>
                </a:lnTo>
                <a:lnTo>
                  <a:pt x="2488797" y="167445"/>
                </a:lnTo>
                <a:lnTo>
                  <a:pt x="2488761" y="167445"/>
                </a:lnTo>
                <a:lnTo>
                  <a:pt x="2488797" y="167194"/>
                </a:lnTo>
                <a:lnTo>
                  <a:pt x="2488761" y="167194"/>
                </a:lnTo>
                <a:lnTo>
                  <a:pt x="2488797" y="166942"/>
                </a:lnTo>
                <a:lnTo>
                  <a:pt x="2488761" y="166942"/>
                </a:lnTo>
                <a:lnTo>
                  <a:pt x="2488797" y="166691"/>
                </a:lnTo>
                <a:lnTo>
                  <a:pt x="2488761" y="166691"/>
                </a:lnTo>
                <a:lnTo>
                  <a:pt x="2488797" y="166439"/>
                </a:lnTo>
                <a:lnTo>
                  <a:pt x="2488761" y="166439"/>
                </a:lnTo>
                <a:lnTo>
                  <a:pt x="2488797" y="166188"/>
                </a:lnTo>
                <a:lnTo>
                  <a:pt x="2488761" y="166188"/>
                </a:lnTo>
                <a:lnTo>
                  <a:pt x="2488797" y="165936"/>
                </a:lnTo>
                <a:lnTo>
                  <a:pt x="2488761" y="165936"/>
                </a:lnTo>
                <a:lnTo>
                  <a:pt x="2488797" y="165684"/>
                </a:lnTo>
                <a:lnTo>
                  <a:pt x="2488761" y="165684"/>
                </a:lnTo>
                <a:lnTo>
                  <a:pt x="2488797" y="165433"/>
                </a:lnTo>
                <a:lnTo>
                  <a:pt x="2488761" y="165433"/>
                </a:lnTo>
                <a:lnTo>
                  <a:pt x="2488797" y="165181"/>
                </a:lnTo>
                <a:lnTo>
                  <a:pt x="2488761" y="165181"/>
                </a:lnTo>
                <a:lnTo>
                  <a:pt x="2488797" y="164930"/>
                </a:lnTo>
                <a:lnTo>
                  <a:pt x="2488761" y="164930"/>
                </a:lnTo>
                <a:lnTo>
                  <a:pt x="2488797" y="164678"/>
                </a:lnTo>
                <a:lnTo>
                  <a:pt x="2488761" y="164678"/>
                </a:lnTo>
                <a:lnTo>
                  <a:pt x="2488797" y="164427"/>
                </a:lnTo>
                <a:lnTo>
                  <a:pt x="2488761" y="164427"/>
                </a:lnTo>
                <a:lnTo>
                  <a:pt x="2488797" y="164175"/>
                </a:lnTo>
                <a:lnTo>
                  <a:pt x="2488761" y="164175"/>
                </a:lnTo>
                <a:lnTo>
                  <a:pt x="2488797" y="163924"/>
                </a:lnTo>
                <a:lnTo>
                  <a:pt x="2488761" y="163924"/>
                </a:lnTo>
                <a:lnTo>
                  <a:pt x="2488797" y="163672"/>
                </a:lnTo>
                <a:lnTo>
                  <a:pt x="2488761" y="163672"/>
                </a:lnTo>
                <a:lnTo>
                  <a:pt x="2488797" y="163420"/>
                </a:lnTo>
                <a:lnTo>
                  <a:pt x="2488761" y="163420"/>
                </a:lnTo>
                <a:lnTo>
                  <a:pt x="2488797" y="163169"/>
                </a:lnTo>
                <a:lnTo>
                  <a:pt x="2488761" y="163169"/>
                </a:lnTo>
                <a:lnTo>
                  <a:pt x="2488797" y="162917"/>
                </a:lnTo>
                <a:lnTo>
                  <a:pt x="2488761" y="162917"/>
                </a:lnTo>
                <a:lnTo>
                  <a:pt x="2488797" y="162666"/>
                </a:lnTo>
                <a:lnTo>
                  <a:pt x="2488761" y="162666"/>
                </a:lnTo>
                <a:lnTo>
                  <a:pt x="2488797" y="162414"/>
                </a:lnTo>
                <a:lnTo>
                  <a:pt x="2488761" y="162414"/>
                </a:lnTo>
                <a:lnTo>
                  <a:pt x="2488797" y="162163"/>
                </a:lnTo>
                <a:lnTo>
                  <a:pt x="2488761" y="162163"/>
                </a:lnTo>
                <a:lnTo>
                  <a:pt x="2488797" y="161911"/>
                </a:lnTo>
                <a:lnTo>
                  <a:pt x="2488761" y="161911"/>
                </a:lnTo>
                <a:lnTo>
                  <a:pt x="2488797" y="161660"/>
                </a:lnTo>
                <a:lnTo>
                  <a:pt x="2488761" y="161660"/>
                </a:lnTo>
                <a:lnTo>
                  <a:pt x="2488797" y="161408"/>
                </a:lnTo>
                <a:lnTo>
                  <a:pt x="2488761" y="161408"/>
                </a:lnTo>
                <a:lnTo>
                  <a:pt x="2488797" y="161157"/>
                </a:lnTo>
                <a:lnTo>
                  <a:pt x="2488761" y="161157"/>
                </a:lnTo>
                <a:lnTo>
                  <a:pt x="2488797" y="160905"/>
                </a:lnTo>
                <a:lnTo>
                  <a:pt x="2488761" y="160905"/>
                </a:lnTo>
                <a:lnTo>
                  <a:pt x="2488797" y="160654"/>
                </a:lnTo>
                <a:lnTo>
                  <a:pt x="2488761" y="160654"/>
                </a:lnTo>
                <a:lnTo>
                  <a:pt x="2488797" y="160402"/>
                </a:lnTo>
                <a:lnTo>
                  <a:pt x="2488761" y="160402"/>
                </a:lnTo>
                <a:lnTo>
                  <a:pt x="2488797" y="160150"/>
                </a:lnTo>
                <a:lnTo>
                  <a:pt x="2488761" y="160150"/>
                </a:lnTo>
                <a:lnTo>
                  <a:pt x="2488797" y="159899"/>
                </a:lnTo>
                <a:lnTo>
                  <a:pt x="2488761" y="159899"/>
                </a:lnTo>
                <a:lnTo>
                  <a:pt x="2488797" y="159647"/>
                </a:lnTo>
                <a:lnTo>
                  <a:pt x="2488761" y="159647"/>
                </a:lnTo>
                <a:lnTo>
                  <a:pt x="2488797" y="159396"/>
                </a:lnTo>
                <a:lnTo>
                  <a:pt x="2488761" y="159396"/>
                </a:lnTo>
                <a:lnTo>
                  <a:pt x="2488797" y="159144"/>
                </a:lnTo>
                <a:lnTo>
                  <a:pt x="2488761" y="159144"/>
                </a:lnTo>
                <a:lnTo>
                  <a:pt x="2488797" y="158893"/>
                </a:lnTo>
                <a:lnTo>
                  <a:pt x="2488761" y="158893"/>
                </a:lnTo>
                <a:lnTo>
                  <a:pt x="2488797" y="158641"/>
                </a:lnTo>
                <a:lnTo>
                  <a:pt x="2488761" y="158641"/>
                </a:lnTo>
                <a:lnTo>
                  <a:pt x="2488797" y="158390"/>
                </a:lnTo>
                <a:lnTo>
                  <a:pt x="2488761" y="158390"/>
                </a:lnTo>
                <a:lnTo>
                  <a:pt x="2488797" y="158138"/>
                </a:lnTo>
                <a:lnTo>
                  <a:pt x="2488761" y="158138"/>
                </a:lnTo>
                <a:lnTo>
                  <a:pt x="2488797" y="157886"/>
                </a:lnTo>
                <a:lnTo>
                  <a:pt x="2488761" y="157886"/>
                </a:lnTo>
                <a:lnTo>
                  <a:pt x="2488797" y="157635"/>
                </a:lnTo>
                <a:lnTo>
                  <a:pt x="2488761" y="157635"/>
                </a:lnTo>
                <a:lnTo>
                  <a:pt x="2488797" y="157383"/>
                </a:lnTo>
                <a:lnTo>
                  <a:pt x="2488761" y="157383"/>
                </a:lnTo>
                <a:lnTo>
                  <a:pt x="2488797" y="157132"/>
                </a:lnTo>
                <a:lnTo>
                  <a:pt x="2488761" y="157132"/>
                </a:lnTo>
                <a:lnTo>
                  <a:pt x="2488797" y="156880"/>
                </a:lnTo>
                <a:lnTo>
                  <a:pt x="2488761" y="156880"/>
                </a:lnTo>
                <a:lnTo>
                  <a:pt x="2488797" y="156629"/>
                </a:lnTo>
                <a:lnTo>
                  <a:pt x="2488761" y="156629"/>
                </a:lnTo>
                <a:lnTo>
                  <a:pt x="2488797" y="156377"/>
                </a:lnTo>
                <a:lnTo>
                  <a:pt x="2488761" y="156377"/>
                </a:lnTo>
                <a:lnTo>
                  <a:pt x="2488797" y="156126"/>
                </a:lnTo>
                <a:lnTo>
                  <a:pt x="2488761" y="156126"/>
                </a:lnTo>
                <a:lnTo>
                  <a:pt x="2488797" y="155874"/>
                </a:lnTo>
                <a:lnTo>
                  <a:pt x="2488761" y="155874"/>
                </a:lnTo>
                <a:lnTo>
                  <a:pt x="2488797" y="155623"/>
                </a:lnTo>
                <a:lnTo>
                  <a:pt x="2488761" y="155623"/>
                </a:lnTo>
                <a:lnTo>
                  <a:pt x="2488797" y="155371"/>
                </a:lnTo>
                <a:lnTo>
                  <a:pt x="2488761" y="155371"/>
                </a:lnTo>
                <a:lnTo>
                  <a:pt x="2488797" y="155120"/>
                </a:lnTo>
                <a:lnTo>
                  <a:pt x="2488761" y="155120"/>
                </a:lnTo>
                <a:lnTo>
                  <a:pt x="2488797" y="154869"/>
                </a:lnTo>
                <a:lnTo>
                  <a:pt x="2488761" y="154868"/>
                </a:lnTo>
                <a:lnTo>
                  <a:pt x="2500033" y="75555"/>
                </a:lnTo>
                <a:lnTo>
                  <a:pt x="2521321" y="93922"/>
                </a:lnTo>
                <a:lnTo>
                  <a:pt x="2527169" y="93922"/>
                </a:lnTo>
                <a:lnTo>
                  <a:pt x="2515477" y="55856"/>
                </a:lnTo>
                <a:lnTo>
                  <a:pt x="2515555" y="55856"/>
                </a:lnTo>
                <a:lnTo>
                  <a:pt x="2515477" y="55604"/>
                </a:lnTo>
                <a:lnTo>
                  <a:pt x="2515554" y="55604"/>
                </a:lnTo>
                <a:lnTo>
                  <a:pt x="2515477" y="55353"/>
                </a:lnTo>
                <a:lnTo>
                  <a:pt x="2515555" y="55353"/>
                </a:lnTo>
                <a:lnTo>
                  <a:pt x="2515477" y="55101"/>
                </a:lnTo>
                <a:lnTo>
                  <a:pt x="2515554" y="55101"/>
                </a:lnTo>
                <a:lnTo>
                  <a:pt x="2515477" y="54850"/>
                </a:lnTo>
                <a:lnTo>
                  <a:pt x="2515555" y="54850"/>
                </a:lnTo>
                <a:lnTo>
                  <a:pt x="2515477" y="54598"/>
                </a:lnTo>
                <a:lnTo>
                  <a:pt x="2515554" y="54598"/>
                </a:lnTo>
                <a:lnTo>
                  <a:pt x="2515477" y="54347"/>
                </a:lnTo>
                <a:lnTo>
                  <a:pt x="2515555" y="54347"/>
                </a:lnTo>
                <a:lnTo>
                  <a:pt x="2515477" y="54095"/>
                </a:lnTo>
                <a:lnTo>
                  <a:pt x="2515554" y="54095"/>
                </a:lnTo>
                <a:lnTo>
                  <a:pt x="2515477" y="53844"/>
                </a:lnTo>
                <a:lnTo>
                  <a:pt x="2515555" y="53844"/>
                </a:lnTo>
                <a:lnTo>
                  <a:pt x="2515477" y="53592"/>
                </a:lnTo>
                <a:lnTo>
                  <a:pt x="2515554" y="53592"/>
                </a:lnTo>
                <a:lnTo>
                  <a:pt x="2515477" y="53341"/>
                </a:lnTo>
                <a:lnTo>
                  <a:pt x="2515555" y="53341"/>
                </a:lnTo>
                <a:lnTo>
                  <a:pt x="2515477" y="53089"/>
                </a:lnTo>
                <a:lnTo>
                  <a:pt x="2515554" y="53089"/>
                </a:lnTo>
                <a:lnTo>
                  <a:pt x="2515477" y="52838"/>
                </a:lnTo>
                <a:lnTo>
                  <a:pt x="2515555" y="52838"/>
                </a:lnTo>
                <a:lnTo>
                  <a:pt x="2515477" y="52586"/>
                </a:lnTo>
                <a:lnTo>
                  <a:pt x="2515555" y="52586"/>
                </a:lnTo>
                <a:lnTo>
                  <a:pt x="2515477" y="52334"/>
                </a:lnTo>
                <a:lnTo>
                  <a:pt x="2515554" y="52334"/>
                </a:lnTo>
                <a:lnTo>
                  <a:pt x="2515477" y="52083"/>
                </a:lnTo>
                <a:lnTo>
                  <a:pt x="2515555" y="52083"/>
                </a:lnTo>
                <a:lnTo>
                  <a:pt x="2515477" y="51831"/>
                </a:lnTo>
                <a:lnTo>
                  <a:pt x="2515554" y="51831"/>
                </a:lnTo>
                <a:lnTo>
                  <a:pt x="2515477" y="51580"/>
                </a:lnTo>
                <a:lnTo>
                  <a:pt x="2515555" y="51580"/>
                </a:lnTo>
                <a:lnTo>
                  <a:pt x="2515477" y="51328"/>
                </a:lnTo>
                <a:lnTo>
                  <a:pt x="2515554" y="51328"/>
                </a:lnTo>
                <a:lnTo>
                  <a:pt x="2515477" y="51077"/>
                </a:lnTo>
                <a:lnTo>
                  <a:pt x="2515555" y="51077"/>
                </a:lnTo>
                <a:lnTo>
                  <a:pt x="2515477" y="50825"/>
                </a:lnTo>
                <a:lnTo>
                  <a:pt x="2515554" y="50825"/>
                </a:lnTo>
                <a:lnTo>
                  <a:pt x="2515477" y="50574"/>
                </a:lnTo>
                <a:lnTo>
                  <a:pt x="2515555" y="50574"/>
                </a:lnTo>
                <a:lnTo>
                  <a:pt x="2515477" y="50322"/>
                </a:lnTo>
                <a:lnTo>
                  <a:pt x="2515555" y="50322"/>
                </a:lnTo>
                <a:lnTo>
                  <a:pt x="2515477" y="50070"/>
                </a:lnTo>
                <a:lnTo>
                  <a:pt x="2515554" y="50070"/>
                </a:lnTo>
                <a:lnTo>
                  <a:pt x="2515477" y="49819"/>
                </a:lnTo>
                <a:lnTo>
                  <a:pt x="2515555" y="49819"/>
                </a:lnTo>
                <a:lnTo>
                  <a:pt x="2515477" y="49567"/>
                </a:lnTo>
                <a:lnTo>
                  <a:pt x="2515554" y="49567"/>
                </a:lnTo>
                <a:lnTo>
                  <a:pt x="2515477" y="49316"/>
                </a:lnTo>
                <a:lnTo>
                  <a:pt x="2515555" y="49316"/>
                </a:lnTo>
                <a:lnTo>
                  <a:pt x="2515477" y="49064"/>
                </a:lnTo>
                <a:lnTo>
                  <a:pt x="2515554" y="49064"/>
                </a:lnTo>
                <a:lnTo>
                  <a:pt x="2515477" y="48813"/>
                </a:lnTo>
                <a:lnTo>
                  <a:pt x="2515555" y="48813"/>
                </a:lnTo>
                <a:lnTo>
                  <a:pt x="2515477" y="48561"/>
                </a:lnTo>
                <a:lnTo>
                  <a:pt x="2515554" y="48561"/>
                </a:lnTo>
                <a:lnTo>
                  <a:pt x="2515477" y="48310"/>
                </a:lnTo>
                <a:lnTo>
                  <a:pt x="2515555" y="48310"/>
                </a:lnTo>
                <a:lnTo>
                  <a:pt x="2515477" y="48058"/>
                </a:lnTo>
                <a:lnTo>
                  <a:pt x="2515554" y="48058"/>
                </a:lnTo>
                <a:lnTo>
                  <a:pt x="2515477" y="47807"/>
                </a:lnTo>
                <a:lnTo>
                  <a:pt x="2515555" y="47807"/>
                </a:lnTo>
                <a:lnTo>
                  <a:pt x="2515477" y="47555"/>
                </a:lnTo>
                <a:lnTo>
                  <a:pt x="2515554" y="47555"/>
                </a:lnTo>
                <a:lnTo>
                  <a:pt x="2515477" y="47304"/>
                </a:lnTo>
                <a:lnTo>
                  <a:pt x="2515555" y="47304"/>
                </a:lnTo>
                <a:lnTo>
                  <a:pt x="2515477" y="47052"/>
                </a:lnTo>
                <a:lnTo>
                  <a:pt x="2515554" y="47052"/>
                </a:lnTo>
                <a:lnTo>
                  <a:pt x="2515477" y="46801"/>
                </a:lnTo>
                <a:lnTo>
                  <a:pt x="2515555" y="46801"/>
                </a:lnTo>
                <a:lnTo>
                  <a:pt x="2515477" y="46549"/>
                </a:lnTo>
                <a:lnTo>
                  <a:pt x="2515555" y="46549"/>
                </a:lnTo>
                <a:lnTo>
                  <a:pt x="2515477" y="46297"/>
                </a:lnTo>
                <a:lnTo>
                  <a:pt x="2515554" y="46297"/>
                </a:lnTo>
                <a:lnTo>
                  <a:pt x="2515477" y="46046"/>
                </a:lnTo>
                <a:lnTo>
                  <a:pt x="2515555" y="46046"/>
                </a:lnTo>
                <a:lnTo>
                  <a:pt x="2515477" y="45794"/>
                </a:lnTo>
                <a:lnTo>
                  <a:pt x="2515554" y="45794"/>
                </a:lnTo>
                <a:lnTo>
                  <a:pt x="2515477" y="45543"/>
                </a:lnTo>
                <a:lnTo>
                  <a:pt x="2515555" y="45543"/>
                </a:lnTo>
                <a:lnTo>
                  <a:pt x="2515477" y="45291"/>
                </a:lnTo>
                <a:lnTo>
                  <a:pt x="2515554" y="45291"/>
                </a:lnTo>
                <a:lnTo>
                  <a:pt x="2515477" y="45040"/>
                </a:lnTo>
                <a:lnTo>
                  <a:pt x="2515555" y="45040"/>
                </a:lnTo>
                <a:lnTo>
                  <a:pt x="2515477" y="44788"/>
                </a:lnTo>
                <a:lnTo>
                  <a:pt x="2515554" y="44788"/>
                </a:lnTo>
                <a:lnTo>
                  <a:pt x="2515477" y="44537"/>
                </a:lnTo>
                <a:lnTo>
                  <a:pt x="2515555" y="44537"/>
                </a:lnTo>
                <a:lnTo>
                  <a:pt x="2515477" y="44285"/>
                </a:lnTo>
                <a:lnTo>
                  <a:pt x="2515555" y="44285"/>
                </a:lnTo>
                <a:lnTo>
                  <a:pt x="2515477" y="44033"/>
                </a:lnTo>
                <a:lnTo>
                  <a:pt x="2515554" y="44033"/>
                </a:lnTo>
                <a:lnTo>
                  <a:pt x="2515477" y="43782"/>
                </a:lnTo>
                <a:lnTo>
                  <a:pt x="2515555" y="43782"/>
                </a:lnTo>
                <a:lnTo>
                  <a:pt x="2515477" y="43530"/>
                </a:lnTo>
                <a:lnTo>
                  <a:pt x="2515554" y="43530"/>
                </a:lnTo>
                <a:lnTo>
                  <a:pt x="2515477" y="43279"/>
                </a:lnTo>
                <a:lnTo>
                  <a:pt x="2515555" y="43279"/>
                </a:lnTo>
                <a:lnTo>
                  <a:pt x="2515477" y="43027"/>
                </a:lnTo>
                <a:lnTo>
                  <a:pt x="2515554" y="43027"/>
                </a:lnTo>
                <a:lnTo>
                  <a:pt x="2515477" y="42776"/>
                </a:lnTo>
                <a:lnTo>
                  <a:pt x="2515555" y="42776"/>
                </a:lnTo>
                <a:lnTo>
                  <a:pt x="2515477" y="42524"/>
                </a:lnTo>
                <a:lnTo>
                  <a:pt x="2515554" y="42524"/>
                </a:lnTo>
                <a:lnTo>
                  <a:pt x="2515477" y="42273"/>
                </a:lnTo>
                <a:lnTo>
                  <a:pt x="2515555" y="42273"/>
                </a:lnTo>
                <a:lnTo>
                  <a:pt x="2515477" y="42021"/>
                </a:lnTo>
                <a:lnTo>
                  <a:pt x="2515554" y="42021"/>
                </a:lnTo>
                <a:lnTo>
                  <a:pt x="2515477" y="41770"/>
                </a:lnTo>
                <a:lnTo>
                  <a:pt x="2515555" y="41770"/>
                </a:lnTo>
                <a:lnTo>
                  <a:pt x="2515477" y="41518"/>
                </a:lnTo>
                <a:lnTo>
                  <a:pt x="2515554" y="41518"/>
                </a:lnTo>
                <a:lnTo>
                  <a:pt x="2515477" y="41267"/>
                </a:lnTo>
                <a:lnTo>
                  <a:pt x="2515555" y="41267"/>
                </a:lnTo>
                <a:lnTo>
                  <a:pt x="2515477" y="41015"/>
                </a:lnTo>
                <a:lnTo>
                  <a:pt x="2515555" y="41015"/>
                </a:lnTo>
                <a:lnTo>
                  <a:pt x="2515477" y="40763"/>
                </a:lnTo>
                <a:lnTo>
                  <a:pt x="2515554" y="40763"/>
                </a:lnTo>
                <a:lnTo>
                  <a:pt x="2515477" y="40512"/>
                </a:lnTo>
                <a:lnTo>
                  <a:pt x="2515555" y="40512"/>
                </a:lnTo>
                <a:lnTo>
                  <a:pt x="2515477" y="40260"/>
                </a:lnTo>
                <a:lnTo>
                  <a:pt x="2515554" y="40260"/>
                </a:lnTo>
                <a:lnTo>
                  <a:pt x="2515477" y="40009"/>
                </a:lnTo>
                <a:lnTo>
                  <a:pt x="2515555" y="40009"/>
                </a:lnTo>
                <a:lnTo>
                  <a:pt x="2515477" y="39757"/>
                </a:lnTo>
                <a:lnTo>
                  <a:pt x="2515554" y="39757"/>
                </a:lnTo>
                <a:lnTo>
                  <a:pt x="2515477" y="39506"/>
                </a:lnTo>
                <a:lnTo>
                  <a:pt x="2515555" y="39506"/>
                </a:lnTo>
                <a:lnTo>
                  <a:pt x="2515477" y="39254"/>
                </a:lnTo>
                <a:lnTo>
                  <a:pt x="2515554" y="39254"/>
                </a:lnTo>
                <a:lnTo>
                  <a:pt x="2515477" y="39003"/>
                </a:lnTo>
                <a:lnTo>
                  <a:pt x="2515555" y="39003"/>
                </a:lnTo>
                <a:lnTo>
                  <a:pt x="2515477" y="38751"/>
                </a:lnTo>
                <a:lnTo>
                  <a:pt x="2515555" y="38751"/>
                </a:lnTo>
                <a:lnTo>
                  <a:pt x="2515477" y="38499"/>
                </a:lnTo>
                <a:lnTo>
                  <a:pt x="2515554" y="38499"/>
                </a:lnTo>
                <a:lnTo>
                  <a:pt x="2515477" y="38248"/>
                </a:lnTo>
                <a:lnTo>
                  <a:pt x="2515555" y="38248"/>
                </a:lnTo>
                <a:lnTo>
                  <a:pt x="2515477" y="37996"/>
                </a:lnTo>
                <a:lnTo>
                  <a:pt x="2515554" y="37996"/>
                </a:lnTo>
                <a:lnTo>
                  <a:pt x="2515477" y="37745"/>
                </a:lnTo>
                <a:lnTo>
                  <a:pt x="2515555" y="37745"/>
                </a:lnTo>
                <a:lnTo>
                  <a:pt x="2515477" y="37493"/>
                </a:lnTo>
                <a:lnTo>
                  <a:pt x="2515554" y="37493"/>
                </a:lnTo>
                <a:lnTo>
                  <a:pt x="2515477" y="37242"/>
                </a:lnTo>
                <a:lnTo>
                  <a:pt x="2515555" y="37242"/>
                </a:lnTo>
                <a:lnTo>
                  <a:pt x="2515477" y="36990"/>
                </a:lnTo>
                <a:lnTo>
                  <a:pt x="2515554" y="36990"/>
                </a:lnTo>
                <a:lnTo>
                  <a:pt x="2515477" y="36739"/>
                </a:lnTo>
                <a:lnTo>
                  <a:pt x="2515555" y="36739"/>
                </a:lnTo>
                <a:lnTo>
                  <a:pt x="2515477" y="36487"/>
                </a:lnTo>
                <a:lnTo>
                  <a:pt x="2515554" y="36487"/>
                </a:lnTo>
                <a:lnTo>
                  <a:pt x="2515477" y="36236"/>
                </a:lnTo>
                <a:lnTo>
                  <a:pt x="2515555" y="36236"/>
                </a:lnTo>
                <a:lnTo>
                  <a:pt x="2515477" y="35984"/>
                </a:lnTo>
                <a:lnTo>
                  <a:pt x="2515554" y="35984"/>
                </a:lnTo>
                <a:lnTo>
                  <a:pt x="2515477" y="35733"/>
                </a:lnTo>
                <a:lnTo>
                  <a:pt x="2515556" y="35733"/>
                </a:lnTo>
                <a:lnTo>
                  <a:pt x="2515478" y="35481"/>
                </a:lnTo>
                <a:lnTo>
                  <a:pt x="2623176" y="35481"/>
                </a:lnTo>
                <a:lnTo>
                  <a:pt x="2635283" y="95175"/>
                </a:lnTo>
                <a:lnTo>
                  <a:pt x="2651145" y="95175"/>
                </a:lnTo>
                <a:lnTo>
                  <a:pt x="2657888" y="48895"/>
                </a:lnTo>
                <a:lnTo>
                  <a:pt x="2646552" y="32062"/>
                </a:lnTo>
                <a:lnTo>
                  <a:pt x="2646722" y="32062"/>
                </a:lnTo>
                <a:lnTo>
                  <a:pt x="2646552" y="31810"/>
                </a:lnTo>
                <a:lnTo>
                  <a:pt x="2646721" y="31810"/>
                </a:lnTo>
                <a:lnTo>
                  <a:pt x="2646552" y="31559"/>
                </a:lnTo>
                <a:lnTo>
                  <a:pt x="2646722" y="31559"/>
                </a:lnTo>
                <a:lnTo>
                  <a:pt x="2646552" y="31307"/>
                </a:lnTo>
                <a:lnTo>
                  <a:pt x="2646721" y="31307"/>
                </a:lnTo>
                <a:lnTo>
                  <a:pt x="2646552" y="31056"/>
                </a:lnTo>
                <a:lnTo>
                  <a:pt x="2646722" y="31056"/>
                </a:lnTo>
                <a:lnTo>
                  <a:pt x="2646552" y="30804"/>
                </a:lnTo>
                <a:lnTo>
                  <a:pt x="2646721" y="30804"/>
                </a:lnTo>
                <a:lnTo>
                  <a:pt x="2646552" y="30553"/>
                </a:lnTo>
                <a:lnTo>
                  <a:pt x="2646722" y="30553"/>
                </a:lnTo>
                <a:lnTo>
                  <a:pt x="2646552" y="30301"/>
                </a:lnTo>
                <a:lnTo>
                  <a:pt x="2646721" y="30301"/>
                </a:lnTo>
                <a:lnTo>
                  <a:pt x="2646552" y="30050"/>
                </a:lnTo>
                <a:lnTo>
                  <a:pt x="2646722" y="30050"/>
                </a:lnTo>
                <a:lnTo>
                  <a:pt x="2646552" y="29798"/>
                </a:lnTo>
                <a:lnTo>
                  <a:pt x="2646721" y="29798"/>
                </a:lnTo>
                <a:lnTo>
                  <a:pt x="2646552" y="29547"/>
                </a:lnTo>
                <a:lnTo>
                  <a:pt x="2646722" y="29547"/>
                </a:lnTo>
                <a:lnTo>
                  <a:pt x="2646552" y="29295"/>
                </a:lnTo>
                <a:lnTo>
                  <a:pt x="2646721" y="29295"/>
                </a:lnTo>
                <a:lnTo>
                  <a:pt x="2646552" y="29044"/>
                </a:lnTo>
                <a:lnTo>
                  <a:pt x="2646722" y="29044"/>
                </a:lnTo>
                <a:lnTo>
                  <a:pt x="2646552" y="28792"/>
                </a:lnTo>
                <a:lnTo>
                  <a:pt x="2646722" y="28792"/>
                </a:lnTo>
                <a:lnTo>
                  <a:pt x="2646552" y="28540"/>
                </a:lnTo>
                <a:lnTo>
                  <a:pt x="2646721" y="28540"/>
                </a:lnTo>
                <a:lnTo>
                  <a:pt x="2646552" y="28289"/>
                </a:lnTo>
                <a:lnTo>
                  <a:pt x="2646722" y="28289"/>
                </a:lnTo>
                <a:lnTo>
                  <a:pt x="2646552" y="28037"/>
                </a:lnTo>
                <a:lnTo>
                  <a:pt x="2646721" y="28037"/>
                </a:lnTo>
                <a:lnTo>
                  <a:pt x="2646552" y="27786"/>
                </a:lnTo>
                <a:lnTo>
                  <a:pt x="2646722" y="27786"/>
                </a:lnTo>
                <a:lnTo>
                  <a:pt x="2646552" y="27534"/>
                </a:lnTo>
                <a:lnTo>
                  <a:pt x="2646721" y="27534"/>
                </a:lnTo>
                <a:lnTo>
                  <a:pt x="2646552" y="27283"/>
                </a:lnTo>
                <a:lnTo>
                  <a:pt x="2646722" y="27283"/>
                </a:lnTo>
                <a:lnTo>
                  <a:pt x="2646552" y="27031"/>
                </a:lnTo>
                <a:lnTo>
                  <a:pt x="2646721" y="27031"/>
                </a:lnTo>
                <a:lnTo>
                  <a:pt x="2646552" y="26780"/>
                </a:lnTo>
                <a:lnTo>
                  <a:pt x="2646722" y="26780"/>
                </a:lnTo>
                <a:lnTo>
                  <a:pt x="2646552" y="26528"/>
                </a:lnTo>
                <a:lnTo>
                  <a:pt x="2646722" y="26528"/>
                </a:lnTo>
                <a:lnTo>
                  <a:pt x="2646552" y="26276"/>
                </a:lnTo>
                <a:lnTo>
                  <a:pt x="2646721" y="26276"/>
                </a:lnTo>
                <a:lnTo>
                  <a:pt x="2646552" y="26025"/>
                </a:lnTo>
                <a:lnTo>
                  <a:pt x="2646722" y="26025"/>
                </a:lnTo>
                <a:lnTo>
                  <a:pt x="2646552" y="25773"/>
                </a:lnTo>
                <a:lnTo>
                  <a:pt x="2646721" y="25773"/>
                </a:lnTo>
                <a:lnTo>
                  <a:pt x="2646552" y="25522"/>
                </a:lnTo>
                <a:lnTo>
                  <a:pt x="2646722" y="25522"/>
                </a:lnTo>
                <a:lnTo>
                  <a:pt x="2646552" y="25270"/>
                </a:lnTo>
                <a:lnTo>
                  <a:pt x="2646721" y="25270"/>
                </a:lnTo>
                <a:lnTo>
                  <a:pt x="2646552" y="25019"/>
                </a:lnTo>
                <a:lnTo>
                  <a:pt x="2646722" y="25019"/>
                </a:lnTo>
                <a:lnTo>
                  <a:pt x="2646552" y="24767"/>
                </a:lnTo>
                <a:lnTo>
                  <a:pt x="2646721" y="24767"/>
                </a:lnTo>
                <a:lnTo>
                  <a:pt x="2646552" y="24516"/>
                </a:lnTo>
                <a:lnTo>
                  <a:pt x="2646722" y="24516"/>
                </a:lnTo>
                <a:lnTo>
                  <a:pt x="2646552" y="24264"/>
                </a:lnTo>
                <a:lnTo>
                  <a:pt x="2646721" y="24264"/>
                </a:lnTo>
                <a:lnTo>
                  <a:pt x="2646552" y="24013"/>
                </a:lnTo>
                <a:lnTo>
                  <a:pt x="2646722" y="24013"/>
                </a:lnTo>
                <a:lnTo>
                  <a:pt x="2646552" y="23761"/>
                </a:lnTo>
                <a:lnTo>
                  <a:pt x="2646721" y="23761"/>
                </a:lnTo>
                <a:lnTo>
                  <a:pt x="2646552" y="23510"/>
                </a:lnTo>
                <a:lnTo>
                  <a:pt x="2646722" y="23510"/>
                </a:lnTo>
                <a:lnTo>
                  <a:pt x="2646552" y="23258"/>
                </a:lnTo>
                <a:lnTo>
                  <a:pt x="2646721" y="23258"/>
                </a:lnTo>
                <a:lnTo>
                  <a:pt x="2646552" y="23007"/>
                </a:lnTo>
                <a:lnTo>
                  <a:pt x="2646722" y="23007"/>
                </a:lnTo>
                <a:lnTo>
                  <a:pt x="2646552" y="22755"/>
                </a:lnTo>
                <a:lnTo>
                  <a:pt x="2646722" y="22755"/>
                </a:lnTo>
                <a:lnTo>
                  <a:pt x="2646552" y="22503"/>
                </a:lnTo>
                <a:lnTo>
                  <a:pt x="2646721" y="22503"/>
                </a:lnTo>
                <a:lnTo>
                  <a:pt x="2646552" y="22252"/>
                </a:lnTo>
                <a:lnTo>
                  <a:pt x="2646722" y="22252"/>
                </a:lnTo>
                <a:lnTo>
                  <a:pt x="2646552" y="22000"/>
                </a:lnTo>
                <a:lnTo>
                  <a:pt x="2646721" y="22000"/>
                </a:lnTo>
                <a:lnTo>
                  <a:pt x="2646552" y="21749"/>
                </a:lnTo>
                <a:lnTo>
                  <a:pt x="2646722" y="21749"/>
                </a:lnTo>
                <a:lnTo>
                  <a:pt x="2646552" y="21497"/>
                </a:lnTo>
                <a:lnTo>
                  <a:pt x="2646721" y="21497"/>
                </a:lnTo>
                <a:lnTo>
                  <a:pt x="2646552" y="21246"/>
                </a:lnTo>
                <a:lnTo>
                  <a:pt x="2646722" y="21246"/>
                </a:lnTo>
                <a:lnTo>
                  <a:pt x="2646552" y="20994"/>
                </a:lnTo>
                <a:lnTo>
                  <a:pt x="2646721" y="20994"/>
                </a:lnTo>
                <a:lnTo>
                  <a:pt x="2646552" y="20743"/>
                </a:lnTo>
                <a:lnTo>
                  <a:pt x="2646722" y="20743"/>
                </a:lnTo>
                <a:lnTo>
                  <a:pt x="2646552" y="20491"/>
                </a:lnTo>
                <a:lnTo>
                  <a:pt x="2646722" y="20491"/>
                </a:lnTo>
                <a:lnTo>
                  <a:pt x="2646552" y="20239"/>
                </a:lnTo>
                <a:lnTo>
                  <a:pt x="2646721" y="20239"/>
                </a:lnTo>
                <a:lnTo>
                  <a:pt x="2646552" y="19988"/>
                </a:lnTo>
                <a:lnTo>
                  <a:pt x="2646722" y="19988"/>
                </a:lnTo>
                <a:lnTo>
                  <a:pt x="2646552" y="19736"/>
                </a:lnTo>
                <a:lnTo>
                  <a:pt x="2646721" y="19736"/>
                </a:lnTo>
                <a:lnTo>
                  <a:pt x="2646552" y="19485"/>
                </a:lnTo>
                <a:lnTo>
                  <a:pt x="2646722" y="19485"/>
                </a:lnTo>
                <a:lnTo>
                  <a:pt x="2646552" y="19233"/>
                </a:lnTo>
                <a:lnTo>
                  <a:pt x="2646721" y="19233"/>
                </a:lnTo>
                <a:lnTo>
                  <a:pt x="2646552" y="18982"/>
                </a:lnTo>
                <a:lnTo>
                  <a:pt x="2646722" y="18982"/>
                </a:lnTo>
                <a:lnTo>
                  <a:pt x="2646552" y="18730"/>
                </a:lnTo>
                <a:lnTo>
                  <a:pt x="2646721" y="18730"/>
                </a:lnTo>
                <a:lnTo>
                  <a:pt x="2646552" y="18479"/>
                </a:lnTo>
                <a:lnTo>
                  <a:pt x="2646722" y="18479"/>
                </a:lnTo>
                <a:lnTo>
                  <a:pt x="2646552" y="18227"/>
                </a:lnTo>
                <a:lnTo>
                  <a:pt x="2646721" y="18227"/>
                </a:lnTo>
                <a:lnTo>
                  <a:pt x="2646552" y="17976"/>
                </a:lnTo>
                <a:lnTo>
                  <a:pt x="2646722" y="17976"/>
                </a:lnTo>
                <a:lnTo>
                  <a:pt x="2646552" y="17724"/>
                </a:lnTo>
                <a:lnTo>
                  <a:pt x="2646721" y="17724"/>
                </a:lnTo>
                <a:lnTo>
                  <a:pt x="2646552" y="17473"/>
                </a:lnTo>
                <a:lnTo>
                  <a:pt x="2646722" y="17473"/>
                </a:lnTo>
                <a:lnTo>
                  <a:pt x="2646552" y="17221"/>
                </a:lnTo>
                <a:lnTo>
                  <a:pt x="2646722" y="17221"/>
                </a:lnTo>
                <a:lnTo>
                  <a:pt x="2646552" y="16969"/>
                </a:lnTo>
                <a:lnTo>
                  <a:pt x="2646721" y="16969"/>
                </a:lnTo>
                <a:lnTo>
                  <a:pt x="2646552" y="16718"/>
                </a:lnTo>
                <a:lnTo>
                  <a:pt x="2646722" y="16718"/>
                </a:lnTo>
                <a:lnTo>
                  <a:pt x="2646552" y="16466"/>
                </a:lnTo>
                <a:lnTo>
                  <a:pt x="2646721" y="16466"/>
                </a:lnTo>
                <a:lnTo>
                  <a:pt x="2646552" y="16215"/>
                </a:lnTo>
                <a:lnTo>
                  <a:pt x="2646722" y="16215"/>
                </a:lnTo>
                <a:lnTo>
                  <a:pt x="2646552" y="15963"/>
                </a:lnTo>
                <a:lnTo>
                  <a:pt x="2646721" y="15963"/>
                </a:lnTo>
                <a:lnTo>
                  <a:pt x="2646552" y="15712"/>
                </a:lnTo>
                <a:lnTo>
                  <a:pt x="2646722" y="15712"/>
                </a:lnTo>
                <a:lnTo>
                  <a:pt x="2646552" y="15460"/>
                </a:lnTo>
                <a:lnTo>
                  <a:pt x="2646721" y="15460"/>
                </a:lnTo>
                <a:lnTo>
                  <a:pt x="2646552" y="15209"/>
                </a:lnTo>
                <a:lnTo>
                  <a:pt x="2646722" y="15209"/>
                </a:lnTo>
                <a:lnTo>
                  <a:pt x="2646552" y="14957"/>
                </a:lnTo>
                <a:lnTo>
                  <a:pt x="2646722" y="14957"/>
                </a:lnTo>
                <a:lnTo>
                  <a:pt x="2646552" y="14705"/>
                </a:lnTo>
                <a:lnTo>
                  <a:pt x="2646721" y="14705"/>
                </a:lnTo>
                <a:lnTo>
                  <a:pt x="2646552" y="14454"/>
                </a:lnTo>
                <a:lnTo>
                  <a:pt x="2646722" y="14454"/>
                </a:lnTo>
                <a:lnTo>
                  <a:pt x="2646552" y="14202"/>
                </a:lnTo>
                <a:lnTo>
                  <a:pt x="2646721" y="14202"/>
                </a:lnTo>
                <a:lnTo>
                  <a:pt x="2646552" y="13951"/>
                </a:lnTo>
                <a:lnTo>
                  <a:pt x="2646722" y="13951"/>
                </a:lnTo>
                <a:lnTo>
                  <a:pt x="2646552" y="13699"/>
                </a:lnTo>
                <a:lnTo>
                  <a:pt x="2646721" y="13699"/>
                </a:lnTo>
                <a:lnTo>
                  <a:pt x="2646552" y="13448"/>
                </a:lnTo>
                <a:lnTo>
                  <a:pt x="2646722" y="13448"/>
                </a:lnTo>
                <a:lnTo>
                  <a:pt x="2646552" y="13196"/>
                </a:lnTo>
                <a:lnTo>
                  <a:pt x="2646721" y="13196"/>
                </a:lnTo>
                <a:lnTo>
                  <a:pt x="2646552" y="12945"/>
                </a:lnTo>
                <a:lnTo>
                  <a:pt x="2646722" y="12945"/>
                </a:lnTo>
                <a:lnTo>
                  <a:pt x="2646552" y="12693"/>
                </a:lnTo>
                <a:lnTo>
                  <a:pt x="2646721" y="12693"/>
                </a:lnTo>
                <a:lnTo>
                  <a:pt x="2646552" y="12442"/>
                </a:lnTo>
                <a:lnTo>
                  <a:pt x="2646722" y="12442"/>
                </a:lnTo>
                <a:lnTo>
                  <a:pt x="2646552" y="12190"/>
                </a:lnTo>
                <a:lnTo>
                  <a:pt x="2646721" y="12190"/>
                </a:lnTo>
                <a:lnTo>
                  <a:pt x="2646552" y="11939"/>
                </a:lnTo>
                <a:lnTo>
                  <a:pt x="2646723" y="11939"/>
                </a:lnTo>
                <a:close/>
                <a:moveTo>
                  <a:pt x="4674882" y="10436"/>
                </a:moveTo>
                <a:lnTo>
                  <a:pt x="4781746" y="10436"/>
                </a:lnTo>
                <a:lnTo>
                  <a:pt x="4789677" y="138171"/>
                </a:lnTo>
                <a:lnTo>
                  <a:pt x="4830732" y="138171"/>
                </a:lnTo>
                <a:lnTo>
                  <a:pt x="4826828" y="66294"/>
                </a:lnTo>
                <a:lnTo>
                  <a:pt x="4826842" y="66294"/>
                </a:lnTo>
                <a:lnTo>
                  <a:pt x="4826828" y="66042"/>
                </a:lnTo>
                <a:lnTo>
                  <a:pt x="4826842" y="66042"/>
                </a:lnTo>
                <a:lnTo>
                  <a:pt x="4826828" y="65791"/>
                </a:lnTo>
                <a:lnTo>
                  <a:pt x="4826842" y="65791"/>
                </a:lnTo>
                <a:lnTo>
                  <a:pt x="4826828" y="65539"/>
                </a:lnTo>
                <a:lnTo>
                  <a:pt x="4826842" y="65539"/>
                </a:lnTo>
                <a:lnTo>
                  <a:pt x="4826828" y="65288"/>
                </a:lnTo>
                <a:lnTo>
                  <a:pt x="4826842" y="65288"/>
                </a:lnTo>
                <a:lnTo>
                  <a:pt x="4826828" y="65036"/>
                </a:lnTo>
                <a:lnTo>
                  <a:pt x="4826842" y="65036"/>
                </a:lnTo>
                <a:lnTo>
                  <a:pt x="4826828" y="64785"/>
                </a:lnTo>
                <a:lnTo>
                  <a:pt x="4826842" y="64785"/>
                </a:lnTo>
                <a:lnTo>
                  <a:pt x="4826828" y="64533"/>
                </a:lnTo>
                <a:lnTo>
                  <a:pt x="4826842" y="64533"/>
                </a:lnTo>
                <a:lnTo>
                  <a:pt x="4826828" y="64282"/>
                </a:lnTo>
                <a:lnTo>
                  <a:pt x="4826842" y="64282"/>
                </a:lnTo>
                <a:lnTo>
                  <a:pt x="4826828" y="64030"/>
                </a:lnTo>
                <a:lnTo>
                  <a:pt x="4826842" y="64030"/>
                </a:lnTo>
                <a:lnTo>
                  <a:pt x="4826828" y="63779"/>
                </a:lnTo>
                <a:lnTo>
                  <a:pt x="4826842" y="63779"/>
                </a:lnTo>
                <a:lnTo>
                  <a:pt x="4826828" y="63527"/>
                </a:lnTo>
                <a:lnTo>
                  <a:pt x="4826842" y="63527"/>
                </a:lnTo>
                <a:lnTo>
                  <a:pt x="4826828" y="63276"/>
                </a:lnTo>
                <a:lnTo>
                  <a:pt x="4826842" y="63276"/>
                </a:lnTo>
                <a:lnTo>
                  <a:pt x="4826828" y="63024"/>
                </a:lnTo>
                <a:lnTo>
                  <a:pt x="4826842" y="63024"/>
                </a:lnTo>
                <a:lnTo>
                  <a:pt x="4826828" y="62772"/>
                </a:lnTo>
                <a:lnTo>
                  <a:pt x="4826842" y="62772"/>
                </a:lnTo>
                <a:lnTo>
                  <a:pt x="4826828" y="62521"/>
                </a:lnTo>
                <a:lnTo>
                  <a:pt x="4826842" y="62521"/>
                </a:lnTo>
                <a:lnTo>
                  <a:pt x="4826828" y="62269"/>
                </a:lnTo>
                <a:lnTo>
                  <a:pt x="4826842" y="62269"/>
                </a:lnTo>
                <a:lnTo>
                  <a:pt x="4826828" y="62018"/>
                </a:lnTo>
                <a:lnTo>
                  <a:pt x="4826842" y="62018"/>
                </a:lnTo>
                <a:lnTo>
                  <a:pt x="4826828" y="61766"/>
                </a:lnTo>
                <a:lnTo>
                  <a:pt x="4826842" y="61766"/>
                </a:lnTo>
                <a:lnTo>
                  <a:pt x="4826828" y="61515"/>
                </a:lnTo>
                <a:lnTo>
                  <a:pt x="4826842" y="61515"/>
                </a:lnTo>
                <a:lnTo>
                  <a:pt x="4826828" y="61263"/>
                </a:lnTo>
                <a:lnTo>
                  <a:pt x="4826842" y="61263"/>
                </a:lnTo>
                <a:lnTo>
                  <a:pt x="4826828" y="61012"/>
                </a:lnTo>
                <a:lnTo>
                  <a:pt x="4826842" y="61012"/>
                </a:lnTo>
                <a:lnTo>
                  <a:pt x="4826828" y="60760"/>
                </a:lnTo>
                <a:lnTo>
                  <a:pt x="4826842" y="60760"/>
                </a:lnTo>
                <a:lnTo>
                  <a:pt x="4826828" y="60508"/>
                </a:lnTo>
                <a:lnTo>
                  <a:pt x="4826842" y="60508"/>
                </a:lnTo>
                <a:lnTo>
                  <a:pt x="4826828" y="60257"/>
                </a:lnTo>
                <a:lnTo>
                  <a:pt x="4826842" y="60257"/>
                </a:lnTo>
                <a:lnTo>
                  <a:pt x="4826828" y="60005"/>
                </a:lnTo>
                <a:lnTo>
                  <a:pt x="4826842" y="60005"/>
                </a:lnTo>
                <a:lnTo>
                  <a:pt x="4826828" y="59754"/>
                </a:lnTo>
                <a:lnTo>
                  <a:pt x="4826842" y="59754"/>
                </a:lnTo>
                <a:lnTo>
                  <a:pt x="4826828" y="59502"/>
                </a:lnTo>
                <a:lnTo>
                  <a:pt x="4826842" y="59502"/>
                </a:lnTo>
                <a:lnTo>
                  <a:pt x="4826828" y="59251"/>
                </a:lnTo>
                <a:lnTo>
                  <a:pt x="4826842" y="59251"/>
                </a:lnTo>
                <a:lnTo>
                  <a:pt x="4826828" y="58999"/>
                </a:lnTo>
                <a:lnTo>
                  <a:pt x="4826842" y="58999"/>
                </a:lnTo>
                <a:lnTo>
                  <a:pt x="4826828" y="58748"/>
                </a:lnTo>
                <a:lnTo>
                  <a:pt x="4826842" y="58748"/>
                </a:lnTo>
                <a:lnTo>
                  <a:pt x="4826828" y="58496"/>
                </a:lnTo>
                <a:lnTo>
                  <a:pt x="4826842" y="58496"/>
                </a:lnTo>
                <a:lnTo>
                  <a:pt x="4826828" y="58245"/>
                </a:lnTo>
                <a:lnTo>
                  <a:pt x="4826842" y="58245"/>
                </a:lnTo>
                <a:lnTo>
                  <a:pt x="4826828" y="57993"/>
                </a:lnTo>
                <a:lnTo>
                  <a:pt x="4826842" y="57993"/>
                </a:lnTo>
                <a:lnTo>
                  <a:pt x="4826828" y="57742"/>
                </a:lnTo>
                <a:lnTo>
                  <a:pt x="4826842" y="57742"/>
                </a:lnTo>
                <a:lnTo>
                  <a:pt x="4826828" y="57490"/>
                </a:lnTo>
                <a:lnTo>
                  <a:pt x="4826842" y="57490"/>
                </a:lnTo>
                <a:lnTo>
                  <a:pt x="4826828" y="57239"/>
                </a:lnTo>
                <a:lnTo>
                  <a:pt x="4826842" y="57239"/>
                </a:lnTo>
                <a:lnTo>
                  <a:pt x="4826828" y="56987"/>
                </a:lnTo>
                <a:lnTo>
                  <a:pt x="4826842" y="56987"/>
                </a:lnTo>
                <a:lnTo>
                  <a:pt x="4826828" y="56735"/>
                </a:lnTo>
                <a:lnTo>
                  <a:pt x="4826842" y="56735"/>
                </a:lnTo>
                <a:lnTo>
                  <a:pt x="4826828" y="56484"/>
                </a:lnTo>
                <a:lnTo>
                  <a:pt x="4826842" y="56484"/>
                </a:lnTo>
                <a:lnTo>
                  <a:pt x="4826828" y="56232"/>
                </a:lnTo>
                <a:lnTo>
                  <a:pt x="4826842" y="56232"/>
                </a:lnTo>
                <a:lnTo>
                  <a:pt x="4826828" y="55981"/>
                </a:lnTo>
                <a:lnTo>
                  <a:pt x="4826842" y="55981"/>
                </a:lnTo>
                <a:lnTo>
                  <a:pt x="4826828" y="55729"/>
                </a:lnTo>
                <a:lnTo>
                  <a:pt x="4826842" y="55729"/>
                </a:lnTo>
                <a:lnTo>
                  <a:pt x="4826828" y="55478"/>
                </a:lnTo>
                <a:lnTo>
                  <a:pt x="4826842" y="55478"/>
                </a:lnTo>
                <a:lnTo>
                  <a:pt x="4826828" y="55226"/>
                </a:lnTo>
                <a:lnTo>
                  <a:pt x="4826842" y="55226"/>
                </a:lnTo>
                <a:lnTo>
                  <a:pt x="4826828" y="54975"/>
                </a:lnTo>
                <a:lnTo>
                  <a:pt x="4826842" y="54975"/>
                </a:lnTo>
                <a:lnTo>
                  <a:pt x="4826828" y="54723"/>
                </a:lnTo>
                <a:lnTo>
                  <a:pt x="4826842" y="54723"/>
                </a:lnTo>
                <a:lnTo>
                  <a:pt x="4826828" y="54471"/>
                </a:lnTo>
                <a:lnTo>
                  <a:pt x="4826842" y="54471"/>
                </a:lnTo>
                <a:lnTo>
                  <a:pt x="4826828" y="54220"/>
                </a:lnTo>
                <a:lnTo>
                  <a:pt x="4826842" y="54220"/>
                </a:lnTo>
                <a:lnTo>
                  <a:pt x="4826828" y="53968"/>
                </a:lnTo>
                <a:lnTo>
                  <a:pt x="4826842" y="53968"/>
                </a:lnTo>
                <a:lnTo>
                  <a:pt x="4826828" y="53717"/>
                </a:lnTo>
                <a:lnTo>
                  <a:pt x="4826842" y="53717"/>
                </a:lnTo>
                <a:lnTo>
                  <a:pt x="4826828" y="53465"/>
                </a:lnTo>
                <a:lnTo>
                  <a:pt x="4826842" y="53465"/>
                </a:lnTo>
                <a:lnTo>
                  <a:pt x="4826828" y="53214"/>
                </a:lnTo>
                <a:lnTo>
                  <a:pt x="4826842" y="53214"/>
                </a:lnTo>
                <a:lnTo>
                  <a:pt x="4826828" y="52962"/>
                </a:lnTo>
                <a:lnTo>
                  <a:pt x="4826842" y="52962"/>
                </a:lnTo>
                <a:lnTo>
                  <a:pt x="4826828" y="52711"/>
                </a:lnTo>
                <a:lnTo>
                  <a:pt x="4826842" y="52711"/>
                </a:lnTo>
                <a:lnTo>
                  <a:pt x="4826828" y="52459"/>
                </a:lnTo>
                <a:lnTo>
                  <a:pt x="4826842" y="52459"/>
                </a:lnTo>
                <a:lnTo>
                  <a:pt x="4826828" y="52208"/>
                </a:lnTo>
                <a:lnTo>
                  <a:pt x="4826842" y="52208"/>
                </a:lnTo>
                <a:lnTo>
                  <a:pt x="4826828" y="51956"/>
                </a:lnTo>
                <a:lnTo>
                  <a:pt x="4826842" y="51956"/>
                </a:lnTo>
                <a:lnTo>
                  <a:pt x="4826828" y="51705"/>
                </a:lnTo>
                <a:lnTo>
                  <a:pt x="4826842" y="51705"/>
                </a:lnTo>
                <a:lnTo>
                  <a:pt x="4826828" y="51453"/>
                </a:lnTo>
                <a:lnTo>
                  <a:pt x="4826842" y="51453"/>
                </a:lnTo>
                <a:lnTo>
                  <a:pt x="4826828" y="51201"/>
                </a:lnTo>
                <a:lnTo>
                  <a:pt x="4826842" y="51201"/>
                </a:lnTo>
                <a:lnTo>
                  <a:pt x="4826828" y="50950"/>
                </a:lnTo>
                <a:lnTo>
                  <a:pt x="4826842" y="50950"/>
                </a:lnTo>
                <a:lnTo>
                  <a:pt x="4826828" y="50698"/>
                </a:lnTo>
                <a:lnTo>
                  <a:pt x="4826842" y="50698"/>
                </a:lnTo>
                <a:lnTo>
                  <a:pt x="4826828" y="50447"/>
                </a:lnTo>
                <a:lnTo>
                  <a:pt x="4826842" y="50447"/>
                </a:lnTo>
                <a:lnTo>
                  <a:pt x="4826828" y="50195"/>
                </a:lnTo>
                <a:lnTo>
                  <a:pt x="4826842" y="50195"/>
                </a:lnTo>
                <a:lnTo>
                  <a:pt x="4826828" y="49944"/>
                </a:lnTo>
                <a:lnTo>
                  <a:pt x="4826842" y="49944"/>
                </a:lnTo>
                <a:lnTo>
                  <a:pt x="4826828" y="49692"/>
                </a:lnTo>
                <a:lnTo>
                  <a:pt x="4826842" y="49692"/>
                </a:lnTo>
                <a:lnTo>
                  <a:pt x="4826828" y="49441"/>
                </a:lnTo>
                <a:lnTo>
                  <a:pt x="4826842" y="49441"/>
                </a:lnTo>
                <a:lnTo>
                  <a:pt x="4826828" y="49189"/>
                </a:lnTo>
                <a:lnTo>
                  <a:pt x="4826842" y="49189"/>
                </a:lnTo>
                <a:lnTo>
                  <a:pt x="4826828" y="48937"/>
                </a:lnTo>
                <a:lnTo>
                  <a:pt x="4826842" y="48937"/>
                </a:lnTo>
                <a:lnTo>
                  <a:pt x="4826828" y="48686"/>
                </a:lnTo>
                <a:lnTo>
                  <a:pt x="4826842" y="48686"/>
                </a:lnTo>
                <a:lnTo>
                  <a:pt x="4826828" y="48434"/>
                </a:lnTo>
                <a:lnTo>
                  <a:pt x="4826842" y="48434"/>
                </a:lnTo>
                <a:lnTo>
                  <a:pt x="4826828" y="48183"/>
                </a:lnTo>
                <a:lnTo>
                  <a:pt x="4826842" y="48183"/>
                </a:lnTo>
                <a:lnTo>
                  <a:pt x="4826828" y="47931"/>
                </a:lnTo>
                <a:lnTo>
                  <a:pt x="4826842" y="47931"/>
                </a:lnTo>
                <a:lnTo>
                  <a:pt x="4826828" y="47680"/>
                </a:lnTo>
                <a:lnTo>
                  <a:pt x="4826842" y="47680"/>
                </a:lnTo>
                <a:lnTo>
                  <a:pt x="4826828" y="47428"/>
                </a:lnTo>
                <a:lnTo>
                  <a:pt x="4826842" y="47428"/>
                </a:lnTo>
                <a:lnTo>
                  <a:pt x="4826828" y="47177"/>
                </a:lnTo>
                <a:lnTo>
                  <a:pt x="4826842" y="47177"/>
                </a:lnTo>
                <a:lnTo>
                  <a:pt x="4826828" y="46925"/>
                </a:lnTo>
                <a:lnTo>
                  <a:pt x="4826842" y="46925"/>
                </a:lnTo>
                <a:lnTo>
                  <a:pt x="4826828" y="46674"/>
                </a:lnTo>
                <a:lnTo>
                  <a:pt x="4826842" y="46674"/>
                </a:lnTo>
                <a:lnTo>
                  <a:pt x="4826828" y="46422"/>
                </a:lnTo>
                <a:lnTo>
                  <a:pt x="4826842" y="46422"/>
                </a:lnTo>
                <a:lnTo>
                  <a:pt x="4826828" y="46171"/>
                </a:lnTo>
                <a:lnTo>
                  <a:pt x="4826843" y="46171"/>
                </a:lnTo>
                <a:lnTo>
                  <a:pt x="4826829" y="45919"/>
                </a:lnTo>
                <a:lnTo>
                  <a:pt x="4892367" y="45919"/>
                </a:lnTo>
                <a:lnTo>
                  <a:pt x="4892359" y="46171"/>
                </a:lnTo>
                <a:lnTo>
                  <a:pt x="4892367" y="46171"/>
                </a:lnTo>
                <a:lnTo>
                  <a:pt x="4892359" y="46422"/>
                </a:lnTo>
                <a:lnTo>
                  <a:pt x="4892367" y="46422"/>
                </a:lnTo>
                <a:lnTo>
                  <a:pt x="4892359" y="46674"/>
                </a:lnTo>
                <a:lnTo>
                  <a:pt x="4892367" y="46674"/>
                </a:lnTo>
                <a:lnTo>
                  <a:pt x="4892359" y="46925"/>
                </a:lnTo>
                <a:lnTo>
                  <a:pt x="4892367" y="46925"/>
                </a:lnTo>
                <a:lnTo>
                  <a:pt x="4892359" y="47177"/>
                </a:lnTo>
                <a:lnTo>
                  <a:pt x="4892367" y="47177"/>
                </a:lnTo>
                <a:lnTo>
                  <a:pt x="4892359" y="47428"/>
                </a:lnTo>
                <a:lnTo>
                  <a:pt x="4892367" y="47428"/>
                </a:lnTo>
                <a:lnTo>
                  <a:pt x="4892359" y="47680"/>
                </a:lnTo>
                <a:lnTo>
                  <a:pt x="4892367" y="47680"/>
                </a:lnTo>
                <a:lnTo>
                  <a:pt x="4892359" y="47931"/>
                </a:lnTo>
                <a:lnTo>
                  <a:pt x="4892367" y="47931"/>
                </a:lnTo>
                <a:lnTo>
                  <a:pt x="4892359" y="48183"/>
                </a:lnTo>
                <a:lnTo>
                  <a:pt x="4892367" y="48183"/>
                </a:lnTo>
                <a:lnTo>
                  <a:pt x="4892359" y="48434"/>
                </a:lnTo>
                <a:lnTo>
                  <a:pt x="4892367" y="48434"/>
                </a:lnTo>
                <a:lnTo>
                  <a:pt x="4892359" y="48686"/>
                </a:lnTo>
                <a:lnTo>
                  <a:pt x="4892367" y="48686"/>
                </a:lnTo>
                <a:lnTo>
                  <a:pt x="4892359" y="48937"/>
                </a:lnTo>
                <a:lnTo>
                  <a:pt x="4892367" y="48937"/>
                </a:lnTo>
                <a:lnTo>
                  <a:pt x="4892359" y="49189"/>
                </a:lnTo>
                <a:lnTo>
                  <a:pt x="4892367" y="49189"/>
                </a:lnTo>
                <a:lnTo>
                  <a:pt x="4892359" y="49441"/>
                </a:lnTo>
                <a:lnTo>
                  <a:pt x="4892367" y="49441"/>
                </a:lnTo>
                <a:lnTo>
                  <a:pt x="4892359" y="49692"/>
                </a:lnTo>
                <a:lnTo>
                  <a:pt x="4892367" y="49692"/>
                </a:lnTo>
                <a:lnTo>
                  <a:pt x="4892359" y="49944"/>
                </a:lnTo>
                <a:lnTo>
                  <a:pt x="4892367" y="49944"/>
                </a:lnTo>
                <a:lnTo>
                  <a:pt x="4892359" y="50195"/>
                </a:lnTo>
                <a:lnTo>
                  <a:pt x="4892367" y="50195"/>
                </a:lnTo>
                <a:lnTo>
                  <a:pt x="4892359" y="50447"/>
                </a:lnTo>
                <a:lnTo>
                  <a:pt x="4892367" y="50447"/>
                </a:lnTo>
                <a:lnTo>
                  <a:pt x="4892359" y="50698"/>
                </a:lnTo>
                <a:lnTo>
                  <a:pt x="4892367" y="50698"/>
                </a:lnTo>
                <a:lnTo>
                  <a:pt x="4892359" y="50950"/>
                </a:lnTo>
                <a:lnTo>
                  <a:pt x="4892367" y="50950"/>
                </a:lnTo>
                <a:lnTo>
                  <a:pt x="4892359" y="51201"/>
                </a:lnTo>
                <a:lnTo>
                  <a:pt x="4892367" y="51201"/>
                </a:lnTo>
                <a:lnTo>
                  <a:pt x="4892359" y="51453"/>
                </a:lnTo>
                <a:lnTo>
                  <a:pt x="4892367" y="51453"/>
                </a:lnTo>
                <a:lnTo>
                  <a:pt x="4892359" y="51705"/>
                </a:lnTo>
                <a:lnTo>
                  <a:pt x="4892367" y="51705"/>
                </a:lnTo>
                <a:lnTo>
                  <a:pt x="4892359" y="51956"/>
                </a:lnTo>
                <a:lnTo>
                  <a:pt x="4892367" y="51956"/>
                </a:lnTo>
                <a:lnTo>
                  <a:pt x="4892359" y="52208"/>
                </a:lnTo>
                <a:lnTo>
                  <a:pt x="4892367" y="52208"/>
                </a:lnTo>
                <a:lnTo>
                  <a:pt x="4892359" y="52459"/>
                </a:lnTo>
                <a:lnTo>
                  <a:pt x="4892367" y="52459"/>
                </a:lnTo>
                <a:lnTo>
                  <a:pt x="4892359" y="52711"/>
                </a:lnTo>
                <a:lnTo>
                  <a:pt x="4892367" y="52711"/>
                </a:lnTo>
                <a:lnTo>
                  <a:pt x="4892359" y="52962"/>
                </a:lnTo>
                <a:lnTo>
                  <a:pt x="4892367" y="52962"/>
                </a:lnTo>
                <a:lnTo>
                  <a:pt x="4892359" y="53214"/>
                </a:lnTo>
                <a:lnTo>
                  <a:pt x="4892367" y="53214"/>
                </a:lnTo>
                <a:lnTo>
                  <a:pt x="4892359" y="53465"/>
                </a:lnTo>
                <a:lnTo>
                  <a:pt x="4892367" y="53465"/>
                </a:lnTo>
                <a:lnTo>
                  <a:pt x="4892359" y="53717"/>
                </a:lnTo>
                <a:lnTo>
                  <a:pt x="4892367" y="53717"/>
                </a:lnTo>
                <a:lnTo>
                  <a:pt x="4892359" y="53968"/>
                </a:lnTo>
                <a:lnTo>
                  <a:pt x="4892367" y="53968"/>
                </a:lnTo>
                <a:lnTo>
                  <a:pt x="4892359" y="54220"/>
                </a:lnTo>
                <a:lnTo>
                  <a:pt x="4892367" y="54220"/>
                </a:lnTo>
                <a:lnTo>
                  <a:pt x="4892359" y="54471"/>
                </a:lnTo>
                <a:lnTo>
                  <a:pt x="4892367" y="54471"/>
                </a:lnTo>
                <a:lnTo>
                  <a:pt x="4892359" y="54723"/>
                </a:lnTo>
                <a:lnTo>
                  <a:pt x="4892367" y="54723"/>
                </a:lnTo>
                <a:lnTo>
                  <a:pt x="4892359" y="54975"/>
                </a:lnTo>
                <a:lnTo>
                  <a:pt x="4892367" y="54975"/>
                </a:lnTo>
                <a:lnTo>
                  <a:pt x="4892359" y="55226"/>
                </a:lnTo>
                <a:lnTo>
                  <a:pt x="4892367" y="55226"/>
                </a:lnTo>
                <a:lnTo>
                  <a:pt x="4892359" y="55478"/>
                </a:lnTo>
                <a:lnTo>
                  <a:pt x="4892367" y="55478"/>
                </a:lnTo>
                <a:lnTo>
                  <a:pt x="4892359" y="55729"/>
                </a:lnTo>
                <a:lnTo>
                  <a:pt x="4892367" y="55729"/>
                </a:lnTo>
                <a:lnTo>
                  <a:pt x="4892359" y="55981"/>
                </a:lnTo>
                <a:lnTo>
                  <a:pt x="4892367" y="55981"/>
                </a:lnTo>
                <a:lnTo>
                  <a:pt x="4892359" y="56232"/>
                </a:lnTo>
                <a:lnTo>
                  <a:pt x="4892367" y="56232"/>
                </a:lnTo>
                <a:lnTo>
                  <a:pt x="4892359" y="56484"/>
                </a:lnTo>
                <a:lnTo>
                  <a:pt x="4892367" y="56484"/>
                </a:lnTo>
                <a:lnTo>
                  <a:pt x="4892359" y="56735"/>
                </a:lnTo>
                <a:lnTo>
                  <a:pt x="4892367" y="56735"/>
                </a:lnTo>
                <a:lnTo>
                  <a:pt x="4892359" y="56987"/>
                </a:lnTo>
                <a:lnTo>
                  <a:pt x="4892367" y="56987"/>
                </a:lnTo>
                <a:lnTo>
                  <a:pt x="4892359" y="57239"/>
                </a:lnTo>
                <a:lnTo>
                  <a:pt x="4892367" y="57239"/>
                </a:lnTo>
                <a:lnTo>
                  <a:pt x="4892359" y="57490"/>
                </a:lnTo>
                <a:lnTo>
                  <a:pt x="4892367" y="57490"/>
                </a:lnTo>
                <a:lnTo>
                  <a:pt x="4892359" y="57742"/>
                </a:lnTo>
                <a:lnTo>
                  <a:pt x="4892367" y="57742"/>
                </a:lnTo>
                <a:lnTo>
                  <a:pt x="4892359" y="57993"/>
                </a:lnTo>
                <a:lnTo>
                  <a:pt x="4892367" y="57993"/>
                </a:lnTo>
                <a:lnTo>
                  <a:pt x="4892359" y="58245"/>
                </a:lnTo>
                <a:lnTo>
                  <a:pt x="4892367" y="58245"/>
                </a:lnTo>
                <a:lnTo>
                  <a:pt x="4892359" y="58496"/>
                </a:lnTo>
                <a:lnTo>
                  <a:pt x="4892367" y="58496"/>
                </a:lnTo>
                <a:lnTo>
                  <a:pt x="4892359" y="58748"/>
                </a:lnTo>
                <a:lnTo>
                  <a:pt x="4892367" y="58748"/>
                </a:lnTo>
                <a:lnTo>
                  <a:pt x="4892359" y="58999"/>
                </a:lnTo>
                <a:lnTo>
                  <a:pt x="4892367" y="58999"/>
                </a:lnTo>
                <a:lnTo>
                  <a:pt x="4892359" y="59251"/>
                </a:lnTo>
                <a:lnTo>
                  <a:pt x="4892367" y="59251"/>
                </a:lnTo>
                <a:lnTo>
                  <a:pt x="4892359" y="59502"/>
                </a:lnTo>
                <a:lnTo>
                  <a:pt x="4892367" y="59502"/>
                </a:lnTo>
                <a:lnTo>
                  <a:pt x="4892359" y="59754"/>
                </a:lnTo>
                <a:lnTo>
                  <a:pt x="4892367" y="59754"/>
                </a:lnTo>
                <a:lnTo>
                  <a:pt x="4892359" y="60005"/>
                </a:lnTo>
                <a:lnTo>
                  <a:pt x="4892367" y="60005"/>
                </a:lnTo>
                <a:lnTo>
                  <a:pt x="4892359" y="60257"/>
                </a:lnTo>
                <a:lnTo>
                  <a:pt x="4892367" y="60257"/>
                </a:lnTo>
                <a:lnTo>
                  <a:pt x="4892359" y="60508"/>
                </a:lnTo>
                <a:lnTo>
                  <a:pt x="4892367" y="60508"/>
                </a:lnTo>
                <a:lnTo>
                  <a:pt x="4892359" y="60760"/>
                </a:lnTo>
                <a:lnTo>
                  <a:pt x="4892367" y="60760"/>
                </a:lnTo>
                <a:lnTo>
                  <a:pt x="4892359" y="61012"/>
                </a:lnTo>
                <a:lnTo>
                  <a:pt x="4892367" y="61012"/>
                </a:lnTo>
                <a:lnTo>
                  <a:pt x="4892359" y="61263"/>
                </a:lnTo>
                <a:lnTo>
                  <a:pt x="4892367" y="61263"/>
                </a:lnTo>
                <a:lnTo>
                  <a:pt x="4892359" y="61515"/>
                </a:lnTo>
                <a:lnTo>
                  <a:pt x="4892367" y="61515"/>
                </a:lnTo>
                <a:lnTo>
                  <a:pt x="4892359" y="61766"/>
                </a:lnTo>
                <a:lnTo>
                  <a:pt x="4892367" y="61766"/>
                </a:lnTo>
                <a:lnTo>
                  <a:pt x="4892359" y="62018"/>
                </a:lnTo>
                <a:lnTo>
                  <a:pt x="4892367" y="62018"/>
                </a:lnTo>
                <a:lnTo>
                  <a:pt x="4892359" y="62269"/>
                </a:lnTo>
                <a:lnTo>
                  <a:pt x="4892367" y="62269"/>
                </a:lnTo>
                <a:lnTo>
                  <a:pt x="4892359" y="62521"/>
                </a:lnTo>
                <a:lnTo>
                  <a:pt x="4892367" y="62521"/>
                </a:lnTo>
                <a:lnTo>
                  <a:pt x="4892359" y="62772"/>
                </a:lnTo>
                <a:lnTo>
                  <a:pt x="4892367" y="62772"/>
                </a:lnTo>
                <a:lnTo>
                  <a:pt x="4892359" y="63024"/>
                </a:lnTo>
                <a:lnTo>
                  <a:pt x="4892367" y="63024"/>
                </a:lnTo>
                <a:lnTo>
                  <a:pt x="4892359" y="63276"/>
                </a:lnTo>
                <a:lnTo>
                  <a:pt x="4892367" y="63276"/>
                </a:lnTo>
                <a:lnTo>
                  <a:pt x="4892359" y="63527"/>
                </a:lnTo>
                <a:lnTo>
                  <a:pt x="4892367" y="63527"/>
                </a:lnTo>
                <a:lnTo>
                  <a:pt x="4892359" y="63779"/>
                </a:lnTo>
                <a:lnTo>
                  <a:pt x="4892367" y="63779"/>
                </a:lnTo>
                <a:lnTo>
                  <a:pt x="4892359" y="64030"/>
                </a:lnTo>
                <a:lnTo>
                  <a:pt x="4892367" y="64030"/>
                </a:lnTo>
                <a:lnTo>
                  <a:pt x="4892359" y="64282"/>
                </a:lnTo>
                <a:lnTo>
                  <a:pt x="4892367" y="64282"/>
                </a:lnTo>
                <a:lnTo>
                  <a:pt x="4892359" y="64533"/>
                </a:lnTo>
                <a:lnTo>
                  <a:pt x="4892367" y="64533"/>
                </a:lnTo>
                <a:lnTo>
                  <a:pt x="4892359" y="64785"/>
                </a:lnTo>
                <a:lnTo>
                  <a:pt x="4892367" y="64785"/>
                </a:lnTo>
                <a:lnTo>
                  <a:pt x="4892359" y="65036"/>
                </a:lnTo>
                <a:lnTo>
                  <a:pt x="4892367" y="65036"/>
                </a:lnTo>
                <a:lnTo>
                  <a:pt x="4892359" y="65288"/>
                </a:lnTo>
                <a:lnTo>
                  <a:pt x="4892367" y="65288"/>
                </a:lnTo>
                <a:lnTo>
                  <a:pt x="4892359" y="65539"/>
                </a:lnTo>
                <a:lnTo>
                  <a:pt x="4892367" y="65539"/>
                </a:lnTo>
                <a:lnTo>
                  <a:pt x="4892359" y="65791"/>
                </a:lnTo>
                <a:lnTo>
                  <a:pt x="4892367" y="65791"/>
                </a:lnTo>
                <a:lnTo>
                  <a:pt x="4892359" y="66042"/>
                </a:lnTo>
                <a:lnTo>
                  <a:pt x="4892367" y="66042"/>
                </a:lnTo>
                <a:lnTo>
                  <a:pt x="4892359" y="66294"/>
                </a:lnTo>
                <a:lnTo>
                  <a:pt x="4892367" y="66294"/>
                </a:lnTo>
                <a:lnTo>
                  <a:pt x="4890090" y="138171"/>
                </a:lnTo>
                <a:lnTo>
                  <a:pt x="4890280" y="138171"/>
                </a:lnTo>
                <a:lnTo>
                  <a:pt x="4890270" y="138423"/>
                </a:lnTo>
                <a:lnTo>
                  <a:pt x="4890279" y="138423"/>
                </a:lnTo>
                <a:lnTo>
                  <a:pt x="4890269" y="138674"/>
                </a:lnTo>
                <a:lnTo>
                  <a:pt x="4890279" y="138674"/>
                </a:lnTo>
                <a:lnTo>
                  <a:pt x="4890269" y="138926"/>
                </a:lnTo>
                <a:lnTo>
                  <a:pt x="4890279" y="138926"/>
                </a:lnTo>
                <a:lnTo>
                  <a:pt x="4890269" y="139177"/>
                </a:lnTo>
                <a:lnTo>
                  <a:pt x="4890279" y="139177"/>
                </a:lnTo>
                <a:lnTo>
                  <a:pt x="4890269" y="139429"/>
                </a:lnTo>
                <a:lnTo>
                  <a:pt x="4890279" y="139429"/>
                </a:lnTo>
                <a:lnTo>
                  <a:pt x="4890269" y="139680"/>
                </a:lnTo>
                <a:lnTo>
                  <a:pt x="4890279" y="139680"/>
                </a:lnTo>
                <a:lnTo>
                  <a:pt x="4890269" y="139932"/>
                </a:lnTo>
                <a:lnTo>
                  <a:pt x="4890279" y="139932"/>
                </a:lnTo>
                <a:lnTo>
                  <a:pt x="4890269" y="140183"/>
                </a:lnTo>
                <a:lnTo>
                  <a:pt x="4890279" y="140183"/>
                </a:lnTo>
                <a:lnTo>
                  <a:pt x="4890269" y="140435"/>
                </a:lnTo>
                <a:lnTo>
                  <a:pt x="4890279" y="140435"/>
                </a:lnTo>
                <a:lnTo>
                  <a:pt x="4890269" y="140686"/>
                </a:lnTo>
                <a:lnTo>
                  <a:pt x="4890279" y="140686"/>
                </a:lnTo>
                <a:lnTo>
                  <a:pt x="4890269" y="140938"/>
                </a:lnTo>
                <a:lnTo>
                  <a:pt x="4890279" y="140938"/>
                </a:lnTo>
                <a:lnTo>
                  <a:pt x="4890269" y="141189"/>
                </a:lnTo>
                <a:lnTo>
                  <a:pt x="4890279" y="141189"/>
                </a:lnTo>
                <a:lnTo>
                  <a:pt x="4890269" y="141441"/>
                </a:lnTo>
                <a:lnTo>
                  <a:pt x="4890279" y="141441"/>
                </a:lnTo>
                <a:lnTo>
                  <a:pt x="4890269" y="141693"/>
                </a:lnTo>
                <a:lnTo>
                  <a:pt x="4890279" y="141693"/>
                </a:lnTo>
                <a:lnTo>
                  <a:pt x="4890269" y="141944"/>
                </a:lnTo>
                <a:lnTo>
                  <a:pt x="4890279" y="141944"/>
                </a:lnTo>
                <a:lnTo>
                  <a:pt x="4890269" y="142196"/>
                </a:lnTo>
                <a:lnTo>
                  <a:pt x="4890279" y="142196"/>
                </a:lnTo>
                <a:lnTo>
                  <a:pt x="4890269" y="142447"/>
                </a:lnTo>
                <a:lnTo>
                  <a:pt x="4890279" y="142447"/>
                </a:lnTo>
                <a:lnTo>
                  <a:pt x="4890269" y="142699"/>
                </a:lnTo>
                <a:lnTo>
                  <a:pt x="4890279" y="142699"/>
                </a:lnTo>
                <a:lnTo>
                  <a:pt x="4890269" y="142950"/>
                </a:lnTo>
                <a:lnTo>
                  <a:pt x="4890279" y="142950"/>
                </a:lnTo>
                <a:lnTo>
                  <a:pt x="4890269" y="143202"/>
                </a:lnTo>
                <a:lnTo>
                  <a:pt x="4890279" y="143202"/>
                </a:lnTo>
                <a:lnTo>
                  <a:pt x="4890269" y="143453"/>
                </a:lnTo>
                <a:lnTo>
                  <a:pt x="4890279" y="143453"/>
                </a:lnTo>
                <a:lnTo>
                  <a:pt x="4890269" y="143705"/>
                </a:lnTo>
                <a:lnTo>
                  <a:pt x="4890279" y="143705"/>
                </a:lnTo>
                <a:lnTo>
                  <a:pt x="4890269" y="143957"/>
                </a:lnTo>
                <a:lnTo>
                  <a:pt x="4890279" y="143957"/>
                </a:lnTo>
                <a:lnTo>
                  <a:pt x="4890269" y="144208"/>
                </a:lnTo>
                <a:lnTo>
                  <a:pt x="4890279" y="144208"/>
                </a:lnTo>
                <a:lnTo>
                  <a:pt x="4890269" y="144460"/>
                </a:lnTo>
                <a:lnTo>
                  <a:pt x="4890279" y="144460"/>
                </a:lnTo>
                <a:lnTo>
                  <a:pt x="4890269" y="144711"/>
                </a:lnTo>
                <a:lnTo>
                  <a:pt x="4890279" y="144711"/>
                </a:lnTo>
                <a:lnTo>
                  <a:pt x="4890269" y="144963"/>
                </a:lnTo>
                <a:lnTo>
                  <a:pt x="4890279" y="144963"/>
                </a:lnTo>
                <a:lnTo>
                  <a:pt x="4890269" y="145214"/>
                </a:lnTo>
                <a:lnTo>
                  <a:pt x="4890279" y="145214"/>
                </a:lnTo>
                <a:lnTo>
                  <a:pt x="4890269" y="145466"/>
                </a:lnTo>
                <a:lnTo>
                  <a:pt x="4890279" y="145466"/>
                </a:lnTo>
                <a:lnTo>
                  <a:pt x="4890269" y="145717"/>
                </a:lnTo>
                <a:lnTo>
                  <a:pt x="4890279" y="145717"/>
                </a:lnTo>
                <a:lnTo>
                  <a:pt x="4890269" y="145969"/>
                </a:lnTo>
                <a:lnTo>
                  <a:pt x="4890279" y="145969"/>
                </a:lnTo>
                <a:lnTo>
                  <a:pt x="4890269" y="146220"/>
                </a:lnTo>
                <a:lnTo>
                  <a:pt x="4890279" y="146220"/>
                </a:lnTo>
                <a:lnTo>
                  <a:pt x="4890269" y="146472"/>
                </a:lnTo>
                <a:lnTo>
                  <a:pt x="4890279" y="146472"/>
                </a:lnTo>
                <a:lnTo>
                  <a:pt x="4890269" y="146723"/>
                </a:lnTo>
                <a:lnTo>
                  <a:pt x="4890279" y="146723"/>
                </a:lnTo>
                <a:lnTo>
                  <a:pt x="4890269" y="146975"/>
                </a:lnTo>
                <a:lnTo>
                  <a:pt x="4890279" y="146975"/>
                </a:lnTo>
                <a:lnTo>
                  <a:pt x="4890269" y="147227"/>
                </a:lnTo>
                <a:lnTo>
                  <a:pt x="4890279" y="147227"/>
                </a:lnTo>
                <a:lnTo>
                  <a:pt x="4890269" y="147478"/>
                </a:lnTo>
                <a:lnTo>
                  <a:pt x="4890279" y="147478"/>
                </a:lnTo>
                <a:lnTo>
                  <a:pt x="4890269" y="147730"/>
                </a:lnTo>
                <a:lnTo>
                  <a:pt x="4890279" y="147730"/>
                </a:lnTo>
                <a:lnTo>
                  <a:pt x="4890269" y="147981"/>
                </a:lnTo>
                <a:lnTo>
                  <a:pt x="4890279" y="147981"/>
                </a:lnTo>
                <a:lnTo>
                  <a:pt x="4890269" y="148233"/>
                </a:lnTo>
                <a:lnTo>
                  <a:pt x="4890279" y="148233"/>
                </a:lnTo>
                <a:lnTo>
                  <a:pt x="4890269" y="148484"/>
                </a:lnTo>
                <a:lnTo>
                  <a:pt x="4890279" y="148484"/>
                </a:lnTo>
                <a:lnTo>
                  <a:pt x="4890269" y="148736"/>
                </a:lnTo>
                <a:lnTo>
                  <a:pt x="4890279" y="148736"/>
                </a:lnTo>
                <a:lnTo>
                  <a:pt x="4890269" y="148987"/>
                </a:lnTo>
                <a:lnTo>
                  <a:pt x="4890279" y="148987"/>
                </a:lnTo>
                <a:lnTo>
                  <a:pt x="4890269" y="149239"/>
                </a:lnTo>
                <a:lnTo>
                  <a:pt x="4890279" y="149239"/>
                </a:lnTo>
                <a:lnTo>
                  <a:pt x="4890269" y="149491"/>
                </a:lnTo>
                <a:lnTo>
                  <a:pt x="4890279" y="149491"/>
                </a:lnTo>
                <a:lnTo>
                  <a:pt x="4890269" y="149742"/>
                </a:lnTo>
                <a:lnTo>
                  <a:pt x="4890279" y="149742"/>
                </a:lnTo>
                <a:lnTo>
                  <a:pt x="4890269" y="149994"/>
                </a:lnTo>
                <a:lnTo>
                  <a:pt x="4890279" y="149994"/>
                </a:lnTo>
                <a:lnTo>
                  <a:pt x="4890269" y="150245"/>
                </a:lnTo>
                <a:lnTo>
                  <a:pt x="4890279" y="150245"/>
                </a:lnTo>
                <a:lnTo>
                  <a:pt x="4890269" y="150497"/>
                </a:lnTo>
                <a:lnTo>
                  <a:pt x="4890279" y="150497"/>
                </a:lnTo>
                <a:lnTo>
                  <a:pt x="4890269" y="150748"/>
                </a:lnTo>
                <a:lnTo>
                  <a:pt x="4890279" y="150748"/>
                </a:lnTo>
                <a:lnTo>
                  <a:pt x="4890269" y="151000"/>
                </a:lnTo>
                <a:lnTo>
                  <a:pt x="4890279" y="151000"/>
                </a:lnTo>
                <a:lnTo>
                  <a:pt x="4890269" y="151251"/>
                </a:lnTo>
                <a:lnTo>
                  <a:pt x="4890279" y="151251"/>
                </a:lnTo>
                <a:lnTo>
                  <a:pt x="4890269" y="151503"/>
                </a:lnTo>
                <a:lnTo>
                  <a:pt x="4890279" y="151503"/>
                </a:lnTo>
                <a:lnTo>
                  <a:pt x="4890269" y="151754"/>
                </a:lnTo>
                <a:lnTo>
                  <a:pt x="4890279" y="151754"/>
                </a:lnTo>
                <a:lnTo>
                  <a:pt x="4890269" y="152006"/>
                </a:lnTo>
                <a:lnTo>
                  <a:pt x="4890279" y="152006"/>
                </a:lnTo>
                <a:lnTo>
                  <a:pt x="4890269" y="152257"/>
                </a:lnTo>
                <a:lnTo>
                  <a:pt x="4890279" y="152257"/>
                </a:lnTo>
                <a:lnTo>
                  <a:pt x="4890269" y="152509"/>
                </a:lnTo>
                <a:lnTo>
                  <a:pt x="4890279" y="152509"/>
                </a:lnTo>
                <a:lnTo>
                  <a:pt x="4890269" y="152760"/>
                </a:lnTo>
                <a:lnTo>
                  <a:pt x="4890279" y="152760"/>
                </a:lnTo>
                <a:lnTo>
                  <a:pt x="4890269" y="153012"/>
                </a:lnTo>
                <a:lnTo>
                  <a:pt x="4890279" y="153012"/>
                </a:lnTo>
                <a:lnTo>
                  <a:pt x="4890269" y="153264"/>
                </a:lnTo>
                <a:lnTo>
                  <a:pt x="4890279" y="153264"/>
                </a:lnTo>
                <a:lnTo>
                  <a:pt x="4890269" y="153515"/>
                </a:lnTo>
                <a:lnTo>
                  <a:pt x="4890279" y="153515"/>
                </a:lnTo>
                <a:lnTo>
                  <a:pt x="4890269" y="153767"/>
                </a:lnTo>
                <a:lnTo>
                  <a:pt x="4890279" y="153767"/>
                </a:lnTo>
                <a:lnTo>
                  <a:pt x="4890269" y="154018"/>
                </a:lnTo>
                <a:lnTo>
                  <a:pt x="4890279" y="154018"/>
                </a:lnTo>
                <a:lnTo>
                  <a:pt x="4890269" y="154270"/>
                </a:lnTo>
                <a:lnTo>
                  <a:pt x="4890279" y="154270"/>
                </a:lnTo>
                <a:lnTo>
                  <a:pt x="4890269" y="154521"/>
                </a:lnTo>
                <a:lnTo>
                  <a:pt x="4890279" y="154521"/>
                </a:lnTo>
                <a:lnTo>
                  <a:pt x="4890269" y="154773"/>
                </a:lnTo>
                <a:lnTo>
                  <a:pt x="4890279" y="154773"/>
                </a:lnTo>
                <a:lnTo>
                  <a:pt x="4890269" y="155024"/>
                </a:lnTo>
                <a:lnTo>
                  <a:pt x="4890279" y="155024"/>
                </a:lnTo>
                <a:lnTo>
                  <a:pt x="4890269" y="155276"/>
                </a:lnTo>
                <a:lnTo>
                  <a:pt x="4890279" y="155276"/>
                </a:lnTo>
                <a:lnTo>
                  <a:pt x="4890269" y="155528"/>
                </a:lnTo>
                <a:lnTo>
                  <a:pt x="4890279" y="155528"/>
                </a:lnTo>
                <a:lnTo>
                  <a:pt x="4890269" y="155779"/>
                </a:lnTo>
                <a:lnTo>
                  <a:pt x="4890279" y="155779"/>
                </a:lnTo>
                <a:lnTo>
                  <a:pt x="4890269" y="156031"/>
                </a:lnTo>
                <a:lnTo>
                  <a:pt x="4890279" y="156031"/>
                </a:lnTo>
                <a:lnTo>
                  <a:pt x="4890269" y="156282"/>
                </a:lnTo>
                <a:lnTo>
                  <a:pt x="4890279" y="156282"/>
                </a:lnTo>
                <a:lnTo>
                  <a:pt x="4890269" y="156534"/>
                </a:lnTo>
                <a:lnTo>
                  <a:pt x="4890279" y="156534"/>
                </a:lnTo>
                <a:lnTo>
                  <a:pt x="4890269" y="156785"/>
                </a:lnTo>
                <a:lnTo>
                  <a:pt x="4890279" y="156785"/>
                </a:lnTo>
                <a:lnTo>
                  <a:pt x="4890269" y="157037"/>
                </a:lnTo>
                <a:lnTo>
                  <a:pt x="4890279" y="157037"/>
                </a:lnTo>
                <a:lnTo>
                  <a:pt x="4890269" y="157288"/>
                </a:lnTo>
                <a:lnTo>
                  <a:pt x="4890279" y="157288"/>
                </a:lnTo>
                <a:lnTo>
                  <a:pt x="4890269" y="157540"/>
                </a:lnTo>
                <a:lnTo>
                  <a:pt x="4890279" y="157540"/>
                </a:lnTo>
                <a:lnTo>
                  <a:pt x="4890269" y="157791"/>
                </a:lnTo>
                <a:lnTo>
                  <a:pt x="4890279" y="157791"/>
                </a:lnTo>
                <a:lnTo>
                  <a:pt x="4890269" y="158043"/>
                </a:lnTo>
                <a:lnTo>
                  <a:pt x="4890279" y="158043"/>
                </a:lnTo>
                <a:lnTo>
                  <a:pt x="4890269" y="158294"/>
                </a:lnTo>
                <a:lnTo>
                  <a:pt x="4890279" y="158294"/>
                </a:lnTo>
                <a:lnTo>
                  <a:pt x="4890269" y="158546"/>
                </a:lnTo>
                <a:lnTo>
                  <a:pt x="4890279" y="158546"/>
                </a:lnTo>
                <a:lnTo>
                  <a:pt x="4887357" y="232851"/>
                </a:lnTo>
                <a:lnTo>
                  <a:pt x="4795094" y="232851"/>
                </a:lnTo>
                <a:lnTo>
                  <a:pt x="4820567" y="650368"/>
                </a:lnTo>
                <a:lnTo>
                  <a:pt x="4820552" y="650368"/>
                </a:lnTo>
                <a:lnTo>
                  <a:pt x="4820567" y="650620"/>
                </a:lnTo>
                <a:lnTo>
                  <a:pt x="4820552" y="650620"/>
                </a:lnTo>
                <a:lnTo>
                  <a:pt x="4820567" y="650871"/>
                </a:lnTo>
                <a:lnTo>
                  <a:pt x="4820552" y="650871"/>
                </a:lnTo>
                <a:lnTo>
                  <a:pt x="4820567" y="651123"/>
                </a:lnTo>
                <a:lnTo>
                  <a:pt x="4820552" y="651123"/>
                </a:lnTo>
                <a:lnTo>
                  <a:pt x="4820567" y="651374"/>
                </a:lnTo>
                <a:lnTo>
                  <a:pt x="4820552" y="651374"/>
                </a:lnTo>
                <a:lnTo>
                  <a:pt x="4820567" y="651626"/>
                </a:lnTo>
                <a:lnTo>
                  <a:pt x="4820552" y="651626"/>
                </a:lnTo>
                <a:lnTo>
                  <a:pt x="4820567" y="651877"/>
                </a:lnTo>
                <a:lnTo>
                  <a:pt x="4820552" y="651877"/>
                </a:lnTo>
                <a:lnTo>
                  <a:pt x="4820567" y="652129"/>
                </a:lnTo>
                <a:lnTo>
                  <a:pt x="4820552" y="652129"/>
                </a:lnTo>
                <a:lnTo>
                  <a:pt x="4820567" y="652380"/>
                </a:lnTo>
                <a:lnTo>
                  <a:pt x="4820552" y="652380"/>
                </a:lnTo>
                <a:lnTo>
                  <a:pt x="4820567" y="652632"/>
                </a:lnTo>
                <a:lnTo>
                  <a:pt x="4820552" y="652632"/>
                </a:lnTo>
                <a:lnTo>
                  <a:pt x="4820567" y="652883"/>
                </a:lnTo>
                <a:lnTo>
                  <a:pt x="4820552" y="652883"/>
                </a:lnTo>
                <a:lnTo>
                  <a:pt x="4820567" y="653135"/>
                </a:lnTo>
                <a:lnTo>
                  <a:pt x="4820552" y="653135"/>
                </a:lnTo>
                <a:lnTo>
                  <a:pt x="4820567" y="653386"/>
                </a:lnTo>
                <a:lnTo>
                  <a:pt x="4820552" y="653386"/>
                </a:lnTo>
                <a:lnTo>
                  <a:pt x="4820567" y="653638"/>
                </a:lnTo>
                <a:lnTo>
                  <a:pt x="4820552" y="653638"/>
                </a:lnTo>
                <a:lnTo>
                  <a:pt x="4820567" y="653890"/>
                </a:lnTo>
                <a:lnTo>
                  <a:pt x="4820552" y="653890"/>
                </a:lnTo>
                <a:lnTo>
                  <a:pt x="4820567" y="654141"/>
                </a:lnTo>
                <a:lnTo>
                  <a:pt x="4820552" y="654141"/>
                </a:lnTo>
                <a:lnTo>
                  <a:pt x="4820567" y="654393"/>
                </a:lnTo>
                <a:lnTo>
                  <a:pt x="4820552" y="654393"/>
                </a:lnTo>
                <a:lnTo>
                  <a:pt x="4820567" y="654644"/>
                </a:lnTo>
                <a:lnTo>
                  <a:pt x="4820552" y="654644"/>
                </a:lnTo>
                <a:lnTo>
                  <a:pt x="4820567" y="654896"/>
                </a:lnTo>
                <a:lnTo>
                  <a:pt x="4820552" y="654896"/>
                </a:lnTo>
                <a:lnTo>
                  <a:pt x="4820567" y="655147"/>
                </a:lnTo>
                <a:lnTo>
                  <a:pt x="4820552" y="655147"/>
                </a:lnTo>
                <a:lnTo>
                  <a:pt x="4820567" y="655399"/>
                </a:lnTo>
                <a:lnTo>
                  <a:pt x="4820552" y="655399"/>
                </a:lnTo>
                <a:lnTo>
                  <a:pt x="4820567" y="655650"/>
                </a:lnTo>
                <a:lnTo>
                  <a:pt x="4820552" y="655650"/>
                </a:lnTo>
                <a:lnTo>
                  <a:pt x="4820567" y="655902"/>
                </a:lnTo>
                <a:lnTo>
                  <a:pt x="4820552" y="655902"/>
                </a:lnTo>
                <a:lnTo>
                  <a:pt x="4820567" y="656154"/>
                </a:lnTo>
                <a:lnTo>
                  <a:pt x="4820552" y="656154"/>
                </a:lnTo>
                <a:lnTo>
                  <a:pt x="4820567" y="656405"/>
                </a:lnTo>
                <a:lnTo>
                  <a:pt x="4820552" y="656405"/>
                </a:lnTo>
                <a:lnTo>
                  <a:pt x="4820567" y="656657"/>
                </a:lnTo>
                <a:lnTo>
                  <a:pt x="4820552" y="656657"/>
                </a:lnTo>
                <a:lnTo>
                  <a:pt x="4820567" y="656908"/>
                </a:lnTo>
                <a:lnTo>
                  <a:pt x="4820552" y="656908"/>
                </a:lnTo>
                <a:lnTo>
                  <a:pt x="4820567" y="657160"/>
                </a:lnTo>
                <a:lnTo>
                  <a:pt x="4820552" y="657160"/>
                </a:lnTo>
                <a:lnTo>
                  <a:pt x="4820567" y="657411"/>
                </a:lnTo>
                <a:lnTo>
                  <a:pt x="4820552" y="657411"/>
                </a:lnTo>
                <a:lnTo>
                  <a:pt x="4820567" y="657663"/>
                </a:lnTo>
                <a:lnTo>
                  <a:pt x="4820552" y="657663"/>
                </a:lnTo>
                <a:lnTo>
                  <a:pt x="4820567" y="657914"/>
                </a:lnTo>
                <a:lnTo>
                  <a:pt x="4820552" y="657914"/>
                </a:lnTo>
                <a:lnTo>
                  <a:pt x="4820567" y="658166"/>
                </a:lnTo>
                <a:lnTo>
                  <a:pt x="4820552" y="658166"/>
                </a:lnTo>
                <a:lnTo>
                  <a:pt x="4820567" y="658417"/>
                </a:lnTo>
                <a:lnTo>
                  <a:pt x="4820552" y="658417"/>
                </a:lnTo>
                <a:lnTo>
                  <a:pt x="4820567" y="658669"/>
                </a:lnTo>
                <a:lnTo>
                  <a:pt x="4820552" y="658669"/>
                </a:lnTo>
                <a:lnTo>
                  <a:pt x="4820567" y="658920"/>
                </a:lnTo>
                <a:lnTo>
                  <a:pt x="4820552" y="658920"/>
                </a:lnTo>
                <a:lnTo>
                  <a:pt x="4820567" y="659172"/>
                </a:lnTo>
                <a:lnTo>
                  <a:pt x="4820552" y="659172"/>
                </a:lnTo>
                <a:lnTo>
                  <a:pt x="4820567" y="659424"/>
                </a:lnTo>
                <a:lnTo>
                  <a:pt x="4820552" y="659424"/>
                </a:lnTo>
                <a:lnTo>
                  <a:pt x="4820567" y="659675"/>
                </a:lnTo>
                <a:lnTo>
                  <a:pt x="4820552" y="659675"/>
                </a:lnTo>
                <a:lnTo>
                  <a:pt x="4820567" y="659927"/>
                </a:lnTo>
                <a:lnTo>
                  <a:pt x="4820552" y="659927"/>
                </a:lnTo>
                <a:lnTo>
                  <a:pt x="4820567" y="660178"/>
                </a:lnTo>
                <a:lnTo>
                  <a:pt x="4820552" y="660178"/>
                </a:lnTo>
                <a:lnTo>
                  <a:pt x="4820567" y="660430"/>
                </a:lnTo>
                <a:lnTo>
                  <a:pt x="4820552" y="660430"/>
                </a:lnTo>
                <a:lnTo>
                  <a:pt x="4820567" y="660681"/>
                </a:lnTo>
                <a:lnTo>
                  <a:pt x="4820552" y="660681"/>
                </a:lnTo>
                <a:lnTo>
                  <a:pt x="4820567" y="660933"/>
                </a:lnTo>
                <a:lnTo>
                  <a:pt x="4820552" y="660933"/>
                </a:lnTo>
                <a:lnTo>
                  <a:pt x="4820567" y="661184"/>
                </a:lnTo>
                <a:lnTo>
                  <a:pt x="4820552" y="661184"/>
                </a:lnTo>
                <a:lnTo>
                  <a:pt x="4820567" y="661436"/>
                </a:lnTo>
                <a:lnTo>
                  <a:pt x="4820552" y="661436"/>
                </a:lnTo>
                <a:lnTo>
                  <a:pt x="4820567" y="661688"/>
                </a:lnTo>
                <a:lnTo>
                  <a:pt x="4820552" y="661688"/>
                </a:lnTo>
                <a:lnTo>
                  <a:pt x="4820567" y="661939"/>
                </a:lnTo>
                <a:lnTo>
                  <a:pt x="4820552" y="661939"/>
                </a:lnTo>
                <a:lnTo>
                  <a:pt x="4820567" y="662191"/>
                </a:lnTo>
                <a:lnTo>
                  <a:pt x="4820552" y="662191"/>
                </a:lnTo>
                <a:lnTo>
                  <a:pt x="4820567" y="662442"/>
                </a:lnTo>
                <a:lnTo>
                  <a:pt x="4820552" y="662442"/>
                </a:lnTo>
                <a:lnTo>
                  <a:pt x="4820567" y="662694"/>
                </a:lnTo>
                <a:lnTo>
                  <a:pt x="4820552" y="662694"/>
                </a:lnTo>
                <a:lnTo>
                  <a:pt x="4820567" y="662945"/>
                </a:lnTo>
                <a:lnTo>
                  <a:pt x="4820552" y="662945"/>
                </a:lnTo>
                <a:lnTo>
                  <a:pt x="4820567" y="663197"/>
                </a:lnTo>
                <a:lnTo>
                  <a:pt x="4820552" y="663197"/>
                </a:lnTo>
                <a:lnTo>
                  <a:pt x="4820567" y="663448"/>
                </a:lnTo>
                <a:lnTo>
                  <a:pt x="4820552" y="663448"/>
                </a:lnTo>
                <a:lnTo>
                  <a:pt x="4820567" y="663700"/>
                </a:lnTo>
                <a:lnTo>
                  <a:pt x="4820552" y="663700"/>
                </a:lnTo>
                <a:lnTo>
                  <a:pt x="4820567" y="663951"/>
                </a:lnTo>
                <a:lnTo>
                  <a:pt x="4820552" y="663951"/>
                </a:lnTo>
                <a:lnTo>
                  <a:pt x="4820567" y="664203"/>
                </a:lnTo>
                <a:lnTo>
                  <a:pt x="4820552" y="664203"/>
                </a:lnTo>
                <a:lnTo>
                  <a:pt x="4820567" y="664454"/>
                </a:lnTo>
                <a:lnTo>
                  <a:pt x="4820552" y="664454"/>
                </a:lnTo>
                <a:lnTo>
                  <a:pt x="4820567" y="664706"/>
                </a:lnTo>
                <a:lnTo>
                  <a:pt x="4820552" y="664706"/>
                </a:lnTo>
                <a:lnTo>
                  <a:pt x="4820567" y="664957"/>
                </a:lnTo>
                <a:lnTo>
                  <a:pt x="4820552" y="664957"/>
                </a:lnTo>
                <a:lnTo>
                  <a:pt x="4820567" y="665209"/>
                </a:lnTo>
                <a:lnTo>
                  <a:pt x="4820552" y="665209"/>
                </a:lnTo>
                <a:lnTo>
                  <a:pt x="4820567" y="665461"/>
                </a:lnTo>
                <a:lnTo>
                  <a:pt x="4820552" y="665461"/>
                </a:lnTo>
                <a:lnTo>
                  <a:pt x="4820567" y="665712"/>
                </a:lnTo>
                <a:lnTo>
                  <a:pt x="4820552" y="665712"/>
                </a:lnTo>
                <a:lnTo>
                  <a:pt x="4820567" y="665964"/>
                </a:lnTo>
                <a:lnTo>
                  <a:pt x="4820552" y="665964"/>
                </a:lnTo>
                <a:lnTo>
                  <a:pt x="4820567" y="666215"/>
                </a:lnTo>
                <a:lnTo>
                  <a:pt x="4820552" y="666215"/>
                </a:lnTo>
                <a:lnTo>
                  <a:pt x="4820567" y="666467"/>
                </a:lnTo>
                <a:lnTo>
                  <a:pt x="4820552" y="666467"/>
                </a:lnTo>
                <a:lnTo>
                  <a:pt x="4820567" y="666718"/>
                </a:lnTo>
                <a:lnTo>
                  <a:pt x="4820552" y="666718"/>
                </a:lnTo>
                <a:lnTo>
                  <a:pt x="4820567" y="666970"/>
                </a:lnTo>
                <a:lnTo>
                  <a:pt x="4820552" y="666970"/>
                </a:lnTo>
                <a:lnTo>
                  <a:pt x="4820567" y="667221"/>
                </a:lnTo>
                <a:lnTo>
                  <a:pt x="4820552" y="667221"/>
                </a:lnTo>
                <a:lnTo>
                  <a:pt x="4820567" y="667473"/>
                </a:lnTo>
                <a:lnTo>
                  <a:pt x="4820552" y="667473"/>
                </a:lnTo>
                <a:lnTo>
                  <a:pt x="4820567" y="667725"/>
                </a:lnTo>
                <a:lnTo>
                  <a:pt x="4820552" y="667725"/>
                </a:lnTo>
                <a:lnTo>
                  <a:pt x="4820567" y="667976"/>
                </a:lnTo>
                <a:lnTo>
                  <a:pt x="4820552" y="667976"/>
                </a:lnTo>
                <a:lnTo>
                  <a:pt x="4820567" y="668228"/>
                </a:lnTo>
                <a:lnTo>
                  <a:pt x="4820552" y="668228"/>
                </a:lnTo>
                <a:lnTo>
                  <a:pt x="4820567" y="668479"/>
                </a:lnTo>
                <a:lnTo>
                  <a:pt x="4820552" y="668479"/>
                </a:lnTo>
                <a:lnTo>
                  <a:pt x="4820567" y="668731"/>
                </a:lnTo>
                <a:lnTo>
                  <a:pt x="4820552" y="668731"/>
                </a:lnTo>
                <a:lnTo>
                  <a:pt x="4820567" y="668982"/>
                </a:lnTo>
                <a:lnTo>
                  <a:pt x="4820552" y="668982"/>
                </a:lnTo>
                <a:lnTo>
                  <a:pt x="4820567" y="669234"/>
                </a:lnTo>
                <a:lnTo>
                  <a:pt x="4820552" y="669234"/>
                </a:lnTo>
                <a:lnTo>
                  <a:pt x="4820567" y="669485"/>
                </a:lnTo>
                <a:lnTo>
                  <a:pt x="4820552" y="669485"/>
                </a:lnTo>
                <a:lnTo>
                  <a:pt x="4820567" y="669737"/>
                </a:lnTo>
                <a:lnTo>
                  <a:pt x="4820552" y="669737"/>
                </a:lnTo>
                <a:lnTo>
                  <a:pt x="4820567" y="669988"/>
                </a:lnTo>
                <a:lnTo>
                  <a:pt x="4820552" y="669988"/>
                </a:lnTo>
                <a:lnTo>
                  <a:pt x="4820567" y="670240"/>
                </a:lnTo>
                <a:lnTo>
                  <a:pt x="4820552" y="670240"/>
                </a:lnTo>
                <a:lnTo>
                  <a:pt x="4820567" y="670491"/>
                </a:lnTo>
                <a:lnTo>
                  <a:pt x="4820552" y="670491"/>
                </a:lnTo>
                <a:lnTo>
                  <a:pt x="4820567" y="670743"/>
                </a:lnTo>
                <a:lnTo>
                  <a:pt x="4723304" y="670743"/>
                </a:lnTo>
                <a:lnTo>
                  <a:pt x="4699511" y="232851"/>
                </a:lnTo>
                <a:lnTo>
                  <a:pt x="4463241" y="232851"/>
                </a:lnTo>
                <a:lnTo>
                  <a:pt x="4463278" y="232599"/>
                </a:lnTo>
                <a:lnTo>
                  <a:pt x="4463241" y="232599"/>
                </a:lnTo>
                <a:lnTo>
                  <a:pt x="4463278" y="232348"/>
                </a:lnTo>
                <a:lnTo>
                  <a:pt x="4463241" y="232348"/>
                </a:lnTo>
                <a:lnTo>
                  <a:pt x="4463278" y="232096"/>
                </a:lnTo>
                <a:lnTo>
                  <a:pt x="4463241" y="232096"/>
                </a:lnTo>
                <a:lnTo>
                  <a:pt x="4463278" y="231845"/>
                </a:lnTo>
                <a:lnTo>
                  <a:pt x="4463241" y="231845"/>
                </a:lnTo>
                <a:lnTo>
                  <a:pt x="4463278" y="231593"/>
                </a:lnTo>
                <a:lnTo>
                  <a:pt x="4463241" y="231593"/>
                </a:lnTo>
                <a:lnTo>
                  <a:pt x="4463278" y="231342"/>
                </a:lnTo>
                <a:lnTo>
                  <a:pt x="4463241" y="231342"/>
                </a:lnTo>
                <a:lnTo>
                  <a:pt x="4463278" y="231090"/>
                </a:lnTo>
                <a:lnTo>
                  <a:pt x="4463241" y="231090"/>
                </a:lnTo>
                <a:lnTo>
                  <a:pt x="4463278" y="230839"/>
                </a:lnTo>
                <a:lnTo>
                  <a:pt x="4463241" y="230839"/>
                </a:lnTo>
                <a:lnTo>
                  <a:pt x="4463278" y="230587"/>
                </a:lnTo>
                <a:lnTo>
                  <a:pt x="4463241" y="230587"/>
                </a:lnTo>
                <a:lnTo>
                  <a:pt x="4463278" y="230336"/>
                </a:lnTo>
                <a:lnTo>
                  <a:pt x="4463241" y="230336"/>
                </a:lnTo>
                <a:lnTo>
                  <a:pt x="4463278" y="230084"/>
                </a:lnTo>
                <a:lnTo>
                  <a:pt x="4463241" y="230084"/>
                </a:lnTo>
                <a:lnTo>
                  <a:pt x="4463278" y="229833"/>
                </a:lnTo>
                <a:lnTo>
                  <a:pt x="4463241" y="229833"/>
                </a:lnTo>
                <a:lnTo>
                  <a:pt x="4463278" y="229581"/>
                </a:lnTo>
                <a:lnTo>
                  <a:pt x="4463241" y="229581"/>
                </a:lnTo>
                <a:lnTo>
                  <a:pt x="4463278" y="229329"/>
                </a:lnTo>
                <a:lnTo>
                  <a:pt x="4463241" y="229329"/>
                </a:lnTo>
                <a:lnTo>
                  <a:pt x="4463278" y="229078"/>
                </a:lnTo>
                <a:lnTo>
                  <a:pt x="4463241" y="229078"/>
                </a:lnTo>
                <a:lnTo>
                  <a:pt x="4463278" y="228826"/>
                </a:lnTo>
                <a:lnTo>
                  <a:pt x="4463241" y="228826"/>
                </a:lnTo>
                <a:lnTo>
                  <a:pt x="4463278" y="228575"/>
                </a:lnTo>
                <a:lnTo>
                  <a:pt x="4463241" y="228575"/>
                </a:lnTo>
                <a:lnTo>
                  <a:pt x="4463278" y="228323"/>
                </a:lnTo>
                <a:lnTo>
                  <a:pt x="4463241" y="228323"/>
                </a:lnTo>
                <a:lnTo>
                  <a:pt x="4463278" y="228072"/>
                </a:lnTo>
                <a:lnTo>
                  <a:pt x="4463241" y="228072"/>
                </a:lnTo>
                <a:lnTo>
                  <a:pt x="4463278" y="227820"/>
                </a:lnTo>
                <a:lnTo>
                  <a:pt x="4463241" y="227820"/>
                </a:lnTo>
                <a:lnTo>
                  <a:pt x="4463278" y="227569"/>
                </a:lnTo>
                <a:lnTo>
                  <a:pt x="4463241" y="227569"/>
                </a:lnTo>
                <a:lnTo>
                  <a:pt x="4463278" y="227317"/>
                </a:lnTo>
                <a:lnTo>
                  <a:pt x="4463241" y="227317"/>
                </a:lnTo>
                <a:lnTo>
                  <a:pt x="4463278" y="227065"/>
                </a:lnTo>
                <a:lnTo>
                  <a:pt x="4463241" y="227065"/>
                </a:lnTo>
                <a:lnTo>
                  <a:pt x="4463278" y="226814"/>
                </a:lnTo>
                <a:lnTo>
                  <a:pt x="4463241" y="226814"/>
                </a:lnTo>
                <a:lnTo>
                  <a:pt x="4463278" y="226562"/>
                </a:lnTo>
                <a:lnTo>
                  <a:pt x="4463241" y="226562"/>
                </a:lnTo>
                <a:lnTo>
                  <a:pt x="4463278" y="226311"/>
                </a:lnTo>
                <a:lnTo>
                  <a:pt x="4463241" y="226311"/>
                </a:lnTo>
                <a:lnTo>
                  <a:pt x="4463278" y="226059"/>
                </a:lnTo>
                <a:lnTo>
                  <a:pt x="4463241" y="226059"/>
                </a:lnTo>
                <a:lnTo>
                  <a:pt x="4463278" y="225808"/>
                </a:lnTo>
                <a:lnTo>
                  <a:pt x="4463241" y="225808"/>
                </a:lnTo>
                <a:lnTo>
                  <a:pt x="4463278" y="225556"/>
                </a:lnTo>
                <a:lnTo>
                  <a:pt x="4463241" y="225556"/>
                </a:lnTo>
                <a:lnTo>
                  <a:pt x="4463278" y="225305"/>
                </a:lnTo>
                <a:lnTo>
                  <a:pt x="4463241" y="225305"/>
                </a:lnTo>
                <a:lnTo>
                  <a:pt x="4463278" y="225053"/>
                </a:lnTo>
                <a:lnTo>
                  <a:pt x="4463241" y="225053"/>
                </a:lnTo>
                <a:lnTo>
                  <a:pt x="4463278" y="224802"/>
                </a:lnTo>
                <a:lnTo>
                  <a:pt x="4463241" y="224802"/>
                </a:lnTo>
                <a:lnTo>
                  <a:pt x="4463278" y="224550"/>
                </a:lnTo>
                <a:lnTo>
                  <a:pt x="4463241" y="224550"/>
                </a:lnTo>
                <a:lnTo>
                  <a:pt x="4463278" y="224299"/>
                </a:lnTo>
                <a:lnTo>
                  <a:pt x="4463241" y="224299"/>
                </a:lnTo>
                <a:lnTo>
                  <a:pt x="4463278" y="224047"/>
                </a:lnTo>
                <a:lnTo>
                  <a:pt x="4463241" y="224047"/>
                </a:lnTo>
                <a:lnTo>
                  <a:pt x="4463278" y="223796"/>
                </a:lnTo>
                <a:lnTo>
                  <a:pt x="4463241" y="223796"/>
                </a:lnTo>
                <a:lnTo>
                  <a:pt x="4463278" y="223544"/>
                </a:lnTo>
                <a:lnTo>
                  <a:pt x="4463241" y="223544"/>
                </a:lnTo>
                <a:lnTo>
                  <a:pt x="4463278" y="223292"/>
                </a:lnTo>
                <a:lnTo>
                  <a:pt x="4463241" y="223292"/>
                </a:lnTo>
                <a:lnTo>
                  <a:pt x="4463278" y="223041"/>
                </a:lnTo>
                <a:lnTo>
                  <a:pt x="4463241" y="223041"/>
                </a:lnTo>
                <a:lnTo>
                  <a:pt x="4463278" y="222789"/>
                </a:lnTo>
                <a:lnTo>
                  <a:pt x="4463241" y="222789"/>
                </a:lnTo>
                <a:lnTo>
                  <a:pt x="4463278" y="222538"/>
                </a:lnTo>
                <a:lnTo>
                  <a:pt x="4463241" y="222538"/>
                </a:lnTo>
                <a:lnTo>
                  <a:pt x="4463278" y="222286"/>
                </a:lnTo>
                <a:lnTo>
                  <a:pt x="4463241" y="222286"/>
                </a:lnTo>
                <a:lnTo>
                  <a:pt x="4463278" y="222035"/>
                </a:lnTo>
                <a:lnTo>
                  <a:pt x="4463241" y="222035"/>
                </a:lnTo>
                <a:lnTo>
                  <a:pt x="4463278" y="221783"/>
                </a:lnTo>
                <a:lnTo>
                  <a:pt x="4463241" y="221783"/>
                </a:lnTo>
                <a:lnTo>
                  <a:pt x="4463278" y="221532"/>
                </a:lnTo>
                <a:lnTo>
                  <a:pt x="4463241" y="221532"/>
                </a:lnTo>
                <a:lnTo>
                  <a:pt x="4463278" y="221280"/>
                </a:lnTo>
                <a:lnTo>
                  <a:pt x="4463241" y="221280"/>
                </a:lnTo>
                <a:lnTo>
                  <a:pt x="4463278" y="221028"/>
                </a:lnTo>
                <a:lnTo>
                  <a:pt x="4463241" y="221028"/>
                </a:lnTo>
                <a:lnTo>
                  <a:pt x="4463278" y="220777"/>
                </a:lnTo>
                <a:lnTo>
                  <a:pt x="4463241" y="220777"/>
                </a:lnTo>
                <a:lnTo>
                  <a:pt x="4463278" y="220525"/>
                </a:lnTo>
                <a:lnTo>
                  <a:pt x="4463241" y="220525"/>
                </a:lnTo>
                <a:lnTo>
                  <a:pt x="4463278" y="220274"/>
                </a:lnTo>
                <a:lnTo>
                  <a:pt x="4463241" y="220274"/>
                </a:lnTo>
                <a:lnTo>
                  <a:pt x="4463278" y="220022"/>
                </a:lnTo>
                <a:lnTo>
                  <a:pt x="4463241" y="220022"/>
                </a:lnTo>
                <a:lnTo>
                  <a:pt x="4463278" y="219771"/>
                </a:lnTo>
                <a:lnTo>
                  <a:pt x="4463241" y="219771"/>
                </a:lnTo>
                <a:lnTo>
                  <a:pt x="4463278" y="219519"/>
                </a:lnTo>
                <a:lnTo>
                  <a:pt x="4463241" y="219519"/>
                </a:lnTo>
                <a:lnTo>
                  <a:pt x="4463278" y="219268"/>
                </a:lnTo>
                <a:lnTo>
                  <a:pt x="4463241" y="219268"/>
                </a:lnTo>
                <a:lnTo>
                  <a:pt x="4463278" y="219016"/>
                </a:lnTo>
                <a:lnTo>
                  <a:pt x="4463241" y="219016"/>
                </a:lnTo>
                <a:lnTo>
                  <a:pt x="4463278" y="218765"/>
                </a:lnTo>
                <a:lnTo>
                  <a:pt x="4463241" y="218765"/>
                </a:lnTo>
                <a:lnTo>
                  <a:pt x="4463278" y="218513"/>
                </a:lnTo>
                <a:lnTo>
                  <a:pt x="4463241" y="218513"/>
                </a:lnTo>
                <a:lnTo>
                  <a:pt x="4463278" y="218262"/>
                </a:lnTo>
                <a:lnTo>
                  <a:pt x="4463241" y="218262"/>
                </a:lnTo>
                <a:lnTo>
                  <a:pt x="4463278" y="218010"/>
                </a:lnTo>
                <a:lnTo>
                  <a:pt x="4463241" y="218010"/>
                </a:lnTo>
                <a:lnTo>
                  <a:pt x="4463278" y="217758"/>
                </a:lnTo>
                <a:lnTo>
                  <a:pt x="4463241" y="217758"/>
                </a:lnTo>
                <a:lnTo>
                  <a:pt x="4463278" y="217507"/>
                </a:lnTo>
                <a:lnTo>
                  <a:pt x="4463241" y="217507"/>
                </a:lnTo>
                <a:lnTo>
                  <a:pt x="4463278" y="217255"/>
                </a:lnTo>
                <a:lnTo>
                  <a:pt x="4463241" y="217255"/>
                </a:lnTo>
                <a:lnTo>
                  <a:pt x="4463278" y="217004"/>
                </a:lnTo>
                <a:lnTo>
                  <a:pt x="4463241" y="217004"/>
                </a:lnTo>
                <a:lnTo>
                  <a:pt x="4463278" y="216752"/>
                </a:lnTo>
                <a:lnTo>
                  <a:pt x="4463241" y="216752"/>
                </a:lnTo>
                <a:lnTo>
                  <a:pt x="4463278" y="216501"/>
                </a:lnTo>
                <a:lnTo>
                  <a:pt x="4463241" y="216501"/>
                </a:lnTo>
                <a:lnTo>
                  <a:pt x="4463278" y="216249"/>
                </a:lnTo>
                <a:lnTo>
                  <a:pt x="4463241" y="216249"/>
                </a:lnTo>
                <a:lnTo>
                  <a:pt x="4463278" y="215998"/>
                </a:lnTo>
                <a:lnTo>
                  <a:pt x="4463241" y="215998"/>
                </a:lnTo>
                <a:lnTo>
                  <a:pt x="4463278" y="215746"/>
                </a:lnTo>
                <a:lnTo>
                  <a:pt x="4463241" y="215746"/>
                </a:lnTo>
                <a:lnTo>
                  <a:pt x="4463278" y="215494"/>
                </a:lnTo>
                <a:lnTo>
                  <a:pt x="4463241" y="215494"/>
                </a:lnTo>
                <a:lnTo>
                  <a:pt x="4463278" y="215243"/>
                </a:lnTo>
                <a:lnTo>
                  <a:pt x="4463241" y="215243"/>
                </a:lnTo>
                <a:lnTo>
                  <a:pt x="4463278" y="214991"/>
                </a:lnTo>
                <a:lnTo>
                  <a:pt x="4463241" y="214991"/>
                </a:lnTo>
                <a:lnTo>
                  <a:pt x="4463278" y="214740"/>
                </a:lnTo>
                <a:lnTo>
                  <a:pt x="4463241" y="214740"/>
                </a:lnTo>
                <a:lnTo>
                  <a:pt x="4463278" y="214488"/>
                </a:lnTo>
                <a:lnTo>
                  <a:pt x="4463241" y="214488"/>
                </a:lnTo>
                <a:lnTo>
                  <a:pt x="4463278" y="214237"/>
                </a:lnTo>
                <a:lnTo>
                  <a:pt x="4463241" y="214237"/>
                </a:lnTo>
                <a:lnTo>
                  <a:pt x="4463278" y="213985"/>
                </a:lnTo>
                <a:lnTo>
                  <a:pt x="4463241" y="213985"/>
                </a:lnTo>
                <a:lnTo>
                  <a:pt x="4463278" y="213734"/>
                </a:lnTo>
                <a:lnTo>
                  <a:pt x="4463241" y="213734"/>
                </a:lnTo>
                <a:lnTo>
                  <a:pt x="4463278" y="213482"/>
                </a:lnTo>
                <a:lnTo>
                  <a:pt x="4463241" y="213482"/>
                </a:lnTo>
                <a:lnTo>
                  <a:pt x="4463278" y="213231"/>
                </a:lnTo>
                <a:lnTo>
                  <a:pt x="4463241" y="213231"/>
                </a:lnTo>
                <a:lnTo>
                  <a:pt x="4463278" y="212979"/>
                </a:lnTo>
                <a:lnTo>
                  <a:pt x="4463241" y="212979"/>
                </a:lnTo>
                <a:lnTo>
                  <a:pt x="4463278" y="212728"/>
                </a:lnTo>
                <a:lnTo>
                  <a:pt x="4463241" y="212728"/>
                </a:lnTo>
                <a:lnTo>
                  <a:pt x="4463278" y="212476"/>
                </a:lnTo>
                <a:lnTo>
                  <a:pt x="4463241" y="212476"/>
                </a:lnTo>
                <a:lnTo>
                  <a:pt x="4476599" y="120223"/>
                </a:lnTo>
                <a:lnTo>
                  <a:pt x="4499559" y="138589"/>
                </a:lnTo>
                <a:lnTo>
                  <a:pt x="4695120" y="138589"/>
                </a:lnTo>
                <a:lnTo>
                  <a:pt x="4690744" y="53770"/>
                </a:lnTo>
                <a:lnTo>
                  <a:pt x="4674882" y="30811"/>
                </a:lnTo>
                <a:lnTo>
                  <a:pt x="4675056" y="30811"/>
                </a:lnTo>
                <a:lnTo>
                  <a:pt x="4674882" y="30559"/>
                </a:lnTo>
                <a:lnTo>
                  <a:pt x="4675056" y="30559"/>
                </a:lnTo>
                <a:lnTo>
                  <a:pt x="4674882" y="30308"/>
                </a:lnTo>
                <a:lnTo>
                  <a:pt x="4675056" y="30308"/>
                </a:lnTo>
                <a:lnTo>
                  <a:pt x="4674882" y="30056"/>
                </a:lnTo>
                <a:lnTo>
                  <a:pt x="4675056" y="30056"/>
                </a:lnTo>
                <a:lnTo>
                  <a:pt x="4674882" y="29805"/>
                </a:lnTo>
                <a:lnTo>
                  <a:pt x="4675056" y="29805"/>
                </a:lnTo>
                <a:lnTo>
                  <a:pt x="4674882" y="29553"/>
                </a:lnTo>
                <a:lnTo>
                  <a:pt x="4675056" y="29553"/>
                </a:lnTo>
                <a:lnTo>
                  <a:pt x="4674882" y="29302"/>
                </a:lnTo>
                <a:lnTo>
                  <a:pt x="4675056" y="29302"/>
                </a:lnTo>
                <a:lnTo>
                  <a:pt x="4674882" y="29050"/>
                </a:lnTo>
                <a:lnTo>
                  <a:pt x="4675056" y="29050"/>
                </a:lnTo>
                <a:lnTo>
                  <a:pt x="4674882" y="28799"/>
                </a:lnTo>
                <a:lnTo>
                  <a:pt x="4675056" y="28799"/>
                </a:lnTo>
                <a:lnTo>
                  <a:pt x="4674882" y="28547"/>
                </a:lnTo>
                <a:lnTo>
                  <a:pt x="4675056" y="28547"/>
                </a:lnTo>
                <a:lnTo>
                  <a:pt x="4674882" y="28296"/>
                </a:lnTo>
                <a:lnTo>
                  <a:pt x="4675056" y="28296"/>
                </a:lnTo>
                <a:lnTo>
                  <a:pt x="4674882" y="28044"/>
                </a:lnTo>
                <a:lnTo>
                  <a:pt x="4675056" y="28044"/>
                </a:lnTo>
                <a:lnTo>
                  <a:pt x="4674882" y="27793"/>
                </a:lnTo>
                <a:lnTo>
                  <a:pt x="4675056" y="27793"/>
                </a:lnTo>
                <a:lnTo>
                  <a:pt x="4674882" y="27541"/>
                </a:lnTo>
                <a:lnTo>
                  <a:pt x="4675056" y="27541"/>
                </a:lnTo>
                <a:lnTo>
                  <a:pt x="4674882" y="27289"/>
                </a:lnTo>
                <a:lnTo>
                  <a:pt x="4675056" y="27289"/>
                </a:lnTo>
                <a:lnTo>
                  <a:pt x="4674882" y="27038"/>
                </a:lnTo>
                <a:lnTo>
                  <a:pt x="4675056" y="27038"/>
                </a:lnTo>
                <a:lnTo>
                  <a:pt x="4674882" y="26786"/>
                </a:lnTo>
                <a:lnTo>
                  <a:pt x="4675056" y="26786"/>
                </a:lnTo>
                <a:lnTo>
                  <a:pt x="4674882" y="26535"/>
                </a:lnTo>
                <a:lnTo>
                  <a:pt x="4675056" y="26535"/>
                </a:lnTo>
                <a:lnTo>
                  <a:pt x="4674882" y="26283"/>
                </a:lnTo>
                <a:lnTo>
                  <a:pt x="4675056" y="26283"/>
                </a:lnTo>
                <a:lnTo>
                  <a:pt x="4674882" y="26032"/>
                </a:lnTo>
                <a:lnTo>
                  <a:pt x="4675056" y="26032"/>
                </a:lnTo>
                <a:lnTo>
                  <a:pt x="4674882" y="25780"/>
                </a:lnTo>
                <a:lnTo>
                  <a:pt x="4675056" y="25780"/>
                </a:lnTo>
                <a:lnTo>
                  <a:pt x="4674882" y="25529"/>
                </a:lnTo>
                <a:lnTo>
                  <a:pt x="4675056" y="25529"/>
                </a:lnTo>
                <a:lnTo>
                  <a:pt x="4674882" y="25277"/>
                </a:lnTo>
                <a:lnTo>
                  <a:pt x="4675056" y="25277"/>
                </a:lnTo>
                <a:lnTo>
                  <a:pt x="4674882" y="25025"/>
                </a:lnTo>
                <a:lnTo>
                  <a:pt x="4675056" y="25025"/>
                </a:lnTo>
                <a:lnTo>
                  <a:pt x="4674882" y="24774"/>
                </a:lnTo>
                <a:lnTo>
                  <a:pt x="4675056" y="24774"/>
                </a:lnTo>
                <a:lnTo>
                  <a:pt x="4674882" y="24522"/>
                </a:lnTo>
                <a:lnTo>
                  <a:pt x="4675056" y="24522"/>
                </a:lnTo>
                <a:lnTo>
                  <a:pt x="4674882" y="24271"/>
                </a:lnTo>
                <a:lnTo>
                  <a:pt x="4675056" y="24271"/>
                </a:lnTo>
                <a:lnTo>
                  <a:pt x="4674882" y="24019"/>
                </a:lnTo>
                <a:lnTo>
                  <a:pt x="4675056" y="24019"/>
                </a:lnTo>
                <a:lnTo>
                  <a:pt x="4674882" y="23768"/>
                </a:lnTo>
                <a:lnTo>
                  <a:pt x="4675056" y="23768"/>
                </a:lnTo>
                <a:lnTo>
                  <a:pt x="4674882" y="23516"/>
                </a:lnTo>
                <a:lnTo>
                  <a:pt x="4675056" y="23516"/>
                </a:lnTo>
                <a:lnTo>
                  <a:pt x="4674882" y="23265"/>
                </a:lnTo>
                <a:lnTo>
                  <a:pt x="4675056" y="23265"/>
                </a:lnTo>
                <a:lnTo>
                  <a:pt x="4674882" y="23013"/>
                </a:lnTo>
                <a:lnTo>
                  <a:pt x="4675056" y="23013"/>
                </a:lnTo>
                <a:lnTo>
                  <a:pt x="4674882" y="22762"/>
                </a:lnTo>
                <a:lnTo>
                  <a:pt x="4675056" y="22762"/>
                </a:lnTo>
                <a:lnTo>
                  <a:pt x="4674882" y="22510"/>
                </a:lnTo>
                <a:lnTo>
                  <a:pt x="4675056" y="22510"/>
                </a:lnTo>
                <a:lnTo>
                  <a:pt x="4674882" y="22259"/>
                </a:lnTo>
                <a:lnTo>
                  <a:pt x="4675056" y="22259"/>
                </a:lnTo>
                <a:lnTo>
                  <a:pt x="4674882" y="22007"/>
                </a:lnTo>
                <a:lnTo>
                  <a:pt x="4675056" y="22007"/>
                </a:lnTo>
                <a:lnTo>
                  <a:pt x="4674882" y="21756"/>
                </a:lnTo>
                <a:lnTo>
                  <a:pt x="4675056" y="21756"/>
                </a:lnTo>
                <a:lnTo>
                  <a:pt x="4674882" y="21504"/>
                </a:lnTo>
                <a:lnTo>
                  <a:pt x="4675056" y="21504"/>
                </a:lnTo>
                <a:lnTo>
                  <a:pt x="4674882" y="21252"/>
                </a:lnTo>
                <a:lnTo>
                  <a:pt x="4675056" y="21252"/>
                </a:lnTo>
                <a:lnTo>
                  <a:pt x="4674882" y="21001"/>
                </a:lnTo>
                <a:lnTo>
                  <a:pt x="4675056" y="21001"/>
                </a:lnTo>
                <a:lnTo>
                  <a:pt x="4674882" y="20749"/>
                </a:lnTo>
                <a:lnTo>
                  <a:pt x="4675056" y="20749"/>
                </a:lnTo>
                <a:lnTo>
                  <a:pt x="4674882" y="20498"/>
                </a:lnTo>
                <a:lnTo>
                  <a:pt x="4675056" y="20498"/>
                </a:lnTo>
                <a:lnTo>
                  <a:pt x="4674882" y="20246"/>
                </a:lnTo>
                <a:lnTo>
                  <a:pt x="4675056" y="20246"/>
                </a:lnTo>
                <a:lnTo>
                  <a:pt x="4674882" y="19995"/>
                </a:lnTo>
                <a:lnTo>
                  <a:pt x="4675056" y="19995"/>
                </a:lnTo>
                <a:lnTo>
                  <a:pt x="4674882" y="19743"/>
                </a:lnTo>
                <a:lnTo>
                  <a:pt x="4675056" y="19743"/>
                </a:lnTo>
                <a:lnTo>
                  <a:pt x="4674882" y="19492"/>
                </a:lnTo>
                <a:lnTo>
                  <a:pt x="4675056" y="19492"/>
                </a:lnTo>
                <a:lnTo>
                  <a:pt x="4674882" y="19240"/>
                </a:lnTo>
                <a:lnTo>
                  <a:pt x="4675056" y="19240"/>
                </a:lnTo>
                <a:lnTo>
                  <a:pt x="4674882" y="18988"/>
                </a:lnTo>
                <a:lnTo>
                  <a:pt x="4675056" y="18988"/>
                </a:lnTo>
                <a:lnTo>
                  <a:pt x="4674882" y="18737"/>
                </a:lnTo>
                <a:lnTo>
                  <a:pt x="4675056" y="18737"/>
                </a:lnTo>
                <a:lnTo>
                  <a:pt x="4674882" y="18485"/>
                </a:lnTo>
                <a:lnTo>
                  <a:pt x="4675056" y="18485"/>
                </a:lnTo>
                <a:lnTo>
                  <a:pt x="4674882" y="18234"/>
                </a:lnTo>
                <a:lnTo>
                  <a:pt x="4675056" y="18234"/>
                </a:lnTo>
                <a:lnTo>
                  <a:pt x="4674882" y="17982"/>
                </a:lnTo>
                <a:lnTo>
                  <a:pt x="4675056" y="17982"/>
                </a:lnTo>
                <a:lnTo>
                  <a:pt x="4674882" y="17731"/>
                </a:lnTo>
                <a:lnTo>
                  <a:pt x="4675056" y="17731"/>
                </a:lnTo>
                <a:lnTo>
                  <a:pt x="4674882" y="17479"/>
                </a:lnTo>
                <a:lnTo>
                  <a:pt x="4675056" y="17479"/>
                </a:lnTo>
                <a:lnTo>
                  <a:pt x="4674882" y="17228"/>
                </a:lnTo>
                <a:lnTo>
                  <a:pt x="4675056" y="17228"/>
                </a:lnTo>
                <a:lnTo>
                  <a:pt x="4674882" y="16976"/>
                </a:lnTo>
                <a:lnTo>
                  <a:pt x="4675056" y="16976"/>
                </a:lnTo>
                <a:lnTo>
                  <a:pt x="4674882" y="16725"/>
                </a:lnTo>
                <a:lnTo>
                  <a:pt x="4675056" y="16725"/>
                </a:lnTo>
                <a:lnTo>
                  <a:pt x="4674882" y="16473"/>
                </a:lnTo>
                <a:lnTo>
                  <a:pt x="4675056" y="16473"/>
                </a:lnTo>
                <a:lnTo>
                  <a:pt x="4674882" y="16222"/>
                </a:lnTo>
                <a:lnTo>
                  <a:pt x="4675056" y="16222"/>
                </a:lnTo>
                <a:lnTo>
                  <a:pt x="4674882" y="15970"/>
                </a:lnTo>
                <a:lnTo>
                  <a:pt x="4675056" y="15970"/>
                </a:lnTo>
                <a:lnTo>
                  <a:pt x="4674882" y="15718"/>
                </a:lnTo>
                <a:lnTo>
                  <a:pt x="4675056" y="15718"/>
                </a:lnTo>
                <a:lnTo>
                  <a:pt x="4674882" y="15467"/>
                </a:lnTo>
                <a:lnTo>
                  <a:pt x="4675056" y="15467"/>
                </a:lnTo>
                <a:lnTo>
                  <a:pt x="4674882" y="15215"/>
                </a:lnTo>
                <a:lnTo>
                  <a:pt x="4675056" y="15215"/>
                </a:lnTo>
                <a:lnTo>
                  <a:pt x="4674882" y="14964"/>
                </a:lnTo>
                <a:lnTo>
                  <a:pt x="4675056" y="14964"/>
                </a:lnTo>
                <a:lnTo>
                  <a:pt x="4674882" y="14712"/>
                </a:lnTo>
                <a:lnTo>
                  <a:pt x="4675056" y="14712"/>
                </a:lnTo>
                <a:lnTo>
                  <a:pt x="4674882" y="14461"/>
                </a:lnTo>
                <a:lnTo>
                  <a:pt x="4675056" y="14461"/>
                </a:lnTo>
                <a:lnTo>
                  <a:pt x="4674882" y="14209"/>
                </a:lnTo>
                <a:lnTo>
                  <a:pt x="4675056" y="14209"/>
                </a:lnTo>
                <a:lnTo>
                  <a:pt x="4674882" y="13958"/>
                </a:lnTo>
                <a:lnTo>
                  <a:pt x="4675056" y="13958"/>
                </a:lnTo>
                <a:lnTo>
                  <a:pt x="4674882" y="13706"/>
                </a:lnTo>
                <a:lnTo>
                  <a:pt x="4675056" y="13706"/>
                </a:lnTo>
                <a:lnTo>
                  <a:pt x="4674882" y="13454"/>
                </a:lnTo>
                <a:lnTo>
                  <a:pt x="4675056" y="13454"/>
                </a:lnTo>
                <a:lnTo>
                  <a:pt x="4674882" y="13203"/>
                </a:lnTo>
                <a:lnTo>
                  <a:pt x="4675056" y="13203"/>
                </a:lnTo>
                <a:lnTo>
                  <a:pt x="4674882" y="12951"/>
                </a:lnTo>
                <a:lnTo>
                  <a:pt x="4675056" y="12951"/>
                </a:lnTo>
                <a:lnTo>
                  <a:pt x="4674882" y="12700"/>
                </a:lnTo>
                <a:lnTo>
                  <a:pt x="4675056" y="12700"/>
                </a:lnTo>
                <a:lnTo>
                  <a:pt x="4674882" y="12448"/>
                </a:lnTo>
                <a:lnTo>
                  <a:pt x="4675056" y="12448"/>
                </a:lnTo>
                <a:lnTo>
                  <a:pt x="4674882" y="12197"/>
                </a:lnTo>
                <a:lnTo>
                  <a:pt x="4675056" y="12197"/>
                </a:lnTo>
                <a:lnTo>
                  <a:pt x="4674882" y="11945"/>
                </a:lnTo>
                <a:lnTo>
                  <a:pt x="4675056" y="11945"/>
                </a:lnTo>
                <a:lnTo>
                  <a:pt x="4674882" y="11694"/>
                </a:lnTo>
                <a:lnTo>
                  <a:pt x="4675056" y="11694"/>
                </a:lnTo>
                <a:lnTo>
                  <a:pt x="4674882" y="11442"/>
                </a:lnTo>
                <a:lnTo>
                  <a:pt x="4675056" y="11442"/>
                </a:lnTo>
                <a:lnTo>
                  <a:pt x="4674882" y="11191"/>
                </a:lnTo>
                <a:lnTo>
                  <a:pt x="4675056" y="11191"/>
                </a:lnTo>
                <a:lnTo>
                  <a:pt x="4674882" y="10939"/>
                </a:lnTo>
                <a:lnTo>
                  <a:pt x="4675056" y="10939"/>
                </a:lnTo>
                <a:lnTo>
                  <a:pt x="4674882" y="10688"/>
                </a:lnTo>
                <a:lnTo>
                  <a:pt x="4675057" y="10688"/>
                </a:lnTo>
                <a:close/>
                <a:moveTo>
                  <a:pt x="4172287" y="10436"/>
                </a:moveTo>
                <a:lnTo>
                  <a:pt x="4475765" y="10436"/>
                </a:lnTo>
                <a:lnTo>
                  <a:pt x="4475729" y="10688"/>
                </a:lnTo>
                <a:lnTo>
                  <a:pt x="4475764" y="10688"/>
                </a:lnTo>
                <a:lnTo>
                  <a:pt x="4475728" y="10939"/>
                </a:lnTo>
                <a:lnTo>
                  <a:pt x="4475764" y="10939"/>
                </a:lnTo>
                <a:lnTo>
                  <a:pt x="4475728" y="11191"/>
                </a:lnTo>
                <a:lnTo>
                  <a:pt x="4475764" y="11191"/>
                </a:lnTo>
                <a:lnTo>
                  <a:pt x="4475728" y="11442"/>
                </a:lnTo>
                <a:lnTo>
                  <a:pt x="4475764" y="11442"/>
                </a:lnTo>
                <a:lnTo>
                  <a:pt x="4475728" y="11694"/>
                </a:lnTo>
                <a:lnTo>
                  <a:pt x="4475764" y="11694"/>
                </a:lnTo>
                <a:lnTo>
                  <a:pt x="4475728" y="11945"/>
                </a:lnTo>
                <a:lnTo>
                  <a:pt x="4475764" y="11945"/>
                </a:lnTo>
                <a:lnTo>
                  <a:pt x="4475728" y="12197"/>
                </a:lnTo>
                <a:lnTo>
                  <a:pt x="4475764" y="12197"/>
                </a:lnTo>
                <a:lnTo>
                  <a:pt x="4475728" y="12448"/>
                </a:lnTo>
                <a:lnTo>
                  <a:pt x="4475764" y="12448"/>
                </a:lnTo>
                <a:lnTo>
                  <a:pt x="4475728" y="12700"/>
                </a:lnTo>
                <a:lnTo>
                  <a:pt x="4475764" y="12700"/>
                </a:lnTo>
                <a:lnTo>
                  <a:pt x="4475728" y="12951"/>
                </a:lnTo>
                <a:lnTo>
                  <a:pt x="4475764" y="12951"/>
                </a:lnTo>
                <a:lnTo>
                  <a:pt x="4475728" y="13203"/>
                </a:lnTo>
                <a:lnTo>
                  <a:pt x="4475764" y="13203"/>
                </a:lnTo>
                <a:lnTo>
                  <a:pt x="4475728" y="13454"/>
                </a:lnTo>
                <a:lnTo>
                  <a:pt x="4475764" y="13454"/>
                </a:lnTo>
                <a:lnTo>
                  <a:pt x="4475728" y="13706"/>
                </a:lnTo>
                <a:lnTo>
                  <a:pt x="4475764" y="13706"/>
                </a:lnTo>
                <a:lnTo>
                  <a:pt x="4475728" y="13958"/>
                </a:lnTo>
                <a:lnTo>
                  <a:pt x="4475764" y="13958"/>
                </a:lnTo>
                <a:lnTo>
                  <a:pt x="4475728" y="14209"/>
                </a:lnTo>
                <a:lnTo>
                  <a:pt x="4475764" y="14209"/>
                </a:lnTo>
                <a:lnTo>
                  <a:pt x="4475728" y="14461"/>
                </a:lnTo>
                <a:lnTo>
                  <a:pt x="4475764" y="14461"/>
                </a:lnTo>
                <a:lnTo>
                  <a:pt x="4475728" y="14712"/>
                </a:lnTo>
                <a:lnTo>
                  <a:pt x="4475764" y="14712"/>
                </a:lnTo>
                <a:lnTo>
                  <a:pt x="4475728" y="14964"/>
                </a:lnTo>
                <a:lnTo>
                  <a:pt x="4475764" y="14964"/>
                </a:lnTo>
                <a:lnTo>
                  <a:pt x="4475728" y="15215"/>
                </a:lnTo>
                <a:lnTo>
                  <a:pt x="4475764" y="15215"/>
                </a:lnTo>
                <a:lnTo>
                  <a:pt x="4475728" y="15467"/>
                </a:lnTo>
                <a:lnTo>
                  <a:pt x="4475764" y="15467"/>
                </a:lnTo>
                <a:lnTo>
                  <a:pt x="4475728" y="15718"/>
                </a:lnTo>
                <a:lnTo>
                  <a:pt x="4475764" y="15718"/>
                </a:lnTo>
                <a:lnTo>
                  <a:pt x="4475728" y="15970"/>
                </a:lnTo>
                <a:lnTo>
                  <a:pt x="4475764" y="15970"/>
                </a:lnTo>
                <a:lnTo>
                  <a:pt x="4475728" y="16222"/>
                </a:lnTo>
                <a:lnTo>
                  <a:pt x="4475764" y="16222"/>
                </a:lnTo>
                <a:lnTo>
                  <a:pt x="4475728" y="16473"/>
                </a:lnTo>
                <a:lnTo>
                  <a:pt x="4475764" y="16473"/>
                </a:lnTo>
                <a:lnTo>
                  <a:pt x="4475728" y="16725"/>
                </a:lnTo>
                <a:lnTo>
                  <a:pt x="4475764" y="16725"/>
                </a:lnTo>
                <a:lnTo>
                  <a:pt x="4475728" y="16976"/>
                </a:lnTo>
                <a:lnTo>
                  <a:pt x="4475764" y="16976"/>
                </a:lnTo>
                <a:lnTo>
                  <a:pt x="4475728" y="17228"/>
                </a:lnTo>
                <a:lnTo>
                  <a:pt x="4475764" y="17228"/>
                </a:lnTo>
                <a:lnTo>
                  <a:pt x="4475728" y="17479"/>
                </a:lnTo>
                <a:lnTo>
                  <a:pt x="4475764" y="17479"/>
                </a:lnTo>
                <a:lnTo>
                  <a:pt x="4475728" y="17731"/>
                </a:lnTo>
                <a:lnTo>
                  <a:pt x="4475764" y="17731"/>
                </a:lnTo>
                <a:lnTo>
                  <a:pt x="4475728" y="17982"/>
                </a:lnTo>
                <a:lnTo>
                  <a:pt x="4475764" y="17982"/>
                </a:lnTo>
                <a:lnTo>
                  <a:pt x="4475728" y="18234"/>
                </a:lnTo>
                <a:lnTo>
                  <a:pt x="4475764" y="18234"/>
                </a:lnTo>
                <a:lnTo>
                  <a:pt x="4475728" y="18485"/>
                </a:lnTo>
                <a:lnTo>
                  <a:pt x="4475764" y="18485"/>
                </a:lnTo>
                <a:lnTo>
                  <a:pt x="4475728" y="18737"/>
                </a:lnTo>
                <a:lnTo>
                  <a:pt x="4475764" y="18737"/>
                </a:lnTo>
                <a:lnTo>
                  <a:pt x="4475728" y="18988"/>
                </a:lnTo>
                <a:lnTo>
                  <a:pt x="4475764" y="18988"/>
                </a:lnTo>
                <a:lnTo>
                  <a:pt x="4475728" y="19240"/>
                </a:lnTo>
                <a:lnTo>
                  <a:pt x="4475764" y="19240"/>
                </a:lnTo>
                <a:lnTo>
                  <a:pt x="4475728" y="19492"/>
                </a:lnTo>
                <a:lnTo>
                  <a:pt x="4475764" y="19492"/>
                </a:lnTo>
                <a:lnTo>
                  <a:pt x="4475728" y="19743"/>
                </a:lnTo>
                <a:lnTo>
                  <a:pt x="4475764" y="19743"/>
                </a:lnTo>
                <a:lnTo>
                  <a:pt x="4475728" y="19995"/>
                </a:lnTo>
                <a:lnTo>
                  <a:pt x="4475764" y="19995"/>
                </a:lnTo>
                <a:lnTo>
                  <a:pt x="4475728" y="20246"/>
                </a:lnTo>
                <a:lnTo>
                  <a:pt x="4475764" y="20246"/>
                </a:lnTo>
                <a:lnTo>
                  <a:pt x="4475728" y="20498"/>
                </a:lnTo>
                <a:lnTo>
                  <a:pt x="4475764" y="20498"/>
                </a:lnTo>
                <a:lnTo>
                  <a:pt x="4475728" y="20749"/>
                </a:lnTo>
                <a:lnTo>
                  <a:pt x="4475764" y="20749"/>
                </a:lnTo>
                <a:lnTo>
                  <a:pt x="4475728" y="21001"/>
                </a:lnTo>
                <a:lnTo>
                  <a:pt x="4475764" y="21001"/>
                </a:lnTo>
                <a:lnTo>
                  <a:pt x="4475728" y="21252"/>
                </a:lnTo>
                <a:lnTo>
                  <a:pt x="4475764" y="21252"/>
                </a:lnTo>
                <a:lnTo>
                  <a:pt x="4475728" y="21504"/>
                </a:lnTo>
                <a:lnTo>
                  <a:pt x="4475764" y="21504"/>
                </a:lnTo>
                <a:lnTo>
                  <a:pt x="4475728" y="21756"/>
                </a:lnTo>
                <a:lnTo>
                  <a:pt x="4475764" y="21756"/>
                </a:lnTo>
                <a:lnTo>
                  <a:pt x="4475728" y="22007"/>
                </a:lnTo>
                <a:lnTo>
                  <a:pt x="4475764" y="22007"/>
                </a:lnTo>
                <a:lnTo>
                  <a:pt x="4475728" y="22259"/>
                </a:lnTo>
                <a:lnTo>
                  <a:pt x="4475764" y="22259"/>
                </a:lnTo>
                <a:lnTo>
                  <a:pt x="4475728" y="22510"/>
                </a:lnTo>
                <a:lnTo>
                  <a:pt x="4475764" y="22510"/>
                </a:lnTo>
                <a:lnTo>
                  <a:pt x="4475728" y="22762"/>
                </a:lnTo>
                <a:lnTo>
                  <a:pt x="4475764" y="22762"/>
                </a:lnTo>
                <a:lnTo>
                  <a:pt x="4475728" y="23013"/>
                </a:lnTo>
                <a:lnTo>
                  <a:pt x="4475764" y="23013"/>
                </a:lnTo>
                <a:lnTo>
                  <a:pt x="4475728" y="23265"/>
                </a:lnTo>
                <a:lnTo>
                  <a:pt x="4475764" y="23265"/>
                </a:lnTo>
                <a:lnTo>
                  <a:pt x="4475728" y="23516"/>
                </a:lnTo>
                <a:lnTo>
                  <a:pt x="4475764" y="23516"/>
                </a:lnTo>
                <a:lnTo>
                  <a:pt x="4475728" y="23768"/>
                </a:lnTo>
                <a:lnTo>
                  <a:pt x="4475764" y="23768"/>
                </a:lnTo>
                <a:lnTo>
                  <a:pt x="4475728" y="24019"/>
                </a:lnTo>
                <a:lnTo>
                  <a:pt x="4475764" y="24019"/>
                </a:lnTo>
                <a:lnTo>
                  <a:pt x="4475728" y="24271"/>
                </a:lnTo>
                <a:lnTo>
                  <a:pt x="4475764" y="24271"/>
                </a:lnTo>
                <a:lnTo>
                  <a:pt x="4475728" y="24522"/>
                </a:lnTo>
                <a:lnTo>
                  <a:pt x="4475764" y="24522"/>
                </a:lnTo>
                <a:lnTo>
                  <a:pt x="4475728" y="24774"/>
                </a:lnTo>
                <a:lnTo>
                  <a:pt x="4475764" y="24774"/>
                </a:lnTo>
                <a:lnTo>
                  <a:pt x="4475728" y="25025"/>
                </a:lnTo>
                <a:lnTo>
                  <a:pt x="4475764" y="25025"/>
                </a:lnTo>
                <a:lnTo>
                  <a:pt x="4475728" y="25277"/>
                </a:lnTo>
                <a:lnTo>
                  <a:pt x="4475764" y="25277"/>
                </a:lnTo>
                <a:lnTo>
                  <a:pt x="4475728" y="25529"/>
                </a:lnTo>
                <a:lnTo>
                  <a:pt x="4475764" y="25529"/>
                </a:lnTo>
                <a:lnTo>
                  <a:pt x="4475728" y="25780"/>
                </a:lnTo>
                <a:lnTo>
                  <a:pt x="4475764" y="25780"/>
                </a:lnTo>
                <a:lnTo>
                  <a:pt x="4475728" y="26032"/>
                </a:lnTo>
                <a:lnTo>
                  <a:pt x="4475764" y="26032"/>
                </a:lnTo>
                <a:lnTo>
                  <a:pt x="4475728" y="26283"/>
                </a:lnTo>
                <a:lnTo>
                  <a:pt x="4475764" y="26283"/>
                </a:lnTo>
                <a:lnTo>
                  <a:pt x="4475728" y="26535"/>
                </a:lnTo>
                <a:lnTo>
                  <a:pt x="4475764" y="26535"/>
                </a:lnTo>
                <a:lnTo>
                  <a:pt x="4475728" y="26786"/>
                </a:lnTo>
                <a:lnTo>
                  <a:pt x="4475764" y="26786"/>
                </a:lnTo>
                <a:lnTo>
                  <a:pt x="4475728" y="27038"/>
                </a:lnTo>
                <a:lnTo>
                  <a:pt x="4475764" y="27038"/>
                </a:lnTo>
                <a:lnTo>
                  <a:pt x="4475728" y="27289"/>
                </a:lnTo>
                <a:lnTo>
                  <a:pt x="4475764" y="27289"/>
                </a:lnTo>
                <a:lnTo>
                  <a:pt x="4475728" y="27541"/>
                </a:lnTo>
                <a:lnTo>
                  <a:pt x="4475764" y="27541"/>
                </a:lnTo>
                <a:lnTo>
                  <a:pt x="4475728" y="27793"/>
                </a:lnTo>
                <a:lnTo>
                  <a:pt x="4475764" y="27793"/>
                </a:lnTo>
                <a:lnTo>
                  <a:pt x="4475728" y="28044"/>
                </a:lnTo>
                <a:lnTo>
                  <a:pt x="4475764" y="28044"/>
                </a:lnTo>
                <a:lnTo>
                  <a:pt x="4475728" y="28296"/>
                </a:lnTo>
                <a:lnTo>
                  <a:pt x="4475764" y="28296"/>
                </a:lnTo>
                <a:lnTo>
                  <a:pt x="4475728" y="28547"/>
                </a:lnTo>
                <a:lnTo>
                  <a:pt x="4475764" y="28547"/>
                </a:lnTo>
                <a:lnTo>
                  <a:pt x="4475728" y="28799"/>
                </a:lnTo>
                <a:lnTo>
                  <a:pt x="4475764" y="28799"/>
                </a:lnTo>
                <a:lnTo>
                  <a:pt x="4475728" y="29050"/>
                </a:lnTo>
                <a:lnTo>
                  <a:pt x="4475764" y="29050"/>
                </a:lnTo>
                <a:lnTo>
                  <a:pt x="4475728" y="29302"/>
                </a:lnTo>
                <a:lnTo>
                  <a:pt x="4475764" y="29302"/>
                </a:lnTo>
                <a:lnTo>
                  <a:pt x="4475728" y="29553"/>
                </a:lnTo>
                <a:lnTo>
                  <a:pt x="4475764" y="29553"/>
                </a:lnTo>
                <a:lnTo>
                  <a:pt x="4475728" y="29805"/>
                </a:lnTo>
                <a:lnTo>
                  <a:pt x="4475764" y="29805"/>
                </a:lnTo>
                <a:lnTo>
                  <a:pt x="4475728" y="30056"/>
                </a:lnTo>
                <a:lnTo>
                  <a:pt x="4475764" y="30056"/>
                </a:lnTo>
                <a:lnTo>
                  <a:pt x="4475728" y="30308"/>
                </a:lnTo>
                <a:lnTo>
                  <a:pt x="4475764" y="30308"/>
                </a:lnTo>
                <a:lnTo>
                  <a:pt x="4475728" y="30559"/>
                </a:lnTo>
                <a:lnTo>
                  <a:pt x="4475764" y="30559"/>
                </a:lnTo>
                <a:lnTo>
                  <a:pt x="4475728" y="30811"/>
                </a:lnTo>
                <a:lnTo>
                  <a:pt x="4475764" y="30811"/>
                </a:lnTo>
                <a:lnTo>
                  <a:pt x="4416071" y="445326"/>
                </a:lnTo>
                <a:lnTo>
                  <a:pt x="4368841" y="445326"/>
                </a:lnTo>
                <a:lnTo>
                  <a:pt x="4368686" y="445507"/>
                </a:lnTo>
                <a:lnTo>
                  <a:pt x="4368901" y="445507"/>
                </a:lnTo>
                <a:lnTo>
                  <a:pt x="4368685" y="445759"/>
                </a:lnTo>
                <a:lnTo>
                  <a:pt x="4368901" y="445759"/>
                </a:lnTo>
                <a:lnTo>
                  <a:pt x="4368686" y="446010"/>
                </a:lnTo>
                <a:lnTo>
                  <a:pt x="4368901" y="446010"/>
                </a:lnTo>
                <a:lnTo>
                  <a:pt x="4368685" y="446262"/>
                </a:lnTo>
                <a:lnTo>
                  <a:pt x="4368901" y="446262"/>
                </a:lnTo>
                <a:lnTo>
                  <a:pt x="4368686" y="446513"/>
                </a:lnTo>
                <a:lnTo>
                  <a:pt x="4368901" y="446513"/>
                </a:lnTo>
                <a:lnTo>
                  <a:pt x="4368685" y="446765"/>
                </a:lnTo>
                <a:lnTo>
                  <a:pt x="4368901" y="446765"/>
                </a:lnTo>
                <a:lnTo>
                  <a:pt x="4368685" y="447017"/>
                </a:lnTo>
                <a:lnTo>
                  <a:pt x="4368901" y="447017"/>
                </a:lnTo>
                <a:lnTo>
                  <a:pt x="4368686" y="447268"/>
                </a:lnTo>
                <a:lnTo>
                  <a:pt x="4368901" y="447268"/>
                </a:lnTo>
                <a:lnTo>
                  <a:pt x="4368685" y="447520"/>
                </a:lnTo>
                <a:lnTo>
                  <a:pt x="4368901" y="447520"/>
                </a:lnTo>
                <a:lnTo>
                  <a:pt x="4368686" y="447771"/>
                </a:lnTo>
                <a:lnTo>
                  <a:pt x="4368901" y="447771"/>
                </a:lnTo>
                <a:lnTo>
                  <a:pt x="4368685" y="448023"/>
                </a:lnTo>
                <a:lnTo>
                  <a:pt x="4368901" y="448023"/>
                </a:lnTo>
                <a:lnTo>
                  <a:pt x="4368686" y="448274"/>
                </a:lnTo>
                <a:lnTo>
                  <a:pt x="4368901" y="448274"/>
                </a:lnTo>
                <a:lnTo>
                  <a:pt x="4368685" y="448526"/>
                </a:lnTo>
                <a:lnTo>
                  <a:pt x="4368901" y="448526"/>
                </a:lnTo>
                <a:lnTo>
                  <a:pt x="4368686" y="448777"/>
                </a:lnTo>
                <a:lnTo>
                  <a:pt x="4368901" y="448777"/>
                </a:lnTo>
                <a:lnTo>
                  <a:pt x="4368685" y="449029"/>
                </a:lnTo>
                <a:lnTo>
                  <a:pt x="4368901" y="449029"/>
                </a:lnTo>
                <a:lnTo>
                  <a:pt x="4368686" y="449280"/>
                </a:lnTo>
                <a:lnTo>
                  <a:pt x="4368901" y="449280"/>
                </a:lnTo>
                <a:lnTo>
                  <a:pt x="4368685" y="449532"/>
                </a:lnTo>
                <a:lnTo>
                  <a:pt x="4368901" y="449532"/>
                </a:lnTo>
                <a:lnTo>
                  <a:pt x="4368686" y="449783"/>
                </a:lnTo>
                <a:lnTo>
                  <a:pt x="4368901" y="449783"/>
                </a:lnTo>
                <a:lnTo>
                  <a:pt x="4368685" y="450035"/>
                </a:lnTo>
                <a:lnTo>
                  <a:pt x="4368901" y="450035"/>
                </a:lnTo>
                <a:lnTo>
                  <a:pt x="4368685" y="450287"/>
                </a:lnTo>
                <a:lnTo>
                  <a:pt x="4368901" y="450287"/>
                </a:lnTo>
                <a:lnTo>
                  <a:pt x="4368686" y="450538"/>
                </a:lnTo>
                <a:lnTo>
                  <a:pt x="4368901" y="450538"/>
                </a:lnTo>
                <a:lnTo>
                  <a:pt x="4368685" y="450790"/>
                </a:lnTo>
                <a:lnTo>
                  <a:pt x="4368901" y="450790"/>
                </a:lnTo>
                <a:lnTo>
                  <a:pt x="4368686" y="451041"/>
                </a:lnTo>
                <a:lnTo>
                  <a:pt x="4368901" y="451041"/>
                </a:lnTo>
                <a:lnTo>
                  <a:pt x="4368685" y="451293"/>
                </a:lnTo>
                <a:lnTo>
                  <a:pt x="4368901" y="451293"/>
                </a:lnTo>
                <a:lnTo>
                  <a:pt x="4368686" y="451544"/>
                </a:lnTo>
                <a:lnTo>
                  <a:pt x="4368901" y="451544"/>
                </a:lnTo>
                <a:lnTo>
                  <a:pt x="4368685" y="451796"/>
                </a:lnTo>
                <a:lnTo>
                  <a:pt x="4368901" y="451796"/>
                </a:lnTo>
                <a:lnTo>
                  <a:pt x="4368686" y="452047"/>
                </a:lnTo>
                <a:lnTo>
                  <a:pt x="4368901" y="452047"/>
                </a:lnTo>
                <a:lnTo>
                  <a:pt x="4368685" y="452299"/>
                </a:lnTo>
                <a:lnTo>
                  <a:pt x="4368901" y="452299"/>
                </a:lnTo>
                <a:lnTo>
                  <a:pt x="4368685" y="452551"/>
                </a:lnTo>
                <a:lnTo>
                  <a:pt x="4368901" y="452551"/>
                </a:lnTo>
                <a:lnTo>
                  <a:pt x="4368686" y="452802"/>
                </a:lnTo>
                <a:lnTo>
                  <a:pt x="4368901" y="452802"/>
                </a:lnTo>
                <a:lnTo>
                  <a:pt x="4368685" y="453054"/>
                </a:lnTo>
                <a:lnTo>
                  <a:pt x="4368901" y="453054"/>
                </a:lnTo>
                <a:lnTo>
                  <a:pt x="4368686" y="453305"/>
                </a:lnTo>
                <a:lnTo>
                  <a:pt x="4368901" y="453305"/>
                </a:lnTo>
                <a:lnTo>
                  <a:pt x="4368685" y="453557"/>
                </a:lnTo>
                <a:lnTo>
                  <a:pt x="4368901" y="453557"/>
                </a:lnTo>
                <a:lnTo>
                  <a:pt x="4368686" y="453808"/>
                </a:lnTo>
                <a:lnTo>
                  <a:pt x="4368901" y="453808"/>
                </a:lnTo>
                <a:lnTo>
                  <a:pt x="4368685" y="454060"/>
                </a:lnTo>
                <a:lnTo>
                  <a:pt x="4368901" y="454060"/>
                </a:lnTo>
                <a:lnTo>
                  <a:pt x="4368686" y="454311"/>
                </a:lnTo>
                <a:lnTo>
                  <a:pt x="4368901" y="454311"/>
                </a:lnTo>
                <a:lnTo>
                  <a:pt x="4368685" y="454563"/>
                </a:lnTo>
                <a:lnTo>
                  <a:pt x="4368901" y="454563"/>
                </a:lnTo>
                <a:lnTo>
                  <a:pt x="4368686" y="454814"/>
                </a:lnTo>
                <a:lnTo>
                  <a:pt x="4368901" y="454814"/>
                </a:lnTo>
                <a:lnTo>
                  <a:pt x="4368685" y="455066"/>
                </a:lnTo>
                <a:lnTo>
                  <a:pt x="4368901" y="455066"/>
                </a:lnTo>
                <a:lnTo>
                  <a:pt x="4368686" y="455317"/>
                </a:lnTo>
                <a:lnTo>
                  <a:pt x="4368901" y="455317"/>
                </a:lnTo>
                <a:lnTo>
                  <a:pt x="4368685" y="455569"/>
                </a:lnTo>
                <a:lnTo>
                  <a:pt x="4368901" y="455569"/>
                </a:lnTo>
                <a:lnTo>
                  <a:pt x="4368686" y="455820"/>
                </a:lnTo>
                <a:lnTo>
                  <a:pt x="4368901" y="455820"/>
                </a:lnTo>
                <a:lnTo>
                  <a:pt x="4368685" y="456072"/>
                </a:lnTo>
                <a:lnTo>
                  <a:pt x="4368901" y="456072"/>
                </a:lnTo>
                <a:lnTo>
                  <a:pt x="4368685" y="456324"/>
                </a:lnTo>
                <a:lnTo>
                  <a:pt x="4368901" y="456324"/>
                </a:lnTo>
                <a:lnTo>
                  <a:pt x="4368686" y="456575"/>
                </a:lnTo>
                <a:lnTo>
                  <a:pt x="4368901" y="456575"/>
                </a:lnTo>
                <a:lnTo>
                  <a:pt x="4368685" y="456827"/>
                </a:lnTo>
                <a:lnTo>
                  <a:pt x="4368901" y="456827"/>
                </a:lnTo>
                <a:lnTo>
                  <a:pt x="4368686" y="457078"/>
                </a:lnTo>
                <a:lnTo>
                  <a:pt x="4368901" y="457078"/>
                </a:lnTo>
                <a:lnTo>
                  <a:pt x="4368685" y="457330"/>
                </a:lnTo>
                <a:lnTo>
                  <a:pt x="4368901" y="457330"/>
                </a:lnTo>
                <a:lnTo>
                  <a:pt x="4368686" y="457581"/>
                </a:lnTo>
                <a:lnTo>
                  <a:pt x="4368901" y="457581"/>
                </a:lnTo>
                <a:lnTo>
                  <a:pt x="4368685" y="457833"/>
                </a:lnTo>
                <a:lnTo>
                  <a:pt x="4368901" y="457833"/>
                </a:lnTo>
                <a:lnTo>
                  <a:pt x="4368686" y="458084"/>
                </a:lnTo>
                <a:lnTo>
                  <a:pt x="4368901" y="458084"/>
                </a:lnTo>
                <a:lnTo>
                  <a:pt x="4368685" y="458336"/>
                </a:lnTo>
                <a:lnTo>
                  <a:pt x="4368901" y="458336"/>
                </a:lnTo>
                <a:lnTo>
                  <a:pt x="4368685" y="458588"/>
                </a:lnTo>
                <a:lnTo>
                  <a:pt x="4368901" y="458588"/>
                </a:lnTo>
                <a:lnTo>
                  <a:pt x="4368686" y="458839"/>
                </a:lnTo>
                <a:lnTo>
                  <a:pt x="4368901" y="458839"/>
                </a:lnTo>
                <a:lnTo>
                  <a:pt x="4368685" y="459091"/>
                </a:lnTo>
                <a:lnTo>
                  <a:pt x="4368901" y="459091"/>
                </a:lnTo>
                <a:lnTo>
                  <a:pt x="4368686" y="459342"/>
                </a:lnTo>
                <a:lnTo>
                  <a:pt x="4368901" y="459342"/>
                </a:lnTo>
                <a:lnTo>
                  <a:pt x="4368685" y="459594"/>
                </a:lnTo>
                <a:lnTo>
                  <a:pt x="4368901" y="459594"/>
                </a:lnTo>
                <a:lnTo>
                  <a:pt x="4368686" y="459845"/>
                </a:lnTo>
                <a:lnTo>
                  <a:pt x="4368901" y="459845"/>
                </a:lnTo>
                <a:lnTo>
                  <a:pt x="4368685" y="460097"/>
                </a:lnTo>
                <a:lnTo>
                  <a:pt x="4368901" y="460097"/>
                </a:lnTo>
                <a:lnTo>
                  <a:pt x="4368686" y="460348"/>
                </a:lnTo>
                <a:lnTo>
                  <a:pt x="4368901" y="460348"/>
                </a:lnTo>
                <a:lnTo>
                  <a:pt x="4368685" y="460600"/>
                </a:lnTo>
                <a:lnTo>
                  <a:pt x="4368901" y="460600"/>
                </a:lnTo>
                <a:lnTo>
                  <a:pt x="4368686" y="460851"/>
                </a:lnTo>
                <a:lnTo>
                  <a:pt x="4368901" y="460851"/>
                </a:lnTo>
                <a:lnTo>
                  <a:pt x="4368685" y="461103"/>
                </a:lnTo>
                <a:lnTo>
                  <a:pt x="4368901" y="461103"/>
                </a:lnTo>
                <a:lnTo>
                  <a:pt x="4368686" y="461354"/>
                </a:lnTo>
                <a:lnTo>
                  <a:pt x="4368901" y="461354"/>
                </a:lnTo>
                <a:lnTo>
                  <a:pt x="4368685" y="461606"/>
                </a:lnTo>
                <a:lnTo>
                  <a:pt x="4368901" y="461606"/>
                </a:lnTo>
                <a:lnTo>
                  <a:pt x="4354794" y="478063"/>
                </a:lnTo>
                <a:lnTo>
                  <a:pt x="4391025" y="651203"/>
                </a:lnTo>
                <a:lnTo>
                  <a:pt x="4390972" y="651203"/>
                </a:lnTo>
                <a:lnTo>
                  <a:pt x="4391024" y="651455"/>
                </a:lnTo>
                <a:lnTo>
                  <a:pt x="4390972" y="651455"/>
                </a:lnTo>
                <a:lnTo>
                  <a:pt x="4391024" y="651706"/>
                </a:lnTo>
                <a:lnTo>
                  <a:pt x="4390972" y="651706"/>
                </a:lnTo>
                <a:lnTo>
                  <a:pt x="4391024" y="651958"/>
                </a:lnTo>
                <a:lnTo>
                  <a:pt x="4390972" y="651958"/>
                </a:lnTo>
                <a:lnTo>
                  <a:pt x="4391024" y="652209"/>
                </a:lnTo>
                <a:lnTo>
                  <a:pt x="4390972" y="652209"/>
                </a:lnTo>
                <a:lnTo>
                  <a:pt x="4391024" y="652461"/>
                </a:lnTo>
                <a:lnTo>
                  <a:pt x="4390972" y="652461"/>
                </a:lnTo>
                <a:lnTo>
                  <a:pt x="4391024" y="652712"/>
                </a:lnTo>
                <a:lnTo>
                  <a:pt x="4390972" y="652712"/>
                </a:lnTo>
                <a:lnTo>
                  <a:pt x="4391024" y="652964"/>
                </a:lnTo>
                <a:lnTo>
                  <a:pt x="4390972" y="652964"/>
                </a:lnTo>
                <a:lnTo>
                  <a:pt x="4391024" y="653215"/>
                </a:lnTo>
                <a:lnTo>
                  <a:pt x="4390972" y="653215"/>
                </a:lnTo>
                <a:lnTo>
                  <a:pt x="4391024" y="653467"/>
                </a:lnTo>
                <a:lnTo>
                  <a:pt x="4390972" y="653467"/>
                </a:lnTo>
                <a:lnTo>
                  <a:pt x="4391024" y="653718"/>
                </a:lnTo>
                <a:lnTo>
                  <a:pt x="4390972" y="653718"/>
                </a:lnTo>
                <a:lnTo>
                  <a:pt x="4391024" y="653970"/>
                </a:lnTo>
                <a:lnTo>
                  <a:pt x="4390972" y="653970"/>
                </a:lnTo>
                <a:lnTo>
                  <a:pt x="4391024" y="654221"/>
                </a:lnTo>
                <a:lnTo>
                  <a:pt x="4390972" y="654221"/>
                </a:lnTo>
                <a:lnTo>
                  <a:pt x="4391024" y="654473"/>
                </a:lnTo>
                <a:lnTo>
                  <a:pt x="4390972" y="654473"/>
                </a:lnTo>
                <a:lnTo>
                  <a:pt x="4391024" y="654725"/>
                </a:lnTo>
                <a:lnTo>
                  <a:pt x="4390972" y="654725"/>
                </a:lnTo>
                <a:lnTo>
                  <a:pt x="4391024" y="654976"/>
                </a:lnTo>
                <a:lnTo>
                  <a:pt x="4390972" y="654976"/>
                </a:lnTo>
                <a:lnTo>
                  <a:pt x="4391024" y="655228"/>
                </a:lnTo>
                <a:lnTo>
                  <a:pt x="4390972" y="655228"/>
                </a:lnTo>
                <a:lnTo>
                  <a:pt x="4391024" y="655479"/>
                </a:lnTo>
                <a:lnTo>
                  <a:pt x="4390972" y="655479"/>
                </a:lnTo>
                <a:lnTo>
                  <a:pt x="4391024" y="655731"/>
                </a:lnTo>
                <a:lnTo>
                  <a:pt x="4390972" y="655731"/>
                </a:lnTo>
                <a:lnTo>
                  <a:pt x="4391024" y="655982"/>
                </a:lnTo>
                <a:lnTo>
                  <a:pt x="4390972" y="655982"/>
                </a:lnTo>
                <a:lnTo>
                  <a:pt x="4391024" y="656234"/>
                </a:lnTo>
                <a:lnTo>
                  <a:pt x="4390972" y="656234"/>
                </a:lnTo>
                <a:lnTo>
                  <a:pt x="4391024" y="656485"/>
                </a:lnTo>
                <a:lnTo>
                  <a:pt x="4390972" y="656485"/>
                </a:lnTo>
                <a:lnTo>
                  <a:pt x="4391024" y="656737"/>
                </a:lnTo>
                <a:lnTo>
                  <a:pt x="4390972" y="656737"/>
                </a:lnTo>
                <a:lnTo>
                  <a:pt x="4391024" y="656989"/>
                </a:lnTo>
                <a:lnTo>
                  <a:pt x="4390972" y="656989"/>
                </a:lnTo>
                <a:lnTo>
                  <a:pt x="4391024" y="657240"/>
                </a:lnTo>
                <a:lnTo>
                  <a:pt x="4390972" y="657240"/>
                </a:lnTo>
                <a:lnTo>
                  <a:pt x="4391024" y="657492"/>
                </a:lnTo>
                <a:lnTo>
                  <a:pt x="4390972" y="657492"/>
                </a:lnTo>
                <a:lnTo>
                  <a:pt x="4391024" y="657743"/>
                </a:lnTo>
                <a:lnTo>
                  <a:pt x="4390972" y="657743"/>
                </a:lnTo>
                <a:lnTo>
                  <a:pt x="4391024" y="657995"/>
                </a:lnTo>
                <a:lnTo>
                  <a:pt x="4390972" y="657995"/>
                </a:lnTo>
                <a:lnTo>
                  <a:pt x="4391024" y="658246"/>
                </a:lnTo>
                <a:lnTo>
                  <a:pt x="4390972" y="658246"/>
                </a:lnTo>
                <a:lnTo>
                  <a:pt x="4391024" y="658498"/>
                </a:lnTo>
                <a:lnTo>
                  <a:pt x="4390972" y="658498"/>
                </a:lnTo>
                <a:lnTo>
                  <a:pt x="4391024" y="658749"/>
                </a:lnTo>
                <a:lnTo>
                  <a:pt x="4390972" y="658749"/>
                </a:lnTo>
                <a:lnTo>
                  <a:pt x="4391024" y="659001"/>
                </a:lnTo>
                <a:lnTo>
                  <a:pt x="4390972" y="659001"/>
                </a:lnTo>
                <a:lnTo>
                  <a:pt x="4391024" y="659252"/>
                </a:lnTo>
                <a:lnTo>
                  <a:pt x="4390972" y="659252"/>
                </a:lnTo>
                <a:lnTo>
                  <a:pt x="4391024" y="659504"/>
                </a:lnTo>
                <a:lnTo>
                  <a:pt x="4390972" y="659504"/>
                </a:lnTo>
                <a:lnTo>
                  <a:pt x="4391024" y="659755"/>
                </a:lnTo>
                <a:lnTo>
                  <a:pt x="4390972" y="659755"/>
                </a:lnTo>
                <a:lnTo>
                  <a:pt x="4391024" y="660007"/>
                </a:lnTo>
                <a:lnTo>
                  <a:pt x="4390972" y="660007"/>
                </a:lnTo>
                <a:lnTo>
                  <a:pt x="4391024" y="660259"/>
                </a:lnTo>
                <a:lnTo>
                  <a:pt x="4390972" y="660259"/>
                </a:lnTo>
                <a:lnTo>
                  <a:pt x="4391024" y="660510"/>
                </a:lnTo>
                <a:lnTo>
                  <a:pt x="4390972" y="660510"/>
                </a:lnTo>
                <a:lnTo>
                  <a:pt x="4391024" y="660762"/>
                </a:lnTo>
                <a:lnTo>
                  <a:pt x="4390972" y="660762"/>
                </a:lnTo>
                <a:lnTo>
                  <a:pt x="4391024" y="661013"/>
                </a:lnTo>
                <a:lnTo>
                  <a:pt x="4390972" y="661013"/>
                </a:lnTo>
                <a:lnTo>
                  <a:pt x="4391024" y="661265"/>
                </a:lnTo>
                <a:lnTo>
                  <a:pt x="4390972" y="661265"/>
                </a:lnTo>
                <a:lnTo>
                  <a:pt x="4391024" y="661516"/>
                </a:lnTo>
                <a:lnTo>
                  <a:pt x="4390972" y="661516"/>
                </a:lnTo>
                <a:lnTo>
                  <a:pt x="4391024" y="661768"/>
                </a:lnTo>
                <a:lnTo>
                  <a:pt x="4390972" y="661768"/>
                </a:lnTo>
                <a:lnTo>
                  <a:pt x="4391024" y="662019"/>
                </a:lnTo>
                <a:lnTo>
                  <a:pt x="4390972" y="662019"/>
                </a:lnTo>
                <a:lnTo>
                  <a:pt x="4391024" y="662271"/>
                </a:lnTo>
                <a:lnTo>
                  <a:pt x="4390972" y="662271"/>
                </a:lnTo>
                <a:lnTo>
                  <a:pt x="4391024" y="662523"/>
                </a:lnTo>
                <a:lnTo>
                  <a:pt x="4390972" y="662523"/>
                </a:lnTo>
                <a:lnTo>
                  <a:pt x="4391024" y="662774"/>
                </a:lnTo>
                <a:lnTo>
                  <a:pt x="4390972" y="662774"/>
                </a:lnTo>
                <a:lnTo>
                  <a:pt x="4391024" y="663026"/>
                </a:lnTo>
                <a:lnTo>
                  <a:pt x="4390972" y="663026"/>
                </a:lnTo>
                <a:lnTo>
                  <a:pt x="4391024" y="663277"/>
                </a:lnTo>
                <a:lnTo>
                  <a:pt x="4390972" y="663277"/>
                </a:lnTo>
                <a:lnTo>
                  <a:pt x="4391024" y="663529"/>
                </a:lnTo>
                <a:lnTo>
                  <a:pt x="4390972" y="663529"/>
                </a:lnTo>
                <a:lnTo>
                  <a:pt x="4391024" y="663780"/>
                </a:lnTo>
                <a:lnTo>
                  <a:pt x="4390972" y="663780"/>
                </a:lnTo>
                <a:lnTo>
                  <a:pt x="4391024" y="664032"/>
                </a:lnTo>
                <a:lnTo>
                  <a:pt x="4390972" y="664032"/>
                </a:lnTo>
                <a:lnTo>
                  <a:pt x="4391024" y="664283"/>
                </a:lnTo>
                <a:lnTo>
                  <a:pt x="4390972" y="664283"/>
                </a:lnTo>
                <a:lnTo>
                  <a:pt x="4391024" y="664535"/>
                </a:lnTo>
                <a:lnTo>
                  <a:pt x="4390972" y="664535"/>
                </a:lnTo>
                <a:lnTo>
                  <a:pt x="4391024" y="664786"/>
                </a:lnTo>
                <a:lnTo>
                  <a:pt x="4390972" y="664786"/>
                </a:lnTo>
                <a:lnTo>
                  <a:pt x="4391024" y="665038"/>
                </a:lnTo>
                <a:lnTo>
                  <a:pt x="4390972" y="665038"/>
                </a:lnTo>
                <a:lnTo>
                  <a:pt x="4391024" y="665289"/>
                </a:lnTo>
                <a:lnTo>
                  <a:pt x="4390972" y="665289"/>
                </a:lnTo>
                <a:lnTo>
                  <a:pt x="4391024" y="665541"/>
                </a:lnTo>
                <a:lnTo>
                  <a:pt x="4390972" y="665541"/>
                </a:lnTo>
                <a:lnTo>
                  <a:pt x="4391024" y="665792"/>
                </a:lnTo>
                <a:lnTo>
                  <a:pt x="4390972" y="665792"/>
                </a:lnTo>
                <a:lnTo>
                  <a:pt x="4391024" y="666044"/>
                </a:lnTo>
                <a:lnTo>
                  <a:pt x="4390972" y="666044"/>
                </a:lnTo>
                <a:lnTo>
                  <a:pt x="4391024" y="666296"/>
                </a:lnTo>
                <a:lnTo>
                  <a:pt x="4390972" y="666296"/>
                </a:lnTo>
                <a:lnTo>
                  <a:pt x="4391024" y="666547"/>
                </a:lnTo>
                <a:lnTo>
                  <a:pt x="4390972" y="666547"/>
                </a:lnTo>
                <a:lnTo>
                  <a:pt x="4391024" y="666799"/>
                </a:lnTo>
                <a:lnTo>
                  <a:pt x="4390972" y="666799"/>
                </a:lnTo>
                <a:lnTo>
                  <a:pt x="4391024" y="667050"/>
                </a:lnTo>
                <a:lnTo>
                  <a:pt x="4390972" y="667050"/>
                </a:lnTo>
                <a:lnTo>
                  <a:pt x="4391024" y="667302"/>
                </a:lnTo>
                <a:lnTo>
                  <a:pt x="4390972" y="667302"/>
                </a:lnTo>
                <a:lnTo>
                  <a:pt x="4391024" y="667553"/>
                </a:lnTo>
                <a:lnTo>
                  <a:pt x="4390972" y="667553"/>
                </a:lnTo>
                <a:lnTo>
                  <a:pt x="4391024" y="667805"/>
                </a:lnTo>
                <a:lnTo>
                  <a:pt x="4390972" y="667805"/>
                </a:lnTo>
                <a:lnTo>
                  <a:pt x="4391024" y="668056"/>
                </a:lnTo>
                <a:lnTo>
                  <a:pt x="4390972" y="668056"/>
                </a:lnTo>
                <a:lnTo>
                  <a:pt x="4391024" y="668308"/>
                </a:lnTo>
                <a:lnTo>
                  <a:pt x="4390972" y="668308"/>
                </a:lnTo>
                <a:lnTo>
                  <a:pt x="4391024" y="668560"/>
                </a:lnTo>
                <a:lnTo>
                  <a:pt x="4390972" y="668560"/>
                </a:lnTo>
                <a:lnTo>
                  <a:pt x="4391024" y="668811"/>
                </a:lnTo>
                <a:lnTo>
                  <a:pt x="4390972" y="668811"/>
                </a:lnTo>
                <a:lnTo>
                  <a:pt x="4391024" y="669063"/>
                </a:lnTo>
                <a:lnTo>
                  <a:pt x="4390972" y="669063"/>
                </a:lnTo>
                <a:lnTo>
                  <a:pt x="4391024" y="669314"/>
                </a:lnTo>
                <a:lnTo>
                  <a:pt x="4390972" y="669314"/>
                </a:lnTo>
                <a:lnTo>
                  <a:pt x="4391024" y="669566"/>
                </a:lnTo>
                <a:lnTo>
                  <a:pt x="4390972" y="669566"/>
                </a:lnTo>
                <a:lnTo>
                  <a:pt x="4391024" y="669817"/>
                </a:lnTo>
                <a:lnTo>
                  <a:pt x="4390972" y="669817"/>
                </a:lnTo>
                <a:lnTo>
                  <a:pt x="4391024" y="670069"/>
                </a:lnTo>
                <a:lnTo>
                  <a:pt x="4390972" y="670069"/>
                </a:lnTo>
                <a:lnTo>
                  <a:pt x="4391024" y="670320"/>
                </a:lnTo>
                <a:lnTo>
                  <a:pt x="4390972" y="670320"/>
                </a:lnTo>
                <a:lnTo>
                  <a:pt x="4391024" y="670572"/>
                </a:lnTo>
                <a:lnTo>
                  <a:pt x="4390972" y="670572"/>
                </a:lnTo>
                <a:lnTo>
                  <a:pt x="4391024" y="670823"/>
                </a:lnTo>
                <a:lnTo>
                  <a:pt x="4390972" y="670823"/>
                </a:lnTo>
                <a:lnTo>
                  <a:pt x="4391024" y="671075"/>
                </a:lnTo>
                <a:lnTo>
                  <a:pt x="4390972" y="671075"/>
                </a:lnTo>
                <a:lnTo>
                  <a:pt x="4391024" y="671326"/>
                </a:lnTo>
                <a:lnTo>
                  <a:pt x="4390972" y="671326"/>
                </a:lnTo>
                <a:lnTo>
                  <a:pt x="4391024" y="671578"/>
                </a:lnTo>
                <a:lnTo>
                  <a:pt x="4295013" y="671578"/>
                </a:lnTo>
                <a:lnTo>
                  <a:pt x="4257027" y="492914"/>
                </a:lnTo>
                <a:lnTo>
                  <a:pt x="4183975" y="671578"/>
                </a:lnTo>
                <a:lnTo>
                  <a:pt x="4087547" y="671578"/>
                </a:lnTo>
                <a:lnTo>
                  <a:pt x="4087647" y="671326"/>
                </a:lnTo>
                <a:lnTo>
                  <a:pt x="4087547" y="671326"/>
                </a:lnTo>
                <a:lnTo>
                  <a:pt x="4087646" y="671075"/>
                </a:lnTo>
                <a:lnTo>
                  <a:pt x="4087547" y="671075"/>
                </a:lnTo>
                <a:lnTo>
                  <a:pt x="4087647" y="670823"/>
                </a:lnTo>
                <a:lnTo>
                  <a:pt x="4087547" y="670823"/>
                </a:lnTo>
                <a:lnTo>
                  <a:pt x="4087646" y="670572"/>
                </a:lnTo>
                <a:lnTo>
                  <a:pt x="4087547" y="670572"/>
                </a:lnTo>
                <a:lnTo>
                  <a:pt x="4087647" y="670320"/>
                </a:lnTo>
                <a:lnTo>
                  <a:pt x="4087547" y="670320"/>
                </a:lnTo>
                <a:lnTo>
                  <a:pt x="4087646" y="670069"/>
                </a:lnTo>
                <a:lnTo>
                  <a:pt x="4087547" y="670069"/>
                </a:lnTo>
                <a:lnTo>
                  <a:pt x="4087647" y="669817"/>
                </a:lnTo>
                <a:lnTo>
                  <a:pt x="4087547" y="669817"/>
                </a:lnTo>
                <a:lnTo>
                  <a:pt x="4087646" y="669566"/>
                </a:lnTo>
                <a:lnTo>
                  <a:pt x="4087547" y="669566"/>
                </a:lnTo>
                <a:lnTo>
                  <a:pt x="4087647" y="669314"/>
                </a:lnTo>
                <a:lnTo>
                  <a:pt x="4087547" y="669314"/>
                </a:lnTo>
                <a:lnTo>
                  <a:pt x="4087646" y="669063"/>
                </a:lnTo>
                <a:lnTo>
                  <a:pt x="4087547" y="669063"/>
                </a:lnTo>
                <a:lnTo>
                  <a:pt x="4087647" y="668811"/>
                </a:lnTo>
                <a:lnTo>
                  <a:pt x="4087547" y="668811"/>
                </a:lnTo>
                <a:lnTo>
                  <a:pt x="4087646" y="668560"/>
                </a:lnTo>
                <a:lnTo>
                  <a:pt x="4087547" y="668560"/>
                </a:lnTo>
                <a:lnTo>
                  <a:pt x="4087647" y="668308"/>
                </a:lnTo>
                <a:lnTo>
                  <a:pt x="4087547" y="668308"/>
                </a:lnTo>
                <a:lnTo>
                  <a:pt x="4087647" y="668056"/>
                </a:lnTo>
                <a:lnTo>
                  <a:pt x="4087547" y="668056"/>
                </a:lnTo>
                <a:lnTo>
                  <a:pt x="4087646" y="667805"/>
                </a:lnTo>
                <a:lnTo>
                  <a:pt x="4087547" y="667805"/>
                </a:lnTo>
                <a:lnTo>
                  <a:pt x="4087647" y="667553"/>
                </a:lnTo>
                <a:lnTo>
                  <a:pt x="4087547" y="667553"/>
                </a:lnTo>
                <a:lnTo>
                  <a:pt x="4087646" y="667302"/>
                </a:lnTo>
                <a:lnTo>
                  <a:pt x="4087547" y="667302"/>
                </a:lnTo>
                <a:lnTo>
                  <a:pt x="4087647" y="667050"/>
                </a:lnTo>
                <a:lnTo>
                  <a:pt x="4087547" y="667050"/>
                </a:lnTo>
                <a:lnTo>
                  <a:pt x="4087646" y="666799"/>
                </a:lnTo>
                <a:lnTo>
                  <a:pt x="4087547" y="666799"/>
                </a:lnTo>
                <a:lnTo>
                  <a:pt x="4087647" y="666547"/>
                </a:lnTo>
                <a:lnTo>
                  <a:pt x="4087547" y="666547"/>
                </a:lnTo>
                <a:lnTo>
                  <a:pt x="4087646" y="666296"/>
                </a:lnTo>
                <a:lnTo>
                  <a:pt x="4087547" y="666296"/>
                </a:lnTo>
                <a:lnTo>
                  <a:pt x="4087647" y="666044"/>
                </a:lnTo>
                <a:lnTo>
                  <a:pt x="4087547" y="666044"/>
                </a:lnTo>
                <a:lnTo>
                  <a:pt x="4087647" y="665792"/>
                </a:lnTo>
                <a:lnTo>
                  <a:pt x="4087547" y="665792"/>
                </a:lnTo>
                <a:lnTo>
                  <a:pt x="4087646" y="665541"/>
                </a:lnTo>
                <a:lnTo>
                  <a:pt x="4087547" y="665541"/>
                </a:lnTo>
                <a:lnTo>
                  <a:pt x="4087647" y="665289"/>
                </a:lnTo>
                <a:lnTo>
                  <a:pt x="4087547" y="665289"/>
                </a:lnTo>
                <a:lnTo>
                  <a:pt x="4087646" y="665038"/>
                </a:lnTo>
                <a:lnTo>
                  <a:pt x="4087547" y="665038"/>
                </a:lnTo>
                <a:lnTo>
                  <a:pt x="4087647" y="664786"/>
                </a:lnTo>
                <a:lnTo>
                  <a:pt x="4087547" y="664786"/>
                </a:lnTo>
                <a:lnTo>
                  <a:pt x="4087646" y="664535"/>
                </a:lnTo>
                <a:lnTo>
                  <a:pt x="4087547" y="664535"/>
                </a:lnTo>
                <a:lnTo>
                  <a:pt x="4087647" y="664283"/>
                </a:lnTo>
                <a:lnTo>
                  <a:pt x="4087547" y="664283"/>
                </a:lnTo>
                <a:lnTo>
                  <a:pt x="4087646" y="664032"/>
                </a:lnTo>
                <a:lnTo>
                  <a:pt x="4087547" y="664032"/>
                </a:lnTo>
                <a:lnTo>
                  <a:pt x="4087647" y="663780"/>
                </a:lnTo>
                <a:lnTo>
                  <a:pt x="4087547" y="663780"/>
                </a:lnTo>
                <a:lnTo>
                  <a:pt x="4087646" y="663529"/>
                </a:lnTo>
                <a:lnTo>
                  <a:pt x="4087547" y="663529"/>
                </a:lnTo>
                <a:lnTo>
                  <a:pt x="4087647" y="663277"/>
                </a:lnTo>
                <a:lnTo>
                  <a:pt x="4087547" y="663277"/>
                </a:lnTo>
                <a:lnTo>
                  <a:pt x="4087646" y="663026"/>
                </a:lnTo>
                <a:lnTo>
                  <a:pt x="4087547" y="663026"/>
                </a:lnTo>
                <a:lnTo>
                  <a:pt x="4087647" y="662774"/>
                </a:lnTo>
                <a:lnTo>
                  <a:pt x="4087547" y="662774"/>
                </a:lnTo>
                <a:lnTo>
                  <a:pt x="4087646" y="662523"/>
                </a:lnTo>
                <a:lnTo>
                  <a:pt x="4087547" y="662523"/>
                </a:lnTo>
                <a:lnTo>
                  <a:pt x="4087647" y="662271"/>
                </a:lnTo>
                <a:lnTo>
                  <a:pt x="4087547" y="662271"/>
                </a:lnTo>
                <a:lnTo>
                  <a:pt x="4087647" y="662019"/>
                </a:lnTo>
                <a:lnTo>
                  <a:pt x="4087547" y="662019"/>
                </a:lnTo>
                <a:lnTo>
                  <a:pt x="4087646" y="661768"/>
                </a:lnTo>
                <a:lnTo>
                  <a:pt x="4087547" y="661768"/>
                </a:lnTo>
                <a:lnTo>
                  <a:pt x="4087647" y="661516"/>
                </a:lnTo>
                <a:lnTo>
                  <a:pt x="4087547" y="661516"/>
                </a:lnTo>
                <a:lnTo>
                  <a:pt x="4087646" y="661265"/>
                </a:lnTo>
                <a:lnTo>
                  <a:pt x="4087547" y="661265"/>
                </a:lnTo>
                <a:lnTo>
                  <a:pt x="4087647" y="661013"/>
                </a:lnTo>
                <a:lnTo>
                  <a:pt x="4087547" y="661013"/>
                </a:lnTo>
                <a:lnTo>
                  <a:pt x="4087646" y="660762"/>
                </a:lnTo>
                <a:lnTo>
                  <a:pt x="4087547" y="660762"/>
                </a:lnTo>
                <a:lnTo>
                  <a:pt x="4087647" y="660510"/>
                </a:lnTo>
                <a:lnTo>
                  <a:pt x="4087547" y="660510"/>
                </a:lnTo>
                <a:lnTo>
                  <a:pt x="4087646" y="660259"/>
                </a:lnTo>
                <a:lnTo>
                  <a:pt x="4087547" y="660259"/>
                </a:lnTo>
                <a:lnTo>
                  <a:pt x="4087647" y="660007"/>
                </a:lnTo>
                <a:lnTo>
                  <a:pt x="4087547" y="660007"/>
                </a:lnTo>
                <a:lnTo>
                  <a:pt x="4087647" y="659755"/>
                </a:lnTo>
                <a:lnTo>
                  <a:pt x="4087547" y="659755"/>
                </a:lnTo>
                <a:lnTo>
                  <a:pt x="4087646" y="659504"/>
                </a:lnTo>
                <a:lnTo>
                  <a:pt x="4087547" y="659504"/>
                </a:lnTo>
                <a:lnTo>
                  <a:pt x="4087647" y="659252"/>
                </a:lnTo>
                <a:lnTo>
                  <a:pt x="4087547" y="659252"/>
                </a:lnTo>
                <a:lnTo>
                  <a:pt x="4087646" y="659001"/>
                </a:lnTo>
                <a:lnTo>
                  <a:pt x="4087547" y="659001"/>
                </a:lnTo>
                <a:lnTo>
                  <a:pt x="4087647" y="658749"/>
                </a:lnTo>
                <a:lnTo>
                  <a:pt x="4087547" y="658749"/>
                </a:lnTo>
                <a:lnTo>
                  <a:pt x="4087646" y="658498"/>
                </a:lnTo>
                <a:lnTo>
                  <a:pt x="4087547" y="658498"/>
                </a:lnTo>
                <a:lnTo>
                  <a:pt x="4087647" y="658246"/>
                </a:lnTo>
                <a:lnTo>
                  <a:pt x="4087547" y="658246"/>
                </a:lnTo>
                <a:lnTo>
                  <a:pt x="4087646" y="657995"/>
                </a:lnTo>
                <a:lnTo>
                  <a:pt x="4087547" y="657995"/>
                </a:lnTo>
                <a:lnTo>
                  <a:pt x="4087647" y="657743"/>
                </a:lnTo>
                <a:lnTo>
                  <a:pt x="4087547" y="657743"/>
                </a:lnTo>
                <a:lnTo>
                  <a:pt x="4087646" y="657492"/>
                </a:lnTo>
                <a:lnTo>
                  <a:pt x="4087547" y="657492"/>
                </a:lnTo>
                <a:lnTo>
                  <a:pt x="4087647" y="657240"/>
                </a:lnTo>
                <a:lnTo>
                  <a:pt x="4087547" y="657240"/>
                </a:lnTo>
                <a:lnTo>
                  <a:pt x="4087646" y="656989"/>
                </a:lnTo>
                <a:lnTo>
                  <a:pt x="4087547" y="656989"/>
                </a:lnTo>
                <a:lnTo>
                  <a:pt x="4087647" y="656737"/>
                </a:lnTo>
                <a:lnTo>
                  <a:pt x="4087547" y="656737"/>
                </a:lnTo>
                <a:lnTo>
                  <a:pt x="4087647" y="656485"/>
                </a:lnTo>
                <a:lnTo>
                  <a:pt x="4087547" y="656485"/>
                </a:lnTo>
                <a:lnTo>
                  <a:pt x="4087646" y="656234"/>
                </a:lnTo>
                <a:lnTo>
                  <a:pt x="4087547" y="656234"/>
                </a:lnTo>
                <a:lnTo>
                  <a:pt x="4087647" y="655982"/>
                </a:lnTo>
                <a:lnTo>
                  <a:pt x="4087547" y="655982"/>
                </a:lnTo>
                <a:lnTo>
                  <a:pt x="4087646" y="655731"/>
                </a:lnTo>
                <a:lnTo>
                  <a:pt x="4087547" y="655731"/>
                </a:lnTo>
                <a:lnTo>
                  <a:pt x="4087647" y="655479"/>
                </a:lnTo>
                <a:lnTo>
                  <a:pt x="4087547" y="655479"/>
                </a:lnTo>
                <a:lnTo>
                  <a:pt x="4087646" y="655228"/>
                </a:lnTo>
                <a:lnTo>
                  <a:pt x="4087547" y="655228"/>
                </a:lnTo>
                <a:lnTo>
                  <a:pt x="4087647" y="654976"/>
                </a:lnTo>
                <a:lnTo>
                  <a:pt x="4087547" y="654976"/>
                </a:lnTo>
                <a:lnTo>
                  <a:pt x="4087646" y="654725"/>
                </a:lnTo>
                <a:lnTo>
                  <a:pt x="4087547" y="654725"/>
                </a:lnTo>
                <a:lnTo>
                  <a:pt x="4087647" y="654473"/>
                </a:lnTo>
                <a:lnTo>
                  <a:pt x="4087547" y="654473"/>
                </a:lnTo>
                <a:lnTo>
                  <a:pt x="4087647" y="654221"/>
                </a:lnTo>
                <a:lnTo>
                  <a:pt x="4087547" y="654221"/>
                </a:lnTo>
                <a:lnTo>
                  <a:pt x="4087646" y="653970"/>
                </a:lnTo>
                <a:lnTo>
                  <a:pt x="4087547" y="653970"/>
                </a:lnTo>
                <a:lnTo>
                  <a:pt x="4087647" y="653718"/>
                </a:lnTo>
                <a:lnTo>
                  <a:pt x="4087547" y="653718"/>
                </a:lnTo>
                <a:lnTo>
                  <a:pt x="4087646" y="653467"/>
                </a:lnTo>
                <a:lnTo>
                  <a:pt x="4087547" y="653467"/>
                </a:lnTo>
                <a:lnTo>
                  <a:pt x="4087647" y="653215"/>
                </a:lnTo>
                <a:lnTo>
                  <a:pt x="4087547" y="653215"/>
                </a:lnTo>
                <a:lnTo>
                  <a:pt x="4087646" y="652964"/>
                </a:lnTo>
                <a:lnTo>
                  <a:pt x="4087547" y="652964"/>
                </a:lnTo>
                <a:lnTo>
                  <a:pt x="4087647" y="652712"/>
                </a:lnTo>
                <a:lnTo>
                  <a:pt x="4087547" y="652712"/>
                </a:lnTo>
                <a:lnTo>
                  <a:pt x="4087646" y="652461"/>
                </a:lnTo>
                <a:lnTo>
                  <a:pt x="4087547" y="652461"/>
                </a:lnTo>
                <a:lnTo>
                  <a:pt x="4087647" y="652209"/>
                </a:lnTo>
                <a:lnTo>
                  <a:pt x="4087547" y="652209"/>
                </a:lnTo>
                <a:lnTo>
                  <a:pt x="4087646" y="651958"/>
                </a:lnTo>
                <a:lnTo>
                  <a:pt x="4087547" y="651958"/>
                </a:lnTo>
                <a:lnTo>
                  <a:pt x="4087647" y="651706"/>
                </a:lnTo>
                <a:lnTo>
                  <a:pt x="4087547" y="651706"/>
                </a:lnTo>
                <a:lnTo>
                  <a:pt x="4087646" y="651455"/>
                </a:lnTo>
                <a:lnTo>
                  <a:pt x="4087547" y="651455"/>
                </a:lnTo>
                <a:lnTo>
                  <a:pt x="4087647" y="651203"/>
                </a:lnTo>
                <a:lnTo>
                  <a:pt x="4087547" y="651203"/>
                </a:lnTo>
                <a:lnTo>
                  <a:pt x="4168849" y="444909"/>
                </a:lnTo>
                <a:lnTo>
                  <a:pt x="4123447" y="444909"/>
                </a:lnTo>
                <a:lnTo>
                  <a:pt x="4123484" y="444657"/>
                </a:lnTo>
                <a:lnTo>
                  <a:pt x="4123447" y="444657"/>
                </a:lnTo>
                <a:lnTo>
                  <a:pt x="4123484" y="444406"/>
                </a:lnTo>
                <a:lnTo>
                  <a:pt x="4123447" y="444406"/>
                </a:lnTo>
                <a:lnTo>
                  <a:pt x="4123484" y="444154"/>
                </a:lnTo>
                <a:lnTo>
                  <a:pt x="4123447" y="444154"/>
                </a:lnTo>
                <a:lnTo>
                  <a:pt x="4123484" y="443903"/>
                </a:lnTo>
                <a:lnTo>
                  <a:pt x="4123447" y="443903"/>
                </a:lnTo>
                <a:lnTo>
                  <a:pt x="4123484" y="443651"/>
                </a:lnTo>
                <a:lnTo>
                  <a:pt x="4123447" y="443651"/>
                </a:lnTo>
                <a:lnTo>
                  <a:pt x="4123484" y="443400"/>
                </a:lnTo>
                <a:lnTo>
                  <a:pt x="4123447" y="443400"/>
                </a:lnTo>
                <a:lnTo>
                  <a:pt x="4123484" y="443148"/>
                </a:lnTo>
                <a:lnTo>
                  <a:pt x="4123447" y="443148"/>
                </a:lnTo>
                <a:lnTo>
                  <a:pt x="4123484" y="442897"/>
                </a:lnTo>
                <a:lnTo>
                  <a:pt x="4123447" y="442897"/>
                </a:lnTo>
                <a:lnTo>
                  <a:pt x="4123484" y="442645"/>
                </a:lnTo>
                <a:lnTo>
                  <a:pt x="4123447" y="442645"/>
                </a:lnTo>
                <a:lnTo>
                  <a:pt x="4123484" y="442394"/>
                </a:lnTo>
                <a:lnTo>
                  <a:pt x="4123447" y="442394"/>
                </a:lnTo>
                <a:lnTo>
                  <a:pt x="4123484" y="442142"/>
                </a:lnTo>
                <a:lnTo>
                  <a:pt x="4123447" y="442142"/>
                </a:lnTo>
                <a:lnTo>
                  <a:pt x="4123484" y="441891"/>
                </a:lnTo>
                <a:lnTo>
                  <a:pt x="4123447" y="441891"/>
                </a:lnTo>
                <a:lnTo>
                  <a:pt x="4123484" y="441639"/>
                </a:lnTo>
                <a:lnTo>
                  <a:pt x="4123447" y="441639"/>
                </a:lnTo>
                <a:lnTo>
                  <a:pt x="4123484" y="441387"/>
                </a:lnTo>
                <a:lnTo>
                  <a:pt x="4123447" y="441387"/>
                </a:lnTo>
                <a:lnTo>
                  <a:pt x="4123484" y="441136"/>
                </a:lnTo>
                <a:lnTo>
                  <a:pt x="4123447" y="441136"/>
                </a:lnTo>
                <a:lnTo>
                  <a:pt x="4123484" y="440884"/>
                </a:lnTo>
                <a:lnTo>
                  <a:pt x="4123447" y="440884"/>
                </a:lnTo>
                <a:lnTo>
                  <a:pt x="4123484" y="440633"/>
                </a:lnTo>
                <a:lnTo>
                  <a:pt x="4123447" y="440633"/>
                </a:lnTo>
                <a:lnTo>
                  <a:pt x="4123484" y="440381"/>
                </a:lnTo>
                <a:lnTo>
                  <a:pt x="4123447" y="440381"/>
                </a:lnTo>
                <a:lnTo>
                  <a:pt x="4123484" y="440130"/>
                </a:lnTo>
                <a:lnTo>
                  <a:pt x="4123447" y="440130"/>
                </a:lnTo>
                <a:lnTo>
                  <a:pt x="4123484" y="439878"/>
                </a:lnTo>
                <a:lnTo>
                  <a:pt x="4123447" y="439878"/>
                </a:lnTo>
                <a:lnTo>
                  <a:pt x="4123484" y="439627"/>
                </a:lnTo>
                <a:lnTo>
                  <a:pt x="4123447" y="439627"/>
                </a:lnTo>
                <a:lnTo>
                  <a:pt x="4123484" y="439375"/>
                </a:lnTo>
                <a:lnTo>
                  <a:pt x="4123447" y="439375"/>
                </a:lnTo>
                <a:lnTo>
                  <a:pt x="4123484" y="439123"/>
                </a:lnTo>
                <a:lnTo>
                  <a:pt x="4123447" y="439123"/>
                </a:lnTo>
                <a:lnTo>
                  <a:pt x="4123484" y="438872"/>
                </a:lnTo>
                <a:lnTo>
                  <a:pt x="4123447" y="438872"/>
                </a:lnTo>
                <a:lnTo>
                  <a:pt x="4123484" y="438620"/>
                </a:lnTo>
                <a:lnTo>
                  <a:pt x="4123447" y="438620"/>
                </a:lnTo>
                <a:lnTo>
                  <a:pt x="4123484" y="438369"/>
                </a:lnTo>
                <a:lnTo>
                  <a:pt x="4123447" y="438369"/>
                </a:lnTo>
                <a:lnTo>
                  <a:pt x="4123484" y="438117"/>
                </a:lnTo>
                <a:lnTo>
                  <a:pt x="4123447" y="438117"/>
                </a:lnTo>
                <a:lnTo>
                  <a:pt x="4123484" y="437866"/>
                </a:lnTo>
                <a:lnTo>
                  <a:pt x="4123447" y="437866"/>
                </a:lnTo>
                <a:lnTo>
                  <a:pt x="4123484" y="437614"/>
                </a:lnTo>
                <a:lnTo>
                  <a:pt x="4123447" y="437614"/>
                </a:lnTo>
                <a:lnTo>
                  <a:pt x="4123484" y="437363"/>
                </a:lnTo>
                <a:lnTo>
                  <a:pt x="4123447" y="437363"/>
                </a:lnTo>
                <a:lnTo>
                  <a:pt x="4123484" y="437111"/>
                </a:lnTo>
                <a:lnTo>
                  <a:pt x="4123447" y="437111"/>
                </a:lnTo>
                <a:lnTo>
                  <a:pt x="4123484" y="436860"/>
                </a:lnTo>
                <a:lnTo>
                  <a:pt x="4123447" y="436860"/>
                </a:lnTo>
                <a:lnTo>
                  <a:pt x="4123484" y="436608"/>
                </a:lnTo>
                <a:lnTo>
                  <a:pt x="4123447" y="436608"/>
                </a:lnTo>
                <a:lnTo>
                  <a:pt x="4123484" y="436357"/>
                </a:lnTo>
                <a:lnTo>
                  <a:pt x="4123447" y="436357"/>
                </a:lnTo>
                <a:lnTo>
                  <a:pt x="4123484" y="436105"/>
                </a:lnTo>
                <a:lnTo>
                  <a:pt x="4123447" y="436105"/>
                </a:lnTo>
                <a:lnTo>
                  <a:pt x="4123484" y="435854"/>
                </a:lnTo>
                <a:lnTo>
                  <a:pt x="4123447" y="435854"/>
                </a:lnTo>
                <a:lnTo>
                  <a:pt x="4123484" y="435602"/>
                </a:lnTo>
                <a:lnTo>
                  <a:pt x="4123447" y="435602"/>
                </a:lnTo>
                <a:lnTo>
                  <a:pt x="4123484" y="435350"/>
                </a:lnTo>
                <a:lnTo>
                  <a:pt x="4123447" y="435350"/>
                </a:lnTo>
                <a:lnTo>
                  <a:pt x="4123484" y="435099"/>
                </a:lnTo>
                <a:lnTo>
                  <a:pt x="4123447" y="435099"/>
                </a:lnTo>
                <a:lnTo>
                  <a:pt x="4123484" y="434847"/>
                </a:lnTo>
                <a:lnTo>
                  <a:pt x="4123447" y="434847"/>
                </a:lnTo>
                <a:lnTo>
                  <a:pt x="4123484" y="434596"/>
                </a:lnTo>
                <a:lnTo>
                  <a:pt x="4123447" y="434596"/>
                </a:lnTo>
                <a:lnTo>
                  <a:pt x="4123484" y="434344"/>
                </a:lnTo>
                <a:lnTo>
                  <a:pt x="4123447" y="434344"/>
                </a:lnTo>
                <a:lnTo>
                  <a:pt x="4123484" y="434093"/>
                </a:lnTo>
                <a:lnTo>
                  <a:pt x="4123447" y="434093"/>
                </a:lnTo>
                <a:lnTo>
                  <a:pt x="4123484" y="433841"/>
                </a:lnTo>
                <a:lnTo>
                  <a:pt x="4123447" y="433841"/>
                </a:lnTo>
                <a:lnTo>
                  <a:pt x="4123484" y="433590"/>
                </a:lnTo>
                <a:lnTo>
                  <a:pt x="4123447" y="433590"/>
                </a:lnTo>
                <a:lnTo>
                  <a:pt x="4123484" y="433338"/>
                </a:lnTo>
                <a:lnTo>
                  <a:pt x="4123447" y="433338"/>
                </a:lnTo>
                <a:lnTo>
                  <a:pt x="4123484" y="433086"/>
                </a:lnTo>
                <a:lnTo>
                  <a:pt x="4123447" y="433086"/>
                </a:lnTo>
                <a:lnTo>
                  <a:pt x="4123484" y="432835"/>
                </a:lnTo>
                <a:lnTo>
                  <a:pt x="4123447" y="432835"/>
                </a:lnTo>
                <a:lnTo>
                  <a:pt x="4123484" y="432583"/>
                </a:lnTo>
                <a:lnTo>
                  <a:pt x="4123447" y="432583"/>
                </a:lnTo>
                <a:lnTo>
                  <a:pt x="4123484" y="432332"/>
                </a:lnTo>
                <a:lnTo>
                  <a:pt x="4123447" y="432332"/>
                </a:lnTo>
                <a:lnTo>
                  <a:pt x="4123484" y="432080"/>
                </a:lnTo>
                <a:lnTo>
                  <a:pt x="4123447" y="432080"/>
                </a:lnTo>
                <a:lnTo>
                  <a:pt x="4123484" y="431829"/>
                </a:lnTo>
                <a:lnTo>
                  <a:pt x="4123447" y="431829"/>
                </a:lnTo>
                <a:lnTo>
                  <a:pt x="4123484" y="431577"/>
                </a:lnTo>
                <a:lnTo>
                  <a:pt x="4123447" y="431577"/>
                </a:lnTo>
                <a:lnTo>
                  <a:pt x="4123484" y="431326"/>
                </a:lnTo>
                <a:lnTo>
                  <a:pt x="4123447" y="431326"/>
                </a:lnTo>
                <a:lnTo>
                  <a:pt x="4123484" y="431074"/>
                </a:lnTo>
                <a:lnTo>
                  <a:pt x="4123447" y="431074"/>
                </a:lnTo>
                <a:lnTo>
                  <a:pt x="4123484" y="430823"/>
                </a:lnTo>
                <a:lnTo>
                  <a:pt x="4123447" y="430823"/>
                </a:lnTo>
                <a:lnTo>
                  <a:pt x="4123484" y="430571"/>
                </a:lnTo>
                <a:lnTo>
                  <a:pt x="4123447" y="430571"/>
                </a:lnTo>
                <a:lnTo>
                  <a:pt x="4123484" y="430320"/>
                </a:lnTo>
                <a:lnTo>
                  <a:pt x="4123447" y="430320"/>
                </a:lnTo>
                <a:lnTo>
                  <a:pt x="4123484" y="430068"/>
                </a:lnTo>
                <a:lnTo>
                  <a:pt x="4123447" y="430068"/>
                </a:lnTo>
                <a:lnTo>
                  <a:pt x="4123484" y="429816"/>
                </a:lnTo>
                <a:lnTo>
                  <a:pt x="4123447" y="429816"/>
                </a:lnTo>
                <a:lnTo>
                  <a:pt x="4123484" y="429565"/>
                </a:lnTo>
                <a:lnTo>
                  <a:pt x="4123447" y="429565"/>
                </a:lnTo>
                <a:lnTo>
                  <a:pt x="4123484" y="429313"/>
                </a:lnTo>
                <a:lnTo>
                  <a:pt x="4123447" y="429313"/>
                </a:lnTo>
                <a:lnTo>
                  <a:pt x="4123484" y="429062"/>
                </a:lnTo>
                <a:lnTo>
                  <a:pt x="4123447" y="429062"/>
                </a:lnTo>
                <a:lnTo>
                  <a:pt x="4123484" y="428810"/>
                </a:lnTo>
                <a:lnTo>
                  <a:pt x="4123447" y="428810"/>
                </a:lnTo>
                <a:lnTo>
                  <a:pt x="4123484" y="428559"/>
                </a:lnTo>
                <a:lnTo>
                  <a:pt x="4123447" y="428559"/>
                </a:lnTo>
                <a:lnTo>
                  <a:pt x="4123484" y="428307"/>
                </a:lnTo>
                <a:lnTo>
                  <a:pt x="4123447" y="428307"/>
                </a:lnTo>
                <a:lnTo>
                  <a:pt x="4123484" y="428056"/>
                </a:lnTo>
                <a:lnTo>
                  <a:pt x="4123447" y="428056"/>
                </a:lnTo>
                <a:lnTo>
                  <a:pt x="4123484" y="427804"/>
                </a:lnTo>
                <a:lnTo>
                  <a:pt x="4123447" y="427804"/>
                </a:lnTo>
                <a:lnTo>
                  <a:pt x="4123484" y="427552"/>
                </a:lnTo>
                <a:lnTo>
                  <a:pt x="4123447" y="427552"/>
                </a:lnTo>
                <a:lnTo>
                  <a:pt x="4123484" y="427301"/>
                </a:lnTo>
                <a:lnTo>
                  <a:pt x="4123447" y="427301"/>
                </a:lnTo>
                <a:lnTo>
                  <a:pt x="4123484" y="427049"/>
                </a:lnTo>
                <a:lnTo>
                  <a:pt x="4123447" y="427049"/>
                </a:lnTo>
                <a:lnTo>
                  <a:pt x="4123484" y="426798"/>
                </a:lnTo>
                <a:lnTo>
                  <a:pt x="4123447" y="426798"/>
                </a:lnTo>
                <a:lnTo>
                  <a:pt x="4123484" y="426546"/>
                </a:lnTo>
                <a:lnTo>
                  <a:pt x="4123447" y="426546"/>
                </a:lnTo>
                <a:lnTo>
                  <a:pt x="4123484" y="426295"/>
                </a:lnTo>
                <a:lnTo>
                  <a:pt x="4123447" y="426295"/>
                </a:lnTo>
                <a:lnTo>
                  <a:pt x="4123484" y="426043"/>
                </a:lnTo>
                <a:lnTo>
                  <a:pt x="4123447" y="426043"/>
                </a:lnTo>
                <a:lnTo>
                  <a:pt x="4123484" y="425792"/>
                </a:lnTo>
                <a:lnTo>
                  <a:pt x="4123447" y="425792"/>
                </a:lnTo>
                <a:lnTo>
                  <a:pt x="4123484" y="425540"/>
                </a:lnTo>
                <a:lnTo>
                  <a:pt x="4123447" y="425540"/>
                </a:lnTo>
                <a:lnTo>
                  <a:pt x="4123484" y="425289"/>
                </a:lnTo>
                <a:lnTo>
                  <a:pt x="4123447" y="425289"/>
                </a:lnTo>
                <a:lnTo>
                  <a:pt x="4123484" y="425037"/>
                </a:lnTo>
                <a:lnTo>
                  <a:pt x="4123447" y="425037"/>
                </a:lnTo>
                <a:lnTo>
                  <a:pt x="4123484" y="424786"/>
                </a:lnTo>
                <a:lnTo>
                  <a:pt x="4123447" y="424786"/>
                </a:lnTo>
                <a:lnTo>
                  <a:pt x="4123484" y="424534"/>
                </a:lnTo>
                <a:lnTo>
                  <a:pt x="4123447" y="424534"/>
                </a:lnTo>
                <a:lnTo>
                  <a:pt x="4177811" y="49224"/>
                </a:lnTo>
                <a:lnTo>
                  <a:pt x="4172287" y="30811"/>
                </a:lnTo>
                <a:lnTo>
                  <a:pt x="4172363" y="30811"/>
                </a:lnTo>
                <a:lnTo>
                  <a:pt x="4172287" y="30559"/>
                </a:lnTo>
                <a:lnTo>
                  <a:pt x="4172363" y="30559"/>
                </a:lnTo>
                <a:lnTo>
                  <a:pt x="4172287" y="30308"/>
                </a:lnTo>
                <a:lnTo>
                  <a:pt x="4172363" y="30308"/>
                </a:lnTo>
                <a:lnTo>
                  <a:pt x="4172287" y="30056"/>
                </a:lnTo>
                <a:lnTo>
                  <a:pt x="4172363" y="30056"/>
                </a:lnTo>
                <a:lnTo>
                  <a:pt x="4172287" y="29805"/>
                </a:lnTo>
                <a:lnTo>
                  <a:pt x="4172363" y="29805"/>
                </a:lnTo>
                <a:lnTo>
                  <a:pt x="4172287" y="29553"/>
                </a:lnTo>
                <a:lnTo>
                  <a:pt x="4172363" y="29553"/>
                </a:lnTo>
                <a:lnTo>
                  <a:pt x="4172287" y="29302"/>
                </a:lnTo>
                <a:lnTo>
                  <a:pt x="4172363" y="29302"/>
                </a:lnTo>
                <a:lnTo>
                  <a:pt x="4172287" y="29050"/>
                </a:lnTo>
                <a:lnTo>
                  <a:pt x="4172363" y="29050"/>
                </a:lnTo>
                <a:lnTo>
                  <a:pt x="4172287" y="28799"/>
                </a:lnTo>
                <a:lnTo>
                  <a:pt x="4172363" y="28799"/>
                </a:lnTo>
                <a:lnTo>
                  <a:pt x="4172287" y="28547"/>
                </a:lnTo>
                <a:lnTo>
                  <a:pt x="4172363" y="28547"/>
                </a:lnTo>
                <a:lnTo>
                  <a:pt x="4172287" y="28296"/>
                </a:lnTo>
                <a:lnTo>
                  <a:pt x="4172363" y="28296"/>
                </a:lnTo>
                <a:lnTo>
                  <a:pt x="4172287" y="28044"/>
                </a:lnTo>
                <a:lnTo>
                  <a:pt x="4172363" y="28044"/>
                </a:lnTo>
                <a:lnTo>
                  <a:pt x="4172287" y="27793"/>
                </a:lnTo>
                <a:lnTo>
                  <a:pt x="4172363" y="27793"/>
                </a:lnTo>
                <a:lnTo>
                  <a:pt x="4172287" y="27541"/>
                </a:lnTo>
                <a:lnTo>
                  <a:pt x="4172363" y="27541"/>
                </a:lnTo>
                <a:lnTo>
                  <a:pt x="4172287" y="27289"/>
                </a:lnTo>
                <a:lnTo>
                  <a:pt x="4172363" y="27289"/>
                </a:lnTo>
                <a:lnTo>
                  <a:pt x="4172287" y="27038"/>
                </a:lnTo>
                <a:lnTo>
                  <a:pt x="4172363" y="27038"/>
                </a:lnTo>
                <a:lnTo>
                  <a:pt x="4172287" y="26786"/>
                </a:lnTo>
                <a:lnTo>
                  <a:pt x="4172363" y="26786"/>
                </a:lnTo>
                <a:lnTo>
                  <a:pt x="4172287" y="26535"/>
                </a:lnTo>
                <a:lnTo>
                  <a:pt x="4172363" y="26535"/>
                </a:lnTo>
                <a:lnTo>
                  <a:pt x="4172287" y="26283"/>
                </a:lnTo>
                <a:lnTo>
                  <a:pt x="4172363" y="26283"/>
                </a:lnTo>
                <a:lnTo>
                  <a:pt x="4172287" y="26032"/>
                </a:lnTo>
                <a:lnTo>
                  <a:pt x="4172363" y="26032"/>
                </a:lnTo>
                <a:lnTo>
                  <a:pt x="4172287" y="25780"/>
                </a:lnTo>
                <a:lnTo>
                  <a:pt x="4172363" y="25780"/>
                </a:lnTo>
                <a:lnTo>
                  <a:pt x="4172287" y="25529"/>
                </a:lnTo>
                <a:lnTo>
                  <a:pt x="4172363" y="25529"/>
                </a:lnTo>
                <a:lnTo>
                  <a:pt x="4172287" y="25277"/>
                </a:lnTo>
                <a:lnTo>
                  <a:pt x="4172363" y="25277"/>
                </a:lnTo>
                <a:lnTo>
                  <a:pt x="4172287" y="25025"/>
                </a:lnTo>
                <a:lnTo>
                  <a:pt x="4172363" y="25025"/>
                </a:lnTo>
                <a:lnTo>
                  <a:pt x="4172287" y="24774"/>
                </a:lnTo>
                <a:lnTo>
                  <a:pt x="4172363" y="24774"/>
                </a:lnTo>
                <a:lnTo>
                  <a:pt x="4172287" y="24522"/>
                </a:lnTo>
                <a:lnTo>
                  <a:pt x="4172363" y="24522"/>
                </a:lnTo>
                <a:lnTo>
                  <a:pt x="4172287" y="24271"/>
                </a:lnTo>
                <a:lnTo>
                  <a:pt x="4172363" y="24271"/>
                </a:lnTo>
                <a:lnTo>
                  <a:pt x="4172287" y="24019"/>
                </a:lnTo>
                <a:lnTo>
                  <a:pt x="4172363" y="24019"/>
                </a:lnTo>
                <a:lnTo>
                  <a:pt x="4172287" y="23768"/>
                </a:lnTo>
                <a:lnTo>
                  <a:pt x="4172363" y="23768"/>
                </a:lnTo>
                <a:lnTo>
                  <a:pt x="4172287" y="23516"/>
                </a:lnTo>
                <a:lnTo>
                  <a:pt x="4172363" y="23516"/>
                </a:lnTo>
                <a:lnTo>
                  <a:pt x="4172287" y="23265"/>
                </a:lnTo>
                <a:lnTo>
                  <a:pt x="4172363" y="23265"/>
                </a:lnTo>
                <a:lnTo>
                  <a:pt x="4172287" y="23013"/>
                </a:lnTo>
                <a:lnTo>
                  <a:pt x="4172363" y="23013"/>
                </a:lnTo>
                <a:lnTo>
                  <a:pt x="4172287" y="22762"/>
                </a:lnTo>
                <a:lnTo>
                  <a:pt x="4172363" y="22762"/>
                </a:lnTo>
                <a:lnTo>
                  <a:pt x="4172287" y="22510"/>
                </a:lnTo>
                <a:lnTo>
                  <a:pt x="4172363" y="22510"/>
                </a:lnTo>
                <a:lnTo>
                  <a:pt x="4172287" y="22259"/>
                </a:lnTo>
                <a:lnTo>
                  <a:pt x="4172363" y="22259"/>
                </a:lnTo>
                <a:lnTo>
                  <a:pt x="4172287" y="22007"/>
                </a:lnTo>
                <a:lnTo>
                  <a:pt x="4172363" y="22007"/>
                </a:lnTo>
                <a:lnTo>
                  <a:pt x="4172287" y="21756"/>
                </a:lnTo>
                <a:lnTo>
                  <a:pt x="4172363" y="21756"/>
                </a:lnTo>
                <a:lnTo>
                  <a:pt x="4172287" y="21504"/>
                </a:lnTo>
                <a:lnTo>
                  <a:pt x="4172363" y="21504"/>
                </a:lnTo>
                <a:lnTo>
                  <a:pt x="4172287" y="21252"/>
                </a:lnTo>
                <a:lnTo>
                  <a:pt x="4172363" y="21252"/>
                </a:lnTo>
                <a:lnTo>
                  <a:pt x="4172287" y="21001"/>
                </a:lnTo>
                <a:lnTo>
                  <a:pt x="4172363" y="21001"/>
                </a:lnTo>
                <a:lnTo>
                  <a:pt x="4172287" y="20749"/>
                </a:lnTo>
                <a:lnTo>
                  <a:pt x="4172363" y="20749"/>
                </a:lnTo>
                <a:lnTo>
                  <a:pt x="4172287" y="20498"/>
                </a:lnTo>
                <a:lnTo>
                  <a:pt x="4172363" y="20498"/>
                </a:lnTo>
                <a:lnTo>
                  <a:pt x="4172287" y="20246"/>
                </a:lnTo>
                <a:lnTo>
                  <a:pt x="4172363" y="20246"/>
                </a:lnTo>
                <a:lnTo>
                  <a:pt x="4172287" y="19995"/>
                </a:lnTo>
                <a:lnTo>
                  <a:pt x="4172363" y="19995"/>
                </a:lnTo>
                <a:lnTo>
                  <a:pt x="4172287" y="19743"/>
                </a:lnTo>
                <a:lnTo>
                  <a:pt x="4172363" y="19743"/>
                </a:lnTo>
                <a:lnTo>
                  <a:pt x="4172287" y="19492"/>
                </a:lnTo>
                <a:lnTo>
                  <a:pt x="4172363" y="19492"/>
                </a:lnTo>
                <a:lnTo>
                  <a:pt x="4172287" y="19240"/>
                </a:lnTo>
                <a:lnTo>
                  <a:pt x="4172363" y="19240"/>
                </a:lnTo>
                <a:lnTo>
                  <a:pt x="4172287" y="18988"/>
                </a:lnTo>
                <a:lnTo>
                  <a:pt x="4172363" y="18988"/>
                </a:lnTo>
                <a:lnTo>
                  <a:pt x="4172287" y="18737"/>
                </a:lnTo>
                <a:lnTo>
                  <a:pt x="4172363" y="18737"/>
                </a:lnTo>
                <a:lnTo>
                  <a:pt x="4172287" y="18485"/>
                </a:lnTo>
                <a:lnTo>
                  <a:pt x="4172363" y="18485"/>
                </a:lnTo>
                <a:lnTo>
                  <a:pt x="4172287" y="18234"/>
                </a:lnTo>
                <a:lnTo>
                  <a:pt x="4172363" y="18234"/>
                </a:lnTo>
                <a:lnTo>
                  <a:pt x="4172287" y="17982"/>
                </a:lnTo>
                <a:lnTo>
                  <a:pt x="4172363" y="17982"/>
                </a:lnTo>
                <a:lnTo>
                  <a:pt x="4172287" y="17731"/>
                </a:lnTo>
                <a:lnTo>
                  <a:pt x="4172363" y="17731"/>
                </a:lnTo>
                <a:lnTo>
                  <a:pt x="4172287" y="17479"/>
                </a:lnTo>
                <a:lnTo>
                  <a:pt x="4172363" y="17479"/>
                </a:lnTo>
                <a:lnTo>
                  <a:pt x="4172287" y="17228"/>
                </a:lnTo>
                <a:lnTo>
                  <a:pt x="4172363" y="17228"/>
                </a:lnTo>
                <a:lnTo>
                  <a:pt x="4172287" y="16976"/>
                </a:lnTo>
                <a:lnTo>
                  <a:pt x="4172363" y="16976"/>
                </a:lnTo>
                <a:lnTo>
                  <a:pt x="4172287" y="16725"/>
                </a:lnTo>
                <a:lnTo>
                  <a:pt x="4172363" y="16725"/>
                </a:lnTo>
                <a:lnTo>
                  <a:pt x="4172287" y="16473"/>
                </a:lnTo>
                <a:lnTo>
                  <a:pt x="4172363" y="16473"/>
                </a:lnTo>
                <a:lnTo>
                  <a:pt x="4172287" y="16222"/>
                </a:lnTo>
                <a:lnTo>
                  <a:pt x="4172363" y="16222"/>
                </a:lnTo>
                <a:lnTo>
                  <a:pt x="4172287" y="15970"/>
                </a:lnTo>
                <a:lnTo>
                  <a:pt x="4172363" y="15970"/>
                </a:lnTo>
                <a:lnTo>
                  <a:pt x="4172287" y="15718"/>
                </a:lnTo>
                <a:lnTo>
                  <a:pt x="4172363" y="15718"/>
                </a:lnTo>
                <a:lnTo>
                  <a:pt x="4172287" y="15467"/>
                </a:lnTo>
                <a:lnTo>
                  <a:pt x="4172363" y="15467"/>
                </a:lnTo>
                <a:lnTo>
                  <a:pt x="4172287" y="15215"/>
                </a:lnTo>
                <a:lnTo>
                  <a:pt x="4172363" y="15215"/>
                </a:lnTo>
                <a:lnTo>
                  <a:pt x="4172287" y="14964"/>
                </a:lnTo>
                <a:lnTo>
                  <a:pt x="4172363" y="14964"/>
                </a:lnTo>
                <a:lnTo>
                  <a:pt x="4172287" y="14712"/>
                </a:lnTo>
                <a:lnTo>
                  <a:pt x="4172363" y="14712"/>
                </a:lnTo>
                <a:lnTo>
                  <a:pt x="4172287" y="14461"/>
                </a:lnTo>
                <a:lnTo>
                  <a:pt x="4172363" y="14461"/>
                </a:lnTo>
                <a:lnTo>
                  <a:pt x="4172287" y="14209"/>
                </a:lnTo>
                <a:lnTo>
                  <a:pt x="4172363" y="14209"/>
                </a:lnTo>
                <a:lnTo>
                  <a:pt x="4172287" y="13958"/>
                </a:lnTo>
                <a:lnTo>
                  <a:pt x="4172363" y="13958"/>
                </a:lnTo>
                <a:lnTo>
                  <a:pt x="4172287" y="13706"/>
                </a:lnTo>
                <a:lnTo>
                  <a:pt x="4172363" y="13706"/>
                </a:lnTo>
                <a:lnTo>
                  <a:pt x="4172287" y="13454"/>
                </a:lnTo>
                <a:lnTo>
                  <a:pt x="4172363" y="13454"/>
                </a:lnTo>
                <a:lnTo>
                  <a:pt x="4172287" y="13203"/>
                </a:lnTo>
                <a:lnTo>
                  <a:pt x="4172363" y="13203"/>
                </a:lnTo>
                <a:lnTo>
                  <a:pt x="4172287" y="12951"/>
                </a:lnTo>
                <a:lnTo>
                  <a:pt x="4172363" y="12951"/>
                </a:lnTo>
                <a:lnTo>
                  <a:pt x="4172287" y="12700"/>
                </a:lnTo>
                <a:lnTo>
                  <a:pt x="4172363" y="12700"/>
                </a:lnTo>
                <a:lnTo>
                  <a:pt x="4172287" y="12448"/>
                </a:lnTo>
                <a:lnTo>
                  <a:pt x="4172363" y="12448"/>
                </a:lnTo>
                <a:lnTo>
                  <a:pt x="4172287" y="12197"/>
                </a:lnTo>
                <a:lnTo>
                  <a:pt x="4172363" y="12197"/>
                </a:lnTo>
                <a:lnTo>
                  <a:pt x="4172287" y="11945"/>
                </a:lnTo>
                <a:lnTo>
                  <a:pt x="4172363" y="11945"/>
                </a:lnTo>
                <a:lnTo>
                  <a:pt x="4172287" y="11694"/>
                </a:lnTo>
                <a:lnTo>
                  <a:pt x="4172363" y="11694"/>
                </a:lnTo>
                <a:lnTo>
                  <a:pt x="4172287" y="11442"/>
                </a:lnTo>
                <a:lnTo>
                  <a:pt x="4172363" y="11442"/>
                </a:lnTo>
                <a:lnTo>
                  <a:pt x="4172287" y="11191"/>
                </a:lnTo>
                <a:lnTo>
                  <a:pt x="4172363" y="11191"/>
                </a:lnTo>
                <a:lnTo>
                  <a:pt x="4172287" y="10939"/>
                </a:lnTo>
                <a:lnTo>
                  <a:pt x="4172363" y="10939"/>
                </a:lnTo>
                <a:lnTo>
                  <a:pt x="4172287" y="10688"/>
                </a:lnTo>
                <a:lnTo>
                  <a:pt x="4172363" y="10688"/>
                </a:lnTo>
                <a:close/>
                <a:moveTo>
                  <a:pt x="5062681" y="6679"/>
                </a:moveTo>
                <a:lnTo>
                  <a:pt x="5179147" y="6679"/>
                </a:lnTo>
                <a:lnTo>
                  <a:pt x="5179005" y="6931"/>
                </a:lnTo>
                <a:lnTo>
                  <a:pt x="5179147" y="6931"/>
                </a:lnTo>
                <a:lnTo>
                  <a:pt x="5179006" y="7182"/>
                </a:lnTo>
                <a:lnTo>
                  <a:pt x="5179147" y="7182"/>
                </a:lnTo>
                <a:lnTo>
                  <a:pt x="5179005" y="7434"/>
                </a:lnTo>
                <a:lnTo>
                  <a:pt x="5179147" y="7434"/>
                </a:lnTo>
                <a:lnTo>
                  <a:pt x="5179006" y="7685"/>
                </a:lnTo>
                <a:lnTo>
                  <a:pt x="5179147" y="7685"/>
                </a:lnTo>
                <a:lnTo>
                  <a:pt x="5179005" y="7937"/>
                </a:lnTo>
                <a:lnTo>
                  <a:pt x="5179147" y="7937"/>
                </a:lnTo>
                <a:lnTo>
                  <a:pt x="5179006" y="8188"/>
                </a:lnTo>
                <a:lnTo>
                  <a:pt x="5179147" y="8188"/>
                </a:lnTo>
                <a:lnTo>
                  <a:pt x="5179005" y="8440"/>
                </a:lnTo>
                <a:lnTo>
                  <a:pt x="5179147" y="8440"/>
                </a:lnTo>
                <a:lnTo>
                  <a:pt x="5179006" y="8691"/>
                </a:lnTo>
                <a:lnTo>
                  <a:pt x="5179147" y="8691"/>
                </a:lnTo>
                <a:lnTo>
                  <a:pt x="5179005" y="8943"/>
                </a:lnTo>
                <a:lnTo>
                  <a:pt x="5179147" y="8943"/>
                </a:lnTo>
                <a:lnTo>
                  <a:pt x="5179006" y="9194"/>
                </a:lnTo>
                <a:lnTo>
                  <a:pt x="5179147" y="9194"/>
                </a:lnTo>
                <a:lnTo>
                  <a:pt x="5179005" y="9446"/>
                </a:lnTo>
                <a:lnTo>
                  <a:pt x="5179147" y="9446"/>
                </a:lnTo>
                <a:lnTo>
                  <a:pt x="5179006" y="9697"/>
                </a:lnTo>
                <a:lnTo>
                  <a:pt x="5179147" y="9697"/>
                </a:lnTo>
                <a:lnTo>
                  <a:pt x="5179005" y="9949"/>
                </a:lnTo>
                <a:lnTo>
                  <a:pt x="5179147" y="9949"/>
                </a:lnTo>
                <a:lnTo>
                  <a:pt x="5179005" y="10201"/>
                </a:lnTo>
                <a:lnTo>
                  <a:pt x="5179147" y="10201"/>
                </a:lnTo>
                <a:lnTo>
                  <a:pt x="5179006" y="10452"/>
                </a:lnTo>
                <a:lnTo>
                  <a:pt x="5179147" y="10452"/>
                </a:lnTo>
                <a:lnTo>
                  <a:pt x="5179005" y="10704"/>
                </a:lnTo>
                <a:lnTo>
                  <a:pt x="5179147" y="10704"/>
                </a:lnTo>
                <a:lnTo>
                  <a:pt x="5179006" y="10955"/>
                </a:lnTo>
                <a:lnTo>
                  <a:pt x="5179147" y="10955"/>
                </a:lnTo>
                <a:lnTo>
                  <a:pt x="5179005" y="11207"/>
                </a:lnTo>
                <a:lnTo>
                  <a:pt x="5179147" y="11207"/>
                </a:lnTo>
                <a:lnTo>
                  <a:pt x="5179006" y="11458"/>
                </a:lnTo>
                <a:lnTo>
                  <a:pt x="5179147" y="11458"/>
                </a:lnTo>
                <a:lnTo>
                  <a:pt x="5179005" y="11710"/>
                </a:lnTo>
                <a:lnTo>
                  <a:pt x="5179147" y="11710"/>
                </a:lnTo>
                <a:lnTo>
                  <a:pt x="5179006" y="11961"/>
                </a:lnTo>
                <a:lnTo>
                  <a:pt x="5179147" y="11961"/>
                </a:lnTo>
                <a:lnTo>
                  <a:pt x="5179005" y="12213"/>
                </a:lnTo>
                <a:lnTo>
                  <a:pt x="5179147" y="12213"/>
                </a:lnTo>
                <a:lnTo>
                  <a:pt x="5179005" y="12465"/>
                </a:lnTo>
                <a:lnTo>
                  <a:pt x="5179147" y="12465"/>
                </a:lnTo>
                <a:lnTo>
                  <a:pt x="5179006" y="12716"/>
                </a:lnTo>
                <a:lnTo>
                  <a:pt x="5179147" y="12716"/>
                </a:lnTo>
                <a:lnTo>
                  <a:pt x="5179005" y="12968"/>
                </a:lnTo>
                <a:lnTo>
                  <a:pt x="5179147" y="12968"/>
                </a:lnTo>
                <a:lnTo>
                  <a:pt x="5179006" y="13219"/>
                </a:lnTo>
                <a:lnTo>
                  <a:pt x="5179147" y="13219"/>
                </a:lnTo>
                <a:lnTo>
                  <a:pt x="5179005" y="13471"/>
                </a:lnTo>
                <a:lnTo>
                  <a:pt x="5179147" y="13471"/>
                </a:lnTo>
                <a:lnTo>
                  <a:pt x="5179006" y="13722"/>
                </a:lnTo>
                <a:lnTo>
                  <a:pt x="5179147" y="13722"/>
                </a:lnTo>
                <a:lnTo>
                  <a:pt x="5179005" y="13974"/>
                </a:lnTo>
                <a:lnTo>
                  <a:pt x="5179147" y="13974"/>
                </a:lnTo>
                <a:lnTo>
                  <a:pt x="5179006" y="14225"/>
                </a:lnTo>
                <a:lnTo>
                  <a:pt x="5179147" y="14225"/>
                </a:lnTo>
                <a:lnTo>
                  <a:pt x="5179005" y="14477"/>
                </a:lnTo>
                <a:lnTo>
                  <a:pt x="5179147" y="14477"/>
                </a:lnTo>
                <a:lnTo>
                  <a:pt x="5179006" y="14728"/>
                </a:lnTo>
                <a:lnTo>
                  <a:pt x="5179147" y="14728"/>
                </a:lnTo>
                <a:lnTo>
                  <a:pt x="5179005" y="14980"/>
                </a:lnTo>
                <a:lnTo>
                  <a:pt x="5179147" y="14980"/>
                </a:lnTo>
                <a:lnTo>
                  <a:pt x="5179006" y="15231"/>
                </a:lnTo>
                <a:lnTo>
                  <a:pt x="5179147" y="15231"/>
                </a:lnTo>
                <a:lnTo>
                  <a:pt x="5179005" y="15483"/>
                </a:lnTo>
                <a:lnTo>
                  <a:pt x="5179147" y="15483"/>
                </a:lnTo>
                <a:lnTo>
                  <a:pt x="5179005" y="15735"/>
                </a:lnTo>
                <a:lnTo>
                  <a:pt x="5179147" y="15735"/>
                </a:lnTo>
                <a:lnTo>
                  <a:pt x="5179006" y="15986"/>
                </a:lnTo>
                <a:lnTo>
                  <a:pt x="5179147" y="15986"/>
                </a:lnTo>
                <a:lnTo>
                  <a:pt x="5179005" y="16238"/>
                </a:lnTo>
                <a:lnTo>
                  <a:pt x="5179147" y="16238"/>
                </a:lnTo>
                <a:lnTo>
                  <a:pt x="5179006" y="16489"/>
                </a:lnTo>
                <a:lnTo>
                  <a:pt x="5179147" y="16489"/>
                </a:lnTo>
                <a:lnTo>
                  <a:pt x="5179005" y="16741"/>
                </a:lnTo>
                <a:lnTo>
                  <a:pt x="5179147" y="16741"/>
                </a:lnTo>
                <a:lnTo>
                  <a:pt x="5179006" y="16992"/>
                </a:lnTo>
                <a:lnTo>
                  <a:pt x="5179147" y="16992"/>
                </a:lnTo>
                <a:lnTo>
                  <a:pt x="5179005" y="17244"/>
                </a:lnTo>
                <a:lnTo>
                  <a:pt x="5179147" y="17244"/>
                </a:lnTo>
                <a:lnTo>
                  <a:pt x="5179006" y="17495"/>
                </a:lnTo>
                <a:lnTo>
                  <a:pt x="5179147" y="17495"/>
                </a:lnTo>
                <a:lnTo>
                  <a:pt x="5179005" y="17747"/>
                </a:lnTo>
                <a:lnTo>
                  <a:pt x="5179147" y="17747"/>
                </a:lnTo>
                <a:lnTo>
                  <a:pt x="5179005" y="17999"/>
                </a:lnTo>
                <a:lnTo>
                  <a:pt x="5179147" y="17999"/>
                </a:lnTo>
                <a:lnTo>
                  <a:pt x="5179006" y="18250"/>
                </a:lnTo>
                <a:lnTo>
                  <a:pt x="5179147" y="18250"/>
                </a:lnTo>
                <a:lnTo>
                  <a:pt x="5179005" y="18502"/>
                </a:lnTo>
                <a:lnTo>
                  <a:pt x="5179147" y="18502"/>
                </a:lnTo>
                <a:lnTo>
                  <a:pt x="5179006" y="18753"/>
                </a:lnTo>
                <a:lnTo>
                  <a:pt x="5179147" y="18753"/>
                </a:lnTo>
                <a:lnTo>
                  <a:pt x="5179005" y="19005"/>
                </a:lnTo>
                <a:lnTo>
                  <a:pt x="5179147" y="19005"/>
                </a:lnTo>
                <a:lnTo>
                  <a:pt x="5179006" y="19256"/>
                </a:lnTo>
                <a:lnTo>
                  <a:pt x="5179147" y="19256"/>
                </a:lnTo>
                <a:lnTo>
                  <a:pt x="5179005" y="19508"/>
                </a:lnTo>
                <a:lnTo>
                  <a:pt x="5179147" y="19508"/>
                </a:lnTo>
                <a:lnTo>
                  <a:pt x="5179006" y="19759"/>
                </a:lnTo>
                <a:lnTo>
                  <a:pt x="5179147" y="19759"/>
                </a:lnTo>
                <a:lnTo>
                  <a:pt x="5179005" y="20011"/>
                </a:lnTo>
                <a:lnTo>
                  <a:pt x="5179147" y="20011"/>
                </a:lnTo>
                <a:lnTo>
                  <a:pt x="5179006" y="20262"/>
                </a:lnTo>
                <a:lnTo>
                  <a:pt x="5179147" y="20262"/>
                </a:lnTo>
                <a:lnTo>
                  <a:pt x="5179005" y="20514"/>
                </a:lnTo>
                <a:lnTo>
                  <a:pt x="5179147" y="20514"/>
                </a:lnTo>
                <a:lnTo>
                  <a:pt x="5179006" y="20765"/>
                </a:lnTo>
                <a:lnTo>
                  <a:pt x="5179147" y="20765"/>
                </a:lnTo>
                <a:lnTo>
                  <a:pt x="5179005" y="21017"/>
                </a:lnTo>
                <a:lnTo>
                  <a:pt x="5179147" y="21017"/>
                </a:lnTo>
                <a:lnTo>
                  <a:pt x="5179006" y="21268"/>
                </a:lnTo>
                <a:lnTo>
                  <a:pt x="5179147" y="21268"/>
                </a:lnTo>
                <a:lnTo>
                  <a:pt x="5179005" y="21520"/>
                </a:lnTo>
                <a:lnTo>
                  <a:pt x="5179147" y="21520"/>
                </a:lnTo>
                <a:lnTo>
                  <a:pt x="5179005" y="21772"/>
                </a:lnTo>
                <a:lnTo>
                  <a:pt x="5179147" y="21772"/>
                </a:lnTo>
                <a:lnTo>
                  <a:pt x="5179006" y="22023"/>
                </a:lnTo>
                <a:lnTo>
                  <a:pt x="5179147" y="22023"/>
                </a:lnTo>
                <a:lnTo>
                  <a:pt x="5179005" y="22275"/>
                </a:lnTo>
                <a:lnTo>
                  <a:pt x="5179147" y="22275"/>
                </a:lnTo>
                <a:lnTo>
                  <a:pt x="5179006" y="22526"/>
                </a:lnTo>
                <a:lnTo>
                  <a:pt x="5179147" y="22526"/>
                </a:lnTo>
                <a:lnTo>
                  <a:pt x="5179005" y="22778"/>
                </a:lnTo>
                <a:lnTo>
                  <a:pt x="5179147" y="22778"/>
                </a:lnTo>
                <a:lnTo>
                  <a:pt x="5179006" y="23029"/>
                </a:lnTo>
                <a:lnTo>
                  <a:pt x="5179147" y="23029"/>
                </a:lnTo>
                <a:lnTo>
                  <a:pt x="5179005" y="23281"/>
                </a:lnTo>
                <a:lnTo>
                  <a:pt x="5179147" y="23281"/>
                </a:lnTo>
                <a:lnTo>
                  <a:pt x="5179006" y="23532"/>
                </a:lnTo>
                <a:lnTo>
                  <a:pt x="5179147" y="23532"/>
                </a:lnTo>
                <a:lnTo>
                  <a:pt x="5179005" y="23784"/>
                </a:lnTo>
                <a:lnTo>
                  <a:pt x="5179147" y="23784"/>
                </a:lnTo>
                <a:lnTo>
                  <a:pt x="5179005" y="24036"/>
                </a:lnTo>
                <a:lnTo>
                  <a:pt x="5179147" y="24036"/>
                </a:lnTo>
                <a:lnTo>
                  <a:pt x="5179006" y="24287"/>
                </a:lnTo>
                <a:lnTo>
                  <a:pt x="5179147" y="24287"/>
                </a:lnTo>
                <a:lnTo>
                  <a:pt x="5179005" y="24539"/>
                </a:lnTo>
                <a:lnTo>
                  <a:pt x="5179147" y="24539"/>
                </a:lnTo>
                <a:lnTo>
                  <a:pt x="5179006" y="24790"/>
                </a:lnTo>
                <a:lnTo>
                  <a:pt x="5179147" y="24790"/>
                </a:lnTo>
                <a:lnTo>
                  <a:pt x="5179005" y="25042"/>
                </a:lnTo>
                <a:lnTo>
                  <a:pt x="5179147" y="25042"/>
                </a:lnTo>
                <a:lnTo>
                  <a:pt x="5179006" y="25293"/>
                </a:lnTo>
                <a:lnTo>
                  <a:pt x="5179147" y="25293"/>
                </a:lnTo>
                <a:lnTo>
                  <a:pt x="5179005" y="25545"/>
                </a:lnTo>
                <a:lnTo>
                  <a:pt x="5179147" y="25545"/>
                </a:lnTo>
                <a:lnTo>
                  <a:pt x="5179006" y="25796"/>
                </a:lnTo>
                <a:lnTo>
                  <a:pt x="5179147" y="25796"/>
                </a:lnTo>
                <a:lnTo>
                  <a:pt x="5179005" y="26048"/>
                </a:lnTo>
                <a:lnTo>
                  <a:pt x="5179147" y="26048"/>
                </a:lnTo>
                <a:lnTo>
                  <a:pt x="5179006" y="26299"/>
                </a:lnTo>
                <a:lnTo>
                  <a:pt x="5179147" y="26299"/>
                </a:lnTo>
                <a:lnTo>
                  <a:pt x="5179005" y="26551"/>
                </a:lnTo>
                <a:lnTo>
                  <a:pt x="5179147" y="26551"/>
                </a:lnTo>
                <a:lnTo>
                  <a:pt x="5179006" y="26802"/>
                </a:lnTo>
                <a:lnTo>
                  <a:pt x="5179147" y="26802"/>
                </a:lnTo>
                <a:lnTo>
                  <a:pt x="5179005" y="27054"/>
                </a:lnTo>
                <a:lnTo>
                  <a:pt x="5179147" y="27054"/>
                </a:lnTo>
                <a:lnTo>
                  <a:pt x="5131352" y="111873"/>
                </a:lnTo>
                <a:lnTo>
                  <a:pt x="5240782" y="111873"/>
                </a:lnTo>
                <a:lnTo>
                  <a:pt x="5237171" y="97600"/>
                </a:lnTo>
                <a:lnTo>
                  <a:pt x="5237235" y="97600"/>
                </a:lnTo>
                <a:lnTo>
                  <a:pt x="5237171" y="97348"/>
                </a:lnTo>
                <a:lnTo>
                  <a:pt x="5237235" y="97348"/>
                </a:lnTo>
                <a:lnTo>
                  <a:pt x="5237171" y="97097"/>
                </a:lnTo>
                <a:lnTo>
                  <a:pt x="5237235" y="97097"/>
                </a:lnTo>
                <a:lnTo>
                  <a:pt x="5237171" y="96845"/>
                </a:lnTo>
                <a:lnTo>
                  <a:pt x="5237235" y="96845"/>
                </a:lnTo>
                <a:lnTo>
                  <a:pt x="5237171" y="96594"/>
                </a:lnTo>
                <a:lnTo>
                  <a:pt x="5237235" y="96594"/>
                </a:lnTo>
                <a:lnTo>
                  <a:pt x="5237171" y="96342"/>
                </a:lnTo>
                <a:lnTo>
                  <a:pt x="5237235" y="96342"/>
                </a:lnTo>
                <a:lnTo>
                  <a:pt x="5237171" y="96091"/>
                </a:lnTo>
                <a:lnTo>
                  <a:pt x="5237235" y="96091"/>
                </a:lnTo>
                <a:lnTo>
                  <a:pt x="5237171" y="95839"/>
                </a:lnTo>
                <a:lnTo>
                  <a:pt x="5237235" y="95839"/>
                </a:lnTo>
                <a:lnTo>
                  <a:pt x="5237171" y="95588"/>
                </a:lnTo>
                <a:lnTo>
                  <a:pt x="5237235" y="95588"/>
                </a:lnTo>
                <a:lnTo>
                  <a:pt x="5237171" y="95336"/>
                </a:lnTo>
                <a:lnTo>
                  <a:pt x="5237235" y="95336"/>
                </a:lnTo>
                <a:lnTo>
                  <a:pt x="5237171" y="95085"/>
                </a:lnTo>
                <a:lnTo>
                  <a:pt x="5237235" y="95085"/>
                </a:lnTo>
                <a:lnTo>
                  <a:pt x="5237171" y="94833"/>
                </a:lnTo>
                <a:lnTo>
                  <a:pt x="5237235" y="94833"/>
                </a:lnTo>
                <a:lnTo>
                  <a:pt x="5237171" y="94582"/>
                </a:lnTo>
                <a:lnTo>
                  <a:pt x="5237235" y="94582"/>
                </a:lnTo>
                <a:lnTo>
                  <a:pt x="5237171" y="94330"/>
                </a:lnTo>
                <a:lnTo>
                  <a:pt x="5237235" y="94330"/>
                </a:lnTo>
                <a:lnTo>
                  <a:pt x="5237171" y="94078"/>
                </a:lnTo>
                <a:lnTo>
                  <a:pt x="5237235" y="94078"/>
                </a:lnTo>
                <a:lnTo>
                  <a:pt x="5237171" y="93827"/>
                </a:lnTo>
                <a:lnTo>
                  <a:pt x="5237235" y="93827"/>
                </a:lnTo>
                <a:lnTo>
                  <a:pt x="5237171" y="93575"/>
                </a:lnTo>
                <a:lnTo>
                  <a:pt x="5237235" y="93575"/>
                </a:lnTo>
                <a:lnTo>
                  <a:pt x="5237171" y="93324"/>
                </a:lnTo>
                <a:lnTo>
                  <a:pt x="5237235" y="93324"/>
                </a:lnTo>
                <a:lnTo>
                  <a:pt x="5237171" y="93072"/>
                </a:lnTo>
                <a:lnTo>
                  <a:pt x="5237235" y="93072"/>
                </a:lnTo>
                <a:lnTo>
                  <a:pt x="5237171" y="92821"/>
                </a:lnTo>
                <a:lnTo>
                  <a:pt x="5237235" y="92821"/>
                </a:lnTo>
                <a:lnTo>
                  <a:pt x="5237171" y="92569"/>
                </a:lnTo>
                <a:lnTo>
                  <a:pt x="5237235" y="92569"/>
                </a:lnTo>
                <a:lnTo>
                  <a:pt x="5237171" y="92318"/>
                </a:lnTo>
                <a:lnTo>
                  <a:pt x="5237235" y="92318"/>
                </a:lnTo>
                <a:lnTo>
                  <a:pt x="5237171" y="92066"/>
                </a:lnTo>
                <a:lnTo>
                  <a:pt x="5237235" y="92066"/>
                </a:lnTo>
                <a:lnTo>
                  <a:pt x="5237171" y="91814"/>
                </a:lnTo>
                <a:lnTo>
                  <a:pt x="5237235" y="91814"/>
                </a:lnTo>
                <a:lnTo>
                  <a:pt x="5237171" y="91563"/>
                </a:lnTo>
                <a:lnTo>
                  <a:pt x="5237235" y="91563"/>
                </a:lnTo>
                <a:lnTo>
                  <a:pt x="5237171" y="91311"/>
                </a:lnTo>
                <a:lnTo>
                  <a:pt x="5237235" y="91311"/>
                </a:lnTo>
                <a:lnTo>
                  <a:pt x="5237171" y="91060"/>
                </a:lnTo>
                <a:lnTo>
                  <a:pt x="5237235" y="91060"/>
                </a:lnTo>
                <a:lnTo>
                  <a:pt x="5237171" y="90808"/>
                </a:lnTo>
                <a:lnTo>
                  <a:pt x="5237235" y="90808"/>
                </a:lnTo>
                <a:lnTo>
                  <a:pt x="5237171" y="90557"/>
                </a:lnTo>
                <a:lnTo>
                  <a:pt x="5237235" y="90557"/>
                </a:lnTo>
                <a:lnTo>
                  <a:pt x="5237171" y="90305"/>
                </a:lnTo>
                <a:lnTo>
                  <a:pt x="5237235" y="90305"/>
                </a:lnTo>
                <a:lnTo>
                  <a:pt x="5237171" y="90054"/>
                </a:lnTo>
                <a:lnTo>
                  <a:pt x="5237235" y="90054"/>
                </a:lnTo>
                <a:lnTo>
                  <a:pt x="5237171" y="89802"/>
                </a:lnTo>
                <a:lnTo>
                  <a:pt x="5237235" y="89802"/>
                </a:lnTo>
                <a:lnTo>
                  <a:pt x="5237171" y="89551"/>
                </a:lnTo>
                <a:lnTo>
                  <a:pt x="5237235" y="89551"/>
                </a:lnTo>
                <a:lnTo>
                  <a:pt x="5237171" y="89299"/>
                </a:lnTo>
                <a:lnTo>
                  <a:pt x="5237235" y="89299"/>
                </a:lnTo>
                <a:lnTo>
                  <a:pt x="5237171" y="89048"/>
                </a:lnTo>
                <a:lnTo>
                  <a:pt x="5237235" y="89048"/>
                </a:lnTo>
                <a:lnTo>
                  <a:pt x="5237171" y="88796"/>
                </a:lnTo>
                <a:lnTo>
                  <a:pt x="5237235" y="88796"/>
                </a:lnTo>
                <a:lnTo>
                  <a:pt x="5237171" y="88545"/>
                </a:lnTo>
                <a:lnTo>
                  <a:pt x="5237235" y="88545"/>
                </a:lnTo>
                <a:lnTo>
                  <a:pt x="5237171" y="88293"/>
                </a:lnTo>
                <a:lnTo>
                  <a:pt x="5237235" y="88293"/>
                </a:lnTo>
                <a:lnTo>
                  <a:pt x="5237171" y="88041"/>
                </a:lnTo>
                <a:lnTo>
                  <a:pt x="5237235" y="88041"/>
                </a:lnTo>
                <a:lnTo>
                  <a:pt x="5237171" y="87790"/>
                </a:lnTo>
                <a:lnTo>
                  <a:pt x="5237235" y="87790"/>
                </a:lnTo>
                <a:lnTo>
                  <a:pt x="5237171" y="87538"/>
                </a:lnTo>
                <a:lnTo>
                  <a:pt x="5237235" y="87538"/>
                </a:lnTo>
                <a:lnTo>
                  <a:pt x="5237171" y="87287"/>
                </a:lnTo>
                <a:lnTo>
                  <a:pt x="5237235" y="87287"/>
                </a:lnTo>
                <a:lnTo>
                  <a:pt x="5237171" y="87035"/>
                </a:lnTo>
                <a:lnTo>
                  <a:pt x="5237235" y="87035"/>
                </a:lnTo>
                <a:lnTo>
                  <a:pt x="5237171" y="86784"/>
                </a:lnTo>
                <a:lnTo>
                  <a:pt x="5237235" y="86784"/>
                </a:lnTo>
                <a:lnTo>
                  <a:pt x="5237171" y="86532"/>
                </a:lnTo>
                <a:lnTo>
                  <a:pt x="5237235" y="86532"/>
                </a:lnTo>
                <a:lnTo>
                  <a:pt x="5237171" y="86281"/>
                </a:lnTo>
                <a:lnTo>
                  <a:pt x="5237235" y="86281"/>
                </a:lnTo>
                <a:lnTo>
                  <a:pt x="5237171" y="86029"/>
                </a:lnTo>
                <a:lnTo>
                  <a:pt x="5237235" y="86029"/>
                </a:lnTo>
                <a:lnTo>
                  <a:pt x="5237171" y="85777"/>
                </a:lnTo>
                <a:lnTo>
                  <a:pt x="5237235" y="85777"/>
                </a:lnTo>
                <a:lnTo>
                  <a:pt x="5237171" y="85526"/>
                </a:lnTo>
                <a:lnTo>
                  <a:pt x="5237235" y="85526"/>
                </a:lnTo>
                <a:lnTo>
                  <a:pt x="5237171" y="85274"/>
                </a:lnTo>
                <a:lnTo>
                  <a:pt x="5237235" y="85274"/>
                </a:lnTo>
                <a:lnTo>
                  <a:pt x="5237171" y="85023"/>
                </a:lnTo>
                <a:lnTo>
                  <a:pt x="5237235" y="85023"/>
                </a:lnTo>
                <a:lnTo>
                  <a:pt x="5237171" y="84771"/>
                </a:lnTo>
                <a:lnTo>
                  <a:pt x="5237235" y="84771"/>
                </a:lnTo>
                <a:lnTo>
                  <a:pt x="5237171" y="84520"/>
                </a:lnTo>
                <a:lnTo>
                  <a:pt x="5237235" y="84520"/>
                </a:lnTo>
                <a:lnTo>
                  <a:pt x="5237171" y="84268"/>
                </a:lnTo>
                <a:lnTo>
                  <a:pt x="5237235" y="84268"/>
                </a:lnTo>
                <a:lnTo>
                  <a:pt x="5237171" y="84017"/>
                </a:lnTo>
                <a:lnTo>
                  <a:pt x="5237235" y="84017"/>
                </a:lnTo>
                <a:lnTo>
                  <a:pt x="5237171" y="83765"/>
                </a:lnTo>
                <a:lnTo>
                  <a:pt x="5237235" y="83765"/>
                </a:lnTo>
                <a:lnTo>
                  <a:pt x="5237171" y="83514"/>
                </a:lnTo>
                <a:lnTo>
                  <a:pt x="5237235" y="83514"/>
                </a:lnTo>
                <a:lnTo>
                  <a:pt x="5237171" y="83262"/>
                </a:lnTo>
                <a:lnTo>
                  <a:pt x="5237235" y="83262"/>
                </a:lnTo>
                <a:lnTo>
                  <a:pt x="5237171" y="83011"/>
                </a:lnTo>
                <a:lnTo>
                  <a:pt x="5237235" y="83011"/>
                </a:lnTo>
                <a:lnTo>
                  <a:pt x="5237171" y="82759"/>
                </a:lnTo>
                <a:lnTo>
                  <a:pt x="5237235" y="82759"/>
                </a:lnTo>
                <a:lnTo>
                  <a:pt x="5237171" y="82507"/>
                </a:lnTo>
                <a:lnTo>
                  <a:pt x="5237235" y="82507"/>
                </a:lnTo>
                <a:lnTo>
                  <a:pt x="5237171" y="82256"/>
                </a:lnTo>
                <a:lnTo>
                  <a:pt x="5237235" y="82256"/>
                </a:lnTo>
                <a:lnTo>
                  <a:pt x="5237171" y="82004"/>
                </a:lnTo>
                <a:lnTo>
                  <a:pt x="5237235" y="82004"/>
                </a:lnTo>
                <a:lnTo>
                  <a:pt x="5237171" y="81753"/>
                </a:lnTo>
                <a:lnTo>
                  <a:pt x="5237235" y="81753"/>
                </a:lnTo>
                <a:lnTo>
                  <a:pt x="5237171" y="81501"/>
                </a:lnTo>
                <a:lnTo>
                  <a:pt x="5237235" y="81501"/>
                </a:lnTo>
                <a:lnTo>
                  <a:pt x="5237171" y="81250"/>
                </a:lnTo>
                <a:lnTo>
                  <a:pt x="5237235" y="81250"/>
                </a:lnTo>
                <a:lnTo>
                  <a:pt x="5237171" y="80998"/>
                </a:lnTo>
                <a:lnTo>
                  <a:pt x="5237235" y="80998"/>
                </a:lnTo>
                <a:lnTo>
                  <a:pt x="5237171" y="80747"/>
                </a:lnTo>
                <a:lnTo>
                  <a:pt x="5237235" y="80747"/>
                </a:lnTo>
                <a:lnTo>
                  <a:pt x="5237171" y="80495"/>
                </a:lnTo>
                <a:lnTo>
                  <a:pt x="5237235" y="80495"/>
                </a:lnTo>
                <a:lnTo>
                  <a:pt x="5237171" y="80243"/>
                </a:lnTo>
                <a:lnTo>
                  <a:pt x="5237235" y="80243"/>
                </a:lnTo>
                <a:lnTo>
                  <a:pt x="5237171" y="79992"/>
                </a:lnTo>
                <a:lnTo>
                  <a:pt x="5237235" y="79992"/>
                </a:lnTo>
                <a:lnTo>
                  <a:pt x="5237171" y="79740"/>
                </a:lnTo>
                <a:lnTo>
                  <a:pt x="5237235" y="79740"/>
                </a:lnTo>
                <a:lnTo>
                  <a:pt x="5237171" y="79489"/>
                </a:lnTo>
                <a:lnTo>
                  <a:pt x="5237235" y="79489"/>
                </a:lnTo>
                <a:lnTo>
                  <a:pt x="5237171" y="79237"/>
                </a:lnTo>
                <a:lnTo>
                  <a:pt x="5237235" y="79237"/>
                </a:lnTo>
                <a:lnTo>
                  <a:pt x="5237171" y="78986"/>
                </a:lnTo>
                <a:lnTo>
                  <a:pt x="5237235" y="78986"/>
                </a:lnTo>
                <a:lnTo>
                  <a:pt x="5237171" y="78734"/>
                </a:lnTo>
                <a:lnTo>
                  <a:pt x="5237235" y="78734"/>
                </a:lnTo>
                <a:lnTo>
                  <a:pt x="5237171" y="78483"/>
                </a:lnTo>
                <a:lnTo>
                  <a:pt x="5237235" y="78483"/>
                </a:lnTo>
                <a:lnTo>
                  <a:pt x="5237171" y="78231"/>
                </a:lnTo>
                <a:lnTo>
                  <a:pt x="5237235" y="78231"/>
                </a:lnTo>
                <a:lnTo>
                  <a:pt x="5237171" y="77980"/>
                </a:lnTo>
                <a:lnTo>
                  <a:pt x="5237235" y="77980"/>
                </a:lnTo>
                <a:lnTo>
                  <a:pt x="5237171" y="77728"/>
                </a:lnTo>
                <a:lnTo>
                  <a:pt x="5237235" y="77728"/>
                </a:lnTo>
                <a:lnTo>
                  <a:pt x="5237171" y="77477"/>
                </a:lnTo>
                <a:lnTo>
                  <a:pt x="5237235" y="77477"/>
                </a:lnTo>
                <a:lnTo>
                  <a:pt x="5237171" y="77225"/>
                </a:lnTo>
                <a:lnTo>
                  <a:pt x="5330676" y="77225"/>
                </a:lnTo>
                <a:lnTo>
                  <a:pt x="5359897" y="183254"/>
                </a:lnTo>
                <a:lnTo>
                  <a:pt x="5359828" y="183254"/>
                </a:lnTo>
                <a:lnTo>
                  <a:pt x="5359897" y="183506"/>
                </a:lnTo>
                <a:lnTo>
                  <a:pt x="5359828" y="183506"/>
                </a:lnTo>
                <a:lnTo>
                  <a:pt x="5359897" y="183757"/>
                </a:lnTo>
                <a:lnTo>
                  <a:pt x="5359828" y="183757"/>
                </a:lnTo>
                <a:lnTo>
                  <a:pt x="5359897" y="184009"/>
                </a:lnTo>
                <a:lnTo>
                  <a:pt x="5359828" y="184009"/>
                </a:lnTo>
                <a:lnTo>
                  <a:pt x="5359897" y="184260"/>
                </a:lnTo>
                <a:lnTo>
                  <a:pt x="5359828" y="184260"/>
                </a:lnTo>
                <a:lnTo>
                  <a:pt x="5359897" y="184512"/>
                </a:lnTo>
                <a:lnTo>
                  <a:pt x="5359828" y="184512"/>
                </a:lnTo>
                <a:lnTo>
                  <a:pt x="5359897" y="184763"/>
                </a:lnTo>
                <a:lnTo>
                  <a:pt x="5359828" y="184763"/>
                </a:lnTo>
                <a:lnTo>
                  <a:pt x="5359897" y="185015"/>
                </a:lnTo>
                <a:lnTo>
                  <a:pt x="5359828" y="185015"/>
                </a:lnTo>
                <a:lnTo>
                  <a:pt x="5359897" y="185266"/>
                </a:lnTo>
                <a:lnTo>
                  <a:pt x="5359828" y="185266"/>
                </a:lnTo>
                <a:lnTo>
                  <a:pt x="5359897" y="185518"/>
                </a:lnTo>
                <a:lnTo>
                  <a:pt x="5359828" y="185518"/>
                </a:lnTo>
                <a:lnTo>
                  <a:pt x="5359897" y="185769"/>
                </a:lnTo>
                <a:lnTo>
                  <a:pt x="5359828" y="185769"/>
                </a:lnTo>
                <a:lnTo>
                  <a:pt x="5359897" y="186021"/>
                </a:lnTo>
                <a:lnTo>
                  <a:pt x="5359828" y="186021"/>
                </a:lnTo>
                <a:lnTo>
                  <a:pt x="5359897" y="186272"/>
                </a:lnTo>
                <a:lnTo>
                  <a:pt x="5359828" y="186272"/>
                </a:lnTo>
                <a:lnTo>
                  <a:pt x="5359897" y="186524"/>
                </a:lnTo>
                <a:lnTo>
                  <a:pt x="5359828" y="186524"/>
                </a:lnTo>
                <a:lnTo>
                  <a:pt x="5359897" y="186776"/>
                </a:lnTo>
                <a:lnTo>
                  <a:pt x="5359828" y="186776"/>
                </a:lnTo>
                <a:lnTo>
                  <a:pt x="5359897" y="187027"/>
                </a:lnTo>
                <a:lnTo>
                  <a:pt x="5359828" y="187027"/>
                </a:lnTo>
                <a:lnTo>
                  <a:pt x="5359897" y="187279"/>
                </a:lnTo>
                <a:lnTo>
                  <a:pt x="5359828" y="187279"/>
                </a:lnTo>
                <a:lnTo>
                  <a:pt x="5359897" y="187530"/>
                </a:lnTo>
                <a:lnTo>
                  <a:pt x="5359828" y="187530"/>
                </a:lnTo>
                <a:lnTo>
                  <a:pt x="5359897" y="187782"/>
                </a:lnTo>
                <a:lnTo>
                  <a:pt x="5359828" y="187782"/>
                </a:lnTo>
                <a:lnTo>
                  <a:pt x="5359897" y="188033"/>
                </a:lnTo>
                <a:lnTo>
                  <a:pt x="5359828" y="188033"/>
                </a:lnTo>
                <a:lnTo>
                  <a:pt x="5359897" y="188285"/>
                </a:lnTo>
                <a:lnTo>
                  <a:pt x="5359828" y="188285"/>
                </a:lnTo>
                <a:lnTo>
                  <a:pt x="5359897" y="188536"/>
                </a:lnTo>
                <a:lnTo>
                  <a:pt x="5359828" y="188536"/>
                </a:lnTo>
                <a:lnTo>
                  <a:pt x="5359897" y="188788"/>
                </a:lnTo>
                <a:lnTo>
                  <a:pt x="5359828" y="188788"/>
                </a:lnTo>
                <a:lnTo>
                  <a:pt x="5359897" y="189040"/>
                </a:lnTo>
                <a:lnTo>
                  <a:pt x="5359828" y="189040"/>
                </a:lnTo>
                <a:lnTo>
                  <a:pt x="5359897" y="189291"/>
                </a:lnTo>
                <a:lnTo>
                  <a:pt x="5359828" y="189291"/>
                </a:lnTo>
                <a:lnTo>
                  <a:pt x="5359897" y="189543"/>
                </a:lnTo>
                <a:lnTo>
                  <a:pt x="5359828" y="189543"/>
                </a:lnTo>
                <a:lnTo>
                  <a:pt x="5359897" y="189794"/>
                </a:lnTo>
                <a:lnTo>
                  <a:pt x="5359828" y="189794"/>
                </a:lnTo>
                <a:lnTo>
                  <a:pt x="5359897" y="190046"/>
                </a:lnTo>
                <a:lnTo>
                  <a:pt x="5359828" y="190046"/>
                </a:lnTo>
                <a:lnTo>
                  <a:pt x="5359897" y="190297"/>
                </a:lnTo>
                <a:lnTo>
                  <a:pt x="5359828" y="190297"/>
                </a:lnTo>
                <a:lnTo>
                  <a:pt x="5359897" y="190549"/>
                </a:lnTo>
                <a:lnTo>
                  <a:pt x="5359828" y="190549"/>
                </a:lnTo>
                <a:lnTo>
                  <a:pt x="5359897" y="190800"/>
                </a:lnTo>
                <a:lnTo>
                  <a:pt x="5359828" y="190800"/>
                </a:lnTo>
                <a:lnTo>
                  <a:pt x="5359897" y="191052"/>
                </a:lnTo>
                <a:lnTo>
                  <a:pt x="5359828" y="191052"/>
                </a:lnTo>
                <a:lnTo>
                  <a:pt x="5359897" y="191303"/>
                </a:lnTo>
                <a:lnTo>
                  <a:pt x="5359828" y="191303"/>
                </a:lnTo>
                <a:lnTo>
                  <a:pt x="5359897" y="191555"/>
                </a:lnTo>
                <a:lnTo>
                  <a:pt x="5359828" y="191555"/>
                </a:lnTo>
                <a:lnTo>
                  <a:pt x="5359897" y="191806"/>
                </a:lnTo>
                <a:lnTo>
                  <a:pt x="5359828" y="191806"/>
                </a:lnTo>
                <a:lnTo>
                  <a:pt x="5359897" y="192058"/>
                </a:lnTo>
                <a:lnTo>
                  <a:pt x="5359828" y="192058"/>
                </a:lnTo>
                <a:lnTo>
                  <a:pt x="5359897" y="192310"/>
                </a:lnTo>
                <a:lnTo>
                  <a:pt x="5359828" y="192310"/>
                </a:lnTo>
                <a:lnTo>
                  <a:pt x="5359897" y="192561"/>
                </a:lnTo>
                <a:lnTo>
                  <a:pt x="5359828" y="192561"/>
                </a:lnTo>
                <a:lnTo>
                  <a:pt x="5359897" y="192813"/>
                </a:lnTo>
                <a:lnTo>
                  <a:pt x="5359828" y="192813"/>
                </a:lnTo>
                <a:lnTo>
                  <a:pt x="5359897" y="193064"/>
                </a:lnTo>
                <a:lnTo>
                  <a:pt x="5359828" y="193064"/>
                </a:lnTo>
                <a:lnTo>
                  <a:pt x="5359897" y="193316"/>
                </a:lnTo>
                <a:lnTo>
                  <a:pt x="5359828" y="193316"/>
                </a:lnTo>
                <a:lnTo>
                  <a:pt x="5359897" y="193567"/>
                </a:lnTo>
                <a:lnTo>
                  <a:pt x="5359828" y="193567"/>
                </a:lnTo>
                <a:lnTo>
                  <a:pt x="5359897" y="193819"/>
                </a:lnTo>
                <a:lnTo>
                  <a:pt x="5359828" y="193819"/>
                </a:lnTo>
                <a:lnTo>
                  <a:pt x="5359897" y="194070"/>
                </a:lnTo>
                <a:lnTo>
                  <a:pt x="5359828" y="194070"/>
                </a:lnTo>
                <a:lnTo>
                  <a:pt x="5359897" y="194322"/>
                </a:lnTo>
                <a:lnTo>
                  <a:pt x="5359828" y="194322"/>
                </a:lnTo>
                <a:lnTo>
                  <a:pt x="5359897" y="194574"/>
                </a:lnTo>
                <a:lnTo>
                  <a:pt x="5359828" y="194574"/>
                </a:lnTo>
                <a:lnTo>
                  <a:pt x="5359897" y="194825"/>
                </a:lnTo>
                <a:lnTo>
                  <a:pt x="5359828" y="194825"/>
                </a:lnTo>
                <a:lnTo>
                  <a:pt x="5359897" y="195077"/>
                </a:lnTo>
                <a:lnTo>
                  <a:pt x="5359828" y="195077"/>
                </a:lnTo>
                <a:lnTo>
                  <a:pt x="5359897" y="195328"/>
                </a:lnTo>
                <a:lnTo>
                  <a:pt x="5359828" y="195328"/>
                </a:lnTo>
                <a:lnTo>
                  <a:pt x="5359897" y="195580"/>
                </a:lnTo>
                <a:lnTo>
                  <a:pt x="5359828" y="195580"/>
                </a:lnTo>
                <a:lnTo>
                  <a:pt x="5359897" y="195831"/>
                </a:lnTo>
                <a:lnTo>
                  <a:pt x="5359828" y="195831"/>
                </a:lnTo>
                <a:lnTo>
                  <a:pt x="5359897" y="196083"/>
                </a:lnTo>
                <a:lnTo>
                  <a:pt x="5359828" y="196083"/>
                </a:lnTo>
                <a:lnTo>
                  <a:pt x="5359897" y="196334"/>
                </a:lnTo>
                <a:lnTo>
                  <a:pt x="5359828" y="196334"/>
                </a:lnTo>
                <a:lnTo>
                  <a:pt x="5359897" y="196586"/>
                </a:lnTo>
                <a:lnTo>
                  <a:pt x="5359828" y="196586"/>
                </a:lnTo>
                <a:lnTo>
                  <a:pt x="5359897" y="196837"/>
                </a:lnTo>
                <a:lnTo>
                  <a:pt x="5359828" y="196837"/>
                </a:lnTo>
                <a:lnTo>
                  <a:pt x="5359897" y="197089"/>
                </a:lnTo>
                <a:lnTo>
                  <a:pt x="5359828" y="197089"/>
                </a:lnTo>
                <a:lnTo>
                  <a:pt x="5359897" y="197340"/>
                </a:lnTo>
                <a:lnTo>
                  <a:pt x="5359828" y="197340"/>
                </a:lnTo>
                <a:lnTo>
                  <a:pt x="5359897" y="197592"/>
                </a:lnTo>
                <a:lnTo>
                  <a:pt x="5359828" y="197592"/>
                </a:lnTo>
                <a:lnTo>
                  <a:pt x="5359897" y="197843"/>
                </a:lnTo>
                <a:lnTo>
                  <a:pt x="5359828" y="197843"/>
                </a:lnTo>
                <a:lnTo>
                  <a:pt x="5359897" y="198095"/>
                </a:lnTo>
                <a:lnTo>
                  <a:pt x="5359828" y="198095"/>
                </a:lnTo>
                <a:lnTo>
                  <a:pt x="5359897" y="198347"/>
                </a:lnTo>
                <a:lnTo>
                  <a:pt x="5359828" y="198347"/>
                </a:lnTo>
                <a:lnTo>
                  <a:pt x="5359897" y="198598"/>
                </a:lnTo>
                <a:lnTo>
                  <a:pt x="5359828" y="198598"/>
                </a:lnTo>
                <a:lnTo>
                  <a:pt x="5359897" y="198850"/>
                </a:lnTo>
                <a:lnTo>
                  <a:pt x="5359828" y="198850"/>
                </a:lnTo>
                <a:lnTo>
                  <a:pt x="5359897" y="199101"/>
                </a:lnTo>
                <a:lnTo>
                  <a:pt x="5359828" y="199101"/>
                </a:lnTo>
                <a:lnTo>
                  <a:pt x="5359897" y="199353"/>
                </a:lnTo>
                <a:lnTo>
                  <a:pt x="5359828" y="199353"/>
                </a:lnTo>
                <a:lnTo>
                  <a:pt x="5359897" y="199604"/>
                </a:lnTo>
                <a:lnTo>
                  <a:pt x="5359828" y="199604"/>
                </a:lnTo>
                <a:lnTo>
                  <a:pt x="5359897" y="199856"/>
                </a:lnTo>
                <a:lnTo>
                  <a:pt x="5359828" y="199856"/>
                </a:lnTo>
                <a:lnTo>
                  <a:pt x="5359897" y="200107"/>
                </a:lnTo>
                <a:lnTo>
                  <a:pt x="5359828" y="200107"/>
                </a:lnTo>
                <a:lnTo>
                  <a:pt x="5359897" y="200359"/>
                </a:lnTo>
                <a:lnTo>
                  <a:pt x="5359828" y="200359"/>
                </a:lnTo>
                <a:lnTo>
                  <a:pt x="5359897" y="200611"/>
                </a:lnTo>
                <a:lnTo>
                  <a:pt x="5359828" y="200611"/>
                </a:lnTo>
                <a:lnTo>
                  <a:pt x="5359897" y="200862"/>
                </a:lnTo>
                <a:lnTo>
                  <a:pt x="5359828" y="200862"/>
                </a:lnTo>
                <a:lnTo>
                  <a:pt x="5359897" y="201114"/>
                </a:lnTo>
                <a:lnTo>
                  <a:pt x="5359828" y="201114"/>
                </a:lnTo>
                <a:lnTo>
                  <a:pt x="5359897" y="201365"/>
                </a:lnTo>
                <a:lnTo>
                  <a:pt x="5359828" y="201365"/>
                </a:lnTo>
                <a:lnTo>
                  <a:pt x="5359897" y="201617"/>
                </a:lnTo>
                <a:lnTo>
                  <a:pt x="5359828" y="201617"/>
                </a:lnTo>
                <a:lnTo>
                  <a:pt x="5359897" y="201868"/>
                </a:lnTo>
                <a:lnTo>
                  <a:pt x="5359828" y="201868"/>
                </a:lnTo>
                <a:lnTo>
                  <a:pt x="5359897" y="202120"/>
                </a:lnTo>
                <a:lnTo>
                  <a:pt x="5359828" y="202120"/>
                </a:lnTo>
                <a:lnTo>
                  <a:pt x="5359897" y="202371"/>
                </a:lnTo>
                <a:lnTo>
                  <a:pt x="5359828" y="202371"/>
                </a:lnTo>
                <a:lnTo>
                  <a:pt x="5359897" y="202623"/>
                </a:lnTo>
                <a:lnTo>
                  <a:pt x="5359828" y="202623"/>
                </a:lnTo>
                <a:lnTo>
                  <a:pt x="5359897" y="202874"/>
                </a:lnTo>
                <a:lnTo>
                  <a:pt x="5359828" y="202874"/>
                </a:lnTo>
                <a:lnTo>
                  <a:pt x="5359897" y="203126"/>
                </a:lnTo>
                <a:lnTo>
                  <a:pt x="5359828" y="203126"/>
                </a:lnTo>
                <a:lnTo>
                  <a:pt x="5359897" y="203377"/>
                </a:lnTo>
                <a:lnTo>
                  <a:pt x="5359828" y="203377"/>
                </a:lnTo>
                <a:lnTo>
                  <a:pt x="5359897" y="203629"/>
                </a:lnTo>
                <a:lnTo>
                  <a:pt x="4977107" y="203629"/>
                </a:lnTo>
                <a:lnTo>
                  <a:pt x="4977264" y="203377"/>
                </a:lnTo>
                <a:lnTo>
                  <a:pt x="4977107" y="203377"/>
                </a:lnTo>
                <a:lnTo>
                  <a:pt x="4977263" y="203126"/>
                </a:lnTo>
                <a:lnTo>
                  <a:pt x="4977107" y="203126"/>
                </a:lnTo>
                <a:lnTo>
                  <a:pt x="4977264" y="202874"/>
                </a:lnTo>
                <a:lnTo>
                  <a:pt x="4977107" y="202874"/>
                </a:lnTo>
                <a:lnTo>
                  <a:pt x="4977263" y="202623"/>
                </a:lnTo>
                <a:lnTo>
                  <a:pt x="4977107" y="202623"/>
                </a:lnTo>
                <a:lnTo>
                  <a:pt x="4977264" y="202371"/>
                </a:lnTo>
                <a:lnTo>
                  <a:pt x="4977107" y="202371"/>
                </a:lnTo>
                <a:lnTo>
                  <a:pt x="4977263" y="202120"/>
                </a:lnTo>
                <a:lnTo>
                  <a:pt x="4977107" y="202120"/>
                </a:lnTo>
                <a:lnTo>
                  <a:pt x="4977264" y="201868"/>
                </a:lnTo>
                <a:lnTo>
                  <a:pt x="4977107" y="201868"/>
                </a:lnTo>
                <a:lnTo>
                  <a:pt x="4977263" y="201617"/>
                </a:lnTo>
                <a:lnTo>
                  <a:pt x="4977107" y="201617"/>
                </a:lnTo>
                <a:lnTo>
                  <a:pt x="4977264" y="201365"/>
                </a:lnTo>
                <a:lnTo>
                  <a:pt x="4977107" y="201365"/>
                </a:lnTo>
                <a:lnTo>
                  <a:pt x="4977263" y="201114"/>
                </a:lnTo>
                <a:lnTo>
                  <a:pt x="4977107" y="201114"/>
                </a:lnTo>
                <a:lnTo>
                  <a:pt x="4977264" y="200862"/>
                </a:lnTo>
                <a:lnTo>
                  <a:pt x="4977107" y="200862"/>
                </a:lnTo>
                <a:lnTo>
                  <a:pt x="4977263" y="200611"/>
                </a:lnTo>
                <a:lnTo>
                  <a:pt x="4977107" y="200611"/>
                </a:lnTo>
                <a:lnTo>
                  <a:pt x="4977264" y="200359"/>
                </a:lnTo>
                <a:lnTo>
                  <a:pt x="4977107" y="200359"/>
                </a:lnTo>
                <a:lnTo>
                  <a:pt x="4977264" y="200107"/>
                </a:lnTo>
                <a:lnTo>
                  <a:pt x="4977107" y="200107"/>
                </a:lnTo>
                <a:lnTo>
                  <a:pt x="4977263" y="199856"/>
                </a:lnTo>
                <a:lnTo>
                  <a:pt x="4977107" y="199856"/>
                </a:lnTo>
                <a:lnTo>
                  <a:pt x="4977264" y="199604"/>
                </a:lnTo>
                <a:lnTo>
                  <a:pt x="4977107" y="199604"/>
                </a:lnTo>
                <a:lnTo>
                  <a:pt x="4977263" y="199353"/>
                </a:lnTo>
                <a:lnTo>
                  <a:pt x="4977107" y="199353"/>
                </a:lnTo>
                <a:lnTo>
                  <a:pt x="4977264" y="199101"/>
                </a:lnTo>
                <a:lnTo>
                  <a:pt x="4977107" y="199101"/>
                </a:lnTo>
                <a:lnTo>
                  <a:pt x="4977263" y="198850"/>
                </a:lnTo>
                <a:lnTo>
                  <a:pt x="4977107" y="198850"/>
                </a:lnTo>
                <a:lnTo>
                  <a:pt x="4977264" y="198598"/>
                </a:lnTo>
                <a:lnTo>
                  <a:pt x="4977107" y="198598"/>
                </a:lnTo>
                <a:lnTo>
                  <a:pt x="4977263" y="198347"/>
                </a:lnTo>
                <a:lnTo>
                  <a:pt x="4977107" y="198347"/>
                </a:lnTo>
                <a:lnTo>
                  <a:pt x="4977264" y="198095"/>
                </a:lnTo>
                <a:lnTo>
                  <a:pt x="4977107" y="198095"/>
                </a:lnTo>
                <a:lnTo>
                  <a:pt x="4977264" y="197843"/>
                </a:lnTo>
                <a:lnTo>
                  <a:pt x="4977107" y="197843"/>
                </a:lnTo>
                <a:lnTo>
                  <a:pt x="4977263" y="197592"/>
                </a:lnTo>
                <a:lnTo>
                  <a:pt x="4977107" y="197592"/>
                </a:lnTo>
                <a:lnTo>
                  <a:pt x="4977264" y="197340"/>
                </a:lnTo>
                <a:lnTo>
                  <a:pt x="4977107" y="197340"/>
                </a:lnTo>
                <a:lnTo>
                  <a:pt x="4977263" y="197089"/>
                </a:lnTo>
                <a:lnTo>
                  <a:pt x="4977107" y="197089"/>
                </a:lnTo>
                <a:lnTo>
                  <a:pt x="4977264" y="196837"/>
                </a:lnTo>
                <a:lnTo>
                  <a:pt x="4977107" y="196837"/>
                </a:lnTo>
                <a:lnTo>
                  <a:pt x="4977263" y="196586"/>
                </a:lnTo>
                <a:lnTo>
                  <a:pt x="4977107" y="196586"/>
                </a:lnTo>
                <a:lnTo>
                  <a:pt x="4977264" y="196334"/>
                </a:lnTo>
                <a:lnTo>
                  <a:pt x="4977107" y="196334"/>
                </a:lnTo>
                <a:lnTo>
                  <a:pt x="4977263" y="196083"/>
                </a:lnTo>
                <a:lnTo>
                  <a:pt x="4977107" y="196083"/>
                </a:lnTo>
                <a:lnTo>
                  <a:pt x="4977264" y="195831"/>
                </a:lnTo>
                <a:lnTo>
                  <a:pt x="4977107" y="195831"/>
                </a:lnTo>
                <a:lnTo>
                  <a:pt x="4977263" y="195580"/>
                </a:lnTo>
                <a:lnTo>
                  <a:pt x="4977107" y="195580"/>
                </a:lnTo>
                <a:lnTo>
                  <a:pt x="4977264" y="195328"/>
                </a:lnTo>
                <a:lnTo>
                  <a:pt x="4977107" y="195328"/>
                </a:lnTo>
                <a:lnTo>
                  <a:pt x="4977263" y="195077"/>
                </a:lnTo>
                <a:lnTo>
                  <a:pt x="4977107" y="195077"/>
                </a:lnTo>
                <a:lnTo>
                  <a:pt x="4977264" y="194825"/>
                </a:lnTo>
                <a:lnTo>
                  <a:pt x="4977107" y="194825"/>
                </a:lnTo>
                <a:lnTo>
                  <a:pt x="4977263" y="194574"/>
                </a:lnTo>
                <a:lnTo>
                  <a:pt x="4977107" y="194574"/>
                </a:lnTo>
                <a:lnTo>
                  <a:pt x="4977264" y="194322"/>
                </a:lnTo>
                <a:lnTo>
                  <a:pt x="4977107" y="194322"/>
                </a:lnTo>
                <a:lnTo>
                  <a:pt x="4977264" y="194070"/>
                </a:lnTo>
                <a:lnTo>
                  <a:pt x="4977107" y="194070"/>
                </a:lnTo>
                <a:lnTo>
                  <a:pt x="4977263" y="193819"/>
                </a:lnTo>
                <a:lnTo>
                  <a:pt x="4977107" y="193819"/>
                </a:lnTo>
                <a:lnTo>
                  <a:pt x="4977264" y="193567"/>
                </a:lnTo>
                <a:lnTo>
                  <a:pt x="4977107" y="193567"/>
                </a:lnTo>
                <a:lnTo>
                  <a:pt x="4977263" y="193316"/>
                </a:lnTo>
                <a:lnTo>
                  <a:pt x="4977107" y="193316"/>
                </a:lnTo>
                <a:lnTo>
                  <a:pt x="4977264" y="193064"/>
                </a:lnTo>
                <a:lnTo>
                  <a:pt x="4977107" y="193064"/>
                </a:lnTo>
                <a:lnTo>
                  <a:pt x="4977263" y="192813"/>
                </a:lnTo>
                <a:lnTo>
                  <a:pt x="4977107" y="192813"/>
                </a:lnTo>
                <a:lnTo>
                  <a:pt x="4977264" y="192561"/>
                </a:lnTo>
                <a:lnTo>
                  <a:pt x="4977107" y="192561"/>
                </a:lnTo>
                <a:lnTo>
                  <a:pt x="4977263" y="192310"/>
                </a:lnTo>
                <a:lnTo>
                  <a:pt x="4977107" y="192310"/>
                </a:lnTo>
                <a:lnTo>
                  <a:pt x="4977264" y="192058"/>
                </a:lnTo>
                <a:lnTo>
                  <a:pt x="4977107" y="192058"/>
                </a:lnTo>
                <a:lnTo>
                  <a:pt x="4977264" y="191806"/>
                </a:lnTo>
                <a:lnTo>
                  <a:pt x="4977107" y="191806"/>
                </a:lnTo>
                <a:lnTo>
                  <a:pt x="4977263" y="191555"/>
                </a:lnTo>
                <a:lnTo>
                  <a:pt x="4977107" y="191555"/>
                </a:lnTo>
                <a:lnTo>
                  <a:pt x="4977264" y="191303"/>
                </a:lnTo>
                <a:lnTo>
                  <a:pt x="4977107" y="191303"/>
                </a:lnTo>
                <a:lnTo>
                  <a:pt x="4977263" y="191052"/>
                </a:lnTo>
                <a:lnTo>
                  <a:pt x="4977107" y="191052"/>
                </a:lnTo>
                <a:lnTo>
                  <a:pt x="4977264" y="190800"/>
                </a:lnTo>
                <a:lnTo>
                  <a:pt x="4977107" y="190800"/>
                </a:lnTo>
                <a:lnTo>
                  <a:pt x="4977263" y="190549"/>
                </a:lnTo>
                <a:lnTo>
                  <a:pt x="4977107" y="190549"/>
                </a:lnTo>
                <a:lnTo>
                  <a:pt x="4977264" y="190297"/>
                </a:lnTo>
                <a:lnTo>
                  <a:pt x="4977107" y="190297"/>
                </a:lnTo>
                <a:lnTo>
                  <a:pt x="4977263" y="190046"/>
                </a:lnTo>
                <a:lnTo>
                  <a:pt x="4977107" y="190046"/>
                </a:lnTo>
                <a:lnTo>
                  <a:pt x="4977264" y="189794"/>
                </a:lnTo>
                <a:lnTo>
                  <a:pt x="4977107" y="189794"/>
                </a:lnTo>
                <a:lnTo>
                  <a:pt x="4977263" y="189543"/>
                </a:lnTo>
                <a:lnTo>
                  <a:pt x="4977107" y="189543"/>
                </a:lnTo>
                <a:lnTo>
                  <a:pt x="4977264" y="189291"/>
                </a:lnTo>
                <a:lnTo>
                  <a:pt x="4977107" y="189291"/>
                </a:lnTo>
                <a:lnTo>
                  <a:pt x="4977263" y="189040"/>
                </a:lnTo>
                <a:lnTo>
                  <a:pt x="4977107" y="189040"/>
                </a:lnTo>
                <a:lnTo>
                  <a:pt x="4977264" y="188788"/>
                </a:lnTo>
                <a:lnTo>
                  <a:pt x="4977107" y="188788"/>
                </a:lnTo>
                <a:lnTo>
                  <a:pt x="4977264" y="188536"/>
                </a:lnTo>
                <a:lnTo>
                  <a:pt x="4977107" y="188536"/>
                </a:lnTo>
                <a:lnTo>
                  <a:pt x="4977263" y="188285"/>
                </a:lnTo>
                <a:lnTo>
                  <a:pt x="4977107" y="188285"/>
                </a:lnTo>
                <a:lnTo>
                  <a:pt x="4977264" y="188033"/>
                </a:lnTo>
                <a:lnTo>
                  <a:pt x="4977107" y="188033"/>
                </a:lnTo>
                <a:lnTo>
                  <a:pt x="4977263" y="187782"/>
                </a:lnTo>
                <a:lnTo>
                  <a:pt x="4977107" y="187782"/>
                </a:lnTo>
                <a:lnTo>
                  <a:pt x="4977264" y="187530"/>
                </a:lnTo>
                <a:lnTo>
                  <a:pt x="4977107" y="187530"/>
                </a:lnTo>
                <a:lnTo>
                  <a:pt x="4977263" y="187279"/>
                </a:lnTo>
                <a:lnTo>
                  <a:pt x="4977107" y="187279"/>
                </a:lnTo>
                <a:lnTo>
                  <a:pt x="4977264" y="187027"/>
                </a:lnTo>
                <a:lnTo>
                  <a:pt x="4977107" y="187027"/>
                </a:lnTo>
                <a:lnTo>
                  <a:pt x="4977263" y="186776"/>
                </a:lnTo>
                <a:lnTo>
                  <a:pt x="4977107" y="186776"/>
                </a:lnTo>
                <a:lnTo>
                  <a:pt x="4977264" y="186524"/>
                </a:lnTo>
                <a:lnTo>
                  <a:pt x="4977107" y="186524"/>
                </a:lnTo>
                <a:lnTo>
                  <a:pt x="4977264" y="186272"/>
                </a:lnTo>
                <a:lnTo>
                  <a:pt x="4977107" y="186272"/>
                </a:lnTo>
                <a:lnTo>
                  <a:pt x="4977263" y="186021"/>
                </a:lnTo>
                <a:lnTo>
                  <a:pt x="4977107" y="186021"/>
                </a:lnTo>
                <a:lnTo>
                  <a:pt x="4977264" y="185769"/>
                </a:lnTo>
                <a:lnTo>
                  <a:pt x="4977107" y="185769"/>
                </a:lnTo>
                <a:lnTo>
                  <a:pt x="4977263" y="185518"/>
                </a:lnTo>
                <a:lnTo>
                  <a:pt x="4977107" y="185518"/>
                </a:lnTo>
                <a:lnTo>
                  <a:pt x="4977264" y="185266"/>
                </a:lnTo>
                <a:lnTo>
                  <a:pt x="4977107" y="185266"/>
                </a:lnTo>
                <a:lnTo>
                  <a:pt x="4977263" y="185015"/>
                </a:lnTo>
                <a:lnTo>
                  <a:pt x="4977107" y="185015"/>
                </a:lnTo>
                <a:lnTo>
                  <a:pt x="4977264" y="184763"/>
                </a:lnTo>
                <a:lnTo>
                  <a:pt x="4977107" y="184763"/>
                </a:lnTo>
                <a:lnTo>
                  <a:pt x="4977263" y="184512"/>
                </a:lnTo>
                <a:lnTo>
                  <a:pt x="4977107" y="184512"/>
                </a:lnTo>
                <a:lnTo>
                  <a:pt x="4977264" y="184260"/>
                </a:lnTo>
                <a:lnTo>
                  <a:pt x="4977107" y="184260"/>
                </a:lnTo>
                <a:lnTo>
                  <a:pt x="4977263" y="184009"/>
                </a:lnTo>
                <a:lnTo>
                  <a:pt x="4977107" y="184009"/>
                </a:lnTo>
                <a:lnTo>
                  <a:pt x="4977264" y="183757"/>
                </a:lnTo>
                <a:lnTo>
                  <a:pt x="4977107" y="183757"/>
                </a:lnTo>
                <a:lnTo>
                  <a:pt x="4977263" y="183506"/>
                </a:lnTo>
                <a:lnTo>
                  <a:pt x="4977107" y="183506"/>
                </a:lnTo>
                <a:lnTo>
                  <a:pt x="4977264" y="183254"/>
                </a:lnTo>
                <a:lnTo>
                  <a:pt x="4977107" y="183254"/>
                </a:lnTo>
                <a:lnTo>
                  <a:pt x="5068006" y="36719"/>
                </a:lnTo>
                <a:lnTo>
                  <a:pt x="5062680" y="27054"/>
                </a:lnTo>
                <a:lnTo>
                  <a:pt x="5062819" y="27054"/>
                </a:lnTo>
                <a:lnTo>
                  <a:pt x="5062680" y="26802"/>
                </a:lnTo>
                <a:lnTo>
                  <a:pt x="5062819" y="26802"/>
                </a:lnTo>
                <a:lnTo>
                  <a:pt x="5062680" y="26551"/>
                </a:lnTo>
                <a:lnTo>
                  <a:pt x="5062819" y="26551"/>
                </a:lnTo>
                <a:lnTo>
                  <a:pt x="5062680" y="26299"/>
                </a:lnTo>
                <a:lnTo>
                  <a:pt x="5062819" y="26299"/>
                </a:lnTo>
                <a:lnTo>
                  <a:pt x="5062680" y="26048"/>
                </a:lnTo>
                <a:lnTo>
                  <a:pt x="5062819" y="26048"/>
                </a:lnTo>
                <a:lnTo>
                  <a:pt x="5062680" y="25796"/>
                </a:lnTo>
                <a:lnTo>
                  <a:pt x="5062819" y="25796"/>
                </a:lnTo>
                <a:lnTo>
                  <a:pt x="5062680" y="25545"/>
                </a:lnTo>
                <a:lnTo>
                  <a:pt x="5062819" y="25545"/>
                </a:lnTo>
                <a:lnTo>
                  <a:pt x="5062680" y="25293"/>
                </a:lnTo>
                <a:lnTo>
                  <a:pt x="5062819" y="25293"/>
                </a:lnTo>
                <a:lnTo>
                  <a:pt x="5062680" y="25042"/>
                </a:lnTo>
                <a:lnTo>
                  <a:pt x="5062819" y="25042"/>
                </a:lnTo>
                <a:lnTo>
                  <a:pt x="5062680" y="24790"/>
                </a:lnTo>
                <a:lnTo>
                  <a:pt x="5062819" y="24790"/>
                </a:lnTo>
                <a:lnTo>
                  <a:pt x="5062680" y="24539"/>
                </a:lnTo>
                <a:lnTo>
                  <a:pt x="5062819" y="24539"/>
                </a:lnTo>
                <a:lnTo>
                  <a:pt x="5062680" y="24287"/>
                </a:lnTo>
                <a:lnTo>
                  <a:pt x="5062819" y="24287"/>
                </a:lnTo>
                <a:lnTo>
                  <a:pt x="5062680" y="24036"/>
                </a:lnTo>
                <a:lnTo>
                  <a:pt x="5062819" y="24036"/>
                </a:lnTo>
                <a:lnTo>
                  <a:pt x="5062680" y="23784"/>
                </a:lnTo>
                <a:lnTo>
                  <a:pt x="5062819" y="23784"/>
                </a:lnTo>
                <a:lnTo>
                  <a:pt x="5062680" y="23532"/>
                </a:lnTo>
                <a:lnTo>
                  <a:pt x="5062819" y="23532"/>
                </a:lnTo>
                <a:lnTo>
                  <a:pt x="5062680" y="23281"/>
                </a:lnTo>
                <a:lnTo>
                  <a:pt x="5062819" y="23281"/>
                </a:lnTo>
                <a:lnTo>
                  <a:pt x="5062680" y="23029"/>
                </a:lnTo>
                <a:lnTo>
                  <a:pt x="5062819" y="23029"/>
                </a:lnTo>
                <a:lnTo>
                  <a:pt x="5062680" y="22778"/>
                </a:lnTo>
                <a:lnTo>
                  <a:pt x="5062819" y="22778"/>
                </a:lnTo>
                <a:lnTo>
                  <a:pt x="5062680" y="22526"/>
                </a:lnTo>
                <a:lnTo>
                  <a:pt x="5062819" y="22526"/>
                </a:lnTo>
                <a:lnTo>
                  <a:pt x="5062680" y="22275"/>
                </a:lnTo>
                <a:lnTo>
                  <a:pt x="5062819" y="22275"/>
                </a:lnTo>
                <a:lnTo>
                  <a:pt x="5062680" y="22023"/>
                </a:lnTo>
                <a:lnTo>
                  <a:pt x="5062819" y="22023"/>
                </a:lnTo>
                <a:lnTo>
                  <a:pt x="5062680" y="21772"/>
                </a:lnTo>
                <a:lnTo>
                  <a:pt x="5062819" y="21772"/>
                </a:lnTo>
                <a:lnTo>
                  <a:pt x="5062680" y="21520"/>
                </a:lnTo>
                <a:lnTo>
                  <a:pt x="5062819" y="21520"/>
                </a:lnTo>
                <a:lnTo>
                  <a:pt x="5062680" y="21268"/>
                </a:lnTo>
                <a:lnTo>
                  <a:pt x="5062819" y="21268"/>
                </a:lnTo>
                <a:lnTo>
                  <a:pt x="5062680" y="21017"/>
                </a:lnTo>
                <a:lnTo>
                  <a:pt x="5062819" y="21017"/>
                </a:lnTo>
                <a:lnTo>
                  <a:pt x="5062680" y="20765"/>
                </a:lnTo>
                <a:lnTo>
                  <a:pt x="5062819" y="20765"/>
                </a:lnTo>
                <a:lnTo>
                  <a:pt x="5062680" y="20514"/>
                </a:lnTo>
                <a:lnTo>
                  <a:pt x="5062819" y="20514"/>
                </a:lnTo>
                <a:lnTo>
                  <a:pt x="5062680" y="20262"/>
                </a:lnTo>
                <a:lnTo>
                  <a:pt x="5062819" y="20262"/>
                </a:lnTo>
                <a:lnTo>
                  <a:pt x="5062680" y="20011"/>
                </a:lnTo>
                <a:lnTo>
                  <a:pt x="5062819" y="20011"/>
                </a:lnTo>
                <a:lnTo>
                  <a:pt x="5062680" y="19759"/>
                </a:lnTo>
                <a:lnTo>
                  <a:pt x="5062819" y="19759"/>
                </a:lnTo>
                <a:lnTo>
                  <a:pt x="5062680" y="19508"/>
                </a:lnTo>
                <a:lnTo>
                  <a:pt x="5062819" y="19508"/>
                </a:lnTo>
                <a:lnTo>
                  <a:pt x="5062680" y="19256"/>
                </a:lnTo>
                <a:lnTo>
                  <a:pt x="5062819" y="19256"/>
                </a:lnTo>
                <a:lnTo>
                  <a:pt x="5062680" y="19005"/>
                </a:lnTo>
                <a:lnTo>
                  <a:pt x="5062819" y="19005"/>
                </a:lnTo>
                <a:lnTo>
                  <a:pt x="5062680" y="18753"/>
                </a:lnTo>
                <a:lnTo>
                  <a:pt x="5062819" y="18753"/>
                </a:lnTo>
                <a:lnTo>
                  <a:pt x="5062680" y="18502"/>
                </a:lnTo>
                <a:lnTo>
                  <a:pt x="5062819" y="18502"/>
                </a:lnTo>
                <a:lnTo>
                  <a:pt x="5062680" y="18250"/>
                </a:lnTo>
                <a:lnTo>
                  <a:pt x="5062819" y="18250"/>
                </a:lnTo>
                <a:lnTo>
                  <a:pt x="5062680" y="17999"/>
                </a:lnTo>
                <a:lnTo>
                  <a:pt x="5062819" y="17999"/>
                </a:lnTo>
                <a:lnTo>
                  <a:pt x="5062680" y="17747"/>
                </a:lnTo>
                <a:lnTo>
                  <a:pt x="5062819" y="17747"/>
                </a:lnTo>
                <a:lnTo>
                  <a:pt x="5062680" y="17495"/>
                </a:lnTo>
                <a:lnTo>
                  <a:pt x="5062819" y="17495"/>
                </a:lnTo>
                <a:lnTo>
                  <a:pt x="5062680" y="17244"/>
                </a:lnTo>
                <a:lnTo>
                  <a:pt x="5062819" y="17244"/>
                </a:lnTo>
                <a:lnTo>
                  <a:pt x="5062680" y="16992"/>
                </a:lnTo>
                <a:lnTo>
                  <a:pt x="5062819" y="16992"/>
                </a:lnTo>
                <a:lnTo>
                  <a:pt x="5062680" y="16741"/>
                </a:lnTo>
                <a:lnTo>
                  <a:pt x="5062819" y="16741"/>
                </a:lnTo>
                <a:lnTo>
                  <a:pt x="5062680" y="16489"/>
                </a:lnTo>
                <a:lnTo>
                  <a:pt x="5062819" y="16489"/>
                </a:lnTo>
                <a:lnTo>
                  <a:pt x="5062680" y="16238"/>
                </a:lnTo>
                <a:lnTo>
                  <a:pt x="5062819" y="16238"/>
                </a:lnTo>
                <a:lnTo>
                  <a:pt x="5062680" y="15986"/>
                </a:lnTo>
                <a:lnTo>
                  <a:pt x="5062819" y="15986"/>
                </a:lnTo>
                <a:lnTo>
                  <a:pt x="5062680" y="15735"/>
                </a:lnTo>
                <a:lnTo>
                  <a:pt x="5062819" y="15735"/>
                </a:lnTo>
                <a:lnTo>
                  <a:pt x="5062680" y="15483"/>
                </a:lnTo>
                <a:lnTo>
                  <a:pt x="5062819" y="15483"/>
                </a:lnTo>
                <a:lnTo>
                  <a:pt x="5062680" y="15231"/>
                </a:lnTo>
                <a:lnTo>
                  <a:pt x="5062819" y="15231"/>
                </a:lnTo>
                <a:lnTo>
                  <a:pt x="5062680" y="14980"/>
                </a:lnTo>
                <a:lnTo>
                  <a:pt x="5062819" y="14980"/>
                </a:lnTo>
                <a:lnTo>
                  <a:pt x="5062680" y="14728"/>
                </a:lnTo>
                <a:lnTo>
                  <a:pt x="5062819" y="14728"/>
                </a:lnTo>
                <a:lnTo>
                  <a:pt x="5062680" y="14477"/>
                </a:lnTo>
                <a:lnTo>
                  <a:pt x="5062819" y="14477"/>
                </a:lnTo>
                <a:lnTo>
                  <a:pt x="5062680" y="14225"/>
                </a:lnTo>
                <a:lnTo>
                  <a:pt x="5062819" y="14225"/>
                </a:lnTo>
                <a:lnTo>
                  <a:pt x="5062680" y="13974"/>
                </a:lnTo>
                <a:lnTo>
                  <a:pt x="5062819" y="13974"/>
                </a:lnTo>
                <a:lnTo>
                  <a:pt x="5062680" y="13722"/>
                </a:lnTo>
                <a:lnTo>
                  <a:pt x="5062819" y="13722"/>
                </a:lnTo>
                <a:lnTo>
                  <a:pt x="5062680" y="13471"/>
                </a:lnTo>
                <a:lnTo>
                  <a:pt x="5062819" y="13471"/>
                </a:lnTo>
                <a:lnTo>
                  <a:pt x="5062680" y="13219"/>
                </a:lnTo>
                <a:lnTo>
                  <a:pt x="5062819" y="13219"/>
                </a:lnTo>
                <a:lnTo>
                  <a:pt x="5062680" y="12968"/>
                </a:lnTo>
                <a:lnTo>
                  <a:pt x="5062819" y="12968"/>
                </a:lnTo>
                <a:lnTo>
                  <a:pt x="5062680" y="12716"/>
                </a:lnTo>
                <a:lnTo>
                  <a:pt x="5062819" y="12716"/>
                </a:lnTo>
                <a:lnTo>
                  <a:pt x="5062680" y="12465"/>
                </a:lnTo>
                <a:lnTo>
                  <a:pt x="5062819" y="12465"/>
                </a:lnTo>
                <a:lnTo>
                  <a:pt x="5062680" y="12213"/>
                </a:lnTo>
                <a:lnTo>
                  <a:pt x="5062819" y="12213"/>
                </a:lnTo>
                <a:lnTo>
                  <a:pt x="5062680" y="11961"/>
                </a:lnTo>
                <a:lnTo>
                  <a:pt x="5062819" y="11961"/>
                </a:lnTo>
                <a:lnTo>
                  <a:pt x="5062680" y="11710"/>
                </a:lnTo>
                <a:lnTo>
                  <a:pt x="5062819" y="11710"/>
                </a:lnTo>
                <a:lnTo>
                  <a:pt x="5062680" y="11458"/>
                </a:lnTo>
                <a:lnTo>
                  <a:pt x="5062819" y="11458"/>
                </a:lnTo>
                <a:lnTo>
                  <a:pt x="5062680" y="11207"/>
                </a:lnTo>
                <a:lnTo>
                  <a:pt x="5062819" y="11207"/>
                </a:lnTo>
                <a:lnTo>
                  <a:pt x="5062680" y="10955"/>
                </a:lnTo>
                <a:lnTo>
                  <a:pt x="5062819" y="10955"/>
                </a:lnTo>
                <a:lnTo>
                  <a:pt x="5062680" y="10704"/>
                </a:lnTo>
                <a:lnTo>
                  <a:pt x="5062819" y="10704"/>
                </a:lnTo>
                <a:lnTo>
                  <a:pt x="5062680" y="10452"/>
                </a:lnTo>
                <a:lnTo>
                  <a:pt x="5062819" y="10452"/>
                </a:lnTo>
                <a:lnTo>
                  <a:pt x="5062680" y="10201"/>
                </a:lnTo>
                <a:lnTo>
                  <a:pt x="5062819" y="10201"/>
                </a:lnTo>
                <a:lnTo>
                  <a:pt x="5062680" y="9949"/>
                </a:lnTo>
                <a:lnTo>
                  <a:pt x="5062819" y="9949"/>
                </a:lnTo>
                <a:lnTo>
                  <a:pt x="5062680" y="9697"/>
                </a:lnTo>
                <a:lnTo>
                  <a:pt x="5062819" y="9697"/>
                </a:lnTo>
                <a:lnTo>
                  <a:pt x="5062680" y="9446"/>
                </a:lnTo>
                <a:lnTo>
                  <a:pt x="5062819" y="9446"/>
                </a:lnTo>
                <a:lnTo>
                  <a:pt x="5062680" y="9194"/>
                </a:lnTo>
                <a:lnTo>
                  <a:pt x="5062819" y="9194"/>
                </a:lnTo>
                <a:lnTo>
                  <a:pt x="5062680" y="8943"/>
                </a:lnTo>
                <a:lnTo>
                  <a:pt x="5062819" y="8943"/>
                </a:lnTo>
                <a:lnTo>
                  <a:pt x="5062680" y="8691"/>
                </a:lnTo>
                <a:lnTo>
                  <a:pt x="5062819" y="8691"/>
                </a:lnTo>
                <a:lnTo>
                  <a:pt x="5062680" y="8440"/>
                </a:lnTo>
                <a:lnTo>
                  <a:pt x="5062819" y="8440"/>
                </a:lnTo>
                <a:lnTo>
                  <a:pt x="5062680" y="8188"/>
                </a:lnTo>
                <a:lnTo>
                  <a:pt x="5062819" y="8188"/>
                </a:lnTo>
                <a:lnTo>
                  <a:pt x="5062680" y="7937"/>
                </a:lnTo>
                <a:lnTo>
                  <a:pt x="5062819" y="7937"/>
                </a:lnTo>
                <a:lnTo>
                  <a:pt x="5062680" y="7685"/>
                </a:lnTo>
                <a:lnTo>
                  <a:pt x="5062819" y="7685"/>
                </a:lnTo>
                <a:lnTo>
                  <a:pt x="5062680" y="7434"/>
                </a:lnTo>
                <a:lnTo>
                  <a:pt x="5062819" y="7434"/>
                </a:lnTo>
                <a:lnTo>
                  <a:pt x="5062680" y="7182"/>
                </a:lnTo>
                <a:lnTo>
                  <a:pt x="5062819" y="7182"/>
                </a:lnTo>
                <a:lnTo>
                  <a:pt x="5062680" y="6931"/>
                </a:lnTo>
                <a:lnTo>
                  <a:pt x="5062820" y="6931"/>
                </a:lnTo>
                <a:close/>
                <a:moveTo>
                  <a:pt x="887470" y="4592"/>
                </a:moveTo>
                <a:lnTo>
                  <a:pt x="999344" y="4592"/>
                </a:lnTo>
                <a:lnTo>
                  <a:pt x="1019798" y="170314"/>
                </a:lnTo>
                <a:lnTo>
                  <a:pt x="1019767" y="170314"/>
                </a:lnTo>
                <a:lnTo>
                  <a:pt x="1019798" y="170566"/>
                </a:lnTo>
                <a:lnTo>
                  <a:pt x="1019767" y="170566"/>
                </a:lnTo>
                <a:lnTo>
                  <a:pt x="1019798" y="170817"/>
                </a:lnTo>
                <a:lnTo>
                  <a:pt x="1019767" y="170817"/>
                </a:lnTo>
                <a:lnTo>
                  <a:pt x="1019798" y="171069"/>
                </a:lnTo>
                <a:lnTo>
                  <a:pt x="1019768" y="171069"/>
                </a:lnTo>
                <a:lnTo>
                  <a:pt x="1019798" y="171320"/>
                </a:lnTo>
                <a:lnTo>
                  <a:pt x="1019767" y="171320"/>
                </a:lnTo>
                <a:lnTo>
                  <a:pt x="1019798" y="171572"/>
                </a:lnTo>
                <a:lnTo>
                  <a:pt x="1019767" y="171572"/>
                </a:lnTo>
                <a:lnTo>
                  <a:pt x="1019798" y="171823"/>
                </a:lnTo>
                <a:lnTo>
                  <a:pt x="1019767" y="171823"/>
                </a:lnTo>
                <a:lnTo>
                  <a:pt x="1019798" y="172075"/>
                </a:lnTo>
                <a:lnTo>
                  <a:pt x="1019768" y="172075"/>
                </a:lnTo>
                <a:lnTo>
                  <a:pt x="1019798" y="172326"/>
                </a:lnTo>
                <a:lnTo>
                  <a:pt x="1019767" y="172326"/>
                </a:lnTo>
                <a:lnTo>
                  <a:pt x="1019798" y="172578"/>
                </a:lnTo>
                <a:lnTo>
                  <a:pt x="1019768" y="172578"/>
                </a:lnTo>
                <a:lnTo>
                  <a:pt x="1019798" y="172829"/>
                </a:lnTo>
                <a:lnTo>
                  <a:pt x="1019767" y="172829"/>
                </a:lnTo>
                <a:lnTo>
                  <a:pt x="1019798" y="173081"/>
                </a:lnTo>
                <a:lnTo>
                  <a:pt x="1019767" y="173081"/>
                </a:lnTo>
                <a:lnTo>
                  <a:pt x="1019798" y="173332"/>
                </a:lnTo>
                <a:lnTo>
                  <a:pt x="1019767" y="173332"/>
                </a:lnTo>
                <a:lnTo>
                  <a:pt x="1019798" y="173584"/>
                </a:lnTo>
                <a:lnTo>
                  <a:pt x="1019767" y="173584"/>
                </a:lnTo>
                <a:lnTo>
                  <a:pt x="1019798" y="173836"/>
                </a:lnTo>
                <a:lnTo>
                  <a:pt x="1019768" y="173836"/>
                </a:lnTo>
                <a:lnTo>
                  <a:pt x="1019798" y="174087"/>
                </a:lnTo>
                <a:lnTo>
                  <a:pt x="1019767" y="174087"/>
                </a:lnTo>
                <a:lnTo>
                  <a:pt x="1019798" y="174339"/>
                </a:lnTo>
                <a:lnTo>
                  <a:pt x="1019767" y="174339"/>
                </a:lnTo>
                <a:lnTo>
                  <a:pt x="1019798" y="174590"/>
                </a:lnTo>
                <a:lnTo>
                  <a:pt x="1019767" y="174590"/>
                </a:lnTo>
                <a:lnTo>
                  <a:pt x="1019798" y="174842"/>
                </a:lnTo>
                <a:lnTo>
                  <a:pt x="1019768" y="174842"/>
                </a:lnTo>
                <a:lnTo>
                  <a:pt x="1019798" y="175093"/>
                </a:lnTo>
                <a:lnTo>
                  <a:pt x="1019767" y="175093"/>
                </a:lnTo>
                <a:lnTo>
                  <a:pt x="1019798" y="175345"/>
                </a:lnTo>
                <a:lnTo>
                  <a:pt x="1019768" y="175345"/>
                </a:lnTo>
                <a:lnTo>
                  <a:pt x="1019798" y="175596"/>
                </a:lnTo>
                <a:lnTo>
                  <a:pt x="1019767" y="175596"/>
                </a:lnTo>
                <a:lnTo>
                  <a:pt x="1019798" y="175848"/>
                </a:lnTo>
                <a:lnTo>
                  <a:pt x="1019767" y="175848"/>
                </a:lnTo>
                <a:lnTo>
                  <a:pt x="1019798" y="176100"/>
                </a:lnTo>
                <a:lnTo>
                  <a:pt x="1019767" y="176100"/>
                </a:lnTo>
                <a:lnTo>
                  <a:pt x="1019798" y="176351"/>
                </a:lnTo>
                <a:lnTo>
                  <a:pt x="1019767" y="176351"/>
                </a:lnTo>
                <a:lnTo>
                  <a:pt x="1019798" y="176603"/>
                </a:lnTo>
                <a:lnTo>
                  <a:pt x="1019768" y="176603"/>
                </a:lnTo>
                <a:lnTo>
                  <a:pt x="1019798" y="176854"/>
                </a:lnTo>
                <a:lnTo>
                  <a:pt x="1019767" y="176854"/>
                </a:lnTo>
                <a:lnTo>
                  <a:pt x="1019798" y="177106"/>
                </a:lnTo>
                <a:lnTo>
                  <a:pt x="1019767" y="177106"/>
                </a:lnTo>
                <a:lnTo>
                  <a:pt x="1019798" y="177357"/>
                </a:lnTo>
                <a:lnTo>
                  <a:pt x="1019767" y="177357"/>
                </a:lnTo>
                <a:lnTo>
                  <a:pt x="1019798" y="177609"/>
                </a:lnTo>
                <a:lnTo>
                  <a:pt x="1019767" y="177609"/>
                </a:lnTo>
                <a:lnTo>
                  <a:pt x="1019798" y="177860"/>
                </a:lnTo>
                <a:lnTo>
                  <a:pt x="1019767" y="177860"/>
                </a:lnTo>
                <a:lnTo>
                  <a:pt x="1019798" y="178112"/>
                </a:lnTo>
                <a:lnTo>
                  <a:pt x="1019768" y="178112"/>
                </a:lnTo>
                <a:lnTo>
                  <a:pt x="1019798" y="178363"/>
                </a:lnTo>
                <a:lnTo>
                  <a:pt x="1019767" y="178363"/>
                </a:lnTo>
                <a:lnTo>
                  <a:pt x="1019798" y="178615"/>
                </a:lnTo>
                <a:lnTo>
                  <a:pt x="1019767" y="178615"/>
                </a:lnTo>
                <a:lnTo>
                  <a:pt x="1019798" y="178866"/>
                </a:lnTo>
                <a:lnTo>
                  <a:pt x="1019767" y="178866"/>
                </a:lnTo>
                <a:lnTo>
                  <a:pt x="1019798" y="179118"/>
                </a:lnTo>
                <a:lnTo>
                  <a:pt x="1019767" y="179118"/>
                </a:lnTo>
                <a:lnTo>
                  <a:pt x="1019798" y="179370"/>
                </a:lnTo>
                <a:lnTo>
                  <a:pt x="1019768" y="179370"/>
                </a:lnTo>
                <a:lnTo>
                  <a:pt x="1019798" y="179621"/>
                </a:lnTo>
                <a:lnTo>
                  <a:pt x="1019767" y="179621"/>
                </a:lnTo>
                <a:lnTo>
                  <a:pt x="1019798" y="179873"/>
                </a:lnTo>
                <a:lnTo>
                  <a:pt x="1019767" y="179873"/>
                </a:lnTo>
                <a:lnTo>
                  <a:pt x="1019798" y="180124"/>
                </a:lnTo>
                <a:lnTo>
                  <a:pt x="1019767" y="180124"/>
                </a:lnTo>
                <a:lnTo>
                  <a:pt x="1019798" y="180376"/>
                </a:lnTo>
                <a:lnTo>
                  <a:pt x="1019767" y="180376"/>
                </a:lnTo>
                <a:lnTo>
                  <a:pt x="1019798" y="180627"/>
                </a:lnTo>
                <a:lnTo>
                  <a:pt x="1019767" y="180627"/>
                </a:lnTo>
                <a:lnTo>
                  <a:pt x="1019798" y="180879"/>
                </a:lnTo>
                <a:lnTo>
                  <a:pt x="1019768" y="180879"/>
                </a:lnTo>
                <a:lnTo>
                  <a:pt x="1019798" y="181130"/>
                </a:lnTo>
                <a:lnTo>
                  <a:pt x="1019767" y="181130"/>
                </a:lnTo>
                <a:lnTo>
                  <a:pt x="1019798" y="181382"/>
                </a:lnTo>
                <a:lnTo>
                  <a:pt x="1019767" y="181382"/>
                </a:lnTo>
                <a:lnTo>
                  <a:pt x="1019798" y="181634"/>
                </a:lnTo>
                <a:lnTo>
                  <a:pt x="1019767" y="181634"/>
                </a:lnTo>
                <a:lnTo>
                  <a:pt x="1019798" y="181885"/>
                </a:lnTo>
                <a:lnTo>
                  <a:pt x="1019767" y="181885"/>
                </a:lnTo>
                <a:lnTo>
                  <a:pt x="1019798" y="182137"/>
                </a:lnTo>
                <a:lnTo>
                  <a:pt x="1019767" y="182137"/>
                </a:lnTo>
                <a:lnTo>
                  <a:pt x="1019798" y="182388"/>
                </a:lnTo>
                <a:lnTo>
                  <a:pt x="1019767" y="182388"/>
                </a:lnTo>
                <a:lnTo>
                  <a:pt x="1019798" y="182640"/>
                </a:lnTo>
                <a:lnTo>
                  <a:pt x="1019767" y="182640"/>
                </a:lnTo>
                <a:lnTo>
                  <a:pt x="1019798" y="182891"/>
                </a:lnTo>
                <a:lnTo>
                  <a:pt x="1019767" y="182891"/>
                </a:lnTo>
                <a:lnTo>
                  <a:pt x="1019798" y="183143"/>
                </a:lnTo>
                <a:lnTo>
                  <a:pt x="1019767" y="183143"/>
                </a:lnTo>
                <a:lnTo>
                  <a:pt x="1019798" y="183394"/>
                </a:lnTo>
                <a:lnTo>
                  <a:pt x="1019767" y="183394"/>
                </a:lnTo>
                <a:lnTo>
                  <a:pt x="1019798" y="183646"/>
                </a:lnTo>
                <a:lnTo>
                  <a:pt x="1019767" y="183646"/>
                </a:lnTo>
                <a:lnTo>
                  <a:pt x="1019798" y="183897"/>
                </a:lnTo>
                <a:lnTo>
                  <a:pt x="1019767" y="183897"/>
                </a:lnTo>
                <a:lnTo>
                  <a:pt x="1019798" y="184149"/>
                </a:lnTo>
                <a:lnTo>
                  <a:pt x="1019767" y="184149"/>
                </a:lnTo>
                <a:lnTo>
                  <a:pt x="1019798" y="184400"/>
                </a:lnTo>
                <a:lnTo>
                  <a:pt x="1019767" y="184400"/>
                </a:lnTo>
                <a:lnTo>
                  <a:pt x="1019798" y="184652"/>
                </a:lnTo>
                <a:lnTo>
                  <a:pt x="1019767" y="184652"/>
                </a:lnTo>
                <a:lnTo>
                  <a:pt x="1019798" y="184903"/>
                </a:lnTo>
                <a:lnTo>
                  <a:pt x="1019767" y="184903"/>
                </a:lnTo>
                <a:lnTo>
                  <a:pt x="1019798" y="185155"/>
                </a:lnTo>
                <a:lnTo>
                  <a:pt x="1019767" y="185155"/>
                </a:lnTo>
                <a:lnTo>
                  <a:pt x="1019798" y="185407"/>
                </a:lnTo>
                <a:lnTo>
                  <a:pt x="1019767" y="185407"/>
                </a:lnTo>
                <a:lnTo>
                  <a:pt x="1019798" y="185658"/>
                </a:lnTo>
                <a:lnTo>
                  <a:pt x="1019767" y="185658"/>
                </a:lnTo>
                <a:lnTo>
                  <a:pt x="1019798" y="185910"/>
                </a:lnTo>
                <a:lnTo>
                  <a:pt x="1019767" y="185910"/>
                </a:lnTo>
                <a:lnTo>
                  <a:pt x="1019798" y="186161"/>
                </a:lnTo>
                <a:lnTo>
                  <a:pt x="1019767" y="186161"/>
                </a:lnTo>
                <a:lnTo>
                  <a:pt x="1019798" y="186413"/>
                </a:lnTo>
                <a:lnTo>
                  <a:pt x="1019767" y="186413"/>
                </a:lnTo>
                <a:lnTo>
                  <a:pt x="1019798" y="186664"/>
                </a:lnTo>
                <a:lnTo>
                  <a:pt x="1019767" y="186664"/>
                </a:lnTo>
                <a:lnTo>
                  <a:pt x="1019798" y="186916"/>
                </a:lnTo>
                <a:lnTo>
                  <a:pt x="1019767" y="186916"/>
                </a:lnTo>
                <a:lnTo>
                  <a:pt x="1019798" y="187167"/>
                </a:lnTo>
                <a:lnTo>
                  <a:pt x="1019767" y="187167"/>
                </a:lnTo>
                <a:lnTo>
                  <a:pt x="1019798" y="187419"/>
                </a:lnTo>
                <a:lnTo>
                  <a:pt x="1019767" y="187419"/>
                </a:lnTo>
                <a:lnTo>
                  <a:pt x="1019798" y="187671"/>
                </a:lnTo>
                <a:lnTo>
                  <a:pt x="1019767" y="187671"/>
                </a:lnTo>
                <a:lnTo>
                  <a:pt x="1019798" y="187922"/>
                </a:lnTo>
                <a:lnTo>
                  <a:pt x="1019767" y="187922"/>
                </a:lnTo>
                <a:lnTo>
                  <a:pt x="1019798" y="188174"/>
                </a:lnTo>
                <a:lnTo>
                  <a:pt x="1019767" y="188174"/>
                </a:lnTo>
                <a:lnTo>
                  <a:pt x="1019798" y="188425"/>
                </a:lnTo>
                <a:lnTo>
                  <a:pt x="1019767" y="188425"/>
                </a:lnTo>
                <a:lnTo>
                  <a:pt x="1019798" y="188677"/>
                </a:lnTo>
                <a:lnTo>
                  <a:pt x="1019767" y="188677"/>
                </a:lnTo>
                <a:lnTo>
                  <a:pt x="1019798" y="188928"/>
                </a:lnTo>
                <a:lnTo>
                  <a:pt x="1019767" y="188928"/>
                </a:lnTo>
                <a:lnTo>
                  <a:pt x="1019798" y="189180"/>
                </a:lnTo>
                <a:lnTo>
                  <a:pt x="1019767" y="189180"/>
                </a:lnTo>
                <a:lnTo>
                  <a:pt x="1019798" y="189431"/>
                </a:lnTo>
                <a:lnTo>
                  <a:pt x="1019767" y="189431"/>
                </a:lnTo>
                <a:lnTo>
                  <a:pt x="1019798" y="189683"/>
                </a:lnTo>
                <a:lnTo>
                  <a:pt x="1019767" y="189683"/>
                </a:lnTo>
                <a:lnTo>
                  <a:pt x="1019798" y="189934"/>
                </a:lnTo>
                <a:lnTo>
                  <a:pt x="1019767" y="189934"/>
                </a:lnTo>
                <a:lnTo>
                  <a:pt x="1019798" y="190186"/>
                </a:lnTo>
                <a:lnTo>
                  <a:pt x="1019767" y="190186"/>
                </a:lnTo>
                <a:lnTo>
                  <a:pt x="1019798" y="190437"/>
                </a:lnTo>
                <a:lnTo>
                  <a:pt x="1019767" y="190437"/>
                </a:lnTo>
                <a:lnTo>
                  <a:pt x="1019798" y="190689"/>
                </a:lnTo>
                <a:lnTo>
                  <a:pt x="941760" y="190689"/>
                </a:lnTo>
                <a:lnTo>
                  <a:pt x="958435" y="325183"/>
                </a:lnTo>
                <a:lnTo>
                  <a:pt x="958405" y="325183"/>
                </a:lnTo>
                <a:lnTo>
                  <a:pt x="958436" y="325435"/>
                </a:lnTo>
                <a:lnTo>
                  <a:pt x="958405" y="325435"/>
                </a:lnTo>
                <a:lnTo>
                  <a:pt x="958436" y="325686"/>
                </a:lnTo>
                <a:lnTo>
                  <a:pt x="958405" y="325686"/>
                </a:lnTo>
                <a:lnTo>
                  <a:pt x="958436" y="325938"/>
                </a:lnTo>
                <a:lnTo>
                  <a:pt x="958405" y="325938"/>
                </a:lnTo>
                <a:lnTo>
                  <a:pt x="958436" y="326189"/>
                </a:lnTo>
                <a:lnTo>
                  <a:pt x="958405" y="326189"/>
                </a:lnTo>
                <a:lnTo>
                  <a:pt x="958436" y="326441"/>
                </a:lnTo>
                <a:lnTo>
                  <a:pt x="958405" y="326441"/>
                </a:lnTo>
                <a:lnTo>
                  <a:pt x="958436" y="326692"/>
                </a:lnTo>
                <a:lnTo>
                  <a:pt x="958405" y="326692"/>
                </a:lnTo>
                <a:lnTo>
                  <a:pt x="958436" y="326944"/>
                </a:lnTo>
                <a:lnTo>
                  <a:pt x="958405" y="326944"/>
                </a:lnTo>
                <a:lnTo>
                  <a:pt x="958436" y="327195"/>
                </a:lnTo>
                <a:lnTo>
                  <a:pt x="958405" y="327195"/>
                </a:lnTo>
                <a:lnTo>
                  <a:pt x="958436" y="327447"/>
                </a:lnTo>
                <a:lnTo>
                  <a:pt x="958405" y="327447"/>
                </a:lnTo>
                <a:lnTo>
                  <a:pt x="958436" y="327698"/>
                </a:lnTo>
                <a:lnTo>
                  <a:pt x="958405" y="327698"/>
                </a:lnTo>
                <a:lnTo>
                  <a:pt x="958436" y="327950"/>
                </a:lnTo>
                <a:lnTo>
                  <a:pt x="958405" y="327950"/>
                </a:lnTo>
                <a:lnTo>
                  <a:pt x="958436" y="328201"/>
                </a:lnTo>
                <a:lnTo>
                  <a:pt x="958405" y="328201"/>
                </a:lnTo>
                <a:lnTo>
                  <a:pt x="958436" y="328453"/>
                </a:lnTo>
                <a:lnTo>
                  <a:pt x="958405" y="328453"/>
                </a:lnTo>
                <a:lnTo>
                  <a:pt x="958436" y="328705"/>
                </a:lnTo>
                <a:lnTo>
                  <a:pt x="958405" y="328705"/>
                </a:lnTo>
                <a:lnTo>
                  <a:pt x="958436" y="328956"/>
                </a:lnTo>
                <a:lnTo>
                  <a:pt x="958405" y="328956"/>
                </a:lnTo>
                <a:lnTo>
                  <a:pt x="958436" y="329208"/>
                </a:lnTo>
                <a:lnTo>
                  <a:pt x="958405" y="329208"/>
                </a:lnTo>
                <a:lnTo>
                  <a:pt x="958436" y="329459"/>
                </a:lnTo>
                <a:lnTo>
                  <a:pt x="958405" y="329459"/>
                </a:lnTo>
                <a:lnTo>
                  <a:pt x="958436" y="329711"/>
                </a:lnTo>
                <a:lnTo>
                  <a:pt x="958405" y="329711"/>
                </a:lnTo>
                <a:lnTo>
                  <a:pt x="958436" y="329962"/>
                </a:lnTo>
                <a:lnTo>
                  <a:pt x="958405" y="329962"/>
                </a:lnTo>
                <a:lnTo>
                  <a:pt x="958436" y="330214"/>
                </a:lnTo>
                <a:lnTo>
                  <a:pt x="958405" y="330214"/>
                </a:lnTo>
                <a:lnTo>
                  <a:pt x="958436" y="330465"/>
                </a:lnTo>
                <a:lnTo>
                  <a:pt x="958405" y="330465"/>
                </a:lnTo>
                <a:lnTo>
                  <a:pt x="958436" y="330717"/>
                </a:lnTo>
                <a:lnTo>
                  <a:pt x="958405" y="330717"/>
                </a:lnTo>
                <a:lnTo>
                  <a:pt x="958436" y="330969"/>
                </a:lnTo>
                <a:lnTo>
                  <a:pt x="958405" y="330969"/>
                </a:lnTo>
                <a:lnTo>
                  <a:pt x="958436" y="331220"/>
                </a:lnTo>
                <a:lnTo>
                  <a:pt x="958405" y="331220"/>
                </a:lnTo>
                <a:lnTo>
                  <a:pt x="958436" y="331472"/>
                </a:lnTo>
                <a:lnTo>
                  <a:pt x="958405" y="331472"/>
                </a:lnTo>
                <a:lnTo>
                  <a:pt x="958436" y="331723"/>
                </a:lnTo>
                <a:lnTo>
                  <a:pt x="958405" y="331723"/>
                </a:lnTo>
                <a:lnTo>
                  <a:pt x="958436" y="331975"/>
                </a:lnTo>
                <a:lnTo>
                  <a:pt x="958405" y="331975"/>
                </a:lnTo>
                <a:lnTo>
                  <a:pt x="958436" y="332226"/>
                </a:lnTo>
                <a:lnTo>
                  <a:pt x="958405" y="332226"/>
                </a:lnTo>
                <a:lnTo>
                  <a:pt x="958436" y="332478"/>
                </a:lnTo>
                <a:lnTo>
                  <a:pt x="958405" y="332478"/>
                </a:lnTo>
                <a:lnTo>
                  <a:pt x="958436" y="332729"/>
                </a:lnTo>
                <a:lnTo>
                  <a:pt x="958405" y="332729"/>
                </a:lnTo>
                <a:lnTo>
                  <a:pt x="958436" y="332981"/>
                </a:lnTo>
                <a:lnTo>
                  <a:pt x="958405" y="332981"/>
                </a:lnTo>
                <a:lnTo>
                  <a:pt x="958436" y="333232"/>
                </a:lnTo>
                <a:lnTo>
                  <a:pt x="958405" y="333232"/>
                </a:lnTo>
                <a:lnTo>
                  <a:pt x="958436" y="333484"/>
                </a:lnTo>
                <a:lnTo>
                  <a:pt x="958405" y="333484"/>
                </a:lnTo>
                <a:lnTo>
                  <a:pt x="958436" y="333735"/>
                </a:lnTo>
                <a:lnTo>
                  <a:pt x="958405" y="333735"/>
                </a:lnTo>
                <a:lnTo>
                  <a:pt x="958436" y="333987"/>
                </a:lnTo>
                <a:lnTo>
                  <a:pt x="958405" y="333987"/>
                </a:lnTo>
                <a:lnTo>
                  <a:pt x="958436" y="334239"/>
                </a:lnTo>
                <a:lnTo>
                  <a:pt x="958405" y="334239"/>
                </a:lnTo>
                <a:lnTo>
                  <a:pt x="958436" y="334490"/>
                </a:lnTo>
                <a:lnTo>
                  <a:pt x="958405" y="334490"/>
                </a:lnTo>
                <a:lnTo>
                  <a:pt x="958436" y="334742"/>
                </a:lnTo>
                <a:lnTo>
                  <a:pt x="958405" y="334742"/>
                </a:lnTo>
                <a:lnTo>
                  <a:pt x="958436" y="334993"/>
                </a:lnTo>
                <a:lnTo>
                  <a:pt x="958405" y="334993"/>
                </a:lnTo>
                <a:lnTo>
                  <a:pt x="958436" y="335245"/>
                </a:lnTo>
                <a:lnTo>
                  <a:pt x="958405" y="335245"/>
                </a:lnTo>
                <a:lnTo>
                  <a:pt x="958436" y="335496"/>
                </a:lnTo>
                <a:lnTo>
                  <a:pt x="958405" y="335496"/>
                </a:lnTo>
                <a:lnTo>
                  <a:pt x="958436" y="335748"/>
                </a:lnTo>
                <a:lnTo>
                  <a:pt x="958405" y="335748"/>
                </a:lnTo>
                <a:lnTo>
                  <a:pt x="958436" y="335999"/>
                </a:lnTo>
                <a:lnTo>
                  <a:pt x="958405" y="335999"/>
                </a:lnTo>
                <a:lnTo>
                  <a:pt x="958436" y="336251"/>
                </a:lnTo>
                <a:lnTo>
                  <a:pt x="958405" y="336251"/>
                </a:lnTo>
                <a:lnTo>
                  <a:pt x="958436" y="336503"/>
                </a:lnTo>
                <a:lnTo>
                  <a:pt x="958405" y="336503"/>
                </a:lnTo>
                <a:lnTo>
                  <a:pt x="958436" y="336754"/>
                </a:lnTo>
                <a:lnTo>
                  <a:pt x="958405" y="336754"/>
                </a:lnTo>
                <a:lnTo>
                  <a:pt x="958436" y="337006"/>
                </a:lnTo>
                <a:lnTo>
                  <a:pt x="958405" y="337006"/>
                </a:lnTo>
                <a:lnTo>
                  <a:pt x="958436" y="337257"/>
                </a:lnTo>
                <a:lnTo>
                  <a:pt x="958405" y="337257"/>
                </a:lnTo>
                <a:lnTo>
                  <a:pt x="958436" y="337509"/>
                </a:lnTo>
                <a:lnTo>
                  <a:pt x="958405" y="337509"/>
                </a:lnTo>
                <a:lnTo>
                  <a:pt x="958436" y="337760"/>
                </a:lnTo>
                <a:lnTo>
                  <a:pt x="958405" y="337760"/>
                </a:lnTo>
                <a:lnTo>
                  <a:pt x="958436" y="338012"/>
                </a:lnTo>
                <a:lnTo>
                  <a:pt x="958405" y="338012"/>
                </a:lnTo>
                <a:lnTo>
                  <a:pt x="958436" y="338263"/>
                </a:lnTo>
                <a:lnTo>
                  <a:pt x="958405" y="338263"/>
                </a:lnTo>
                <a:lnTo>
                  <a:pt x="958436" y="338515"/>
                </a:lnTo>
                <a:lnTo>
                  <a:pt x="958405" y="338515"/>
                </a:lnTo>
                <a:lnTo>
                  <a:pt x="958436" y="338766"/>
                </a:lnTo>
                <a:lnTo>
                  <a:pt x="958405" y="338766"/>
                </a:lnTo>
                <a:lnTo>
                  <a:pt x="958436" y="339018"/>
                </a:lnTo>
                <a:lnTo>
                  <a:pt x="958405" y="339018"/>
                </a:lnTo>
                <a:lnTo>
                  <a:pt x="958436" y="339269"/>
                </a:lnTo>
                <a:lnTo>
                  <a:pt x="958405" y="339269"/>
                </a:lnTo>
                <a:lnTo>
                  <a:pt x="958436" y="339521"/>
                </a:lnTo>
                <a:lnTo>
                  <a:pt x="958405" y="339521"/>
                </a:lnTo>
                <a:lnTo>
                  <a:pt x="958436" y="339772"/>
                </a:lnTo>
                <a:lnTo>
                  <a:pt x="958405" y="339772"/>
                </a:lnTo>
                <a:lnTo>
                  <a:pt x="958436" y="340024"/>
                </a:lnTo>
                <a:lnTo>
                  <a:pt x="958405" y="340024"/>
                </a:lnTo>
                <a:lnTo>
                  <a:pt x="958436" y="340276"/>
                </a:lnTo>
                <a:lnTo>
                  <a:pt x="958405" y="340276"/>
                </a:lnTo>
                <a:lnTo>
                  <a:pt x="958436" y="340527"/>
                </a:lnTo>
                <a:lnTo>
                  <a:pt x="958405" y="340527"/>
                </a:lnTo>
                <a:lnTo>
                  <a:pt x="958436" y="340779"/>
                </a:lnTo>
                <a:lnTo>
                  <a:pt x="958405" y="340779"/>
                </a:lnTo>
                <a:lnTo>
                  <a:pt x="958436" y="341030"/>
                </a:lnTo>
                <a:lnTo>
                  <a:pt x="958405" y="341030"/>
                </a:lnTo>
                <a:lnTo>
                  <a:pt x="958436" y="341282"/>
                </a:lnTo>
                <a:lnTo>
                  <a:pt x="958405" y="341282"/>
                </a:lnTo>
                <a:lnTo>
                  <a:pt x="958436" y="341533"/>
                </a:lnTo>
                <a:lnTo>
                  <a:pt x="958405" y="341533"/>
                </a:lnTo>
                <a:lnTo>
                  <a:pt x="958436" y="341785"/>
                </a:lnTo>
                <a:lnTo>
                  <a:pt x="958405" y="341785"/>
                </a:lnTo>
                <a:lnTo>
                  <a:pt x="958436" y="342036"/>
                </a:lnTo>
                <a:lnTo>
                  <a:pt x="958405" y="342036"/>
                </a:lnTo>
                <a:lnTo>
                  <a:pt x="958436" y="342288"/>
                </a:lnTo>
                <a:lnTo>
                  <a:pt x="958405" y="342288"/>
                </a:lnTo>
                <a:lnTo>
                  <a:pt x="958436" y="342540"/>
                </a:lnTo>
                <a:lnTo>
                  <a:pt x="958405" y="342540"/>
                </a:lnTo>
                <a:lnTo>
                  <a:pt x="958436" y="342791"/>
                </a:lnTo>
                <a:lnTo>
                  <a:pt x="958405" y="342791"/>
                </a:lnTo>
                <a:lnTo>
                  <a:pt x="958436" y="343043"/>
                </a:lnTo>
                <a:lnTo>
                  <a:pt x="958405" y="343043"/>
                </a:lnTo>
                <a:lnTo>
                  <a:pt x="958436" y="343294"/>
                </a:lnTo>
                <a:lnTo>
                  <a:pt x="958405" y="343294"/>
                </a:lnTo>
                <a:lnTo>
                  <a:pt x="958436" y="343546"/>
                </a:lnTo>
                <a:lnTo>
                  <a:pt x="958405" y="343546"/>
                </a:lnTo>
                <a:lnTo>
                  <a:pt x="958436" y="343797"/>
                </a:lnTo>
                <a:lnTo>
                  <a:pt x="958405" y="343797"/>
                </a:lnTo>
                <a:lnTo>
                  <a:pt x="958436" y="344049"/>
                </a:lnTo>
                <a:lnTo>
                  <a:pt x="958405" y="344049"/>
                </a:lnTo>
                <a:lnTo>
                  <a:pt x="958436" y="344300"/>
                </a:lnTo>
                <a:lnTo>
                  <a:pt x="958405" y="344300"/>
                </a:lnTo>
                <a:lnTo>
                  <a:pt x="958436" y="344552"/>
                </a:lnTo>
                <a:lnTo>
                  <a:pt x="958405" y="344552"/>
                </a:lnTo>
                <a:lnTo>
                  <a:pt x="958436" y="344803"/>
                </a:lnTo>
                <a:lnTo>
                  <a:pt x="958405" y="344803"/>
                </a:lnTo>
                <a:lnTo>
                  <a:pt x="958436" y="345055"/>
                </a:lnTo>
                <a:lnTo>
                  <a:pt x="958405" y="345055"/>
                </a:lnTo>
                <a:lnTo>
                  <a:pt x="958436" y="345306"/>
                </a:lnTo>
                <a:lnTo>
                  <a:pt x="958405" y="345306"/>
                </a:lnTo>
                <a:lnTo>
                  <a:pt x="958436" y="345558"/>
                </a:lnTo>
                <a:lnTo>
                  <a:pt x="856998" y="345558"/>
                </a:lnTo>
                <a:lnTo>
                  <a:pt x="838214" y="200290"/>
                </a:lnTo>
                <a:lnTo>
                  <a:pt x="826524" y="179835"/>
                </a:lnTo>
                <a:lnTo>
                  <a:pt x="826668" y="179835"/>
                </a:lnTo>
                <a:lnTo>
                  <a:pt x="826524" y="179583"/>
                </a:lnTo>
                <a:lnTo>
                  <a:pt x="826668" y="179583"/>
                </a:lnTo>
                <a:lnTo>
                  <a:pt x="826524" y="179332"/>
                </a:lnTo>
                <a:lnTo>
                  <a:pt x="826668" y="179332"/>
                </a:lnTo>
                <a:lnTo>
                  <a:pt x="826524" y="179080"/>
                </a:lnTo>
                <a:lnTo>
                  <a:pt x="826668" y="179080"/>
                </a:lnTo>
                <a:lnTo>
                  <a:pt x="826524" y="178829"/>
                </a:lnTo>
                <a:lnTo>
                  <a:pt x="826668" y="178829"/>
                </a:lnTo>
                <a:lnTo>
                  <a:pt x="826524" y="178577"/>
                </a:lnTo>
                <a:lnTo>
                  <a:pt x="826668" y="178577"/>
                </a:lnTo>
                <a:lnTo>
                  <a:pt x="826524" y="178326"/>
                </a:lnTo>
                <a:lnTo>
                  <a:pt x="826668" y="178326"/>
                </a:lnTo>
                <a:lnTo>
                  <a:pt x="826524" y="178074"/>
                </a:lnTo>
                <a:lnTo>
                  <a:pt x="826668" y="178074"/>
                </a:lnTo>
                <a:lnTo>
                  <a:pt x="826524" y="177823"/>
                </a:lnTo>
                <a:lnTo>
                  <a:pt x="826668" y="177823"/>
                </a:lnTo>
                <a:lnTo>
                  <a:pt x="826524" y="177571"/>
                </a:lnTo>
                <a:lnTo>
                  <a:pt x="826668" y="177571"/>
                </a:lnTo>
                <a:lnTo>
                  <a:pt x="826524" y="177320"/>
                </a:lnTo>
                <a:lnTo>
                  <a:pt x="826668" y="177320"/>
                </a:lnTo>
                <a:lnTo>
                  <a:pt x="826524" y="177068"/>
                </a:lnTo>
                <a:lnTo>
                  <a:pt x="826668" y="177068"/>
                </a:lnTo>
                <a:lnTo>
                  <a:pt x="826524" y="176817"/>
                </a:lnTo>
                <a:lnTo>
                  <a:pt x="826668" y="176817"/>
                </a:lnTo>
                <a:lnTo>
                  <a:pt x="826524" y="176565"/>
                </a:lnTo>
                <a:lnTo>
                  <a:pt x="826668" y="176565"/>
                </a:lnTo>
                <a:lnTo>
                  <a:pt x="826524" y="176313"/>
                </a:lnTo>
                <a:lnTo>
                  <a:pt x="826668" y="176313"/>
                </a:lnTo>
                <a:lnTo>
                  <a:pt x="826524" y="176062"/>
                </a:lnTo>
                <a:lnTo>
                  <a:pt x="826668" y="176062"/>
                </a:lnTo>
                <a:lnTo>
                  <a:pt x="826524" y="175810"/>
                </a:lnTo>
                <a:lnTo>
                  <a:pt x="826668" y="175810"/>
                </a:lnTo>
                <a:lnTo>
                  <a:pt x="826524" y="175559"/>
                </a:lnTo>
                <a:lnTo>
                  <a:pt x="826668" y="175559"/>
                </a:lnTo>
                <a:lnTo>
                  <a:pt x="826524" y="175307"/>
                </a:lnTo>
                <a:lnTo>
                  <a:pt x="826668" y="175307"/>
                </a:lnTo>
                <a:lnTo>
                  <a:pt x="826524" y="175056"/>
                </a:lnTo>
                <a:lnTo>
                  <a:pt x="826668" y="175056"/>
                </a:lnTo>
                <a:lnTo>
                  <a:pt x="826524" y="174804"/>
                </a:lnTo>
                <a:lnTo>
                  <a:pt x="826668" y="174804"/>
                </a:lnTo>
                <a:lnTo>
                  <a:pt x="826524" y="174553"/>
                </a:lnTo>
                <a:lnTo>
                  <a:pt x="826668" y="174553"/>
                </a:lnTo>
                <a:lnTo>
                  <a:pt x="826524" y="174301"/>
                </a:lnTo>
                <a:lnTo>
                  <a:pt x="826668" y="174301"/>
                </a:lnTo>
                <a:lnTo>
                  <a:pt x="826524" y="174049"/>
                </a:lnTo>
                <a:lnTo>
                  <a:pt x="826668" y="174049"/>
                </a:lnTo>
                <a:lnTo>
                  <a:pt x="826524" y="173798"/>
                </a:lnTo>
                <a:lnTo>
                  <a:pt x="826668" y="173798"/>
                </a:lnTo>
                <a:lnTo>
                  <a:pt x="826524" y="173546"/>
                </a:lnTo>
                <a:lnTo>
                  <a:pt x="826668" y="173546"/>
                </a:lnTo>
                <a:lnTo>
                  <a:pt x="826524" y="173295"/>
                </a:lnTo>
                <a:lnTo>
                  <a:pt x="826668" y="173295"/>
                </a:lnTo>
                <a:lnTo>
                  <a:pt x="826524" y="173043"/>
                </a:lnTo>
                <a:lnTo>
                  <a:pt x="826668" y="173043"/>
                </a:lnTo>
                <a:lnTo>
                  <a:pt x="826524" y="172792"/>
                </a:lnTo>
                <a:lnTo>
                  <a:pt x="826668" y="172792"/>
                </a:lnTo>
                <a:lnTo>
                  <a:pt x="826524" y="172540"/>
                </a:lnTo>
                <a:lnTo>
                  <a:pt x="826668" y="172540"/>
                </a:lnTo>
                <a:lnTo>
                  <a:pt x="826524" y="172289"/>
                </a:lnTo>
                <a:lnTo>
                  <a:pt x="826668" y="172289"/>
                </a:lnTo>
                <a:lnTo>
                  <a:pt x="826524" y="172037"/>
                </a:lnTo>
                <a:lnTo>
                  <a:pt x="826668" y="172037"/>
                </a:lnTo>
                <a:lnTo>
                  <a:pt x="826524" y="171786"/>
                </a:lnTo>
                <a:lnTo>
                  <a:pt x="826668" y="171786"/>
                </a:lnTo>
                <a:lnTo>
                  <a:pt x="826524" y="171534"/>
                </a:lnTo>
                <a:lnTo>
                  <a:pt x="826668" y="171534"/>
                </a:lnTo>
                <a:lnTo>
                  <a:pt x="826524" y="171283"/>
                </a:lnTo>
                <a:lnTo>
                  <a:pt x="826668" y="171283"/>
                </a:lnTo>
                <a:lnTo>
                  <a:pt x="826524" y="171031"/>
                </a:lnTo>
                <a:lnTo>
                  <a:pt x="826668" y="171031"/>
                </a:lnTo>
                <a:lnTo>
                  <a:pt x="826524" y="170780"/>
                </a:lnTo>
                <a:lnTo>
                  <a:pt x="826668" y="170780"/>
                </a:lnTo>
                <a:lnTo>
                  <a:pt x="826524" y="170528"/>
                </a:lnTo>
                <a:lnTo>
                  <a:pt x="826668" y="170528"/>
                </a:lnTo>
                <a:lnTo>
                  <a:pt x="826524" y="170276"/>
                </a:lnTo>
                <a:lnTo>
                  <a:pt x="826668" y="170276"/>
                </a:lnTo>
                <a:lnTo>
                  <a:pt x="826524" y="170025"/>
                </a:lnTo>
                <a:lnTo>
                  <a:pt x="826668" y="170025"/>
                </a:lnTo>
                <a:lnTo>
                  <a:pt x="826524" y="169773"/>
                </a:lnTo>
                <a:lnTo>
                  <a:pt x="826668" y="169773"/>
                </a:lnTo>
                <a:lnTo>
                  <a:pt x="826524" y="169522"/>
                </a:lnTo>
                <a:lnTo>
                  <a:pt x="826668" y="169522"/>
                </a:lnTo>
                <a:lnTo>
                  <a:pt x="826524" y="169270"/>
                </a:lnTo>
                <a:lnTo>
                  <a:pt x="826668" y="169270"/>
                </a:lnTo>
                <a:lnTo>
                  <a:pt x="826524" y="169019"/>
                </a:lnTo>
                <a:lnTo>
                  <a:pt x="826668" y="169019"/>
                </a:lnTo>
                <a:lnTo>
                  <a:pt x="826524" y="168767"/>
                </a:lnTo>
                <a:lnTo>
                  <a:pt x="826668" y="168767"/>
                </a:lnTo>
                <a:lnTo>
                  <a:pt x="826524" y="168516"/>
                </a:lnTo>
                <a:lnTo>
                  <a:pt x="826668" y="168516"/>
                </a:lnTo>
                <a:lnTo>
                  <a:pt x="826524" y="168264"/>
                </a:lnTo>
                <a:lnTo>
                  <a:pt x="826668" y="168264"/>
                </a:lnTo>
                <a:lnTo>
                  <a:pt x="826524" y="168012"/>
                </a:lnTo>
                <a:lnTo>
                  <a:pt x="826668" y="168012"/>
                </a:lnTo>
                <a:lnTo>
                  <a:pt x="826524" y="167761"/>
                </a:lnTo>
                <a:lnTo>
                  <a:pt x="826668" y="167761"/>
                </a:lnTo>
                <a:lnTo>
                  <a:pt x="826524" y="167509"/>
                </a:lnTo>
                <a:lnTo>
                  <a:pt x="826668" y="167509"/>
                </a:lnTo>
                <a:lnTo>
                  <a:pt x="826524" y="167258"/>
                </a:lnTo>
                <a:lnTo>
                  <a:pt x="826668" y="167258"/>
                </a:lnTo>
                <a:lnTo>
                  <a:pt x="826524" y="167006"/>
                </a:lnTo>
                <a:lnTo>
                  <a:pt x="826668" y="167006"/>
                </a:lnTo>
                <a:lnTo>
                  <a:pt x="826524" y="166755"/>
                </a:lnTo>
                <a:lnTo>
                  <a:pt x="826668" y="166755"/>
                </a:lnTo>
                <a:lnTo>
                  <a:pt x="826524" y="166503"/>
                </a:lnTo>
                <a:lnTo>
                  <a:pt x="826668" y="166503"/>
                </a:lnTo>
                <a:lnTo>
                  <a:pt x="826524" y="166252"/>
                </a:lnTo>
                <a:lnTo>
                  <a:pt x="826668" y="166252"/>
                </a:lnTo>
                <a:lnTo>
                  <a:pt x="826524" y="166000"/>
                </a:lnTo>
                <a:lnTo>
                  <a:pt x="826668" y="166000"/>
                </a:lnTo>
                <a:lnTo>
                  <a:pt x="826524" y="165749"/>
                </a:lnTo>
                <a:lnTo>
                  <a:pt x="826668" y="165749"/>
                </a:lnTo>
                <a:lnTo>
                  <a:pt x="826524" y="165497"/>
                </a:lnTo>
                <a:lnTo>
                  <a:pt x="826668" y="165497"/>
                </a:lnTo>
                <a:lnTo>
                  <a:pt x="826524" y="165246"/>
                </a:lnTo>
                <a:lnTo>
                  <a:pt x="826668" y="165246"/>
                </a:lnTo>
                <a:lnTo>
                  <a:pt x="826524" y="164994"/>
                </a:lnTo>
                <a:lnTo>
                  <a:pt x="826668" y="164994"/>
                </a:lnTo>
                <a:lnTo>
                  <a:pt x="826524" y="164742"/>
                </a:lnTo>
                <a:lnTo>
                  <a:pt x="826668" y="164742"/>
                </a:lnTo>
                <a:lnTo>
                  <a:pt x="826524" y="164491"/>
                </a:lnTo>
                <a:lnTo>
                  <a:pt x="826668" y="164491"/>
                </a:lnTo>
                <a:lnTo>
                  <a:pt x="826524" y="164239"/>
                </a:lnTo>
                <a:lnTo>
                  <a:pt x="826668" y="164239"/>
                </a:lnTo>
                <a:lnTo>
                  <a:pt x="826524" y="163988"/>
                </a:lnTo>
                <a:lnTo>
                  <a:pt x="826668" y="163988"/>
                </a:lnTo>
                <a:lnTo>
                  <a:pt x="826524" y="163736"/>
                </a:lnTo>
                <a:lnTo>
                  <a:pt x="826668" y="163736"/>
                </a:lnTo>
                <a:lnTo>
                  <a:pt x="826524" y="163485"/>
                </a:lnTo>
                <a:lnTo>
                  <a:pt x="826668" y="163485"/>
                </a:lnTo>
                <a:lnTo>
                  <a:pt x="826524" y="163233"/>
                </a:lnTo>
                <a:lnTo>
                  <a:pt x="826668" y="163233"/>
                </a:lnTo>
                <a:lnTo>
                  <a:pt x="826524" y="162982"/>
                </a:lnTo>
                <a:lnTo>
                  <a:pt x="826668" y="162982"/>
                </a:lnTo>
                <a:lnTo>
                  <a:pt x="826524" y="162730"/>
                </a:lnTo>
                <a:lnTo>
                  <a:pt x="826668" y="162730"/>
                </a:lnTo>
                <a:lnTo>
                  <a:pt x="826524" y="162478"/>
                </a:lnTo>
                <a:lnTo>
                  <a:pt x="826668" y="162478"/>
                </a:lnTo>
                <a:lnTo>
                  <a:pt x="826524" y="162227"/>
                </a:lnTo>
                <a:lnTo>
                  <a:pt x="826668" y="162227"/>
                </a:lnTo>
                <a:lnTo>
                  <a:pt x="826524" y="161975"/>
                </a:lnTo>
                <a:lnTo>
                  <a:pt x="826668" y="161975"/>
                </a:lnTo>
                <a:lnTo>
                  <a:pt x="826524" y="161724"/>
                </a:lnTo>
                <a:lnTo>
                  <a:pt x="826668" y="161724"/>
                </a:lnTo>
                <a:lnTo>
                  <a:pt x="826524" y="161472"/>
                </a:lnTo>
                <a:lnTo>
                  <a:pt x="826668" y="161472"/>
                </a:lnTo>
                <a:lnTo>
                  <a:pt x="826524" y="161221"/>
                </a:lnTo>
                <a:lnTo>
                  <a:pt x="826668" y="161221"/>
                </a:lnTo>
                <a:lnTo>
                  <a:pt x="826524" y="160969"/>
                </a:lnTo>
                <a:lnTo>
                  <a:pt x="826668" y="160969"/>
                </a:lnTo>
                <a:lnTo>
                  <a:pt x="826524" y="160718"/>
                </a:lnTo>
                <a:lnTo>
                  <a:pt x="826668" y="160718"/>
                </a:lnTo>
                <a:lnTo>
                  <a:pt x="826524" y="160466"/>
                </a:lnTo>
                <a:lnTo>
                  <a:pt x="826668" y="160466"/>
                </a:lnTo>
                <a:lnTo>
                  <a:pt x="826524" y="160215"/>
                </a:lnTo>
                <a:lnTo>
                  <a:pt x="826668" y="160215"/>
                </a:lnTo>
                <a:lnTo>
                  <a:pt x="826524" y="159963"/>
                </a:lnTo>
                <a:lnTo>
                  <a:pt x="826668" y="159963"/>
                </a:lnTo>
                <a:lnTo>
                  <a:pt x="826524" y="159712"/>
                </a:lnTo>
                <a:lnTo>
                  <a:pt x="826669" y="159712"/>
                </a:lnTo>
                <a:lnTo>
                  <a:pt x="826524" y="159460"/>
                </a:lnTo>
                <a:lnTo>
                  <a:pt x="913389" y="159460"/>
                </a:lnTo>
                <a:lnTo>
                  <a:pt x="899576" y="45420"/>
                </a:lnTo>
                <a:lnTo>
                  <a:pt x="887470" y="24967"/>
                </a:lnTo>
                <a:lnTo>
                  <a:pt x="887619" y="24967"/>
                </a:lnTo>
                <a:lnTo>
                  <a:pt x="887470" y="24715"/>
                </a:lnTo>
                <a:lnTo>
                  <a:pt x="887619" y="24715"/>
                </a:lnTo>
                <a:lnTo>
                  <a:pt x="887470" y="24464"/>
                </a:lnTo>
                <a:lnTo>
                  <a:pt x="887619" y="24464"/>
                </a:lnTo>
                <a:lnTo>
                  <a:pt x="887470" y="24212"/>
                </a:lnTo>
                <a:lnTo>
                  <a:pt x="887619" y="24212"/>
                </a:lnTo>
                <a:lnTo>
                  <a:pt x="887470" y="23961"/>
                </a:lnTo>
                <a:lnTo>
                  <a:pt x="887619" y="23961"/>
                </a:lnTo>
                <a:lnTo>
                  <a:pt x="887470" y="23709"/>
                </a:lnTo>
                <a:lnTo>
                  <a:pt x="887619" y="23709"/>
                </a:lnTo>
                <a:lnTo>
                  <a:pt x="887470" y="23458"/>
                </a:lnTo>
                <a:lnTo>
                  <a:pt x="887619" y="23458"/>
                </a:lnTo>
                <a:lnTo>
                  <a:pt x="887470" y="23206"/>
                </a:lnTo>
                <a:lnTo>
                  <a:pt x="887619" y="23206"/>
                </a:lnTo>
                <a:lnTo>
                  <a:pt x="887470" y="22955"/>
                </a:lnTo>
                <a:lnTo>
                  <a:pt x="887619" y="22955"/>
                </a:lnTo>
                <a:lnTo>
                  <a:pt x="887470" y="22703"/>
                </a:lnTo>
                <a:lnTo>
                  <a:pt x="887619" y="22703"/>
                </a:lnTo>
                <a:lnTo>
                  <a:pt x="887470" y="22452"/>
                </a:lnTo>
                <a:lnTo>
                  <a:pt x="887619" y="22452"/>
                </a:lnTo>
                <a:lnTo>
                  <a:pt x="887470" y="22200"/>
                </a:lnTo>
                <a:lnTo>
                  <a:pt x="887619" y="22200"/>
                </a:lnTo>
                <a:lnTo>
                  <a:pt x="887470" y="21949"/>
                </a:lnTo>
                <a:lnTo>
                  <a:pt x="887619" y="21949"/>
                </a:lnTo>
                <a:lnTo>
                  <a:pt x="887470" y="21697"/>
                </a:lnTo>
                <a:lnTo>
                  <a:pt x="887619" y="21697"/>
                </a:lnTo>
                <a:lnTo>
                  <a:pt x="887470" y="21445"/>
                </a:lnTo>
                <a:lnTo>
                  <a:pt x="887619" y="21445"/>
                </a:lnTo>
                <a:lnTo>
                  <a:pt x="887470" y="21194"/>
                </a:lnTo>
                <a:lnTo>
                  <a:pt x="887619" y="21194"/>
                </a:lnTo>
                <a:lnTo>
                  <a:pt x="887470" y="20942"/>
                </a:lnTo>
                <a:lnTo>
                  <a:pt x="887619" y="20942"/>
                </a:lnTo>
                <a:lnTo>
                  <a:pt x="887470" y="20691"/>
                </a:lnTo>
                <a:lnTo>
                  <a:pt x="887619" y="20691"/>
                </a:lnTo>
                <a:lnTo>
                  <a:pt x="887470" y="20439"/>
                </a:lnTo>
                <a:lnTo>
                  <a:pt x="887619" y="20439"/>
                </a:lnTo>
                <a:lnTo>
                  <a:pt x="887470" y="20188"/>
                </a:lnTo>
                <a:lnTo>
                  <a:pt x="887619" y="20188"/>
                </a:lnTo>
                <a:lnTo>
                  <a:pt x="887470" y="19936"/>
                </a:lnTo>
                <a:lnTo>
                  <a:pt x="887619" y="19936"/>
                </a:lnTo>
                <a:lnTo>
                  <a:pt x="887470" y="19685"/>
                </a:lnTo>
                <a:lnTo>
                  <a:pt x="887619" y="19685"/>
                </a:lnTo>
                <a:lnTo>
                  <a:pt x="887470" y="19433"/>
                </a:lnTo>
                <a:lnTo>
                  <a:pt x="887619" y="19433"/>
                </a:lnTo>
                <a:lnTo>
                  <a:pt x="887470" y="19181"/>
                </a:lnTo>
                <a:lnTo>
                  <a:pt x="887619" y="19181"/>
                </a:lnTo>
                <a:lnTo>
                  <a:pt x="887470" y="18930"/>
                </a:lnTo>
                <a:lnTo>
                  <a:pt x="887619" y="18930"/>
                </a:lnTo>
                <a:lnTo>
                  <a:pt x="887470" y="18678"/>
                </a:lnTo>
                <a:lnTo>
                  <a:pt x="887619" y="18678"/>
                </a:lnTo>
                <a:lnTo>
                  <a:pt x="887470" y="18427"/>
                </a:lnTo>
                <a:lnTo>
                  <a:pt x="887619" y="18427"/>
                </a:lnTo>
                <a:lnTo>
                  <a:pt x="887470" y="18175"/>
                </a:lnTo>
                <a:lnTo>
                  <a:pt x="887619" y="18175"/>
                </a:lnTo>
                <a:lnTo>
                  <a:pt x="887470" y="17924"/>
                </a:lnTo>
                <a:lnTo>
                  <a:pt x="887619" y="17924"/>
                </a:lnTo>
                <a:lnTo>
                  <a:pt x="887470" y="17672"/>
                </a:lnTo>
                <a:lnTo>
                  <a:pt x="887619" y="17672"/>
                </a:lnTo>
                <a:lnTo>
                  <a:pt x="887470" y="17421"/>
                </a:lnTo>
                <a:lnTo>
                  <a:pt x="887619" y="17421"/>
                </a:lnTo>
                <a:lnTo>
                  <a:pt x="887470" y="17169"/>
                </a:lnTo>
                <a:lnTo>
                  <a:pt x="887619" y="17169"/>
                </a:lnTo>
                <a:lnTo>
                  <a:pt x="887470" y="16918"/>
                </a:lnTo>
                <a:lnTo>
                  <a:pt x="887619" y="16918"/>
                </a:lnTo>
                <a:lnTo>
                  <a:pt x="887470" y="16666"/>
                </a:lnTo>
                <a:lnTo>
                  <a:pt x="887619" y="16666"/>
                </a:lnTo>
                <a:lnTo>
                  <a:pt x="887470" y="16415"/>
                </a:lnTo>
                <a:lnTo>
                  <a:pt x="887619" y="16415"/>
                </a:lnTo>
                <a:lnTo>
                  <a:pt x="887470" y="16163"/>
                </a:lnTo>
                <a:lnTo>
                  <a:pt x="887619" y="16163"/>
                </a:lnTo>
                <a:lnTo>
                  <a:pt x="887470" y="15912"/>
                </a:lnTo>
                <a:lnTo>
                  <a:pt x="887619" y="15912"/>
                </a:lnTo>
                <a:lnTo>
                  <a:pt x="887470" y="15660"/>
                </a:lnTo>
                <a:lnTo>
                  <a:pt x="887619" y="15660"/>
                </a:lnTo>
                <a:lnTo>
                  <a:pt x="887470" y="15408"/>
                </a:lnTo>
                <a:lnTo>
                  <a:pt x="887619" y="15408"/>
                </a:lnTo>
                <a:lnTo>
                  <a:pt x="887470" y="15157"/>
                </a:lnTo>
                <a:lnTo>
                  <a:pt x="887619" y="15157"/>
                </a:lnTo>
                <a:lnTo>
                  <a:pt x="887470" y="14905"/>
                </a:lnTo>
                <a:lnTo>
                  <a:pt x="887619" y="14905"/>
                </a:lnTo>
                <a:lnTo>
                  <a:pt x="887470" y="14654"/>
                </a:lnTo>
                <a:lnTo>
                  <a:pt x="887619" y="14654"/>
                </a:lnTo>
                <a:lnTo>
                  <a:pt x="887470" y="14402"/>
                </a:lnTo>
                <a:lnTo>
                  <a:pt x="887619" y="14402"/>
                </a:lnTo>
                <a:lnTo>
                  <a:pt x="887470" y="14151"/>
                </a:lnTo>
                <a:lnTo>
                  <a:pt x="887619" y="14151"/>
                </a:lnTo>
                <a:lnTo>
                  <a:pt x="887470" y="13899"/>
                </a:lnTo>
                <a:lnTo>
                  <a:pt x="887619" y="13899"/>
                </a:lnTo>
                <a:lnTo>
                  <a:pt x="887470" y="13648"/>
                </a:lnTo>
                <a:lnTo>
                  <a:pt x="887619" y="13648"/>
                </a:lnTo>
                <a:lnTo>
                  <a:pt x="887470" y="13396"/>
                </a:lnTo>
                <a:lnTo>
                  <a:pt x="887619" y="13396"/>
                </a:lnTo>
                <a:lnTo>
                  <a:pt x="887470" y="13144"/>
                </a:lnTo>
                <a:lnTo>
                  <a:pt x="887619" y="13144"/>
                </a:lnTo>
                <a:lnTo>
                  <a:pt x="887470" y="12893"/>
                </a:lnTo>
                <a:lnTo>
                  <a:pt x="887619" y="12893"/>
                </a:lnTo>
                <a:lnTo>
                  <a:pt x="887470" y="12641"/>
                </a:lnTo>
                <a:lnTo>
                  <a:pt x="887619" y="12641"/>
                </a:lnTo>
                <a:lnTo>
                  <a:pt x="887470" y="12390"/>
                </a:lnTo>
                <a:lnTo>
                  <a:pt x="887619" y="12390"/>
                </a:lnTo>
                <a:lnTo>
                  <a:pt x="887470" y="12138"/>
                </a:lnTo>
                <a:lnTo>
                  <a:pt x="887619" y="12138"/>
                </a:lnTo>
                <a:lnTo>
                  <a:pt x="887470" y="11887"/>
                </a:lnTo>
                <a:lnTo>
                  <a:pt x="887619" y="11887"/>
                </a:lnTo>
                <a:lnTo>
                  <a:pt x="887470" y="11635"/>
                </a:lnTo>
                <a:lnTo>
                  <a:pt x="887619" y="11635"/>
                </a:lnTo>
                <a:lnTo>
                  <a:pt x="887470" y="11384"/>
                </a:lnTo>
                <a:lnTo>
                  <a:pt x="887619" y="11384"/>
                </a:lnTo>
                <a:lnTo>
                  <a:pt x="887470" y="11132"/>
                </a:lnTo>
                <a:lnTo>
                  <a:pt x="887619" y="11132"/>
                </a:lnTo>
                <a:lnTo>
                  <a:pt x="887470" y="10881"/>
                </a:lnTo>
                <a:lnTo>
                  <a:pt x="887619" y="10881"/>
                </a:lnTo>
                <a:lnTo>
                  <a:pt x="887470" y="10629"/>
                </a:lnTo>
                <a:lnTo>
                  <a:pt x="887619" y="10629"/>
                </a:lnTo>
                <a:lnTo>
                  <a:pt x="887470" y="10378"/>
                </a:lnTo>
                <a:lnTo>
                  <a:pt x="887619" y="10378"/>
                </a:lnTo>
                <a:lnTo>
                  <a:pt x="887470" y="10126"/>
                </a:lnTo>
                <a:lnTo>
                  <a:pt x="887619" y="10126"/>
                </a:lnTo>
                <a:lnTo>
                  <a:pt x="887470" y="9874"/>
                </a:lnTo>
                <a:lnTo>
                  <a:pt x="887619" y="9874"/>
                </a:lnTo>
                <a:lnTo>
                  <a:pt x="887470" y="9623"/>
                </a:lnTo>
                <a:lnTo>
                  <a:pt x="887619" y="9623"/>
                </a:lnTo>
                <a:lnTo>
                  <a:pt x="887470" y="9371"/>
                </a:lnTo>
                <a:lnTo>
                  <a:pt x="887619" y="9371"/>
                </a:lnTo>
                <a:lnTo>
                  <a:pt x="887470" y="9120"/>
                </a:lnTo>
                <a:lnTo>
                  <a:pt x="887619" y="9120"/>
                </a:lnTo>
                <a:lnTo>
                  <a:pt x="887470" y="8868"/>
                </a:lnTo>
                <a:lnTo>
                  <a:pt x="887619" y="8868"/>
                </a:lnTo>
                <a:lnTo>
                  <a:pt x="887470" y="8617"/>
                </a:lnTo>
                <a:lnTo>
                  <a:pt x="887619" y="8617"/>
                </a:lnTo>
                <a:lnTo>
                  <a:pt x="887470" y="8365"/>
                </a:lnTo>
                <a:lnTo>
                  <a:pt x="887619" y="8365"/>
                </a:lnTo>
                <a:lnTo>
                  <a:pt x="887470" y="8114"/>
                </a:lnTo>
                <a:lnTo>
                  <a:pt x="887619" y="8114"/>
                </a:lnTo>
                <a:lnTo>
                  <a:pt x="887470" y="7862"/>
                </a:lnTo>
                <a:lnTo>
                  <a:pt x="887619" y="7862"/>
                </a:lnTo>
                <a:lnTo>
                  <a:pt x="887470" y="7610"/>
                </a:lnTo>
                <a:lnTo>
                  <a:pt x="887619" y="7610"/>
                </a:lnTo>
                <a:lnTo>
                  <a:pt x="887470" y="7359"/>
                </a:lnTo>
                <a:lnTo>
                  <a:pt x="887619" y="7359"/>
                </a:lnTo>
                <a:lnTo>
                  <a:pt x="887470" y="7107"/>
                </a:lnTo>
                <a:lnTo>
                  <a:pt x="887619" y="7107"/>
                </a:lnTo>
                <a:lnTo>
                  <a:pt x="887470" y="6856"/>
                </a:lnTo>
                <a:lnTo>
                  <a:pt x="887619" y="6856"/>
                </a:lnTo>
                <a:lnTo>
                  <a:pt x="887470" y="6604"/>
                </a:lnTo>
                <a:lnTo>
                  <a:pt x="887619" y="6604"/>
                </a:lnTo>
                <a:lnTo>
                  <a:pt x="887470" y="6353"/>
                </a:lnTo>
                <a:lnTo>
                  <a:pt x="887619" y="6353"/>
                </a:lnTo>
                <a:lnTo>
                  <a:pt x="887470" y="6101"/>
                </a:lnTo>
                <a:lnTo>
                  <a:pt x="887619" y="6101"/>
                </a:lnTo>
                <a:lnTo>
                  <a:pt x="887470" y="5850"/>
                </a:lnTo>
                <a:lnTo>
                  <a:pt x="887619" y="5850"/>
                </a:lnTo>
                <a:lnTo>
                  <a:pt x="887470" y="5598"/>
                </a:lnTo>
                <a:lnTo>
                  <a:pt x="887619" y="5598"/>
                </a:lnTo>
                <a:lnTo>
                  <a:pt x="887470" y="5347"/>
                </a:lnTo>
                <a:lnTo>
                  <a:pt x="887619" y="5347"/>
                </a:lnTo>
                <a:lnTo>
                  <a:pt x="887470" y="5095"/>
                </a:lnTo>
                <a:lnTo>
                  <a:pt x="887619" y="5095"/>
                </a:lnTo>
                <a:lnTo>
                  <a:pt x="887470" y="4844"/>
                </a:lnTo>
                <a:lnTo>
                  <a:pt x="887620" y="4844"/>
                </a:lnTo>
                <a:close/>
                <a:moveTo>
                  <a:pt x="6688182" y="3339"/>
                </a:moveTo>
                <a:lnTo>
                  <a:pt x="7386137" y="3339"/>
                </a:lnTo>
                <a:lnTo>
                  <a:pt x="7386100" y="3591"/>
                </a:lnTo>
                <a:lnTo>
                  <a:pt x="7386137" y="3591"/>
                </a:lnTo>
                <a:lnTo>
                  <a:pt x="7386101" y="3842"/>
                </a:lnTo>
                <a:lnTo>
                  <a:pt x="7386137" y="3842"/>
                </a:lnTo>
                <a:lnTo>
                  <a:pt x="7386101" y="4094"/>
                </a:lnTo>
                <a:lnTo>
                  <a:pt x="7386137" y="4094"/>
                </a:lnTo>
                <a:lnTo>
                  <a:pt x="7386101" y="4345"/>
                </a:lnTo>
                <a:lnTo>
                  <a:pt x="7386137" y="4345"/>
                </a:lnTo>
                <a:lnTo>
                  <a:pt x="7386101" y="4597"/>
                </a:lnTo>
                <a:lnTo>
                  <a:pt x="7386137" y="4597"/>
                </a:lnTo>
                <a:lnTo>
                  <a:pt x="7386101" y="4848"/>
                </a:lnTo>
                <a:lnTo>
                  <a:pt x="7386137" y="4848"/>
                </a:lnTo>
                <a:lnTo>
                  <a:pt x="7386101" y="5100"/>
                </a:lnTo>
                <a:lnTo>
                  <a:pt x="7386137" y="5100"/>
                </a:lnTo>
                <a:lnTo>
                  <a:pt x="7386101" y="5351"/>
                </a:lnTo>
                <a:lnTo>
                  <a:pt x="7386137" y="5351"/>
                </a:lnTo>
                <a:lnTo>
                  <a:pt x="7386101" y="5603"/>
                </a:lnTo>
                <a:lnTo>
                  <a:pt x="7386137" y="5603"/>
                </a:lnTo>
                <a:lnTo>
                  <a:pt x="7386101" y="5854"/>
                </a:lnTo>
                <a:lnTo>
                  <a:pt x="7386137" y="5854"/>
                </a:lnTo>
                <a:lnTo>
                  <a:pt x="7386101" y="6106"/>
                </a:lnTo>
                <a:lnTo>
                  <a:pt x="7386137" y="6106"/>
                </a:lnTo>
                <a:lnTo>
                  <a:pt x="7386101" y="6357"/>
                </a:lnTo>
                <a:lnTo>
                  <a:pt x="7386137" y="6357"/>
                </a:lnTo>
                <a:lnTo>
                  <a:pt x="7386101" y="6609"/>
                </a:lnTo>
                <a:lnTo>
                  <a:pt x="7386137" y="6609"/>
                </a:lnTo>
                <a:lnTo>
                  <a:pt x="7386101" y="6861"/>
                </a:lnTo>
                <a:lnTo>
                  <a:pt x="7386137" y="6861"/>
                </a:lnTo>
                <a:lnTo>
                  <a:pt x="7386101" y="7112"/>
                </a:lnTo>
                <a:lnTo>
                  <a:pt x="7386137" y="7112"/>
                </a:lnTo>
                <a:lnTo>
                  <a:pt x="7386101" y="7364"/>
                </a:lnTo>
                <a:lnTo>
                  <a:pt x="7386137" y="7364"/>
                </a:lnTo>
                <a:lnTo>
                  <a:pt x="7386101" y="7615"/>
                </a:lnTo>
                <a:lnTo>
                  <a:pt x="7386137" y="7615"/>
                </a:lnTo>
                <a:lnTo>
                  <a:pt x="7386101" y="7867"/>
                </a:lnTo>
                <a:lnTo>
                  <a:pt x="7386137" y="7867"/>
                </a:lnTo>
                <a:lnTo>
                  <a:pt x="7386101" y="8118"/>
                </a:lnTo>
                <a:lnTo>
                  <a:pt x="7386137" y="8118"/>
                </a:lnTo>
                <a:lnTo>
                  <a:pt x="7386101" y="8370"/>
                </a:lnTo>
                <a:lnTo>
                  <a:pt x="7386137" y="8370"/>
                </a:lnTo>
                <a:lnTo>
                  <a:pt x="7386101" y="8621"/>
                </a:lnTo>
                <a:lnTo>
                  <a:pt x="7386137" y="8621"/>
                </a:lnTo>
                <a:lnTo>
                  <a:pt x="7386101" y="8873"/>
                </a:lnTo>
                <a:lnTo>
                  <a:pt x="7386137" y="8873"/>
                </a:lnTo>
                <a:lnTo>
                  <a:pt x="7386101" y="9125"/>
                </a:lnTo>
                <a:lnTo>
                  <a:pt x="7386137" y="9125"/>
                </a:lnTo>
                <a:lnTo>
                  <a:pt x="7386101" y="9376"/>
                </a:lnTo>
                <a:lnTo>
                  <a:pt x="7386137" y="9376"/>
                </a:lnTo>
                <a:lnTo>
                  <a:pt x="7386101" y="9628"/>
                </a:lnTo>
                <a:lnTo>
                  <a:pt x="7386137" y="9628"/>
                </a:lnTo>
                <a:lnTo>
                  <a:pt x="7386101" y="9879"/>
                </a:lnTo>
                <a:lnTo>
                  <a:pt x="7386137" y="9879"/>
                </a:lnTo>
                <a:lnTo>
                  <a:pt x="7386101" y="10131"/>
                </a:lnTo>
                <a:lnTo>
                  <a:pt x="7386137" y="10131"/>
                </a:lnTo>
                <a:lnTo>
                  <a:pt x="7386101" y="10382"/>
                </a:lnTo>
                <a:lnTo>
                  <a:pt x="7386137" y="10382"/>
                </a:lnTo>
                <a:lnTo>
                  <a:pt x="7386101" y="10634"/>
                </a:lnTo>
                <a:lnTo>
                  <a:pt x="7386137" y="10634"/>
                </a:lnTo>
                <a:lnTo>
                  <a:pt x="7386101" y="10885"/>
                </a:lnTo>
                <a:lnTo>
                  <a:pt x="7386137" y="10885"/>
                </a:lnTo>
                <a:lnTo>
                  <a:pt x="7386101" y="11137"/>
                </a:lnTo>
                <a:lnTo>
                  <a:pt x="7386137" y="11137"/>
                </a:lnTo>
                <a:lnTo>
                  <a:pt x="7386101" y="11388"/>
                </a:lnTo>
                <a:lnTo>
                  <a:pt x="7386137" y="11388"/>
                </a:lnTo>
                <a:lnTo>
                  <a:pt x="7386101" y="11640"/>
                </a:lnTo>
                <a:lnTo>
                  <a:pt x="7386137" y="11640"/>
                </a:lnTo>
                <a:lnTo>
                  <a:pt x="7386101" y="11891"/>
                </a:lnTo>
                <a:lnTo>
                  <a:pt x="7386137" y="11891"/>
                </a:lnTo>
                <a:lnTo>
                  <a:pt x="7386101" y="12143"/>
                </a:lnTo>
                <a:lnTo>
                  <a:pt x="7386137" y="12143"/>
                </a:lnTo>
                <a:lnTo>
                  <a:pt x="7386101" y="12395"/>
                </a:lnTo>
                <a:lnTo>
                  <a:pt x="7386137" y="12395"/>
                </a:lnTo>
                <a:lnTo>
                  <a:pt x="7386101" y="12646"/>
                </a:lnTo>
                <a:lnTo>
                  <a:pt x="7386137" y="12646"/>
                </a:lnTo>
                <a:lnTo>
                  <a:pt x="7386101" y="12898"/>
                </a:lnTo>
                <a:lnTo>
                  <a:pt x="7386137" y="12898"/>
                </a:lnTo>
                <a:lnTo>
                  <a:pt x="7386101" y="13149"/>
                </a:lnTo>
                <a:lnTo>
                  <a:pt x="7386137" y="13149"/>
                </a:lnTo>
                <a:lnTo>
                  <a:pt x="7386101" y="13401"/>
                </a:lnTo>
                <a:lnTo>
                  <a:pt x="7386137" y="13401"/>
                </a:lnTo>
                <a:lnTo>
                  <a:pt x="7386101" y="13652"/>
                </a:lnTo>
                <a:lnTo>
                  <a:pt x="7386137" y="13652"/>
                </a:lnTo>
                <a:lnTo>
                  <a:pt x="7386101" y="13904"/>
                </a:lnTo>
                <a:lnTo>
                  <a:pt x="7386137" y="13904"/>
                </a:lnTo>
                <a:lnTo>
                  <a:pt x="7386101" y="14155"/>
                </a:lnTo>
                <a:lnTo>
                  <a:pt x="7386137" y="14155"/>
                </a:lnTo>
                <a:lnTo>
                  <a:pt x="7386101" y="14407"/>
                </a:lnTo>
                <a:lnTo>
                  <a:pt x="7386137" y="14407"/>
                </a:lnTo>
                <a:lnTo>
                  <a:pt x="7386101" y="14659"/>
                </a:lnTo>
                <a:lnTo>
                  <a:pt x="7386137" y="14659"/>
                </a:lnTo>
                <a:lnTo>
                  <a:pt x="7386101" y="14910"/>
                </a:lnTo>
                <a:lnTo>
                  <a:pt x="7386137" y="14910"/>
                </a:lnTo>
                <a:lnTo>
                  <a:pt x="7386101" y="15162"/>
                </a:lnTo>
                <a:lnTo>
                  <a:pt x="7386137" y="15162"/>
                </a:lnTo>
                <a:lnTo>
                  <a:pt x="7386101" y="15413"/>
                </a:lnTo>
                <a:lnTo>
                  <a:pt x="7386137" y="15413"/>
                </a:lnTo>
                <a:lnTo>
                  <a:pt x="7386101" y="15665"/>
                </a:lnTo>
                <a:lnTo>
                  <a:pt x="7386137" y="15665"/>
                </a:lnTo>
                <a:lnTo>
                  <a:pt x="7386101" y="15916"/>
                </a:lnTo>
                <a:lnTo>
                  <a:pt x="7386137" y="15916"/>
                </a:lnTo>
                <a:lnTo>
                  <a:pt x="7386101" y="16168"/>
                </a:lnTo>
                <a:lnTo>
                  <a:pt x="7386137" y="16168"/>
                </a:lnTo>
                <a:lnTo>
                  <a:pt x="7386101" y="16419"/>
                </a:lnTo>
                <a:lnTo>
                  <a:pt x="7386137" y="16419"/>
                </a:lnTo>
                <a:lnTo>
                  <a:pt x="7386101" y="16671"/>
                </a:lnTo>
                <a:lnTo>
                  <a:pt x="7386137" y="16671"/>
                </a:lnTo>
                <a:lnTo>
                  <a:pt x="7386101" y="16922"/>
                </a:lnTo>
                <a:lnTo>
                  <a:pt x="7386137" y="16922"/>
                </a:lnTo>
                <a:lnTo>
                  <a:pt x="7386101" y="17174"/>
                </a:lnTo>
                <a:lnTo>
                  <a:pt x="7386137" y="17174"/>
                </a:lnTo>
                <a:lnTo>
                  <a:pt x="7386101" y="17425"/>
                </a:lnTo>
                <a:lnTo>
                  <a:pt x="7386137" y="17425"/>
                </a:lnTo>
                <a:lnTo>
                  <a:pt x="7386101" y="17677"/>
                </a:lnTo>
                <a:lnTo>
                  <a:pt x="7386137" y="17677"/>
                </a:lnTo>
                <a:lnTo>
                  <a:pt x="7386101" y="17928"/>
                </a:lnTo>
                <a:lnTo>
                  <a:pt x="7386137" y="17928"/>
                </a:lnTo>
                <a:lnTo>
                  <a:pt x="7386101" y="18180"/>
                </a:lnTo>
                <a:lnTo>
                  <a:pt x="7386137" y="18180"/>
                </a:lnTo>
                <a:lnTo>
                  <a:pt x="7386101" y="18432"/>
                </a:lnTo>
                <a:lnTo>
                  <a:pt x="7386137" y="18432"/>
                </a:lnTo>
                <a:lnTo>
                  <a:pt x="7386101" y="18683"/>
                </a:lnTo>
                <a:lnTo>
                  <a:pt x="7386137" y="18683"/>
                </a:lnTo>
                <a:lnTo>
                  <a:pt x="7386101" y="18935"/>
                </a:lnTo>
                <a:lnTo>
                  <a:pt x="7386137" y="18935"/>
                </a:lnTo>
                <a:lnTo>
                  <a:pt x="7386101" y="19186"/>
                </a:lnTo>
                <a:lnTo>
                  <a:pt x="7386137" y="19186"/>
                </a:lnTo>
                <a:lnTo>
                  <a:pt x="7386101" y="19438"/>
                </a:lnTo>
                <a:lnTo>
                  <a:pt x="7386137" y="19438"/>
                </a:lnTo>
                <a:lnTo>
                  <a:pt x="7386101" y="19689"/>
                </a:lnTo>
                <a:lnTo>
                  <a:pt x="7386137" y="19689"/>
                </a:lnTo>
                <a:lnTo>
                  <a:pt x="7386101" y="19941"/>
                </a:lnTo>
                <a:lnTo>
                  <a:pt x="7386137" y="19941"/>
                </a:lnTo>
                <a:lnTo>
                  <a:pt x="7386101" y="20192"/>
                </a:lnTo>
                <a:lnTo>
                  <a:pt x="7386137" y="20192"/>
                </a:lnTo>
                <a:lnTo>
                  <a:pt x="7386101" y="20444"/>
                </a:lnTo>
                <a:lnTo>
                  <a:pt x="7386137" y="20444"/>
                </a:lnTo>
                <a:lnTo>
                  <a:pt x="7386101" y="20696"/>
                </a:lnTo>
                <a:lnTo>
                  <a:pt x="7386137" y="20696"/>
                </a:lnTo>
                <a:lnTo>
                  <a:pt x="7386101" y="20947"/>
                </a:lnTo>
                <a:lnTo>
                  <a:pt x="7386137" y="20947"/>
                </a:lnTo>
                <a:lnTo>
                  <a:pt x="7386101" y="21199"/>
                </a:lnTo>
                <a:lnTo>
                  <a:pt x="7386137" y="21199"/>
                </a:lnTo>
                <a:lnTo>
                  <a:pt x="7386101" y="21450"/>
                </a:lnTo>
                <a:lnTo>
                  <a:pt x="7386137" y="21450"/>
                </a:lnTo>
                <a:lnTo>
                  <a:pt x="7386101" y="21702"/>
                </a:lnTo>
                <a:lnTo>
                  <a:pt x="7386137" y="21702"/>
                </a:lnTo>
                <a:lnTo>
                  <a:pt x="7386101" y="21953"/>
                </a:lnTo>
                <a:lnTo>
                  <a:pt x="7386137" y="21953"/>
                </a:lnTo>
                <a:lnTo>
                  <a:pt x="7386101" y="22205"/>
                </a:lnTo>
                <a:lnTo>
                  <a:pt x="7386137" y="22205"/>
                </a:lnTo>
                <a:lnTo>
                  <a:pt x="7386101" y="22456"/>
                </a:lnTo>
                <a:lnTo>
                  <a:pt x="7386137" y="22456"/>
                </a:lnTo>
                <a:lnTo>
                  <a:pt x="7386101" y="22708"/>
                </a:lnTo>
                <a:lnTo>
                  <a:pt x="7386137" y="22708"/>
                </a:lnTo>
                <a:lnTo>
                  <a:pt x="7386101" y="22959"/>
                </a:lnTo>
                <a:lnTo>
                  <a:pt x="7386137" y="22959"/>
                </a:lnTo>
                <a:lnTo>
                  <a:pt x="7386101" y="23211"/>
                </a:lnTo>
                <a:lnTo>
                  <a:pt x="7386137" y="23211"/>
                </a:lnTo>
                <a:lnTo>
                  <a:pt x="7386101" y="23462"/>
                </a:lnTo>
                <a:lnTo>
                  <a:pt x="7386137" y="23462"/>
                </a:lnTo>
                <a:lnTo>
                  <a:pt x="7386101" y="23714"/>
                </a:lnTo>
                <a:lnTo>
                  <a:pt x="7386137" y="23714"/>
                </a:lnTo>
                <a:lnTo>
                  <a:pt x="7290544" y="684935"/>
                </a:lnTo>
                <a:cubicBezTo>
                  <a:pt x="7289291" y="676169"/>
                  <a:pt x="7285535" y="670743"/>
                  <a:pt x="7280107" y="668655"/>
                </a:cubicBezTo>
                <a:cubicBezTo>
                  <a:pt x="7275934" y="667403"/>
                  <a:pt x="7272176" y="666150"/>
                  <a:pt x="7268419" y="665315"/>
                </a:cubicBezTo>
                <a:lnTo>
                  <a:pt x="7085582" y="665315"/>
                </a:lnTo>
                <a:lnTo>
                  <a:pt x="7085618" y="665063"/>
                </a:lnTo>
                <a:lnTo>
                  <a:pt x="7085582" y="665063"/>
                </a:lnTo>
                <a:lnTo>
                  <a:pt x="7085618" y="664812"/>
                </a:lnTo>
                <a:lnTo>
                  <a:pt x="7085582" y="664812"/>
                </a:lnTo>
                <a:lnTo>
                  <a:pt x="7085618" y="664560"/>
                </a:lnTo>
                <a:lnTo>
                  <a:pt x="7085582" y="664560"/>
                </a:lnTo>
                <a:lnTo>
                  <a:pt x="7085618" y="664309"/>
                </a:lnTo>
                <a:lnTo>
                  <a:pt x="7085582" y="664309"/>
                </a:lnTo>
                <a:lnTo>
                  <a:pt x="7085618" y="664057"/>
                </a:lnTo>
                <a:lnTo>
                  <a:pt x="7085582" y="664057"/>
                </a:lnTo>
                <a:lnTo>
                  <a:pt x="7085618" y="663806"/>
                </a:lnTo>
                <a:lnTo>
                  <a:pt x="7085582" y="663806"/>
                </a:lnTo>
                <a:lnTo>
                  <a:pt x="7085618" y="663554"/>
                </a:lnTo>
                <a:lnTo>
                  <a:pt x="7085582" y="663554"/>
                </a:lnTo>
                <a:lnTo>
                  <a:pt x="7085618" y="663303"/>
                </a:lnTo>
                <a:lnTo>
                  <a:pt x="7085582" y="663303"/>
                </a:lnTo>
                <a:lnTo>
                  <a:pt x="7085618" y="663051"/>
                </a:lnTo>
                <a:lnTo>
                  <a:pt x="7085582" y="663051"/>
                </a:lnTo>
                <a:lnTo>
                  <a:pt x="7085618" y="662800"/>
                </a:lnTo>
                <a:lnTo>
                  <a:pt x="7085582" y="662800"/>
                </a:lnTo>
                <a:lnTo>
                  <a:pt x="7085618" y="662548"/>
                </a:lnTo>
                <a:lnTo>
                  <a:pt x="7085582" y="662548"/>
                </a:lnTo>
                <a:lnTo>
                  <a:pt x="7085618" y="662297"/>
                </a:lnTo>
                <a:lnTo>
                  <a:pt x="7085582" y="662297"/>
                </a:lnTo>
                <a:lnTo>
                  <a:pt x="7085618" y="662045"/>
                </a:lnTo>
                <a:lnTo>
                  <a:pt x="7085582" y="662045"/>
                </a:lnTo>
                <a:lnTo>
                  <a:pt x="7085618" y="661793"/>
                </a:lnTo>
                <a:lnTo>
                  <a:pt x="7085582" y="661793"/>
                </a:lnTo>
                <a:lnTo>
                  <a:pt x="7085618" y="661542"/>
                </a:lnTo>
                <a:lnTo>
                  <a:pt x="7085582" y="661542"/>
                </a:lnTo>
                <a:lnTo>
                  <a:pt x="7085618" y="661290"/>
                </a:lnTo>
                <a:lnTo>
                  <a:pt x="7085582" y="661290"/>
                </a:lnTo>
                <a:lnTo>
                  <a:pt x="7085618" y="661039"/>
                </a:lnTo>
                <a:lnTo>
                  <a:pt x="7085582" y="661039"/>
                </a:lnTo>
                <a:lnTo>
                  <a:pt x="7085618" y="660787"/>
                </a:lnTo>
                <a:lnTo>
                  <a:pt x="7085582" y="660787"/>
                </a:lnTo>
                <a:lnTo>
                  <a:pt x="7085618" y="660536"/>
                </a:lnTo>
                <a:lnTo>
                  <a:pt x="7085582" y="660536"/>
                </a:lnTo>
                <a:lnTo>
                  <a:pt x="7085618" y="660284"/>
                </a:lnTo>
                <a:lnTo>
                  <a:pt x="7085582" y="660284"/>
                </a:lnTo>
                <a:lnTo>
                  <a:pt x="7085618" y="660033"/>
                </a:lnTo>
                <a:lnTo>
                  <a:pt x="7085582" y="660033"/>
                </a:lnTo>
                <a:lnTo>
                  <a:pt x="7085618" y="659781"/>
                </a:lnTo>
                <a:lnTo>
                  <a:pt x="7085582" y="659781"/>
                </a:lnTo>
                <a:lnTo>
                  <a:pt x="7085618" y="659529"/>
                </a:lnTo>
                <a:lnTo>
                  <a:pt x="7085582" y="659529"/>
                </a:lnTo>
                <a:lnTo>
                  <a:pt x="7085618" y="659278"/>
                </a:lnTo>
                <a:lnTo>
                  <a:pt x="7085582" y="659278"/>
                </a:lnTo>
                <a:lnTo>
                  <a:pt x="7085618" y="659026"/>
                </a:lnTo>
                <a:lnTo>
                  <a:pt x="7085582" y="659026"/>
                </a:lnTo>
                <a:lnTo>
                  <a:pt x="7085618" y="658775"/>
                </a:lnTo>
                <a:lnTo>
                  <a:pt x="7085582" y="658775"/>
                </a:lnTo>
                <a:lnTo>
                  <a:pt x="7085618" y="658523"/>
                </a:lnTo>
                <a:lnTo>
                  <a:pt x="7085582" y="658523"/>
                </a:lnTo>
                <a:lnTo>
                  <a:pt x="7085618" y="658272"/>
                </a:lnTo>
                <a:lnTo>
                  <a:pt x="7085582" y="658272"/>
                </a:lnTo>
                <a:lnTo>
                  <a:pt x="7085618" y="658020"/>
                </a:lnTo>
                <a:lnTo>
                  <a:pt x="7085582" y="658020"/>
                </a:lnTo>
                <a:lnTo>
                  <a:pt x="7085618" y="657769"/>
                </a:lnTo>
                <a:lnTo>
                  <a:pt x="7085582" y="657769"/>
                </a:lnTo>
                <a:lnTo>
                  <a:pt x="7085618" y="657517"/>
                </a:lnTo>
                <a:lnTo>
                  <a:pt x="7085582" y="657517"/>
                </a:lnTo>
                <a:lnTo>
                  <a:pt x="7085618" y="657266"/>
                </a:lnTo>
                <a:lnTo>
                  <a:pt x="7085582" y="657266"/>
                </a:lnTo>
                <a:lnTo>
                  <a:pt x="7085618" y="657014"/>
                </a:lnTo>
                <a:lnTo>
                  <a:pt x="7085582" y="657014"/>
                </a:lnTo>
                <a:lnTo>
                  <a:pt x="7085618" y="656763"/>
                </a:lnTo>
                <a:lnTo>
                  <a:pt x="7085582" y="656763"/>
                </a:lnTo>
                <a:lnTo>
                  <a:pt x="7085618" y="656511"/>
                </a:lnTo>
                <a:lnTo>
                  <a:pt x="7085582" y="656511"/>
                </a:lnTo>
                <a:lnTo>
                  <a:pt x="7085618" y="656260"/>
                </a:lnTo>
                <a:lnTo>
                  <a:pt x="7085582" y="656260"/>
                </a:lnTo>
                <a:lnTo>
                  <a:pt x="7085618" y="656008"/>
                </a:lnTo>
                <a:lnTo>
                  <a:pt x="7085582" y="656008"/>
                </a:lnTo>
                <a:lnTo>
                  <a:pt x="7085618" y="655756"/>
                </a:lnTo>
                <a:lnTo>
                  <a:pt x="7085582" y="655756"/>
                </a:lnTo>
                <a:lnTo>
                  <a:pt x="7085618" y="655505"/>
                </a:lnTo>
                <a:lnTo>
                  <a:pt x="7085582" y="655505"/>
                </a:lnTo>
                <a:lnTo>
                  <a:pt x="7085618" y="655253"/>
                </a:lnTo>
                <a:lnTo>
                  <a:pt x="7085582" y="655253"/>
                </a:lnTo>
                <a:lnTo>
                  <a:pt x="7085618" y="655002"/>
                </a:lnTo>
                <a:lnTo>
                  <a:pt x="7085582" y="655002"/>
                </a:lnTo>
                <a:lnTo>
                  <a:pt x="7085618" y="654750"/>
                </a:lnTo>
                <a:lnTo>
                  <a:pt x="7085582" y="654750"/>
                </a:lnTo>
                <a:lnTo>
                  <a:pt x="7085618" y="654499"/>
                </a:lnTo>
                <a:lnTo>
                  <a:pt x="7085582" y="654499"/>
                </a:lnTo>
                <a:lnTo>
                  <a:pt x="7085618" y="654247"/>
                </a:lnTo>
                <a:lnTo>
                  <a:pt x="7085582" y="654247"/>
                </a:lnTo>
                <a:lnTo>
                  <a:pt x="7085618" y="653996"/>
                </a:lnTo>
                <a:lnTo>
                  <a:pt x="7085582" y="653996"/>
                </a:lnTo>
                <a:lnTo>
                  <a:pt x="7085618" y="653744"/>
                </a:lnTo>
                <a:lnTo>
                  <a:pt x="7085582" y="653744"/>
                </a:lnTo>
                <a:lnTo>
                  <a:pt x="7085618" y="653492"/>
                </a:lnTo>
                <a:lnTo>
                  <a:pt x="7085582" y="653492"/>
                </a:lnTo>
                <a:lnTo>
                  <a:pt x="7085618" y="653241"/>
                </a:lnTo>
                <a:lnTo>
                  <a:pt x="7085582" y="653241"/>
                </a:lnTo>
                <a:lnTo>
                  <a:pt x="7085618" y="652989"/>
                </a:lnTo>
                <a:lnTo>
                  <a:pt x="7085582" y="652989"/>
                </a:lnTo>
                <a:lnTo>
                  <a:pt x="7085618" y="652738"/>
                </a:lnTo>
                <a:lnTo>
                  <a:pt x="7085582" y="652738"/>
                </a:lnTo>
                <a:lnTo>
                  <a:pt x="7085618" y="652486"/>
                </a:lnTo>
                <a:lnTo>
                  <a:pt x="7085582" y="652486"/>
                </a:lnTo>
                <a:lnTo>
                  <a:pt x="7085618" y="652235"/>
                </a:lnTo>
                <a:lnTo>
                  <a:pt x="7085582" y="652235"/>
                </a:lnTo>
                <a:lnTo>
                  <a:pt x="7085618" y="651983"/>
                </a:lnTo>
                <a:lnTo>
                  <a:pt x="7085582" y="651983"/>
                </a:lnTo>
                <a:lnTo>
                  <a:pt x="7085618" y="651732"/>
                </a:lnTo>
                <a:lnTo>
                  <a:pt x="7085582" y="651732"/>
                </a:lnTo>
                <a:lnTo>
                  <a:pt x="7085618" y="651480"/>
                </a:lnTo>
                <a:lnTo>
                  <a:pt x="7085582" y="651480"/>
                </a:lnTo>
                <a:lnTo>
                  <a:pt x="7085618" y="651229"/>
                </a:lnTo>
                <a:lnTo>
                  <a:pt x="7085582" y="651229"/>
                </a:lnTo>
                <a:lnTo>
                  <a:pt x="7085618" y="650977"/>
                </a:lnTo>
                <a:lnTo>
                  <a:pt x="7085582" y="650977"/>
                </a:lnTo>
                <a:lnTo>
                  <a:pt x="7085618" y="650726"/>
                </a:lnTo>
                <a:lnTo>
                  <a:pt x="7085582" y="650726"/>
                </a:lnTo>
                <a:lnTo>
                  <a:pt x="7085618" y="650474"/>
                </a:lnTo>
                <a:lnTo>
                  <a:pt x="7085582" y="650474"/>
                </a:lnTo>
                <a:lnTo>
                  <a:pt x="7085618" y="650222"/>
                </a:lnTo>
                <a:lnTo>
                  <a:pt x="7085582" y="650222"/>
                </a:lnTo>
                <a:lnTo>
                  <a:pt x="7085618" y="649971"/>
                </a:lnTo>
                <a:lnTo>
                  <a:pt x="7085582" y="649971"/>
                </a:lnTo>
                <a:lnTo>
                  <a:pt x="7085618" y="649719"/>
                </a:lnTo>
                <a:lnTo>
                  <a:pt x="7085582" y="649719"/>
                </a:lnTo>
                <a:lnTo>
                  <a:pt x="7085618" y="649468"/>
                </a:lnTo>
                <a:lnTo>
                  <a:pt x="7085582" y="649468"/>
                </a:lnTo>
                <a:lnTo>
                  <a:pt x="7085618" y="649216"/>
                </a:lnTo>
                <a:lnTo>
                  <a:pt x="7085582" y="649216"/>
                </a:lnTo>
                <a:lnTo>
                  <a:pt x="7085618" y="648965"/>
                </a:lnTo>
                <a:lnTo>
                  <a:pt x="7085582" y="648965"/>
                </a:lnTo>
                <a:lnTo>
                  <a:pt x="7085618" y="648713"/>
                </a:lnTo>
                <a:lnTo>
                  <a:pt x="7085582" y="648713"/>
                </a:lnTo>
                <a:lnTo>
                  <a:pt x="7085618" y="648462"/>
                </a:lnTo>
                <a:lnTo>
                  <a:pt x="7085582" y="648462"/>
                </a:lnTo>
                <a:lnTo>
                  <a:pt x="7085618" y="648210"/>
                </a:lnTo>
                <a:lnTo>
                  <a:pt x="7085582" y="648210"/>
                </a:lnTo>
                <a:lnTo>
                  <a:pt x="7085618" y="647958"/>
                </a:lnTo>
                <a:lnTo>
                  <a:pt x="7085582" y="647958"/>
                </a:lnTo>
                <a:lnTo>
                  <a:pt x="7085618" y="647707"/>
                </a:lnTo>
                <a:lnTo>
                  <a:pt x="7085582" y="647707"/>
                </a:lnTo>
                <a:lnTo>
                  <a:pt x="7085618" y="647455"/>
                </a:lnTo>
                <a:lnTo>
                  <a:pt x="7085582" y="647455"/>
                </a:lnTo>
                <a:lnTo>
                  <a:pt x="7085618" y="647204"/>
                </a:lnTo>
                <a:lnTo>
                  <a:pt x="7085582" y="647204"/>
                </a:lnTo>
                <a:lnTo>
                  <a:pt x="7085618" y="646952"/>
                </a:lnTo>
                <a:lnTo>
                  <a:pt x="7085582" y="646952"/>
                </a:lnTo>
                <a:lnTo>
                  <a:pt x="7085618" y="646701"/>
                </a:lnTo>
                <a:lnTo>
                  <a:pt x="7085582" y="646701"/>
                </a:lnTo>
                <a:lnTo>
                  <a:pt x="7085618" y="646449"/>
                </a:lnTo>
                <a:lnTo>
                  <a:pt x="7085582" y="646449"/>
                </a:lnTo>
                <a:lnTo>
                  <a:pt x="7085618" y="646198"/>
                </a:lnTo>
                <a:lnTo>
                  <a:pt x="7085582" y="646198"/>
                </a:lnTo>
                <a:lnTo>
                  <a:pt x="7085618" y="645946"/>
                </a:lnTo>
                <a:lnTo>
                  <a:pt x="7085582" y="645946"/>
                </a:lnTo>
                <a:lnTo>
                  <a:pt x="7085618" y="645695"/>
                </a:lnTo>
                <a:lnTo>
                  <a:pt x="7085582" y="645695"/>
                </a:lnTo>
                <a:lnTo>
                  <a:pt x="7085618" y="645443"/>
                </a:lnTo>
                <a:lnTo>
                  <a:pt x="7085582" y="645443"/>
                </a:lnTo>
                <a:lnTo>
                  <a:pt x="7085618" y="645192"/>
                </a:lnTo>
                <a:lnTo>
                  <a:pt x="7085582" y="645192"/>
                </a:lnTo>
                <a:lnTo>
                  <a:pt x="7085618" y="644940"/>
                </a:lnTo>
                <a:lnTo>
                  <a:pt x="7085582" y="644940"/>
                </a:lnTo>
                <a:lnTo>
                  <a:pt x="7098940" y="551852"/>
                </a:lnTo>
                <a:lnTo>
                  <a:pt x="7121064" y="570219"/>
                </a:lnTo>
                <a:lnTo>
                  <a:pt x="7200795" y="570219"/>
                </a:lnTo>
                <a:lnTo>
                  <a:pt x="7213307" y="483313"/>
                </a:lnTo>
                <a:lnTo>
                  <a:pt x="7022131" y="483313"/>
                </a:lnTo>
                <a:lnTo>
                  <a:pt x="6995833" y="665315"/>
                </a:lnTo>
                <a:lnTo>
                  <a:pt x="6893560" y="665315"/>
                </a:lnTo>
                <a:lnTo>
                  <a:pt x="6893596" y="665063"/>
                </a:lnTo>
                <a:lnTo>
                  <a:pt x="6893560" y="665063"/>
                </a:lnTo>
                <a:lnTo>
                  <a:pt x="6893596" y="664812"/>
                </a:lnTo>
                <a:lnTo>
                  <a:pt x="6893560" y="664812"/>
                </a:lnTo>
                <a:lnTo>
                  <a:pt x="6893596" y="664560"/>
                </a:lnTo>
                <a:lnTo>
                  <a:pt x="6893560" y="664560"/>
                </a:lnTo>
                <a:lnTo>
                  <a:pt x="6893596" y="664309"/>
                </a:lnTo>
                <a:lnTo>
                  <a:pt x="6893560" y="664309"/>
                </a:lnTo>
                <a:lnTo>
                  <a:pt x="6893596" y="664057"/>
                </a:lnTo>
                <a:lnTo>
                  <a:pt x="6893560" y="664057"/>
                </a:lnTo>
                <a:lnTo>
                  <a:pt x="6893596" y="663806"/>
                </a:lnTo>
                <a:lnTo>
                  <a:pt x="6893560" y="663806"/>
                </a:lnTo>
                <a:lnTo>
                  <a:pt x="6893596" y="663554"/>
                </a:lnTo>
                <a:lnTo>
                  <a:pt x="6893560" y="663554"/>
                </a:lnTo>
                <a:lnTo>
                  <a:pt x="6893596" y="663303"/>
                </a:lnTo>
                <a:lnTo>
                  <a:pt x="6893560" y="663303"/>
                </a:lnTo>
                <a:lnTo>
                  <a:pt x="6893596" y="663051"/>
                </a:lnTo>
                <a:lnTo>
                  <a:pt x="6893560" y="663051"/>
                </a:lnTo>
                <a:lnTo>
                  <a:pt x="6893596" y="662800"/>
                </a:lnTo>
                <a:lnTo>
                  <a:pt x="6893560" y="662800"/>
                </a:lnTo>
                <a:lnTo>
                  <a:pt x="6893596" y="662548"/>
                </a:lnTo>
                <a:lnTo>
                  <a:pt x="6893560" y="662548"/>
                </a:lnTo>
                <a:lnTo>
                  <a:pt x="6893596" y="662297"/>
                </a:lnTo>
                <a:lnTo>
                  <a:pt x="6893560" y="662297"/>
                </a:lnTo>
                <a:lnTo>
                  <a:pt x="6893596" y="662045"/>
                </a:lnTo>
                <a:lnTo>
                  <a:pt x="6893560" y="662045"/>
                </a:lnTo>
                <a:lnTo>
                  <a:pt x="6893596" y="661793"/>
                </a:lnTo>
                <a:lnTo>
                  <a:pt x="6893560" y="661793"/>
                </a:lnTo>
                <a:lnTo>
                  <a:pt x="6893596" y="661542"/>
                </a:lnTo>
                <a:lnTo>
                  <a:pt x="6893560" y="661542"/>
                </a:lnTo>
                <a:lnTo>
                  <a:pt x="6893596" y="661290"/>
                </a:lnTo>
                <a:lnTo>
                  <a:pt x="6893560" y="661290"/>
                </a:lnTo>
                <a:lnTo>
                  <a:pt x="6893596" y="661039"/>
                </a:lnTo>
                <a:lnTo>
                  <a:pt x="6893560" y="661039"/>
                </a:lnTo>
                <a:lnTo>
                  <a:pt x="6893596" y="660787"/>
                </a:lnTo>
                <a:lnTo>
                  <a:pt x="6893560" y="660787"/>
                </a:lnTo>
                <a:lnTo>
                  <a:pt x="6893596" y="660536"/>
                </a:lnTo>
                <a:lnTo>
                  <a:pt x="6893560" y="660536"/>
                </a:lnTo>
                <a:lnTo>
                  <a:pt x="6893596" y="660284"/>
                </a:lnTo>
                <a:lnTo>
                  <a:pt x="6893560" y="660284"/>
                </a:lnTo>
                <a:lnTo>
                  <a:pt x="6893596" y="660033"/>
                </a:lnTo>
                <a:lnTo>
                  <a:pt x="6893560" y="660033"/>
                </a:lnTo>
                <a:lnTo>
                  <a:pt x="6893596" y="659781"/>
                </a:lnTo>
                <a:lnTo>
                  <a:pt x="6893560" y="659781"/>
                </a:lnTo>
                <a:lnTo>
                  <a:pt x="6893596" y="659529"/>
                </a:lnTo>
                <a:lnTo>
                  <a:pt x="6893560" y="659529"/>
                </a:lnTo>
                <a:lnTo>
                  <a:pt x="6893596" y="659278"/>
                </a:lnTo>
                <a:lnTo>
                  <a:pt x="6893560" y="659278"/>
                </a:lnTo>
                <a:lnTo>
                  <a:pt x="6893596" y="659026"/>
                </a:lnTo>
                <a:lnTo>
                  <a:pt x="6893560" y="659026"/>
                </a:lnTo>
                <a:lnTo>
                  <a:pt x="6893596" y="658775"/>
                </a:lnTo>
                <a:lnTo>
                  <a:pt x="6893560" y="658775"/>
                </a:lnTo>
                <a:lnTo>
                  <a:pt x="6893596" y="658523"/>
                </a:lnTo>
                <a:lnTo>
                  <a:pt x="6893560" y="658523"/>
                </a:lnTo>
                <a:lnTo>
                  <a:pt x="6893596" y="658272"/>
                </a:lnTo>
                <a:lnTo>
                  <a:pt x="6893560" y="658272"/>
                </a:lnTo>
                <a:lnTo>
                  <a:pt x="6893596" y="658020"/>
                </a:lnTo>
                <a:lnTo>
                  <a:pt x="6893560" y="658020"/>
                </a:lnTo>
                <a:lnTo>
                  <a:pt x="6893596" y="657769"/>
                </a:lnTo>
                <a:lnTo>
                  <a:pt x="6893560" y="657769"/>
                </a:lnTo>
                <a:lnTo>
                  <a:pt x="6893596" y="657517"/>
                </a:lnTo>
                <a:lnTo>
                  <a:pt x="6893560" y="657517"/>
                </a:lnTo>
                <a:lnTo>
                  <a:pt x="6893596" y="657266"/>
                </a:lnTo>
                <a:lnTo>
                  <a:pt x="6893560" y="657266"/>
                </a:lnTo>
                <a:lnTo>
                  <a:pt x="6893596" y="657014"/>
                </a:lnTo>
                <a:lnTo>
                  <a:pt x="6893560" y="657014"/>
                </a:lnTo>
                <a:lnTo>
                  <a:pt x="6893596" y="656763"/>
                </a:lnTo>
                <a:lnTo>
                  <a:pt x="6893560" y="656763"/>
                </a:lnTo>
                <a:lnTo>
                  <a:pt x="6893596" y="656511"/>
                </a:lnTo>
                <a:lnTo>
                  <a:pt x="6893560" y="656511"/>
                </a:lnTo>
                <a:lnTo>
                  <a:pt x="6893596" y="656260"/>
                </a:lnTo>
                <a:lnTo>
                  <a:pt x="6893560" y="656260"/>
                </a:lnTo>
                <a:lnTo>
                  <a:pt x="6893596" y="656008"/>
                </a:lnTo>
                <a:lnTo>
                  <a:pt x="6893560" y="656008"/>
                </a:lnTo>
                <a:lnTo>
                  <a:pt x="6893596" y="655756"/>
                </a:lnTo>
                <a:lnTo>
                  <a:pt x="6893560" y="655756"/>
                </a:lnTo>
                <a:lnTo>
                  <a:pt x="6893596" y="655505"/>
                </a:lnTo>
                <a:lnTo>
                  <a:pt x="6893560" y="655505"/>
                </a:lnTo>
                <a:lnTo>
                  <a:pt x="6893596" y="655253"/>
                </a:lnTo>
                <a:lnTo>
                  <a:pt x="6893560" y="655253"/>
                </a:lnTo>
                <a:lnTo>
                  <a:pt x="6893596" y="655002"/>
                </a:lnTo>
                <a:lnTo>
                  <a:pt x="6893560" y="655002"/>
                </a:lnTo>
                <a:lnTo>
                  <a:pt x="6893596" y="654750"/>
                </a:lnTo>
                <a:lnTo>
                  <a:pt x="6893560" y="654750"/>
                </a:lnTo>
                <a:lnTo>
                  <a:pt x="6893596" y="654499"/>
                </a:lnTo>
                <a:lnTo>
                  <a:pt x="6893560" y="654499"/>
                </a:lnTo>
                <a:lnTo>
                  <a:pt x="6893596" y="654247"/>
                </a:lnTo>
                <a:lnTo>
                  <a:pt x="6893560" y="654247"/>
                </a:lnTo>
                <a:lnTo>
                  <a:pt x="6893596" y="653996"/>
                </a:lnTo>
                <a:lnTo>
                  <a:pt x="6893560" y="653996"/>
                </a:lnTo>
                <a:lnTo>
                  <a:pt x="6893596" y="653744"/>
                </a:lnTo>
                <a:lnTo>
                  <a:pt x="6893560" y="653744"/>
                </a:lnTo>
                <a:lnTo>
                  <a:pt x="6893596" y="653492"/>
                </a:lnTo>
                <a:lnTo>
                  <a:pt x="6893560" y="653492"/>
                </a:lnTo>
                <a:lnTo>
                  <a:pt x="6893596" y="653241"/>
                </a:lnTo>
                <a:lnTo>
                  <a:pt x="6893560" y="653241"/>
                </a:lnTo>
                <a:lnTo>
                  <a:pt x="6893596" y="652989"/>
                </a:lnTo>
                <a:lnTo>
                  <a:pt x="6893560" y="652989"/>
                </a:lnTo>
                <a:lnTo>
                  <a:pt x="6893596" y="652738"/>
                </a:lnTo>
                <a:lnTo>
                  <a:pt x="6893560" y="652738"/>
                </a:lnTo>
                <a:lnTo>
                  <a:pt x="6893596" y="652486"/>
                </a:lnTo>
                <a:lnTo>
                  <a:pt x="6893560" y="652486"/>
                </a:lnTo>
                <a:lnTo>
                  <a:pt x="6893596" y="652235"/>
                </a:lnTo>
                <a:lnTo>
                  <a:pt x="6893560" y="652235"/>
                </a:lnTo>
                <a:lnTo>
                  <a:pt x="6893596" y="651983"/>
                </a:lnTo>
                <a:lnTo>
                  <a:pt x="6893560" y="651983"/>
                </a:lnTo>
                <a:lnTo>
                  <a:pt x="6893596" y="651732"/>
                </a:lnTo>
                <a:lnTo>
                  <a:pt x="6893560" y="651732"/>
                </a:lnTo>
                <a:lnTo>
                  <a:pt x="6893596" y="651480"/>
                </a:lnTo>
                <a:lnTo>
                  <a:pt x="6893560" y="651480"/>
                </a:lnTo>
                <a:lnTo>
                  <a:pt x="6893596" y="651229"/>
                </a:lnTo>
                <a:lnTo>
                  <a:pt x="6893560" y="651229"/>
                </a:lnTo>
                <a:lnTo>
                  <a:pt x="6893596" y="650977"/>
                </a:lnTo>
                <a:lnTo>
                  <a:pt x="6893560" y="650977"/>
                </a:lnTo>
                <a:lnTo>
                  <a:pt x="6893596" y="650726"/>
                </a:lnTo>
                <a:lnTo>
                  <a:pt x="6893560" y="650726"/>
                </a:lnTo>
                <a:lnTo>
                  <a:pt x="6893596" y="650474"/>
                </a:lnTo>
                <a:lnTo>
                  <a:pt x="6893560" y="650474"/>
                </a:lnTo>
                <a:lnTo>
                  <a:pt x="6893596" y="650222"/>
                </a:lnTo>
                <a:lnTo>
                  <a:pt x="6893560" y="650222"/>
                </a:lnTo>
                <a:lnTo>
                  <a:pt x="6893596" y="649971"/>
                </a:lnTo>
                <a:lnTo>
                  <a:pt x="6893560" y="649971"/>
                </a:lnTo>
                <a:lnTo>
                  <a:pt x="6893596" y="649719"/>
                </a:lnTo>
                <a:lnTo>
                  <a:pt x="6893560" y="649719"/>
                </a:lnTo>
                <a:lnTo>
                  <a:pt x="6893596" y="649468"/>
                </a:lnTo>
                <a:lnTo>
                  <a:pt x="6893560" y="649468"/>
                </a:lnTo>
                <a:lnTo>
                  <a:pt x="6893596" y="649216"/>
                </a:lnTo>
                <a:lnTo>
                  <a:pt x="6893560" y="649216"/>
                </a:lnTo>
                <a:lnTo>
                  <a:pt x="6893596" y="648965"/>
                </a:lnTo>
                <a:lnTo>
                  <a:pt x="6893560" y="648965"/>
                </a:lnTo>
                <a:lnTo>
                  <a:pt x="6893596" y="648713"/>
                </a:lnTo>
                <a:lnTo>
                  <a:pt x="6893560" y="648713"/>
                </a:lnTo>
                <a:lnTo>
                  <a:pt x="6893596" y="648462"/>
                </a:lnTo>
                <a:lnTo>
                  <a:pt x="6893560" y="648462"/>
                </a:lnTo>
                <a:lnTo>
                  <a:pt x="6893596" y="648210"/>
                </a:lnTo>
                <a:lnTo>
                  <a:pt x="6893560" y="648210"/>
                </a:lnTo>
                <a:lnTo>
                  <a:pt x="6893596" y="647958"/>
                </a:lnTo>
                <a:lnTo>
                  <a:pt x="6893560" y="647958"/>
                </a:lnTo>
                <a:lnTo>
                  <a:pt x="6893596" y="647707"/>
                </a:lnTo>
                <a:lnTo>
                  <a:pt x="6893560" y="647707"/>
                </a:lnTo>
                <a:lnTo>
                  <a:pt x="6893596" y="647455"/>
                </a:lnTo>
                <a:lnTo>
                  <a:pt x="6893560" y="647455"/>
                </a:lnTo>
                <a:lnTo>
                  <a:pt x="6893596" y="647204"/>
                </a:lnTo>
                <a:lnTo>
                  <a:pt x="6893560" y="647204"/>
                </a:lnTo>
                <a:lnTo>
                  <a:pt x="6893596" y="646952"/>
                </a:lnTo>
                <a:lnTo>
                  <a:pt x="6893560" y="646952"/>
                </a:lnTo>
                <a:lnTo>
                  <a:pt x="6893596" y="646701"/>
                </a:lnTo>
                <a:lnTo>
                  <a:pt x="6893560" y="646701"/>
                </a:lnTo>
                <a:lnTo>
                  <a:pt x="6893597" y="646449"/>
                </a:lnTo>
                <a:lnTo>
                  <a:pt x="6893560" y="646449"/>
                </a:lnTo>
                <a:lnTo>
                  <a:pt x="6893596" y="646198"/>
                </a:lnTo>
                <a:lnTo>
                  <a:pt x="6893560" y="646198"/>
                </a:lnTo>
                <a:lnTo>
                  <a:pt x="6893596" y="645946"/>
                </a:lnTo>
                <a:lnTo>
                  <a:pt x="6893560" y="645946"/>
                </a:lnTo>
                <a:lnTo>
                  <a:pt x="6893596" y="645695"/>
                </a:lnTo>
                <a:lnTo>
                  <a:pt x="6893560" y="645695"/>
                </a:lnTo>
                <a:lnTo>
                  <a:pt x="6893596" y="645443"/>
                </a:lnTo>
                <a:lnTo>
                  <a:pt x="6893560" y="645443"/>
                </a:lnTo>
                <a:lnTo>
                  <a:pt x="6893596" y="645192"/>
                </a:lnTo>
                <a:lnTo>
                  <a:pt x="6893560" y="645192"/>
                </a:lnTo>
                <a:lnTo>
                  <a:pt x="6893596" y="644940"/>
                </a:lnTo>
                <a:lnTo>
                  <a:pt x="6893560" y="644940"/>
                </a:lnTo>
                <a:lnTo>
                  <a:pt x="6916916" y="483313"/>
                </a:lnTo>
                <a:lnTo>
                  <a:pt x="6738692" y="483313"/>
                </a:lnTo>
                <a:lnTo>
                  <a:pt x="6706967" y="664480"/>
                </a:lnTo>
                <a:lnTo>
                  <a:pt x="6596763" y="664480"/>
                </a:lnTo>
                <a:lnTo>
                  <a:pt x="6596807" y="664228"/>
                </a:lnTo>
                <a:lnTo>
                  <a:pt x="6596763" y="664228"/>
                </a:lnTo>
                <a:lnTo>
                  <a:pt x="6596807" y="663977"/>
                </a:lnTo>
                <a:lnTo>
                  <a:pt x="6596763" y="663977"/>
                </a:lnTo>
                <a:lnTo>
                  <a:pt x="6596807" y="663725"/>
                </a:lnTo>
                <a:lnTo>
                  <a:pt x="6596763" y="663725"/>
                </a:lnTo>
                <a:lnTo>
                  <a:pt x="6596807" y="663474"/>
                </a:lnTo>
                <a:lnTo>
                  <a:pt x="6596763" y="663474"/>
                </a:lnTo>
                <a:lnTo>
                  <a:pt x="6596807" y="663222"/>
                </a:lnTo>
                <a:lnTo>
                  <a:pt x="6596763" y="663222"/>
                </a:lnTo>
                <a:lnTo>
                  <a:pt x="6596807" y="662971"/>
                </a:lnTo>
                <a:lnTo>
                  <a:pt x="6596763" y="662971"/>
                </a:lnTo>
                <a:lnTo>
                  <a:pt x="6596807" y="662719"/>
                </a:lnTo>
                <a:lnTo>
                  <a:pt x="6596763" y="662719"/>
                </a:lnTo>
                <a:lnTo>
                  <a:pt x="6596807" y="662468"/>
                </a:lnTo>
                <a:lnTo>
                  <a:pt x="6596763" y="662468"/>
                </a:lnTo>
                <a:lnTo>
                  <a:pt x="6596807" y="662216"/>
                </a:lnTo>
                <a:lnTo>
                  <a:pt x="6596763" y="662216"/>
                </a:lnTo>
                <a:lnTo>
                  <a:pt x="6596807" y="661965"/>
                </a:lnTo>
                <a:lnTo>
                  <a:pt x="6596763" y="661965"/>
                </a:lnTo>
                <a:lnTo>
                  <a:pt x="6596807" y="661713"/>
                </a:lnTo>
                <a:lnTo>
                  <a:pt x="6596763" y="661713"/>
                </a:lnTo>
                <a:lnTo>
                  <a:pt x="6596807" y="661462"/>
                </a:lnTo>
                <a:lnTo>
                  <a:pt x="6596763" y="661462"/>
                </a:lnTo>
                <a:lnTo>
                  <a:pt x="6596807" y="661210"/>
                </a:lnTo>
                <a:lnTo>
                  <a:pt x="6596763" y="661210"/>
                </a:lnTo>
                <a:lnTo>
                  <a:pt x="6596807" y="660958"/>
                </a:lnTo>
                <a:lnTo>
                  <a:pt x="6596763" y="660958"/>
                </a:lnTo>
                <a:lnTo>
                  <a:pt x="6596807" y="660707"/>
                </a:lnTo>
                <a:lnTo>
                  <a:pt x="6596763" y="660707"/>
                </a:lnTo>
                <a:lnTo>
                  <a:pt x="6596807" y="660455"/>
                </a:lnTo>
                <a:lnTo>
                  <a:pt x="6596763" y="660455"/>
                </a:lnTo>
                <a:lnTo>
                  <a:pt x="6596807" y="660204"/>
                </a:lnTo>
                <a:lnTo>
                  <a:pt x="6596763" y="660204"/>
                </a:lnTo>
                <a:lnTo>
                  <a:pt x="6596807" y="659952"/>
                </a:lnTo>
                <a:lnTo>
                  <a:pt x="6596763" y="659952"/>
                </a:lnTo>
                <a:lnTo>
                  <a:pt x="6596807" y="659701"/>
                </a:lnTo>
                <a:lnTo>
                  <a:pt x="6596763" y="659701"/>
                </a:lnTo>
                <a:lnTo>
                  <a:pt x="6596807" y="659449"/>
                </a:lnTo>
                <a:lnTo>
                  <a:pt x="6596763" y="659449"/>
                </a:lnTo>
                <a:lnTo>
                  <a:pt x="6596807" y="659198"/>
                </a:lnTo>
                <a:lnTo>
                  <a:pt x="6596763" y="659198"/>
                </a:lnTo>
                <a:lnTo>
                  <a:pt x="6596807" y="658946"/>
                </a:lnTo>
                <a:lnTo>
                  <a:pt x="6596763" y="658946"/>
                </a:lnTo>
                <a:lnTo>
                  <a:pt x="6596807" y="658694"/>
                </a:lnTo>
                <a:lnTo>
                  <a:pt x="6596763" y="658694"/>
                </a:lnTo>
                <a:lnTo>
                  <a:pt x="6596807" y="658443"/>
                </a:lnTo>
                <a:lnTo>
                  <a:pt x="6596763" y="658443"/>
                </a:lnTo>
                <a:lnTo>
                  <a:pt x="6596807" y="658191"/>
                </a:lnTo>
                <a:lnTo>
                  <a:pt x="6596763" y="658191"/>
                </a:lnTo>
                <a:lnTo>
                  <a:pt x="6596807" y="657940"/>
                </a:lnTo>
                <a:lnTo>
                  <a:pt x="6596763" y="657940"/>
                </a:lnTo>
                <a:lnTo>
                  <a:pt x="6596807" y="657688"/>
                </a:lnTo>
                <a:lnTo>
                  <a:pt x="6596763" y="657688"/>
                </a:lnTo>
                <a:lnTo>
                  <a:pt x="6596807" y="657437"/>
                </a:lnTo>
                <a:lnTo>
                  <a:pt x="6596763" y="657437"/>
                </a:lnTo>
                <a:lnTo>
                  <a:pt x="6596807" y="657185"/>
                </a:lnTo>
                <a:lnTo>
                  <a:pt x="6596763" y="657185"/>
                </a:lnTo>
                <a:lnTo>
                  <a:pt x="6596807" y="656934"/>
                </a:lnTo>
                <a:lnTo>
                  <a:pt x="6596763" y="656934"/>
                </a:lnTo>
                <a:lnTo>
                  <a:pt x="6596807" y="656682"/>
                </a:lnTo>
                <a:lnTo>
                  <a:pt x="6596763" y="656682"/>
                </a:lnTo>
                <a:lnTo>
                  <a:pt x="6596807" y="656431"/>
                </a:lnTo>
                <a:lnTo>
                  <a:pt x="6596763" y="656431"/>
                </a:lnTo>
                <a:lnTo>
                  <a:pt x="6596807" y="656179"/>
                </a:lnTo>
                <a:lnTo>
                  <a:pt x="6596763" y="656179"/>
                </a:lnTo>
                <a:lnTo>
                  <a:pt x="6596807" y="655928"/>
                </a:lnTo>
                <a:lnTo>
                  <a:pt x="6596763" y="655928"/>
                </a:lnTo>
                <a:lnTo>
                  <a:pt x="6596807" y="655676"/>
                </a:lnTo>
                <a:lnTo>
                  <a:pt x="6596763" y="655676"/>
                </a:lnTo>
                <a:lnTo>
                  <a:pt x="6596807" y="655425"/>
                </a:lnTo>
                <a:lnTo>
                  <a:pt x="6596763" y="655425"/>
                </a:lnTo>
                <a:lnTo>
                  <a:pt x="6596807" y="655173"/>
                </a:lnTo>
                <a:lnTo>
                  <a:pt x="6596763" y="655173"/>
                </a:lnTo>
                <a:lnTo>
                  <a:pt x="6596807" y="654921"/>
                </a:lnTo>
                <a:lnTo>
                  <a:pt x="6596763" y="654921"/>
                </a:lnTo>
                <a:lnTo>
                  <a:pt x="6596807" y="654670"/>
                </a:lnTo>
                <a:lnTo>
                  <a:pt x="6596763" y="654670"/>
                </a:lnTo>
                <a:lnTo>
                  <a:pt x="6596807" y="654418"/>
                </a:lnTo>
                <a:lnTo>
                  <a:pt x="6596763" y="654418"/>
                </a:lnTo>
                <a:lnTo>
                  <a:pt x="6596807" y="654167"/>
                </a:lnTo>
                <a:lnTo>
                  <a:pt x="6596763" y="654167"/>
                </a:lnTo>
                <a:lnTo>
                  <a:pt x="6596807" y="653915"/>
                </a:lnTo>
                <a:lnTo>
                  <a:pt x="6596763" y="653915"/>
                </a:lnTo>
                <a:lnTo>
                  <a:pt x="6596807" y="653664"/>
                </a:lnTo>
                <a:lnTo>
                  <a:pt x="6596763" y="653664"/>
                </a:lnTo>
                <a:lnTo>
                  <a:pt x="6596807" y="653412"/>
                </a:lnTo>
                <a:lnTo>
                  <a:pt x="6596763" y="653412"/>
                </a:lnTo>
                <a:lnTo>
                  <a:pt x="6596807" y="653161"/>
                </a:lnTo>
                <a:lnTo>
                  <a:pt x="6596763" y="653161"/>
                </a:lnTo>
                <a:lnTo>
                  <a:pt x="6596807" y="652909"/>
                </a:lnTo>
                <a:lnTo>
                  <a:pt x="6596763" y="652909"/>
                </a:lnTo>
                <a:lnTo>
                  <a:pt x="6596807" y="652657"/>
                </a:lnTo>
                <a:lnTo>
                  <a:pt x="6596763" y="652657"/>
                </a:lnTo>
                <a:lnTo>
                  <a:pt x="6596807" y="652406"/>
                </a:lnTo>
                <a:lnTo>
                  <a:pt x="6596763" y="652406"/>
                </a:lnTo>
                <a:lnTo>
                  <a:pt x="6596807" y="652154"/>
                </a:lnTo>
                <a:lnTo>
                  <a:pt x="6596763" y="652154"/>
                </a:lnTo>
                <a:lnTo>
                  <a:pt x="6596807" y="651903"/>
                </a:lnTo>
                <a:lnTo>
                  <a:pt x="6596763" y="651903"/>
                </a:lnTo>
                <a:lnTo>
                  <a:pt x="6596807" y="651651"/>
                </a:lnTo>
                <a:lnTo>
                  <a:pt x="6596763" y="651651"/>
                </a:lnTo>
                <a:lnTo>
                  <a:pt x="6596807" y="651400"/>
                </a:lnTo>
                <a:lnTo>
                  <a:pt x="6596763" y="651400"/>
                </a:lnTo>
                <a:lnTo>
                  <a:pt x="6596807" y="651148"/>
                </a:lnTo>
                <a:lnTo>
                  <a:pt x="6596763" y="651148"/>
                </a:lnTo>
                <a:lnTo>
                  <a:pt x="6596807" y="650897"/>
                </a:lnTo>
                <a:lnTo>
                  <a:pt x="6596763" y="650897"/>
                </a:lnTo>
                <a:lnTo>
                  <a:pt x="6596807" y="650645"/>
                </a:lnTo>
                <a:lnTo>
                  <a:pt x="6596763" y="650645"/>
                </a:lnTo>
                <a:lnTo>
                  <a:pt x="6596807" y="650394"/>
                </a:lnTo>
                <a:lnTo>
                  <a:pt x="6596763" y="650394"/>
                </a:lnTo>
                <a:lnTo>
                  <a:pt x="6596807" y="650142"/>
                </a:lnTo>
                <a:lnTo>
                  <a:pt x="6596763" y="650142"/>
                </a:lnTo>
                <a:lnTo>
                  <a:pt x="6596807" y="649891"/>
                </a:lnTo>
                <a:lnTo>
                  <a:pt x="6596763" y="649891"/>
                </a:lnTo>
                <a:lnTo>
                  <a:pt x="6596807" y="649639"/>
                </a:lnTo>
                <a:lnTo>
                  <a:pt x="6596763" y="649639"/>
                </a:lnTo>
                <a:lnTo>
                  <a:pt x="6596807" y="649387"/>
                </a:lnTo>
                <a:lnTo>
                  <a:pt x="6596763" y="649387"/>
                </a:lnTo>
                <a:lnTo>
                  <a:pt x="6596807" y="649136"/>
                </a:lnTo>
                <a:lnTo>
                  <a:pt x="6596763" y="649136"/>
                </a:lnTo>
                <a:lnTo>
                  <a:pt x="6596807" y="648884"/>
                </a:lnTo>
                <a:lnTo>
                  <a:pt x="6596763" y="648884"/>
                </a:lnTo>
                <a:lnTo>
                  <a:pt x="6596807" y="648633"/>
                </a:lnTo>
                <a:lnTo>
                  <a:pt x="6596763" y="648633"/>
                </a:lnTo>
                <a:lnTo>
                  <a:pt x="6596807" y="648381"/>
                </a:lnTo>
                <a:lnTo>
                  <a:pt x="6596763" y="648381"/>
                </a:lnTo>
                <a:lnTo>
                  <a:pt x="6596807" y="648130"/>
                </a:lnTo>
                <a:lnTo>
                  <a:pt x="6596763" y="648130"/>
                </a:lnTo>
                <a:lnTo>
                  <a:pt x="6596807" y="647878"/>
                </a:lnTo>
                <a:lnTo>
                  <a:pt x="6596763" y="647878"/>
                </a:lnTo>
                <a:lnTo>
                  <a:pt x="6596807" y="647627"/>
                </a:lnTo>
                <a:lnTo>
                  <a:pt x="6596763" y="647627"/>
                </a:lnTo>
                <a:lnTo>
                  <a:pt x="6596807" y="647375"/>
                </a:lnTo>
                <a:lnTo>
                  <a:pt x="6596763" y="647375"/>
                </a:lnTo>
                <a:lnTo>
                  <a:pt x="6596807" y="647123"/>
                </a:lnTo>
                <a:lnTo>
                  <a:pt x="6596763" y="647123"/>
                </a:lnTo>
                <a:lnTo>
                  <a:pt x="6596807" y="646872"/>
                </a:lnTo>
                <a:lnTo>
                  <a:pt x="6596763" y="646872"/>
                </a:lnTo>
                <a:lnTo>
                  <a:pt x="6596807" y="646620"/>
                </a:lnTo>
                <a:lnTo>
                  <a:pt x="6596763" y="646620"/>
                </a:lnTo>
                <a:lnTo>
                  <a:pt x="6596807" y="646369"/>
                </a:lnTo>
                <a:lnTo>
                  <a:pt x="6596763" y="646369"/>
                </a:lnTo>
                <a:lnTo>
                  <a:pt x="6596807" y="646117"/>
                </a:lnTo>
                <a:lnTo>
                  <a:pt x="6596763" y="646117"/>
                </a:lnTo>
                <a:lnTo>
                  <a:pt x="6596807" y="645866"/>
                </a:lnTo>
                <a:lnTo>
                  <a:pt x="6596763" y="645866"/>
                </a:lnTo>
                <a:lnTo>
                  <a:pt x="6596807" y="645614"/>
                </a:lnTo>
                <a:lnTo>
                  <a:pt x="6596763" y="645614"/>
                </a:lnTo>
                <a:lnTo>
                  <a:pt x="6596807" y="645363"/>
                </a:lnTo>
                <a:lnTo>
                  <a:pt x="6596763" y="645363"/>
                </a:lnTo>
                <a:lnTo>
                  <a:pt x="6596807" y="645111"/>
                </a:lnTo>
                <a:lnTo>
                  <a:pt x="6596763" y="645111"/>
                </a:lnTo>
                <a:lnTo>
                  <a:pt x="6596807" y="644860"/>
                </a:lnTo>
                <a:lnTo>
                  <a:pt x="6596763" y="644860"/>
                </a:lnTo>
                <a:lnTo>
                  <a:pt x="6596807" y="644608"/>
                </a:lnTo>
                <a:lnTo>
                  <a:pt x="6596763" y="644608"/>
                </a:lnTo>
                <a:lnTo>
                  <a:pt x="6596807" y="644357"/>
                </a:lnTo>
                <a:lnTo>
                  <a:pt x="6596763" y="644357"/>
                </a:lnTo>
                <a:lnTo>
                  <a:pt x="6596807" y="644105"/>
                </a:lnTo>
                <a:lnTo>
                  <a:pt x="6596763" y="644105"/>
                </a:lnTo>
                <a:lnTo>
                  <a:pt x="6701343" y="47959"/>
                </a:lnTo>
                <a:lnTo>
                  <a:pt x="6688182" y="23714"/>
                </a:lnTo>
                <a:lnTo>
                  <a:pt x="6688319" y="23714"/>
                </a:lnTo>
                <a:lnTo>
                  <a:pt x="6688182" y="23462"/>
                </a:lnTo>
                <a:lnTo>
                  <a:pt x="6688318" y="23462"/>
                </a:lnTo>
                <a:lnTo>
                  <a:pt x="6688182" y="23211"/>
                </a:lnTo>
                <a:lnTo>
                  <a:pt x="6688319" y="23211"/>
                </a:lnTo>
                <a:lnTo>
                  <a:pt x="6688182" y="22959"/>
                </a:lnTo>
                <a:lnTo>
                  <a:pt x="6688318" y="22959"/>
                </a:lnTo>
                <a:lnTo>
                  <a:pt x="6688182" y="22708"/>
                </a:lnTo>
                <a:lnTo>
                  <a:pt x="6688319" y="22708"/>
                </a:lnTo>
                <a:lnTo>
                  <a:pt x="6688182" y="22456"/>
                </a:lnTo>
                <a:lnTo>
                  <a:pt x="6688318" y="22456"/>
                </a:lnTo>
                <a:lnTo>
                  <a:pt x="6688182" y="22205"/>
                </a:lnTo>
                <a:lnTo>
                  <a:pt x="6688319" y="22205"/>
                </a:lnTo>
                <a:lnTo>
                  <a:pt x="6688182" y="21953"/>
                </a:lnTo>
                <a:lnTo>
                  <a:pt x="6688318" y="21953"/>
                </a:lnTo>
                <a:lnTo>
                  <a:pt x="6688182" y="21702"/>
                </a:lnTo>
                <a:lnTo>
                  <a:pt x="6688319" y="21702"/>
                </a:lnTo>
                <a:lnTo>
                  <a:pt x="6688182" y="21450"/>
                </a:lnTo>
                <a:lnTo>
                  <a:pt x="6688318" y="21450"/>
                </a:lnTo>
                <a:lnTo>
                  <a:pt x="6688182" y="21199"/>
                </a:lnTo>
                <a:lnTo>
                  <a:pt x="6688319" y="21199"/>
                </a:lnTo>
                <a:lnTo>
                  <a:pt x="6688182" y="20947"/>
                </a:lnTo>
                <a:lnTo>
                  <a:pt x="6688318" y="20947"/>
                </a:lnTo>
                <a:lnTo>
                  <a:pt x="6688182" y="20696"/>
                </a:lnTo>
                <a:lnTo>
                  <a:pt x="6688319" y="20696"/>
                </a:lnTo>
                <a:lnTo>
                  <a:pt x="6688182" y="20444"/>
                </a:lnTo>
                <a:lnTo>
                  <a:pt x="6688319" y="20444"/>
                </a:lnTo>
                <a:lnTo>
                  <a:pt x="6688182" y="20192"/>
                </a:lnTo>
                <a:lnTo>
                  <a:pt x="6688318" y="20192"/>
                </a:lnTo>
                <a:lnTo>
                  <a:pt x="6688182" y="19941"/>
                </a:lnTo>
                <a:lnTo>
                  <a:pt x="6688319" y="19941"/>
                </a:lnTo>
                <a:lnTo>
                  <a:pt x="6688182" y="19689"/>
                </a:lnTo>
                <a:lnTo>
                  <a:pt x="6688318" y="19689"/>
                </a:lnTo>
                <a:lnTo>
                  <a:pt x="6688182" y="19438"/>
                </a:lnTo>
                <a:lnTo>
                  <a:pt x="6688319" y="19438"/>
                </a:lnTo>
                <a:lnTo>
                  <a:pt x="6688182" y="19186"/>
                </a:lnTo>
                <a:lnTo>
                  <a:pt x="6688318" y="19186"/>
                </a:lnTo>
                <a:lnTo>
                  <a:pt x="6688182" y="18935"/>
                </a:lnTo>
                <a:lnTo>
                  <a:pt x="6688319" y="18935"/>
                </a:lnTo>
                <a:lnTo>
                  <a:pt x="6688182" y="18683"/>
                </a:lnTo>
                <a:lnTo>
                  <a:pt x="6688318" y="18683"/>
                </a:lnTo>
                <a:lnTo>
                  <a:pt x="6688182" y="18432"/>
                </a:lnTo>
                <a:lnTo>
                  <a:pt x="6688319" y="18432"/>
                </a:lnTo>
                <a:lnTo>
                  <a:pt x="6688182" y="18180"/>
                </a:lnTo>
                <a:lnTo>
                  <a:pt x="6688319" y="18180"/>
                </a:lnTo>
                <a:lnTo>
                  <a:pt x="6688182" y="17928"/>
                </a:lnTo>
                <a:lnTo>
                  <a:pt x="6688318" y="17928"/>
                </a:lnTo>
                <a:lnTo>
                  <a:pt x="6688182" y="17677"/>
                </a:lnTo>
                <a:lnTo>
                  <a:pt x="6688319" y="17677"/>
                </a:lnTo>
                <a:lnTo>
                  <a:pt x="6688182" y="17425"/>
                </a:lnTo>
                <a:lnTo>
                  <a:pt x="6688318" y="17425"/>
                </a:lnTo>
                <a:lnTo>
                  <a:pt x="6688182" y="17174"/>
                </a:lnTo>
                <a:lnTo>
                  <a:pt x="6688319" y="17174"/>
                </a:lnTo>
                <a:lnTo>
                  <a:pt x="6688182" y="16922"/>
                </a:lnTo>
                <a:lnTo>
                  <a:pt x="6688318" y="16922"/>
                </a:lnTo>
                <a:lnTo>
                  <a:pt x="6688182" y="16671"/>
                </a:lnTo>
                <a:lnTo>
                  <a:pt x="6688319" y="16671"/>
                </a:lnTo>
                <a:lnTo>
                  <a:pt x="6688182" y="16419"/>
                </a:lnTo>
                <a:lnTo>
                  <a:pt x="6688318" y="16419"/>
                </a:lnTo>
                <a:lnTo>
                  <a:pt x="6688182" y="16168"/>
                </a:lnTo>
                <a:lnTo>
                  <a:pt x="6688319" y="16168"/>
                </a:lnTo>
                <a:lnTo>
                  <a:pt x="6688182" y="15916"/>
                </a:lnTo>
                <a:lnTo>
                  <a:pt x="6688318" y="15916"/>
                </a:lnTo>
                <a:lnTo>
                  <a:pt x="6688182" y="15665"/>
                </a:lnTo>
                <a:lnTo>
                  <a:pt x="6688319" y="15665"/>
                </a:lnTo>
                <a:lnTo>
                  <a:pt x="6688182" y="15413"/>
                </a:lnTo>
                <a:lnTo>
                  <a:pt x="6688318" y="15413"/>
                </a:lnTo>
                <a:lnTo>
                  <a:pt x="6688182" y="15162"/>
                </a:lnTo>
                <a:lnTo>
                  <a:pt x="6688319" y="15162"/>
                </a:lnTo>
                <a:lnTo>
                  <a:pt x="6688182" y="14910"/>
                </a:lnTo>
                <a:lnTo>
                  <a:pt x="6688318" y="14910"/>
                </a:lnTo>
                <a:lnTo>
                  <a:pt x="6688182" y="14659"/>
                </a:lnTo>
                <a:lnTo>
                  <a:pt x="6688319" y="14659"/>
                </a:lnTo>
                <a:lnTo>
                  <a:pt x="6688182" y="14407"/>
                </a:lnTo>
                <a:lnTo>
                  <a:pt x="6688319" y="14407"/>
                </a:lnTo>
                <a:lnTo>
                  <a:pt x="6688182" y="14155"/>
                </a:lnTo>
                <a:lnTo>
                  <a:pt x="6688318" y="14155"/>
                </a:lnTo>
                <a:lnTo>
                  <a:pt x="6688182" y="13904"/>
                </a:lnTo>
                <a:lnTo>
                  <a:pt x="6688319" y="13904"/>
                </a:lnTo>
                <a:lnTo>
                  <a:pt x="6688182" y="13652"/>
                </a:lnTo>
                <a:lnTo>
                  <a:pt x="6688318" y="13652"/>
                </a:lnTo>
                <a:lnTo>
                  <a:pt x="6688182" y="13401"/>
                </a:lnTo>
                <a:lnTo>
                  <a:pt x="6688319" y="13401"/>
                </a:lnTo>
                <a:lnTo>
                  <a:pt x="6688182" y="13149"/>
                </a:lnTo>
                <a:lnTo>
                  <a:pt x="6688318" y="13149"/>
                </a:lnTo>
                <a:lnTo>
                  <a:pt x="6688182" y="12898"/>
                </a:lnTo>
                <a:lnTo>
                  <a:pt x="6688319" y="12898"/>
                </a:lnTo>
                <a:lnTo>
                  <a:pt x="6688182" y="12646"/>
                </a:lnTo>
                <a:lnTo>
                  <a:pt x="6688318" y="12646"/>
                </a:lnTo>
                <a:lnTo>
                  <a:pt x="6688182" y="12395"/>
                </a:lnTo>
                <a:lnTo>
                  <a:pt x="6688319" y="12395"/>
                </a:lnTo>
                <a:lnTo>
                  <a:pt x="6688182" y="12143"/>
                </a:lnTo>
                <a:lnTo>
                  <a:pt x="6688319" y="12143"/>
                </a:lnTo>
                <a:lnTo>
                  <a:pt x="6688182" y="11891"/>
                </a:lnTo>
                <a:lnTo>
                  <a:pt x="6688318" y="11891"/>
                </a:lnTo>
                <a:lnTo>
                  <a:pt x="6688182" y="11640"/>
                </a:lnTo>
                <a:lnTo>
                  <a:pt x="6688319" y="11640"/>
                </a:lnTo>
                <a:lnTo>
                  <a:pt x="6688182" y="11388"/>
                </a:lnTo>
                <a:lnTo>
                  <a:pt x="6688318" y="11388"/>
                </a:lnTo>
                <a:lnTo>
                  <a:pt x="6688182" y="11137"/>
                </a:lnTo>
                <a:lnTo>
                  <a:pt x="6688319" y="11137"/>
                </a:lnTo>
                <a:lnTo>
                  <a:pt x="6688182" y="10885"/>
                </a:lnTo>
                <a:lnTo>
                  <a:pt x="6688318" y="10885"/>
                </a:lnTo>
                <a:lnTo>
                  <a:pt x="6688182" y="10634"/>
                </a:lnTo>
                <a:lnTo>
                  <a:pt x="6688319" y="10634"/>
                </a:lnTo>
                <a:lnTo>
                  <a:pt x="6688182" y="10382"/>
                </a:lnTo>
                <a:lnTo>
                  <a:pt x="6688318" y="10382"/>
                </a:lnTo>
                <a:lnTo>
                  <a:pt x="6688182" y="10131"/>
                </a:lnTo>
                <a:lnTo>
                  <a:pt x="6688319" y="10131"/>
                </a:lnTo>
                <a:lnTo>
                  <a:pt x="6688182" y="9879"/>
                </a:lnTo>
                <a:lnTo>
                  <a:pt x="6688318" y="9879"/>
                </a:lnTo>
                <a:lnTo>
                  <a:pt x="6688182" y="9628"/>
                </a:lnTo>
                <a:lnTo>
                  <a:pt x="6688319" y="9628"/>
                </a:lnTo>
                <a:lnTo>
                  <a:pt x="6688182" y="9376"/>
                </a:lnTo>
                <a:lnTo>
                  <a:pt x="6688318" y="9376"/>
                </a:lnTo>
                <a:lnTo>
                  <a:pt x="6688182" y="9125"/>
                </a:lnTo>
                <a:lnTo>
                  <a:pt x="6688319" y="9125"/>
                </a:lnTo>
                <a:lnTo>
                  <a:pt x="6688182" y="8873"/>
                </a:lnTo>
                <a:lnTo>
                  <a:pt x="6688319" y="8873"/>
                </a:lnTo>
                <a:lnTo>
                  <a:pt x="6688182" y="8621"/>
                </a:lnTo>
                <a:lnTo>
                  <a:pt x="6688318" y="8621"/>
                </a:lnTo>
                <a:lnTo>
                  <a:pt x="6688182" y="8370"/>
                </a:lnTo>
                <a:lnTo>
                  <a:pt x="6688319" y="8370"/>
                </a:lnTo>
                <a:lnTo>
                  <a:pt x="6688182" y="8118"/>
                </a:lnTo>
                <a:lnTo>
                  <a:pt x="6688318" y="8118"/>
                </a:lnTo>
                <a:lnTo>
                  <a:pt x="6688182" y="7867"/>
                </a:lnTo>
                <a:lnTo>
                  <a:pt x="6688319" y="7867"/>
                </a:lnTo>
                <a:lnTo>
                  <a:pt x="6688182" y="7615"/>
                </a:lnTo>
                <a:lnTo>
                  <a:pt x="6688318" y="7615"/>
                </a:lnTo>
                <a:lnTo>
                  <a:pt x="6688182" y="7364"/>
                </a:lnTo>
                <a:lnTo>
                  <a:pt x="6688319" y="7364"/>
                </a:lnTo>
                <a:lnTo>
                  <a:pt x="6688182" y="7112"/>
                </a:lnTo>
                <a:lnTo>
                  <a:pt x="6688318" y="7112"/>
                </a:lnTo>
                <a:lnTo>
                  <a:pt x="6688182" y="6861"/>
                </a:lnTo>
                <a:lnTo>
                  <a:pt x="6688319" y="6861"/>
                </a:lnTo>
                <a:lnTo>
                  <a:pt x="6688182" y="6609"/>
                </a:lnTo>
                <a:lnTo>
                  <a:pt x="6688319" y="6609"/>
                </a:lnTo>
                <a:lnTo>
                  <a:pt x="6688182" y="6357"/>
                </a:lnTo>
                <a:lnTo>
                  <a:pt x="6688318" y="6357"/>
                </a:lnTo>
                <a:lnTo>
                  <a:pt x="6688182" y="6106"/>
                </a:lnTo>
                <a:lnTo>
                  <a:pt x="6688319" y="6106"/>
                </a:lnTo>
                <a:lnTo>
                  <a:pt x="6688182" y="5854"/>
                </a:lnTo>
                <a:lnTo>
                  <a:pt x="6688318" y="5854"/>
                </a:lnTo>
                <a:lnTo>
                  <a:pt x="6688182" y="5603"/>
                </a:lnTo>
                <a:lnTo>
                  <a:pt x="6688319" y="5603"/>
                </a:lnTo>
                <a:lnTo>
                  <a:pt x="6688182" y="5351"/>
                </a:lnTo>
                <a:lnTo>
                  <a:pt x="6688318" y="5351"/>
                </a:lnTo>
                <a:lnTo>
                  <a:pt x="6688182" y="5100"/>
                </a:lnTo>
                <a:lnTo>
                  <a:pt x="6688319" y="5100"/>
                </a:lnTo>
                <a:lnTo>
                  <a:pt x="6688182" y="4848"/>
                </a:lnTo>
                <a:lnTo>
                  <a:pt x="6688318" y="4848"/>
                </a:lnTo>
                <a:lnTo>
                  <a:pt x="6688182" y="4597"/>
                </a:lnTo>
                <a:lnTo>
                  <a:pt x="6688319" y="4597"/>
                </a:lnTo>
                <a:lnTo>
                  <a:pt x="6688182" y="4345"/>
                </a:lnTo>
                <a:lnTo>
                  <a:pt x="6688318" y="4345"/>
                </a:lnTo>
                <a:lnTo>
                  <a:pt x="6688182" y="4094"/>
                </a:lnTo>
                <a:lnTo>
                  <a:pt x="6688319" y="4094"/>
                </a:lnTo>
                <a:lnTo>
                  <a:pt x="6688182" y="3842"/>
                </a:lnTo>
                <a:lnTo>
                  <a:pt x="6688318" y="3842"/>
                </a:lnTo>
                <a:lnTo>
                  <a:pt x="6688182" y="3591"/>
                </a:lnTo>
                <a:lnTo>
                  <a:pt x="6688319" y="3591"/>
                </a:lnTo>
                <a:close/>
                <a:moveTo>
                  <a:pt x="5405815" y="3339"/>
                </a:moveTo>
                <a:lnTo>
                  <a:pt x="5522280" y="3339"/>
                </a:lnTo>
                <a:lnTo>
                  <a:pt x="5522244" y="3591"/>
                </a:lnTo>
                <a:lnTo>
                  <a:pt x="5522280" y="3591"/>
                </a:lnTo>
                <a:lnTo>
                  <a:pt x="5522244" y="3842"/>
                </a:lnTo>
                <a:lnTo>
                  <a:pt x="5522280" y="3842"/>
                </a:lnTo>
                <a:lnTo>
                  <a:pt x="5522244" y="4094"/>
                </a:lnTo>
                <a:lnTo>
                  <a:pt x="5522280" y="4094"/>
                </a:lnTo>
                <a:lnTo>
                  <a:pt x="5522244" y="4345"/>
                </a:lnTo>
                <a:lnTo>
                  <a:pt x="5522280" y="4345"/>
                </a:lnTo>
                <a:lnTo>
                  <a:pt x="5522244" y="4597"/>
                </a:lnTo>
                <a:lnTo>
                  <a:pt x="5522280" y="4597"/>
                </a:lnTo>
                <a:lnTo>
                  <a:pt x="5522244" y="4848"/>
                </a:lnTo>
                <a:lnTo>
                  <a:pt x="5522280" y="4848"/>
                </a:lnTo>
                <a:lnTo>
                  <a:pt x="5522244" y="5100"/>
                </a:lnTo>
                <a:lnTo>
                  <a:pt x="5522280" y="5100"/>
                </a:lnTo>
                <a:lnTo>
                  <a:pt x="5522244" y="5351"/>
                </a:lnTo>
                <a:lnTo>
                  <a:pt x="5522280" y="5351"/>
                </a:lnTo>
                <a:lnTo>
                  <a:pt x="5522244" y="5603"/>
                </a:lnTo>
                <a:lnTo>
                  <a:pt x="5522280" y="5603"/>
                </a:lnTo>
                <a:lnTo>
                  <a:pt x="5522244" y="5854"/>
                </a:lnTo>
                <a:lnTo>
                  <a:pt x="5522280" y="5854"/>
                </a:lnTo>
                <a:lnTo>
                  <a:pt x="5522244" y="6106"/>
                </a:lnTo>
                <a:lnTo>
                  <a:pt x="5522280" y="6106"/>
                </a:lnTo>
                <a:lnTo>
                  <a:pt x="5522244" y="6357"/>
                </a:lnTo>
                <a:lnTo>
                  <a:pt x="5522280" y="6357"/>
                </a:lnTo>
                <a:lnTo>
                  <a:pt x="5522244" y="6609"/>
                </a:lnTo>
                <a:lnTo>
                  <a:pt x="5522280" y="6609"/>
                </a:lnTo>
                <a:lnTo>
                  <a:pt x="5522244" y="6861"/>
                </a:lnTo>
                <a:lnTo>
                  <a:pt x="5522280" y="6861"/>
                </a:lnTo>
                <a:lnTo>
                  <a:pt x="5522244" y="7112"/>
                </a:lnTo>
                <a:lnTo>
                  <a:pt x="5522280" y="7112"/>
                </a:lnTo>
                <a:lnTo>
                  <a:pt x="5522244" y="7364"/>
                </a:lnTo>
                <a:lnTo>
                  <a:pt x="5522280" y="7364"/>
                </a:lnTo>
                <a:lnTo>
                  <a:pt x="5522244" y="7615"/>
                </a:lnTo>
                <a:lnTo>
                  <a:pt x="5522280" y="7615"/>
                </a:lnTo>
                <a:lnTo>
                  <a:pt x="5522244" y="7867"/>
                </a:lnTo>
                <a:lnTo>
                  <a:pt x="5522280" y="7867"/>
                </a:lnTo>
                <a:lnTo>
                  <a:pt x="5522244" y="8118"/>
                </a:lnTo>
                <a:lnTo>
                  <a:pt x="5522280" y="8118"/>
                </a:lnTo>
                <a:lnTo>
                  <a:pt x="5522244" y="8370"/>
                </a:lnTo>
                <a:lnTo>
                  <a:pt x="5522280" y="8370"/>
                </a:lnTo>
                <a:lnTo>
                  <a:pt x="5522244" y="8621"/>
                </a:lnTo>
                <a:lnTo>
                  <a:pt x="5522280" y="8621"/>
                </a:lnTo>
                <a:lnTo>
                  <a:pt x="5522244" y="8873"/>
                </a:lnTo>
                <a:lnTo>
                  <a:pt x="5522280" y="8873"/>
                </a:lnTo>
                <a:lnTo>
                  <a:pt x="5522244" y="9125"/>
                </a:lnTo>
                <a:lnTo>
                  <a:pt x="5522280" y="9125"/>
                </a:lnTo>
                <a:lnTo>
                  <a:pt x="5522244" y="9376"/>
                </a:lnTo>
                <a:lnTo>
                  <a:pt x="5522280" y="9376"/>
                </a:lnTo>
                <a:lnTo>
                  <a:pt x="5522244" y="9628"/>
                </a:lnTo>
                <a:lnTo>
                  <a:pt x="5522280" y="9628"/>
                </a:lnTo>
                <a:lnTo>
                  <a:pt x="5522244" y="9879"/>
                </a:lnTo>
                <a:lnTo>
                  <a:pt x="5522280" y="9879"/>
                </a:lnTo>
                <a:lnTo>
                  <a:pt x="5522244" y="10131"/>
                </a:lnTo>
                <a:lnTo>
                  <a:pt x="5522280" y="10131"/>
                </a:lnTo>
                <a:lnTo>
                  <a:pt x="5522244" y="10382"/>
                </a:lnTo>
                <a:lnTo>
                  <a:pt x="5522280" y="10382"/>
                </a:lnTo>
                <a:lnTo>
                  <a:pt x="5522244" y="10634"/>
                </a:lnTo>
                <a:lnTo>
                  <a:pt x="5522280" y="10634"/>
                </a:lnTo>
                <a:lnTo>
                  <a:pt x="5522244" y="10885"/>
                </a:lnTo>
                <a:lnTo>
                  <a:pt x="5522280" y="10885"/>
                </a:lnTo>
                <a:lnTo>
                  <a:pt x="5522244" y="11137"/>
                </a:lnTo>
                <a:lnTo>
                  <a:pt x="5522280" y="11137"/>
                </a:lnTo>
                <a:lnTo>
                  <a:pt x="5522244" y="11388"/>
                </a:lnTo>
                <a:lnTo>
                  <a:pt x="5522280" y="11388"/>
                </a:lnTo>
                <a:lnTo>
                  <a:pt x="5522244" y="11640"/>
                </a:lnTo>
                <a:lnTo>
                  <a:pt x="5522280" y="11640"/>
                </a:lnTo>
                <a:lnTo>
                  <a:pt x="5522244" y="11891"/>
                </a:lnTo>
                <a:lnTo>
                  <a:pt x="5522280" y="11891"/>
                </a:lnTo>
                <a:lnTo>
                  <a:pt x="5522244" y="12143"/>
                </a:lnTo>
                <a:lnTo>
                  <a:pt x="5522280" y="12143"/>
                </a:lnTo>
                <a:lnTo>
                  <a:pt x="5522244" y="12395"/>
                </a:lnTo>
                <a:lnTo>
                  <a:pt x="5522280" y="12395"/>
                </a:lnTo>
                <a:lnTo>
                  <a:pt x="5522244" y="12646"/>
                </a:lnTo>
                <a:lnTo>
                  <a:pt x="5522280" y="12646"/>
                </a:lnTo>
                <a:lnTo>
                  <a:pt x="5522244" y="12898"/>
                </a:lnTo>
                <a:lnTo>
                  <a:pt x="5522280" y="12898"/>
                </a:lnTo>
                <a:lnTo>
                  <a:pt x="5522244" y="13149"/>
                </a:lnTo>
                <a:lnTo>
                  <a:pt x="5522280" y="13149"/>
                </a:lnTo>
                <a:lnTo>
                  <a:pt x="5522244" y="13401"/>
                </a:lnTo>
                <a:lnTo>
                  <a:pt x="5522280" y="13401"/>
                </a:lnTo>
                <a:lnTo>
                  <a:pt x="5522244" y="13652"/>
                </a:lnTo>
                <a:lnTo>
                  <a:pt x="5522280" y="13652"/>
                </a:lnTo>
                <a:lnTo>
                  <a:pt x="5522244" y="13904"/>
                </a:lnTo>
                <a:lnTo>
                  <a:pt x="5522280" y="13904"/>
                </a:lnTo>
                <a:lnTo>
                  <a:pt x="5522244" y="14155"/>
                </a:lnTo>
                <a:lnTo>
                  <a:pt x="5522280" y="14155"/>
                </a:lnTo>
                <a:lnTo>
                  <a:pt x="5522244" y="14407"/>
                </a:lnTo>
                <a:lnTo>
                  <a:pt x="5522280" y="14407"/>
                </a:lnTo>
                <a:lnTo>
                  <a:pt x="5522244" y="14659"/>
                </a:lnTo>
                <a:lnTo>
                  <a:pt x="5522280" y="14659"/>
                </a:lnTo>
                <a:lnTo>
                  <a:pt x="5522244" y="14910"/>
                </a:lnTo>
                <a:lnTo>
                  <a:pt x="5522280" y="14910"/>
                </a:lnTo>
                <a:lnTo>
                  <a:pt x="5522244" y="15162"/>
                </a:lnTo>
                <a:lnTo>
                  <a:pt x="5522280" y="15162"/>
                </a:lnTo>
                <a:lnTo>
                  <a:pt x="5522244" y="15413"/>
                </a:lnTo>
                <a:lnTo>
                  <a:pt x="5522280" y="15413"/>
                </a:lnTo>
                <a:lnTo>
                  <a:pt x="5522244" y="15665"/>
                </a:lnTo>
                <a:lnTo>
                  <a:pt x="5522280" y="15665"/>
                </a:lnTo>
                <a:lnTo>
                  <a:pt x="5522244" y="15916"/>
                </a:lnTo>
                <a:lnTo>
                  <a:pt x="5522280" y="15916"/>
                </a:lnTo>
                <a:lnTo>
                  <a:pt x="5522244" y="16168"/>
                </a:lnTo>
                <a:lnTo>
                  <a:pt x="5522280" y="16168"/>
                </a:lnTo>
                <a:lnTo>
                  <a:pt x="5522244" y="16419"/>
                </a:lnTo>
                <a:lnTo>
                  <a:pt x="5522280" y="16419"/>
                </a:lnTo>
                <a:lnTo>
                  <a:pt x="5522244" y="16671"/>
                </a:lnTo>
                <a:lnTo>
                  <a:pt x="5522280" y="16671"/>
                </a:lnTo>
                <a:lnTo>
                  <a:pt x="5522244" y="16922"/>
                </a:lnTo>
                <a:lnTo>
                  <a:pt x="5522280" y="16922"/>
                </a:lnTo>
                <a:lnTo>
                  <a:pt x="5522244" y="17174"/>
                </a:lnTo>
                <a:lnTo>
                  <a:pt x="5522280" y="17174"/>
                </a:lnTo>
                <a:lnTo>
                  <a:pt x="5522244" y="17425"/>
                </a:lnTo>
                <a:lnTo>
                  <a:pt x="5522280" y="17425"/>
                </a:lnTo>
                <a:lnTo>
                  <a:pt x="5522244" y="17677"/>
                </a:lnTo>
                <a:lnTo>
                  <a:pt x="5522280" y="17677"/>
                </a:lnTo>
                <a:lnTo>
                  <a:pt x="5522244" y="17928"/>
                </a:lnTo>
                <a:lnTo>
                  <a:pt x="5522280" y="17928"/>
                </a:lnTo>
                <a:lnTo>
                  <a:pt x="5522244" y="18180"/>
                </a:lnTo>
                <a:lnTo>
                  <a:pt x="5522280" y="18180"/>
                </a:lnTo>
                <a:lnTo>
                  <a:pt x="5522244" y="18432"/>
                </a:lnTo>
                <a:lnTo>
                  <a:pt x="5522280" y="18432"/>
                </a:lnTo>
                <a:lnTo>
                  <a:pt x="5522244" y="18683"/>
                </a:lnTo>
                <a:lnTo>
                  <a:pt x="5522280" y="18683"/>
                </a:lnTo>
                <a:lnTo>
                  <a:pt x="5522244" y="18935"/>
                </a:lnTo>
                <a:lnTo>
                  <a:pt x="5522280" y="18935"/>
                </a:lnTo>
                <a:lnTo>
                  <a:pt x="5522244" y="19186"/>
                </a:lnTo>
                <a:lnTo>
                  <a:pt x="5522280" y="19186"/>
                </a:lnTo>
                <a:lnTo>
                  <a:pt x="5522244" y="19438"/>
                </a:lnTo>
                <a:lnTo>
                  <a:pt x="5522280" y="19438"/>
                </a:lnTo>
                <a:lnTo>
                  <a:pt x="5522244" y="19689"/>
                </a:lnTo>
                <a:lnTo>
                  <a:pt x="5522280" y="19689"/>
                </a:lnTo>
                <a:lnTo>
                  <a:pt x="5522244" y="19941"/>
                </a:lnTo>
                <a:lnTo>
                  <a:pt x="5522280" y="19941"/>
                </a:lnTo>
                <a:lnTo>
                  <a:pt x="5522244" y="20192"/>
                </a:lnTo>
                <a:lnTo>
                  <a:pt x="5522280" y="20192"/>
                </a:lnTo>
                <a:lnTo>
                  <a:pt x="5522244" y="20444"/>
                </a:lnTo>
                <a:lnTo>
                  <a:pt x="5522280" y="20444"/>
                </a:lnTo>
                <a:lnTo>
                  <a:pt x="5522244" y="20696"/>
                </a:lnTo>
                <a:lnTo>
                  <a:pt x="5522280" y="20696"/>
                </a:lnTo>
                <a:lnTo>
                  <a:pt x="5522244" y="20947"/>
                </a:lnTo>
                <a:lnTo>
                  <a:pt x="5522280" y="20947"/>
                </a:lnTo>
                <a:lnTo>
                  <a:pt x="5522244" y="21199"/>
                </a:lnTo>
                <a:lnTo>
                  <a:pt x="5522280" y="21199"/>
                </a:lnTo>
                <a:lnTo>
                  <a:pt x="5522244" y="21450"/>
                </a:lnTo>
                <a:lnTo>
                  <a:pt x="5522280" y="21450"/>
                </a:lnTo>
                <a:lnTo>
                  <a:pt x="5522244" y="21702"/>
                </a:lnTo>
                <a:lnTo>
                  <a:pt x="5522280" y="21702"/>
                </a:lnTo>
                <a:lnTo>
                  <a:pt x="5522244" y="21953"/>
                </a:lnTo>
                <a:lnTo>
                  <a:pt x="5522280" y="21953"/>
                </a:lnTo>
                <a:lnTo>
                  <a:pt x="5522244" y="22205"/>
                </a:lnTo>
                <a:lnTo>
                  <a:pt x="5522280" y="22205"/>
                </a:lnTo>
                <a:lnTo>
                  <a:pt x="5522244" y="22456"/>
                </a:lnTo>
                <a:lnTo>
                  <a:pt x="5522280" y="22456"/>
                </a:lnTo>
                <a:lnTo>
                  <a:pt x="5522244" y="22708"/>
                </a:lnTo>
                <a:lnTo>
                  <a:pt x="5522280" y="22708"/>
                </a:lnTo>
                <a:lnTo>
                  <a:pt x="5522244" y="22959"/>
                </a:lnTo>
                <a:lnTo>
                  <a:pt x="5522280" y="22959"/>
                </a:lnTo>
                <a:lnTo>
                  <a:pt x="5522244" y="23211"/>
                </a:lnTo>
                <a:lnTo>
                  <a:pt x="5522280" y="23211"/>
                </a:lnTo>
                <a:lnTo>
                  <a:pt x="5522244" y="23462"/>
                </a:lnTo>
                <a:lnTo>
                  <a:pt x="5522280" y="23462"/>
                </a:lnTo>
                <a:lnTo>
                  <a:pt x="5522244" y="23714"/>
                </a:lnTo>
                <a:lnTo>
                  <a:pt x="5522280" y="23714"/>
                </a:lnTo>
                <a:lnTo>
                  <a:pt x="5511491" y="99243"/>
                </a:lnTo>
                <a:lnTo>
                  <a:pt x="5693848" y="67207"/>
                </a:lnTo>
                <a:lnTo>
                  <a:pt x="5720981" y="38822"/>
                </a:lnTo>
                <a:lnTo>
                  <a:pt x="5720938" y="39119"/>
                </a:lnTo>
                <a:lnTo>
                  <a:pt x="5720981" y="39074"/>
                </a:lnTo>
                <a:lnTo>
                  <a:pt x="5720938" y="39370"/>
                </a:lnTo>
                <a:lnTo>
                  <a:pt x="5720981" y="39325"/>
                </a:lnTo>
                <a:lnTo>
                  <a:pt x="5720938" y="39622"/>
                </a:lnTo>
                <a:lnTo>
                  <a:pt x="5720981" y="39577"/>
                </a:lnTo>
                <a:lnTo>
                  <a:pt x="5720938" y="39873"/>
                </a:lnTo>
                <a:lnTo>
                  <a:pt x="5720981" y="39828"/>
                </a:lnTo>
                <a:lnTo>
                  <a:pt x="5720938" y="40125"/>
                </a:lnTo>
                <a:lnTo>
                  <a:pt x="5720981" y="40080"/>
                </a:lnTo>
                <a:lnTo>
                  <a:pt x="5720938" y="40376"/>
                </a:lnTo>
                <a:lnTo>
                  <a:pt x="5720981" y="40331"/>
                </a:lnTo>
                <a:lnTo>
                  <a:pt x="5720938" y="40628"/>
                </a:lnTo>
                <a:lnTo>
                  <a:pt x="5720981" y="40583"/>
                </a:lnTo>
                <a:lnTo>
                  <a:pt x="5720938" y="40879"/>
                </a:lnTo>
                <a:lnTo>
                  <a:pt x="5720981" y="40834"/>
                </a:lnTo>
                <a:lnTo>
                  <a:pt x="5720938" y="41131"/>
                </a:lnTo>
                <a:lnTo>
                  <a:pt x="5720981" y="41086"/>
                </a:lnTo>
                <a:lnTo>
                  <a:pt x="5720938" y="41382"/>
                </a:lnTo>
                <a:lnTo>
                  <a:pt x="5720981" y="41337"/>
                </a:lnTo>
                <a:lnTo>
                  <a:pt x="5720938" y="41634"/>
                </a:lnTo>
                <a:lnTo>
                  <a:pt x="5720981" y="41589"/>
                </a:lnTo>
                <a:lnTo>
                  <a:pt x="5720938" y="41885"/>
                </a:lnTo>
                <a:lnTo>
                  <a:pt x="5720981" y="41840"/>
                </a:lnTo>
                <a:lnTo>
                  <a:pt x="5720938" y="42137"/>
                </a:lnTo>
                <a:lnTo>
                  <a:pt x="5720981" y="42092"/>
                </a:lnTo>
                <a:lnTo>
                  <a:pt x="5720938" y="42389"/>
                </a:lnTo>
                <a:lnTo>
                  <a:pt x="5720981" y="42344"/>
                </a:lnTo>
                <a:lnTo>
                  <a:pt x="5720938" y="42640"/>
                </a:lnTo>
                <a:lnTo>
                  <a:pt x="5720981" y="42595"/>
                </a:lnTo>
                <a:lnTo>
                  <a:pt x="5720938" y="42892"/>
                </a:lnTo>
                <a:lnTo>
                  <a:pt x="5720981" y="42847"/>
                </a:lnTo>
                <a:lnTo>
                  <a:pt x="5720938" y="43143"/>
                </a:lnTo>
                <a:lnTo>
                  <a:pt x="5720981" y="43098"/>
                </a:lnTo>
                <a:lnTo>
                  <a:pt x="5720938" y="43395"/>
                </a:lnTo>
                <a:lnTo>
                  <a:pt x="5720981" y="43350"/>
                </a:lnTo>
                <a:lnTo>
                  <a:pt x="5720938" y="43646"/>
                </a:lnTo>
                <a:lnTo>
                  <a:pt x="5720981" y="43601"/>
                </a:lnTo>
                <a:lnTo>
                  <a:pt x="5720938" y="43898"/>
                </a:lnTo>
                <a:lnTo>
                  <a:pt x="5720981" y="43853"/>
                </a:lnTo>
                <a:lnTo>
                  <a:pt x="5720938" y="44149"/>
                </a:lnTo>
                <a:lnTo>
                  <a:pt x="5720981" y="44104"/>
                </a:lnTo>
                <a:lnTo>
                  <a:pt x="5720938" y="44401"/>
                </a:lnTo>
                <a:lnTo>
                  <a:pt x="5720981" y="44356"/>
                </a:lnTo>
                <a:lnTo>
                  <a:pt x="5720938" y="44653"/>
                </a:lnTo>
                <a:lnTo>
                  <a:pt x="5720981" y="44608"/>
                </a:lnTo>
                <a:lnTo>
                  <a:pt x="5720938" y="44904"/>
                </a:lnTo>
                <a:lnTo>
                  <a:pt x="5720981" y="44859"/>
                </a:lnTo>
                <a:lnTo>
                  <a:pt x="5720938" y="45156"/>
                </a:lnTo>
                <a:lnTo>
                  <a:pt x="5720981" y="45111"/>
                </a:lnTo>
                <a:lnTo>
                  <a:pt x="5720938" y="45407"/>
                </a:lnTo>
                <a:lnTo>
                  <a:pt x="5720981" y="45362"/>
                </a:lnTo>
                <a:lnTo>
                  <a:pt x="5720938" y="45659"/>
                </a:lnTo>
                <a:lnTo>
                  <a:pt x="5720981" y="45614"/>
                </a:lnTo>
                <a:lnTo>
                  <a:pt x="5720938" y="45910"/>
                </a:lnTo>
                <a:lnTo>
                  <a:pt x="5720981" y="45865"/>
                </a:lnTo>
                <a:lnTo>
                  <a:pt x="5720938" y="46162"/>
                </a:lnTo>
                <a:lnTo>
                  <a:pt x="5720981" y="46117"/>
                </a:lnTo>
                <a:lnTo>
                  <a:pt x="5720938" y="46413"/>
                </a:lnTo>
                <a:lnTo>
                  <a:pt x="5720981" y="46368"/>
                </a:lnTo>
                <a:lnTo>
                  <a:pt x="5720938" y="46665"/>
                </a:lnTo>
                <a:lnTo>
                  <a:pt x="5720981" y="46620"/>
                </a:lnTo>
                <a:lnTo>
                  <a:pt x="5720938" y="46916"/>
                </a:lnTo>
                <a:lnTo>
                  <a:pt x="5720981" y="46871"/>
                </a:lnTo>
                <a:lnTo>
                  <a:pt x="5720938" y="47168"/>
                </a:lnTo>
                <a:lnTo>
                  <a:pt x="5720981" y="47123"/>
                </a:lnTo>
                <a:lnTo>
                  <a:pt x="5720938" y="47419"/>
                </a:lnTo>
                <a:lnTo>
                  <a:pt x="5720981" y="47374"/>
                </a:lnTo>
                <a:lnTo>
                  <a:pt x="5720938" y="47671"/>
                </a:lnTo>
                <a:lnTo>
                  <a:pt x="5720981" y="47626"/>
                </a:lnTo>
                <a:lnTo>
                  <a:pt x="5720938" y="47923"/>
                </a:lnTo>
                <a:lnTo>
                  <a:pt x="5720981" y="47878"/>
                </a:lnTo>
                <a:lnTo>
                  <a:pt x="5720938" y="48174"/>
                </a:lnTo>
                <a:lnTo>
                  <a:pt x="5720981" y="48129"/>
                </a:lnTo>
                <a:lnTo>
                  <a:pt x="5720938" y="48426"/>
                </a:lnTo>
                <a:lnTo>
                  <a:pt x="5720981" y="48381"/>
                </a:lnTo>
                <a:lnTo>
                  <a:pt x="5720938" y="48677"/>
                </a:lnTo>
                <a:lnTo>
                  <a:pt x="5720981" y="48632"/>
                </a:lnTo>
                <a:lnTo>
                  <a:pt x="5720938" y="48929"/>
                </a:lnTo>
                <a:lnTo>
                  <a:pt x="5720981" y="48884"/>
                </a:lnTo>
                <a:lnTo>
                  <a:pt x="5720938" y="49180"/>
                </a:lnTo>
                <a:lnTo>
                  <a:pt x="5720981" y="49135"/>
                </a:lnTo>
                <a:lnTo>
                  <a:pt x="5720938" y="49432"/>
                </a:lnTo>
                <a:lnTo>
                  <a:pt x="5720981" y="49387"/>
                </a:lnTo>
                <a:lnTo>
                  <a:pt x="5720938" y="49683"/>
                </a:lnTo>
                <a:lnTo>
                  <a:pt x="5720981" y="49638"/>
                </a:lnTo>
                <a:lnTo>
                  <a:pt x="5720938" y="49935"/>
                </a:lnTo>
                <a:lnTo>
                  <a:pt x="5720981" y="49890"/>
                </a:lnTo>
                <a:lnTo>
                  <a:pt x="5720938" y="50187"/>
                </a:lnTo>
                <a:lnTo>
                  <a:pt x="5720981" y="50142"/>
                </a:lnTo>
                <a:lnTo>
                  <a:pt x="5720938" y="50438"/>
                </a:lnTo>
                <a:lnTo>
                  <a:pt x="5720981" y="50393"/>
                </a:lnTo>
                <a:lnTo>
                  <a:pt x="5720938" y="50690"/>
                </a:lnTo>
                <a:lnTo>
                  <a:pt x="5720981" y="50645"/>
                </a:lnTo>
                <a:lnTo>
                  <a:pt x="5720938" y="50941"/>
                </a:lnTo>
                <a:lnTo>
                  <a:pt x="5720981" y="50896"/>
                </a:lnTo>
                <a:lnTo>
                  <a:pt x="5720938" y="51193"/>
                </a:lnTo>
                <a:lnTo>
                  <a:pt x="5720981" y="51148"/>
                </a:lnTo>
                <a:lnTo>
                  <a:pt x="5720938" y="51444"/>
                </a:lnTo>
                <a:lnTo>
                  <a:pt x="5720981" y="51399"/>
                </a:lnTo>
                <a:lnTo>
                  <a:pt x="5720938" y="51696"/>
                </a:lnTo>
                <a:lnTo>
                  <a:pt x="5720981" y="51651"/>
                </a:lnTo>
                <a:lnTo>
                  <a:pt x="5720938" y="51947"/>
                </a:lnTo>
                <a:lnTo>
                  <a:pt x="5720981" y="51902"/>
                </a:lnTo>
                <a:lnTo>
                  <a:pt x="5720938" y="52199"/>
                </a:lnTo>
                <a:lnTo>
                  <a:pt x="5720981" y="52154"/>
                </a:lnTo>
                <a:lnTo>
                  <a:pt x="5720938" y="52450"/>
                </a:lnTo>
                <a:lnTo>
                  <a:pt x="5720981" y="52405"/>
                </a:lnTo>
                <a:lnTo>
                  <a:pt x="5720938" y="52702"/>
                </a:lnTo>
                <a:lnTo>
                  <a:pt x="5720981" y="52657"/>
                </a:lnTo>
                <a:lnTo>
                  <a:pt x="5720938" y="52953"/>
                </a:lnTo>
                <a:lnTo>
                  <a:pt x="5720981" y="52908"/>
                </a:lnTo>
                <a:lnTo>
                  <a:pt x="5720938" y="53205"/>
                </a:lnTo>
                <a:lnTo>
                  <a:pt x="5720981" y="53160"/>
                </a:lnTo>
                <a:lnTo>
                  <a:pt x="5720938" y="53456"/>
                </a:lnTo>
                <a:lnTo>
                  <a:pt x="5720981" y="53411"/>
                </a:lnTo>
                <a:lnTo>
                  <a:pt x="5720938" y="53708"/>
                </a:lnTo>
                <a:lnTo>
                  <a:pt x="5720981" y="53663"/>
                </a:lnTo>
                <a:lnTo>
                  <a:pt x="5720938" y="53960"/>
                </a:lnTo>
                <a:lnTo>
                  <a:pt x="5720981" y="53915"/>
                </a:lnTo>
                <a:lnTo>
                  <a:pt x="5720938" y="54211"/>
                </a:lnTo>
                <a:lnTo>
                  <a:pt x="5720981" y="54166"/>
                </a:lnTo>
                <a:lnTo>
                  <a:pt x="5720938" y="54463"/>
                </a:lnTo>
                <a:lnTo>
                  <a:pt x="5720981" y="54418"/>
                </a:lnTo>
                <a:lnTo>
                  <a:pt x="5720938" y="54714"/>
                </a:lnTo>
                <a:lnTo>
                  <a:pt x="5720981" y="54669"/>
                </a:lnTo>
                <a:lnTo>
                  <a:pt x="5720938" y="54966"/>
                </a:lnTo>
                <a:lnTo>
                  <a:pt x="5720981" y="54921"/>
                </a:lnTo>
                <a:lnTo>
                  <a:pt x="5720938" y="55217"/>
                </a:lnTo>
                <a:lnTo>
                  <a:pt x="5720981" y="55172"/>
                </a:lnTo>
                <a:lnTo>
                  <a:pt x="5720938" y="55469"/>
                </a:lnTo>
                <a:lnTo>
                  <a:pt x="5720981" y="55424"/>
                </a:lnTo>
                <a:lnTo>
                  <a:pt x="5720938" y="55720"/>
                </a:lnTo>
                <a:lnTo>
                  <a:pt x="5720981" y="55675"/>
                </a:lnTo>
                <a:lnTo>
                  <a:pt x="5720938" y="55972"/>
                </a:lnTo>
                <a:lnTo>
                  <a:pt x="5720981" y="55927"/>
                </a:lnTo>
                <a:lnTo>
                  <a:pt x="5720938" y="56224"/>
                </a:lnTo>
                <a:lnTo>
                  <a:pt x="5720981" y="56179"/>
                </a:lnTo>
                <a:lnTo>
                  <a:pt x="5720938" y="56475"/>
                </a:lnTo>
                <a:lnTo>
                  <a:pt x="5720981" y="56430"/>
                </a:lnTo>
                <a:lnTo>
                  <a:pt x="5720938" y="56727"/>
                </a:lnTo>
                <a:lnTo>
                  <a:pt x="5720981" y="56682"/>
                </a:lnTo>
                <a:lnTo>
                  <a:pt x="5720938" y="56978"/>
                </a:lnTo>
                <a:lnTo>
                  <a:pt x="5720981" y="56933"/>
                </a:lnTo>
                <a:lnTo>
                  <a:pt x="5720938" y="57230"/>
                </a:lnTo>
                <a:lnTo>
                  <a:pt x="5720981" y="57185"/>
                </a:lnTo>
                <a:lnTo>
                  <a:pt x="5720938" y="57481"/>
                </a:lnTo>
                <a:lnTo>
                  <a:pt x="5720981" y="57436"/>
                </a:lnTo>
                <a:lnTo>
                  <a:pt x="5720938" y="57733"/>
                </a:lnTo>
                <a:lnTo>
                  <a:pt x="5720981" y="57688"/>
                </a:lnTo>
                <a:lnTo>
                  <a:pt x="5720938" y="57984"/>
                </a:lnTo>
                <a:lnTo>
                  <a:pt x="5720981" y="57939"/>
                </a:lnTo>
                <a:lnTo>
                  <a:pt x="5720938" y="58236"/>
                </a:lnTo>
                <a:lnTo>
                  <a:pt x="5720981" y="58191"/>
                </a:lnTo>
                <a:lnTo>
                  <a:pt x="5720938" y="58487"/>
                </a:lnTo>
                <a:lnTo>
                  <a:pt x="5720981" y="58442"/>
                </a:lnTo>
                <a:lnTo>
                  <a:pt x="5720938" y="58739"/>
                </a:lnTo>
                <a:lnTo>
                  <a:pt x="5720981" y="58694"/>
                </a:lnTo>
                <a:lnTo>
                  <a:pt x="5720938" y="58990"/>
                </a:lnTo>
                <a:lnTo>
                  <a:pt x="5720981" y="58945"/>
                </a:lnTo>
                <a:lnTo>
                  <a:pt x="5720938" y="59242"/>
                </a:lnTo>
                <a:lnTo>
                  <a:pt x="5720981" y="59197"/>
                </a:lnTo>
                <a:lnTo>
                  <a:pt x="5705535" y="165225"/>
                </a:lnTo>
                <a:lnTo>
                  <a:pt x="5497234" y="197785"/>
                </a:lnTo>
                <a:lnTo>
                  <a:pt x="5491839" y="235017"/>
                </a:lnTo>
                <a:lnTo>
                  <a:pt x="5719729" y="235017"/>
                </a:lnTo>
                <a:lnTo>
                  <a:pt x="5719693" y="235269"/>
                </a:lnTo>
                <a:lnTo>
                  <a:pt x="5719728" y="235269"/>
                </a:lnTo>
                <a:lnTo>
                  <a:pt x="5719692" y="235520"/>
                </a:lnTo>
                <a:lnTo>
                  <a:pt x="5719728" y="235520"/>
                </a:lnTo>
                <a:lnTo>
                  <a:pt x="5719692" y="235772"/>
                </a:lnTo>
                <a:lnTo>
                  <a:pt x="5719728" y="235772"/>
                </a:lnTo>
                <a:lnTo>
                  <a:pt x="5719692" y="236023"/>
                </a:lnTo>
                <a:lnTo>
                  <a:pt x="5719728" y="236023"/>
                </a:lnTo>
                <a:lnTo>
                  <a:pt x="5719692" y="236275"/>
                </a:lnTo>
                <a:lnTo>
                  <a:pt x="5719728" y="236275"/>
                </a:lnTo>
                <a:lnTo>
                  <a:pt x="5719692" y="236526"/>
                </a:lnTo>
                <a:lnTo>
                  <a:pt x="5719728" y="236526"/>
                </a:lnTo>
                <a:lnTo>
                  <a:pt x="5719692" y="236778"/>
                </a:lnTo>
                <a:lnTo>
                  <a:pt x="5719728" y="236778"/>
                </a:lnTo>
                <a:lnTo>
                  <a:pt x="5719692" y="237029"/>
                </a:lnTo>
                <a:lnTo>
                  <a:pt x="5719728" y="237029"/>
                </a:lnTo>
                <a:lnTo>
                  <a:pt x="5719692" y="237281"/>
                </a:lnTo>
                <a:lnTo>
                  <a:pt x="5719728" y="237281"/>
                </a:lnTo>
                <a:lnTo>
                  <a:pt x="5719692" y="237532"/>
                </a:lnTo>
                <a:lnTo>
                  <a:pt x="5719728" y="237532"/>
                </a:lnTo>
                <a:lnTo>
                  <a:pt x="5719692" y="237784"/>
                </a:lnTo>
                <a:lnTo>
                  <a:pt x="5719728" y="237784"/>
                </a:lnTo>
                <a:lnTo>
                  <a:pt x="5719692" y="238035"/>
                </a:lnTo>
                <a:lnTo>
                  <a:pt x="5719728" y="238035"/>
                </a:lnTo>
                <a:lnTo>
                  <a:pt x="5719692" y="238287"/>
                </a:lnTo>
                <a:lnTo>
                  <a:pt x="5719728" y="238287"/>
                </a:lnTo>
                <a:lnTo>
                  <a:pt x="5719692" y="238539"/>
                </a:lnTo>
                <a:lnTo>
                  <a:pt x="5719728" y="238539"/>
                </a:lnTo>
                <a:lnTo>
                  <a:pt x="5719692" y="238790"/>
                </a:lnTo>
                <a:lnTo>
                  <a:pt x="5719728" y="238790"/>
                </a:lnTo>
                <a:lnTo>
                  <a:pt x="5719692" y="239042"/>
                </a:lnTo>
                <a:lnTo>
                  <a:pt x="5719728" y="239042"/>
                </a:lnTo>
                <a:lnTo>
                  <a:pt x="5719692" y="239293"/>
                </a:lnTo>
                <a:lnTo>
                  <a:pt x="5719728" y="239293"/>
                </a:lnTo>
                <a:lnTo>
                  <a:pt x="5719692" y="239545"/>
                </a:lnTo>
                <a:lnTo>
                  <a:pt x="5719728" y="239545"/>
                </a:lnTo>
                <a:lnTo>
                  <a:pt x="5719692" y="239796"/>
                </a:lnTo>
                <a:lnTo>
                  <a:pt x="5719728" y="239796"/>
                </a:lnTo>
                <a:lnTo>
                  <a:pt x="5719692" y="240048"/>
                </a:lnTo>
                <a:lnTo>
                  <a:pt x="5719728" y="240048"/>
                </a:lnTo>
                <a:lnTo>
                  <a:pt x="5719692" y="240299"/>
                </a:lnTo>
                <a:lnTo>
                  <a:pt x="5719728" y="240299"/>
                </a:lnTo>
                <a:lnTo>
                  <a:pt x="5719692" y="240551"/>
                </a:lnTo>
                <a:lnTo>
                  <a:pt x="5719728" y="240551"/>
                </a:lnTo>
                <a:lnTo>
                  <a:pt x="5719692" y="240803"/>
                </a:lnTo>
                <a:lnTo>
                  <a:pt x="5719728" y="240803"/>
                </a:lnTo>
                <a:lnTo>
                  <a:pt x="5719692" y="241054"/>
                </a:lnTo>
                <a:lnTo>
                  <a:pt x="5719728" y="241054"/>
                </a:lnTo>
                <a:lnTo>
                  <a:pt x="5719692" y="241306"/>
                </a:lnTo>
                <a:lnTo>
                  <a:pt x="5719728" y="241306"/>
                </a:lnTo>
                <a:lnTo>
                  <a:pt x="5719692" y="241557"/>
                </a:lnTo>
                <a:lnTo>
                  <a:pt x="5719728" y="241557"/>
                </a:lnTo>
                <a:lnTo>
                  <a:pt x="5719692" y="241809"/>
                </a:lnTo>
                <a:lnTo>
                  <a:pt x="5719728" y="241809"/>
                </a:lnTo>
                <a:lnTo>
                  <a:pt x="5719692" y="242060"/>
                </a:lnTo>
                <a:lnTo>
                  <a:pt x="5719728" y="242060"/>
                </a:lnTo>
                <a:lnTo>
                  <a:pt x="5719692" y="242312"/>
                </a:lnTo>
                <a:lnTo>
                  <a:pt x="5719728" y="242312"/>
                </a:lnTo>
                <a:lnTo>
                  <a:pt x="5719692" y="242563"/>
                </a:lnTo>
                <a:lnTo>
                  <a:pt x="5719728" y="242563"/>
                </a:lnTo>
                <a:lnTo>
                  <a:pt x="5719692" y="242815"/>
                </a:lnTo>
                <a:lnTo>
                  <a:pt x="5719728" y="242815"/>
                </a:lnTo>
                <a:lnTo>
                  <a:pt x="5719692" y="243066"/>
                </a:lnTo>
                <a:lnTo>
                  <a:pt x="5719728" y="243066"/>
                </a:lnTo>
                <a:lnTo>
                  <a:pt x="5719692" y="243318"/>
                </a:lnTo>
                <a:lnTo>
                  <a:pt x="5719728" y="243318"/>
                </a:lnTo>
                <a:lnTo>
                  <a:pt x="5719692" y="243569"/>
                </a:lnTo>
                <a:lnTo>
                  <a:pt x="5719728" y="243569"/>
                </a:lnTo>
                <a:lnTo>
                  <a:pt x="5719692" y="243821"/>
                </a:lnTo>
                <a:lnTo>
                  <a:pt x="5719728" y="243821"/>
                </a:lnTo>
                <a:lnTo>
                  <a:pt x="5719692" y="244073"/>
                </a:lnTo>
                <a:lnTo>
                  <a:pt x="5719728" y="244073"/>
                </a:lnTo>
                <a:lnTo>
                  <a:pt x="5719692" y="244324"/>
                </a:lnTo>
                <a:lnTo>
                  <a:pt x="5719728" y="244324"/>
                </a:lnTo>
                <a:lnTo>
                  <a:pt x="5719692" y="244576"/>
                </a:lnTo>
                <a:lnTo>
                  <a:pt x="5719728" y="244576"/>
                </a:lnTo>
                <a:lnTo>
                  <a:pt x="5719692" y="244827"/>
                </a:lnTo>
                <a:lnTo>
                  <a:pt x="5719728" y="244827"/>
                </a:lnTo>
                <a:lnTo>
                  <a:pt x="5719692" y="245079"/>
                </a:lnTo>
                <a:lnTo>
                  <a:pt x="5719728" y="245079"/>
                </a:lnTo>
                <a:lnTo>
                  <a:pt x="5719692" y="245330"/>
                </a:lnTo>
                <a:lnTo>
                  <a:pt x="5719728" y="245330"/>
                </a:lnTo>
                <a:lnTo>
                  <a:pt x="5719692" y="245582"/>
                </a:lnTo>
                <a:lnTo>
                  <a:pt x="5719728" y="245582"/>
                </a:lnTo>
                <a:lnTo>
                  <a:pt x="5719692" y="245833"/>
                </a:lnTo>
                <a:lnTo>
                  <a:pt x="5719728" y="245833"/>
                </a:lnTo>
                <a:lnTo>
                  <a:pt x="5719692" y="246085"/>
                </a:lnTo>
                <a:lnTo>
                  <a:pt x="5719728" y="246085"/>
                </a:lnTo>
                <a:lnTo>
                  <a:pt x="5719692" y="246337"/>
                </a:lnTo>
                <a:lnTo>
                  <a:pt x="5719728" y="246337"/>
                </a:lnTo>
                <a:lnTo>
                  <a:pt x="5719692" y="246588"/>
                </a:lnTo>
                <a:lnTo>
                  <a:pt x="5719728" y="246588"/>
                </a:lnTo>
                <a:lnTo>
                  <a:pt x="5719692" y="246840"/>
                </a:lnTo>
                <a:lnTo>
                  <a:pt x="5719728" y="246840"/>
                </a:lnTo>
                <a:lnTo>
                  <a:pt x="5719692" y="247091"/>
                </a:lnTo>
                <a:lnTo>
                  <a:pt x="5719728" y="247091"/>
                </a:lnTo>
                <a:lnTo>
                  <a:pt x="5719692" y="247343"/>
                </a:lnTo>
                <a:lnTo>
                  <a:pt x="5719728" y="247343"/>
                </a:lnTo>
                <a:lnTo>
                  <a:pt x="5719692" y="247594"/>
                </a:lnTo>
                <a:lnTo>
                  <a:pt x="5719728" y="247594"/>
                </a:lnTo>
                <a:lnTo>
                  <a:pt x="5719692" y="247846"/>
                </a:lnTo>
                <a:lnTo>
                  <a:pt x="5719728" y="247846"/>
                </a:lnTo>
                <a:lnTo>
                  <a:pt x="5719692" y="248097"/>
                </a:lnTo>
                <a:lnTo>
                  <a:pt x="5719728" y="248097"/>
                </a:lnTo>
                <a:lnTo>
                  <a:pt x="5719692" y="248349"/>
                </a:lnTo>
                <a:lnTo>
                  <a:pt x="5719728" y="248349"/>
                </a:lnTo>
                <a:lnTo>
                  <a:pt x="5719692" y="248600"/>
                </a:lnTo>
                <a:lnTo>
                  <a:pt x="5719728" y="248600"/>
                </a:lnTo>
                <a:lnTo>
                  <a:pt x="5719692" y="248852"/>
                </a:lnTo>
                <a:lnTo>
                  <a:pt x="5719728" y="248852"/>
                </a:lnTo>
                <a:lnTo>
                  <a:pt x="5719692" y="249103"/>
                </a:lnTo>
                <a:lnTo>
                  <a:pt x="5719728" y="249103"/>
                </a:lnTo>
                <a:lnTo>
                  <a:pt x="5719692" y="249355"/>
                </a:lnTo>
                <a:lnTo>
                  <a:pt x="5719728" y="249355"/>
                </a:lnTo>
                <a:lnTo>
                  <a:pt x="5719692" y="249606"/>
                </a:lnTo>
                <a:lnTo>
                  <a:pt x="5719728" y="249606"/>
                </a:lnTo>
                <a:lnTo>
                  <a:pt x="5719692" y="249858"/>
                </a:lnTo>
                <a:lnTo>
                  <a:pt x="5719728" y="249858"/>
                </a:lnTo>
                <a:lnTo>
                  <a:pt x="5719692" y="250110"/>
                </a:lnTo>
                <a:lnTo>
                  <a:pt x="5719728" y="250110"/>
                </a:lnTo>
                <a:lnTo>
                  <a:pt x="5719692" y="250361"/>
                </a:lnTo>
                <a:lnTo>
                  <a:pt x="5719728" y="250361"/>
                </a:lnTo>
                <a:lnTo>
                  <a:pt x="5719692" y="250613"/>
                </a:lnTo>
                <a:lnTo>
                  <a:pt x="5719728" y="250613"/>
                </a:lnTo>
                <a:lnTo>
                  <a:pt x="5719692" y="250864"/>
                </a:lnTo>
                <a:lnTo>
                  <a:pt x="5719728" y="250864"/>
                </a:lnTo>
                <a:lnTo>
                  <a:pt x="5719692" y="251116"/>
                </a:lnTo>
                <a:lnTo>
                  <a:pt x="5719728" y="251116"/>
                </a:lnTo>
                <a:lnTo>
                  <a:pt x="5719692" y="251367"/>
                </a:lnTo>
                <a:lnTo>
                  <a:pt x="5719728" y="251367"/>
                </a:lnTo>
                <a:lnTo>
                  <a:pt x="5719692" y="251619"/>
                </a:lnTo>
                <a:lnTo>
                  <a:pt x="5719728" y="251619"/>
                </a:lnTo>
                <a:lnTo>
                  <a:pt x="5719692" y="251870"/>
                </a:lnTo>
                <a:lnTo>
                  <a:pt x="5719728" y="251870"/>
                </a:lnTo>
                <a:lnTo>
                  <a:pt x="5719692" y="252122"/>
                </a:lnTo>
                <a:lnTo>
                  <a:pt x="5719728" y="252122"/>
                </a:lnTo>
                <a:lnTo>
                  <a:pt x="5719692" y="252374"/>
                </a:lnTo>
                <a:lnTo>
                  <a:pt x="5719728" y="252374"/>
                </a:lnTo>
                <a:lnTo>
                  <a:pt x="5719692" y="252625"/>
                </a:lnTo>
                <a:lnTo>
                  <a:pt x="5719728" y="252625"/>
                </a:lnTo>
                <a:lnTo>
                  <a:pt x="5719692" y="252877"/>
                </a:lnTo>
                <a:lnTo>
                  <a:pt x="5719728" y="252877"/>
                </a:lnTo>
                <a:lnTo>
                  <a:pt x="5719692" y="253128"/>
                </a:lnTo>
                <a:lnTo>
                  <a:pt x="5719728" y="253128"/>
                </a:lnTo>
                <a:lnTo>
                  <a:pt x="5719692" y="253380"/>
                </a:lnTo>
                <a:lnTo>
                  <a:pt x="5719728" y="253380"/>
                </a:lnTo>
                <a:lnTo>
                  <a:pt x="5719692" y="253631"/>
                </a:lnTo>
                <a:lnTo>
                  <a:pt x="5719728" y="253631"/>
                </a:lnTo>
                <a:lnTo>
                  <a:pt x="5719692" y="253883"/>
                </a:lnTo>
                <a:lnTo>
                  <a:pt x="5719728" y="253883"/>
                </a:lnTo>
                <a:lnTo>
                  <a:pt x="5719692" y="254134"/>
                </a:lnTo>
                <a:lnTo>
                  <a:pt x="5719728" y="254134"/>
                </a:lnTo>
                <a:lnTo>
                  <a:pt x="5719692" y="254386"/>
                </a:lnTo>
                <a:lnTo>
                  <a:pt x="5719728" y="254386"/>
                </a:lnTo>
                <a:lnTo>
                  <a:pt x="5719692" y="254637"/>
                </a:lnTo>
                <a:lnTo>
                  <a:pt x="5719728" y="254637"/>
                </a:lnTo>
                <a:lnTo>
                  <a:pt x="5719692" y="254889"/>
                </a:lnTo>
                <a:lnTo>
                  <a:pt x="5719728" y="254889"/>
                </a:lnTo>
                <a:lnTo>
                  <a:pt x="5719692" y="255140"/>
                </a:lnTo>
                <a:lnTo>
                  <a:pt x="5719728" y="255140"/>
                </a:lnTo>
                <a:lnTo>
                  <a:pt x="5719692" y="255392"/>
                </a:lnTo>
                <a:lnTo>
                  <a:pt x="5719728" y="255392"/>
                </a:lnTo>
                <a:lnTo>
                  <a:pt x="5705953" y="351820"/>
                </a:lnTo>
                <a:cubicBezTo>
                  <a:pt x="5704282" y="343054"/>
                  <a:pt x="5701361" y="337209"/>
                  <a:pt x="5695935" y="334288"/>
                </a:cubicBezTo>
                <a:cubicBezTo>
                  <a:pt x="5690508" y="331783"/>
                  <a:pt x="5685498" y="330530"/>
                  <a:pt x="5680906" y="330530"/>
                </a:cubicBezTo>
                <a:lnTo>
                  <a:pt x="5375759" y="330530"/>
                </a:lnTo>
                <a:lnTo>
                  <a:pt x="5375796" y="330278"/>
                </a:lnTo>
                <a:lnTo>
                  <a:pt x="5375759" y="330278"/>
                </a:lnTo>
                <a:lnTo>
                  <a:pt x="5375795" y="330027"/>
                </a:lnTo>
                <a:lnTo>
                  <a:pt x="5375759" y="330027"/>
                </a:lnTo>
                <a:lnTo>
                  <a:pt x="5375796" y="329775"/>
                </a:lnTo>
                <a:lnTo>
                  <a:pt x="5375759" y="329775"/>
                </a:lnTo>
                <a:lnTo>
                  <a:pt x="5375795" y="329524"/>
                </a:lnTo>
                <a:lnTo>
                  <a:pt x="5375759" y="329524"/>
                </a:lnTo>
                <a:lnTo>
                  <a:pt x="5375796" y="329272"/>
                </a:lnTo>
                <a:lnTo>
                  <a:pt x="5375759" y="329272"/>
                </a:lnTo>
                <a:lnTo>
                  <a:pt x="5375795" y="329021"/>
                </a:lnTo>
                <a:lnTo>
                  <a:pt x="5375759" y="329021"/>
                </a:lnTo>
                <a:lnTo>
                  <a:pt x="5375796" y="328769"/>
                </a:lnTo>
                <a:lnTo>
                  <a:pt x="5375759" y="328769"/>
                </a:lnTo>
                <a:lnTo>
                  <a:pt x="5375795" y="328518"/>
                </a:lnTo>
                <a:lnTo>
                  <a:pt x="5375759" y="328518"/>
                </a:lnTo>
                <a:lnTo>
                  <a:pt x="5375796" y="328266"/>
                </a:lnTo>
                <a:lnTo>
                  <a:pt x="5375759" y="328266"/>
                </a:lnTo>
                <a:lnTo>
                  <a:pt x="5375795" y="328015"/>
                </a:lnTo>
                <a:lnTo>
                  <a:pt x="5375759" y="328015"/>
                </a:lnTo>
                <a:lnTo>
                  <a:pt x="5375796" y="327763"/>
                </a:lnTo>
                <a:lnTo>
                  <a:pt x="5375759" y="327763"/>
                </a:lnTo>
                <a:lnTo>
                  <a:pt x="5375795" y="327512"/>
                </a:lnTo>
                <a:lnTo>
                  <a:pt x="5375759" y="327512"/>
                </a:lnTo>
                <a:lnTo>
                  <a:pt x="5375796" y="327260"/>
                </a:lnTo>
                <a:lnTo>
                  <a:pt x="5375759" y="327260"/>
                </a:lnTo>
                <a:lnTo>
                  <a:pt x="5375796" y="327008"/>
                </a:lnTo>
                <a:lnTo>
                  <a:pt x="5375759" y="327008"/>
                </a:lnTo>
                <a:lnTo>
                  <a:pt x="5375795" y="326757"/>
                </a:lnTo>
                <a:lnTo>
                  <a:pt x="5375759" y="326757"/>
                </a:lnTo>
                <a:lnTo>
                  <a:pt x="5375796" y="326505"/>
                </a:lnTo>
                <a:lnTo>
                  <a:pt x="5375759" y="326505"/>
                </a:lnTo>
                <a:lnTo>
                  <a:pt x="5375795" y="326254"/>
                </a:lnTo>
                <a:lnTo>
                  <a:pt x="5375759" y="326254"/>
                </a:lnTo>
                <a:lnTo>
                  <a:pt x="5375796" y="326002"/>
                </a:lnTo>
                <a:lnTo>
                  <a:pt x="5375759" y="326002"/>
                </a:lnTo>
                <a:lnTo>
                  <a:pt x="5375795" y="325751"/>
                </a:lnTo>
                <a:lnTo>
                  <a:pt x="5375759" y="325751"/>
                </a:lnTo>
                <a:lnTo>
                  <a:pt x="5375796" y="325499"/>
                </a:lnTo>
                <a:lnTo>
                  <a:pt x="5375759" y="325499"/>
                </a:lnTo>
                <a:lnTo>
                  <a:pt x="5375795" y="325248"/>
                </a:lnTo>
                <a:lnTo>
                  <a:pt x="5375759" y="325248"/>
                </a:lnTo>
                <a:lnTo>
                  <a:pt x="5375796" y="324996"/>
                </a:lnTo>
                <a:lnTo>
                  <a:pt x="5375759" y="324996"/>
                </a:lnTo>
                <a:lnTo>
                  <a:pt x="5375796" y="324744"/>
                </a:lnTo>
                <a:lnTo>
                  <a:pt x="5375759" y="324744"/>
                </a:lnTo>
                <a:lnTo>
                  <a:pt x="5375795" y="324493"/>
                </a:lnTo>
                <a:lnTo>
                  <a:pt x="5375759" y="324493"/>
                </a:lnTo>
                <a:lnTo>
                  <a:pt x="5375796" y="324241"/>
                </a:lnTo>
                <a:lnTo>
                  <a:pt x="5375759" y="324241"/>
                </a:lnTo>
                <a:lnTo>
                  <a:pt x="5375795" y="323990"/>
                </a:lnTo>
                <a:lnTo>
                  <a:pt x="5375759" y="323990"/>
                </a:lnTo>
                <a:lnTo>
                  <a:pt x="5375796" y="323738"/>
                </a:lnTo>
                <a:lnTo>
                  <a:pt x="5375759" y="323738"/>
                </a:lnTo>
                <a:lnTo>
                  <a:pt x="5375795" y="323487"/>
                </a:lnTo>
                <a:lnTo>
                  <a:pt x="5375759" y="323487"/>
                </a:lnTo>
                <a:lnTo>
                  <a:pt x="5375796" y="323235"/>
                </a:lnTo>
                <a:lnTo>
                  <a:pt x="5375759" y="323235"/>
                </a:lnTo>
                <a:lnTo>
                  <a:pt x="5375795" y="322984"/>
                </a:lnTo>
                <a:lnTo>
                  <a:pt x="5375759" y="322984"/>
                </a:lnTo>
                <a:lnTo>
                  <a:pt x="5375796" y="322732"/>
                </a:lnTo>
                <a:lnTo>
                  <a:pt x="5375759" y="322732"/>
                </a:lnTo>
                <a:lnTo>
                  <a:pt x="5375795" y="322481"/>
                </a:lnTo>
                <a:lnTo>
                  <a:pt x="5375759" y="322481"/>
                </a:lnTo>
                <a:lnTo>
                  <a:pt x="5375796" y="322229"/>
                </a:lnTo>
                <a:lnTo>
                  <a:pt x="5375759" y="322229"/>
                </a:lnTo>
                <a:lnTo>
                  <a:pt x="5375795" y="321978"/>
                </a:lnTo>
                <a:lnTo>
                  <a:pt x="5375759" y="321978"/>
                </a:lnTo>
                <a:lnTo>
                  <a:pt x="5375796" y="321726"/>
                </a:lnTo>
                <a:lnTo>
                  <a:pt x="5375759" y="321726"/>
                </a:lnTo>
                <a:lnTo>
                  <a:pt x="5375795" y="321475"/>
                </a:lnTo>
                <a:lnTo>
                  <a:pt x="5375759" y="321475"/>
                </a:lnTo>
                <a:lnTo>
                  <a:pt x="5375796" y="321223"/>
                </a:lnTo>
                <a:lnTo>
                  <a:pt x="5375759" y="321223"/>
                </a:lnTo>
                <a:lnTo>
                  <a:pt x="5375796" y="320971"/>
                </a:lnTo>
                <a:lnTo>
                  <a:pt x="5375759" y="320971"/>
                </a:lnTo>
                <a:lnTo>
                  <a:pt x="5375795" y="320720"/>
                </a:lnTo>
                <a:lnTo>
                  <a:pt x="5375759" y="320720"/>
                </a:lnTo>
                <a:lnTo>
                  <a:pt x="5375796" y="320468"/>
                </a:lnTo>
                <a:lnTo>
                  <a:pt x="5375759" y="320468"/>
                </a:lnTo>
                <a:lnTo>
                  <a:pt x="5375795" y="320217"/>
                </a:lnTo>
                <a:lnTo>
                  <a:pt x="5375759" y="320217"/>
                </a:lnTo>
                <a:lnTo>
                  <a:pt x="5375796" y="319965"/>
                </a:lnTo>
                <a:lnTo>
                  <a:pt x="5375759" y="319965"/>
                </a:lnTo>
                <a:lnTo>
                  <a:pt x="5375795" y="319714"/>
                </a:lnTo>
                <a:lnTo>
                  <a:pt x="5375759" y="319714"/>
                </a:lnTo>
                <a:lnTo>
                  <a:pt x="5375796" y="319462"/>
                </a:lnTo>
                <a:lnTo>
                  <a:pt x="5375759" y="319462"/>
                </a:lnTo>
                <a:lnTo>
                  <a:pt x="5375795" y="319211"/>
                </a:lnTo>
                <a:lnTo>
                  <a:pt x="5375759" y="319211"/>
                </a:lnTo>
                <a:lnTo>
                  <a:pt x="5375796" y="318959"/>
                </a:lnTo>
                <a:lnTo>
                  <a:pt x="5375759" y="318959"/>
                </a:lnTo>
                <a:lnTo>
                  <a:pt x="5375796" y="318707"/>
                </a:lnTo>
                <a:lnTo>
                  <a:pt x="5375759" y="318707"/>
                </a:lnTo>
                <a:lnTo>
                  <a:pt x="5375795" y="318456"/>
                </a:lnTo>
                <a:lnTo>
                  <a:pt x="5375759" y="318456"/>
                </a:lnTo>
                <a:lnTo>
                  <a:pt x="5375796" y="318204"/>
                </a:lnTo>
                <a:lnTo>
                  <a:pt x="5375759" y="318204"/>
                </a:lnTo>
                <a:lnTo>
                  <a:pt x="5375795" y="317953"/>
                </a:lnTo>
                <a:lnTo>
                  <a:pt x="5375759" y="317953"/>
                </a:lnTo>
                <a:lnTo>
                  <a:pt x="5375796" y="317701"/>
                </a:lnTo>
                <a:lnTo>
                  <a:pt x="5375759" y="317701"/>
                </a:lnTo>
                <a:lnTo>
                  <a:pt x="5375795" y="317450"/>
                </a:lnTo>
                <a:lnTo>
                  <a:pt x="5375759" y="317450"/>
                </a:lnTo>
                <a:lnTo>
                  <a:pt x="5375796" y="317198"/>
                </a:lnTo>
                <a:lnTo>
                  <a:pt x="5375759" y="317198"/>
                </a:lnTo>
                <a:lnTo>
                  <a:pt x="5375795" y="316947"/>
                </a:lnTo>
                <a:lnTo>
                  <a:pt x="5375759" y="316947"/>
                </a:lnTo>
                <a:lnTo>
                  <a:pt x="5375796" y="316695"/>
                </a:lnTo>
                <a:lnTo>
                  <a:pt x="5375759" y="316695"/>
                </a:lnTo>
                <a:lnTo>
                  <a:pt x="5375795" y="316444"/>
                </a:lnTo>
                <a:lnTo>
                  <a:pt x="5375759" y="316444"/>
                </a:lnTo>
                <a:lnTo>
                  <a:pt x="5375796" y="316192"/>
                </a:lnTo>
                <a:lnTo>
                  <a:pt x="5375759" y="316192"/>
                </a:lnTo>
                <a:lnTo>
                  <a:pt x="5375796" y="315941"/>
                </a:lnTo>
                <a:lnTo>
                  <a:pt x="5375759" y="315941"/>
                </a:lnTo>
                <a:lnTo>
                  <a:pt x="5375796" y="315689"/>
                </a:lnTo>
                <a:lnTo>
                  <a:pt x="5375759" y="315689"/>
                </a:lnTo>
                <a:lnTo>
                  <a:pt x="5375796" y="315437"/>
                </a:lnTo>
                <a:lnTo>
                  <a:pt x="5375759" y="315437"/>
                </a:lnTo>
                <a:lnTo>
                  <a:pt x="5375796" y="315186"/>
                </a:lnTo>
                <a:lnTo>
                  <a:pt x="5375759" y="315186"/>
                </a:lnTo>
                <a:lnTo>
                  <a:pt x="5375796" y="314934"/>
                </a:lnTo>
                <a:lnTo>
                  <a:pt x="5375759" y="314934"/>
                </a:lnTo>
                <a:lnTo>
                  <a:pt x="5375795" y="314683"/>
                </a:lnTo>
                <a:lnTo>
                  <a:pt x="5375759" y="314683"/>
                </a:lnTo>
                <a:lnTo>
                  <a:pt x="5375796" y="314431"/>
                </a:lnTo>
                <a:lnTo>
                  <a:pt x="5375759" y="314431"/>
                </a:lnTo>
                <a:lnTo>
                  <a:pt x="5375795" y="314180"/>
                </a:lnTo>
                <a:lnTo>
                  <a:pt x="5375759" y="314180"/>
                </a:lnTo>
                <a:lnTo>
                  <a:pt x="5375796" y="313928"/>
                </a:lnTo>
                <a:lnTo>
                  <a:pt x="5375759" y="313928"/>
                </a:lnTo>
                <a:lnTo>
                  <a:pt x="5375795" y="313677"/>
                </a:lnTo>
                <a:lnTo>
                  <a:pt x="5375759" y="313677"/>
                </a:lnTo>
                <a:lnTo>
                  <a:pt x="5375796" y="313425"/>
                </a:lnTo>
                <a:lnTo>
                  <a:pt x="5375759" y="313425"/>
                </a:lnTo>
                <a:lnTo>
                  <a:pt x="5375796" y="313173"/>
                </a:lnTo>
                <a:lnTo>
                  <a:pt x="5375759" y="313173"/>
                </a:lnTo>
                <a:lnTo>
                  <a:pt x="5375795" y="312922"/>
                </a:lnTo>
                <a:lnTo>
                  <a:pt x="5375759" y="312922"/>
                </a:lnTo>
                <a:lnTo>
                  <a:pt x="5375796" y="312670"/>
                </a:lnTo>
                <a:lnTo>
                  <a:pt x="5375759" y="312670"/>
                </a:lnTo>
                <a:lnTo>
                  <a:pt x="5375795" y="312419"/>
                </a:lnTo>
                <a:lnTo>
                  <a:pt x="5375759" y="312419"/>
                </a:lnTo>
                <a:lnTo>
                  <a:pt x="5375796" y="312167"/>
                </a:lnTo>
                <a:lnTo>
                  <a:pt x="5375759" y="312167"/>
                </a:lnTo>
                <a:lnTo>
                  <a:pt x="5375796" y="311916"/>
                </a:lnTo>
                <a:lnTo>
                  <a:pt x="5375759" y="311916"/>
                </a:lnTo>
                <a:lnTo>
                  <a:pt x="5375796" y="311664"/>
                </a:lnTo>
                <a:lnTo>
                  <a:pt x="5375759" y="311664"/>
                </a:lnTo>
                <a:lnTo>
                  <a:pt x="5375796" y="311413"/>
                </a:lnTo>
                <a:lnTo>
                  <a:pt x="5375759" y="311413"/>
                </a:lnTo>
                <a:lnTo>
                  <a:pt x="5375796" y="311161"/>
                </a:lnTo>
                <a:lnTo>
                  <a:pt x="5375759" y="311161"/>
                </a:lnTo>
                <a:lnTo>
                  <a:pt x="5375795" y="310910"/>
                </a:lnTo>
                <a:lnTo>
                  <a:pt x="5375759" y="310910"/>
                </a:lnTo>
                <a:lnTo>
                  <a:pt x="5375796" y="310658"/>
                </a:lnTo>
                <a:lnTo>
                  <a:pt x="5375759" y="310658"/>
                </a:lnTo>
                <a:lnTo>
                  <a:pt x="5375795" y="310407"/>
                </a:lnTo>
                <a:lnTo>
                  <a:pt x="5375759" y="310407"/>
                </a:lnTo>
                <a:lnTo>
                  <a:pt x="5375796" y="310155"/>
                </a:lnTo>
                <a:lnTo>
                  <a:pt x="5375760" y="310155"/>
                </a:lnTo>
                <a:lnTo>
                  <a:pt x="5414756" y="39941"/>
                </a:lnTo>
                <a:lnTo>
                  <a:pt x="5405814" y="23714"/>
                </a:lnTo>
                <a:lnTo>
                  <a:pt x="5405953" y="23714"/>
                </a:lnTo>
                <a:lnTo>
                  <a:pt x="5405814" y="23462"/>
                </a:lnTo>
                <a:lnTo>
                  <a:pt x="5405953" y="23462"/>
                </a:lnTo>
                <a:lnTo>
                  <a:pt x="5405814" y="23211"/>
                </a:lnTo>
                <a:lnTo>
                  <a:pt x="5405953" y="23211"/>
                </a:lnTo>
                <a:lnTo>
                  <a:pt x="5405814" y="22959"/>
                </a:lnTo>
                <a:lnTo>
                  <a:pt x="5405953" y="22959"/>
                </a:lnTo>
                <a:lnTo>
                  <a:pt x="5405814" y="22708"/>
                </a:lnTo>
                <a:lnTo>
                  <a:pt x="5405953" y="22708"/>
                </a:lnTo>
                <a:lnTo>
                  <a:pt x="5405814" y="22456"/>
                </a:lnTo>
                <a:lnTo>
                  <a:pt x="5405953" y="22456"/>
                </a:lnTo>
                <a:lnTo>
                  <a:pt x="5405814" y="22205"/>
                </a:lnTo>
                <a:lnTo>
                  <a:pt x="5405953" y="22205"/>
                </a:lnTo>
                <a:lnTo>
                  <a:pt x="5405814" y="21953"/>
                </a:lnTo>
                <a:lnTo>
                  <a:pt x="5405953" y="21953"/>
                </a:lnTo>
                <a:lnTo>
                  <a:pt x="5405814" y="21702"/>
                </a:lnTo>
                <a:lnTo>
                  <a:pt x="5405953" y="21702"/>
                </a:lnTo>
                <a:lnTo>
                  <a:pt x="5405814" y="21450"/>
                </a:lnTo>
                <a:lnTo>
                  <a:pt x="5405953" y="21450"/>
                </a:lnTo>
                <a:lnTo>
                  <a:pt x="5405814" y="21199"/>
                </a:lnTo>
                <a:lnTo>
                  <a:pt x="5405953" y="21199"/>
                </a:lnTo>
                <a:lnTo>
                  <a:pt x="5405814" y="20947"/>
                </a:lnTo>
                <a:lnTo>
                  <a:pt x="5405953" y="20947"/>
                </a:lnTo>
                <a:lnTo>
                  <a:pt x="5405814" y="20696"/>
                </a:lnTo>
                <a:lnTo>
                  <a:pt x="5405953" y="20696"/>
                </a:lnTo>
                <a:lnTo>
                  <a:pt x="5405814" y="20444"/>
                </a:lnTo>
                <a:lnTo>
                  <a:pt x="5405953" y="20444"/>
                </a:lnTo>
                <a:lnTo>
                  <a:pt x="5405814" y="20192"/>
                </a:lnTo>
                <a:lnTo>
                  <a:pt x="5405953" y="20192"/>
                </a:lnTo>
                <a:lnTo>
                  <a:pt x="5405814" y="19941"/>
                </a:lnTo>
                <a:lnTo>
                  <a:pt x="5405953" y="19941"/>
                </a:lnTo>
                <a:lnTo>
                  <a:pt x="5405814" y="19689"/>
                </a:lnTo>
                <a:lnTo>
                  <a:pt x="5405953" y="19689"/>
                </a:lnTo>
                <a:lnTo>
                  <a:pt x="5405814" y="19438"/>
                </a:lnTo>
                <a:lnTo>
                  <a:pt x="5405953" y="19438"/>
                </a:lnTo>
                <a:lnTo>
                  <a:pt x="5405814" y="19186"/>
                </a:lnTo>
                <a:lnTo>
                  <a:pt x="5405953" y="19186"/>
                </a:lnTo>
                <a:lnTo>
                  <a:pt x="5405814" y="18935"/>
                </a:lnTo>
                <a:lnTo>
                  <a:pt x="5405953" y="18935"/>
                </a:lnTo>
                <a:lnTo>
                  <a:pt x="5405814" y="18683"/>
                </a:lnTo>
                <a:lnTo>
                  <a:pt x="5405953" y="18683"/>
                </a:lnTo>
                <a:lnTo>
                  <a:pt x="5405814" y="18432"/>
                </a:lnTo>
                <a:lnTo>
                  <a:pt x="5405953" y="18432"/>
                </a:lnTo>
                <a:lnTo>
                  <a:pt x="5405814" y="18180"/>
                </a:lnTo>
                <a:lnTo>
                  <a:pt x="5405953" y="18180"/>
                </a:lnTo>
                <a:lnTo>
                  <a:pt x="5405814" y="17928"/>
                </a:lnTo>
                <a:lnTo>
                  <a:pt x="5405953" y="17928"/>
                </a:lnTo>
                <a:lnTo>
                  <a:pt x="5405814" y="17677"/>
                </a:lnTo>
                <a:lnTo>
                  <a:pt x="5405953" y="17677"/>
                </a:lnTo>
                <a:lnTo>
                  <a:pt x="5405814" y="17425"/>
                </a:lnTo>
                <a:lnTo>
                  <a:pt x="5405953" y="17425"/>
                </a:lnTo>
                <a:lnTo>
                  <a:pt x="5405814" y="17174"/>
                </a:lnTo>
                <a:lnTo>
                  <a:pt x="5405953" y="17174"/>
                </a:lnTo>
                <a:lnTo>
                  <a:pt x="5405814" y="16922"/>
                </a:lnTo>
                <a:lnTo>
                  <a:pt x="5405953" y="16922"/>
                </a:lnTo>
                <a:lnTo>
                  <a:pt x="5405814" y="16671"/>
                </a:lnTo>
                <a:lnTo>
                  <a:pt x="5405953" y="16671"/>
                </a:lnTo>
                <a:lnTo>
                  <a:pt x="5405814" y="16419"/>
                </a:lnTo>
                <a:lnTo>
                  <a:pt x="5405953" y="16419"/>
                </a:lnTo>
                <a:lnTo>
                  <a:pt x="5405814" y="16168"/>
                </a:lnTo>
                <a:lnTo>
                  <a:pt x="5405953" y="16168"/>
                </a:lnTo>
                <a:lnTo>
                  <a:pt x="5405814" y="15916"/>
                </a:lnTo>
                <a:lnTo>
                  <a:pt x="5405953" y="15916"/>
                </a:lnTo>
                <a:lnTo>
                  <a:pt x="5405814" y="15665"/>
                </a:lnTo>
                <a:lnTo>
                  <a:pt x="5405953" y="15665"/>
                </a:lnTo>
                <a:lnTo>
                  <a:pt x="5405814" y="15413"/>
                </a:lnTo>
                <a:lnTo>
                  <a:pt x="5405953" y="15413"/>
                </a:lnTo>
                <a:lnTo>
                  <a:pt x="5405814" y="15162"/>
                </a:lnTo>
                <a:lnTo>
                  <a:pt x="5405953" y="15162"/>
                </a:lnTo>
                <a:lnTo>
                  <a:pt x="5405814" y="14910"/>
                </a:lnTo>
                <a:lnTo>
                  <a:pt x="5405953" y="14910"/>
                </a:lnTo>
                <a:lnTo>
                  <a:pt x="5405814" y="14659"/>
                </a:lnTo>
                <a:lnTo>
                  <a:pt x="5405953" y="14659"/>
                </a:lnTo>
                <a:lnTo>
                  <a:pt x="5405814" y="14407"/>
                </a:lnTo>
                <a:lnTo>
                  <a:pt x="5405953" y="14407"/>
                </a:lnTo>
                <a:lnTo>
                  <a:pt x="5405814" y="14155"/>
                </a:lnTo>
                <a:lnTo>
                  <a:pt x="5405953" y="14155"/>
                </a:lnTo>
                <a:lnTo>
                  <a:pt x="5405814" y="13904"/>
                </a:lnTo>
                <a:lnTo>
                  <a:pt x="5405953" y="13904"/>
                </a:lnTo>
                <a:lnTo>
                  <a:pt x="5405814" y="13652"/>
                </a:lnTo>
                <a:lnTo>
                  <a:pt x="5405953" y="13652"/>
                </a:lnTo>
                <a:lnTo>
                  <a:pt x="5405814" y="13401"/>
                </a:lnTo>
                <a:lnTo>
                  <a:pt x="5405953" y="13401"/>
                </a:lnTo>
                <a:lnTo>
                  <a:pt x="5405814" y="13149"/>
                </a:lnTo>
                <a:lnTo>
                  <a:pt x="5405953" y="13149"/>
                </a:lnTo>
                <a:lnTo>
                  <a:pt x="5405814" y="12898"/>
                </a:lnTo>
                <a:lnTo>
                  <a:pt x="5405953" y="12898"/>
                </a:lnTo>
                <a:lnTo>
                  <a:pt x="5405814" y="12646"/>
                </a:lnTo>
                <a:lnTo>
                  <a:pt x="5405953" y="12646"/>
                </a:lnTo>
                <a:lnTo>
                  <a:pt x="5405814" y="12395"/>
                </a:lnTo>
                <a:lnTo>
                  <a:pt x="5405953" y="12395"/>
                </a:lnTo>
                <a:lnTo>
                  <a:pt x="5405814" y="12143"/>
                </a:lnTo>
                <a:lnTo>
                  <a:pt x="5405953" y="12143"/>
                </a:lnTo>
                <a:lnTo>
                  <a:pt x="5405814" y="11891"/>
                </a:lnTo>
                <a:lnTo>
                  <a:pt x="5405953" y="11891"/>
                </a:lnTo>
                <a:lnTo>
                  <a:pt x="5405814" y="11640"/>
                </a:lnTo>
                <a:lnTo>
                  <a:pt x="5405953" y="11640"/>
                </a:lnTo>
                <a:lnTo>
                  <a:pt x="5405814" y="11388"/>
                </a:lnTo>
                <a:lnTo>
                  <a:pt x="5405953" y="11388"/>
                </a:lnTo>
                <a:lnTo>
                  <a:pt x="5405814" y="11137"/>
                </a:lnTo>
                <a:lnTo>
                  <a:pt x="5405953" y="11137"/>
                </a:lnTo>
                <a:lnTo>
                  <a:pt x="5405814" y="10885"/>
                </a:lnTo>
                <a:lnTo>
                  <a:pt x="5405953" y="10885"/>
                </a:lnTo>
                <a:lnTo>
                  <a:pt x="5405814" y="10634"/>
                </a:lnTo>
                <a:lnTo>
                  <a:pt x="5405953" y="10634"/>
                </a:lnTo>
                <a:lnTo>
                  <a:pt x="5405814" y="10382"/>
                </a:lnTo>
                <a:lnTo>
                  <a:pt x="5405953" y="10382"/>
                </a:lnTo>
                <a:lnTo>
                  <a:pt x="5405814" y="10131"/>
                </a:lnTo>
                <a:lnTo>
                  <a:pt x="5405953" y="10131"/>
                </a:lnTo>
                <a:lnTo>
                  <a:pt x="5405814" y="9879"/>
                </a:lnTo>
                <a:lnTo>
                  <a:pt x="5405953" y="9879"/>
                </a:lnTo>
                <a:lnTo>
                  <a:pt x="5405814" y="9628"/>
                </a:lnTo>
                <a:lnTo>
                  <a:pt x="5405953" y="9628"/>
                </a:lnTo>
                <a:lnTo>
                  <a:pt x="5405814" y="9376"/>
                </a:lnTo>
                <a:lnTo>
                  <a:pt x="5405953" y="9376"/>
                </a:lnTo>
                <a:lnTo>
                  <a:pt x="5405814" y="9125"/>
                </a:lnTo>
                <a:lnTo>
                  <a:pt x="5405953" y="9125"/>
                </a:lnTo>
                <a:lnTo>
                  <a:pt x="5405814" y="8873"/>
                </a:lnTo>
                <a:lnTo>
                  <a:pt x="5405953" y="8873"/>
                </a:lnTo>
                <a:lnTo>
                  <a:pt x="5405814" y="8621"/>
                </a:lnTo>
                <a:lnTo>
                  <a:pt x="5405953" y="8621"/>
                </a:lnTo>
                <a:lnTo>
                  <a:pt x="5405814" y="8370"/>
                </a:lnTo>
                <a:lnTo>
                  <a:pt x="5405953" y="8370"/>
                </a:lnTo>
                <a:lnTo>
                  <a:pt x="5405814" y="8118"/>
                </a:lnTo>
                <a:lnTo>
                  <a:pt x="5405953" y="8118"/>
                </a:lnTo>
                <a:lnTo>
                  <a:pt x="5405814" y="7867"/>
                </a:lnTo>
                <a:lnTo>
                  <a:pt x="5405953" y="7867"/>
                </a:lnTo>
                <a:lnTo>
                  <a:pt x="5405814" y="7615"/>
                </a:lnTo>
                <a:lnTo>
                  <a:pt x="5405953" y="7615"/>
                </a:lnTo>
                <a:lnTo>
                  <a:pt x="5405814" y="7364"/>
                </a:lnTo>
                <a:lnTo>
                  <a:pt x="5405953" y="7364"/>
                </a:lnTo>
                <a:lnTo>
                  <a:pt x="5405814" y="7112"/>
                </a:lnTo>
                <a:lnTo>
                  <a:pt x="5405953" y="7112"/>
                </a:lnTo>
                <a:lnTo>
                  <a:pt x="5405814" y="6861"/>
                </a:lnTo>
                <a:lnTo>
                  <a:pt x="5405953" y="6861"/>
                </a:lnTo>
                <a:lnTo>
                  <a:pt x="5405814" y="6609"/>
                </a:lnTo>
                <a:lnTo>
                  <a:pt x="5405953" y="6609"/>
                </a:lnTo>
                <a:lnTo>
                  <a:pt x="5405814" y="6357"/>
                </a:lnTo>
                <a:lnTo>
                  <a:pt x="5405953" y="6357"/>
                </a:lnTo>
                <a:lnTo>
                  <a:pt x="5405814" y="6106"/>
                </a:lnTo>
                <a:lnTo>
                  <a:pt x="5405953" y="6106"/>
                </a:lnTo>
                <a:lnTo>
                  <a:pt x="5405814" y="5854"/>
                </a:lnTo>
                <a:lnTo>
                  <a:pt x="5405953" y="5854"/>
                </a:lnTo>
                <a:lnTo>
                  <a:pt x="5405814" y="5603"/>
                </a:lnTo>
                <a:lnTo>
                  <a:pt x="5405953" y="5603"/>
                </a:lnTo>
                <a:lnTo>
                  <a:pt x="5405814" y="5351"/>
                </a:lnTo>
                <a:lnTo>
                  <a:pt x="5405953" y="5351"/>
                </a:lnTo>
                <a:lnTo>
                  <a:pt x="5405814" y="5100"/>
                </a:lnTo>
                <a:lnTo>
                  <a:pt x="5405953" y="5100"/>
                </a:lnTo>
                <a:lnTo>
                  <a:pt x="5405814" y="4848"/>
                </a:lnTo>
                <a:lnTo>
                  <a:pt x="5405953" y="4848"/>
                </a:lnTo>
                <a:lnTo>
                  <a:pt x="5405814" y="4597"/>
                </a:lnTo>
                <a:lnTo>
                  <a:pt x="5405953" y="4597"/>
                </a:lnTo>
                <a:lnTo>
                  <a:pt x="5405814" y="4345"/>
                </a:lnTo>
                <a:lnTo>
                  <a:pt x="5405953" y="4345"/>
                </a:lnTo>
                <a:lnTo>
                  <a:pt x="5405814" y="4094"/>
                </a:lnTo>
                <a:lnTo>
                  <a:pt x="5405953" y="4094"/>
                </a:lnTo>
                <a:lnTo>
                  <a:pt x="5405814" y="3842"/>
                </a:lnTo>
                <a:lnTo>
                  <a:pt x="5405953" y="3842"/>
                </a:lnTo>
                <a:lnTo>
                  <a:pt x="5405814" y="3591"/>
                </a:lnTo>
                <a:lnTo>
                  <a:pt x="5405954" y="3591"/>
                </a:lnTo>
                <a:close/>
                <a:moveTo>
                  <a:pt x="298050" y="2504"/>
                </a:moveTo>
                <a:lnTo>
                  <a:pt x="416185" y="2504"/>
                </a:lnTo>
                <a:lnTo>
                  <a:pt x="416029" y="2756"/>
                </a:lnTo>
                <a:lnTo>
                  <a:pt x="416185" y="2756"/>
                </a:lnTo>
                <a:lnTo>
                  <a:pt x="416029" y="3007"/>
                </a:lnTo>
                <a:lnTo>
                  <a:pt x="416185" y="3007"/>
                </a:lnTo>
                <a:lnTo>
                  <a:pt x="416028" y="3259"/>
                </a:lnTo>
                <a:lnTo>
                  <a:pt x="416185" y="3259"/>
                </a:lnTo>
                <a:lnTo>
                  <a:pt x="416029" y="3510"/>
                </a:lnTo>
                <a:lnTo>
                  <a:pt x="416185" y="3510"/>
                </a:lnTo>
                <a:lnTo>
                  <a:pt x="416028" y="3762"/>
                </a:lnTo>
                <a:lnTo>
                  <a:pt x="416185" y="3762"/>
                </a:lnTo>
                <a:lnTo>
                  <a:pt x="416029" y="4013"/>
                </a:lnTo>
                <a:lnTo>
                  <a:pt x="416185" y="4013"/>
                </a:lnTo>
                <a:lnTo>
                  <a:pt x="416028" y="4265"/>
                </a:lnTo>
                <a:lnTo>
                  <a:pt x="416185" y="4265"/>
                </a:lnTo>
                <a:lnTo>
                  <a:pt x="416029" y="4516"/>
                </a:lnTo>
                <a:lnTo>
                  <a:pt x="416185" y="4516"/>
                </a:lnTo>
                <a:lnTo>
                  <a:pt x="416028" y="4768"/>
                </a:lnTo>
                <a:lnTo>
                  <a:pt x="416185" y="4768"/>
                </a:lnTo>
                <a:lnTo>
                  <a:pt x="416029" y="5019"/>
                </a:lnTo>
                <a:lnTo>
                  <a:pt x="416185" y="5019"/>
                </a:lnTo>
                <a:lnTo>
                  <a:pt x="416028" y="5271"/>
                </a:lnTo>
                <a:lnTo>
                  <a:pt x="416185" y="5271"/>
                </a:lnTo>
                <a:lnTo>
                  <a:pt x="416029" y="5522"/>
                </a:lnTo>
                <a:lnTo>
                  <a:pt x="416185" y="5522"/>
                </a:lnTo>
                <a:lnTo>
                  <a:pt x="416028" y="5774"/>
                </a:lnTo>
                <a:lnTo>
                  <a:pt x="416185" y="5774"/>
                </a:lnTo>
                <a:lnTo>
                  <a:pt x="416028" y="6026"/>
                </a:lnTo>
                <a:lnTo>
                  <a:pt x="416185" y="6026"/>
                </a:lnTo>
                <a:lnTo>
                  <a:pt x="416029" y="6277"/>
                </a:lnTo>
                <a:lnTo>
                  <a:pt x="416185" y="6277"/>
                </a:lnTo>
                <a:lnTo>
                  <a:pt x="416028" y="6529"/>
                </a:lnTo>
                <a:lnTo>
                  <a:pt x="416185" y="6529"/>
                </a:lnTo>
                <a:lnTo>
                  <a:pt x="416029" y="6780"/>
                </a:lnTo>
                <a:lnTo>
                  <a:pt x="416185" y="6780"/>
                </a:lnTo>
                <a:lnTo>
                  <a:pt x="416028" y="7032"/>
                </a:lnTo>
                <a:lnTo>
                  <a:pt x="416185" y="7032"/>
                </a:lnTo>
                <a:lnTo>
                  <a:pt x="416029" y="7283"/>
                </a:lnTo>
                <a:lnTo>
                  <a:pt x="416185" y="7283"/>
                </a:lnTo>
                <a:lnTo>
                  <a:pt x="416028" y="7535"/>
                </a:lnTo>
                <a:lnTo>
                  <a:pt x="416185" y="7535"/>
                </a:lnTo>
                <a:lnTo>
                  <a:pt x="416029" y="7786"/>
                </a:lnTo>
                <a:lnTo>
                  <a:pt x="416185" y="7786"/>
                </a:lnTo>
                <a:lnTo>
                  <a:pt x="416028" y="8038"/>
                </a:lnTo>
                <a:lnTo>
                  <a:pt x="416185" y="8038"/>
                </a:lnTo>
                <a:lnTo>
                  <a:pt x="416028" y="8290"/>
                </a:lnTo>
                <a:lnTo>
                  <a:pt x="416185" y="8290"/>
                </a:lnTo>
                <a:lnTo>
                  <a:pt x="416029" y="8541"/>
                </a:lnTo>
                <a:lnTo>
                  <a:pt x="416185" y="8541"/>
                </a:lnTo>
                <a:lnTo>
                  <a:pt x="416028" y="8793"/>
                </a:lnTo>
                <a:lnTo>
                  <a:pt x="416185" y="8793"/>
                </a:lnTo>
                <a:lnTo>
                  <a:pt x="416029" y="9044"/>
                </a:lnTo>
                <a:lnTo>
                  <a:pt x="416185" y="9044"/>
                </a:lnTo>
                <a:lnTo>
                  <a:pt x="416028" y="9296"/>
                </a:lnTo>
                <a:lnTo>
                  <a:pt x="416185" y="9296"/>
                </a:lnTo>
                <a:lnTo>
                  <a:pt x="416029" y="9547"/>
                </a:lnTo>
                <a:lnTo>
                  <a:pt x="416185" y="9547"/>
                </a:lnTo>
                <a:lnTo>
                  <a:pt x="416028" y="9799"/>
                </a:lnTo>
                <a:lnTo>
                  <a:pt x="416185" y="9799"/>
                </a:lnTo>
                <a:lnTo>
                  <a:pt x="416029" y="10050"/>
                </a:lnTo>
                <a:lnTo>
                  <a:pt x="416185" y="10050"/>
                </a:lnTo>
                <a:lnTo>
                  <a:pt x="416028" y="10302"/>
                </a:lnTo>
                <a:lnTo>
                  <a:pt x="416185" y="10302"/>
                </a:lnTo>
                <a:lnTo>
                  <a:pt x="416029" y="10553"/>
                </a:lnTo>
                <a:lnTo>
                  <a:pt x="416185" y="10553"/>
                </a:lnTo>
                <a:lnTo>
                  <a:pt x="416028" y="10805"/>
                </a:lnTo>
                <a:lnTo>
                  <a:pt x="416185" y="10805"/>
                </a:lnTo>
                <a:lnTo>
                  <a:pt x="416029" y="11056"/>
                </a:lnTo>
                <a:lnTo>
                  <a:pt x="416185" y="11056"/>
                </a:lnTo>
                <a:lnTo>
                  <a:pt x="416028" y="11308"/>
                </a:lnTo>
                <a:lnTo>
                  <a:pt x="416185" y="11308"/>
                </a:lnTo>
                <a:lnTo>
                  <a:pt x="416028" y="11560"/>
                </a:lnTo>
                <a:lnTo>
                  <a:pt x="416185" y="11560"/>
                </a:lnTo>
                <a:lnTo>
                  <a:pt x="416029" y="11811"/>
                </a:lnTo>
                <a:lnTo>
                  <a:pt x="416185" y="11811"/>
                </a:lnTo>
                <a:lnTo>
                  <a:pt x="416028" y="12063"/>
                </a:lnTo>
                <a:lnTo>
                  <a:pt x="416185" y="12063"/>
                </a:lnTo>
                <a:lnTo>
                  <a:pt x="416029" y="12314"/>
                </a:lnTo>
                <a:lnTo>
                  <a:pt x="416185" y="12314"/>
                </a:lnTo>
                <a:lnTo>
                  <a:pt x="416028" y="12566"/>
                </a:lnTo>
                <a:lnTo>
                  <a:pt x="416185" y="12566"/>
                </a:lnTo>
                <a:lnTo>
                  <a:pt x="416029" y="12817"/>
                </a:lnTo>
                <a:lnTo>
                  <a:pt x="416185" y="12817"/>
                </a:lnTo>
                <a:lnTo>
                  <a:pt x="416028" y="13069"/>
                </a:lnTo>
                <a:lnTo>
                  <a:pt x="416185" y="13069"/>
                </a:lnTo>
                <a:lnTo>
                  <a:pt x="416029" y="13320"/>
                </a:lnTo>
                <a:lnTo>
                  <a:pt x="416185" y="13320"/>
                </a:lnTo>
                <a:lnTo>
                  <a:pt x="416028" y="13572"/>
                </a:lnTo>
                <a:lnTo>
                  <a:pt x="416185" y="13572"/>
                </a:lnTo>
                <a:lnTo>
                  <a:pt x="416028" y="13824"/>
                </a:lnTo>
                <a:lnTo>
                  <a:pt x="416185" y="13824"/>
                </a:lnTo>
                <a:lnTo>
                  <a:pt x="416029" y="14075"/>
                </a:lnTo>
                <a:lnTo>
                  <a:pt x="416185" y="14075"/>
                </a:lnTo>
                <a:lnTo>
                  <a:pt x="416028" y="14327"/>
                </a:lnTo>
                <a:lnTo>
                  <a:pt x="416185" y="14327"/>
                </a:lnTo>
                <a:lnTo>
                  <a:pt x="416029" y="14578"/>
                </a:lnTo>
                <a:lnTo>
                  <a:pt x="416185" y="14578"/>
                </a:lnTo>
                <a:lnTo>
                  <a:pt x="416028" y="14830"/>
                </a:lnTo>
                <a:lnTo>
                  <a:pt x="416185" y="14830"/>
                </a:lnTo>
                <a:lnTo>
                  <a:pt x="416029" y="15081"/>
                </a:lnTo>
                <a:lnTo>
                  <a:pt x="416185" y="15081"/>
                </a:lnTo>
                <a:lnTo>
                  <a:pt x="416028" y="15333"/>
                </a:lnTo>
                <a:lnTo>
                  <a:pt x="416185" y="15333"/>
                </a:lnTo>
                <a:lnTo>
                  <a:pt x="416029" y="15584"/>
                </a:lnTo>
                <a:lnTo>
                  <a:pt x="416185" y="15584"/>
                </a:lnTo>
                <a:lnTo>
                  <a:pt x="416028" y="15836"/>
                </a:lnTo>
                <a:lnTo>
                  <a:pt x="416185" y="15836"/>
                </a:lnTo>
                <a:lnTo>
                  <a:pt x="416029" y="16087"/>
                </a:lnTo>
                <a:lnTo>
                  <a:pt x="416185" y="16087"/>
                </a:lnTo>
                <a:lnTo>
                  <a:pt x="416028" y="16339"/>
                </a:lnTo>
                <a:lnTo>
                  <a:pt x="416185" y="16339"/>
                </a:lnTo>
                <a:lnTo>
                  <a:pt x="416029" y="16590"/>
                </a:lnTo>
                <a:lnTo>
                  <a:pt x="416185" y="16590"/>
                </a:lnTo>
                <a:lnTo>
                  <a:pt x="416028" y="16842"/>
                </a:lnTo>
                <a:lnTo>
                  <a:pt x="416185" y="16842"/>
                </a:lnTo>
                <a:lnTo>
                  <a:pt x="416029" y="17093"/>
                </a:lnTo>
                <a:lnTo>
                  <a:pt x="416185" y="17093"/>
                </a:lnTo>
                <a:lnTo>
                  <a:pt x="416028" y="17345"/>
                </a:lnTo>
                <a:lnTo>
                  <a:pt x="416185" y="17345"/>
                </a:lnTo>
                <a:lnTo>
                  <a:pt x="416028" y="17597"/>
                </a:lnTo>
                <a:lnTo>
                  <a:pt x="416185" y="17597"/>
                </a:lnTo>
                <a:lnTo>
                  <a:pt x="416029" y="17848"/>
                </a:lnTo>
                <a:lnTo>
                  <a:pt x="416185" y="17848"/>
                </a:lnTo>
                <a:lnTo>
                  <a:pt x="416028" y="18100"/>
                </a:lnTo>
                <a:lnTo>
                  <a:pt x="416185" y="18100"/>
                </a:lnTo>
                <a:lnTo>
                  <a:pt x="416029" y="18351"/>
                </a:lnTo>
                <a:lnTo>
                  <a:pt x="416185" y="18351"/>
                </a:lnTo>
                <a:lnTo>
                  <a:pt x="416028" y="18603"/>
                </a:lnTo>
                <a:lnTo>
                  <a:pt x="416185" y="18603"/>
                </a:lnTo>
                <a:lnTo>
                  <a:pt x="416029" y="18854"/>
                </a:lnTo>
                <a:lnTo>
                  <a:pt x="416185" y="18854"/>
                </a:lnTo>
                <a:lnTo>
                  <a:pt x="416028" y="19106"/>
                </a:lnTo>
                <a:lnTo>
                  <a:pt x="416185" y="19106"/>
                </a:lnTo>
                <a:lnTo>
                  <a:pt x="416029" y="19357"/>
                </a:lnTo>
                <a:lnTo>
                  <a:pt x="416185" y="19357"/>
                </a:lnTo>
                <a:lnTo>
                  <a:pt x="416028" y="19609"/>
                </a:lnTo>
                <a:lnTo>
                  <a:pt x="416185" y="19609"/>
                </a:lnTo>
                <a:lnTo>
                  <a:pt x="416028" y="19861"/>
                </a:lnTo>
                <a:lnTo>
                  <a:pt x="416185" y="19861"/>
                </a:lnTo>
                <a:lnTo>
                  <a:pt x="416029" y="20112"/>
                </a:lnTo>
                <a:lnTo>
                  <a:pt x="416185" y="20112"/>
                </a:lnTo>
                <a:lnTo>
                  <a:pt x="416028" y="20364"/>
                </a:lnTo>
                <a:lnTo>
                  <a:pt x="416185" y="20364"/>
                </a:lnTo>
                <a:lnTo>
                  <a:pt x="416029" y="20615"/>
                </a:lnTo>
                <a:lnTo>
                  <a:pt x="416185" y="20615"/>
                </a:lnTo>
                <a:lnTo>
                  <a:pt x="416028" y="20867"/>
                </a:lnTo>
                <a:lnTo>
                  <a:pt x="416185" y="20867"/>
                </a:lnTo>
                <a:lnTo>
                  <a:pt x="416029" y="21118"/>
                </a:lnTo>
                <a:lnTo>
                  <a:pt x="416185" y="21118"/>
                </a:lnTo>
                <a:lnTo>
                  <a:pt x="416028" y="21370"/>
                </a:lnTo>
                <a:lnTo>
                  <a:pt x="416185" y="21370"/>
                </a:lnTo>
                <a:lnTo>
                  <a:pt x="416029" y="21621"/>
                </a:lnTo>
                <a:lnTo>
                  <a:pt x="416185" y="21621"/>
                </a:lnTo>
                <a:lnTo>
                  <a:pt x="416028" y="21873"/>
                </a:lnTo>
                <a:lnTo>
                  <a:pt x="416185" y="21873"/>
                </a:lnTo>
                <a:lnTo>
                  <a:pt x="416029" y="22124"/>
                </a:lnTo>
                <a:lnTo>
                  <a:pt x="416185" y="22124"/>
                </a:lnTo>
                <a:lnTo>
                  <a:pt x="416028" y="22376"/>
                </a:lnTo>
                <a:lnTo>
                  <a:pt x="416185" y="22376"/>
                </a:lnTo>
                <a:lnTo>
                  <a:pt x="416029" y="22627"/>
                </a:lnTo>
                <a:lnTo>
                  <a:pt x="416185" y="22627"/>
                </a:lnTo>
                <a:lnTo>
                  <a:pt x="416028" y="22879"/>
                </a:lnTo>
                <a:lnTo>
                  <a:pt x="416185" y="22879"/>
                </a:lnTo>
                <a:lnTo>
                  <a:pt x="403404" y="43413"/>
                </a:lnTo>
                <a:lnTo>
                  <a:pt x="726341" y="43413"/>
                </a:lnTo>
                <a:lnTo>
                  <a:pt x="726306" y="43665"/>
                </a:lnTo>
                <a:lnTo>
                  <a:pt x="726341" y="43665"/>
                </a:lnTo>
                <a:lnTo>
                  <a:pt x="726305" y="43916"/>
                </a:lnTo>
                <a:lnTo>
                  <a:pt x="726341" y="43916"/>
                </a:lnTo>
                <a:lnTo>
                  <a:pt x="726305" y="44168"/>
                </a:lnTo>
                <a:lnTo>
                  <a:pt x="726341" y="44168"/>
                </a:lnTo>
                <a:lnTo>
                  <a:pt x="726306" y="44419"/>
                </a:lnTo>
                <a:lnTo>
                  <a:pt x="726341" y="44419"/>
                </a:lnTo>
                <a:lnTo>
                  <a:pt x="726305" y="44671"/>
                </a:lnTo>
                <a:lnTo>
                  <a:pt x="726341" y="44671"/>
                </a:lnTo>
                <a:lnTo>
                  <a:pt x="726306" y="44922"/>
                </a:lnTo>
                <a:lnTo>
                  <a:pt x="726341" y="44922"/>
                </a:lnTo>
                <a:lnTo>
                  <a:pt x="726305" y="45174"/>
                </a:lnTo>
                <a:lnTo>
                  <a:pt x="726341" y="45174"/>
                </a:lnTo>
                <a:lnTo>
                  <a:pt x="726306" y="45425"/>
                </a:lnTo>
                <a:lnTo>
                  <a:pt x="726341" y="45425"/>
                </a:lnTo>
                <a:lnTo>
                  <a:pt x="726305" y="45677"/>
                </a:lnTo>
                <a:lnTo>
                  <a:pt x="726341" y="45677"/>
                </a:lnTo>
                <a:lnTo>
                  <a:pt x="726306" y="45928"/>
                </a:lnTo>
                <a:lnTo>
                  <a:pt x="726341" y="45928"/>
                </a:lnTo>
                <a:lnTo>
                  <a:pt x="726305" y="46180"/>
                </a:lnTo>
                <a:lnTo>
                  <a:pt x="726341" y="46180"/>
                </a:lnTo>
                <a:lnTo>
                  <a:pt x="726306" y="46431"/>
                </a:lnTo>
                <a:lnTo>
                  <a:pt x="726341" y="46431"/>
                </a:lnTo>
                <a:lnTo>
                  <a:pt x="726305" y="46683"/>
                </a:lnTo>
                <a:lnTo>
                  <a:pt x="726341" y="46683"/>
                </a:lnTo>
                <a:lnTo>
                  <a:pt x="726305" y="46935"/>
                </a:lnTo>
                <a:lnTo>
                  <a:pt x="726341" y="46935"/>
                </a:lnTo>
                <a:lnTo>
                  <a:pt x="726306" y="47186"/>
                </a:lnTo>
                <a:lnTo>
                  <a:pt x="726341" y="47186"/>
                </a:lnTo>
                <a:lnTo>
                  <a:pt x="726305" y="47438"/>
                </a:lnTo>
                <a:lnTo>
                  <a:pt x="726341" y="47438"/>
                </a:lnTo>
                <a:lnTo>
                  <a:pt x="726306" y="47689"/>
                </a:lnTo>
                <a:lnTo>
                  <a:pt x="726341" y="47689"/>
                </a:lnTo>
                <a:lnTo>
                  <a:pt x="726305" y="47941"/>
                </a:lnTo>
                <a:lnTo>
                  <a:pt x="726341" y="47941"/>
                </a:lnTo>
                <a:lnTo>
                  <a:pt x="726306" y="48192"/>
                </a:lnTo>
                <a:lnTo>
                  <a:pt x="726341" y="48192"/>
                </a:lnTo>
                <a:lnTo>
                  <a:pt x="726305" y="48444"/>
                </a:lnTo>
                <a:lnTo>
                  <a:pt x="726341" y="48444"/>
                </a:lnTo>
                <a:lnTo>
                  <a:pt x="726306" y="48695"/>
                </a:lnTo>
                <a:lnTo>
                  <a:pt x="726341" y="48695"/>
                </a:lnTo>
                <a:lnTo>
                  <a:pt x="726305" y="48947"/>
                </a:lnTo>
                <a:lnTo>
                  <a:pt x="726341" y="48947"/>
                </a:lnTo>
                <a:lnTo>
                  <a:pt x="726305" y="49199"/>
                </a:lnTo>
                <a:lnTo>
                  <a:pt x="726341" y="49199"/>
                </a:lnTo>
                <a:lnTo>
                  <a:pt x="726306" y="49450"/>
                </a:lnTo>
                <a:lnTo>
                  <a:pt x="726341" y="49450"/>
                </a:lnTo>
                <a:lnTo>
                  <a:pt x="726305" y="49702"/>
                </a:lnTo>
                <a:lnTo>
                  <a:pt x="726341" y="49702"/>
                </a:lnTo>
                <a:lnTo>
                  <a:pt x="726306" y="49953"/>
                </a:lnTo>
                <a:lnTo>
                  <a:pt x="726341" y="49953"/>
                </a:lnTo>
                <a:lnTo>
                  <a:pt x="726305" y="50205"/>
                </a:lnTo>
                <a:lnTo>
                  <a:pt x="726341" y="50205"/>
                </a:lnTo>
                <a:lnTo>
                  <a:pt x="726306" y="50456"/>
                </a:lnTo>
                <a:lnTo>
                  <a:pt x="726341" y="50456"/>
                </a:lnTo>
                <a:lnTo>
                  <a:pt x="726305" y="50708"/>
                </a:lnTo>
                <a:lnTo>
                  <a:pt x="726341" y="50708"/>
                </a:lnTo>
                <a:lnTo>
                  <a:pt x="726306" y="50959"/>
                </a:lnTo>
                <a:lnTo>
                  <a:pt x="726341" y="50959"/>
                </a:lnTo>
                <a:lnTo>
                  <a:pt x="726305" y="51211"/>
                </a:lnTo>
                <a:lnTo>
                  <a:pt x="726341" y="51211"/>
                </a:lnTo>
                <a:lnTo>
                  <a:pt x="726306" y="51462"/>
                </a:lnTo>
                <a:lnTo>
                  <a:pt x="726341" y="51462"/>
                </a:lnTo>
                <a:lnTo>
                  <a:pt x="726305" y="51714"/>
                </a:lnTo>
                <a:lnTo>
                  <a:pt x="726341" y="51714"/>
                </a:lnTo>
                <a:lnTo>
                  <a:pt x="726306" y="51965"/>
                </a:lnTo>
                <a:lnTo>
                  <a:pt x="726341" y="51965"/>
                </a:lnTo>
                <a:lnTo>
                  <a:pt x="726305" y="52217"/>
                </a:lnTo>
                <a:lnTo>
                  <a:pt x="726341" y="52217"/>
                </a:lnTo>
                <a:lnTo>
                  <a:pt x="726305" y="52469"/>
                </a:lnTo>
                <a:lnTo>
                  <a:pt x="726341" y="52469"/>
                </a:lnTo>
                <a:lnTo>
                  <a:pt x="726306" y="52720"/>
                </a:lnTo>
                <a:lnTo>
                  <a:pt x="726341" y="52720"/>
                </a:lnTo>
                <a:lnTo>
                  <a:pt x="726305" y="52972"/>
                </a:lnTo>
                <a:lnTo>
                  <a:pt x="726341" y="52972"/>
                </a:lnTo>
                <a:lnTo>
                  <a:pt x="726306" y="53223"/>
                </a:lnTo>
                <a:lnTo>
                  <a:pt x="726341" y="53223"/>
                </a:lnTo>
                <a:lnTo>
                  <a:pt x="726305" y="53475"/>
                </a:lnTo>
                <a:lnTo>
                  <a:pt x="726341" y="53475"/>
                </a:lnTo>
                <a:lnTo>
                  <a:pt x="726306" y="53726"/>
                </a:lnTo>
                <a:lnTo>
                  <a:pt x="726341" y="53726"/>
                </a:lnTo>
                <a:lnTo>
                  <a:pt x="726305" y="53978"/>
                </a:lnTo>
                <a:lnTo>
                  <a:pt x="726341" y="53978"/>
                </a:lnTo>
                <a:lnTo>
                  <a:pt x="726306" y="54229"/>
                </a:lnTo>
                <a:lnTo>
                  <a:pt x="726341" y="54229"/>
                </a:lnTo>
                <a:lnTo>
                  <a:pt x="726305" y="54481"/>
                </a:lnTo>
                <a:lnTo>
                  <a:pt x="726341" y="54481"/>
                </a:lnTo>
                <a:lnTo>
                  <a:pt x="726305" y="54733"/>
                </a:lnTo>
                <a:lnTo>
                  <a:pt x="726341" y="54733"/>
                </a:lnTo>
                <a:lnTo>
                  <a:pt x="726306" y="54984"/>
                </a:lnTo>
                <a:lnTo>
                  <a:pt x="726341" y="54984"/>
                </a:lnTo>
                <a:lnTo>
                  <a:pt x="726305" y="55236"/>
                </a:lnTo>
                <a:lnTo>
                  <a:pt x="726341" y="55236"/>
                </a:lnTo>
                <a:lnTo>
                  <a:pt x="726306" y="55487"/>
                </a:lnTo>
                <a:lnTo>
                  <a:pt x="726341" y="55487"/>
                </a:lnTo>
                <a:lnTo>
                  <a:pt x="726305" y="55739"/>
                </a:lnTo>
                <a:lnTo>
                  <a:pt x="726341" y="55739"/>
                </a:lnTo>
                <a:lnTo>
                  <a:pt x="726306" y="55990"/>
                </a:lnTo>
                <a:lnTo>
                  <a:pt x="726341" y="55990"/>
                </a:lnTo>
                <a:lnTo>
                  <a:pt x="726305" y="56242"/>
                </a:lnTo>
                <a:lnTo>
                  <a:pt x="726341" y="56242"/>
                </a:lnTo>
                <a:lnTo>
                  <a:pt x="726306" y="56493"/>
                </a:lnTo>
                <a:lnTo>
                  <a:pt x="726341" y="56493"/>
                </a:lnTo>
                <a:lnTo>
                  <a:pt x="726305" y="56745"/>
                </a:lnTo>
                <a:lnTo>
                  <a:pt x="726341" y="56745"/>
                </a:lnTo>
                <a:lnTo>
                  <a:pt x="726306" y="56996"/>
                </a:lnTo>
                <a:lnTo>
                  <a:pt x="726341" y="56996"/>
                </a:lnTo>
                <a:lnTo>
                  <a:pt x="726305" y="57248"/>
                </a:lnTo>
                <a:lnTo>
                  <a:pt x="726341" y="57248"/>
                </a:lnTo>
                <a:lnTo>
                  <a:pt x="726306" y="57499"/>
                </a:lnTo>
                <a:lnTo>
                  <a:pt x="726341" y="57499"/>
                </a:lnTo>
                <a:lnTo>
                  <a:pt x="726305" y="57751"/>
                </a:lnTo>
                <a:lnTo>
                  <a:pt x="726341" y="57751"/>
                </a:lnTo>
                <a:lnTo>
                  <a:pt x="726306" y="58002"/>
                </a:lnTo>
                <a:lnTo>
                  <a:pt x="726341" y="58002"/>
                </a:lnTo>
                <a:lnTo>
                  <a:pt x="726305" y="58254"/>
                </a:lnTo>
                <a:lnTo>
                  <a:pt x="726341" y="58254"/>
                </a:lnTo>
                <a:lnTo>
                  <a:pt x="726305" y="58506"/>
                </a:lnTo>
                <a:lnTo>
                  <a:pt x="726341" y="58506"/>
                </a:lnTo>
                <a:lnTo>
                  <a:pt x="726306" y="58757"/>
                </a:lnTo>
                <a:lnTo>
                  <a:pt x="726341" y="58757"/>
                </a:lnTo>
                <a:lnTo>
                  <a:pt x="726305" y="59009"/>
                </a:lnTo>
                <a:lnTo>
                  <a:pt x="726341" y="59009"/>
                </a:lnTo>
                <a:lnTo>
                  <a:pt x="726306" y="59260"/>
                </a:lnTo>
                <a:lnTo>
                  <a:pt x="726341" y="59260"/>
                </a:lnTo>
                <a:lnTo>
                  <a:pt x="726305" y="59512"/>
                </a:lnTo>
                <a:lnTo>
                  <a:pt x="726341" y="59512"/>
                </a:lnTo>
                <a:lnTo>
                  <a:pt x="726306" y="59763"/>
                </a:lnTo>
                <a:lnTo>
                  <a:pt x="726341" y="59763"/>
                </a:lnTo>
                <a:lnTo>
                  <a:pt x="726305" y="60015"/>
                </a:lnTo>
                <a:lnTo>
                  <a:pt x="726341" y="60015"/>
                </a:lnTo>
                <a:lnTo>
                  <a:pt x="726306" y="60266"/>
                </a:lnTo>
                <a:lnTo>
                  <a:pt x="726341" y="60266"/>
                </a:lnTo>
                <a:lnTo>
                  <a:pt x="726305" y="60518"/>
                </a:lnTo>
                <a:lnTo>
                  <a:pt x="726341" y="60518"/>
                </a:lnTo>
                <a:lnTo>
                  <a:pt x="726305" y="60770"/>
                </a:lnTo>
                <a:lnTo>
                  <a:pt x="726341" y="60770"/>
                </a:lnTo>
                <a:lnTo>
                  <a:pt x="726306" y="61021"/>
                </a:lnTo>
                <a:lnTo>
                  <a:pt x="726341" y="61021"/>
                </a:lnTo>
                <a:lnTo>
                  <a:pt x="726305" y="61273"/>
                </a:lnTo>
                <a:lnTo>
                  <a:pt x="726341" y="61273"/>
                </a:lnTo>
                <a:lnTo>
                  <a:pt x="726306" y="61524"/>
                </a:lnTo>
                <a:lnTo>
                  <a:pt x="726341" y="61524"/>
                </a:lnTo>
                <a:lnTo>
                  <a:pt x="726305" y="61776"/>
                </a:lnTo>
                <a:lnTo>
                  <a:pt x="726341" y="61776"/>
                </a:lnTo>
                <a:lnTo>
                  <a:pt x="726306" y="62027"/>
                </a:lnTo>
                <a:lnTo>
                  <a:pt x="726341" y="62027"/>
                </a:lnTo>
                <a:lnTo>
                  <a:pt x="726305" y="62279"/>
                </a:lnTo>
                <a:lnTo>
                  <a:pt x="726341" y="62279"/>
                </a:lnTo>
                <a:lnTo>
                  <a:pt x="726306" y="62530"/>
                </a:lnTo>
                <a:lnTo>
                  <a:pt x="726341" y="62530"/>
                </a:lnTo>
                <a:lnTo>
                  <a:pt x="726305" y="62782"/>
                </a:lnTo>
                <a:lnTo>
                  <a:pt x="726341" y="62782"/>
                </a:lnTo>
                <a:lnTo>
                  <a:pt x="726306" y="63033"/>
                </a:lnTo>
                <a:lnTo>
                  <a:pt x="726341" y="63033"/>
                </a:lnTo>
                <a:lnTo>
                  <a:pt x="726305" y="63285"/>
                </a:lnTo>
                <a:lnTo>
                  <a:pt x="726341" y="63285"/>
                </a:lnTo>
                <a:lnTo>
                  <a:pt x="726306" y="63536"/>
                </a:lnTo>
                <a:lnTo>
                  <a:pt x="726341" y="63536"/>
                </a:lnTo>
                <a:lnTo>
                  <a:pt x="726305" y="63788"/>
                </a:lnTo>
                <a:lnTo>
                  <a:pt x="726341" y="63788"/>
                </a:lnTo>
                <a:lnTo>
                  <a:pt x="712566" y="160217"/>
                </a:lnTo>
                <a:cubicBezTo>
                  <a:pt x="711314" y="151450"/>
                  <a:pt x="707974" y="146023"/>
                  <a:pt x="702548" y="143519"/>
                </a:cubicBezTo>
                <a:cubicBezTo>
                  <a:pt x="697121" y="141014"/>
                  <a:pt x="692111" y="139762"/>
                  <a:pt x="687520" y="139762"/>
                </a:cubicBezTo>
                <a:lnTo>
                  <a:pt x="343969" y="139762"/>
                </a:lnTo>
                <a:lnTo>
                  <a:pt x="308015" y="196613"/>
                </a:lnTo>
                <a:lnTo>
                  <a:pt x="719245" y="196613"/>
                </a:lnTo>
                <a:lnTo>
                  <a:pt x="719210" y="196865"/>
                </a:lnTo>
                <a:lnTo>
                  <a:pt x="719245" y="196865"/>
                </a:lnTo>
                <a:lnTo>
                  <a:pt x="719209" y="197116"/>
                </a:lnTo>
                <a:lnTo>
                  <a:pt x="719245" y="197116"/>
                </a:lnTo>
                <a:lnTo>
                  <a:pt x="719209" y="197368"/>
                </a:lnTo>
                <a:lnTo>
                  <a:pt x="719245" y="197368"/>
                </a:lnTo>
                <a:lnTo>
                  <a:pt x="719209" y="197619"/>
                </a:lnTo>
                <a:lnTo>
                  <a:pt x="719245" y="197619"/>
                </a:lnTo>
                <a:lnTo>
                  <a:pt x="719209" y="197871"/>
                </a:lnTo>
                <a:lnTo>
                  <a:pt x="719245" y="197871"/>
                </a:lnTo>
                <a:lnTo>
                  <a:pt x="719209" y="198122"/>
                </a:lnTo>
                <a:lnTo>
                  <a:pt x="719245" y="198122"/>
                </a:lnTo>
                <a:lnTo>
                  <a:pt x="719209" y="198374"/>
                </a:lnTo>
                <a:lnTo>
                  <a:pt x="719245" y="198374"/>
                </a:lnTo>
                <a:lnTo>
                  <a:pt x="719209" y="198625"/>
                </a:lnTo>
                <a:lnTo>
                  <a:pt x="719245" y="198625"/>
                </a:lnTo>
                <a:lnTo>
                  <a:pt x="719209" y="198877"/>
                </a:lnTo>
                <a:lnTo>
                  <a:pt x="719245" y="198877"/>
                </a:lnTo>
                <a:lnTo>
                  <a:pt x="719209" y="199128"/>
                </a:lnTo>
                <a:lnTo>
                  <a:pt x="719245" y="199128"/>
                </a:lnTo>
                <a:lnTo>
                  <a:pt x="719209" y="199380"/>
                </a:lnTo>
                <a:lnTo>
                  <a:pt x="719245" y="199380"/>
                </a:lnTo>
                <a:lnTo>
                  <a:pt x="719209" y="199631"/>
                </a:lnTo>
                <a:lnTo>
                  <a:pt x="719245" y="199631"/>
                </a:lnTo>
                <a:lnTo>
                  <a:pt x="719209" y="199883"/>
                </a:lnTo>
                <a:lnTo>
                  <a:pt x="719245" y="199883"/>
                </a:lnTo>
                <a:lnTo>
                  <a:pt x="719209" y="200135"/>
                </a:lnTo>
                <a:lnTo>
                  <a:pt x="719245" y="200135"/>
                </a:lnTo>
                <a:lnTo>
                  <a:pt x="719209" y="200386"/>
                </a:lnTo>
                <a:lnTo>
                  <a:pt x="719245" y="200386"/>
                </a:lnTo>
                <a:lnTo>
                  <a:pt x="719209" y="200638"/>
                </a:lnTo>
                <a:lnTo>
                  <a:pt x="719245" y="200638"/>
                </a:lnTo>
                <a:lnTo>
                  <a:pt x="719209" y="200889"/>
                </a:lnTo>
                <a:lnTo>
                  <a:pt x="719245" y="200889"/>
                </a:lnTo>
                <a:lnTo>
                  <a:pt x="719209" y="201141"/>
                </a:lnTo>
                <a:lnTo>
                  <a:pt x="719245" y="201141"/>
                </a:lnTo>
                <a:lnTo>
                  <a:pt x="719209" y="201392"/>
                </a:lnTo>
                <a:lnTo>
                  <a:pt x="719245" y="201392"/>
                </a:lnTo>
                <a:lnTo>
                  <a:pt x="719209" y="201644"/>
                </a:lnTo>
                <a:lnTo>
                  <a:pt x="719245" y="201644"/>
                </a:lnTo>
                <a:lnTo>
                  <a:pt x="719209" y="201895"/>
                </a:lnTo>
                <a:lnTo>
                  <a:pt x="719245" y="201895"/>
                </a:lnTo>
                <a:lnTo>
                  <a:pt x="719209" y="202147"/>
                </a:lnTo>
                <a:lnTo>
                  <a:pt x="719245" y="202147"/>
                </a:lnTo>
                <a:lnTo>
                  <a:pt x="719209" y="202399"/>
                </a:lnTo>
                <a:lnTo>
                  <a:pt x="719245" y="202399"/>
                </a:lnTo>
                <a:lnTo>
                  <a:pt x="719209" y="202650"/>
                </a:lnTo>
                <a:lnTo>
                  <a:pt x="719245" y="202650"/>
                </a:lnTo>
                <a:lnTo>
                  <a:pt x="719209" y="202902"/>
                </a:lnTo>
                <a:lnTo>
                  <a:pt x="719245" y="202902"/>
                </a:lnTo>
                <a:lnTo>
                  <a:pt x="719209" y="203153"/>
                </a:lnTo>
                <a:lnTo>
                  <a:pt x="719245" y="203153"/>
                </a:lnTo>
                <a:lnTo>
                  <a:pt x="719209" y="203405"/>
                </a:lnTo>
                <a:lnTo>
                  <a:pt x="719245" y="203405"/>
                </a:lnTo>
                <a:lnTo>
                  <a:pt x="719209" y="203656"/>
                </a:lnTo>
                <a:lnTo>
                  <a:pt x="719245" y="203656"/>
                </a:lnTo>
                <a:lnTo>
                  <a:pt x="719209" y="203908"/>
                </a:lnTo>
                <a:lnTo>
                  <a:pt x="719245" y="203908"/>
                </a:lnTo>
                <a:lnTo>
                  <a:pt x="719209" y="204159"/>
                </a:lnTo>
                <a:lnTo>
                  <a:pt x="719245" y="204159"/>
                </a:lnTo>
                <a:lnTo>
                  <a:pt x="719209" y="204411"/>
                </a:lnTo>
                <a:lnTo>
                  <a:pt x="719245" y="204411"/>
                </a:lnTo>
                <a:lnTo>
                  <a:pt x="719209" y="204662"/>
                </a:lnTo>
                <a:lnTo>
                  <a:pt x="719245" y="204662"/>
                </a:lnTo>
                <a:lnTo>
                  <a:pt x="719209" y="204914"/>
                </a:lnTo>
                <a:lnTo>
                  <a:pt x="719245" y="204914"/>
                </a:lnTo>
                <a:lnTo>
                  <a:pt x="719209" y="205165"/>
                </a:lnTo>
                <a:lnTo>
                  <a:pt x="719245" y="205165"/>
                </a:lnTo>
                <a:lnTo>
                  <a:pt x="719209" y="205417"/>
                </a:lnTo>
                <a:lnTo>
                  <a:pt x="719245" y="205417"/>
                </a:lnTo>
                <a:lnTo>
                  <a:pt x="719209" y="205669"/>
                </a:lnTo>
                <a:lnTo>
                  <a:pt x="719245" y="205669"/>
                </a:lnTo>
                <a:lnTo>
                  <a:pt x="719209" y="205920"/>
                </a:lnTo>
                <a:lnTo>
                  <a:pt x="719245" y="205920"/>
                </a:lnTo>
                <a:lnTo>
                  <a:pt x="719209" y="206172"/>
                </a:lnTo>
                <a:lnTo>
                  <a:pt x="719245" y="206172"/>
                </a:lnTo>
                <a:lnTo>
                  <a:pt x="719209" y="206423"/>
                </a:lnTo>
                <a:lnTo>
                  <a:pt x="719245" y="206423"/>
                </a:lnTo>
                <a:lnTo>
                  <a:pt x="719209" y="206675"/>
                </a:lnTo>
                <a:lnTo>
                  <a:pt x="719245" y="206675"/>
                </a:lnTo>
                <a:lnTo>
                  <a:pt x="719209" y="206926"/>
                </a:lnTo>
                <a:lnTo>
                  <a:pt x="719245" y="206926"/>
                </a:lnTo>
                <a:lnTo>
                  <a:pt x="719209" y="207178"/>
                </a:lnTo>
                <a:lnTo>
                  <a:pt x="719245" y="207178"/>
                </a:lnTo>
                <a:lnTo>
                  <a:pt x="719209" y="207429"/>
                </a:lnTo>
                <a:lnTo>
                  <a:pt x="719245" y="207429"/>
                </a:lnTo>
                <a:lnTo>
                  <a:pt x="719209" y="207681"/>
                </a:lnTo>
                <a:lnTo>
                  <a:pt x="719245" y="207681"/>
                </a:lnTo>
                <a:lnTo>
                  <a:pt x="719209" y="207933"/>
                </a:lnTo>
                <a:lnTo>
                  <a:pt x="719245" y="207933"/>
                </a:lnTo>
                <a:lnTo>
                  <a:pt x="719209" y="208184"/>
                </a:lnTo>
                <a:lnTo>
                  <a:pt x="719245" y="208184"/>
                </a:lnTo>
                <a:lnTo>
                  <a:pt x="719209" y="208436"/>
                </a:lnTo>
                <a:lnTo>
                  <a:pt x="719245" y="208436"/>
                </a:lnTo>
                <a:lnTo>
                  <a:pt x="719209" y="208687"/>
                </a:lnTo>
                <a:lnTo>
                  <a:pt x="719245" y="208687"/>
                </a:lnTo>
                <a:lnTo>
                  <a:pt x="719209" y="208939"/>
                </a:lnTo>
                <a:lnTo>
                  <a:pt x="719245" y="208939"/>
                </a:lnTo>
                <a:lnTo>
                  <a:pt x="719209" y="209190"/>
                </a:lnTo>
                <a:lnTo>
                  <a:pt x="719245" y="209190"/>
                </a:lnTo>
                <a:lnTo>
                  <a:pt x="719209" y="209442"/>
                </a:lnTo>
                <a:lnTo>
                  <a:pt x="719245" y="209442"/>
                </a:lnTo>
                <a:lnTo>
                  <a:pt x="719209" y="209693"/>
                </a:lnTo>
                <a:lnTo>
                  <a:pt x="719245" y="209693"/>
                </a:lnTo>
                <a:lnTo>
                  <a:pt x="719209" y="209945"/>
                </a:lnTo>
                <a:lnTo>
                  <a:pt x="719245" y="209945"/>
                </a:lnTo>
                <a:lnTo>
                  <a:pt x="719209" y="210196"/>
                </a:lnTo>
                <a:lnTo>
                  <a:pt x="719245" y="210196"/>
                </a:lnTo>
                <a:lnTo>
                  <a:pt x="719209" y="210448"/>
                </a:lnTo>
                <a:lnTo>
                  <a:pt x="719245" y="210448"/>
                </a:lnTo>
                <a:lnTo>
                  <a:pt x="719209" y="210699"/>
                </a:lnTo>
                <a:lnTo>
                  <a:pt x="719245" y="210699"/>
                </a:lnTo>
                <a:lnTo>
                  <a:pt x="719209" y="210951"/>
                </a:lnTo>
                <a:lnTo>
                  <a:pt x="719245" y="210951"/>
                </a:lnTo>
                <a:lnTo>
                  <a:pt x="719209" y="211202"/>
                </a:lnTo>
                <a:lnTo>
                  <a:pt x="719245" y="211202"/>
                </a:lnTo>
                <a:lnTo>
                  <a:pt x="719209" y="211454"/>
                </a:lnTo>
                <a:lnTo>
                  <a:pt x="719245" y="211454"/>
                </a:lnTo>
                <a:lnTo>
                  <a:pt x="719209" y="211706"/>
                </a:lnTo>
                <a:lnTo>
                  <a:pt x="719245" y="211706"/>
                </a:lnTo>
                <a:lnTo>
                  <a:pt x="719209" y="211957"/>
                </a:lnTo>
                <a:lnTo>
                  <a:pt x="719245" y="211957"/>
                </a:lnTo>
                <a:lnTo>
                  <a:pt x="719209" y="212209"/>
                </a:lnTo>
                <a:lnTo>
                  <a:pt x="719245" y="212209"/>
                </a:lnTo>
                <a:lnTo>
                  <a:pt x="719209" y="212460"/>
                </a:lnTo>
                <a:lnTo>
                  <a:pt x="719245" y="212460"/>
                </a:lnTo>
                <a:lnTo>
                  <a:pt x="719209" y="212712"/>
                </a:lnTo>
                <a:lnTo>
                  <a:pt x="719245" y="212712"/>
                </a:lnTo>
                <a:lnTo>
                  <a:pt x="719209" y="212963"/>
                </a:lnTo>
                <a:lnTo>
                  <a:pt x="719245" y="212963"/>
                </a:lnTo>
                <a:lnTo>
                  <a:pt x="719209" y="213215"/>
                </a:lnTo>
                <a:lnTo>
                  <a:pt x="719245" y="213215"/>
                </a:lnTo>
                <a:lnTo>
                  <a:pt x="719209" y="213466"/>
                </a:lnTo>
                <a:lnTo>
                  <a:pt x="719245" y="213466"/>
                </a:lnTo>
                <a:lnTo>
                  <a:pt x="719209" y="213718"/>
                </a:lnTo>
                <a:lnTo>
                  <a:pt x="719245" y="213718"/>
                </a:lnTo>
                <a:lnTo>
                  <a:pt x="719209" y="213970"/>
                </a:lnTo>
                <a:lnTo>
                  <a:pt x="719245" y="213970"/>
                </a:lnTo>
                <a:lnTo>
                  <a:pt x="719209" y="214221"/>
                </a:lnTo>
                <a:lnTo>
                  <a:pt x="719245" y="214221"/>
                </a:lnTo>
                <a:lnTo>
                  <a:pt x="719209" y="214473"/>
                </a:lnTo>
                <a:lnTo>
                  <a:pt x="719245" y="214473"/>
                </a:lnTo>
                <a:lnTo>
                  <a:pt x="719209" y="214724"/>
                </a:lnTo>
                <a:lnTo>
                  <a:pt x="719245" y="214724"/>
                </a:lnTo>
                <a:lnTo>
                  <a:pt x="719209" y="214976"/>
                </a:lnTo>
                <a:lnTo>
                  <a:pt x="719245" y="214976"/>
                </a:lnTo>
                <a:lnTo>
                  <a:pt x="719209" y="215227"/>
                </a:lnTo>
                <a:lnTo>
                  <a:pt x="719245" y="215227"/>
                </a:lnTo>
                <a:lnTo>
                  <a:pt x="719209" y="215479"/>
                </a:lnTo>
                <a:lnTo>
                  <a:pt x="719245" y="215479"/>
                </a:lnTo>
                <a:lnTo>
                  <a:pt x="719209" y="215730"/>
                </a:lnTo>
                <a:lnTo>
                  <a:pt x="719245" y="215730"/>
                </a:lnTo>
                <a:lnTo>
                  <a:pt x="719209" y="215982"/>
                </a:lnTo>
                <a:lnTo>
                  <a:pt x="719245" y="215982"/>
                </a:lnTo>
                <a:lnTo>
                  <a:pt x="719209" y="216233"/>
                </a:lnTo>
                <a:lnTo>
                  <a:pt x="719245" y="216233"/>
                </a:lnTo>
                <a:lnTo>
                  <a:pt x="719209" y="216485"/>
                </a:lnTo>
                <a:lnTo>
                  <a:pt x="719245" y="216485"/>
                </a:lnTo>
                <a:lnTo>
                  <a:pt x="719209" y="216736"/>
                </a:lnTo>
                <a:lnTo>
                  <a:pt x="719245" y="216736"/>
                </a:lnTo>
                <a:lnTo>
                  <a:pt x="719209" y="216988"/>
                </a:lnTo>
                <a:lnTo>
                  <a:pt x="719245" y="216988"/>
                </a:lnTo>
                <a:lnTo>
                  <a:pt x="705470" y="312581"/>
                </a:lnTo>
                <a:cubicBezTo>
                  <a:pt x="704635" y="303814"/>
                  <a:pt x="701295" y="297971"/>
                  <a:pt x="695869" y="295048"/>
                </a:cubicBezTo>
                <a:cubicBezTo>
                  <a:pt x="690441" y="292127"/>
                  <a:pt x="685433" y="290874"/>
                  <a:pt x="680424" y="290874"/>
                </a:cubicBezTo>
                <a:lnTo>
                  <a:pt x="249210" y="290874"/>
                </a:lnTo>
                <a:lnTo>
                  <a:pt x="210901" y="352734"/>
                </a:lnTo>
                <a:lnTo>
                  <a:pt x="670405" y="352734"/>
                </a:lnTo>
                <a:lnTo>
                  <a:pt x="670369" y="352986"/>
                </a:lnTo>
                <a:lnTo>
                  <a:pt x="670405" y="352986"/>
                </a:lnTo>
                <a:lnTo>
                  <a:pt x="670368" y="353237"/>
                </a:lnTo>
                <a:lnTo>
                  <a:pt x="670405" y="353237"/>
                </a:lnTo>
                <a:lnTo>
                  <a:pt x="670368" y="353489"/>
                </a:lnTo>
                <a:lnTo>
                  <a:pt x="670405" y="353489"/>
                </a:lnTo>
                <a:lnTo>
                  <a:pt x="670368" y="353740"/>
                </a:lnTo>
                <a:lnTo>
                  <a:pt x="670405" y="353740"/>
                </a:lnTo>
                <a:lnTo>
                  <a:pt x="670368" y="353992"/>
                </a:lnTo>
                <a:lnTo>
                  <a:pt x="670405" y="353992"/>
                </a:lnTo>
                <a:lnTo>
                  <a:pt x="670368" y="354243"/>
                </a:lnTo>
                <a:lnTo>
                  <a:pt x="670405" y="354243"/>
                </a:lnTo>
                <a:lnTo>
                  <a:pt x="670368" y="354495"/>
                </a:lnTo>
                <a:lnTo>
                  <a:pt x="670405" y="354495"/>
                </a:lnTo>
                <a:lnTo>
                  <a:pt x="670368" y="354746"/>
                </a:lnTo>
                <a:lnTo>
                  <a:pt x="670405" y="354746"/>
                </a:lnTo>
                <a:lnTo>
                  <a:pt x="670368" y="354998"/>
                </a:lnTo>
                <a:lnTo>
                  <a:pt x="670405" y="354998"/>
                </a:lnTo>
                <a:lnTo>
                  <a:pt x="670368" y="355249"/>
                </a:lnTo>
                <a:lnTo>
                  <a:pt x="670405" y="355249"/>
                </a:lnTo>
                <a:lnTo>
                  <a:pt x="670368" y="355501"/>
                </a:lnTo>
                <a:lnTo>
                  <a:pt x="670405" y="355501"/>
                </a:lnTo>
                <a:lnTo>
                  <a:pt x="670368" y="355752"/>
                </a:lnTo>
                <a:lnTo>
                  <a:pt x="670405" y="355752"/>
                </a:lnTo>
                <a:lnTo>
                  <a:pt x="670368" y="356004"/>
                </a:lnTo>
                <a:lnTo>
                  <a:pt x="670405" y="356004"/>
                </a:lnTo>
                <a:lnTo>
                  <a:pt x="670368" y="356256"/>
                </a:lnTo>
                <a:lnTo>
                  <a:pt x="670405" y="356256"/>
                </a:lnTo>
                <a:lnTo>
                  <a:pt x="670368" y="356507"/>
                </a:lnTo>
                <a:lnTo>
                  <a:pt x="670405" y="356507"/>
                </a:lnTo>
                <a:lnTo>
                  <a:pt x="670368" y="356759"/>
                </a:lnTo>
                <a:lnTo>
                  <a:pt x="670405" y="356759"/>
                </a:lnTo>
                <a:lnTo>
                  <a:pt x="670368" y="357010"/>
                </a:lnTo>
                <a:lnTo>
                  <a:pt x="670405" y="357010"/>
                </a:lnTo>
                <a:lnTo>
                  <a:pt x="670368" y="357262"/>
                </a:lnTo>
                <a:lnTo>
                  <a:pt x="670405" y="357262"/>
                </a:lnTo>
                <a:lnTo>
                  <a:pt x="670368" y="357513"/>
                </a:lnTo>
                <a:lnTo>
                  <a:pt x="670405" y="357513"/>
                </a:lnTo>
                <a:lnTo>
                  <a:pt x="670368" y="357765"/>
                </a:lnTo>
                <a:lnTo>
                  <a:pt x="670405" y="357765"/>
                </a:lnTo>
                <a:lnTo>
                  <a:pt x="670368" y="358016"/>
                </a:lnTo>
                <a:lnTo>
                  <a:pt x="670405" y="358016"/>
                </a:lnTo>
                <a:lnTo>
                  <a:pt x="670368" y="358268"/>
                </a:lnTo>
                <a:lnTo>
                  <a:pt x="670405" y="358268"/>
                </a:lnTo>
                <a:lnTo>
                  <a:pt x="670368" y="358520"/>
                </a:lnTo>
                <a:lnTo>
                  <a:pt x="670405" y="358520"/>
                </a:lnTo>
                <a:lnTo>
                  <a:pt x="670368" y="358771"/>
                </a:lnTo>
                <a:lnTo>
                  <a:pt x="670405" y="358771"/>
                </a:lnTo>
                <a:lnTo>
                  <a:pt x="670368" y="359023"/>
                </a:lnTo>
                <a:lnTo>
                  <a:pt x="670405" y="359023"/>
                </a:lnTo>
                <a:lnTo>
                  <a:pt x="670368" y="359274"/>
                </a:lnTo>
                <a:lnTo>
                  <a:pt x="670405" y="359274"/>
                </a:lnTo>
                <a:lnTo>
                  <a:pt x="670368" y="359526"/>
                </a:lnTo>
                <a:lnTo>
                  <a:pt x="670405" y="359526"/>
                </a:lnTo>
                <a:lnTo>
                  <a:pt x="670368" y="359777"/>
                </a:lnTo>
                <a:lnTo>
                  <a:pt x="670405" y="359777"/>
                </a:lnTo>
                <a:lnTo>
                  <a:pt x="670368" y="360029"/>
                </a:lnTo>
                <a:lnTo>
                  <a:pt x="670405" y="360029"/>
                </a:lnTo>
                <a:lnTo>
                  <a:pt x="670368" y="360280"/>
                </a:lnTo>
                <a:lnTo>
                  <a:pt x="670405" y="360280"/>
                </a:lnTo>
                <a:lnTo>
                  <a:pt x="670368" y="360532"/>
                </a:lnTo>
                <a:lnTo>
                  <a:pt x="670405" y="360532"/>
                </a:lnTo>
                <a:lnTo>
                  <a:pt x="670368" y="360783"/>
                </a:lnTo>
                <a:lnTo>
                  <a:pt x="670405" y="360783"/>
                </a:lnTo>
                <a:lnTo>
                  <a:pt x="670368" y="361035"/>
                </a:lnTo>
                <a:lnTo>
                  <a:pt x="670405" y="361035"/>
                </a:lnTo>
                <a:lnTo>
                  <a:pt x="670368" y="361286"/>
                </a:lnTo>
                <a:lnTo>
                  <a:pt x="670405" y="361286"/>
                </a:lnTo>
                <a:lnTo>
                  <a:pt x="670368" y="361538"/>
                </a:lnTo>
                <a:lnTo>
                  <a:pt x="670405" y="361538"/>
                </a:lnTo>
                <a:lnTo>
                  <a:pt x="670368" y="361790"/>
                </a:lnTo>
                <a:lnTo>
                  <a:pt x="670405" y="361790"/>
                </a:lnTo>
                <a:lnTo>
                  <a:pt x="670368" y="362041"/>
                </a:lnTo>
                <a:lnTo>
                  <a:pt x="670405" y="362041"/>
                </a:lnTo>
                <a:lnTo>
                  <a:pt x="670368" y="362293"/>
                </a:lnTo>
                <a:lnTo>
                  <a:pt x="670405" y="362293"/>
                </a:lnTo>
                <a:lnTo>
                  <a:pt x="670368" y="362544"/>
                </a:lnTo>
                <a:lnTo>
                  <a:pt x="670405" y="362544"/>
                </a:lnTo>
                <a:lnTo>
                  <a:pt x="670368" y="362796"/>
                </a:lnTo>
                <a:lnTo>
                  <a:pt x="670405" y="362796"/>
                </a:lnTo>
                <a:lnTo>
                  <a:pt x="670368" y="363047"/>
                </a:lnTo>
                <a:lnTo>
                  <a:pt x="670405" y="363047"/>
                </a:lnTo>
                <a:lnTo>
                  <a:pt x="670368" y="363299"/>
                </a:lnTo>
                <a:lnTo>
                  <a:pt x="670405" y="363299"/>
                </a:lnTo>
                <a:lnTo>
                  <a:pt x="670368" y="363550"/>
                </a:lnTo>
                <a:lnTo>
                  <a:pt x="670405" y="363550"/>
                </a:lnTo>
                <a:lnTo>
                  <a:pt x="670368" y="363802"/>
                </a:lnTo>
                <a:lnTo>
                  <a:pt x="670405" y="363802"/>
                </a:lnTo>
                <a:lnTo>
                  <a:pt x="670368" y="364054"/>
                </a:lnTo>
                <a:lnTo>
                  <a:pt x="670405" y="364054"/>
                </a:lnTo>
                <a:lnTo>
                  <a:pt x="670368" y="364305"/>
                </a:lnTo>
                <a:lnTo>
                  <a:pt x="670405" y="364305"/>
                </a:lnTo>
                <a:lnTo>
                  <a:pt x="670368" y="364557"/>
                </a:lnTo>
                <a:lnTo>
                  <a:pt x="670405" y="364557"/>
                </a:lnTo>
                <a:lnTo>
                  <a:pt x="670368" y="364808"/>
                </a:lnTo>
                <a:lnTo>
                  <a:pt x="670405" y="364808"/>
                </a:lnTo>
                <a:lnTo>
                  <a:pt x="670368" y="365060"/>
                </a:lnTo>
                <a:lnTo>
                  <a:pt x="670405" y="365060"/>
                </a:lnTo>
                <a:lnTo>
                  <a:pt x="670368" y="365311"/>
                </a:lnTo>
                <a:lnTo>
                  <a:pt x="670405" y="365311"/>
                </a:lnTo>
                <a:lnTo>
                  <a:pt x="670368" y="365563"/>
                </a:lnTo>
                <a:lnTo>
                  <a:pt x="670405" y="365563"/>
                </a:lnTo>
                <a:lnTo>
                  <a:pt x="670368" y="365814"/>
                </a:lnTo>
                <a:lnTo>
                  <a:pt x="670405" y="365814"/>
                </a:lnTo>
                <a:lnTo>
                  <a:pt x="670368" y="366066"/>
                </a:lnTo>
                <a:lnTo>
                  <a:pt x="670405" y="366066"/>
                </a:lnTo>
                <a:lnTo>
                  <a:pt x="670368" y="366317"/>
                </a:lnTo>
                <a:lnTo>
                  <a:pt x="670405" y="366317"/>
                </a:lnTo>
                <a:lnTo>
                  <a:pt x="670368" y="366569"/>
                </a:lnTo>
                <a:lnTo>
                  <a:pt x="670405" y="366569"/>
                </a:lnTo>
                <a:lnTo>
                  <a:pt x="670368" y="366820"/>
                </a:lnTo>
                <a:lnTo>
                  <a:pt x="670405" y="366820"/>
                </a:lnTo>
                <a:lnTo>
                  <a:pt x="670368" y="367072"/>
                </a:lnTo>
                <a:lnTo>
                  <a:pt x="670405" y="367072"/>
                </a:lnTo>
                <a:lnTo>
                  <a:pt x="670368" y="367323"/>
                </a:lnTo>
                <a:lnTo>
                  <a:pt x="670405" y="367323"/>
                </a:lnTo>
                <a:lnTo>
                  <a:pt x="670368" y="367575"/>
                </a:lnTo>
                <a:lnTo>
                  <a:pt x="670405" y="367575"/>
                </a:lnTo>
                <a:lnTo>
                  <a:pt x="670368" y="367827"/>
                </a:lnTo>
                <a:lnTo>
                  <a:pt x="670405" y="367827"/>
                </a:lnTo>
                <a:lnTo>
                  <a:pt x="670368" y="368078"/>
                </a:lnTo>
                <a:lnTo>
                  <a:pt x="670405" y="368078"/>
                </a:lnTo>
                <a:lnTo>
                  <a:pt x="670368" y="368330"/>
                </a:lnTo>
                <a:lnTo>
                  <a:pt x="670405" y="368330"/>
                </a:lnTo>
                <a:lnTo>
                  <a:pt x="670368" y="368581"/>
                </a:lnTo>
                <a:lnTo>
                  <a:pt x="670405" y="368581"/>
                </a:lnTo>
                <a:lnTo>
                  <a:pt x="670368" y="368833"/>
                </a:lnTo>
                <a:lnTo>
                  <a:pt x="670405" y="368833"/>
                </a:lnTo>
                <a:lnTo>
                  <a:pt x="670368" y="369084"/>
                </a:lnTo>
                <a:lnTo>
                  <a:pt x="670405" y="369084"/>
                </a:lnTo>
                <a:lnTo>
                  <a:pt x="670368" y="369336"/>
                </a:lnTo>
                <a:lnTo>
                  <a:pt x="670405" y="369336"/>
                </a:lnTo>
                <a:lnTo>
                  <a:pt x="670368" y="369587"/>
                </a:lnTo>
                <a:lnTo>
                  <a:pt x="670405" y="369587"/>
                </a:lnTo>
                <a:lnTo>
                  <a:pt x="670368" y="369839"/>
                </a:lnTo>
                <a:lnTo>
                  <a:pt x="670405" y="369839"/>
                </a:lnTo>
                <a:lnTo>
                  <a:pt x="670368" y="370091"/>
                </a:lnTo>
                <a:lnTo>
                  <a:pt x="670405" y="370091"/>
                </a:lnTo>
                <a:lnTo>
                  <a:pt x="670368" y="370342"/>
                </a:lnTo>
                <a:lnTo>
                  <a:pt x="670405" y="370342"/>
                </a:lnTo>
                <a:lnTo>
                  <a:pt x="670368" y="370594"/>
                </a:lnTo>
                <a:lnTo>
                  <a:pt x="670405" y="370594"/>
                </a:lnTo>
                <a:lnTo>
                  <a:pt x="670368" y="370845"/>
                </a:lnTo>
                <a:lnTo>
                  <a:pt x="670405" y="370845"/>
                </a:lnTo>
                <a:lnTo>
                  <a:pt x="670368" y="371097"/>
                </a:lnTo>
                <a:lnTo>
                  <a:pt x="670405" y="371097"/>
                </a:lnTo>
                <a:lnTo>
                  <a:pt x="670368" y="371348"/>
                </a:lnTo>
                <a:lnTo>
                  <a:pt x="670405" y="371348"/>
                </a:lnTo>
                <a:lnTo>
                  <a:pt x="670368" y="371600"/>
                </a:lnTo>
                <a:lnTo>
                  <a:pt x="670405" y="371600"/>
                </a:lnTo>
                <a:lnTo>
                  <a:pt x="670368" y="371851"/>
                </a:lnTo>
                <a:lnTo>
                  <a:pt x="670405" y="371851"/>
                </a:lnTo>
                <a:lnTo>
                  <a:pt x="670368" y="372103"/>
                </a:lnTo>
                <a:lnTo>
                  <a:pt x="670405" y="372103"/>
                </a:lnTo>
                <a:lnTo>
                  <a:pt x="670368" y="372354"/>
                </a:lnTo>
                <a:lnTo>
                  <a:pt x="670405" y="372354"/>
                </a:lnTo>
                <a:lnTo>
                  <a:pt x="670368" y="372606"/>
                </a:lnTo>
                <a:lnTo>
                  <a:pt x="670405" y="372606"/>
                </a:lnTo>
                <a:lnTo>
                  <a:pt x="670368" y="372857"/>
                </a:lnTo>
                <a:lnTo>
                  <a:pt x="670405" y="372857"/>
                </a:lnTo>
                <a:lnTo>
                  <a:pt x="670368" y="373109"/>
                </a:lnTo>
                <a:lnTo>
                  <a:pt x="670405" y="373109"/>
                </a:lnTo>
                <a:lnTo>
                  <a:pt x="659551" y="446996"/>
                </a:lnTo>
                <a:lnTo>
                  <a:pt x="487706" y="560357"/>
                </a:lnTo>
                <a:lnTo>
                  <a:pt x="591509" y="570637"/>
                </a:lnTo>
                <a:lnTo>
                  <a:pt x="591474" y="570886"/>
                </a:lnTo>
                <a:lnTo>
                  <a:pt x="591509" y="570889"/>
                </a:lnTo>
                <a:lnTo>
                  <a:pt x="591473" y="571137"/>
                </a:lnTo>
                <a:lnTo>
                  <a:pt x="591509" y="571140"/>
                </a:lnTo>
                <a:lnTo>
                  <a:pt x="591474" y="571389"/>
                </a:lnTo>
                <a:lnTo>
                  <a:pt x="591509" y="571392"/>
                </a:lnTo>
                <a:lnTo>
                  <a:pt x="591474" y="571640"/>
                </a:lnTo>
                <a:lnTo>
                  <a:pt x="591509" y="571643"/>
                </a:lnTo>
                <a:lnTo>
                  <a:pt x="591474" y="571892"/>
                </a:lnTo>
                <a:lnTo>
                  <a:pt x="591509" y="571895"/>
                </a:lnTo>
                <a:lnTo>
                  <a:pt x="591474" y="572143"/>
                </a:lnTo>
                <a:lnTo>
                  <a:pt x="591509" y="572146"/>
                </a:lnTo>
                <a:lnTo>
                  <a:pt x="591474" y="572395"/>
                </a:lnTo>
                <a:lnTo>
                  <a:pt x="591509" y="572398"/>
                </a:lnTo>
                <a:lnTo>
                  <a:pt x="591474" y="572646"/>
                </a:lnTo>
                <a:lnTo>
                  <a:pt x="591509" y="572649"/>
                </a:lnTo>
                <a:lnTo>
                  <a:pt x="591474" y="572898"/>
                </a:lnTo>
                <a:lnTo>
                  <a:pt x="591509" y="572901"/>
                </a:lnTo>
                <a:lnTo>
                  <a:pt x="591474" y="573149"/>
                </a:lnTo>
                <a:lnTo>
                  <a:pt x="591509" y="573152"/>
                </a:lnTo>
                <a:lnTo>
                  <a:pt x="591474" y="573401"/>
                </a:lnTo>
                <a:lnTo>
                  <a:pt x="591509" y="573404"/>
                </a:lnTo>
                <a:lnTo>
                  <a:pt x="591474" y="573652"/>
                </a:lnTo>
                <a:lnTo>
                  <a:pt x="591509" y="573655"/>
                </a:lnTo>
                <a:lnTo>
                  <a:pt x="591474" y="573904"/>
                </a:lnTo>
                <a:lnTo>
                  <a:pt x="591509" y="573907"/>
                </a:lnTo>
                <a:lnTo>
                  <a:pt x="591474" y="574156"/>
                </a:lnTo>
                <a:lnTo>
                  <a:pt x="591509" y="574159"/>
                </a:lnTo>
                <a:lnTo>
                  <a:pt x="591474" y="574407"/>
                </a:lnTo>
                <a:lnTo>
                  <a:pt x="591509" y="574410"/>
                </a:lnTo>
                <a:lnTo>
                  <a:pt x="591474" y="574659"/>
                </a:lnTo>
                <a:lnTo>
                  <a:pt x="591509" y="574662"/>
                </a:lnTo>
                <a:lnTo>
                  <a:pt x="591474" y="574910"/>
                </a:lnTo>
                <a:lnTo>
                  <a:pt x="591509" y="574913"/>
                </a:lnTo>
                <a:lnTo>
                  <a:pt x="591474" y="575162"/>
                </a:lnTo>
                <a:lnTo>
                  <a:pt x="591509" y="575165"/>
                </a:lnTo>
                <a:lnTo>
                  <a:pt x="591474" y="575413"/>
                </a:lnTo>
                <a:lnTo>
                  <a:pt x="591509" y="575416"/>
                </a:lnTo>
                <a:lnTo>
                  <a:pt x="591474" y="575665"/>
                </a:lnTo>
                <a:lnTo>
                  <a:pt x="591509" y="575668"/>
                </a:lnTo>
                <a:lnTo>
                  <a:pt x="591474" y="575916"/>
                </a:lnTo>
                <a:lnTo>
                  <a:pt x="591509" y="575919"/>
                </a:lnTo>
                <a:lnTo>
                  <a:pt x="591474" y="576168"/>
                </a:lnTo>
                <a:lnTo>
                  <a:pt x="591509" y="576171"/>
                </a:lnTo>
                <a:lnTo>
                  <a:pt x="591474" y="576420"/>
                </a:lnTo>
                <a:lnTo>
                  <a:pt x="591509" y="576423"/>
                </a:lnTo>
                <a:lnTo>
                  <a:pt x="591474" y="576671"/>
                </a:lnTo>
                <a:lnTo>
                  <a:pt x="591509" y="576674"/>
                </a:lnTo>
                <a:lnTo>
                  <a:pt x="591474" y="576923"/>
                </a:lnTo>
                <a:lnTo>
                  <a:pt x="591509" y="576926"/>
                </a:lnTo>
                <a:lnTo>
                  <a:pt x="591474" y="577174"/>
                </a:lnTo>
                <a:lnTo>
                  <a:pt x="591509" y="577177"/>
                </a:lnTo>
                <a:lnTo>
                  <a:pt x="591474" y="577426"/>
                </a:lnTo>
                <a:lnTo>
                  <a:pt x="591509" y="577429"/>
                </a:lnTo>
                <a:lnTo>
                  <a:pt x="591474" y="577677"/>
                </a:lnTo>
                <a:lnTo>
                  <a:pt x="591509" y="577680"/>
                </a:lnTo>
                <a:lnTo>
                  <a:pt x="591474" y="577929"/>
                </a:lnTo>
                <a:lnTo>
                  <a:pt x="591509" y="577932"/>
                </a:lnTo>
                <a:lnTo>
                  <a:pt x="591474" y="578180"/>
                </a:lnTo>
                <a:lnTo>
                  <a:pt x="591509" y="578183"/>
                </a:lnTo>
                <a:lnTo>
                  <a:pt x="591474" y="578432"/>
                </a:lnTo>
                <a:lnTo>
                  <a:pt x="591509" y="578435"/>
                </a:lnTo>
                <a:lnTo>
                  <a:pt x="591474" y="578683"/>
                </a:lnTo>
                <a:lnTo>
                  <a:pt x="591509" y="578686"/>
                </a:lnTo>
                <a:lnTo>
                  <a:pt x="591474" y="578935"/>
                </a:lnTo>
                <a:lnTo>
                  <a:pt x="591509" y="578938"/>
                </a:lnTo>
                <a:lnTo>
                  <a:pt x="591474" y="579186"/>
                </a:lnTo>
                <a:lnTo>
                  <a:pt x="591509" y="579189"/>
                </a:lnTo>
                <a:lnTo>
                  <a:pt x="591474" y="579438"/>
                </a:lnTo>
                <a:lnTo>
                  <a:pt x="591509" y="579441"/>
                </a:lnTo>
                <a:lnTo>
                  <a:pt x="591474" y="579690"/>
                </a:lnTo>
                <a:lnTo>
                  <a:pt x="591509" y="579693"/>
                </a:lnTo>
                <a:lnTo>
                  <a:pt x="591474" y="579941"/>
                </a:lnTo>
                <a:lnTo>
                  <a:pt x="591509" y="579944"/>
                </a:lnTo>
                <a:lnTo>
                  <a:pt x="591474" y="580193"/>
                </a:lnTo>
                <a:lnTo>
                  <a:pt x="591509" y="580196"/>
                </a:lnTo>
                <a:lnTo>
                  <a:pt x="591474" y="580444"/>
                </a:lnTo>
                <a:lnTo>
                  <a:pt x="591509" y="580447"/>
                </a:lnTo>
                <a:lnTo>
                  <a:pt x="591474" y="580696"/>
                </a:lnTo>
                <a:lnTo>
                  <a:pt x="591509" y="580699"/>
                </a:lnTo>
                <a:lnTo>
                  <a:pt x="591474" y="580947"/>
                </a:lnTo>
                <a:lnTo>
                  <a:pt x="591509" y="580950"/>
                </a:lnTo>
                <a:lnTo>
                  <a:pt x="591474" y="581199"/>
                </a:lnTo>
                <a:lnTo>
                  <a:pt x="591509" y="581202"/>
                </a:lnTo>
                <a:lnTo>
                  <a:pt x="591474" y="581450"/>
                </a:lnTo>
                <a:lnTo>
                  <a:pt x="591509" y="581453"/>
                </a:lnTo>
                <a:lnTo>
                  <a:pt x="591474" y="581702"/>
                </a:lnTo>
                <a:lnTo>
                  <a:pt x="591509" y="581705"/>
                </a:lnTo>
                <a:lnTo>
                  <a:pt x="591474" y="581954"/>
                </a:lnTo>
                <a:lnTo>
                  <a:pt x="591509" y="581957"/>
                </a:lnTo>
                <a:lnTo>
                  <a:pt x="591474" y="582205"/>
                </a:lnTo>
                <a:lnTo>
                  <a:pt x="591509" y="582208"/>
                </a:lnTo>
                <a:lnTo>
                  <a:pt x="591474" y="582457"/>
                </a:lnTo>
                <a:lnTo>
                  <a:pt x="591509" y="582460"/>
                </a:lnTo>
                <a:lnTo>
                  <a:pt x="591474" y="582708"/>
                </a:lnTo>
                <a:lnTo>
                  <a:pt x="591509" y="582711"/>
                </a:lnTo>
                <a:lnTo>
                  <a:pt x="591474" y="582960"/>
                </a:lnTo>
                <a:lnTo>
                  <a:pt x="591509" y="582963"/>
                </a:lnTo>
                <a:lnTo>
                  <a:pt x="591474" y="583211"/>
                </a:lnTo>
                <a:lnTo>
                  <a:pt x="591509" y="583214"/>
                </a:lnTo>
                <a:lnTo>
                  <a:pt x="591474" y="583463"/>
                </a:lnTo>
                <a:lnTo>
                  <a:pt x="591509" y="583466"/>
                </a:lnTo>
                <a:lnTo>
                  <a:pt x="591474" y="583714"/>
                </a:lnTo>
                <a:lnTo>
                  <a:pt x="591509" y="583717"/>
                </a:lnTo>
                <a:lnTo>
                  <a:pt x="591474" y="583966"/>
                </a:lnTo>
                <a:lnTo>
                  <a:pt x="591509" y="583969"/>
                </a:lnTo>
                <a:lnTo>
                  <a:pt x="591474" y="584217"/>
                </a:lnTo>
                <a:lnTo>
                  <a:pt x="591509" y="584220"/>
                </a:lnTo>
                <a:lnTo>
                  <a:pt x="591474" y="584469"/>
                </a:lnTo>
                <a:lnTo>
                  <a:pt x="591509" y="584472"/>
                </a:lnTo>
                <a:lnTo>
                  <a:pt x="591474" y="584720"/>
                </a:lnTo>
                <a:lnTo>
                  <a:pt x="591509" y="584723"/>
                </a:lnTo>
                <a:lnTo>
                  <a:pt x="591474" y="584972"/>
                </a:lnTo>
                <a:lnTo>
                  <a:pt x="591509" y="584975"/>
                </a:lnTo>
                <a:lnTo>
                  <a:pt x="591474" y="585223"/>
                </a:lnTo>
                <a:lnTo>
                  <a:pt x="591509" y="585226"/>
                </a:lnTo>
                <a:lnTo>
                  <a:pt x="591474" y="585475"/>
                </a:lnTo>
                <a:lnTo>
                  <a:pt x="591509" y="585478"/>
                </a:lnTo>
                <a:lnTo>
                  <a:pt x="591474" y="585727"/>
                </a:lnTo>
                <a:lnTo>
                  <a:pt x="591509" y="585730"/>
                </a:lnTo>
                <a:lnTo>
                  <a:pt x="591474" y="585978"/>
                </a:lnTo>
                <a:lnTo>
                  <a:pt x="591509" y="585981"/>
                </a:lnTo>
                <a:lnTo>
                  <a:pt x="591474" y="586230"/>
                </a:lnTo>
                <a:lnTo>
                  <a:pt x="591509" y="586233"/>
                </a:lnTo>
                <a:lnTo>
                  <a:pt x="591474" y="586481"/>
                </a:lnTo>
                <a:lnTo>
                  <a:pt x="591509" y="586484"/>
                </a:lnTo>
                <a:lnTo>
                  <a:pt x="591474" y="586733"/>
                </a:lnTo>
                <a:lnTo>
                  <a:pt x="591509" y="586736"/>
                </a:lnTo>
                <a:lnTo>
                  <a:pt x="591474" y="586984"/>
                </a:lnTo>
                <a:lnTo>
                  <a:pt x="591509" y="586987"/>
                </a:lnTo>
                <a:lnTo>
                  <a:pt x="591474" y="587236"/>
                </a:lnTo>
                <a:lnTo>
                  <a:pt x="591509" y="587239"/>
                </a:lnTo>
                <a:lnTo>
                  <a:pt x="591474" y="587487"/>
                </a:lnTo>
                <a:lnTo>
                  <a:pt x="591509" y="587490"/>
                </a:lnTo>
                <a:lnTo>
                  <a:pt x="591474" y="587739"/>
                </a:lnTo>
                <a:lnTo>
                  <a:pt x="591509" y="587742"/>
                </a:lnTo>
                <a:lnTo>
                  <a:pt x="591474" y="587991"/>
                </a:lnTo>
                <a:lnTo>
                  <a:pt x="591509" y="587994"/>
                </a:lnTo>
                <a:lnTo>
                  <a:pt x="591474" y="588242"/>
                </a:lnTo>
                <a:lnTo>
                  <a:pt x="591509" y="588245"/>
                </a:lnTo>
                <a:lnTo>
                  <a:pt x="591474" y="588494"/>
                </a:lnTo>
                <a:lnTo>
                  <a:pt x="591509" y="588497"/>
                </a:lnTo>
                <a:lnTo>
                  <a:pt x="591474" y="588745"/>
                </a:lnTo>
                <a:lnTo>
                  <a:pt x="591509" y="588748"/>
                </a:lnTo>
                <a:lnTo>
                  <a:pt x="591474" y="588997"/>
                </a:lnTo>
                <a:lnTo>
                  <a:pt x="591509" y="589000"/>
                </a:lnTo>
                <a:lnTo>
                  <a:pt x="591474" y="589248"/>
                </a:lnTo>
                <a:lnTo>
                  <a:pt x="591509" y="589251"/>
                </a:lnTo>
                <a:lnTo>
                  <a:pt x="591474" y="589500"/>
                </a:lnTo>
                <a:lnTo>
                  <a:pt x="591509" y="589503"/>
                </a:lnTo>
                <a:lnTo>
                  <a:pt x="591474" y="589751"/>
                </a:lnTo>
                <a:lnTo>
                  <a:pt x="591509" y="589754"/>
                </a:lnTo>
                <a:lnTo>
                  <a:pt x="591474" y="590003"/>
                </a:lnTo>
                <a:lnTo>
                  <a:pt x="591509" y="590006"/>
                </a:lnTo>
                <a:lnTo>
                  <a:pt x="591474" y="590254"/>
                </a:lnTo>
                <a:lnTo>
                  <a:pt x="591509" y="590257"/>
                </a:lnTo>
                <a:lnTo>
                  <a:pt x="591474" y="590506"/>
                </a:lnTo>
                <a:lnTo>
                  <a:pt x="591509" y="590509"/>
                </a:lnTo>
                <a:lnTo>
                  <a:pt x="591474" y="590757"/>
                </a:lnTo>
                <a:lnTo>
                  <a:pt x="591509" y="590760"/>
                </a:lnTo>
                <a:lnTo>
                  <a:pt x="591474" y="591009"/>
                </a:lnTo>
                <a:lnTo>
                  <a:pt x="591509" y="591012"/>
                </a:lnTo>
                <a:lnTo>
                  <a:pt x="577733" y="686188"/>
                </a:lnTo>
                <a:lnTo>
                  <a:pt x="552688" y="665733"/>
                </a:lnTo>
                <a:lnTo>
                  <a:pt x="51762" y="615641"/>
                </a:lnTo>
                <a:lnTo>
                  <a:pt x="51798" y="615393"/>
                </a:lnTo>
                <a:lnTo>
                  <a:pt x="51762" y="615389"/>
                </a:lnTo>
                <a:lnTo>
                  <a:pt x="51798" y="615142"/>
                </a:lnTo>
                <a:lnTo>
                  <a:pt x="51762" y="615138"/>
                </a:lnTo>
                <a:lnTo>
                  <a:pt x="51798" y="614890"/>
                </a:lnTo>
                <a:lnTo>
                  <a:pt x="51762" y="614886"/>
                </a:lnTo>
                <a:lnTo>
                  <a:pt x="51798" y="614639"/>
                </a:lnTo>
                <a:lnTo>
                  <a:pt x="51762" y="614635"/>
                </a:lnTo>
                <a:lnTo>
                  <a:pt x="51798" y="614387"/>
                </a:lnTo>
                <a:lnTo>
                  <a:pt x="51762" y="614383"/>
                </a:lnTo>
                <a:lnTo>
                  <a:pt x="51798" y="614136"/>
                </a:lnTo>
                <a:lnTo>
                  <a:pt x="51762" y="614132"/>
                </a:lnTo>
                <a:lnTo>
                  <a:pt x="51798" y="613884"/>
                </a:lnTo>
                <a:lnTo>
                  <a:pt x="51762" y="613880"/>
                </a:lnTo>
                <a:lnTo>
                  <a:pt x="51798" y="613633"/>
                </a:lnTo>
                <a:lnTo>
                  <a:pt x="51762" y="613629"/>
                </a:lnTo>
                <a:lnTo>
                  <a:pt x="51798" y="613381"/>
                </a:lnTo>
                <a:lnTo>
                  <a:pt x="51762" y="613377"/>
                </a:lnTo>
                <a:lnTo>
                  <a:pt x="51798" y="613130"/>
                </a:lnTo>
                <a:lnTo>
                  <a:pt x="51762" y="613126"/>
                </a:lnTo>
                <a:lnTo>
                  <a:pt x="51798" y="612878"/>
                </a:lnTo>
                <a:lnTo>
                  <a:pt x="51762" y="612874"/>
                </a:lnTo>
                <a:lnTo>
                  <a:pt x="51798" y="612627"/>
                </a:lnTo>
                <a:lnTo>
                  <a:pt x="51762" y="612623"/>
                </a:lnTo>
                <a:lnTo>
                  <a:pt x="51798" y="612375"/>
                </a:lnTo>
                <a:lnTo>
                  <a:pt x="51762" y="612371"/>
                </a:lnTo>
                <a:lnTo>
                  <a:pt x="51798" y="612123"/>
                </a:lnTo>
                <a:lnTo>
                  <a:pt x="51762" y="612119"/>
                </a:lnTo>
                <a:lnTo>
                  <a:pt x="51798" y="611872"/>
                </a:lnTo>
                <a:lnTo>
                  <a:pt x="51762" y="611868"/>
                </a:lnTo>
                <a:lnTo>
                  <a:pt x="51798" y="611620"/>
                </a:lnTo>
                <a:lnTo>
                  <a:pt x="51762" y="611616"/>
                </a:lnTo>
                <a:lnTo>
                  <a:pt x="51798" y="611369"/>
                </a:lnTo>
                <a:lnTo>
                  <a:pt x="51762" y="611365"/>
                </a:lnTo>
                <a:lnTo>
                  <a:pt x="51798" y="611117"/>
                </a:lnTo>
                <a:lnTo>
                  <a:pt x="51762" y="611113"/>
                </a:lnTo>
                <a:lnTo>
                  <a:pt x="51798" y="610866"/>
                </a:lnTo>
                <a:lnTo>
                  <a:pt x="51762" y="610862"/>
                </a:lnTo>
                <a:lnTo>
                  <a:pt x="51798" y="610614"/>
                </a:lnTo>
                <a:lnTo>
                  <a:pt x="51762" y="610610"/>
                </a:lnTo>
                <a:lnTo>
                  <a:pt x="51798" y="610363"/>
                </a:lnTo>
                <a:lnTo>
                  <a:pt x="51762" y="610359"/>
                </a:lnTo>
                <a:lnTo>
                  <a:pt x="51798" y="610111"/>
                </a:lnTo>
                <a:lnTo>
                  <a:pt x="51762" y="610107"/>
                </a:lnTo>
                <a:lnTo>
                  <a:pt x="51798" y="609859"/>
                </a:lnTo>
                <a:lnTo>
                  <a:pt x="51762" y="609855"/>
                </a:lnTo>
                <a:lnTo>
                  <a:pt x="51798" y="609608"/>
                </a:lnTo>
                <a:lnTo>
                  <a:pt x="51762" y="609604"/>
                </a:lnTo>
                <a:lnTo>
                  <a:pt x="51798" y="609356"/>
                </a:lnTo>
                <a:lnTo>
                  <a:pt x="51762" y="609352"/>
                </a:lnTo>
                <a:lnTo>
                  <a:pt x="51798" y="609105"/>
                </a:lnTo>
                <a:lnTo>
                  <a:pt x="51762" y="609101"/>
                </a:lnTo>
                <a:lnTo>
                  <a:pt x="51798" y="608853"/>
                </a:lnTo>
                <a:lnTo>
                  <a:pt x="51762" y="608849"/>
                </a:lnTo>
                <a:lnTo>
                  <a:pt x="51798" y="608602"/>
                </a:lnTo>
                <a:lnTo>
                  <a:pt x="51762" y="608598"/>
                </a:lnTo>
                <a:lnTo>
                  <a:pt x="51798" y="608350"/>
                </a:lnTo>
                <a:lnTo>
                  <a:pt x="51762" y="608346"/>
                </a:lnTo>
                <a:lnTo>
                  <a:pt x="51798" y="608099"/>
                </a:lnTo>
                <a:lnTo>
                  <a:pt x="51762" y="608095"/>
                </a:lnTo>
                <a:lnTo>
                  <a:pt x="51798" y="607847"/>
                </a:lnTo>
                <a:lnTo>
                  <a:pt x="51762" y="607843"/>
                </a:lnTo>
                <a:lnTo>
                  <a:pt x="51798" y="607596"/>
                </a:lnTo>
                <a:lnTo>
                  <a:pt x="51762" y="607592"/>
                </a:lnTo>
                <a:lnTo>
                  <a:pt x="51798" y="607344"/>
                </a:lnTo>
                <a:lnTo>
                  <a:pt x="51762" y="607340"/>
                </a:lnTo>
                <a:lnTo>
                  <a:pt x="51798" y="607093"/>
                </a:lnTo>
                <a:lnTo>
                  <a:pt x="51762" y="607089"/>
                </a:lnTo>
                <a:lnTo>
                  <a:pt x="51798" y="606841"/>
                </a:lnTo>
                <a:lnTo>
                  <a:pt x="51762" y="606837"/>
                </a:lnTo>
                <a:lnTo>
                  <a:pt x="51798" y="606590"/>
                </a:lnTo>
                <a:lnTo>
                  <a:pt x="51762" y="606586"/>
                </a:lnTo>
                <a:lnTo>
                  <a:pt x="51798" y="606338"/>
                </a:lnTo>
                <a:lnTo>
                  <a:pt x="51762" y="606334"/>
                </a:lnTo>
                <a:lnTo>
                  <a:pt x="51798" y="606086"/>
                </a:lnTo>
                <a:lnTo>
                  <a:pt x="51762" y="606082"/>
                </a:lnTo>
                <a:lnTo>
                  <a:pt x="51798" y="605835"/>
                </a:lnTo>
                <a:lnTo>
                  <a:pt x="51762" y="605831"/>
                </a:lnTo>
                <a:lnTo>
                  <a:pt x="51798" y="605583"/>
                </a:lnTo>
                <a:lnTo>
                  <a:pt x="51762" y="605579"/>
                </a:lnTo>
                <a:lnTo>
                  <a:pt x="51798" y="605332"/>
                </a:lnTo>
                <a:lnTo>
                  <a:pt x="51762" y="605328"/>
                </a:lnTo>
                <a:lnTo>
                  <a:pt x="51798" y="605080"/>
                </a:lnTo>
                <a:lnTo>
                  <a:pt x="51762" y="605076"/>
                </a:lnTo>
                <a:lnTo>
                  <a:pt x="51798" y="604829"/>
                </a:lnTo>
                <a:lnTo>
                  <a:pt x="51762" y="604825"/>
                </a:lnTo>
                <a:lnTo>
                  <a:pt x="51798" y="604577"/>
                </a:lnTo>
                <a:lnTo>
                  <a:pt x="51762" y="604573"/>
                </a:lnTo>
                <a:lnTo>
                  <a:pt x="51798" y="604326"/>
                </a:lnTo>
                <a:lnTo>
                  <a:pt x="51762" y="604322"/>
                </a:lnTo>
                <a:lnTo>
                  <a:pt x="51798" y="604074"/>
                </a:lnTo>
                <a:lnTo>
                  <a:pt x="51762" y="604070"/>
                </a:lnTo>
                <a:lnTo>
                  <a:pt x="51798" y="603822"/>
                </a:lnTo>
                <a:lnTo>
                  <a:pt x="51762" y="603818"/>
                </a:lnTo>
                <a:lnTo>
                  <a:pt x="51798" y="603571"/>
                </a:lnTo>
                <a:lnTo>
                  <a:pt x="51762" y="603567"/>
                </a:lnTo>
                <a:lnTo>
                  <a:pt x="51798" y="603319"/>
                </a:lnTo>
                <a:lnTo>
                  <a:pt x="51762" y="603315"/>
                </a:lnTo>
                <a:lnTo>
                  <a:pt x="51798" y="603068"/>
                </a:lnTo>
                <a:lnTo>
                  <a:pt x="51762" y="603064"/>
                </a:lnTo>
                <a:lnTo>
                  <a:pt x="51798" y="602816"/>
                </a:lnTo>
                <a:lnTo>
                  <a:pt x="51762" y="602812"/>
                </a:lnTo>
                <a:lnTo>
                  <a:pt x="51798" y="602565"/>
                </a:lnTo>
                <a:lnTo>
                  <a:pt x="51762" y="602561"/>
                </a:lnTo>
                <a:lnTo>
                  <a:pt x="51798" y="602313"/>
                </a:lnTo>
                <a:lnTo>
                  <a:pt x="51762" y="602309"/>
                </a:lnTo>
                <a:lnTo>
                  <a:pt x="51798" y="602062"/>
                </a:lnTo>
                <a:lnTo>
                  <a:pt x="51762" y="602058"/>
                </a:lnTo>
                <a:lnTo>
                  <a:pt x="51798" y="601810"/>
                </a:lnTo>
                <a:lnTo>
                  <a:pt x="51762" y="601806"/>
                </a:lnTo>
                <a:lnTo>
                  <a:pt x="51798" y="601559"/>
                </a:lnTo>
                <a:lnTo>
                  <a:pt x="51762" y="601555"/>
                </a:lnTo>
                <a:lnTo>
                  <a:pt x="51798" y="601307"/>
                </a:lnTo>
                <a:lnTo>
                  <a:pt x="51762" y="601303"/>
                </a:lnTo>
                <a:lnTo>
                  <a:pt x="51798" y="601056"/>
                </a:lnTo>
                <a:lnTo>
                  <a:pt x="51762" y="601052"/>
                </a:lnTo>
                <a:lnTo>
                  <a:pt x="51798" y="600804"/>
                </a:lnTo>
                <a:lnTo>
                  <a:pt x="51762" y="600800"/>
                </a:lnTo>
                <a:lnTo>
                  <a:pt x="51798" y="600552"/>
                </a:lnTo>
                <a:lnTo>
                  <a:pt x="51762" y="600548"/>
                </a:lnTo>
                <a:lnTo>
                  <a:pt x="51798" y="600301"/>
                </a:lnTo>
                <a:lnTo>
                  <a:pt x="51762" y="600297"/>
                </a:lnTo>
                <a:lnTo>
                  <a:pt x="51798" y="600049"/>
                </a:lnTo>
                <a:lnTo>
                  <a:pt x="51762" y="600045"/>
                </a:lnTo>
                <a:lnTo>
                  <a:pt x="51798" y="599798"/>
                </a:lnTo>
                <a:lnTo>
                  <a:pt x="51762" y="599794"/>
                </a:lnTo>
                <a:lnTo>
                  <a:pt x="51798" y="599546"/>
                </a:lnTo>
                <a:lnTo>
                  <a:pt x="51762" y="599542"/>
                </a:lnTo>
                <a:lnTo>
                  <a:pt x="51798" y="599295"/>
                </a:lnTo>
                <a:lnTo>
                  <a:pt x="51762" y="599291"/>
                </a:lnTo>
                <a:lnTo>
                  <a:pt x="51798" y="599043"/>
                </a:lnTo>
                <a:lnTo>
                  <a:pt x="51762" y="599039"/>
                </a:lnTo>
                <a:lnTo>
                  <a:pt x="51798" y="598792"/>
                </a:lnTo>
                <a:lnTo>
                  <a:pt x="51762" y="598788"/>
                </a:lnTo>
                <a:lnTo>
                  <a:pt x="51798" y="598540"/>
                </a:lnTo>
                <a:lnTo>
                  <a:pt x="51762" y="598536"/>
                </a:lnTo>
                <a:lnTo>
                  <a:pt x="51798" y="598288"/>
                </a:lnTo>
                <a:lnTo>
                  <a:pt x="51762" y="598284"/>
                </a:lnTo>
                <a:lnTo>
                  <a:pt x="51798" y="598037"/>
                </a:lnTo>
                <a:lnTo>
                  <a:pt x="51762" y="598033"/>
                </a:lnTo>
                <a:lnTo>
                  <a:pt x="51798" y="597785"/>
                </a:lnTo>
                <a:lnTo>
                  <a:pt x="51762" y="597781"/>
                </a:lnTo>
                <a:lnTo>
                  <a:pt x="51798" y="597534"/>
                </a:lnTo>
                <a:lnTo>
                  <a:pt x="51762" y="597530"/>
                </a:lnTo>
                <a:lnTo>
                  <a:pt x="51798" y="597282"/>
                </a:lnTo>
                <a:lnTo>
                  <a:pt x="51762" y="597278"/>
                </a:lnTo>
                <a:lnTo>
                  <a:pt x="51798" y="597031"/>
                </a:lnTo>
                <a:lnTo>
                  <a:pt x="51762" y="597027"/>
                </a:lnTo>
                <a:lnTo>
                  <a:pt x="51798" y="596779"/>
                </a:lnTo>
                <a:lnTo>
                  <a:pt x="51762" y="596775"/>
                </a:lnTo>
                <a:lnTo>
                  <a:pt x="51798" y="596528"/>
                </a:lnTo>
                <a:lnTo>
                  <a:pt x="51762" y="596524"/>
                </a:lnTo>
                <a:lnTo>
                  <a:pt x="51798" y="596276"/>
                </a:lnTo>
                <a:lnTo>
                  <a:pt x="51762" y="596272"/>
                </a:lnTo>
                <a:lnTo>
                  <a:pt x="51798" y="596025"/>
                </a:lnTo>
                <a:lnTo>
                  <a:pt x="51762" y="596021"/>
                </a:lnTo>
                <a:lnTo>
                  <a:pt x="51798" y="595773"/>
                </a:lnTo>
                <a:lnTo>
                  <a:pt x="51762" y="595769"/>
                </a:lnTo>
                <a:lnTo>
                  <a:pt x="51798" y="595522"/>
                </a:lnTo>
                <a:lnTo>
                  <a:pt x="51762" y="595518"/>
                </a:lnTo>
                <a:lnTo>
                  <a:pt x="51798" y="595270"/>
                </a:lnTo>
                <a:lnTo>
                  <a:pt x="51763" y="595266"/>
                </a:lnTo>
                <a:lnTo>
                  <a:pt x="65120" y="502177"/>
                </a:lnTo>
                <a:lnTo>
                  <a:pt x="87245" y="520544"/>
                </a:lnTo>
                <a:lnTo>
                  <a:pt x="303895" y="542251"/>
                </a:lnTo>
                <a:lnTo>
                  <a:pt x="441554" y="446578"/>
                </a:lnTo>
                <a:lnTo>
                  <a:pt x="30890" y="446578"/>
                </a:lnTo>
                <a:lnTo>
                  <a:pt x="31049" y="446326"/>
                </a:lnTo>
                <a:lnTo>
                  <a:pt x="30890" y="446326"/>
                </a:lnTo>
                <a:lnTo>
                  <a:pt x="31049" y="446075"/>
                </a:lnTo>
                <a:lnTo>
                  <a:pt x="30890" y="446075"/>
                </a:lnTo>
                <a:lnTo>
                  <a:pt x="31049" y="445823"/>
                </a:lnTo>
                <a:lnTo>
                  <a:pt x="30890" y="445823"/>
                </a:lnTo>
                <a:lnTo>
                  <a:pt x="31049" y="445572"/>
                </a:lnTo>
                <a:lnTo>
                  <a:pt x="30890" y="445572"/>
                </a:lnTo>
                <a:lnTo>
                  <a:pt x="31049" y="445320"/>
                </a:lnTo>
                <a:lnTo>
                  <a:pt x="30890" y="445320"/>
                </a:lnTo>
                <a:lnTo>
                  <a:pt x="31049" y="445069"/>
                </a:lnTo>
                <a:lnTo>
                  <a:pt x="30890" y="445069"/>
                </a:lnTo>
                <a:lnTo>
                  <a:pt x="31049" y="444817"/>
                </a:lnTo>
                <a:lnTo>
                  <a:pt x="30890" y="444817"/>
                </a:lnTo>
                <a:lnTo>
                  <a:pt x="31049" y="444566"/>
                </a:lnTo>
                <a:lnTo>
                  <a:pt x="30890" y="444566"/>
                </a:lnTo>
                <a:lnTo>
                  <a:pt x="31049" y="444314"/>
                </a:lnTo>
                <a:lnTo>
                  <a:pt x="30890" y="444314"/>
                </a:lnTo>
                <a:lnTo>
                  <a:pt x="31049" y="444063"/>
                </a:lnTo>
                <a:lnTo>
                  <a:pt x="30890" y="444063"/>
                </a:lnTo>
                <a:lnTo>
                  <a:pt x="31049" y="443811"/>
                </a:lnTo>
                <a:lnTo>
                  <a:pt x="30890" y="443811"/>
                </a:lnTo>
                <a:lnTo>
                  <a:pt x="31049" y="443560"/>
                </a:lnTo>
                <a:lnTo>
                  <a:pt x="30890" y="443560"/>
                </a:lnTo>
                <a:lnTo>
                  <a:pt x="31049" y="443308"/>
                </a:lnTo>
                <a:lnTo>
                  <a:pt x="30890" y="443308"/>
                </a:lnTo>
                <a:lnTo>
                  <a:pt x="31049" y="443056"/>
                </a:lnTo>
                <a:lnTo>
                  <a:pt x="30890" y="443056"/>
                </a:lnTo>
                <a:lnTo>
                  <a:pt x="31049" y="442805"/>
                </a:lnTo>
                <a:lnTo>
                  <a:pt x="30890" y="442805"/>
                </a:lnTo>
                <a:lnTo>
                  <a:pt x="31049" y="442553"/>
                </a:lnTo>
                <a:lnTo>
                  <a:pt x="30890" y="442553"/>
                </a:lnTo>
                <a:lnTo>
                  <a:pt x="31049" y="442302"/>
                </a:lnTo>
                <a:lnTo>
                  <a:pt x="30890" y="442302"/>
                </a:lnTo>
                <a:lnTo>
                  <a:pt x="31049" y="442050"/>
                </a:lnTo>
                <a:lnTo>
                  <a:pt x="30890" y="442050"/>
                </a:lnTo>
                <a:lnTo>
                  <a:pt x="31049" y="441799"/>
                </a:lnTo>
                <a:lnTo>
                  <a:pt x="30890" y="441799"/>
                </a:lnTo>
                <a:lnTo>
                  <a:pt x="31049" y="441547"/>
                </a:lnTo>
                <a:lnTo>
                  <a:pt x="30890" y="441547"/>
                </a:lnTo>
                <a:lnTo>
                  <a:pt x="31049" y="441296"/>
                </a:lnTo>
                <a:lnTo>
                  <a:pt x="30890" y="441296"/>
                </a:lnTo>
                <a:lnTo>
                  <a:pt x="31049" y="441044"/>
                </a:lnTo>
                <a:lnTo>
                  <a:pt x="30890" y="441044"/>
                </a:lnTo>
                <a:lnTo>
                  <a:pt x="31049" y="440792"/>
                </a:lnTo>
                <a:lnTo>
                  <a:pt x="30890" y="440792"/>
                </a:lnTo>
                <a:lnTo>
                  <a:pt x="31049" y="440541"/>
                </a:lnTo>
                <a:lnTo>
                  <a:pt x="30890" y="440541"/>
                </a:lnTo>
                <a:lnTo>
                  <a:pt x="31049" y="440289"/>
                </a:lnTo>
                <a:lnTo>
                  <a:pt x="30890" y="440289"/>
                </a:lnTo>
                <a:lnTo>
                  <a:pt x="31049" y="440038"/>
                </a:lnTo>
                <a:lnTo>
                  <a:pt x="30890" y="440038"/>
                </a:lnTo>
                <a:lnTo>
                  <a:pt x="31049" y="439786"/>
                </a:lnTo>
                <a:lnTo>
                  <a:pt x="30890" y="439786"/>
                </a:lnTo>
                <a:lnTo>
                  <a:pt x="31049" y="439535"/>
                </a:lnTo>
                <a:lnTo>
                  <a:pt x="30890" y="439535"/>
                </a:lnTo>
                <a:lnTo>
                  <a:pt x="31049" y="439283"/>
                </a:lnTo>
                <a:lnTo>
                  <a:pt x="30890" y="439283"/>
                </a:lnTo>
                <a:lnTo>
                  <a:pt x="31049" y="439032"/>
                </a:lnTo>
                <a:lnTo>
                  <a:pt x="30890" y="439032"/>
                </a:lnTo>
                <a:lnTo>
                  <a:pt x="31049" y="438780"/>
                </a:lnTo>
                <a:lnTo>
                  <a:pt x="30890" y="438780"/>
                </a:lnTo>
                <a:lnTo>
                  <a:pt x="31049" y="438529"/>
                </a:lnTo>
                <a:lnTo>
                  <a:pt x="30890" y="438529"/>
                </a:lnTo>
                <a:lnTo>
                  <a:pt x="31049" y="438277"/>
                </a:lnTo>
                <a:lnTo>
                  <a:pt x="30890" y="438277"/>
                </a:lnTo>
                <a:lnTo>
                  <a:pt x="31049" y="438026"/>
                </a:lnTo>
                <a:lnTo>
                  <a:pt x="30890" y="438026"/>
                </a:lnTo>
                <a:lnTo>
                  <a:pt x="31049" y="437774"/>
                </a:lnTo>
                <a:lnTo>
                  <a:pt x="30890" y="437774"/>
                </a:lnTo>
                <a:lnTo>
                  <a:pt x="31049" y="437523"/>
                </a:lnTo>
                <a:lnTo>
                  <a:pt x="30890" y="437523"/>
                </a:lnTo>
                <a:lnTo>
                  <a:pt x="31049" y="437271"/>
                </a:lnTo>
                <a:lnTo>
                  <a:pt x="30890" y="437271"/>
                </a:lnTo>
                <a:lnTo>
                  <a:pt x="31049" y="437019"/>
                </a:lnTo>
                <a:lnTo>
                  <a:pt x="30890" y="437019"/>
                </a:lnTo>
                <a:lnTo>
                  <a:pt x="31049" y="436768"/>
                </a:lnTo>
                <a:lnTo>
                  <a:pt x="30890" y="436768"/>
                </a:lnTo>
                <a:lnTo>
                  <a:pt x="31049" y="436516"/>
                </a:lnTo>
                <a:lnTo>
                  <a:pt x="30890" y="436516"/>
                </a:lnTo>
                <a:lnTo>
                  <a:pt x="31049" y="436265"/>
                </a:lnTo>
                <a:lnTo>
                  <a:pt x="30890" y="436265"/>
                </a:lnTo>
                <a:lnTo>
                  <a:pt x="31049" y="436013"/>
                </a:lnTo>
                <a:lnTo>
                  <a:pt x="30890" y="436013"/>
                </a:lnTo>
                <a:lnTo>
                  <a:pt x="31049" y="435762"/>
                </a:lnTo>
                <a:lnTo>
                  <a:pt x="30890" y="435762"/>
                </a:lnTo>
                <a:lnTo>
                  <a:pt x="31049" y="435510"/>
                </a:lnTo>
                <a:lnTo>
                  <a:pt x="30890" y="435510"/>
                </a:lnTo>
                <a:lnTo>
                  <a:pt x="31049" y="435259"/>
                </a:lnTo>
                <a:lnTo>
                  <a:pt x="30890" y="435259"/>
                </a:lnTo>
                <a:lnTo>
                  <a:pt x="31049" y="435007"/>
                </a:lnTo>
                <a:lnTo>
                  <a:pt x="30890" y="435007"/>
                </a:lnTo>
                <a:lnTo>
                  <a:pt x="31049" y="434755"/>
                </a:lnTo>
                <a:lnTo>
                  <a:pt x="30890" y="434755"/>
                </a:lnTo>
                <a:lnTo>
                  <a:pt x="31049" y="434504"/>
                </a:lnTo>
                <a:lnTo>
                  <a:pt x="30890" y="434504"/>
                </a:lnTo>
                <a:lnTo>
                  <a:pt x="31049" y="434252"/>
                </a:lnTo>
                <a:lnTo>
                  <a:pt x="30890" y="434252"/>
                </a:lnTo>
                <a:lnTo>
                  <a:pt x="31049" y="434001"/>
                </a:lnTo>
                <a:lnTo>
                  <a:pt x="30890" y="434001"/>
                </a:lnTo>
                <a:lnTo>
                  <a:pt x="31049" y="433749"/>
                </a:lnTo>
                <a:lnTo>
                  <a:pt x="30890" y="433749"/>
                </a:lnTo>
                <a:lnTo>
                  <a:pt x="31049" y="433498"/>
                </a:lnTo>
                <a:lnTo>
                  <a:pt x="30890" y="433498"/>
                </a:lnTo>
                <a:lnTo>
                  <a:pt x="31049" y="433246"/>
                </a:lnTo>
                <a:lnTo>
                  <a:pt x="30890" y="433246"/>
                </a:lnTo>
                <a:lnTo>
                  <a:pt x="31049" y="432995"/>
                </a:lnTo>
                <a:lnTo>
                  <a:pt x="30890" y="432995"/>
                </a:lnTo>
                <a:lnTo>
                  <a:pt x="31049" y="432743"/>
                </a:lnTo>
                <a:lnTo>
                  <a:pt x="30890" y="432743"/>
                </a:lnTo>
                <a:lnTo>
                  <a:pt x="31049" y="432492"/>
                </a:lnTo>
                <a:lnTo>
                  <a:pt x="30890" y="432492"/>
                </a:lnTo>
                <a:lnTo>
                  <a:pt x="31049" y="432240"/>
                </a:lnTo>
                <a:lnTo>
                  <a:pt x="30890" y="432240"/>
                </a:lnTo>
                <a:lnTo>
                  <a:pt x="31049" y="431989"/>
                </a:lnTo>
                <a:lnTo>
                  <a:pt x="30890" y="431989"/>
                </a:lnTo>
                <a:lnTo>
                  <a:pt x="31049" y="431737"/>
                </a:lnTo>
                <a:lnTo>
                  <a:pt x="30890" y="431737"/>
                </a:lnTo>
                <a:lnTo>
                  <a:pt x="31049" y="431485"/>
                </a:lnTo>
                <a:lnTo>
                  <a:pt x="30890" y="431485"/>
                </a:lnTo>
                <a:lnTo>
                  <a:pt x="31049" y="431234"/>
                </a:lnTo>
                <a:lnTo>
                  <a:pt x="30890" y="431234"/>
                </a:lnTo>
                <a:lnTo>
                  <a:pt x="31049" y="430982"/>
                </a:lnTo>
                <a:lnTo>
                  <a:pt x="30890" y="430982"/>
                </a:lnTo>
                <a:lnTo>
                  <a:pt x="31049" y="430731"/>
                </a:lnTo>
                <a:lnTo>
                  <a:pt x="30890" y="430731"/>
                </a:lnTo>
                <a:lnTo>
                  <a:pt x="31049" y="430479"/>
                </a:lnTo>
                <a:lnTo>
                  <a:pt x="30890" y="430479"/>
                </a:lnTo>
                <a:lnTo>
                  <a:pt x="31049" y="430228"/>
                </a:lnTo>
                <a:lnTo>
                  <a:pt x="30890" y="430228"/>
                </a:lnTo>
                <a:lnTo>
                  <a:pt x="31049" y="429976"/>
                </a:lnTo>
                <a:lnTo>
                  <a:pt x="30890" y="429976"/>
                </a:lnTo>
                <a:lnTo>
                  <a:pt x="31049" y="429725"/>
                </a:lnTo>
                <a:lnTo>
                  <a:pt x="30890" y="429725"/>
                </a:lnTo>
                <a:lnTo>
                  <a:pt x="31049" y="429473"/>
                </a:lnTo>
                <a:lnTo>
                  <a:pt x="30890" y="429473"/>
                </a:lnTo>
                <a:lnTo>
                  <a:pt x="31049" y="429221"/>
                </a:lnTo>
                <a:lnTo>
                  <a:pt x="30890" y="429221"/>
                </a:lnTo>
                <a:lnTo>
                  <a:pt x="31049" y="428970"/>
                </a:lnTo>
                <a:lnTo>
                  <a:pt x="30890" y="428970"/>
                </a:lnTo>
                <a:lnTo>
                  <a:pt x="31049" y="428718"/>
                </a:lnTo>
                <a:lnTo>
                  <a:pt x="30890" y="428718"/>
                </a:lnTo>
                <a:lnTo>
                  <a:pt x="31049" y="428467"/>
                </a:lnTo>
                <a:lnTo>
                  <a:pt x="30890" y="428467"/>
                </a:lnTo>
                <a:lnTo>
                  <a:pt x="31049" y="428215"/>
                </a:lnTo>
                <a:lnTo>
                  <a:pt x="30890" y="428215"/>
                </a:lnTo>
                <a:lnTo>
                  <a:pt x="31049" y="427964"/>
                </a:lnTo>
                <a:lnTo>
                  <a:pt x="30890" y="427964"/>
                </a:lnTo>
                <a:lnTo>
                  <a:pt x="31049" y="427712"/>
                </a:lnTo>
                <a:lnTo>
                  <a:pt x="30890" y="427712"/>
                </a:lnTo>
                <a:lnTo>
                  <a:pt x="31049" y="427461"/>
                </a:lnTo>
                <a:lnTo>
                  <a:pt x="30890" y="427461"/>
                </a:lnTo>
                <a:lnTo>
                  <a:pt x="31049" y="427209"/>
                </a:lnTo>
                <a:lnTo>
                  <a:pt x="30890" y="427209"/>
                </a:lnTo>
                <a:lnTo>
                  <a:pt x="31049" y="426958"/>
                </a:lnTo>
                <a:lnTo>
                  <a:pt x="30890" y="426958"/>
                </a:lnTo>
                <a:lnTo>
                  <a:pt x="31049" y="426706"/>
                </a:lnTo>
                <a:lnTo>
                  <a:pt x="30890" y="426706"/>
                </a:lnTo>
                <a:lnTo>
                  <a:pt x="31049" y="426455"/>
                </a:lnTo>
                <a:lnTo>
                  <a:pt x="30890" y="426455"/>
                </a:lnTo>
                <a:lnTo>
                  <a:pt x="31049" y="426203"/>
                </a:lnTo>
                <a:lnTo>
                  <a:pt x="30890" y="426203"/>
                </a:lnTo>
                <a:lnTo>
                  <a:pt x="116550" y="290457"/>
                </a:lnTo>
                <a:lnTo>
                  <a:pt x="0" y="290457"/>
                </a:lnTo>
                <a:lnTo>
                  <a:pt x="37" y="290205"/>
                </a:lnTo>
                <a:lnTo>
                  <a:pt x="0" y="290205"/>
                </a:lnTo>
                <a:lnTo>
                  <a:pt x="37" y="289954"/>
                </a:lnTo>
                <a:lnTo>
                  <a:pt x="0" y="289954"/>
                </a:lnTo>
                <a:lnTo>
                  <a:pt x="37" y="289702"/>
                </a:lnTo>
                <a:lnTo>
                  <a:pt x="0" y="289702"/>
                </a:lnTo>
                <a:lnTo>
                  <a:pt x="37" y="289451"/>
                </a:lnTo>
                <a:lnTo>
                  <a:pt x="0" y="289451"/>
                </a:lnTo>
                <a:lnTo>
                  <a:pt x="37" y="289199"/>
                </a:lnTo>
                <a:lnTo>
                  <a:pt x="0" y="289199"/>
                </a:lnTo>
                <a:lnTo>
                  <a:pt x="37" y="288948"/>
                </a:lnTo>
                <a:lnTo>
                  <a:pt x="0" y="288948"/>
                </a:lnTo>
                <a:lnTo>
                  <a:pt x="37" y="288696"/>
                </a:lnTo>
                <a:lnTo>
                  <a:pt x="0" y="288696"/>
                </a:lnTo>
                <a:lnTo>
                  <a:pt x="37" y="288445"/>
                </a:lnTo>
                <a:lnTo>
                  <a:pt x="0" y="288445"/>
                </a:lnTo>
                <a:lnTo>
                  <a:pt x="37" y="288193"/>
                </a:lnTo>
                <a:lnTo>
                  <a:pt x="0" y="288193"/>
                </a:lnTo>
                <a:lnTo>
                  <a:pt x="37" y="287942"/>
                </a:lnTo>
                <a:lnTo>
                  <a:pt x="0" y="287942"/>
                </a:lnTo>
                <a:lnTo>
                  <a:pt x="37" y="287690"/>
                </a:lnTo>
                <a:lnTo>
                  <a:pt x="0" y="287690"/>
                </a:lnTo>
                <a:lnTo>
                  <a:pt x="37" y="287439"/>
                </a:lnTo>
                <a:lnTo>
                  <a:pt x="0" y="287439"/>
                </a:lnTo>
                <a:lnTo>
                  <a:pt x="37" y="287187"/>
                </a:lnTo>
                <a:lnTo>
                  <a:pt x="0" y="287187"/>
                </a:lnTo>
                <a:lnTo>
                  <a:pt x="37" y="286935"/>
                </a:lnTo>
                <a:lnTo>
                  <a:pt x="0" y="286935"/>
                </a:lnTo>
                <a:lnTo>
                  <a:pt x="37" y="286684"/>
                </a:lnTo>
                <a:lnTo>
                  <a:pt x="0" y="286684"/>
                </a:lnTo>
                <a:lnTo>
                  <a:pt x="37" y="286432"/>
                </a:lnTo>
                <a:lnTo>
                  <a:pt x="0" y="286432"/>
                </a:lnTo>
                <a:lnTo>
                  <a:pt x="37" y="286181"/>
                </a:lnTo>
                <a:lnTo>
                  <a:pt x="0" y="286181"/>
                </a:lnTo>
                <a:lnTo>
                  <a:pt x="37" y="285929"/>
                </a:lnTo>
                <a:lnTo>
                  <a:pt x="0" y="285929"/>
                </a:lnTo>
                <a:lnTo>
                  <a:pt x="37" y="285678"/>
                </a:lnTo>
                <a:lnTo>
                  <a:pt x="0" y="285678"/>
                </a:lnTo>
                <a:lnTo>
                  <a:pt x="37" y="285426"/>
                </a:lnTo>
                <a:lnTo>
                  <a:pt x="0" y="285426"/>
                </a:lnTo>
                <a:lnTo>
                  <a:pt x="37" y="285175"/>
                </a:lnTo>
                <a:lnTo>
                  <a:pt x="0" y="285175"/>
                </a:lnTo>
                <a:lnTo>
                  <a:pt x="37" y="284923"/>
                </a:lnTo>
                <a:lnTo>
                  <a:pt x="0" y="284923"/>
                </a:lnTo>
                <a:lnTo>
                  <a:pt x="37" y="284671"/>
                </a:lnTo>
                <a:lnTo>
                  <a:pt x="0" y="284671"/>
                </a:lnTo>
                <a:lnTo>
                  <a:pt x="37" y="284420"/>
                </a:lnTo>
                <a:lnTo>
                  <a:pt x="0" y="284420"/>
                </a:lnTo>
                <a:lnTo>
                  <a:pt x="37" y="284168"/>
                </a:lnTo>
                <a:lnTo>
                  <a:pt x="0" y="284168"/>
                </a:lnTo>
                <a:lnTo>
                  <a:pt x="37" y="283917"/>
                </a:lnTo>
                <a:lnTo>
                  <a:pt x="0" y="283917"/>
                </a:lnTo>
                <a:lnTo>
                  <a:pt x="37" y="283665"/>
                </a:lnTo>
                <a:lnTo>
                  <a:pt x="0" y="283665"/>
                </a:lnTo>
                <a:lnTo>
                  <a:pt x="37" y="283414"/>
                </a:lnTo>
                <a:lnTo>
                  <a:pt x="0" y="283414"/>
                </a:lnTo>
                <a:lnTo>
                  <a:pt x="37" y="283162"/>
                </a:lnTo>
                <a:lnTo>
                  <a:pt x="0" y="283162"/>
                </a:lnTo>
                <a:lnTo>
                  <a:pt x="37" y="282911"/>
                </a:lnTo>
                <a:lnTo>
                  <a:pt x="0" y="282911"/>
                </a:lnTo>
                <a:lnTo>
                  <a:pt x="37" y="282659"/>
                </a:lnTo>
                <a:lnTo>
                  <a:pt x="0" y="282659"/>
                </a:lnTo>
                <a:lnTo>
                  <a:pt x="37" y="282408"/>
                </a:lnTo>
                <a:lnTo>
                  <a:pt x="0" y="282408"/>
                </a:lnTo>
                <a:lnTo>
                  <a:pt x="37" y="282156"/>
                </a:lnTo>
                <a:lnTo>
                  <a:pt x="0" y="282156"/>
                </a:lnTo>
                <a:lnTo>
                  <a:pt x="37" y="281905"/>
                </a:lnTo>
                <a:lnTo>
                  <a:pt x="0" y="281905"/>
                </a:lnTo>
                <a:lnTo>
                  <a:pt x="37" y="281653"/>
                </a:lnTo>
                <a:lnTo>
                  <a:pt x="0" y="281653"/>
                </a:lnTo>
                <a:lnTo>
                  <a:pt x="37" y="281402"/>
                </a:lnTo>
                <a:lnTo>
                  <a:pt x="0" y="281402"/>
                </a:lnTo>
                <a:lnTo>
                  <a:pt x="37" y="281150"/>
                </a:lnTo>
                <a:lnTo>
                  <a:pt x="0" y="281150"/>
                </a:lnTo>
                <a:lnTo>
                  <a:pt x="37" y="280898"/>
                </a:lnTo>
                <a:lnTo>
                  <a:pt x="0" y="280898"/>
                </a:lnTo>
                <a:lnTo>
                  <a:pt x="37" y="280647"/>
                </a:lnTo>
                <a:lnTo>
                  <a:pt x="0" y="280647"/>
                </a:lnTo>
                <a:lnTo>
                  <a:pt x="37" y="280395"/>
                </a:lnTo>
                <a:lnTo>
                  <a:pt x="0" y="280395"/>
                </a:lnTo>
                <a:lnTo>
                  <a:pt x="37" y="280144"/>
                </a:lnTo>
                <a:lnTo>
                  <a:pt x="0" y="280144"/>
                </a:lnTo>
                <a:lnTo>
                  <a:pt x="37" y="279892"/>
                </a:lnTo>
                <a:lnTo>
                  <a:pt x="0" y="279892"/>
                </a:lnTo>
                <a:lnTo>
                  <a:pt x="37" y="279641"/>
                </a:lnTo>
                <a:lnTo>
                  <a:pt x="0" y="279641"/>
                </a:lnTo>
                <a:lnTo>
                  <a:pt x="37" y="279389"/>
                </a:lnTo>
                <a:lnTo>
                  <a:pt x="0" y="279389"/>
                </a:lnTo>
                <a:lnTo>
                  <a:pt x="37" y="279138"/>
                </a:lnTo>
                <a:lnTo>
                  <a:pt x="0" y="279138"/>
                </a:lnTo>
                <a:lnTo>
                  <a:pt x="37" y="278886"/>
                </a:lnTo>
                <a:lnTo>
                  <a:pt x="0" y="278886"/>
                </a:lnTo>
                <a:lnTo>
                  <a:pt x="37" y="278634"/>
                </a:lnTo>
                <a:lnTo>
                  <a:pt x="0" y="278634"/>
                </a:lnTo>
                <a:lnTo>
                  <a:pt x="37" y="278383"/>
                </a:lnTo>
                <a:lnTo>
                  <a:pt x="0" y="278383"/>
                </a:lnTo>
                <a:lnTo>
                  <a:pt x="37" y="278131"/>
                </a:lnTo>
                <a:lnTo>
                  <a:pt x="0" y="278131"/>
                </a:lnTo>
                <a:lnTo>
                  <a:pt x="37" y="277880"/>
                </a:lnTo>
                <a:lnTo>
                  <a:pt x="0" y="277880"/>
                </a:lnTo>
                <a:lnTo>
                  <a:pt x="37" y="277628"/>
                </a:lnTo>
                <a:lnTo>
                  <a:pt x="0" y="277628"/>
                </a:lnTo>
                <a:lnTo>
                  <a:pt x="37" y="277377"/>
                </a:lnTo>
                <a:lnTo>
                  <a:pt x="0" y="277377"/>
                </a:lnTo>
                <a:lnTo>
                  <a:pt x="37" y="277125"/>
                </a:lnTo>
                <a:lnTo>
                  <a:pt x="0" y="277125"/>
                </a:lnTo>
                <a:lnTo>
                  <a:pt x="37" y="276874"/>
                </a:lnTo>
                <a:lnTo>
                  <a:pt x="0" y="276874"/>
                </a:lnTo>
                <a:lnTo>
                  <a:pt x="37" y="276622"/>
                </a:lnTo>
                <a:lnTo>
                  <a:pt x="0" y="276622"/>
                </a:lnTo>
                <a:lnTo>
                  <a:pt x="37" y="276371"/>
                </a:lnTo>
                <a:lnTo>
                  <a:pt x="0" y="276371"/>
                </a:lnTo>
                <a:lnTo>
                  <a:pt x="37" y="276119"/>
                </a:lnTo>
                <a:lnTo>
                  <a:pt x="0" y="276119"/>
                </a:lnTo>
                <a:lnTo>
                  <a:pt x="37" y="275868"/>
                </a:lnTo>
                <a:lnTo>
                  <a:pt x="0" y="275868"/>
                </a:lnTo>
                <a:lnTo>
                  <a:pt x="37" y="275616"/>
                </a:lnTo>
                <a:lnTo>
                  <a:pt x="0" y="275616"/>
                </a:lnTo>
                <a:lnTo>
                  <a:pt x="37" y="275364"/>
                </a:lnTo>
                <a:lnTo>
                  <a:pt x="0" y="275364"/>
                </a:lnTo>
                <a:lnTo>
                  <a:pt x="37" y="275113"/>
                </a:lnTo>
                <a:lnTo>
                  <a:pt x="0" y="275113"/>
                </a:lnTo>
                <a:lnTo>
                  <a:pt x="37" y="274861"/>
                </a:lnTo>
                <a:lnTo>
                  <a:pt x="0" y="274861"/>
                </a:lnTo>
                <a:lnTo>
                  <a:pt x="37" y="274610"/>
                </a:lnTo>
                <a:lnTo>
                  <a:pt x="0" y="274610"/>
                </a:lnTo>
                <a:lnTo>
                  <a:pt x="37" y="274358"/>
                </a:lnTo>
                <a:lnTo>
                  <a:pt x="0" y="274358"/>
                </a:lnTo>
                <a:lnTo>
                  <a:pt x="37" y="274107"/>
                </a:lnTo>
                <a:lnTo>
                  <a:pt x="0" y="274107"/>
                </a:lnTo>
                <a:lnTo>
                  <a:pt x="37" y="273855"/>
                </a:lnTo>
                <a:lnTo>
                  <a:pt x="0" y="273855"/>
                </a:lnTo>
                <a:lnTo>
                  <a:pt x="37" y="273604"/>
                </a:lnTo>
                <a:lnTo>
                  <a:pt x="0" y="273604"/>
                </a:lnTo>
                <a:lnTo>
                  <a:pt x="37" y="273352"/>
                </a:lnTo>
                <a:lnTo>
                  <a:pt x="0" y="273352"/>
                </a:lnTo>
                <a:lnTo>
                  <a:pt x="37" y="273100"/>
                </a:lnTo>
                <a:lnTo>
                  <a:pt x="0" y="273100"/>
                </a:lnTo>
                <a:lnTo>
                  <a:pt x="37" y="272849"/>
                </a:lnTo>
                <a:lnTo>
                  <a:pt x="0" y="272849"/>
                </a:lnTo>
                <a:lnTo>
                  <a:pt x="37" y="272597"/>
                </a:lnTo>
                <a:lnTo>
                  <a:pt x="0" y="272597"/>
                </a:lnTo>
                <a:lnTo>
                  <a:pt x="37" y="272346"/>
                </a:lnTo>
                <a:lnTo>
                  <a:pt x="0" y="272346"/>
                </a:lnTo>
                <a:lnTo>
                  <a:pt x="37" y="272094"/>
                </a:lnTo>
                <a:lnTo>
                  <a:pt x="0" y="272094"/>
                </a:lnTo>
                <a:lnTo>
                  <a:pt x="37" y="271843"/>
                </a:lnTo>
                <a:lnTo>
                  <a:pt x="0" y="271843"/>
                </a:lnTo>
                <a:lnTo>
                  <a:pt x="37" y="271591"/>
                </a:lnTo>
                <a:lnTo>
                  <a:pt x="0" y="271591"/>
                </a:lnTo>
                <a:lnTo>
                  <a:pt x="37" y="271340"/>
                </a:lnTo>
                <a:lnTo>
                  <a:pt x="0" y="271340"/>
                </a:lnTo>
                <a:lnTo>
                  <a:pt x="37" y="271088"/>
                </a:lnTo>
                <a:lnTo>
                  <a:pt x="0" y="271088"/>
                </a:lnTo>
                <a:lnTo>
                  <a:pt x="37" y="270837"/>
                </a:lnTo>
                <a:lnTo>
                  <a:pt x="0" y="270837"/>
                </a:lnTo>
                <a:lnTo>
                  <a:pt x="37" y="270585"/>
                </a:lnTo>
                <a:lnTo>
                  <a:pt x="0" y="270585"/>
                </a:lnTo>
                <a:lnTo>
                  <a:pt x="37" y="270334"/>
                </a:lnTo>
                <a:lnTo>
                  <a:pt x="0" y="270334"/>
                </a:lnTo>
                <a:lnTo>
                  <a:pt x="37" y="270082"/>
                </a:lnTo>
                <a:lnTo>
                  <a:pt x="0" y="270082"/>
                </a:lnTo>
                <a:lnTo>
                  <a:pt x="13358" y="177828"/>
                </a:lnTo>
                <a:lnTo>
                  <a:pt x="35483" y="196195"/>
                </a:lnTo>
                <a:lnTo>
                  <a:pt x="176159" y="196195"/>
                </a:lnTo>
                <a:lnTo>
                  <a:pt x="212080" y="139704"/>
                </a:lnTo>
                <a:lnTo>
                  <a:pt x="37986" y="138927"/>
                </a:lnTo>
                <a:lnTo>
                  <a:pt x="38023" y="138675"/>
                </a:lnTo>
                <a:lnTo>
                  <a:pt x="37986" y="138675"/>
                </a:lnTo>
                <a:lnTo>
                  <a:pt x="38023" y="138424"/>
                </a:lnTo>
                <a:lnTo>
                  <a:pt x="37986" y="138424"/>
                </a:lnTo>
                <a:lnTo>
                  <a:pt x="38023" y="138172"/>
                </a:lnTo>
                <a:lnTo>
                  <a:pt x="37986" y="138172"/>
                </a:lnTo>
                <a:lnTo>
                  <a:pt x="38023" y="137921"/>
                </a:lnTo>
                <a:lnTo>
                  <a:pt x="37986" y="137921"/>
                </a:lnTo>
                <a:lnTo>
                  <a:pt x="38023" y="137669"/>
                </a:lnTo>
                <a:lnTo>
                  <a:pt x="37986" y="137669"/>
                </a:lnTo>
                <a:lnTo>
                  <a:pt x="38023" y="137418"/>
                </a:lnTo>
                <a:lnTo>
                  <a:pt x="37986" y="137418"/>
                </a:lnTo>
                <a:lnTo>
                  <a:pt x="38023" y="137166"/>
                </a:lnTo>
                <a:lnTo>
                  <a:pt x="37986" y="137166"/>
                </a:lnTo>
                <a:lnTo>
                  <a:pt x="38023" y="136915"/>
                </a:lnTo>
                <a:lnTo>
                  <a:pt x="37986" y="136915"/>
                </a:lnTo>
                <a:lnTo>
                  <a:pt x="38023" y="136663"/>
                </a:lnTo>
                <a:lnTo>
                  <a:pt x="37986" y="136663"/>
                </a:lnTo>
                <a:lnTo>
                  <a:pt x="38023" y="136412"/>
                </a:lnTo>
                <a:lnTo>
                  <a:pt x="37986" y="136412"/>
                </a:lnTo>
                <a:lnTo>
                  <a:pt x="38023" y="136160"/>
                </a:lnTo>
                <a:lnTo>
                  <a:pt x="37986" y="136160"/>
                </a:lnTo>
                <a:lnTo>
                  <a:pt x="38023" y="135909"/>
                </a:lnTo>
                <a:lnTo>
                  <a:pt x="37986" y="135909"/>
                </a:lnTo>
                <a:lnTo>
                  <a:pt x="38023" y="135657"/>
                </a:lnTo>
                <a:lnTo>
                  <a:pt x="37986" y="135657"/>
                </a:lnTo>
                <a:lnTo>
                  <a:pt x="38023" y="135405"/>
                </a:lnTo>
                <a:lnTo>
                  <a:pt x="37986" y="135405"/>
                </a:lnTo>
                <a:lnTo>
                  <a:pt x="38023" y="135154"/>
                </a:lnTo>
                <a:lnTo>
                  <a:pt x="37986" y="135154"/>
                </a:lnTo>
                <a:lnTo>
                  <a:pt x="38023" y="134902"/>
                </a:lnTo>
                <a:lnTo>
                  <a:pt x="37986" y="134902"/>
                </a:lnTo>
                <a:lnTo>
                  <a:pt x="38023" y="134651"/>
                </a:lnTo>
                <a:lnTo>
                  <a:pt x="37986" y="134651"/>
                </a:lnTo>
                <a:lnTo>
                  <a:pt x="38023" y="134399"/>
                </a:lnTo>
                <a:lnTo>
                  <a:pt x="37986" y="134399"/>
                </a:lnTo>
                <a:lnTo>
                  <a:pt x="38023" y="134148"/>
                </a:lnTo>
                <a:lnTo>
                  <a:pt x="37986" y="134148"/>
                </a:lnTo>
                <a:lnTo>
                  <a:pt x="38023" y="133896"/>
                </a:lnTo>
                <a:lnTo>
                  <a:pt x="37986" y="133896"/>
                </a:lnTo>
                <a:lnTo>
                  <a:pt x="38023" y="133645"/>
                </a:lnTo>
                <a:lnTo>
                  <a:pt x="37986" y="133645"/>
                </a:lnTo>
                <a:lnTo>
                  <a:pt x="38023" y="133393"/>
                </a:lnTo>
                <a:lnTo>
                  <a:pt x="37986" y="133393"/>
                </a:lnTo>
                <a:lnTo>
                  <a:pt x="38023" y="133141"/>
                </a:lnTo>
                <a:lnTo>
                  <a:pt x="37986" y="133141"/>
                </a:lnTo>
                <a:lnTo>
                  <a:pt x="38023" y="132890"/>
                </a:lnTo>
                <a:lnTo>
                  <a:pt x="37986" y="132890"/>
                </a:lnTo>
                <a:lnTo>
                  <a:pt x="38023" y="132638"/>
                </a:lnTo>
                <a:lnTo>
                  <a:pt x="37986" y="132638"/>
                </a:lnTo>
                <a:lnTo>
                  <a:pt x="38023" y="132387"/>
                </a:lnTo>
                <a:lnTo>
                  <a:pt x="37986" y="132387"/>
                </a:lnTo>
                <a:lnTo>
                  <a:pt x="38023" y="132135"/>
                </a:lnTo>
                <a:lnTo>
                  <a:pt x="37986" y="132135"/>
                </a:lnTo>
                <a:lnTo>
                  <a:pt x="38023" y="131884"/>
                </a:lnTo>
                <a:lnTo>
                  <a:pt x="37986" y="131884"/>
                </a:lnTo>
                <a:lnTo>
                  <a:pt x="38023" y="131632"/>
                </a:lnTo>
                <a:lnTo>
                  <a:pt x="37986" y="131632"/>
                </a:lnTo>
                <a:lnTo>
                  <a:pt x="38023" y="131381"/>
                </a:lnTo>
                <a:lnTo>
                  <a:pt x="37986" y="131381"/>
                </a:lnTo>
                <a:lnTo>
                  <a:pt x="38023" y="131129"/>
                </a:lnTo>
                <a:lnTo>
                  <a:pt x="37986" y="131129"/>
                </a:lnTo>
                <a:lnTo>
                  <a:pt x="38023" y="130878"/>
                </a:lnTo>
                <a:lnTo>
                  <a:pt x="37986" y="130878"/>
                </a:lnTo>
                <a:lnTo>
                  <a:pt x="38023" y="130626"/>
                </a:lnTo>
                <a:lnTo>
                  <a:pt x="37986" y="130626"/>
                </a:lnTo>
                <a:lnTo>
                  <a:pt x="38023" y="130375"/>
                </a:lnTo>
                <a:lnTo>
                  <a:pt x="37986" y="130375"/>
                </a:lnTo>
                <a:lnTo>
                  <a:pt x="38023" y="130123"/>
                </a:lnTo>
                <a:lnTo>
                  <a:pt x="37986" y="130123"/>
                </a:lnTo>
                <a:lnTo>
                  <a:pt x="38023" y="129872"/>
                </a:lnTo>
                <a:lnTo>
                  <a:pt x="37986" y="129872"/>
                </a:lnTo>
                <a:lnTo>
                  <a:pt x="38023" y="129620"/>
                </a:lnTo>
                <a:lnTo>
                  <a:pt x="37986" y="129620"/>
                </a:lnTo>
                <a:lnTo>
                  <a:pt x="38023" y="129368"/>
                </a:lnTo>
                <a:lnTo>
                  <a:pt x="37986" y="129368"/>
                </a:lnTo>
                <a:lnTo>
                  <a:pt x="38023" y="129117"/>
                </a:lnTo>
                <a:lnTo>
                  <a:pt x="37986" y="129117"/>
                </a:lnTo>
                <a:lnTo>
                  <a:pt x="38023" y="128865"/>
                </a:lnTo>
                <a:lnTo>
                  <a:pt x="37986" y="128865"/>
                </a:lnTo>
                <a:lnTo>
                  <a:pt x="38023" y="128614"/>
                </a:lnTo>
                <a:lnTo>
                  <a:pt x="37986" y="128614"/>
                </a:lnTo>
                <a:lnTo>
                  <a:pt x="38023" y="128362"/>
                </a:lnTo>
                <a:lnTo>
                  <a:pt x="37986" y="128362"/>
                </a:lnTo>
                <a:lnTo>
                  <a:pt x="38023" y="128111"/>
                </a:lnTo>
                <a:lnTo>
                  <a:pt x="37986" y="128111"/>
                </a:lnTo>
                <a:lnTo>
                  <a:pt x="38023" y="127859"/>
                </a:lnTo>
                <a:lnTo>
                  <a:pt x="37986" y="127859"/>
                </a:lnTo>
                <a:lnTo>
                  <a:pt x="38023" y="127608"/>
                </a:lnTo>
                <a:lnTo>
                  <a:pt x="37986" y="127608"/>
                </a:lnTo>
                <a:lnTo>
                  <a:pt x="38023" y="127356"/>
                </a:lnTo>
                <a:lnTo>
                  <a:pt x="37986" y="127356"/>
                </a:lnTo>
                <a:lnTo>
                  <a:pt x="38023" y="127104"/>
                </a:lnTo>
                <a:lnTo>
                  <a:pt x="37986" y="127104"/>
                </a:lnTo>
                <a:lnTo>
                  <a:pt x="38023" y="126853"/>
                </a:lnTo>
                <a:lnTo>
                  <a:pt x="37986" y="126853"/>
                </a:lnTo>
                <a:lnTo>
                  <a:pt x="38023" y="126601"/>
                </a:lnTo>
                <a:lnTo>
                  <a:pt x="37986" y="126601"/>
                </a:lnTo>
                <a:lnTo>
                  <a:pt x="38023" y="126350"/>
                </a:lnTo>
                <a:lnTo>
                  <a:pt x="37986" y="126350"/>
                </a:lnTo>
                <a:lnTo>
                  <a:pt x="38023" y="126098"/>
                </a:lnTo>
                <a:lnTo>
                  <a:pt x="37986" y="126098"/>
                </a:lnTo>
                <a:lnTo>
                  <a:pt x="38023" y="125847"/>
                </a:lnTo>
                <a:lnTo>
                  <a:pt x="37986" y="125847"/>
                </a:lnTo>
                <a:lnTo>
                  <a:pt x="38023" y="125595"/>
                </a:lnTo>
                <a:lnTo>
                  <a:pt x="37986" y="125595"/>
                </a:lnTo>
                <a:lnTo>
                  <a:pt x="38023" y="125344"/>
                </a:lnTo>
                <a:lnTo>
                  <a:pt x="37986" y="125344"/>
                </a:lnTo>
                <a:lnTo>
                  <a:pt x="38023" y="125092"/>
                </a:lnTo>
                <a:lnTo>
                  <a:pt x="37986" y="125092"/>
                </a:lnTo>
                <a:lnTo>
                  <a:pt x="38023" y="124841"/>
                </a:lnTo>
                <a:lnTo>
                  <a:pt x="37986" y="124841"/>
                </a:lnTo>
                <a:lnTo>
                  <a:pt x="38023" y="124589"/>
                </a:lnTo>
                <a:lnTo>
                  <a:pt x="37986" y="124589"/>
                </a:lnTo>
                <a:lnTo>
                  <a:pt x="38023" y="124338"/>
                </a:lnTo>
                <a:lnTo>
                  <a:pt x="37986" y="124338"/>
                </a:lnTo>
                <a:lnTo>
                  <a:pt x="38023" y="124086"/>
                </a:lnTo>
                <a:lnTo>
                  <a:pt x="37986" y="124086"/>
                </a:lnTo>
                <a:lnTo>
                  <a:pt x="38023" y="123834"/>
                </a:lnTo>
                <a:lnTo>
                  <a:pt x="37986" y="123834"/>
                </a:lnTo>
                <a:lnTo>
                  <a:pt x="38023" y="123583"/>
                </a:lnTo>
                <a:lnTo>
                  <a:pt x="37986" y="123583"/>
                </a:lnTo>
                <a:lnTo>
                  <a:pt x="38023" y="123331"/>
                </a:lnTo>
                <a:lnTo>
                  <a:pt x="37986" y="123331"/>
                </a:lnTo>
                <a:lnTo>
                  <a:pt x="38023" y="123080"/>
                </a:lnTo>
                <a:lnTo>
                  <a:pt x="37986" y="123080"/>
                </a:lnTo>
                <a:lnTo>
                  <a:pt x="38023" y="122828"/>
                </a:lnTo>
                <a:lnTo>
                  <a:pt x="37986" y="122828"/>
                </a:lnTo>
                <a:lnTo>
                  <a:pt x="38023" y="122577"/>
                </a:lnTo>
                <a:lnTo>
                  <a:pt x="37986" y="122577"/>
                </a:lnTo>
                <a:lnTo>
                  <a:pt x="38023" y="122325"/>
                </a:lnTo>
                <a:lnTo>
                  <a:pt x="37986" y="122325"/>
                </a:lnTo>
                <a:lnTo>
                  <a:pt x="38023" y="122074"/>
                </a:lnTo>
                <a:lnTo>
                  <a:pt x="37986" y="122074"/>
                </a:lnTo>
                <a:lnTo>
                  <a:pt x="38023" y="121822"/>
                </a:lnTo>
                <a:lnTo>
                  <a:pt x="37986" y="121822"/>
                </a:lnTo>
                <a:lnTo>
                  <a:pt x="38023" y="121570"/>
                </a:lnTo>
                <a:lnTo>
                  <a:pt x="37986" y="121570"/>
                </a:lnTo>
                <a:lnTo>
                  <a:pt x="38023" y="121319"/>
                </a:lnTo>
                <a:lnTo>
                  <a:pt x="37986" y="121319"/>
                </a:lnTo>
                <a:lnTo>
                  <a:pt x="38023" y="121067"/>
                </a:lnTo>
                <a:lnTo>
                  <a:pt x="37986" y="121067"/>
                </a:lnTo>
                <a:lnTo>
                  <a:pt x="38023" y="120816"/>
                </a:lnTo>
                <a:lnTo>
                  <a:pt x="37986" y="120816"/>
                </a:lnTo>
                <a:lnTo>
                  <a:pt x="38023" y="120564"/>
                </a:lnTo>
                <a:lnTo>
                  <a:pt x="37986" y="120564"/>
                </a:lnTo>
                <a:lnTo>
                  <a:pt x="38023" y="120313"/>
                </a:lnTo>
                <a:lnTo>
                  <a:pt x="37986" y="120313"/>
                </a:lnTo>
                <a:lnTo>
                  <a:pt x="38023" y="120061"/>
                </a:lnTo>
                <a:lnTo>
                  <a:pt x="37986" y="120061"/>
                </a:lnTo>
                <a:lnTo>
                  <a:pt x="38023" y="119810"/>
                </a:lnTo>
                <a:lnTo>
                  <a:pt x="37986" y="119810"/>
                </a:lnTo>
                <a:lnTo>
                  <a:pt x="38023" y="119558"/>
                </a:lnTo>
                <a:lnTo>
                  <a:pt x="37986" y="119558"/>
                </a:lnTo>
                <a:lnTo>
                  <a:pt x="38023" y="119307"/>
                </a:lnTo>
                <a:lnTo>
                  <a:pt x="37986" y="119307"/>
                </a:lnTo>
                <a:lnTo>
                  <a:pt x="38023" y="119055"/>
                </a:lnTo>
                <a:lnTo>
                  <a:pt x="37986" y="119055"/>
                </a:lnTo>
                <a:lnTo>
                  <a:pt x="38023" y="118804"/>
                </a:lnTo>
                <a:lnTo>
                  <a:pt x="37986" y="118804"/>
                </a:lnTo>
                <a:lnTo>
                  <a:pt x="38023" y="118552"/>
                </a:lnTo>
                <a:lnTo>
                  <a:pt x="37986" y="118552"/>
                </a:lnTo>
                <a:lnTo>
                  <a:pt x="51345" y="26298"/>
                </a:lnTo>
                <a:lnTo>
                  <a:pt x="73469" y="43830"/>
                </a:lnTo>
                <a:lnTo>
                  <a:pt x="272169" y="43830"/>
                </a:lnTo>
                <a:close/>
                <a:moveTo>
                  <a:pt x="6178909" y="2086"/>
                </a:moveTo>
                <a:lnTo>
                  <a:pt x="6296209" y="2086"/>
                </a:lnTo>
                <a:lnTo>
                  <a:pt x="6296173" y="2338"/>
                </a:lnTo>
                <a:lnTo>
                  <a:pt x="6296209" y="2338"/>
                </a:lnTo>
                <a:lnTo>
                  <a:pt x="6296173" y="2589"/>
                </a:lnTo>
                <a:lnTo>
                  <a:pt x="6296209" y="2589"/>
                </a:lnTo>
                <a:lnTo>
                  <a:pt x="6296173" y="2841"/>
                </a:lnTo>
                <a:lnTo>
                  <a:pt x="6296209" y="2841"/>
                </a:lnTo>
                <a:lnTo>
                  <a:pt x="6296173" y="3092"/>
                </a:lnTo>
                <a:lnTo>
                  <a:pt x="6296209" y="3092"/>
                </a:lnTo>
                <a:lnTo>
                  <a:pt x="6296173" y="3344"/>
                </a:lnTo>
                <a:lnTo>
                  <a:pt x="6296209" y="3344"/>
                </a:lnTo>
                <a:lnTo>
                  <a:pt x="6296173" y="3595"/>
                </a:lnTo>
                <a:lnTo>
                  <a:pt x="6296209" y="3595"/>
                </a:lnTo>
                <a:lnTo>
                  <a:pt x="6296173" y="3847"/>
                </a:lnTo>
                <a:lnTo>
                  <a:pt x="6296209" y="3847"/>
                </a:lnTo>
                <a:lnTo>
                  <a:pt x="6296173" y="4098"/>
                </a:lnTo>
                <a:lnTo>
                  <a:pt x="6296209" y="4098"/>
                </a:lnTo>
                <a:lnTo>
                  <a:pt x="6296173" y="4350"/>
                </a:lnTo>
                <a:lnTo>
                  <a:pt x="6296209" y="4350"/>
                </a:lnTo>
                <a:lnTo>
                  <a:pt x="6296173" y="4601"/>
                </a:lnTo>
                <a:lnTo>
                  <a:pt x="6296209" y="4601"/>
                </a:lnTo>
                <a:lnTo>
                  <a:pt x="6296173" y="4853"/>
                </a:lnTo>
                <a:lnTo>
                  <a:pt x="6296209" y="4853"/>
                </a:lnTo>
                <a:lnTo>
                  <a:pt x="6296173" y="5104"/>
                </a:lnTo>
                <a:lnTo>
                  <a:pt x="6296209" y="5104"/>
                </a:lnTo>
                <a:lnTo>
                  <a:pt x="6296173" y="5356"/>
                </a:lnTo>
                <a:lnTo>
                  <a:pt x="6296209" y="5356"/>
                </a:lnTo>
                <a:lnTo>
                  <a:pt x="6296173" y="5608"/>
                </a:lnTo>
                <a:lnTo>
                  <a:pt x="6296209" y="5608"/>
                </a:lnTo>
                <a:lnTo>
                  <a:pt x="6296173" y="5859"/>
                </a:lnTo>
                <a:lnTo>
                  <a:pt x="6296209" y="5859"/>
                </a:lnTo>
                <a:lnTo>
                  <a:pt x="6296173" y="6111"/>
                </a:lnTo>
                <a:lnTo>
                  <a:pt x="6296209" y="6111"/>
                </a:lnTo>
                <a:lnTo>
                  <a:pt x="6296173" y="6362"/>
                </a:lnTo>
                <a:lnTo>
                  <a:pt x="6296209" y="6362"/>
                </a:lnTo>
                <a:lnTo>
                  <a:pt x="6296173" y="6614"/>
                </a:lnTo>
                <a:lnTo>
                  <a:pt x="6296209" y="6614"/>
                </a:lnTo>
                <a:lnTo>
                  <a:pt x="6296173" y="6865"/>
                </a:lnTo>
                <a:lnTo>
                  <a:pt x="6296209" y="6865"/>
                </a:lnTo>
                <a:lnTo>
                  <a:pt x="6296173" y="7117"/>
                </a:lnTo>
                <a:lnTo>
                  <a:pt x="6296209" y="7117"/>
                </a:lnTo>
                <a:lnTo>
                  <a:pt x="6296173" y="7368"/>
                </a:lnTo>
                <a:lnTo>
                  <a:pt x="6296209" y="7368"/>
                </a:lnTo>
                <a:lnTo>
                  <a:pt x="6296173" y="7620"/>
                </a:lnTo>
                <a:lnTo>
                  <a:pt x="6296209" y="7620"/>
                </a:lnTo>
                <a:lnTo>
                  <a:pt x="6296173" y="7872"/>
                </a:lnTo>
                <a:lnTo>
                  <a:pt x="6296209" y="7872"/>
                </a:lnTo>
                <a:lnTo>
                  <a:pt x="6296173" y="8123"/>
                </a:lnTo>
                <a:lnTo>
                  <a:pt x="6296209" y="8123"/>
                </a:lnTo>
                <a:lnTo>
                  <a:pt x="6296173" y="8375"/>
                </a:lnTo>
                <a:lnTo>
                  <a:pt x="6296209" y="8375"/>
                </a:lnTo>
                <a:lnTo>
                  <a:pt x="6296173" y="8626"/>
                </a:lnTo>
                <a:lnTo>
                  <a:pt x="6296209" y="8626"/>
                </a:lnTo>
                <a:lnTo>
                  <a:pt x="6296173" y="8878"/>
                </a:lnTo>
                <a:lnTo>
                  <a:pt x="6296209" y="8878"/>
                </a:lnTo>
                <a:lnTo>
                  <a:pt x="6296173" y="9129"/>
                </a:lnTo>
                <a:lnTo>
                  <a:pt x="6296209" y="9129"/>
                </a:lnTo>
                <a:lnTo>
                  <a:pt x="6296173" y="9381"/>
                </a:lnTo>
                <a:lnTo>
                  <a:pt x="6296209" y="9381"/>
                </a:lnTo>
                <a:lnTo>
                  <a:pt x="6296173" y="9632"/>
                </a:lnTo>
                <a:lnTo>
                  <a:pt x="6296209" y="9632"/>
                </a:lnTo>
                <a:lnTo>
                  <a:pt x="6296173" y="9884"/>
                </a:lnTo>
                <a:lnTo>
                  <a:pt x="6296209" y="9884"/>
                </a:lnTo>
                <a:lnTo>
                  <a:pt x="6296173" y="10135"/>
                </a:lnTo>
                <a:lnTo>
                  <a:pt x="6296209" y="10135"/>
                </a:lnTo>
                <a:lnTo>
                  <a:pt x="6296173" y="10387"/>
                </a:lnTo>
                <a:lnTo>
                  <a:pt x="6296209" y="10387"/>
                </a:lnTo>
                <a:lnTo>
                  <a:pt x="6296173" y="10638"/>
                </a:lnTo>
                <a:lnTo>
                  <a:pt x="6296209" y="10638"/>
                </a:lnTo>
                <a:lnTo>
                  <a:pt x="6296173" y="10890"/>
                </a:lnTo>
                <a:lnTo>
                  <a:pt x="6296209" y="10890"/>
                </a:lnTo>
                <a:lnTo>
                  <a:pt x="6296173" y="11142"/>
                </a:lnTo>
                <a:lnTo>
                  <a:pt x="6296209" y="11142"/>
                </a:lnTo>
                <a:lnTo>
                  <a:pt x="6296173" y="11393"/>
                </a:lnTo>
                <a:lnTo>
                  <a:pt x="6296209" y="11393"/>
                </a:lnTo>
                <a:lnTo>
                  <a:pt x="6296173" y="11645"/>
                </a:lnTo>
                <a:lnTo>
                  <a:pt x="6296209" y="11645"/>
                </a:lnTo>
                <a:lnTo>
                  <a:pt x="6296173" y="11896"/>
                </a:lnTo>
                <a:lnTo>
                  <a:pt x="6296209" y="11896"/>
                </a:lnTo>
                <a:lnTo>
                  <a:pt x="6296173" y="12148"/>
                </a:lnTo>
                <a:lnTo>
                  <a:pt x="6296209" y="12148"/>
                </a:lnTo>
                <a:lnTo>
                  <a:pt x="6296173" y="12399"/>
                </a:lnTo>
                <a:lnTo>
                  <a:pt x="6296209" y="12399"/>
                </a:lnTo>
                <a:lnTo>
                  <a:pt x="6296173" y="12651"/>
                </a:lnTo>
                <a:lnTo>
                  <a:pt x="6296209" y="12651"/>
                </a:lnTo>
                <a:lnTo>
                  <a:pt x="6296173" y="12902"/>
                </a:lnTo>
                <a:lnTo>
                  <a:pt x="6296209" y="12902"/>
                </a:lnTo>
                <a:lnTo>
                  <a:pt x="6296173" y="13154"/>
                </a:lnTo>
                <a:lnTo>
                  <a:pt x="6296209" y="13154"/>
                </a:lnTo>
                <a:lnTo>
                  <a:pt x="6296173" y="13406"/>
                </a:lnTo>
                <a:lnTo>
                  <a:pt x="6296209" y="13406"/>
                </a:lnTo>
                <a:lnTo>
                  <a:pt x="6296173" y="13657"/>
                </a:lnTo>
                <a:lnTo>
                  <a:pt x="6296209" y="13657"/>
                </a:lnTo>
                <a:lnTo>
                  <a:pt x="6296173" y="13909"/>
                </a:lnTo>
                <a:lnTo>
                  <a:pt x="6296209" y="13909"/>
                </a:lnTo>
                <a:lnTo>
                  <a:pt x="6296173" y="14160"/>
                </a:lnTo>
                <a:lnTo>
                  <a:pt x="6296209" y="14160"/>
                </a:lnTo>
                <a:lnTo>
                  <a:pt x="6296173" y="14412"/>
                </a:lnTo>
                <a:lnTo>
                  <a:pt x="6296209" y="14412"/>
                </a:lnTo>
                <a:lnTo>
                  <a:pt x="6296173" y="14663"/>
                </a:lnTo>
                <a:lnTo>
                  <a:pt x="6296209" y="14663"/>
                </a:lnTo>
                <a:lnTo>
                  <a:pt x="6296173" y="14915"/>
                </a:lnTo>
                <a:lnTo>
                  <a:pt x="6296209" y="14915"/>
                </a:lnTo>
                <a:lnTo>
                  <a:pt x="6296173" y="15166"/>
                </a:lnTo>
                <a:lnTo>
                  <a:pt x="6296209" y="15166"/>
                </a:lnTo>
                <a:lnTo>
                  <a:pt x="6296173" y="15418"/>
                </a:lnTo>
                <a:lnTo>
                  <a:pt x="6296209" y="15418"/>
                </a:lnTo>
                <a:lnTo>
                  <a:pt x="6296173" y="15669"/>
                </a:lnTo>
                <a:lnTo>
                  <a:pt x="6296209" y="15669"/>
                </a:lnTo>
                <a:lnTo>
                  <a:pt x="6296173" y="15921"/>
                </a:lnTo>
                <a:lnTo>
                  <a:pt x="6296209" y="15921"/>
                </a:lnTo>
                <a:lnTo>
                  <a:pt x="6296173" y="16172"/>
                </a:lnTo>
                <a:lnTo>
                  <a:pt x="6296209" y="16172"/>
                </a:lnTo>
                <a:lnTo>
                  <a:pt x="6296173" y="16424"/>
                </a:lnTo>
                <a:lnTo>
                  <a:pt x="6296209" y="16424"/>
                </a:lnTo>
                <a:lnTo>
                  <a:pt x="6296173" y="16675"/>
                </a:lnTo>
                <a:lnTo>
                  <a:pt x="6296209" y="16675"/>
                </a:lnTo>
                <a:lnTo>
                  <a:pt x="6296173" y="16927"/>
                </a:lnTo>
                <a:lnTo>
                  <a:pt x="6296209" y="16927"/>
                </a:lnTo>
                <a:lnTo>
                  <a:pt x="6296173" y="17179"/>
                </a:lnTo>
                <a:lnTo>
                  <a:pt x="6296209" y="17179"/>
                </a:lnTo>
                <a:lnTo>
                  <a:pt x="6296173" y="17430"/>
                </a:lnTo>
                <a:lnTo>
                  <a:pt x="6296209" y="17430"/>
                </a:lnTo>
                <a:lnTo>
                  <a:pt x="6296173" y="17682"/>
                </a:lnTo>
                <a:lnTo>
                  <a:pt x="6296209" y="17682"/>
                </a:lnTo>
                <a:lnTo>
                  <a:pt x="6296173" y="17933"/>
                </a:lnTo>
                <a:lnTo>
                  <a:pt x="6296209" y="17933"/>
                </a:lnTo>
                <a:lnTo>
                  <a:pt x="6296173" y="18185"/>
                </a:lnTo>
                <a:lnTo>
                  <a:pt x="6296209" y="18185"/>
                </a:lnTo>
                <a:lnTo>
                  <a:pt x="6296173" y="18436"/>
                </a:lnTo>
                <a:lnTo>
                  <a:pt x="6296209" y="18436"/>
                </a:lnTo>
                <a:lnTo>
                  <a:pt x="6296173" y="18688"/>
                </a:lnTo>
                <a:lnTo>
                  <a:pt x="6296209" y="18688"/>
                </a:lnTo>
                <a:lnTo>
                  <a:pt x="6296173" y="18939"/>
                </a:lnTo>
                <a:lnTo>
                  <a:pt x="6296209" y="18939"/>
                </a:lnTo>
                <a:lnTo>
                  <a:pt x="6296173" y="19191"/>
                </a:lnTo>
                <a:lnTo>
                  <a:pt x="6296209" y="19191"/>
                </a:lnTo>
                <a:lnTo>
                  <a:pt x="6296173" y="19443"/>
                </a:lnTo>
                <a:lnTo>
                  <a:pt x="6296209" y="19443"/>
                </a:lnTo>
                <a:lnTo>
                  <a:pt x="6296173" y="19694"/>
                </a:lnTo>
                <a:lnTo>
                  <a:pt x="6296209" y="19694"/>
                </a:lnTo>
                <a:lnTo>
                  <a:pt x="6296173" y="19946"/>
                </a:lnTo>
                <a:lnTo>
                  <a:pt x="6296209" y="19946"/>
                </a:lnTo>
                <a:lnTo>
                  <a:pt x="6296173" y="20197"/>
                </a:lnTo>
                <a:lnTo>
                  <a:pt x="6296209" y="20197"/>
                </a:lnTo>
                <a:lnTo>
                  <a:pt x="6296173" y="20449"/>
                </a:lnTo>
                <a:lnTo>
                  <a:pt x="6296209" y="20449"/>
                </a:lnTo>
                <a:lnTo>
                  <a:pt x="6296173" y="20700"/>
                </a:lnTo>
                <a:lnTo>
                  <a:pt x="6296209" y="20700"/>
                </a:lnTo>
                <a:lnTo>
                  <a:pt x="6296173" y="20952"/>
                </a:lnTo>
                <a:lnTo>
                  <a:pt x="6296209" y="20952"/>
                </a:lnTo>
                <a:lnTo>
                  <a:pt x="6296173" y="21203"/>
                </a:lnTo>
                <a:lnTo>
                  <a:pt x="6296209" y="21203"/>
                </a:lnTo>
                <a:lnTo>
                  <a:pt x="6296173" y="21455"/>
                </a:lnTo>
                <a:lnTo>
                  <a:pt x="6296209" y="21455"/>
                </a:lnTo>
                <a:lnTo>
                  <a:pt x="6296173" y="21706"/>
                </a:lnTo>
                <a:lnTo>
                  <a:pt x="6296209" y="21706"/>
                </a:lnTo>
                <a:lnTo>
                  <a:pt x="6296173" y="21958"/>
                </a:lnTo>
                <a:lnTo>
                  <a:pt x="6296209" y="21958"/>
                </a:lnTo>
                <a:lnTo>
                  <a:pt x="6296173" y="22209"/>
                </a:lnTo>
                <a:lnTo>
                  <a:pt x="6296209" y="22209"/>
                </a:lnTo>
                <a:lnTo>
                  <a:pt x="6296173" y="22461"/>
                </a:lnTo>
                <a:lnTo>
                  <a:pt x="6296209" y="22461"/>
                </a:lnTo>
                <a:lnTo>
                  <a:pt x="6289084" y="72634"/>
                </a:lnTo>
                <a:lnTo>
                  <a:pt x="6568795" y="72634"/>
                </a:lnTo>
                <a:lnTo>
                  <a:pt x="6568758" y="72886"/>
                </a:lnTo>
                <a:lnTo>
                  <a:pt x="6568795" y="72886"/>
                </a:lnTo>
                <a:lnTo>
                  <a:pt x="6568759" y="73137"/>
                </a:lnTo>
                <a:lnTo>
                  <a:pt x="6568795" y="73137"/>
                </a:lnTo>
                <a:lnTo>
                  <a:pt x="6568759" y="73389"/>
                </a:lnTo>
                <a:lnTo>
                  <a:pt x="6568795" y="73389"/>
                </a:lnTo>
                <a:lnTo>
                  <a:pt x="6568759" y="73640"/>
                </a:lnTo>
                <a:lnTo>
                  <a:pt x="6568795" y="73640"/>
                </a:lnTo>
                <a:lnTo>
                  <a:pt x="6568759" y="73892"/>
                </a:lnTo>
                <a:lnTo>
                  <a:pt x="6568795" y="73892"/>
                </a:lnTo>
                <a:lnTo>
                  <a:pt x="6568759" y="74143"/>
                </a:lnTo>
                <a:lnTo>
                  <a:pt x="6568795" y="74143"/>
                </a:lnTo>
                <a:lnTo>
                  <a:pt x="6568759" y="74395"/>
                </a:lnTo>
                <a:lnTo>
                  <a:pt x="6568795" y="74395"/>
                </a:lnTo>
                <a:lnTo>
                  <a:pt x="6568759" y="74646"/>
                </a:lnTo>
                <a:lnTo>
                  <a:pt x="6568795" y="74646"/>
                </a:lnTo>
                <a:lnTo>
                  <a:pt x="6568759" y="74898"/>
                </a:lnTo>
                <a:lnTo>
                  <a:pt x="6568795" y="74898"/>
                </a:lnTo>
                <a:lnTo>
                  <a:pt x="6568759" y="75149"/>
                </a:lnTo>
                <a:lnTo>
                  <a:pt x="6568795" y="75149"/>
                </a:lnTo>
                <a:lnTo>
                  <a:pt x="6568759" y="75401"/>
                </a:lnTo>
                <a:lnTo>
                  <a:pt x="6568795" y="75401"/>
                </a:lnTo>
                <a:lnTo>
                  <a:pt x="6568759" y="75652"/>
                </a:lnTo>
                <a:lnTo>
                  <a:pt x="6568795" y="75652"/>
                </a:lnTo>
                <a:lnTo>
                  <a:pt x="6568759" y="75904"/>
                </a:lnTo>
                <a:lnTo>
                  <a:pt x="6568795" y="75904"/>
                </a:lnTo>
                <a:lnTo>
                  <a:pt x="6568759" y="76156"/>
                </a:lnTo>
                <a:lnTo>
                  <a:pt x="6568795" y="76156"/>
                </a:lnTo>
                <a:lnTo>
                  <a:pt x="6568759" y="76407"/>
                </a:lnTo>
                <a:lnTo>
                  <a:pt x="6568795" y="76407"/>
                </a:lnTo>
                <a:lnTo>
                  <a:pt x="6568759" y="76659"/>
                </a:lnTo>
                <a:lnTo>
                  <a:pt x="6568795" y="76659"/>
                </a:lnTo>
                <a:lnTo>
                  <a:pt x="6568759" y="76910"/>
                </a:lnTo>
                <a:lnTo>
                  <a:pt x="6568795" y="76910"/>
                </a:lnTo>
                <a:lnTo>
                  <a:pt x="6568759" y="77162"/>
                </a:lnTo>
                <a:lnTo>
                  <a:pt x="6568795" y="77162"/>
                </a:lnTo>
                <a:lnTo>
                  <a:pt x="6568759" y="77413"/>
                </a:lnTo>
                <a:lnTo>
                  <a:pt x="6568795" y="77413"/>
                </a:lnTo>
                <a:lnTo>
                  <a:pt x="6568759" y="77665"/>
                </a:lnTo>
                <a:lnTo>
                  <a:pt x="6568795" y="77665"/>
                </a:lnTo>
                <a:lnTo>
                  <a:pt x="6568759" y="77916"/>
                </a:lnTo>
                <a:lnTo>
                  <a:pt x="6568795" y="77916"/>
                </a:lnTo>
                <a:lnTo>
                  <a:pt x="6568759" y="78168"/>
                </a:lnTo>
                <a:lnTo>
                  <a:pt x="6568795" y="78168"/>
                </a:lnTo>
                <a:lnTo>
                  <a:pt x="6568759" y="78420"/>
                </a:lnTo>
                <a:lnTo>
                  <a:pt x="6568795" y="78420"/>
                </a:lnTo>
                <a:lnTo>
                  <a:pt x="6568759" y="78671"/>
                </a:lnTo>
                <a:lnTo>
                  <a:pt x="6568795" y="78671"/>
                </a:lnTo>
                <a:lnTo>
                  <a:pt x="6568759" y="78923"/>
                </a:lnTo>
                <a:lnTo>
                  <a:pt x="6568795" y="78923"/>
                </a:lnTo>
                <a:lnTo>
                  <a:pt x="6568759" y="79174"/>
                </a:lnTo>
                <a:lnTo>
                  <a:pt x="6568795" y="79174"/>
                </a:lnTo>
                <a:lnTo>
                  <a:pt x="6568759" y="79426"/>
                </a:lnTo>
                <a:lnTo>
                  <a:pt x="6568795" y="79426"/>
                </a:lnTo>
                <a:lnTo>
                  <a:pt x="6568759" y="79677"/>
                </a:lnTo>
                <a:lnTo>
                  <a:pt x="6568795" y="79677"/>
                </a:lnTo>
                <a:lnTo>
                  <a:pt x="6568759" y="79929"/>
                </a:lnTo>
                <a:lnTo>
                  <a:pt x="6568795" y="79929"/>
                </a:lnTo>
                <a:lnTo>
                  <a:pt x="6568759" y="80180"/>
                </a:lnTo>
                <a:lnTo>
                  <a:pt x="6568795" y="80180"/>
                </a:lnTo>
                <a:lnTo>
                  <a:pt x="6568759" y="80432"/>
                </a:lnTo>
                <a:lnTo>
                  <a:pt x="6568795" y="80432"/>
                </a:lnTo>
                <a:lnTo>
                  <a:pt x="6568759" y="80683"/>
                </a:lnTo>
                <a:lnTo>
                  <a:pt x="6568795" y="80683"/>
                </a:lnTo>
                <a:lnTo>
                  <a:pt x="6568759" y="80935"/>
                </a:lnTo>
                <a:lnTo>
                  <a:pt x="6568795" y="80935"/>
                </a:lnTo>
                <a:lnTo>
                  <a:pt x="6568759" y="81186"/>
                </a:lnTo>
                <a:lnTo>
                  <a:pt x="6568795" y="81186"/>
                </a:lnTo>
                <a:lnTo>
                  <a:pt x="6568759" y="81438"/>
                </a:lnTo>
                <a:lnTo>
                  <a:pt x="6568795" y="81438"/>
                </a:lnTo>
                <a:lnTo>
                  <a:pt x="6568759" y="81690"/>
                </a:lnTo>
                <a:lnTo>
                  <a:pt x="6568795" y="81690"/>
                </a:lnTo>
                <a:lnTo>
                  <a:pt x="6568759" y="81941"/>
                </a:lnTo>
                <a:lnTo>
                  <a:pt x="6568795" y="81941"/>
                </a:lnTo>
                <a:lnTo>
                  <a:pt x="6568759" y="82193"/>
                </a:lnTo>
                <a:lnTo>
                  <a:pt x="6568795" y="82193"/>
                </a:lnTo>
                <a:lnTo>
                  <a:pt x="6568759" y="82444"/>
                </a:lnTo>
                <a:lnTo>
                  <a:pt x="6568795" y="82444"/>
                </a:lnTo>
                <a:lnTo>
                  <a:pt x="6568759" y="82696"/>
                </a:lnTo>
                <a:lnTo>
                  <a:pt x="6568795" y="82696"/>
                </a:lnTo>
                <a:lnTo>
                  <a:pt x="6568759" y="82947"/>
                </a:lnTo>
                <a:lnTo>
                  <a:pt x="6568795" y="82947"/>
                </a:lnTo>
                <a:lnTo>
                  <a:pt x="6568759" y="83199"/>
                </a:lnTo>
                <a:lnTo>
                  <a:pt x="6568795" y="83199"/>
                </a:lnTo>
                <a:lnTo>
                  <a:pt x="6568759" y="83450"/>
                </a:lnTo>
                <a:lnTo>
                  <a:pt x="6568795" y="83450"/>
                </a:lnTo>
                <a:lnTo>
                  <a:pt x="6568759" y="83702"/>
                </a:lnTo>
                <a:lnTo>
                  <a:pt x="6568795" y="83702"/>
                </a:lnTo>
                <a:lnTo>
                  <a:pt x="6568759" y="83954"/>
                </a:lnTo>
                <a:lnTo>
                  <a:pt x="6568795" y="83954"/>
                </a:lnTo>
                <a:lnTo>
                  <a:pt x="6568759" y="84205"/>
                </a:lnTo>
                <a:lnTo>
                  <a:pt x="6568795" y="84205"/>
                </a:lnTo>
                <a:lnTo>
                  <a:pt x="6568759" y="84457"/>
                </a:lnTo>
                <a:lnTo>
                  <a:pt x="6568795" y="84457"/>
                </a:lnTo>
                <a:lnTo>
                  <a:pt x="6568759" y="84708"/>
                </a:lnTo>
                <a:lnTo>
                  <a:pt x="6568795" y="84708"/>
                </a:lnTo>
                <a:lnTo>
                  <a:pt x="6568759" y="84960"/>
                </a:lnTo>
                <a:lnTo>
                  <a:pt x="6568795" y="84960"/>
                </a:lnTo>
                <a:lnTo>
                  <a:pt x="6568759" y="85211"/>
                </a:lnTo>
                <a:lnTo>
                  <a:pt x="6568795" y="85211"/>
                </a:lnTo>
                <a:lnTo>
                  <a:pt x="6568759" y="85463"/>
                </a:lnTo>
                <a:lnTo>
                  <a:pt x="6568795" y="85463"/>
                </a:lnTo>
                <a:lnTo>
                  <a:pt x="6568759" y="85714"/>
                </a:lnTo>
                <a:lnTo>
                  <a:pt x="6568795" y="85714"/>
                </a:lnTo>
                <a:lnTo>
                  <a:pt x="6568759" y="85966"/>
                </a:lnTo>
                <a:lnTo>
                  <a:pt x="6568795" y="85966"/>
                </a:lnTo>
                <a:lnTo>
                  <a:pt x="6568759" y="86217"/>
                </a:lnTo>
                <a:lnTo>
                  <a:pt x="6568795" y="86217"/>
                </a:lnTo>
                <a:lnTo>
                  <a:pt x="6568759" y="86469"/>
                </a:lnTo>
                <a:lnTo>
                  <a:pt x="6568795" y="86469"/>
                </a:lnTo>
                <a:lnTo>
                  <a:pt x="6568759" y="86720"/>
                </a:lnTo>
                <a:lnTo>
                  <a:pt x="6568795" y="86720"/>
                </a:lnTo>
                <a:lnTo>
                  <a:pt x="6568759" y="86972"/>
                </a:lnTo>
                <a:lnTo>
                  <a:pt x="6568795" y="86972"/>
                </a:lnTo>
                <a:lnTo>
                  <a:pt x="6568759" y="87223"/>
                </a:lnTo>
                <a:lnTo>
                  <a:pt x="6568795" y="87223"/>
                </a:lnTo>
                <a:lnTo>
                  <a:pt x="6568759" y="87475"/>
                </a:lnTo>
                <a:lnTo>
                  <a:pt x="6568795" y="87475"/>
                </a:lnTo>
                <a:lnTo>
                  <a:pt x="6568759" y="87727"/>
                </a:lnTo>
                <a:lnTo>
                  <a:pt x="6568795" y="87727"/>
                </a:lnTo>
                <a:lnTo>
                  <a:pt x="6568759" y="87978"/>
                </a:lnTo>
                <a:lnTo>
                  <a:pt x="6568795" y="87978"/>
                </a:lnTo>
                <a:lnTo>
                  <a:pt x="6568759" y="88230"/>
                </a:lnTo>
                <a:lnTo>
                  <a:pt x="6568795" y="88230"/>
                </a:lnTo>
                <a:lnTo>
                  <a:pt x="6568759" y="88481"/>
                </a:lnTo>
                <a:lnTo>
                  <a:pt x="6568795" y="88481"/>
                </a:lnTo>
                <a:lnTo>
                  <a:pt x="6568759" y="88733"/>
                </a:lnTo>
                <a:lnTo>
                  <a:pt x="6568795" y="88733"/>
                </a:lnTo>
                <a:lnTo>
                  <a:pt x="6568759" y="88984"/>
                </a:lnTo>
                <a:lnTo>
                  <a:pt x="6568795" y="88984"/>
                </a:lnTo>
                <a:lnTo>
                  <a:pt x="6568759" y="89236"/>
                </a:lnTo>
                <a:lnTo>
                  <a:pt x="6568795" y="89236"/>
                </a:lnTo>
                <a:lnTo>
                  <a:pt x="6568759" y="89487"/>
                </a:lnTo>
                <a:lnTo>
                  <a:pt x="6568795" y="89487"/>
                </a:lnTo>
                <a:lnTo>
                  <a:pt x="6568759" y="89739"/>
                </a:lnTo>
                <a:lnTo>
                  <a:pt x="6568795" y="89739"/>
                </a:lnTo>
                <a:lnTo>
                  <a:pt x="6568759" y="89991"/>
                </a:lnTo>
                <a:lnTo>
                  <a:pt x="6568795" y="89991"/>
                </a:lnTo>
                <a:lnTo>
                  <a:pt x="6568759" y="90242"/>
                </a:lnTo>
                <a:lnTo>
                  <a:pt x="6568795" y="90242"/>
                </a:lnTo>
                <a:lnTo>
                  <a:pt x="6568759" y="90494"/>
                </a:lnTo>
                <a:lnTo>
                  <a:pt x="6568795" y="90494"/>
                </a:lnTo>
                <a:lnTo>
                  <a:pt x="6568759" y="90745"/>
                </a:lnTo>
                <a:lnTo>
                  <a:pt x="6568795" y="90745"/>
                </a:lnTo>
                <a:lnTo>
                  <a:pt x="6568759" y="90997"/>
                </a:lnTo>
                <a:lnTo>
                  <a:pt x="6568795" y="90997"/>
                </a:lnTo>
                <a:lnTo>
                  <a:pt x="6568759" y="91248"/>
                </a:lnTo>
                <a:lnTo>
                  <a:pt x="6568795" y="91248"/>
                </a:lnTo>
                <a:lnTo>
                  <a:pt x="6568759" y="91500"/>
                </a:lnTo>
                <a:lnTo>
                  <a:pt x="6568795" y="91500"/>
                </a:lnTo>
                <a:lnTo>
                  <a:pt x="6568759" y="91751"/>
                </a:lnTo>
                <a:lnTo>
                  <a:pt x="6568795" y="91751"/>
                </a:lnTo>
                <a:lnTo>
                  <a:pt x="6568759" y="92003"/>
                </a:lnTo>
                <a:lnTo>
                  <a:pt x="6568795" y="92003"/>
                </a:lnTo>
                <a:lnTo>
                  <a:pt x="6568759" y="92254"/>
                </a:lnTo>
                <a:lnTo>
                  <a:pt x="6568795" y="92254"/>
                </a:lnTo>
                <a:lnTo>
                  <a:pt x="6568759" y="92506"/>
                </a:lnTo>
                <a:lnTo>
                  <a:pt x="6568795" y="92506"/>
                </a:lnTo>
                <a:lnTo>
                  <a:pt x="6568759" y="92757"/>
                </a:lnTo>
                <a:lnTo>
                  <a:pt x="6568795" y="92757"/>
                </a:lnTo>
                <a:lnTo>
                  <a:pt x="6568759" y="93009"/>
                </a:lnTo>
                <a:lnTo>
                  <a:pt x="6568795" y="93009"/>
                </a:lnTo>
                <a:lnTo>
                  <a:pt x="6555020" y="188601"/>
                </a:lnTo>
                <a:cubicBezTo>
                  <a:pt x="6554185" y="179835"/>
                  <a:pt x="6550845" y="174409"/>
                  <a:pt x="6545001" y="171904"/>
                </a:cubicBezTo>
                <a:cubicBezTo>
                  <a:pt x="6539157" y="169399"/>
                  <a:pt x="6534148" y="168147"/>
                  <a:pt x="6529139" y="168147"/>
                </a:cubicBezTo>
                <a:lnTo>
                  <a:pt x="5937212" y="168147"/>
                </a:lnTo>
                <a:lnTo>
                  <a:pt x="5832435" y="665733"/>
                </a:lnTo>
                <a:lnTo>
                  <a:pt x="5741434" y="665733"/>
                </a:lnTo>
                <a:lnTo>
                  <a:pt x="5741487" y="665481"/>
                </a:lnTo>
                <a:lnTo>
                  <a:pt x="5741434" y="665481"/>
                </a:lnTo>
                <a:lnTo>
                  <a:pt x="5741487" y="665230"/>
                </a:lnTo>
                <a:lnTo>
                  <a:pt x="5741434" y="665230"/>
                </a:lnTo>
                <a:lnTo>
                  <a:pt x="5741487" y="664978"/>
                </a:lnTo>
                <a:lnTo>
                  <a:pt x="5741434" y="664978"/>
                </a:lnTo>
                <a:lnTo>
                  <a:pt x="5741487" y="664727"/>
                </a:lnTo>
                <a:lnTo>
                  <a:pt x="5741434" y="664727"/>
                </a:lnTo>
                <a:lnTo>
                  <a:pt x="5741487" y="664475"/>
                </a:lnTo>
                <a:lnTo>
                  <a:pt x="5741434" y="664475"/>
                </a:lnTo>
                <a:lnTo>
                  <a:pt x="5741487" y="664224"/>
                </a:lnTo>
                <a:lnTo>
                  <a:pt x="5741434" y="664224"/>
                </a:lnTo>
                <a:lnTo>
                  <a:pt x="5741487" y="663972"/>
                </a:lnTo>
                <a:lnTo>
                  <a:pt x="5741434" y="663972"/>
                </a:lnTo>
                <a:lnTo>
                  <a:pt x="5741487" y="663721"/>
                </a:lnTo>
                <a:lnTo>
                  <a:pt x="5741434" y="663721"/>
                </a:lnTo>
                <a:lnTo>
                  <a:pt x="5741487" y="663469"/>
                </a:lnTo>
                <a:lnTo>
                  <a:pt x="5741434" y="663469"/>
                </a:lnTo>
                <a:lnTo>
                  <a:pt x="5741487" y="663218"/>
                </a:lnTo>
                <a:lnTo>
                  <a:pt x="5741434" y="663218"/>
                </a:lnTo>
                <a:lnTo>
                  <a:pt x="5741487" y="662966"/>
                </a:lnTo>
                <a:lnTo>
                  <a:pt x="5741434" y="662966"/>
                </a:lnTo>
                <a:lnTo>
                  <a:pt x="5741487" y="662715"/>
                </a:lnTo>
                <a:lnTo>
                  <a:pt x="5741434" y="662715"/>
                </a:lnTo>
                <a:lnTo>
                  <a:pt x="5741487" y="662463"/>
                </a:lnTo>
                <a:lnTo>
                  <a:pt x="5741434" y="662463"/>
                </a:lnTo>
                <a:lnTo>
                  <a:pt x="5741487" y="662211"/>
                </a:lnTo>
                <a:lnTo>
                  <a:pt x="5741434" y="662211"/>
                </a:lnTo>
                <a:lnTo>
                  <a:pt x="5741487" y="661960"/>
                </a:lnTo>
                <a:lnTo>
                  <a:pt x="5741434" y="661960"/>
                </a:lnTo>
                <a:lnTo>
                  <a:pt x="5741487" y="661708"/>
                </a:lnTo>
                <a:lnTo>
                  <a:pt x="5741434" y="661708"/>
                </a:lnTo>
                <a:lnTo>
                  <a:pt x="5741487" y="661457"/>
                </a:lnTo>
                <a:lnTo>
                  <a:pt x="5741434" y="661457"/>
                </a:lnTo>
                <a:lnTo>
                  <a:pt x="5741487" y="661205"/>
                </a:lnTo>
                <a:lnTo>
                  <a:pt x="5741434" y="661205"/>
                </a:lnTo>
                <a:lnTo>
                  <a:pt x="5741487" y="660954"/>
                </a:lnTo>
                <a:lnTo>
                  <a:pt x="5741434" y="660954"/>
                </a:lnTo>
                <a:lnTo>
                  <a:pt x="5741487" y="660702"/>
                </a:lnTo>
                <a:lnTo>
                  <a:pt x="5741434" y="660702"/>
                </a:lnTo>
                <a:lnTo>
                  <a:pt x="5741487" y="660451"/>
                </a:lnTo>
                <a:lnTo>
                  <a:pt x="5741434" y="660451"/>
                </a:lnTo>
                <a:lnTo>
                  <a:pt x="5741487" y="660199"/>
                </a:lnTo>
                <a:lnTo>
                  <a:pt x="5741434" y="660199"/>
                </a:lnTo>
                <a:lnTo>
                  <a:pt x="5741487" y="659947"/>
                </a:lnTo>
                <a:lnTo>
                  <a:pt x="5741434" y="659947"/>
                </a:lnTo>
                <a:lnTo>
                  <a:pt x="5741487" y="659696"/>
                </a:lnTo>
                <a:lnTo>
                  <a:pt x="5741434" y="659696"/>
                </a:lnTo>
                <a:lnTo>
                  <a:pt x="5741487" y="659444"/>
                </a:lnTo>
                <a:lnTo>
                  <a:pt x="5741434" y="659444"/>
                </a:lnTo>
                <a:lnTo>
                  <a:pt x="5741487" y="659193"/>
                </a:lnTo>
                <a:lnTo>
                  <a:pt x="5741434" y="659193"/>
                </a:lnTo>
                <a:lnTo>
                  <a:pt x="5741487" y="658941"/>
                </a:lnTo>
                <a:lnTo>
                  <a:pt x="5741434" y="658941"/>
                </a:lnTo>
                <a:lnTo>
                  <a:pt x="5741487" y="658690"/>
                </a:lnTo>
                <a:lnTo>
                  <a:pt x="5741434" y="658690"/>
                </a:lnTo>
                <a:lnTo>
                  <a:pt x="5741487" y="658438"/>
                </a:lnTo>
                <a:lnTo>
                  <a:pt x="5741434" y="658438"/>
                </a:lnTo>
                <a:lnTo>
                  <a:pt x="5741487" y="658187"/>
                </a:lnTo>
                <a:lnTo>
                  <a:pt x="5741434" y="658187"/>
                </a:lnTo>
                <a:lnTo>
                  <a:pt x="5741487" y="657935"/>
                </a:lnTo>
                <a:lnTo>
                  <a:pt x="5741434" y="657935"/>
                </a:lnTo>
                <a:lnTo>
                  <a:pt x="5741487" y="657684"/>
                </a:lnTo>
                <a:lnTo>
                  <a:pt x="5741434" y="657684"/>
                </a:lnTo>
                <a:lnTo>
                  <a:pt x="5741487" y="657432"/>
                </a:lnTo>
                <a:lnTo>
                  <a:pt x="5741434" y="657432"/>
                </a:lnTo>
                <a:lnTo>
                  <a:pt x="5741487" y="657181"/>
                </a:lnTo>
                <a:lnTo>
                  <a:pt x="5741434" y="657181"/>
                </a:lnTo>
                <a:lnTo>
                  <a:pt x="5741487" y="656929"/>
                </a:lnTo>
                <a:lnTo>
                  <a:pt x="5741434" y="656929"/>
                </a:lnTo>
                <a:lnTo>
                  <a:pt x="5741487" y="656678"/>
                </a:lnTo>
                <a:lnTo>
                  <a:pt x="5741434" y="656678"/>
                </a:lnTo>
                <a:lnTo>
                  <a:pt x="5741487" y="656426"/>
                </a:lnTo>
                <a:lnTo>
                  <a:pt x="5741434" y="656426"/>
                </a:lnTo>
                <a:lnTo>
                  <a:pt x="5741487" y="656174"/>
                </a:lnTo>
                <a:lnTo>
                  <a:pt x="5741434" y="656174"/>
                </a:lnTo>
                <a:lnTo>
                  <a:pt x="5741487" y="655923"/>
                </a:lnTo>
                <a:lnTo>
                  <a:pt x="5741434" y="655923"/>
                </a:lnTo>
                <a:lnTo>
                  <a:pt x="5741487" y="655671"/>
                </a:lnTo>
                <a:lnTo>
                  <a:pt x="5741434" y="655671"/>
                </a:lnTo>
                <a:lnTo>
                  <a:pt x="5741487" y="655420"/>
                </a:lnTo>
                <a:lnTo>
                  <a:pt x="5741434" y="655420"/>
                </a:lnTo>
                <a:lnTo>
                  <a:pt x="5741487" y="655168"/>
                </a:lnTo>
                <a:lnTo>
                  <a:pt x="5741434" y="655168"/>
                </a:lnTo>
                <a:lnTo>
                  <a:pt x="5741487" y="654917"/>
                </a:lnTo>
                <a:lnTo>
                  <a:pt x="5741434" y="654917"/>
                </a:lnTo>
                <a:lnTo>
                  <a:pt x="5741487" y="654665"/>
                </a:lnTo>
                <a:lnTo>
                  <a:pt x="5741434" y="654665"/>
                </a:lnTo>
                <a:lnTo>
                  <a:pt x="5741487" y="654414"/>
                </a:lnTo>
                <a:lnTo>
                  <a:pt x="5741434" y="654414"/>
                </a:lnTo>
                <a:lnTo>
                  <a:pt x="5741487" y="654162"/>
                </a:lnTo>
                <a:lnTo>
                  <a:pt x="5741434" y="654162"/>
                </a:lnTo>
                <a:lnTo>
                  <a:pt x="5741487" y="653910"/>
                </a:lnTo>
                <a:lnTo>
                  <a:pt x="5741434" y="653910"/>
                </a:lnTo>
                <a:lnTo>
                  <a:pt x="5741487" y="653659"/>
                </a:lnTo>
                <a:lnTo>
                  <a:pt x="5741434" y="653659"/>
                </a:lnTo>
                <a:lnTo>
                  <a:pt x="5741487" y="653407"/>
                </a:lnTo>
                <a:lnTo>
                  <a:pt x="5741434" y="653407"/>
                </a:lnTo>
                <a:lnTo>
                  <a:pt x="5741487" y="653156"/>
                </a:lnTo>
                <a:lnTo>
                  <a:pt x="5741434" y="653156"/>
                </a:lnTo>
                <a:lnTo>
                  <a:pt x="5741487" y="652904"/>
                </a:lnTo>
                <a:lnTo>
                  <a:pt x="5741434" y="652904"/>
                </a:lnTo>
                <a:lnTo>
                  <a:pt x="5741487" y="652653"/>
                </a:lnTo>
                <a:lnTo>
                  <a:pt x="5741434" y="652653"/>
                </a:lnTo>
                <a:lnTo>
                  <a:pt x="5741487" y="652401"/>
                </a:lnTo>
                <a:lnTo>
                  <a:pt x="5741434" y="652401"/>
                </a:lnTo>
                <a:lnTo>
                  <a:pt x="5741487" y="652150"/>
                </a:lnTo>
                <a:lnTo>
                  <a:pt x="5741434" y="652150"/>
                </a:lnTo>
                <a:lnTo>
                  <a:pt x="5741487" y="651898"/>
                </a:lnTo>
                <a:lnTo>
                  <a:pt x="5741434" y="651898"/>
                </a:lnTo>
                <a:lnTo>
                  <a:pt x="5741487" y="651647"/>
                </a:lnTo>
                <a:lnTo>
                  <a:pt x="5741434" y="651647"/>
                </a:lnTo>
                <a:lnTo>
                  <a:pt x="5741487" y="651395"/>
                </a:lnTo>
                <a:lnTo>
                  <a:pt x="5741434" y="651395"/>
                </a:lnTo>
                <a:lnTo>
                  <a:pt x="5741487" y="651144"/>
                </a:lnTo>
                <a:lnTo>
                  <a:pt x="5741434" y="651144"/>
                </a:lnTo>
                <a:lnTo>
                  <a:pt x="5741487" y="650892"/>
                </a:lnTo>
                <a:lnTo>
                  <a:pt x="5741434" y="650892"/>
                </a:lnTo>
                <a:lnTo>
                  <a:pt x="5741487" y="650640"/>
                </a:lnTo>
                <a:lnTo>
                  <a:pt x="5741434" y="650640"/>
                </a:lnTo>
                <a:lnTo>
                  <a:pt x="5741487" y="650389"/>
                </a:lnTo>
                <a:lnTo>
                  <a:pt x="5741434" y="650389"/>
                </a:lnTo>
                <a:lnTo>
                  <a:pt x="5741487" y="650137"/>
                </a:lnTo>
                <a:lnTo>
                  <a:pt x="5741434" y="650137"/>
                </a:lnTo>
                <a:lnTo>
                  <a:pt x="5741487" y="649886"/>
                </a:lnTo>
                <a:lnTo>
                  <a:pt x="5741434" y="649886"/>
                </a:lnTo>
                <a:lnTo>
                  <a:pt x="5741487" y="649634"/>
                </a:lnTo>
                <a:lnTo>
                  <a:pt x="5741434" y="649634"/>
                </a:lnTo>
                <a:lnTo>
                  <a:pt x="5741487" y="649383"/>
                </a:lnTo>
                <a:lnTo>
                  <a:pt x="5741434" y="649383"/>
                </a:lnTo>
                <a:lnTo>
                  <a:pt x="5741487" y="649131"/>
                </a:lnTo>
                <a:lnTo>
                  <a:pt x="5741434" y="649131"/>
                </a:lnTo>
                <a:lnTo>
                  <a:pt x="5741487" y="648880"/>
                </a:lnTo>
                <a:lnTo>
                  <a:pt x="5741434" y="648880"/>
                </a:lnTo>
                <a:lnTo>
                  <a:pt x="5741487" y="648628"/>
                </a:lnTo>
                <a:lnTo>
                  <a:pt x="5741434" y="648628"/>
                </a:lnTo>
                <a:lnTo>
                  <a:pt x="5741487" y="648376"/>
                </a:lnTo>
                <a:lnTo>
                  <a:pt x="5741434" y="648376"/>
                </a:lnTo>
                <a:lnTo>
                  <a:pt x="5741487" y="648125"/>
                </a:lnTo>
                <a:lnTo>
                  <a:pt x="5741434" y="648125"/>
                </a:lnTo>
                <a:lnTo>
                  <a:pt x="5741487" y="647873"/>
                </a:lnTo>
                <a:lnTo>
                  <a:pt x="5741434" y="647873"/>
                </a:lnTo>
                <a:lnTo>
                  <a:pt x="5741487" y="647622"/>
                </a:lnTo>
                <a:lnTo>
                  <a:pt x="5741434" y="647622"/>
                </a:lnTo>
                <a:lnTo>
                  <a:pt x="5741487" y="647370"/>
                </a:lnTo>
                <a:lnTo>
                  <a:pt x="5741434" y="647370"/>
                </a:lnTo>
                <a:lnTo>
                  <a:pt x="5741487" y="647119"/>
                </a:lnTo>
                <a:lnTo>
                  <a:pt x="5741434" y="647119"/>
                </a:lnTo>
                <a:lnTo>
                  <a:pt x="5741487" y="646867"/>
                </a:lnTo>
                <a:lnTo>
                  <a:pt x="5741434" y="646867"/>
                </a:lnTo>
                <a:lnTo>
                  <a:pt x="5741487" y="646616"/>
                </a:lnTo>
                <a:lnTo>
                  <a:pt x="5741434" y="646616"/>
                </a:lnTo>
                <a:lnTo>
                  <a:pt x="5741487" y="646364"/>
                </a:lnTo>
                <a:lnTo>
                  <a:pt x="5741434" y="646364"/>
                </a:lnTo>
                <a:lnTo>
                  <a:pt x="5741487" y="646113"/>
                </a:lnTo>
                <a:lnTo>
                  <a:pt x="5741434" y="646113"/>
                </a:lnTo>
                <a:lnTo>
                  <a:pt x="5741487" y="645861"/>
                </a:lnTo>
                <a:lnTo>
                  <a:pt x="5741434" y="645861"/>
                </a:lnTo>
                <a:lnTo>
                  <a:pt x="5741487" y="645610"/>
                </a:lnTo>
                <a:lnTo>
                  <a:pt x="5741434" y="645610"/>
                </a:lnTo>
                <a:lnTo>
                  <a:pt x="5741487" y="645358"/>
                </a:lnTo>
                <a:lnTo>
                  <a:pt x="5741434" y="645358"/>
                </a:lnTo>
                <a:lnTo>
                  <a:pt x="5853563" y="108283"/>
                </a:lnTo>
                <a:lnTo>
                  <a:pt x="5845376" y="93426"/>
                </a:lnTo>
                <a:lnTo>
                  <a:pt x="5845515" y="93426"/>
                </a:lnTo>
                <a:lnTo>
                  <a:pt x="5845376" y="93174"/>
                </a:lnTo>
                <a:lnTo>
                  <a:pt x="5845515" y="93174"/>
                </a:lnTo>
                <a:lnTo>
                  <a:pt x="5845376" y="92923"/>
                </a:lnTo>
                <a:lnTo>
                  <a:pt x="5845515" y="92923"/>
                </a:lnTo>
                <a:lnTo>
                  <a:pt x="5845376" y="92671"/>
                </a:lnTo>
                <a:lnTo>
                  <a:pt x="5845515" y="92671"/>
                </a:lnTo>
                <a:lnTo>
                  <a:pt x="5845376" y="92420"/>
                </a:lnTo>
                <a:lnTo>
                  <a:pt x="5845515" y="92420"/>
                </a:lnTo>
                <a:lnTo>
                  <a:pt x="5845376" y="92168"/>
                </a:lnTo>
                <a:lnTo>
                  <a:pt x="5845515" y="92168"/>
                </a:lnTo>
                <a:lnTo>
                  <a:pt x="5845376" y="91917"/>
                </a:lnTo>
                <a:lnTo>
                  <a:pt x="5845515" y="91917"/>
                </a:lnTo>
                <a:lnTo>
                  <a:pt x="5845376" y="91665"/>
                </a:lnTo>
                <a:lnTo>
                  <a:pt x="5845515" y="91665"/>
                </a:lnTo>
                <a:lnTo>
                  <a:pt x="5845376" y="91414"/>
                </a:lnTo>
                <a:lnTo>
                  <a:pt x="5845515" y="91414"/>
                </a:lnTo>
                <a:lnTo>
                  <a:pt x="5845376" y="91162"/>
                </a:lnTo>
                <a:lnTo>
                  <a:pt x="5845515" y="91162"/>
                </a:lnTo>
                <a:lnTo>
                  <a:pt x="5845376" y="90911"/>
                </a:lnTo>
                <a:lnTo>
                  <a:pt x="5845515" y="90911"/>
                </a:lnTo>
                <a:lnTo>
                  <a:pt x="5845376" y="90659"/>
                </a:lnTo>
                <a:lnTo>
                  <a:pt x="5845515" y="90659"/>
                </a:lnTo>
                <a:lnTo>
                  <a:pt x="5845376" y="90408"/>
                </a:lnTo>
                <a:lnTo>
                  <a:pt x="5845515" y="90408"/>
                </a:lnTo>
                <a:lnTo>
                  <a:pt x="5845376" y="90156"/>
                </a:lnTo>
                <a:lnTo>
                  <a:pt x="5845515" y="90156"/>
                </a:lnTo>
                <a:lnTo>
                  <a:pt x="5845376" y="89904"/>
                </a:lnTo>
                <a:lnTo>
                  <a:pt x="5845515" y="89904"/>
                </a:lnTo>
                <a:lnTo>
                  <a:pt x="5845376" y="89653"/>
                </a:lnTo>
                <a:lnTo>
                  <a:pt x="5845515" y="89653"/>
                </a:lnTo>
                <a:lnTo>
                  <a:pt x="5845376" y="89401"/>
                </a:lnTo>
                <a:lnTo>
                  <a:pt x="5845515" y="89401"/>
                </a:lnTo>
                <a:lnTo>
                  <a:pt x="5845376" y="89150"/>
                </a:lnTo>
                <a:lnTo>
                  <a:pt x="5845515" y="89150"/>
                </a:lnTo>
                <a:lnTo>
                  <a:pt x="5845376" y="88898"/>
                </a:lnTo>
                <a:lnTo>
                  <a:pt x="5845515" y="88898"/>
                </a:lnTo>
                <a:lnTo>
                  <a:pt x="5845376" y="88647"/>
                </a:lnTo>
                <a:lnTo>
                  <a:pt x="5845515" y="88647"/>
                </a:lnTo>
                <a:lnTo>
                  <a:pt x="5845376" y="88395"/>
                </a:lnTo>
                <a:lnTo>
                  <a:pt x="5845515" y="88395"/>
                </a:lnTo>
                <a:lnTo>
                  <a:pt x="5845376" y="88144"/>
                </a:lnTo>
                <a:lnTo>
                  <a:pt x="5845515" y="88144"/>
                </a:lnTo>
                <a:lnTo>
                  <a:pt x="5845376" y="87892"/>
                </a:lnTo>
                <a:lnTo>
                  <a:pt x="5845515" y="87892"/>
                </a:lnTo>
                <a:lnTo>
                  <a:pt x="5845376" y="87640"/>
                </a:lnTo>
                <a:lnTo>
                  <a:pt x="5845515" y="87640"/>
                </a:lnTo>
                <a:lnTo>
                  <a:pt x="5845376" y="87389"/>
                </a:lnTo>
                <a:lnTo>
                  <a:pt x="5845515" y="87389"/>
                </a:lnTo>
                <a:lnTo>
                  <a:pt x="5845376" y="87137"/>
                </a:lnTo>
                <a:lnTo>
                  <a:pt x="5845515" y="87137"/>
                </a:lnTo>
                <a:lnTo>
                  <a:pt x="5845376" y="86886"/>
                </a:lnTo>
                <a:lnTo>
                  <a:pt x="5845515" y="86886"/>
                </a:lnTo>
                <a:lnTo>
                  <a:pt x="5845376" y="86634"/>
                </a:lnTo>
                <a:lnTo>
                  <a:pt x="5845515" y="86634"/>
                </a:lnTo>
                <a:lnTo>
                  <a:pt x="5845376" y="86383"/>
                </a:lnTo>
                <a:lnTo>
                  <a:pt x="5845515" y="86383"/>
                </a:lnTo>
                <a:lnTo>
                  <a:pt x="5845376" y="86131"/>
                </a:lnTo>
                <a:lnTo>
                  <a:pt x="5845515" y="86131"/>
                </a:lnTo>
                <a:lnTo>
                  <a:pt x="5845376" y="85880"/>
                </a:lnTo>
                <a:lnTo>
                  <a:pt x="5845515" y="85880"/>
                </a:lnTo>
                <a:lnTo>
                  <a:pt x="5845376" y="85628"/>
                </a:lnTo>
                <a:lnTo>
                  <a:pt x="5845515" y="85628"/>
                </a:lnTo>
                <a:lnTo>
                  <a:pt x="5845376" y="85377"/>
                </a:lnTo>
                <a:lnTo>
                  <a:pt x="5845515" y="85377"/>
                </a:lnTo>
                <a:lnTo>
                  <a:pt x="5845376" y="85125"/>
                </a:lnTo>
                <a:lnTo>
                  <a:pt x="5845515" y="85125"/>
                </a:lnTo>
                <a:lnTo>
                  <a:pt x="5845376" y="84874"/>
                </a:lnTo>
                <a:lnTo>
                  <a:pt x="5845515" y="84874"/>
                </a:lnTo>
                <a:lnTo>
                  <a:pt x="5845376" y="84622"/>
                </a:lnTo>
                <a:lnTo>
                  <a:pt x="5845515" y="84622"/>
                </a:lnTo>
                <a:lnTo>
                  <a:pt x="5845376" y="84371"/>
                </a:lnTo>
                <a:lnTo>
                  <a:pt x="5845515" y="84371"/>
                </a:lnTo>
                <a:lnTo>
                  <a:pt x="5845376" y="84119"/>
                </a:lnTo>
                <a:lnTo>
                  <a:pt x="5845515" y="84119"/>
                </a:lnTo>
                <a:lnTo>
                  <a:pt x="5845376" y="83867"/>
                </a:lnTo>
                <a:lnTo>
                  <a:pt x="5845515" y="83867"/>
                </a:lnTo>
                <a:lnTo>
                  <a:pt x="5845376" y="83616"/>
                </a:lnTo>
                <a:lnTo>
                  <a:pt x="5845515" y="83616"/>
                </a:lnTo>
                <a:lnTo>
                  <a:pt x="5845376" y="83364"/>
                </a:lnTo>
                <a:lnTo>
                  <a:pt x="5845515" y="83364"/>
                </a:lnTo>
                <a:lnTo>
                  <a:pt x="5845376" y="83113"/>
                </a:lnTo>
                <a:lnTo>
                  <a:pt x="5845515" y="83113"/>
                </a:lnTo>
                <a:lnTo>
                  <a:pt x="5845376" y="82861"/>
                </a:lnTo>
                <a:lnTo>
                  <a:pt x="5845515" y="82861"/>
                </a:lnTo>
                <a:lnTo>
                  <a:pt x="5845376" y="82610"/>
                </a:lnTo>
                <a:lnTo>
                  <a:pt x="5845515" y="82610"/>
                </a:lnTo>
                <a:lnTo>
                  <a:pt x="5845376" y="82358"/>
                </a:lnTo>
                <a:lnTo>
                  <a:pt x="5845515" y="82358"/>
                </a:lnTo>
                <a:lnTo>
                  <a:pt x="5845376" y="82107"/>
                </a:lnTo>
                <a:lnTo>
                  <a:pt x="5845515" y="82107"/>
                </a:lnTo>
                <a:lnTo>
                  <a:pt x="5845376" y="81855"/>
                </a:lnTo>
                <a:lnTo>
                  <a:pt x="5845515" y="81855"/>
                </a:lnTo>
                <a:lnTo>
                  <a:pt x="5845376" y="81603"/>
                </a:lnTo>
                <a:lnTo>
                  <a:pt x="5845515" y="81603"/>
                </a:lnTo>
                <a:lnTo>
                  <a:pt x="5845376" y="81352"/>
                </a:lnTo>
                <a:lnTo>
                  <a:pt x="5845515" y="81352"/>
                </a:lnTo>
                <a:lnTo>
                  <a:pt x="5845376" y="81100"/>
                </a:lnTo>
                <a:lnTo>
                  <a:pt x="5845515" y="81100"/>
                </a:lnTo>
                <a:lnTo>
                  <a:pt x="5845376" y="80849"/>
                </a:lnTo>
                <a:lnTo>
                  <a:pt x="5845515" y="80849"/>
                </a:lnTo>
                <a:lnTo>
                  <a:pt x="5845376" y="80597"/>
                </a:lnTo>
                <a:lnTo>
                  <a:pt x="5845515" y="80597"/>
                </a:lnTo>
                <a:lnTo>
                  <a:pt x="5845376" y="80346"/>
                </a:lnTo>
                <a:lnTo>
                  <a:pt x="5845515" y="80346"/>
                </a:lnTo>
                <a:lnTo>
                  <a:pt x="5845376" y="80094"/>
                </a:lnTo>
                <a:lnTo>
                  <a:pt x="5845515" y="80094"/>
                </a:lnTo>
                <a:lnTo>
                  <a:pt x="5845376" y="79843"/>
                </a:lnTo>
                <a:lnTo>
                  <a:pt x="5845515" y="79843"/>
                </a:lnTo>
                <a:lnTo>
                  <a:pt x="5845376" y="79591"/>
                </a:lnTo>
                <a:lnTo>
                  <a:pt x="5845515" y="79591"/>
                </a:lnTo>
                <a:lnTo>
                  <a:pt x="5845376" y="79340"/>
                </a:lnTo>
                <a:lnTo>
                  <a:pt x="5845515" y="79340"/>
                </a:lnTo>
                <a:lnTo>
                  <a:pt x="5845376" y="79088"/>
                </a:lnTo>
                <a:lnTo>
                  <a:pt x="5845515" y="79088"/>
                </a:lnTo>
                <a:lnTo>
                  <a:pt x="5845376" y="78837"/>
                </a:lnTo>
                <a:lnTo>
                  <a:pt x="5845515" y="78837"/>
                </a:lnTo>
                <a:lnTo>
                  <a:pt x="5845376" y="78585"/>
                </a:lnTo>
                <a:lnTo>
                  <a:pt x="5845515" y="78585"/>
                </a:lnTo>
                <a:lnTo>
                  <a:pt x="5845376" y="78333"/>
                </a:lnTo>
                <a:lnTo>
                  <a:pt x="5845515" y="78333"/>
                </a:lnTo>
                <a:lnTo>
                  <a:pt x="5845376" y="78082"/>
                </a:lnTo>
                <a:lnTo>
                  <a:pt x="5845515" y="78082"/>
                </a:lnTo>
                <a:lnTo>
                  <a:pt x="5845376" y="77830"/>
                </a:lnTo>
                <a:lnTo>
                  <a:pt x="5845515" y="77830"/>
                </a:lnTo>
                <a:lnTo>
                  <a:pt x="5845376" y="77579"/>
                </a:lnTo>
                <a:lnTo>
                  <a:pt x="5845515" y="77579"/>
                </a:lnTo>
                <a:lnTo>
                  <a:pt x="5845376" y="77327"/>
                </a:lnTo>
                <a:lnTo>
                  <a:pt x="5845515" y="77327"/>
                </a:lnTo>
                <a:lnTo>
                  <a:pt x="5845376" y="77076"/>
                </a:lnTo>
                <a:lnTo>
                  <a:pt x="5845515" y="77076"/>
                </a:lnTo>
                <a:lnTo>
                  <a:pt x="5845376" y="76824"/>
                </a:lnTo>
                <a:lnTo>
                  <a:pt x="5845515" y="76824"/>
                </a:lnTo>
                <a:lnTo>
                  <a:pt x="5845376" y="76573"/>
                </a:lnTo>
                <a:lnTo>
                  <a:pt x="5845515" y="76573"/>
                </a:lnTo>
                <a:lnTo>
                  <a:pt x="5845376" y="76321"/>
                </a:lnTo>
                <a:lnTo>
                  <a:pt x="5845515" y="76321"/>
                </a:lnTo>
                <a:lnTo>
                  <a:pt x="5845376" y="76069"/>
                </a:lnTo>
                <a:lnTo>
                  <a:pt x="5845515" y="76069"/>
                </a:lnTo>
                <a:lnTo>
                  <a:pt x="5845376" y="75818"/>
                </a:lnTo>
                <a:lnTo>
                  <a:pt x="5845515" y="75818"/>
                </a:lnTo>
                <a:lnTo>
                  <a:pt x="5845376" y="75566"/>
                </a:lnTo>
                <a:lnTo>
                  <a:pt x="5845515" y="75566"/>
                </a:lnTo>
                <a:lnTo>
                  <a:pt x="5845376" y="75315"/>
                </a:lnTo>
                <a:lnTo>
                  <a:pt x="5845515" y="75315"/>
                </a:lnTo>
                <a:lnTo>
                  <a:pt x="5845376" y="75063"/>
                </a:lnTo>
                <a:lnTo>
                  <a:pt x="5845515" y="75063"/>
                </a:lnTo>
                <a:lnTo>
                  <a:pt x="5845376" y="74812"/>
                </a:lnTo>
                <a:lnTo>
                  <a:pt x="5845515" y="74812"/>
                </a:lnTo>
                <a:lnTo>
                  <a:pt x="5845376" y="74560"/>
                </a:lnTo>
                <a:lnTo>
                  <a:pt x="5845515" y="74560"/>
                </a:lnTo>
                <a:lnTo>
                  <a:pt x="5845376" y="74309"/>
                </a:lnTo>
                <a:lnTo>
                  <a:pt x="5845515" y="74309"/>
                </a:lnTo>
                <a:lnTo>
                  <a:pt x="5845376" y="74057"/>
                </a:lnTo>
                <a:lnTo>
                  <a:pt x="5845515" y="74057"/>
                </a:lnTo>
                <a:lnTo>
                  <a:pt x="5845376" y="73806"/>
                </a:lnTo>
                <a:lnTo>
                  <a:pt x="5845515" y="73806"/>
                </a:lnTo>
                <a:lnTo>
                  <a:pt x="5845376" y="73554"/>
                </a:lnTo>
                <a:lnTo>
                  <a:pt x="5845515" y="73554"/>
                </a:lnTo>
                <a:lnTo>
                  <a:pt x="5845376" y="73303"/>
                </a:lnTo>
                <a:lnTo>
                  <a:pt x="5845516" y="73303"/>
                </a:lnTo>
                <a:lnTo>
                  <a:pt x="5845377" y="73051"/>
                </a:lnTo>
                <a:lnTo>
                  <a:pt x="6183083" y="73051"/>
                </a:lnTo>
                <a:lnTo>
                  <a:pt x="6187881" y="39742"/>
                </a:lnTo>
                <a:lnTo>
                  <a:pt x="6178909" y="22461"/>
                </a:lnTo>
                <a:lnTo>
                  <a:pt x="6179040" y="22461"/>
                </a:lnTo>
                <a:lnTo>
                  <a:pt x="6178909" y="22209"/>
                </a:lnTo>
                <a:lnTo>
                  <a:pt x="6179039" y="22209"/>
                </a:lnTo>
                <a:lnTo>
                  <a:pt x="6178909" y="21958"/>
                </a:lnTo>
                <a:lnTo>
                  <a:pt x="6179040" y="21958"/>
                </a:lnTo>
                <a:lnTo>
                  <a:pt x="6178909" y="21706"/>
                </a:lnTo>
                <a:lnTo>
                  <a:pt x="6179039" y="21706"/>
                </a:lnTo>
                <a:lnTo>
                  <a:pt x="6178909" y="21455"/>
                </a:lnTo>
                <a:lnTo>
                  <a:pt x="6179040" y="21455"/>
                </a:lnTo>
                <a:lnTo>
                  <a:pt x="6178909" y="21203"/>
                </a:lnTo>
                <a:lnTo>
                  <a:pt x="6179039" y="21203"/>
                </a:lnTo>
                <a:lnTo>
                  <a:pt x="6178909" y="20952"/>
                </a:lnTo>
                <a:lnTo>
                  <a:pt x="6179040" y="20952"/>
                </a:lnTo>
                <a:lnTo>
                  <a:pt x="6178909" y="20700"/>
                </a:lnTo>
                <a:lnTo>
                  <a:pt x="6179039" y="20700"/>
                </a:lnTo>
                <a:lnTo>
                  <a:pt x="6178909" y="20449"/>
                </a:lnTo>
                <a:lnTo>
                  <a:pt x="6179040" y="20449"/>
                </a:lnTo>
                <a:lnTo>
                  <a:pt x="6178909" y="20197"/>
                </a:lnTo>
                <a:lnTo>
                  <a:pt x="6179039" y="20197"/>
                </a:lnTo>
                <a:lnTo>
                  <a:pt x="6178909" y="19946"/>
                </a:lnTo>
                <a:lnTo>
                  <a:pt x="6179040" y="19946"/>
                </a:lnTo>
                <a:lnTo>
                  <a:pt x="6178909" y="19694"/>
                </a:lnTo>
                <a:lnTo>
                  <a:pt x="6179039" y="19694"/>
                </a:lnTo>
                <a:lnTo>
                  <a:pt x="6178909" y="19443"/>
                </a:lnTo>
                <a:lnTo>
                  <a:pt x="6179040" y="19443"/>
                </a:lnTo>
                <a:lnTo>
                  <a:pt x="6178909" y="19191"/>
                </a:lnTo>
                <a:lnTo>
                  <a:pt x="6179040" y="19191"/>
                </a:lnTo>
                <a:lnTo>
                  <a:pt x="6178909" y="18939"/>
                </a:lnTo>
                <a:lnTo>
                  <a:pt x="6179039" y="18939"/>
                </a:lnTo>
                <a:lnTo>
                  <a:pt x="6178909" y="18688"/>
                </a:lnTo>
                <a:lnTo>
                  <a:pt x="6179040" y="18688"/>
                </a:lnTo>
                <a:lnTo>
                  <a:pt x="6178909" y="18436"/>
                </a:lnTo>
                <a:lnTo>
                  <a:pt x="6179039" y="18436"/>
                </a:lnTo>
                <a:lnTo>
                  <a:pt x="6178909" y="18185"/>
                </a:lnTo>
                <a:lnTo>
                  <a:pt x="6179040" y="18185"/>
                </a:lnTo>
                <a:lnTo>
                  <a:pt x="6178909" y="17933"/>
                </a:lnTo>
                <a:lnTo>
                  <a:pt x="6179039" y="17933"/>
                </a:lnTo>
                <a:lnTo>
                  <a:pt x="6178909" y="17682"/>
                </a:lnTo>
                <a:lnTo>
                  <a:pt x="6179040" y="17682"/>
                </a:lnTo>
                <a:lnTo>
                  <a:pt x="6178909" y="17430"/>
                </a:lnTo>
                <a:lnTo>
                  <a:pt x="6179039" y="17430"/>
                </a:lnTo>
                <a:lnTo>
                  <a:pt x="6178909" y="17179"/>
                </a:lnTo>
                <a:lnTo>
                  <a:pt x="6179040" y="17179"/>
                </a:lnTo>
                <a:lnTo>
                  <a:pt x="6178909" y="16927"/>
                </a:lnTo>
                <a:lnTo>
                  <a:pt x="6179040" y="16927"/>
                </a:lnTo>
                <a:lnTo>
                  <a:pt x="6178909" y="16675"/>
                </a:lnTo>
                <a:lnTo>
                  <a:pt x="6179039" y="16675"/>
                </a:lnTo>
                <a:lnTo>
                  <a:pt x="6178909" y="16424"/>
                </a:lnTo>
                <a:lnTo>
                  <a:pt x="6179040" y="16424"/>
                </a:lnTo>
                <a:lnTo>
                  <a:pt x="6178909" y="16172"/>
                </a:lnTo>
                <a:lnTo>
                  <a:pt x="6179039" y="16172"/>
                </a:lnTo>
                <a:lnTo>
                  <a:pt x="6178909" y="15921"/>
                </a:lnTo>
                <a:lnTo>
                  <a:pt x="6179040" y="15921"/>
                </a:lnTo>
                <a:lnTo>
                  <a:pt x="6178909" y="15669"/>
                </a:lnTo>
                <a:lnTo>
                  <a:pt x="6179039" y="15669"/>
                </a:lnTo>
                <a:lnTo>
                  <a:pt x="6178909" y="15418"/>
                </a:lnTo>
                <a:lnTo>
                  <a:pt x="6179040" y="15418"/>
                </a:lnTo>
                <a:lnTo>
                  <a:pt x="6178909" y="15166"/>
                </a:lnTo>
                <a:lnTo>
                  <a:pt x="6179039" y="15166"/>
                </a:lnTo>
                <a:lnTo>
                  <a:pt x="6178909" y="14915"/>
                </a:lnTo>
                <a:lnTo>
                  <a:pt x="6179040" y="14915"/>
                </a:lnTo>
                <a:lnTo>
                  <a:pt x="6178909" y="14663"/>
                </a:lnTo>
                <a:lnTo>
                  <a:pt x="6179039" y="14663"/>
                </a:lnTo>
                <a:lnTo>
                  <a:pt x="6178909" y="14412"/>
                </a:lnTo>
                <a:lnTo>
                  <a:pt x="6179040" y="14412"/>
                </a:lnTo>
                <a:lnTo>
                  <a:pt x="6178909" y="14160"/>
                </a:lnTo>
                <a:lnTo>
                  <a:pt x="6179039" y="14160"/>
                </a:lnTo>
                <a:lnTo>
                  <a:pt x="6178909" y="13909"/>
                </a:lnTo>
                <a:lnTo>
                  <a:pt x="6179040" y="13909"/>
                </a:lnTo>
                <a:lnTo>
                  <a:pt x="6178909" y="13657"/>
                </a:lnTo>
                <a:lnTo>
                  <a:pt x="6179039" y="13657"/>
                </a:lnTo>
                <a:lnTo>
                  <a:pt x="6178909" y="13406"/>
                </a:lnTo>
                <a:lnTo>
                  <a:pt x="6179040" y="13406"/>
                </a:lnTo>
                <a:lnTo>
                  <a:pt x="6178909" y="13154"/>
                </a:lnTo>
                <a:lnTo>
                  <a:pt x="6179040" y="13154"/>
                </a:lnTo>
                <a:lnTo>
                  <a:pt x="6178909" y="12902"/>
                </a:lnTo>
                <a:lnTo>
                  <a:pt x="6179039" y="12902"/>
                </a:lnTo>
                <a:lnTo>
                  <a:pt x="6178909" y="12651"/>
                </a:lnTo>
                <a:lnTo>
                  <a:pt x="6179040" y="12651"/>
                </a:lnTo>
                <a:lnTo>
                  <a:pt x="6178909" y="12399"/>
                </a:lnTo>
                <a:lnTo>
                  <a:pt x="6179039" y="12399"/>
                </a:lnTo>
                <a:lnTo>
                  <a:pt x="6178909" y="12148"/>
                </a:lnTo>
                <a:lnTo>
                  <a:pt x="6179040" y="12148"/>
                </a:lnTo>
                <a:lnTo>
                  <a:pt x="6178909" y="11896"/>
                </a:lnTo>
                <a:lnTo>
                  <a:pt x="6179039" y="11896"/>
                </a:lnTo>
                <a:lnTo>
                  <a:pt x="6178909" y="11645"/>
                </a:lnTo>
                <a:lnTo>
                  <a:pt x="6179040" y="11645"/>
                </a:lnTo>
                <a:lnTo>
                  <a:pt x="6178909" y="11393"/>
                </a:lnTo>
                <a:lnTo>
                  <a:pt x="6179039" y="11393"/>
                </a:lnTo>
                <a:lnTo>
                  <a:pt x="6178909" y="11142"/>
                </a:lnTo>
                <a:lnTo>
                  <a:pt x="6179040" y="11142"/>
                </a:lnTo>
                <a:lnTo>
                  <a:pt x="6178909" y="10890"/>
                </a:lnTo>
                <a:lnTo>
                  <a:pt x="6179040" y="10890"/>
                </a:lnTo>
                <a:lnTo>
                  <a:pt x="6178909" y="10638"/>
                </a:lnTo>
                <a:lnTo>
                  <a:pt x="6179039" y="10638"/>
                </a:lnTo>
                <a:lnTo>
                  <a:pt x="6178909" y="10387"/>
                </a:lnTo>
                <a:lnTo>
                  <a:pt x="6179040" y="10387"/>
                </a:lnTo>
                <a:lnTo>
                  <a:pt x="6178909" y="10135"/>
                </a:lnTo>
                <a:lnTo>
                  <a:pt x="6179039" y="10135"/>
                </a:lnTo>
                <a:lnTo>
                  <a:pt x="6178909" y="9884"/>
                </a:lnTo>
                <a:lnTo>
                  <a:pt x="6179040" y="9884"/>
                </a:lnTo>
                <a:lnTo>
                  <a:pt x="6178909" y="9632"/>
                </a:lnTo>
                <a:lnTo>
                  <a:pt x="6179039" y="9632"/>
                </a:lnTo>
                <a:lnTo>
                  <a:pt x="6178909" y="9381"/>
                </a:lnTo>
                <a:lnTo>
                  <a:pt x="6179040" y="9381"/>
                </a:lnTo>
                <a:lnTo>
                  <a:pt x="6178909" y="9129"/>
                </a:lnTo>
                <a:lnTo>
                  <a:pt x="6179039" y="9129"/>
                </a:lnTo>
                <a:lnTo>
                  <a:pt x="6178909" y="8878"/>
                </a:lnTo>
                <a:lnTo>
                  <a:pt x="6179040" y="8878"/>
                </a:lnTo>
                <a:lnTo>
                  <a:pt x="6178909" y="8626"/>
                </a:lnTo>
                <a:lnTo>
                  <a:pt x="6179039" y="8626"/>
                </a:lnTo>
                <a:lnTo>
                  <a:pt x="6178909" y="8375"/>
                </a:lnTo>
                <a:lnTo>
                  <a:pt x="6179040" y="8375"/>
                </a:lnTo>
                <a:lnTo>
                  <a:pt x="6178909" y="8123"/>
                </a:lnTo>
                <a:lnTo>
                  <a:pt x="6179039" y="8123"/>
                </a:lnTo>
                <a:lnTo>
                  <a:pt x="6178909" y="7872"/>
                </a:lnTo>
                <a:lnTo>
                  <a:pt x="6179040" y="7872"/>
                </a:lnTo>
                <a:lnTo>
                  <a:pt x="6178909" y="7620"/>
                </a:lnTo>
                <a:lnTo>
                  <a:pt x="6179040" y="7620"/>
                </a:lnTo>
                <a:lnTo>
                  <a:pt x="6178909" y="7368"/>
                </a:lnTo>
                <a:lnTo>
                  <a:pt x="6179039" y="7368"/>
                </a:lnTo>
                <a:lnTo>
                  <a:pt x="6178909" y="7117"/>
                </a:lnTo>
                <a:lnTo>
                  <a:pt x="6179040" y="7117"/>
                </a:lnTo>
                <a:lnTo>
                  <a:pt x="6178909" y="6865"/>
                </a:lnTo>
                <a:lnTo>
                  <a:pt x="6179039" y="6865"/>
                </a:lnTo>
                <a:lnTo>
                  <a:pt x="6178909" y="6614"/>
                </a:lnTo>
                <a:lnTo>
                  <a:pt x="6179040" y="6614"/>
                </a:lnTo>
                <a:lnTo>
                  <a:pt x="6178909" y="6362"/>
                </a:lnTo>
                <a:lnTo>
                  <a:pt x="6179039" y="6362"/>
                </a:lnTo>
                <a:lnTo>
                  <a:pt x="6178909" y="6111"/>
                </a:lnTo>
                <a:lnTo>
                  <a:pt x="6179040" y="6111"/>
                </a:lnTo>
                <a:lnTo>
                  <a:pt x="6178909" y="5859"/>
                </a:lnTo>
                <a:lnTo>
                  <a:pt x="6179039" y="5859"/>
                </a:lnTo>
                <a:lnTo>
                  <a:pt x="6178909" y="5608"/>
                </a:lnTo>
                <a:lnTo>
                  <a:pt x="6179040" y="5608"/>
                </a:lnTo>
                <a:lnTo>
                  <a:pt x="6178909" y="5356"/>
                </a:lnTo>
                <a:lnTo>
                  <a:pt x="6179040" y="5356"/>
                </a:lnTo>
                <a:lnTo>
                  <a:pt x="6178909" y="5104"/>
                </a:lnTo>
                <a:lnTo>
                  <a:pt x="6179039" y="5104"/>
                </a:lnTo>
                <a:lnTo>
                  <a:pt x="6178909" y="4853"/>
                </a:lnTo>
                <a:lnTo>
                  <a:pt x="6179040" y="4853"/>
                </a:lnTo>
                <a:lnTo>
                  <a:pt x="6178909" y="4601"/>
                </a:lnTo>
                <a:lnTo>
                  <a:pt x="6179039" y="4601"/>
                </a:lnTo>
                <a:lnTo>
                  <a:pt x="6178909" y="4350"/>
                </a:lnTo>
                <a:lnTo>
                  <a:pt x="6179040" y="4350"/>
                </a:lnTo>
                <a:lnTo>
                  <a:pt x="6178909" y="4098"/>
                </a:lnTo>
                <a:lnTo>
                  <a:pt x="6179039" y="4098"/>
                </a:lnTo>
                <a:lnTo>
                  <a:pt x="6178909" y="3847"/>
                </a:lnTo>
                <a:lnTo>
                  <a:pt x="6179040" y="3847"/>
                </a:lnTo>
                <a:lnTo>
                  <a:pt x="6178909" y="3595"/>
                </a:lnTo>
                <a:lnTo>
                  <a:pt x="6179039" y="3595"/>
                </a:lnTo>
                <a:lnTo>
                  <a:pt x="6178909" y="3344"/>
                </a:lnTo>
                <a:lnTo>
                  <a:pt x="6179040" y="3344"/>
                </a:lnTo>
                <a:lnTo>
                  <a:pt x="6178909" y="3092"/>
                </a:lnTo>
                <a:lnTo>
                  <a:pt x="6179039" y="3092"/>
                </a:lnTo>
                <a:lnTo>
                  <a:pt x="6178909" y="2841"/>
                </a:lnTo>
                <a:lnTo>
                  <a:pt x="6179040" y="2841"/>
                </a:lnTo>
                <a:lnTo>
                  <a:pt x="6178909" y="2589"/>
                </a:lnTo>
                <a:lnTo>
                  <a:pt x="6179039" y="2589"/>
                </a:lnTo>
                <a:lnTo>
                  <a:pt x="6178909" y="2338"/>
                </a:lnTo>
                <a:lnTo>
                  <a:pt x="6179040" y="2338"/>
                </a:lnTo>
                <a:close/>
                <a:moveTo>
                  <a:pt x="1255651" y="1669"/>
                </a:moveTo>
                <a:lnTo>
                  <a:pt x="1372951" y="1669"/>
                </a:lnTo>
                <a:lnTo>
                  <a:pt x="1372915" y="1921"/>
                </a:lnTo>
                <a:lnTo>
                  <a:pt x="1372951" y="1921"/>
                </a:lnTo>
                <a:lnTo>
                  <a:pt x="1372915" y="2172"/>
                </a:lnTo>
                <a:lnTo>
                  <a:pt x="1372951" y="2172"/>
                </a:lnTo>
                <a:lnTo>
                  <a:pt x="1372915" y="2424"/>
                </a:lnTo>
                <a:lnTo>
                  <a:pt x="1372951" y="2424"/>
                </a:lnTo>
                <a:lnTo>
                  <a:pt x="1372915" y="2675"/>
                </a:lnTo>
                <a:lnTo>
                  <a:pt x="1372951" y="2675"/>
                </a:lnTo>
                <a:lnTo>
                  <a:pt x="1372915" y="2927"/>
                </a:lnTo>
                <a:lnTo>
                  <a:pt x="1372951" y="2927"/>
                </a:lnTo>
                <a:lnTo>
                  <a:pt x="1372915" y="3178"/>
                </a:lnTo>
                <a:lnTo>
                  <a:pt x="1372951" y="3178"/>
                </a:lnTo>
                <a:lnTo>
                  <a:pt x="1372915" y="3430"/>
                </a:lnTo>
                <a:lnTo>
                  <a:pt x="1372951" y="3430"/>
                </a:lnTo>
                <a:lnTo>
                  <a:pt x="1372915" y="3681"/>
                </a:lnTo>
                <a:lnTo>
                  <a:pt x="1372951" y="3681"/>
                </a:lnTo>
                <a:lnTo>
                  <a:pt x="1372915" y="3933"/>
                </a:lnTo>
                <a:lnTo>
                  <a:pt x="1372951" y="3933"/>
                </a:lnTo>
                <a:lnTo>
                  <a:pt x="1372915" y="4184"/>
                </a:lnTo>
                <a:lnTo>
                  <a:pt x="1372951" y="4184"/>
                </a:lnTo>
                <a:lnTo>
                  <a:pt x="1372915" y="4436"/>
                </a:lnTo>
                <a:lnTo>
                  <a:pt x="1372951" y="4436"/>
                </a:lnTo>
                <a:lnTo>
                  <a:pt x="1372915" y="4687"/>
                </a:lnTo>
                <a:lnTo>
                  <a:pt x="1372951" y="4687"/>
                </a:lnTo>
                <a:lnTo>
                  <a:pt x="1372915" y="4939"/>
                </a:lnTo>
                <a:lnTo>
                  <a:pt x="1372951" y="4939"/>
                </a:lnTo>
                <a:lnTo>
                  <a:pt x="1372915" y="5191"/>
                </a:lnTo>
                <a:lnTo>
                  <a:pt x="1372951" y="5191"/>
                </a:lnTo>
                <a:lnTo>
                  <a:pt x="1372915" y="5442"/>
                </a:lnTo>
                <a:lnTo>
                  <a:pt x="1372951" y="5442"/>
                </a:lnTo>
                <a:lnTo>
                  <a:pt x="1372915" y="5694"/>
                </a:lnTo>
                <a:lnTo>
                  <a:pt x="1372951" y="5694"/>
                </a:lnTo>
                <a:lnTo>
                  <a:pt x="1372915" y="5945"/>
                </a:lnTo>
                <a:lnTo>
                  <a:pt x="1372951" y="5945"/>
                </a:lnTo>
                <a:lnTo>
                  <a:pt x="1372915" y="6197"/>
                </a:lnTo>
                <a:lnTo>
                  <a:pt x="1372951" y="6197"/>
                </a:lnTo>
                <a:lnTo>
                  <a:pt x="1372915" y="6448"/>
                </a:lnTo>
                <a:lnTo>
                  <a:pt x="1372951" y="6448"/>
                </a:lnTo>
                <a:lnTo>
                  <a:pt x="1372915" y="6700"/>
                </a:lnTo>
                <a:lnTo>
                  <a:pt x="1372951" y="6700"/>
                </a:lnTo>
                <a:lnTo>
                  <a:pt x="1372915" y="6951"/>
                </a:lnTo>
                <a:lnTo>
                  <a:pt x="1372951" y="6951"/>
                </a:lnTo>
                <a:lnTo>
                  <a:pt x="1372915" y="7203"/>
                </a:lnTo>
                <a:lnTo>
                  <a:pt x="1372951" y="7203"/>
                </a:lnTo>
                <a:lnTo>
                  <a:pt x="1372915" y="7455"/>
                </a:lnTo>
                <a:lnTo>
                  <a:pt x="1372951" y="7455"/>
                </a:lnTo>
                <a:lnTo>
                  <a:pt x="1372915" y="7706"/>
                </a:lnTo>
                <a:lnTo>
                  <a:pt x="1372951" y="7706"/>
                </a:lnTo>
                <a:lnTo>
                  <a:pt x="1372915" y="7958"/>
                </a:lnTo>
                <a:lnTo>
                  <a:pt x="1372951" y="7958"/>
                </a:lnTo>
                <a:lnTo>
                  <a:pt x="1372915" y="8209"/>
                </a:lnTo>
                <a:lnTo>
                  <a:pt x="1372951" y="8209"/>
                </a:lnTo>
                <a:lnTo>
                  <a:pt x="1372915" y="8461"/>
                </a:lnTo>
                <a:lnTo>
                  <a:pt x="1372951" y="8461"/>
                </a:lnTo>
                <a:lnTo>
                  <a:pt x="1372915" y="8712"/>
                </a:lnTo>
                <a:lnTo>
                  <a:pt x="1372951" y="8712"/>
                </a:lnTo>
                <a:lnTo>
                  <a:pt x="1372915" y="8964"/>
                </a:lnTo>
                <a:lnTo>
                  <a:pt x="1372951" y="8964"/>
                </a:lnTo>
                <a:lnTo>
                  <a:pt x="1372915" y="9215"/>
                </a:lnTo>
                <a:lnTo>
                  <a:pt x="1372951" y="9215"/>
                </a:lnTo>
                <a:lnTo>
                  <a:pt x="1372915" y="9467"/>
                </a:lnTo>
                <a:lnTo>
                  <a:pt x="1372951" y="9467"/>
                </a:lnTo>
                <a:lnTo>
                  <a:pt x="1372915" y="9718"/>
                </a:lnTo>
                <a:lnTo>
                  <a:pt x="1372951" y="9718"/>
                </a:lnTo>
                <a:lnTo>
                  <a:pt x="1372915" y="9970"/>
                </a:lnTo>
                <a:lnTo>
                  <a:pt x="1372951" y="9970"/>
                </a:lnTo>
                <a:lnTo>
                  <a:pt x="1372915" y="10221"/>
                </a:lnTo>
                <a:lnTo>
                  <a:pt x="1372951" y="10221"/>
                </a:lnTo>
                <a:lnTo>
                  <a:pt x="1372915" y="10473"/>
                </a:lnTo>
                <a:lnTo>
                  <a:pt x="1372951" y="10473"/>
                </a:lnTo>
                <a:lnTo>
                  <a:pt x="1372915" y="10725"/>
                </a:lnTo>
                <a:lnTo>
                  <a:pt x="1372951" y="10725"/>
                </a:lnTo>
                <a:lnTo>
                  <a:pt x="1372915" y="10976"/>
                </a:lnTo>
                <a:lnTo>
                  <a:pt x="1372951" y="10976"/>
                </a:lnTo>
                <a:lnTo>
                  <a:pt x="1372915" y="11228"/>
                </a:lnTo>
                <a:lnTo>
                  <a:pt x="1372951" y="11228"/>
                </a:lnTo>
                <a:lnTo>
                  <a:pt x="1372915" y="11479"/>
                </a:lnTo>
                <a:lnTo>
                  <a:pt x="1372951" y="11479"/>
                </a:lnTo>
                <a:lnTo>
                  <a:pt x="1372915" y="11731"/>
                </a:lnTo>
                <a:lnTo>
                  <a:pt x="1372951" y="11731"/>
                </a:lnTo>
                <a:lnTo>
                  <a:pt x="1372915" y="11982"/>
                </a:lnTo>
                <a:lnTo>
                  <a:pt x="1372951" y="11982"/>
                </a:lnTo>
                <a:lnTo>
                  <a:pt x="1372915" y="12234"/>
                </a:lnTo>
                <a:lnTo>
                  <a:pt x="1372951" y="12234"/>
                </a:lnTo>
                <a:lnTo>
                  <a:pt x="1372915" y="12485"/>
                </a:lnTo>
                <a:lnTo>
                  <a:pt x="1372951" y="12485"/>
                </a:lnTo>
                <a:lnTo>
                  <a:pt x="1372915" y="12737"/>
                </a:lnTo>
                <a:lnTo>
                  <a:pt x="1372951" y="12737"/>
                </a:lnTo>
                <a:lnTo>
                  <a:pt x="1372915" y="12989"/>
                </a:lnTo>
                <a:lnTo>
                  <a:pt x="1372951" y="12989"/>
                </a:lnTo>
                <a:lnTo>
                  <a:pt x="1372915" y="13240"/>
                </a:lnTo>
                <a:lnTo>
                  <a:pt x="1372951" y="13240"/>
                </a:lnTo>
                <a:lnTo>
                  <a:pt x="1372915" y="13492"/>
                </a:lnTo>
                <a:lnTo>
                  <a:pt x="1372951" y="13492"/>
                </a:lnTo>
                <a:lnTo>
                  <a:pt x="1372915" y="13743"/>
                </a:lnTo>
                <a:lnTo>
                  <a:pt x="1372951" y="13743"/>
                </a:lnTo>
                <a:lnTo>
                  <a:pt x="1372915" y="13995"/>
                </a:lnTo>
                <a:lnTo>
                  <a:pt x="1372951" y="13995"/>
                </a:lnTo>
                <a:lnTo>
                  <a:pt x="1372915" y="14246"/>
                </a:lnTo>
                <a:lnTo>
                  <a:pt x="1372951" y="14246"/>
                </a:lnTo>
                <a:lnTo>
                  <a:pt x="1372915" y="14498"/>
                </a:lnTo>
                <a:lnTo>
                  <a:pt x="1372951" y="14498"/>
                </a:lnTo>
                <a:lnTo>
                  <a:pt x="1372915" y="14749"/>
                </a:lnTo>
                <a:lnTo>
                  <a:pt x="1372951" y="14749"/>
                </a:lnTo>
                <a:lnTo>
                  <a:pt x="1372915" y="15001"/>
                </a:lnTo>
                <a:lnTo>
                  <a:pt x="1372951" y="15001"/>
                </a:lnTo>
                <a:lnTo>
                  <a:pt x="1372915" y="15252"/>
                </a:lnTo>
                <a:lnTo>
                  <a:pt x="1372951" y="15252"/>
                </a:lnTo>
                <a:lnTo>
                  <a:pt x="1372915" y="15504"/>
                </a:lnTo>
                <a:lnTo>
                  <a:pt x="1372951" y="15504"/>
                </a:lnTo>
                <a:lnTo>
                  <a:pt x="1372915" y="15755"/>
                </a:lnTo>
                <a:lnTo>
                  <a:pt x="1372951" y="15755"/>
                </a:lnTo>
                <a:lnTo>
                  <a:pt x="1372915" y="16007"/>
                </a:lnTo>
                <a:lnTo>
                  <a:pt x="1372951" y="16007"/>
                </a:lnTo>
                <a:lnTo>
                  <a:pt x="1372915" y="16258"/>
                </a:lnTo>
                <a:lnTo>
                  <a:pt x="1372951" y="16258"/>
                </a:lnTo>
                <a:lnTo>
                  <a:pt x="1372915" y="16510"/>
                </a:lnTo>
                <a:lnTo>
                  <a:pt x="1372951" y="16510"/>
                </a:lnTo>
                <a:lnTo>
                  <a:pt x="1372915" y="16762"/>
                </a:lnTo>
                <a:lnTo>
                  <a:pt x="1372951" y="16762"/>
                </a:lnTo>
                <a:lnTo>
                  <a:pt x="1372915" y="17013"/>
                </a:lnTo>
                <a:lnTo>
                  <a:pt x="1372951" y="17013"/>
                </a:lnTo>
                <a:lnTo>
                  <a:pt x="1372915" y="17265"/>
                </a:lnTo>
                <a:lnTo>
                  <a:pt x="1372951" y="17265"/>
                </a:lnTo>
                <a:lnTo>
                  <a:pt x="1372915" y="17516"/>
                </a:lnTo>
                <a:lnTo>
                  <a:pt x="1372951" y="17516"/>
                </a:lnTo>
                <a:lnTo>
                  <a:pt x="1372915" y="17768"/>
                </a:lnTo>
                <a:lnTo>
                  <a:pt x="1372951" y="17768"/>
                </a:lnTo>
                <a:lnTo>
                  <a:pt x="1372915" y="18019"/>
                </a:lnTo>
                <a:lnTo>
                  <a:pt x="1372951" y="18019"/>
                </a:lnTo>
                <a:lnTo>
                  <a:pt x="1372915" y="18271"/>
                </a:lnTo>
                <a:lnTo>
                  <a:pt x="1372951" y="18271"/>
                </a:lnTo>
                <a:lnTo>
                  <a:pt x="1372915" y="18522"/>
                </a:lnTo>
                <a:lnTo>
                  <a:pt x="1372951" y="18522"/>
                </a:lnTo>
                <a:lnTo>
                  <a:pt x="1372915" y="18774"/>
                </a:lnTo>
                <a:lnTo>
                  <a:pt x="1372951" y="18774"/>
                </a:lnTo>
                <a:lnTo>
                  <a:pt x="1372915" y="19026"/>
                </a:lnTo>
                <a:lnTo>
                  <a:pt x="1372951" y="19026"/>
                </a:lnTo>
                <a:lnTo>
                  <a:pt x="1372915" y="19277"/>
                </a:lnTo>
                <a:lnTo>
                  <a:pt x="1372951" y="19277"/>
                </a:lnTo>
                <a:lnTo>
                  <a:pt x="1372915" y="19529"/>
                </a:lnTo>
                <a:lnTo>
                  <a:pt x="1372951" y="19529"/>
                </a:lnTo>
                <a:lnTo>
                  <a:pt x="1372915" y="19780"/>
                </a:lnTo>
                <a:lnTo>
                  <a:pt x="1372951" y="19780"/>
                </a:lnTo>
                <a:lnTo>
                  <a:pt x="1372915" y="20032"/>
                </a:lnTo>
                <a:lnTo>
                  <a:pt x="1372951" y="20032"/>
                </a:lnTo>
                <a:lnTo>
                  <a:pt x="1372915" y="20283"/>
                </a:lnTo>
                <a:lnTo>
                  <a:pt x="1372951" y="20283"/>
                </a:lnTo>
                <a:lnTo>
                  <a:pt x="1372915" y="20535"/>
                </a:lnTo>
                <a:lnTo>
                  <a:pt x="1372951" y="20535"/>
                </a:lnTo>
                <a:lnTo>
                  <a:pt x="1372915" y="20786"/>
                </a:lnTo>
                <a:lnTo>
                  <a:pt x="1372951" y="20786"/>
                </a:lnTo>
                <a:lnTo>
                  <a:pt x="1372915" y="21038"/>
                </a:lnTo>
                <a:lnTo>
                  <a:pt x="1372951" y="21038"/>
                </a:lnTo>
                <a:lnTo>
                  <a:pt x="1372915" y="21289"/>
                </a:lnTo>
                <a:lnTo>
                  <a:pt x="1372951" y="21289"/>
                </a:lnTo>
                <a:lnTo>
                  <a:pt x="1372915" y="21541"/>
                </a:lnTo>
                <a:lnTo>
                  <a:pt x="1372951" y="21541"/>
                </a:lnTo>
                <a:lnTo>
                  <a:pt x="1372915" y="21792"/>
                </a:lnTo>
                <a:lnTo>
                  <a:pt x="1372951" y="21792"/>
                </a:lnTo>
                <a:lnTo>
                  <a:pt x="1372915" y="22044"/>
                </a:lnTo>
                <a:lnTo>
                  <a:pt x="1372951" y="22044"/>
                </a:lnTo>
                <a:lnTo>
                  <a:pt x="1365442" y="74303"/>
                </a:lnTo>
                <a:lnTo>
                  <a:pt x="1587513" y="74303"/>
                </a:lnTo>
                <a:lnTo>
                  <a:pt x="1587479" y="74555"/>
                </a:lnTo>
                <a:lnTo>
                  <a:pt x="1587513" y="74555"/>
                </a:lnTo>
                <a:lnTo>
                  <a:pt x="1587478" y="74806"/>
                </a:lnTo>
                <a:lnTo>
                  <a:pt x="1587513" y="74806"/>
                </a:lnTo>
                <a:lnTo>
                  <a:pt x="1587478" y="75058"/>
                </a:lnTo>
                <a:lnTo>
                  <a:pt x="1587513" y="75058"/>
                </a:lnTo>
                <a:lnTo>
                  <a:pt x="1587479" y="75309"/>
                </a:lnTo>
                <a:lnTo>
                  <a:pt x="1587513" y="75309"/>
                </a:lnTo>
                <a:lnTo>
                  <a:pt x="1587478" y="75561"/>
                </a:lnTo>
                <a:lnTo>
                  <a:pt x="1587513" y="75561"/>
                </a:lnTo>
                <a:lnTo>
                  <a:pt x="1587479" y="75812"/>
                </a:lnTo>
                <a:lnTo>
                  <a:pt x="1587513" y="75812"/>
                </a:lnTo>
                <a:lnTo>
                  <a:pt x="1587478" y="76064"/>
                </a:lnTo>
                <a:lnTo>
                  <a:pt x="1587513" y="76064"/>
                </a:lnTo>
                <a:lnTo>
                  <a:pt x="1587479" y="76315"/>
                </a:lnTo>
                <a:lnTo>
                  <a:pt x="1587513" y="76315"/>
                </a:lnTo>
                <a:lnTo>
                  <a:pt x="1587478" y="76567"/>
                </a:lnTo>
                <a:lnTo>
                  <a:pt x="1587513" y="76567"/>
                </a:lnTo>
                <a:lnTo>
                  <a:pt x="1587479" y="76818"/>
                </a:lnTo>
                <a:lnTo>
                  <a:pt x="1587513" y="76818"/>
                </a:lnTo>
                <a:lnTo>
                  <a:pt x="1587478" y="77070"/>
                </a:lnTo>
                <a:lnTo>
                  <a:pt x="1587513" y="77070"/>
                </a:lnTo>
                <a:lnTo>
                  <a:pt x="1587479" y="77321"/>
                </a:lnTo>
                <a:lnTo>
                  <a:pt x="1587513" y="77321"/>
                </a:lnTo>
                <a:lnTo>
                  <a:pt x="1587478" y="77573"/>
                </a:lnTo>
                <a:lnTo>
                  <a:pt x="1587513" y="77573"/>
                </a:lnTo>
                <a:lnTo>
                  <a:pt x="1587478" y="77825"/>
                </a:lnTo>
                <a:lnTo>
                  <a:pt x="1587513" y="77825"/>
                </a:lnTo>
                <a:lnTo>
                  <a:pt x="1587479" y="78076"/>
                </a:lnTo>
                <a:lnTo>
                  <a:pt x="1587513" y="78076"/>
                </a:lnTo>
                <a:lnTo>
                  <a:pt x="1587478" y="78328"/>
                </a:lnTo>
                <a:lnTo>
                  <a:pt x="1587513" y="78328"/>
                </a:lnTo>
                <a:lnTo>
                  <a:pt x="1587479" y="78579"/>
                </a:lnTo>
                <a:lnTo>
                  <a:pt x="1587513" y="78579"/>
                </a:lnTo>
                <a:lnTo>
                  <a:pt x="1587478" y="78831"/>
                </a:lnTo>
                <a:lnTo>
                  <a:pt x="1587513" y="78831"/>
                </a:lnTo>
                <a:lnTo>
                  <a:pt x="1587479" y="79082"/>
                </a:lnTo>
                <a:lnTo>
                  <a:pt x="1587513" y="79082"/>
                </a:lnTo>
                <a:lnTo>
                  <a:pt x="1587478" y="79334"/>
                </a:lnTo>
                <a:lnTo>
                  <a:pt x="1587513" y="79334"/>
                </a:lnTo>
                <a:lnTo>
                  <a:pt x="1587479" y="79585"/>
                </a:lnTo>
                <a:lnTo>
                  <a:pt x="1587513" y="79585"/>
                </a:lnTo>
                <a:lnTo>
                  <a:pt x="1587478" y="79837"/>
                </a:lnTo>
                <a:lnTo>
                  <a:pt x="1587513" y="79837"/>
                </a:lnTo>
                <a:lnTo>
                  <a:pt x="1587478" y="80089"/>
                </a:lnTo>
                <a:lnTo>
                  <a:pt x="1587513" y="80089"/>
                </a:lnTo>
                <a:lnTo>
                  <a:pt x="1587479" y="80340"/>
                </a:lnTo>
                <a:lnTo>
                  <a:pt x="1587513" y="80340"/>
                </a:lnTo>
                <a:lnTo>
                  <a:pt x="1587478" y="80592"/>
                </a:lnTo>
                <a:lnTo>
                  <a:pt x="1587513" y="80592"/>
                </a:lnTo>
                <a:lnTo>
                  <a:pt x="1587479" y="80843"/>
                </a:lnTo>
                <a:lnTo>
                  <a:pt x="1587513" y="80843"/>
                </a:lnTo>
                <a:lnTo>
                  <a:pt x="1587478" y="81095"/>
                </a:lnTo>
                <a:lnTo>
                  <a:pt x="1587513" y="81095"/>
                </a:lnTo>
                <a:lnTo>
                  <a:pt x="1587479" y="81346"/>
                </a:lnTo>
                <a:lnTo>
                  <a:pt x="1587513" y="81346"/>
                </a:lnTo>
                <a:lnTo>
                  <a:pt x="1587478" y="81598"/>
                </a:lnTo>
                <a:lnTo>
                  <a:pt x="1587513" y="81598"/>
                </a:lnTo>
                <a:lnTo>
                  <a:pt x="1587479" y="81849"/>
                </a:lnTo>
                <a:lnTo>
                  <a:pt x="1587513" y="81849"/>
                </a:lnTo>
                <a:lnTo>
                  <a:pt x="1587478" y="82101"/>
                </a:lnTo>
                <a:lnTo>
                  <a:pt x="1587513" y="82101"/>
                </a:lnTo>
                <a:lnTo>
                  <a:pt x="1587479" y="82352"/>
                </a:lnTo>
                <a:lnTo>
                  <a:pt x="1587513" y="82352"/>
                </a:lnTo>
                <a:lnTo>
                  <a:pt x="1587478" y="82604"/>
                </a:lnTo>
                <a:lnTo>
                  <a:pt x="1587513" y="82604"/>
                </a:lnTo>
                <a:lnTo>
                  <a:pt x="1587479" y="82855"/>
                </a:lnTo>
                <a:lnTo>
                  <a:pt x="1587513" y="82855"/>
                </a:lnTo>
                <a:lnTo>
                  <a:pt x="1587478" y="83107"/>
                </a:lnTo>
                <a:lnTo>
                  <a:pt x="1587513" y="83107"/>
                </a:lnTo>
                <a:lnTo>
                  <a:pt x="1587478" y="83359"/>
                </a:lnTo>
                <a:lnTo>
                  <a:pt x="1587513" y="83359"/>
                </a:lnTo>
                <a:lnTo>
                  <a:pt x="1587479" y="83610"/>
                </a:lnTo>
                <a:lnTo>
                  <a:pt x="1587513" y="83610"/>
                </a:lnTo>
                <a:lnTo>
                  <a:pt x="1587478" y="83862"/>
                </a:lnTo>
                <a:lnTo>
                  <a:pt x="1587513" y="83862"/>
                </a:lnTo>
                <a:lnTo>
                  <a:pt x="1587479" y="84113"/>
                </a:lnTo>
                <a:lnTo>
                  <a:pt x="1587513" y="84113"/>
                </a:lnTo>
                <a:lnTo>
                  <a:pt x="1587478" y="84365"/>
                </a:lnTo>
                <a:lnTo>
                  <a:pt x="1587513" y="84365"/>
                </a:lnTo>
                <a:lnTo>
                  <a:pt x="1587479" y="84616"/>
                </a:lnTo>
                <a:lnTo>
                  <a:pt x="1587513" y="84616"/>
                </a:lnTo>
                <a:lnTo>
                  <a:pt x="1587478" y="84868"/>
                </a:lnTo>
                <a:lnTo>
                  <a:pt x="1587513" y="84868"/>
                </a:lnTo>
                <a:lnTo>
                  <a:pt x="1587479" y="85119"/>
                </a:lnTo>
                <a:lnTo>
                  <a:pt x="1587513" y="85119"/>
                </a:lnTo>
                <a:lnTo>
                  <a:pt x="1587478" y="85371"/>
                </a:lnTo>
                <a:lnTo>
                  <a:pt x="1587513" y="85371"/>
                </a:lnTo>
                <a:lnTo>
                  <a:pt x="1587478" y="85623"/>
                </a:lnTo>
                <a:lnTo>
                  <a:pt x="1587513" y="85623"/>
                </a:lnTo>
                <a:lnTo>
                  <a:pt x="1587479" y="85874"/>
                </a:lnTo>
                <a:lnTo>
                  <a:pt x="1587513" y="85874"/>
                </a:lnTo>
                <a:lnTo>
                  <a:pt x="1587478" y="86126"/>
                </a:lnTo>
                <a:lnTo>
                  <a:pt x="1587513" y="86126"/>
                </a:lnTo>
                <a:lnTo>
                  <a:pt x="1587479" y="86377"/>
                </a:lnTo>
                <a:lnTo>
                  <a:pt x="1587513" y="86377"/>
                </a:lnTo>
                <a:lnTo>
                  <a:pt x="1587478" y="86629"/>
                </a:lnTo>
                <a:lnTo>
                  <a:pt x="1587513" y="86629"/>
                </a:lnTo>
                <a:lnTo>
                  <a:pt x="1587479" y="86880"/>
                </a:lnTo>
                <a:lnTo>
                  <a:pt x="1587513" y="86880"/>
                </a:lnTo>
                <a:lnTo>
                  <a:pt x="1587478" y="87132"/>
                </a:lnTo>
                <a:lnTo>
                  <a:pt x="1587513" y="87132"/>
                </a:lnTo>
                <a:lnTo>
                  <a:pt x="1587479" y="87383"/>
                </a:lnTo>
                <a:lnTo>
                  <a:pt x="1587513" y="87383"/>
                </a:lnTo>
                <a:lnTo>
                  <a:pt x="1587478" y="87635"/>
                </a:lnTo>
                <a:lnTo>
                  <a:pt x="1587513" y="87635"/>
                </a:lnTo>
                <a:lnTo>
                  <a:pt x="1587479" y="87886"/>
                </a:lnTo>
                <a:lnTo>
                  <a:pt x="1587513" y="87886"/>
                </a:lnTo>
                <a:lnTo>
                  <a:pt x="1587478" y="88138"/>
                </a:lnTo>
                <a:lnTo>
                  <a:pt x="1587513" y="88138"/>
                </a:lnTo>
                <a:lnTo>
                  <a:pt x="1587479" y="88389"/>
                </a:lnTo>
                <a:lnTo>
                  <a:pt x="1587513" y="88389"/>
                </a:lnTo>
                <a:lnTo>
                  <a:pt x="1587478" y="88641"/>
                </a:lnTo>
                <a:lnTo>
                  <a:pt x="1587513" y="88641"/>
                </a:lnTo>
                <a:lnTo>
                  <a:pt x="1587479" y="88892"/>
                </a:lnTo>
                <a:lnTo>
                  <a:pt x="1587513" y="88892"/>
                </a:lnTo>
                <a:lnTo>
                  <a:pt x="1587478" y="89144"/>
                </a:lnTo>
                <a:lnTo>
                  <a:pt x="1587513" y="89144"/>
                </a:lnTo>
                <a:lnTo>
                  <a:pt x="1587478" y="89396"/>
                </a:lnTo>
                <a:lnTo>
                  <a:pt x="1587513" y="89396"/>
                </a:lnTo>
                <a:lnTo>
                  <a:pt x="1587479" y="89647"/>
                </a:lnTo>
                <a:lnTo>
                  <a:pt x="1587513" y="89647"/>
                </a:lnTo>
                <a:lnTo>
                  <a:pt x="1587478" y="89899"/>
                </a:lnTo>
                <a:lnTo>
                  <a:pt x="1587513" y="89899"/>
                </a:lnTo>
                <a:lnTo>
                  <a:pt x="1587479" y="90150"/>
                </a:lnTo>
                <a:lnTo>
                  <a:pt x="1587513" y="90150"/>
                </a:lnTo>
                <a:lnTo>
                  <a:pt x="1587478" y="90402"/>
                </a:lnTo>
                <a:lnTo>
                  <a:pt x="1587513" y="90402"/>
                </a:lnTo>
                <a:lnTo>
                  <a:pt x="1587479" y="90653"/>
                </a:lnTo>
                <a:lnTo>
                  <a:pt x="1587513" y="90653"/>
                </a:lnTo>
                <a:lnTo>
                  <a:pt x="1587478" y="90905"/>
                </a:lnTo>
                <a:lnTo>
                  <a:pt x="1587513" y="90905"/>
                </a:lnTo>
                <a:lnTo>
                  <a:pt x="1587479" y="91156"/>
                </a:lnTo>
                <a:lnTo>
                  <a:pt x="1587513" y="91156"/>
                </a:lnTo>
                <a:lnTo>
                  <a:pt x="1587478" y="91408"/>
                </a:lnTo>
                <a:lnTo>
                  <a:pt x="1587513" y="91408"/>
                </a:lnTo>
                <a:lnTo>
                  <a:pt x="1587478" y="91660"/>
                </a:lnTo>
                <a:lnTo>
                  <a:pt x="1587513" y="91660"/>
                </a:lnTo>
                <a:lnTo>
                  <a:pt x="1587479" y="91911"/>
                </a:lnTo>
                <a:lnTo>
                  <a:pt x="1587513" y="91911"/>
                </a:lnTo>
                <a:lnTo>
                  <a:pt x="1587478" y="92163"/>
                </a:lnTo>
                <a:lnTo>
                  <a:pt x="1587513" y="92163"/>
                </a:lnTo>
                <a:lnTo>
                  <a:pt x="1587479" y="92414"/>
                </a:lnTo>
                <a:lnTo>
                  <a:pt x="1587513" y="92414"/>
                </a:lnTo>
                <a:lnTo>
                  <a:pt x="1587478" y="92666"/>
                </a:lnTo>
                <a:lnTo>
                  <a:pt x="1587513" y="92666"/>
                </a:lnTo>
                <a:lnTo>
                  <a:pt x="1587479" y="92917"/>
                </a:lnTo>
                <a:lnTo>
                  <a:pt x="1587513" y="92917"/>
                </a:lnTo>
                <a:lnTo>
                  <a:pt x="1587478" y="93169"/>
                </a:lnTo>
                <a:lnTo>
                  <a:pt x="1587513" y="93169"/>
                </a:lnTo>
                <a:lnTo>
                  <a:pt x="1587479" y="93420"/>
                </a:lnTo>
                <a:lnTo>
                  <a:pt x="1587513" y="93420"/>
                </a:lnTo>
                <a:lnTo>
                  <a:pt x="1587478" y="93672"/>
                </a:lnTo>
                <a:lnTo>
                  <a:pt x="1587513" y="93672"/>
                </a:lnTo>
                <a:lnTo>
                  <a:pt x="1587479" y="93923"/>
                </a:lnTo>
                <a:lnTo>
                  <a:pt x="1587513" y="93923"/>
                </a:lnTo>
                <a:lnTo>
                  <a:pt x="1587478" y="94175"/>
                </a:lnTo>
                <a:lnTo>
                  <a:pt x="1587513" y="94175"/>
                </a:lnTo>
                <a:lnTo>
                  <a:pt x="1587479" y="94426"/>
                </a:lnTo>
                <a:lnTo>
                  <a:pt x="1587513" y="94426"/>
                </a:lnTo>
                <a:lnTo>
                  <a:pt x="1587478" y="94678"/>
                </a:lnTo>
                <a:lnTo>
                  <a:pt x="1587513" y="94678"/>
                </a:lnTo>
                <a:lnTo>
                  <a:pt x="1574155" y="190689"/>
                </a:lnTo>
                <a:cubicBezTo>
                  <a:pt x="1572903" y="181923"/>
                  <a:pt x="1569147" y="176079"/>
                  <a:pt x="1563720" y="173157"/>
                </a:cubicBezTo>
                <a:cubicBezTo>
                  <a:pt x="1558293" y="170234"/>
                  <a:pt x="1553283" y="168982"/>
                  <a:pt x="1548274" y="168982"/>
                </a:cubicBezTo>
                <a:lnTo>
                  <a:pt x="1351661" y="168982"/>
                </a:lnTo>
                <a:lnTo>
                  <a:pt x="1331636" y="308068"/>
                </a:lnTo>
                <a:lnTo>
                  <a:pt x="1553701" y="308068"/>
                </a:lnTo>
                <a:lnTo>
                  <a:pt x="1553667" y="308320"/>
                </a:lnTo>
                <a:lnTo>
                  <a:pt x="1553701" y="308320"/>
                </a:lnTo>
                <a:lnTo>
                  <a:pt x="1553666" y="308571"/>
                </a:lnTo>
                <a:lnTo>
                  <a:pt x="1553701" y="308571"/>
                </a:lnTo>
                <a:lnTo>
                  <a:pt x="1553666" y="308823"/>
                </a:lnTo>
                <a:lnTo>
                  <a:pt x="1553701" y="308823"/>
                </a:lnTo>
                <a:lnTo>
                  <a:pt x="1553666" y="309074"/>
                </a:lnTo>
                <a:lnTo>
                  <a:pt x="1553701" y="309074"/>
                </a:lnTo>
                <a:lnTo>
                  <a:pt x="1553666" y="309326"/>
                </a:lnTo>
                <a:lnTo>
                  <a:pt x="1553701" y="309326"/>
                </a:lnTo>
                <a:lnTo>
                  <a:pt x="1553666" y="309577"/>
                </a:lnTo>
                <a:lnTo>
                  <a:pt x="1553701" y="309577"/>
                </a:lnTo>
                <a:lnTo>
                  <a:pt x="1553666" y="309829"/>
                </a:lnTo>
                <a:lnTo>
                  <a:pt x="1553701" y="309829"/>
                </a:lnTo>
                <a:lnTo>
                  <a:pt x="1553666" y="310080"/>
                </a:lnTo>
                <a:lnTo>
                  <a:pt x="1553701" y="310080"/>
                </a:lnTo>
                <a:lnTo>
                  <a:pt x="1553666" y="310332"/>
                </a:lnTo>
                <a:lnTo>
                  <a:pt x="1553701" y="310332"/>
                </a:lnTo>
                <a:lnTo>
                  <a:pt x="1553666" y="310583"/>
                </a:lnTo>
                <a:lnTo>
                  <a:pt x="1553701" y="310583"/>
                </a:lnTo>
                <a:lnTo>
                  <a:pt x="1553666" y="310835"/>
                </a:lnTo>
                <a:lnTo>
                  <a:pt x="1553701" y="310835"/>
                </a:lnTo>
                <a:lnTo>
                  <a:pt x="1553666" y="311086"/>
                </a:lnTo>
                <a:lnTo>
                  <a:pt x="1553701" y="311086"/>
                </a:lnTo>
                <a:lnTo>
                  <a:pt x="1553666" y="311338"/>
                </a:lnTo>
                <a:lnTo>
                  <a:pt x="1553701" y="311338"/>
                </a:lnTo>
                <a:lnTo>
                  <a:pt x="1553666" y="311590"/>
                </a:lnTo>
                <a:lnTo>
                  <a:pt x="1553701" y="311590"/>
                </a:lnTo>
                <a:lnTo>
                  <a:pt x="1553666" y="311841"/>
                </a:lnTo>
                <a:lnTo>
                  <a:pt x="1553701" y="311841"/>
                </a:lnTo>
                <a:lnTo>
                  <a:pt x="1553666" y="312093"/>
                </a:lnTo>
                <a:lnTo>
                  <a:pt x="1553701" y="312093"/>
                </a:lnTo>
                <a:lnTo>
                  <a:pt x="1553666" y="312344"/>
                </a:lnTo>
                <a:lnTo>
                  <a:pt x="1553701" y="312344"/>
                </a:lnTo>
                <a:lnTo>
                  <a:pt x="1553666" y="312596"/>
                </a:lnTo>
                <a:lnTo>
                  <a:pt x="1553701" y="312596"/>
                </a:lnTo>
                <a:lnTo>
                  <a:pt x="1553666" y="312847"/>
                </a:lnTo>
                <a:lnTo>
                  <a:pt x="1553701" y="312847"/>
                </a:lnTo>
                <a:lnTo>
                  <a:pt x="1553666" y="313099"/>
                </a:lnTo>
                <a:lnTo>
                  <a:pt x="1553701" y="313099"/>
                </a:lnTo>
                <a:lnTo>
                  <a:pt x="1553666" y="313350"/>
                </a:lnTo>
                <a:lnTo>
                  <a:pt x="1553701" y="313350"/>
                </a:lnTo>
                <a:lnTo>
                  <a:pt x="1553666" y="313602"/>
                </a:lnTo>
                <a:lnTo>
                  <a:pt x="1553701" y="313602"/>
                </a:lnTo>
                <a:lnTo>
                  <a:pt x="1553666" y="313854"/>
                </a:lnTo>
                <a:lnTo>
                  <a:pt x="1553701" y="313854"/>
                </a:lnTo>
                <a:lnTo>
                  <a:pt x="1553666" y="314105"/>
                </a:lnTo>
                <a:lnTo>
                  <a:pt x="1553701" y="314105"/>
                </a:lnTo>
                <a:lnTo>
                  <a:pt x="1553666" y="314357"/>
                </a:lnTo>
                <a:lnTo>
                  <a:pt x="1553701" y="314357"/>
                </a:lnTo>
                <a:lnTo>
                  <a:pt x="1553666" y="314608"/>
                </a:lnTo>
                <a:lnTo>
                  <a:pt x="1553701" y="314608"/>
                </a:lnTo>
                <a:lnTo>
                  <a:pt x="1553666" y="314860"/>
                </a:lnTo>
                <a:lnTo>
                  <a:pt x="1553701" y="314860"/>
                </a:lnTo>
                <a:lnTo>
                  <a:pt x="1553666" y="315111"/>
                </a:lnTo>
                <a:lnTo>
                  <a:pt x="1553701" y="315111"/>
                </a:lnTo>
                <a:lnTo>
                  <a:pt x="1553666" y="315363"/>
                </a:lnTo>
                <a:lnTo>
                  <a:pt x="1553701" y="315363"/>
                </a:lnTo>
                <a:lnTo>
                  <a:pt x="1553666" y="315614"/>
                </a:lnTo>
                <a:lnTo>
                  <a:pt x="1553701" y="315614"/>
                </a:lnTo>
                <a:lnTo>
                  <a:pt x="1553666" y="315866"/>
                </a:lnTo>
                <a:lnTo>
                  <a:pt x="1553701" y="315866"/>
                </a:lnTo>
                <a:lnTo>
                  <a:pt x="1553666" y="316117"/>
                </a:lnTo>
                <a:lnTo>
                  <a:pt x="1553701" y="316117"/>
                </a:lnTo>
                <a:lnTo>
                  <a:pt x="1553666" y="316369"/>
                </a:lnTo>
                <a:lnTo>
                  <a:pt x="1553701" y="316369"/>
                </a:lnTo>
                <a:lnTo>
                  <a:pt x="1553666" y="316620"/>
                </a:lnTo>
                <a:lnTo>
                  <a:pt x="1553701" y="316620"/>
                </a:lnTo>
                <a:lnTo>
                  <a:pt x="1553666" y="316872"/>
                </a:lnTo>
                <a:lnTo>
                  <a:pt x="1553701" y="316872"/>
                </a:lnTo>
                <a:lnTo>
                  <a:pt x="1553666" y="317124"/>
                </a:lnTo>
                <a:lnTo>
                  <a:pt x="1553701" y="317124"/>
                </a:lnTo>
                <a:lnTo>
                  <a:pt x="1553666" y="317375"/>
                </a:lnTo>
                <a:lnTo>
                  <a:pt x="1553701" y="317375"/>
                </a:lnTo>
                <a:lnTo>
                  <a:pt x="1553666" y="317627"/>
                </a:lnTo>
                <a:lnTo>
                  <a:pt x="1553701" y="317627"/>
                </a:lnTo>
                <a:lnTo>
                  <a:pt x="1553666" y="317878"/>
                </a:lnTo>
                <a:lnTo>
                  <a:pt x="1553701" y="317878"/>
                </a:lnTo>
                <a:lnTo>
                  <a:pt x="1553666" y="318130"/>
                </a:lnTo>
                <a:lnTo>
                  <a:pt x="1553701" y="318130"/>
                </a:lnTo>
                <a:lnTo>
                  <a:pt x="1553666" y="318381"/>
                </a:lnTo>
                <a:lnTo>
                  <a:pt x="1553701" y="318381"/>
                </a:lnTo>
                <a:lnTo>
                  <a:pt x="1553666" y="318633"/>
                </a:lnTo>
                <a:lnTo>
                  <a:pt x="1553701" y="318633"/>
                </a:lnTo>
                <a:lnTo>
                  <a:pt x="1553666" y="318884"/>
                </a:lnTo>
                <a:lnTo>
                  <a:pt x="1553701" y="318884"/>
                </a:lnTo>
                <a:lnTo>
                  <a:pt x="1553666" y="319136"/>
                </a:lnTo>
                <a:lnTo>
                  <a:pt x="1553701" y="319136"/>
                </a:lnTo>
                <a:lnTo>
                  <a:pt x="1553666" y="319388"/>
                </a:lnTo>
                <a:lnTo>
                  <a:pt x="1553701" y="319388"/>
                </a:lnTo>
                <a:lnTo>
                  <a:pt x="1553666" y="319639"/>
                </a:lnTo>
                <a:lnTo>
                  <a:pt x="1553701" y="319639"/>
                </a:lnTo>
                <a:lnTo>
                  <a:pt x="1553666" y="319891"/>
                </a:lnTo>
                <a:lnTo>
                  <a:pt x="1553701" y="319891"/>
                </a:lnTo>
                <a:lnTo>
                  <a:pt x="1553666" y="320142"/>
                </a:lnTo>
                <a:lnTo>
                  <a:pt x="1553701" y="320142"/>
                </a:lnTo>
                <a:lnTo>
                  <a:pt x="1553666" y="320394"/>
                </a:lnTo>
                <a:lnTo>
                  <a:pt x="1553701" y="320394"/>
                </a:lnTo>
                <a:lnTo>
                  <a:pt x="1553666" y="320645"/>
                </a:lnTo>
                <a:lnTo>
                  <a:pt x="1553701" y="320645"/>
                </a:lnTo>
                <a:lnTo>
                  <a:pt x="1553666" y="320897"/>
                </a:lnTo>
                <a:lnTo>
                  <a:pt x="1553701" y="320897"/>
                </a:lnTo>
                <a:lnTo>
                  <a:pt x="1553666" y="321148"/>
                </a:lnTo>
                <a:lnTo>
                  <a:pt x="1553701" y="321148"/>
                </a:lnTo>
                <a:lnTo>
                  <a:pt x="1553666" y="321400"/>
                </a:lnTo>
                <a:lnTo>
                  <a:pt x="1553701" y="321400"/>
                </a:lnTo>
                <a:lnTo>
                  <a:pt x="1553666" y="321651"/>
                </a:lnTo>
                <a:lnTo>
                  <a:pt x="1553701" y="321651"/>
                </a:lnTo>
                <a:lnTo>
                  <a:pt x="1553666" y="321903"/>
                </a:lnTo>
                <a:lnTo>
                  <a:pt x="1553701" y="321903"/>
                </a:lnTo>
                <a:lnTo>
                  <a:pt x="1553666" y="322154"/>
                </a:lnTo>
                <a:lnTo>
                  <a:pt x="1553701" y="322154"/>
                </a:lnTo>
                <a:lnTo>
                  <a:pt x="1553666" y="322406"/>
                </a:lnTo>
                <a:lnTo>
                  <a:pt x="1553701" y="322406"/>
                </a:lnTo>
                <a:lnTo>
                  <a:pt x="1553666" y="322657"/>
                </a:lnTo>
                <a:lnTo>
                  <a:pt x="1553701" y="322657"/>
                </a:lnTo>
                <a:lnTo>
                  <a:pt x="1553666" y="322909"/>
                </a:lnTo>
                <a:lnTo>
                  <a:pt x="1553701" y="322909"/>
                </a:lnTo>
                <a:lnTo>
                  <a:pt x="1553666" y="323161"/>
                </a:lnTo>
                <a:lnTo>
                  <a:pt x="1553701" y="323161"/>
                </a:lnTo>
                <a:lnTo>
                  <a:pt x="1553666" y="323412"/>
                </a:lnTo>
                <a:lnTo>
                  <a:pt x="1553701" y="323412"/>
                </a:lnTo>
                <a:lnTo>
                  <a:pt x="1553666" y="323664"/>
                </a:lnTo>
                <a:lnTo>
                  <a:pt x="1553701" y="323664"/>
                </a:lnTo>
                <a:lnTo>
                  <a:pt x="1553666" y="323915"/>
                </a:lnTo>
                <a:lnTo>
                  <a:pt x="1553701" y="323915"/>
                </a:lnTo>
                <a:lnTo>
                  <a:pt x="1553666" y="324167"/>
                </a:lnTo>
                <a:lnTo>
                  <a:pt x="1553701" y="324167"/>
                </a:lnTo>
                <a:lnTo>
                  <a:pt x="1553666" y="324418"/>
                </a:lnTo>
                <a:lnTo>
                  <a:pt x="1553701" y="324418"/>
                </a:lnTo>
                <a:lnTo>
                  <a:pt x="1553666" y="324670"/>
                </a:lnTo>
                <a:lnTo>
                  <a:pt x="1553701" y="324670"/>
                </a:lnTo>
                <a:lnTo>
                  <a:pt x="1553666" y="324921"/>
                </a:lnTo>
                <a:lnTo>
                  <a:pt x="1553701" y="324921"/>
                </a:lnTo>
                <a:lnTo>
                  <a:pt x="1553666" y="325173"/>
                </a:lnTo>
                <a:lnTo>
                  <a:pt x="1553701" y="325173"/>
                </a:lnTo>
                <a:lnTo>
                  <a:pt x="1553666" y="325425"/>
                </a:lnTo>
                <a:lnTo>
                  <a:pt x="1553701" y="325425"/>
                </a:lnTo>
                <a:lnTo>
                  <a:pt x="1553666" y="325676"/>
                </a:lnTo>
                <a:lnTo>
                  <a:pt x="1553701" y="325676"/>
                </a:lnTo>
                <a:lnTo>
                  <a:pt x="1553666" y="325928"/>
                </a:lnTo>
                <a:lnTo>
                  <a:pt x="1553701" y="325928"/>
                </a:lnTo>
                <a:lnTo>
                  <a:pt x="1553666" y="326179"/>
                </a:lnTo>
                <a:lnTo>
                  <a:pt x="1553701" y="326179"/>
                </a:lnTo>
                <a:lnTo>
                  <a:pt x="1553666" y="326431"/>
                </a:lnTo>
                <a:lnTo>
                  <a:pt x="1553701" y="326431"/>
                </a:lnTo>
                <a:lnTo>
                  <a:pt x="1553666" y="326682"/>
                </a:lnTo>
                <a:lnTo>
                  <a:pt x="1553701" y="326682"/>
                </a:lnTo>
                <a:lnTo>
                  <a:pt x="1553666" y="326934"/>
                </a:lnTo>
                <a:lnTo>
                  <a:pt x="1553701" y="326934"/>
                </a:lnTo>
                <a:lnTo>
                  <a:pt x="1553666" y="327185"/>
                </a:lnTo>
                <a:lnTo>
                  <a:pt x="1553701" y="327185"/>
                </a:lnTo>
                <a:lnTo>
                  <a:pt x="1553666" y="327437"/>
                </a:lnTo>
                <a:lnTo>
                  <a:pt x="1553701" y="327437"/>
                </a:lnTo>
                <a:lnTo>
                  <a:pt x="1553666" y="327688"/>
                </a:lnTo>
                <a:lnTo>
                  <a:pt x="1553701" y="327688"/>
                </a:lnTo>
                <a:lnTo>
                  <a:pt x="1553666" y="327940"/>
                </a:lnTo>
                <a:lnTo>
                  <a:pt x="1553701" y="327940"/>
                </a:lnTo>
                <a:lnTo>
                  <a:pt x="1553666" y="328191"/>
                </a:lnTo>
                <a:lnTo>
                  <a:pt x="1553701" y="328191"/>
                </a:lnTo>
                <a:lnTo>
                  <a:pt x="1553666" y="328443"/>
                </a:lnTo>
                <a:lnTo>
                  <a:pt x="1553701" y="328443"/>
                </a:lnTo>
                <a:lnTo>
                  <a:pt x="1540343" y="424037"/>
                </a:lnTo>
                <a:cubicBezTo>
                  <a:pt x="1539091" y="415270"/>
                  <a:pt x="1535334" y="409844"/>
                  <a:pt x="1529908" y="407339"/>
                </a:cubicBezTo>
                <a:cubicBezTo>
                  <a:pt x="1524481" y="404834"/>
                  <a:pt x="1519472" y="403582"/>
                  <a:pt x="1514462" y="403582"/>
                </a:cubicBezTo>
                <a:lnTo>
                  <a:pt x="1317849" y="403582"/>
                </a:lnTo>
                <a:lnTo>
                  <a:pt x="1293260" y="572724"/>
                </a:lnTo>
                <a:lnTo>
                  <a:pt x="1515297" y="572724"/>
                </a:lnTo>
                <a:lnTo>
                  <a:pt x="1515261" y="572976"/>
                </a:lnTo>
                <a:lnTo>
                  <a:pt x="1515297" y="572976"/>
                </a:lnTo>
                <a:lnTo>
                  <a:pt x="1515261" y="573227"/>
                </a:lnTo>
                <a:lnTo>
                  <a:pt x="1515297" y="573227"/>
                </a:lnTo>
                <a:lnTo>
                  <a:pt x="1515260" y="573479"/>
                </a:lnTo>
                <a:lnTo>
                  <a:pt x="1515297" y="573479"/>
                </a:lnTo>
                <a:lnTo>
                  <a:pt x="1515261" y="573730"/>
                </a:lnTo>
                <a:lnTo>
                  <a:pt x="1515297" y="573730"/>
                </a:lnTo>
                <a:lnTo>
                  <a:pt x="1515260" y="573982"/>
                </a:lnTo>
                <a:lnTo>
                  <a:pt x="1515297" y="573982"/>
                </a:lnTo>
                <a:lnTo>
                  <a:pt x="1515261" y="574233"/>
                </a:lnTo>
                <a:lnTo>
                  <a:pt x="1515297" y="574233"/>
                </a:lnTo>
                <a:lnTo>
                  <a:pt x="1515260" y="574485"/>
                </a:lnTo>
                <a:lnTo>
                  <a:pt x="1515297" y="574485"/>
                </a:lnTo>
                <a:lnTo>
                  <a:pt x="1515261" y="574736"/>
                </a:lnTo>
                <a:lnTo>
                  <a:pt x="1515297" y="574736"/>
                </a:lnTo>
                <a:lnTo>
                  <a:pt x="1515260" y="574988"/>
                </a:lnTo>
                <a:lnTo>
                  <a:pt x="1515297" y="574988"/>
                </a:lnTo>
                <a:lnTo>
                  <a:pt x="1515261" y="575239"/>
                </a:lnTo>
                <a:lnTo>
                  <a:pt x="1515297" y="575239"/>
                </a:lnTo>
                <a:lnTo>
                  <a:pt x="1515260" y="575491"/>
                </a:lnTo>
                <a:lnTo>
                  <a:pt x="1515297" y="575491"/>
                </a:lnTo>
                <a:lnTo>
                  <a:pt x="1515261" y="575742"/>
                </a:lnTo>
                <a:lnTo>
                  <a:pt x="1515297" y="575742"/>
                </a:lnTo>
                <a:lnTo>
                  <a:pt x="1515260" y="575994"/>
                </a:lnTo>
                <a:lnTo>
                  <a:pt x="1515297" y="575994"/>
                </a:lnTo>
                <a:lnTo>
                  <a:pt x="1515260" y="576246"/>
                </a:lnTo>
                <a:lnTo>
                  <a:pt x="1515297" y="576246"/>
                </a:lnTo>
                <a:lnTo>
                  <a:pt x="1515261" y="576497"/>
                </a:lnTo>
                <a:lnTo>
                  <a:pt x="1515297" y="576497"/>
                </a:lnTo>
                <a:lnTo>
                  <a:pt x="1515260" y="576749"/>
                </a:lnTo>
                <a:lnTo>
                  <a:pt x="1515297" y="576749"/>
                </a:lnTo>
                <a:lnTo>
                  <a:pt x="1515261" y="577000"/>
                </a:lnTo>
                <a:lnTo>
                  <a:pt x="1515297" y="577000"/>
                </a:lnTo>
                <a:lnTo>
                  <a:pt x="1515260" y="577252"/>
                </a:lnTo>
                <a:lnTo>
                  <a:pt x="1515297" y="577252"/>
                </a:lnTo>
                <a:lnTo>
                  <a:pt x="1515261" y="577503"/>
                </a:lnTo>
                <a:lnTo>
                  <a:pt x="1515297" y="577503"/>
                </a:lnTo>
                <a:lnTo>
                  <a:pt x="1515260" y="577755"/>
                </a:lnTo>
                <a:lnTo>
                  <a:pt x="1515297" y="577755"/>
                </a:lnTo>
                <a:lnTo>
                  <a:pt x="1515261" y="578006"/>
                </a:lnTo>
                <a:lnTo>
                  <a:pt x="1515297" y="578006"/>
                </a:lnTo>
                <a:lnTo>
                  <a:pt x="1515260" y="578258"/>
                </a:lnTo>
                <a:lnTo>
                  <a:pt x="1515297" y="578258"/>
                </a:lnTo>
                <a:lnTo>
                  <a:pt x="1515260" y="578510"/>
                </a:lnTo>
                <a:lnTo>
                  <a:pt x="1515297" y="578510"/>
                </a:lnTo>
                <a:lnTo>
                  <a:pt x="1515261" y="578761"/>
                </a:lnTo>
                <a:lnTo>
                  <a:pt x="1515297" y="578761"/>
                </a:lnTo>
                <a:lnTo>
                  <a:pt x="1515260" y="579013"/>
                </a:lnTo>
                <a:lnTo>
                  <a:pt x="1515297" y="579013"/>
                </a:lnTo>
                <a:lnTo>
                  <a:pt x="1515261" y="579264"/>
                </a:lnTo>
                <a:lnTo>
                  <a:pt x="1515297" y="579264"/>
                </a:lnTo>
                <a:lnTo>
                  <a:pt x="1515260" y="579516"/>
                </a:lnTo>
                <a:lnTo>
                  <a:pt x="1515297" y="579516"/>
                </a:lnTo>
                <a:lnTo>
                  <a:pt x="1515261" y="579767"/>
                </a:lnTo>
                <a:lnTo>
                  <a:pt x="1515297" y="579767"/>
                </a:lnTo>
                <a:lnTo>
                  <a:pt x="1515260" y="580019"/>
                </a:lnTo>
                <a:lnTo>
                  <a:pt x="1515297" y="580019"/>
                </a:lnTo>
                <a:lnTo>
                  <a:pt x="1515261" y="580270"/>
                </a:lnTo>
                <a:lnTo>
                  <a:pt x="1515297" y="580270"/>
                </a:lnTo>
                <a:lnTo>
                  <a:pt x="1515260" y="580522"/>
                </a:lnTo>
                <a:lnTo>
                  <a:pt x="1515297" y="580522"/>
                </a:lnTo>
                <a:lnTo>
                  <a:pt x="1515261" y="580773"/>
                </a:lnTo>
                <a:lnTo>
                  <a:pt x="1515297" y="580773"/>
                </a:lnTo>
                <a:lnTo>
                  <a:pt x="1515260" y="581025"/>
                </a:lnTo>
                <a:lnTo>
                  <a:pt x="1515297" y="581025"/>
                </a:lnTo>
                <a:lnTo>
                  <a:pt x="1515261" y="581276"/>
                </a:lnTo>
                <a:lnTo>
                  <a:pt x="1515297" y="581276"/>
                </a:lnTo>
                <a:lnTo>
                  <a:pt x="1515260" y="581528"/>
                </a:lnTo>
                <a:lnTo>
                  <a:pt x="1515297" y="581528"/>
                </a:lnTo>
                <a:lnTo>
                  <a:pt x="1515260" y="581780"/>
                </a:lnTo>
                <a:lnTo>
                  <a:pt x="1515297" y="581780"/>
                </a:lnTo>
                <a:lnTo>
                  <a:pt x="1515261" y="582031"/>
                </a:lnTo>
                <a:lnTo>
                  <a:pt x="1515297" y="582031"/>
                </a:lnTo>
                <a:lnTo>
                  <a:pt x="1515260" y="582283"/>
                </a:lnTo>
                <a:lnTo>
                  <a:pt x="1515297" y="582283"/>
                </a:lnTo>
                <a:lnTo>
                  <a:pt x="1515261" y="582534"/>
                </a:lnTo>
                <a:lnTo>
                  <a:pt x="1515297" y="582534"/>
                </a:lnTo>
                <a:lnTo>
                  <a:pt x="1515260" y="582786"/>
                </a:lnTo>
                <a:lnTo>
                  <a:pt x="1515297" y="582786"/>
                </a:lnTo>
                <a:lnTo>
                  <a:pt x="1515261" y="583037"/>
                </a:lnTo>
                <a:lnTo>
                  <a:pt x="1515297" y="583037"/>
                </a:lnTo>
                <a:lnTo>
                  <a:pt x="1515260" y="583289"/>
                </a:lnTo>
                <a:lnTo>
                  <a:pt x="1515297" y="583289"/>
                </a:lnTo>
                <a:lnTo>
                  <a:pt x="1515261" y="583540"/>
                </a:lnTo>
                <a:lnTo>
                  <a:pt x="1515297" y="583540"/>
                </a:lnTo>
                <a:lnTo>
                  <a:pt x="1515260" y="583792"/>
                </a:lnTo>
                <a:lnTo>
                  <a:pt x="1515297" y="583792"/>
                </a:lnTo>
                <a:lnTo>
                  <a:pt x="1515260" y="584044"/>
                </a:lnTo>
                <a:lnTo>
                  <a:pt x="1515297" y="584044"/>
                </a:lnTo>
                <a:lnTo>
                  <a:pt x="1515261" y="584295"/>
                </a:lnTo>
                <a:lnTo>
                  <a:pt x="1515297" y="584295"/>
                </a:lnTo>
                <a:lnTo>
                  <a:pt x="1515260" y="584547"/>
                </a:lnTo>
                <a:lnTo>
                  <a:pt x="1515297" y="584547"/>
                </a:lnTo>
                <a:lnTo>
                  <a:pt x="1515261" y="584798"/>
                </a:lnTo>
                <a:lnTo>
                  <a:pt x="1515297" y="584798"/>
                </a:lnTo>
                <a:lnTo>
                  <a:pt x="1515260" y="585050"/>
                </a:lnTo>
                <a:lnTo>
                  <a:pt x="1515297" y="585050"/>
                </a:lnTo>
                <a:lnTo>
                  <a:pt x="1515261" y="585301"/>
                </a:lnTo>
                <a:lnTo>
                  <a:pt x="1515297" y="585301"/>
                </a:lnTo>
                <a:lnTo>
                  <a:pt x="1515260" y="585553"/>
                </a:lnTo>
                <a:lnTo>
                  <a:pt x="1515297" y="585553"/>
                </a:lnTo>
                <a:lnTo>
                  <a:pt x="1515261" y="585804"/>
                </a:lnTo>
                <a:lnTo>
                  <a:pt x="1515297" y="585804"/>
                </a:lnTo>
                <a:lnTo>
                  <a:pt x="1515260" y="586056"/>
                </a:lnTo>
                <a:lnTo>
                  <a:pt x="1515297" y="586056"/>
                </a:lnTo>
                <a:lnTo>
                  <a:pt x="1515261" y="586307"/>
                </a:lnTo>
                <a:lnTo>
                  <a:pt x="1515297" y="586307"/>
                </a:lnTo>
                <a:lnTo>
                  <a:pt x="1515260" y="586559"/>
                </a:lnTo>
                <a:lnTo>
                  <a:pt x="1515297" y="586559"/>
                </a:lnTo>
                <a:lnTo>
                  <a:pt x="1515261" y="586810"/>
                </a:lnTo>
                <a:lnTo>
                  <a:pt x="1515297" y="586810"/>
                </a:lnTo>
                <a:lnTo>
                  <a:pt x="1515260" y="587062"/>
                </a:lnTo>
                <a:lnTo>
                  <a:pt x="1515297" y="587062"/>
                </a:lnTo>
                <a:lnTo>
                  <a:pt x="1515261" y="587313"/>
                </a:lnTo>
                <a:lnTo>
                  <a:pt x="1515297" y="587313"/>
                </a:lnTo>
                <a:lnTo>
                  <a:pt x="1515260" y="587565"/>
                </a:lnTo>
                <a:lnTo>
                  <a:pt x="1515297" y="587565"/>
                </a:lnTo>
                <a:lnTo>
                  <a:pt x="1515260" y="587817"/>
                </a:lnTo>
                <a:lnTo>
                  <a:pt x="1515297" y="587817"/>
                </a:lnTo>
                <a:lnTo>
                  <a:pt x="1515261" y="588068"/>
                </a:lnTo>
                <a:lnTo>
                  <a:pt x="1515297" y="588068"/>
                </a:lnTo>
                <a:lnTo>
                  <a:pt x="1515260" y="588320"/>
                </a:lnTo>
                <a:lnTo>
                  <a:pt x="1515297" y="588320"/>
                </a:lnTo>
                <a:lnTo>
                  <a:pt x="1515261" y="588571"/>
                </a:lnTo>
                <a:lnTo>
                  <a:pt x="1515297" y="588571"/>
                </a:lnTo>
                <a:lnTo>
                  <a:pt x="1515260" y="588823"/>
                </a:lnTo>
                <a:lnTo>
                  <a:pt x="1515297" y="588823"/>
                </a:lnTo>
                <a:lnTo>
                  <a:pt x="1515261" y="589074"/>
                </a:lnTo>
                <a:lnTo>
                  <a:pt x="1515297" y="589074"/>
                </a:lnTo>
                <a:lnTo>
                  <a:pt x="1515260" y="589326"/>
                </a:lnTo>
                <a:lnTo>
                  <a:pt x="1515297" y="589326"/>
                </a:lnTo>
                <a:lnTo>
                  <a:pt x="1515261" y="589577"/>
                </a:lnTo>
                <a:lnTo>
                  <a:pt x="1515297" y="589577"/>
                </a:lnTo>
                <a:lnTo>
                  <a:pt x="1515260" y="589829"/>
                </a:lnTo>
                <a:lnTo>
                  <a:pt x="1515297" y="589829"/>
                </a:lnTo>
                <a:lnTo>
                  <a:pt x="1515260" y="590081"/>
                </a:lnTo>
                <a:lnTo>
                  <a:pt x="1515297" y="590081"/>
                </a:lnTo>
                <a:lnTo>
                  <a:pt x="1515261" y="590332"/>
                </a:lnTo>
                <a:lnTo>
                  <a:pt x="1515297" y="590332"/>
                </a:lnTo>
                <a:lnTo>
                  <a:pt x="1515260" y="590584"/>
                </a:lnTo>
                <a:lnTo>
                  <a:pt x="1515297" y="590584"/>
                </a:lnTo>
                <a:lnTo>
                  <a:pt x="1515261" y="590835"/>
                </a:lnTo>
                <a:lnTo>
                  <a:pt x="1515297" y="590835"/>
                </a:lnTo>
                <a:lnTo>
                  <a:pt x="1515260" y="591087"/>
                </a:lnTo>
                <a:lnTo>
                  <a:pt x="1515297" y="591087"/>
                </a:lnTo>
                <a:lnTo>
                  <a:pt x="1515261" y="591338"/>
                </a:lnTo>
                <a:lnTo>
                  <a:pt x="1515297" y="591338"/>
                </a:lnTo>
                <a:lnTo>
                  <a:pt x="1515260" y="591590"/>
                </a:lnTo>
                <a:lnTo>
                  <a:pt x="1515297" y="591590"/>
                </a:lnTo>
                <a:lnTo>
                  <a:pt x="1515261" y="591841"/>
                </a:lnTo>
                <a:lnTo>
                  <a:pt x="1515297" y="591841"/>
                </a:lnTo>
                <a:lnTo>
                  <a:pt x="1515260" y="592093"/>
                </a:lnTo>
                <a:lnTo>
                  <a:pt x="1515297" y="592093"/>
                </a:lnTo>
                <a:lnTo>
                  <a:pt x="1515261" y="592344"/>
                </a:lnTo>
                <a:lnTo>
                  <a:pt x="1515297" y="592344"/>
                </a:lnTo>
                <a:lnTo>
                  <a:pt x="1515260" y="592596"/>
                </a:lnTo>
                <a:lnTo>
                  <a:pt x="1515297" y="592596"/>
                </a:lnTo>
                <a:lnTo>
                  <a:pt x="1515261" y="592847"/>
                </a:lnTo>
                <a:lnTo>
                  <a:pt x="1515297" y="592847"/>
                </a:lnTo>
                <a:lnTo>
                  <a:pt x="1515260" y="593099"/>
                </a:lnTo>
                <a:lnTo>
                  <a:pt x="1515297" y="593099"/>
                </a:lnTo>
                <a:lnTo>
                  <a:pt x="1501523" y="687439"/>
                </a:lnTo>
                <a:cubicBezTo>
                  <a:pt x="1499852" y="679508"/>
                  <a:pt x="1496512" y="674082"/>
                  <a:pt x="1491086" y="671159"/>
                </a:cubicBezTo>
                <a:cubicBezTo>
                  <a:pt x="1485659" y="668238"/>
                  <a:pt x="1480649" y="666985"/>
                  <a:pt x="1475641" y="666985"/>
                </a:cubicBezTo>
                <a:lnTo>
                  <a:pt x="964697" y="666985"/>
                </a:lnTo>
                <a:lnTo>
                  <a:pt x="964734" y="666733"/>
                </a:lnTo>
                <a:lnTo>
                  <a:pt x="964697" y="666733"/>
                </a:lnTo>
                <a:lnTo>
                  <a:pt x="964734" y="666482"/>
                </a:lnTo>
                <a:lnTo>
                  <a:pt x="964697" y="666482"/>
                </a:lnTo>
                <a:lnTo>
                  <a:pt x="964734" y="666230"/>
                </a:lnTo>
                <a:lnTo>
                  <a:pt x="964697" y="666230"/>
                </a:lnTo>
                <a:lnTo>
                  <a:pt x="964734" y="665979"/>
                </a:lnTo>
                <a:lnTo>
                  <a:pt x="964697" y="665979"/>
                </a:lnTo>
                <a:lnTo>
                  <a:pt x="964734" y="665727"/>
                </a:lnTo>
                <a:lnTo>
                  <a:pt x="964697" y="665727"/>
                </a:lnTo>
                <a:lnTo>
                  <a:pt x="964734" y="665476"/>
                </a:lnTo>
                <a:lnTo>
                  <a:pt x="964697" y="665476"/>
                </a:lnTo>
                <a:lnTo>
                  <a:pt x="964734" y="665224"/>
                </a:lnTo>
                <a:lnTo>
                  <a:pt x="964697" y="665224"/>
                </a:lnTo>
                <a:lnTo>
                  <a:pt x="964734" y="664973"/>
                </a:lnTo>
                <a:lnTo>
                  <a:pt x="964697" y="664973"/>
                </a:lnTo>
                <a:lnTo>
                  <a:pt x="964734" y="664721"/>
                </a:lnTo>
                <a:lnTo>
                  <a:pt x="964697" y="664721"/>
                </a:lnTo>
                <a:lnTo>
                  <a:pt x="964734" y="664470"/>
                </a:lnTo>
                <a:lnTo>
                  <a:pt x="964697" y="664470"/>
                </a:lnTo>
                <a:lnTo>
                  <a:pt x="964734" y="664218"/>
                </a:lnTo>
                <a:lnTo>
                  <a:pt x="964697" y="664218"/>
                </a:lnTo>
                <a:lnTo>
                  <a:pt x="964734" y="663967"/>
                </a:lnTo>
                <a:lnTo>
                  <a:pt x="964697" y="663967"/>
                </a:lnTo>
                <a:lnTo>
                  <a:pt x="964734" y="663715"/>
                </a:lnTo>
                <a:lnTo>
                  <a:pt x="964697" y="663715"/>
                </a:lnTo>
                <a:lnTo>
                  <a:pt x="964734" y="663463"/>
                </a:lnTo>
                <a:lnTo>
                  <a:pt x="964697" y="663463"/>
                </a:lnTo>
                <a:lnTo>
                  <a:pt x="964734" y="663212"/>
                </a:lnTo>
                <a:lnTo>
                  <a:pt x="964697" y="663212"/>
                </a:lnTo>
                <a:lnTo>
                  <a:pt x="964734" y="662960"/>
                </a:lnTo>
                <a:lnTo>
                  <a:pt x="964697" y="662960"/>
                </a:lnTo>
                <a:lnTo>
                  <a:pt x="964734" y="662709"/>
                </a:lnTo>
                <a:lnTo>
                  <a:pt x="964697" y="662709"/>
                </a:lnTo>
                <a:lnTo>
                  <a:pt x="964734" y="662457"/>
                </a:lnTo>
                <a:lnTo>
                  <a:pt x="964697" y="662457"/>
                </a:lnTo>
                <a:lnTo>
                  <a:pt x="964734" y="662206"/>
                </a:lnTo>
                <a:lnTo>
                  <a:pt x="964697" y="662206"/>
                </a:lnTo>
                <a:lnTo>
                  <a:pt x="964734" y="661954"/>
                </a:lnTo>
                <a:lnTo>
                  <a:pt x="964697" y="661954"/>
                </a:lnTo>
                <a:lnTo>
                  <a:pt x="964734" y="661703"/>
                </a:lnTo>
                <a:lnTo>
                  <a:pt x="964697" y="661703"/>
                </a:lnTo>
                <a:lnTo>
                  <a:pt x="964734" y="661451"/>
                </a:lnTo>
                <a:lnTo>
                  <a:pt x="964697" y="661451"/>
                </a:lnTo>
                <a:lnTo>
                  <a:pt x="964734" y="661199"/>
                </a:lnTo>
                <a:lnTo>
                  <a:pt x="964697" y="661199"/>
                </a:lnTo>
                <a:lnTo>
                  <a:pt x="964734" y="660948"/>
                </a:lnTo>
                <a:lnTo>
                  <a:pt x="964697" y="660948"/>
                </a:lnTo>
                <a:lnTo>
                  <a:pt x="964734" y="660696"/>
                </a:lnTo>
                <a:lnTo>
                  <a:pt x="964697" y="660696"/>
                </a:lnTo>
                <a:lnTo>
                  <a:pt x="964734" y="660445"/>
                </a:lnTo>
                <a:lnTo>
                  <a:pt x="964697" y="660445"/>
                </a:lnTo>
                <a:lnTo>
                  <a:pt x="964734" y="660193"/>
                </a:lnTo>
                <a:lnTo>
                  <a:pt x="964697" y="660193"/>
                </a:lnTo>
                <a:lnTo>
                  <a:pt x="964734" y="659942"/>
                </a:lnTo>
                <a:lnTo>
                  <a:pt x="964697" y="659942"/>
                </a:lnTo>
                <a:lnTo>
                  <a:pt x="964734" y="659690"/>
                </a:lnTo>
                <a:lnTo>
                  <a:pt x="964697" y="659690"/>
                </a:lnTo>
                <a:lnTo>
                  <a:pt x="964734" y="659439"/>
                </a:lnTo>
                <a:lnTo>
                  <a:pt x="964697" y="659439"/>
                </a:lnTo>
                <a:lnTo>
                  <a:pt x="964734" y="659187"/>
                </a:lnTo>
                <a:lnTo>
                  <a:pt x="964697" y="659187"/>
                </a:lnTo>
                <a:lnTo>
                  <a:pt x="964734" y="658936"/>
                </a:lnTo>
                <a:lnTo>
                  <a:pt x="964697" y="658936"/>
                </a:lnTo>
                <a:lnTo>
                  <a:pt x="964734" y="658684"/>
                </a:lnTo>
                <a:lnTo>
                  <a:pt x="964697" y="658684"/>
                </a:lnTo>
                <a:lnTo>
                  <a:pt x="964734" y="658433"/>
                </a:lnTo>
                <a:lnTo>
                  <a:pt x="964697" y="658433"/>
                </a:lnTo>
                <a:lnTo>
                  <a:pt x="964734" y="658181"/>
                </a:lnTo>
                <a:lnTo>
                  <a:pt x="964697" y="658181"/>
                </a:lnTo>
                <a:lnTo>
                  <a:pt x="964734" y="657930"/>
                </a:lnTo>
                <a:lnTo>
                  <a:pt x="964697" y="657930"/>
                </a:lnTo>
                <a:lnTo>
                  <a:pt x="964734" y="657678"/>
                </a:lnTo>
                <a:lnTo>
                  <a:pt x="964697" y="657678"/>
                </a:lnTo>
                <a:lnTo>
                  <a:pt x="964734" y="657426"/>
                </a:lnTo>
                <a:lnTo>
                  <a:pt x="964697" y="657426"/>
                </a:lnTo>
                <a:lnTo>
                  <a:pt x="964734" y="657175"/>
                </a:lnTo>
                <a:lnTo>
                  <a:pt x="964697" y="657175"/>
                </a:lnTo>
                <a:lnTo>
                  <a:pt x="964734" y="656923"/>
                </a:lnTo>
                <a:lnTo>
                  <a:pt x="964697" y="656923"/>
                </a:lnTo>
                <a:lnTo>
                  <a:pt x="964734" y="656672"/>
                </a:lnTo>
                <a:lnTo>
                  <a:pt x="964697" y="656672"/>
                </a:lnTo>
                <a:lnTo>
                  <a:pt x="964734" y="656420"/>
                </a:lnTo>
                <a:lnTo>
                  <a:pt x="964697" y="656420"/>
                </a:lnTo>
                <a:lnTo>
                  <a:pt x="964734" y="656169"/>
                </a:lnTo>
                <a:lnTo>
                  <a:pt x="964697" y="656169"/>
                </a:lnTo>
                <a:lnTo>
                  <a:pt x="964734" y="655917"/>
                </a:lnTo>
                <a:lnTo>
                  <a:pt x="964697" y="655917"/>
                </a:lnTo>
                <a:lnTo>
                  <a:pt x="964734" y="655666"/>
                </a:lnTo>
                <a:lnTo>
                  <a:pt x="964697" y="655666"/>
                </a:lnTo>
                <a:lnTo>
                  <a:pt x="964734" y="655414"/>
                </a:lnTo>
                <a:lnTo>
                  <a:pt x="964697" y="655414"/>
                </a:lnTo>
                <a:lnTo>
                  <a:pt x="964734" y="655162"/>
                </a:lnTo>
                <a:lnTo>
                  <a:pt x="964697" y="655162"/>
                </a:lnTo>
                <a:lnTo>
                  <a:pt x="964734" y="654911"/>
                </a:lnTo>
                <a:lnTo>
                  <a:pt x="964697" y="654911"/>
                </a:lnTo>
                <a:lnTo>
                  <a:pt x="964734" y="654659"/>
                </a:lnTo>
                <a:lnTo>
                  <a:pt x="964697" y="654659"/>
                </a:lnTo>
                <a:lnTo>
                  <a:pt x="964734" y="654408"/>
                </a:lnTo>
                <a:lnTo>
                  <a:pt x="964697" y="654408"/>
                </a:lnTo>
                <a:lnTo>
                  <a:pt x="964734" y="654156"/>
                </a:lnTo>
                <a:lnTo>
                  <a:pt x="964697" y="654156"/>
                </a:lnTo>
                <a:lnTo>
                  <a:pt x="964734" y="653905"/>
                </a:lnTo>
                <a:lnTo>
                  <a:pt x="964697" y="653905"/>
                </a:lnTo>
                <a:lnTo>
                  <a:pt x="964734" y="653653"/>
                </a:lnTo>
                <a:lnTo>
                  <a:pt x="964697" y="653653"/>
                </a:lnTo>
                <a:lnTo>
                  <a:pt x="964734" y="653402"/>
                </a:lnTo>
                <a:lnTo>
                  <a:pt x="964697" y="653402"/>
                </a:lnTo>
                <a:lnTo>
                  <a:pt x="964734" y="653150"/>
                </a:lnTo>
                <a:lnTo>
                  <a:pt x="964697" y="653150"/>
                </a:lnTo>
                <a:lnTo>
                  <a:pt x="964734" y="652899"/>
                </a:lnTo>
                <a:lnTo>
                  <a:pt x="964697" y="652899"/>
                </a:lnTo>
                <a:lnTo>
                  <a:pt x="964734" y="652647"/>
                </a:lnTo>
                <a:lnTo>
                  <a:pt x="964697" y="652647"/>
                </a:lnTo>
                <a:lnTo>
                  <a:pt x="964734" y="652396"/>
                </a:lnTo>
                <a:lnTo>
                  <a:pt x="964697" y="652396"/>
                </a:lnTo>
                <a:lnTo>
                  <a:pt x="964734" y="652144"/>
                </a:lnTo>
                <a:lnTo>
                  <a:pt x="964697" y="652144"/>
                </a:lnTo>
                <a:lnTo>
                  <a:pt x="964734" y="651892"/>
                </a:lnTo>
                <a:lnTo>
                  <a:pt x="964697" y="651892"/>
                </a:lnTo>
                <a:lnTo>
                  <a:pt x="964734" y="651641"/>
                </a:lnTo>
                <a:lnTo>
                  <a:pt x="964697" y="651641"/>
                </a:lnTo>
                <a:lnTo>
                  <a:pt x="964734" y="651389"/>
                </a:lnTo>
                <a:lnTo>
                  <a:pt x="964697" y="651389"/>
                </a:lnTo>
                <a:lnTo>
                  <a:pt x="964734" y="651138"/>
                </a:lnTo>
                <a:lnTo>
                  <a:pt x="964697" y="651138"/>
                </a:lnTo>
                <a:lnTo>
                  <a:pt x="964734" y="650886"/>
                </a:lnTo>
                <a:lnTo>
                  <a:pt x="964697" y="650886"/>
                </a:lnTo>
                <a:lnTo>
                  <a:pt x="964734" y="650635"/>
                </a:lnTo>
                <a:lnTo>
                  <a:pt x="964697" y="650635"/>
                </a:lnTo>
                <a:lnTo>
                  <a:pt x="964734" y="650383"/>
                </a:lnTo>
                <a:lnTo>
                  <a:pt x="964697" y="650383"/>
                </a:lnTo>
                <a:lnTo>
                  <a:pt x="964734" y="650132"/>
                </a:lnTo>
                <a:lnTo>
                  <a:pt x="964697" y="650132"/>
                </a:lnTo>
                <a:lnTo>
                  <a:pt x="964734" y="649880"/>
                </a:lnTo>
                <a:lnTo>
                  <a:pt x="964697" y="649880"/>
                </a:lnTo>
                <a:lnTo>
                  <a:pt x="964734" y="649628"/>
                </a:lnTo>
                <a:lnTo>
                  <a:pt x="964697" y="649628"/>
                </a:lnTo>
                <a:lnTo>
                  <a:pt x="964734" y="649377"/>
                </a:lnTo>
                <a:lnTo>
                  <a:pt x="964697" y="649377"/>
                </a:lnTo>
                <a:lnTo>
                  <a:pt x="964734" y="649125"/>
                </a:lnTo>
                <a:lnTo>
                  <a:pt x="964697" y="649125"/>
                </a:lnTo>
                <a:lnTo>
                  <a:pt x="964734" y="648874"/>
                </a:lnTo>
                <a:lnTo>
                  <a:pt x="964697" y="648874"/>
                </a:lnTo>
                <a:lnTo>
                  <a:pt x="964734" y="648622"/>
                </a:lnTo>
                <a:lnTo>
                  <a:pt x="964697" y="648622"/>
                </a:lnTo>
                <a:lnTo>
                  <a:pt x="964734" y="648371"/>
                </a:lnTo>
                <a:lnTo>
                  <a:pt x="964697" y="648371"/>
                </a:lnTo>
                <a:lnTo>
                  <a:pt x="964734" y="648119"/>
                </a:lnTo>
                <a:lnTo>
                  <a:pt x="964697" y="648119"/>
                </a:lnTo>
                <a:lnTo>
                  <a:pt x="964734" y="647868"/>
                </a:lnTo>
                <a:lnTo>
                  <a:pt x="964697" y="647868"/>
                </a:lnTo>
                <a:lnTo>
                  <a:pt x="964734" y="647616"/>
                </a:lnTo>
                <a:lnTo>
                  <a:pt x="964697" y="647616"/>
                </a:lnTo>
                <a:lnTo>
                  <a:pt x="964734" y="647365"/>
                </a:lnTo>
                <a:lnTo>
                  <a:pt x="964697" y="647365"/>
                </a:lnTo>
                <a:lnTo>
                  <a:pt x="964734" y="647113"/>
                </a:lnTo>
                <a:lnTo>
                  <a:pt x="964697" y="647113"/>
                </a:lnTo>
                <a:lnTo>
                  <a:pt x="964734" y="646862"/>
                </a:lnTo>
                <a:lnTo>
                  <a:pt x="964697" y="646862"/>
                </a:lnTo>
                <a:lnTo>
                  <a:pt x="964734" y="646610"/>
                </a:lnTo>
                <a:lnTo>
                  <a:pt x="964697" y="646610"/>
                </a:lnTo>
                <a:lnTo>
                  <a:pt x="978054" y="554357"/>
                </a:lnTo>
                <a:lnTo>
                  <a:pt x="1000179" y="572724"/>
                </a:lnTo>
                <a:lnTo>
                  <a:pt x="1188026" y="572724"/>
                </a:lnTo>
                <a:lnTo>
                  <a:pt x="1212615" y="403582"/>
                </a:lnTo>
                <a:lnTo>
                  <a:pt x="1003100" y="403582"/>
                </a:lnTo>
                <a:lnTo>
                  <a:pt x="1003137" y="403330"/>
                </a:lnTo>
                <a:lnTo>
                  <a:pt x="1003100" y="403330"/>
                </a:lnTo>
                <a:lnTo>
                  <a:pt x="1003137" y="403079"/>
                </a:lnTo>
                <a:lnTo>
                  <a:pt x="1003100" y="403079"/>
                </a:lnTo>
                <a:lnTo>
                  <a:pt x="1003137" y="402827"/>
                </a:lnTo>
                <a:lnTo>
                  <a:pt x="1003100" y="402827"/>
                </a:lnTo>
                <a:lnTo>
                  <a:pt x="1003137" y="402576"/>
                </a:lnTo>
                <a:lnTo>
                  <a:pt x="1003100" y="402576"/>
                </a:lnTo>
                <a:lnTo>
                  <a:pt x="1003137" y="402324"/>
                </a:lnTo>
                <a:lnTo>
                  <a:pt x="1003100" y="402324"/>
                </a:lnTo>
                <a:lnTo>
                  <a:pt x="1003137" y="402073"/>
                </a:lnTo>
                <a:lnTo>
                  <a:pt x="1003100" y="402073"/>
                </a:lnTo>
                <a:lnTo>
                  <a:pt x="1003137" y="401821"/>
                </a:lnTo>
                <a:lnTo>
                  <a:pt x="1003100" y="401821"/>
                </a:lnTo>
                <a:lnTo>
                  <a:pt x="1003137" y="401570"/>
                </a:lnTo>
                <a:lnTo>
                  <a:pt x="1003100" y="401570"/>
                </a:lnTo>
                <a:lnTo>
                  <a:pt x="1003137" y="401318"/>
                </a:lnTo>
                <a:lnTo>
                  <a:pt x="1003100" y="401318"/>
                </a:lnTo>
                <a:lnTo>
                  <a:pt x="1003137" y="401067"/>
                </a:lnTo>
                <a:lnTo>
                  <a:pt x="1003100" y="401067"/>
                </a:lnTo>
                <a:lnTo>
                  <a:pt x="1003137" y="400815"/>
                </a:lnTo>
                <a:lnTo>
                  <a:pt x="1003100" y="400815"/>
                </a:lnTo>
                <a:lnTo>
                  <a:pt x="1003137" y="400564"/>
                </a:lnTo>
                <a:lnTo>
                  <a:pt x="1003100" y="400564"/>
                </a:lnTo>
                <a:lnTo>
                  <a:pt x="1003137" y="400312"/>
                </a:lnTo>
                <a:lnTo>
                  <a:pt x="1003100" y="400312"/>
                </a:lnTo>
                <a:lnTo>
                  <a:pt x="1003137" y="400060"/>
                </a:lnTo>
                <a:lnTo>
                  <a:pt x="1003100" y="400060"/>
                </a:lnTo>
                <a:lnTo>
                  <a:pt x="1003137" y="399809"/>
                </a:lnTo>
                <a:lnTo>
                  <a:pt x="1003100" y="399809"/>
                </a:lnTo>
                <a:lnTo>
                  <a:pt x="1003137" y="399557"/>
                </a:lnTo>
                <a:lnTo>
                  <a:pt x="1003100" y="399557"/>
                </a:lnTo>
                <a:lnTo>
                  <a:pt x="1003137" y="399306"/>
                </a:lnTo>
                <a:lnTo>
                  <a:pt x="1003100" y="399306"/>
                </a:lnTo>
                <a:lnTo>
                  <a:pt x="1003137" y="399054"/>
                </a:lnTo>
                <a:lnTo>
                  <a:pt x="1003100" y="399054"/>
                </a:lnTo>
                <a:lnTo>
                  <a:pt x="1003137" y="398803"/>
                </a:lnTo>
                <a:lnTo>
                  <a:pt x="1003100" y="398803"/>
                </a:lnTo>
                <a:lnTo>
                  <a:pt x="1003137" y="398551"/>
                </a:lnTo>
                <a:lnTo>
                  <a:pt x="1003100" y="398551"/>
                </a:lnTo>
                <a:lnTo>
                  <a:pt x="1003137" y="398300"/>
                </a:lnTo>
                <a:lnTo>
                  <a:pt x="1003100" y="398300"/>
                </a:lnTo>
                <a:lnTo>
                  <a:pt x="1003137" y="398048"/>
                </a:lnTo>
                <a:lnTo>
                  <a:pt x="1003100" y="398048"/>
                </a:lnTo>
                <a:lnTo>
                  <a:pt x="1003137" y="397796"/>
                </a:lnTo>
                <a:lnTo>
                  <a:pt x="1003100" y="397796"/>
                </a:lnTo>
                <a:lnTo>
                  <a:pt x="1003137" y="397545"/>
                </a:lnTo>
                <a:lnTo>
                  <a:pt x="1003100" y="397545"/>
                </a:lnTo>
                <a:lnTo>
                  <a:pt x="1003137" y="397293"/>
                </a:lnTo>
                <a:lnTo>
                  <a:pt x="1003100" y="397293"/>
                </a:lnTo>
                <a:lnTo>
                  <a:pt x="1003137" y="397042"/>
                </a:lnTo>
                <a:lnTo>
                  <a:pt x="1003100" y="397042"/>
                </a:lnTo>
                <a:lnTo>
                  <a:pt x="1003137" y="396790"/>
                </a:lnTo>
                <a:lnTo>
                  <a:pt x="1003100" y="396790"/>
                </a:lnTo>
                <a:lnTo>
                  <a:pt x="1003137" y="396539"/>
                </a:lnTo>
                <a:lnTo>
                  <a:pt x="1003100" y="396539"/>
                </a:lnTo>
                <a:lnTo>
                  <a:pt x="1003137" y="396287"/>
                </a:lnTo>
                <a:lnTo>
                  <a:pt x="1003100" y="396287"/>
                </a:lnTo>
                <a:lnTo>
                  <a:pt x="1003137" y="396036"/>
                </a:lnTo>
                <a:lnTo>
                  <a:pt x="1003100" y="396036"/>
                </a:lnTo>
                <a:lnTo>
                  <a:pt x="1003137" y="395784"/>
                </a:lnTo>
                <a:lnTo>
                  <a:pt x="1003100" y="395784"/>
                </a:lnTo>
                <a:lnTo>
                  <a:pt x="1003137" y="395533"/>
                </a:lnTo>
                <a:lnTo>
                  <a:pt x="1003100" y="395533"/>
                </a:lnTo>
                <a:lnTo>
                  <a:pt x="1003137" y="395281"/>
                </a:lnTo>
                <a:lnTo>
                  <a:pt x="1003100" y="395281"/>
                </a:lnTo>
                <a:lnTo>
                  <a:pt x="1003137" y="395030"/>
                </a:lnTo>
                <a:lnTo>
                  <a:pt x="1003100" y="395030"/>
                </a:lnTo>
                <a:lnTo>
                  <a:pt x="1003137" y="394778"/>
                </a:lnTo>
                <a:lnTo>
                  <a:pt x="1003100" y="394778"/>
                </a:lnTo>
                <a:lnTo>
                  <a:pt x="1003137" y="394527"/>
                </a:lnTo>
                <a:lnTo>
                  <a:pt x="1003100" y="394527"/>
                </a:lnTo>
                <a:lnTo>
                  <a:pt x="1003137" y="394275"/>
                </a:lnTo>
                <a:lnTo>
                  <a:pt x="1003100" y="394275"/>
                </a:lnTo>
                <a:lnTo>
                  <a:pt x="1003137" y="394023"/>
                </a:lnTo>
                <a:lnTo>
                  <a:pt x="1003100" y="394023"/>
                </a:lnTo>
                <a:lnTo>
                  <a:pt x="1003137" y="393772"/>
                </a:lnTo>
                <a:lnTo>
                  <a:pt x="1003100" y="393772"/>
                </a:lnTo>
                <a:lnTo>
                  <a:pt x="1003137" y="393520"/>
                </a:lnTo>
                <a:lnTo>
                  <a:pt x="1003100" y="393520"/>
                </a:lnTo>
                <a:lnTo>
                  <a:pt x="1003137" y="393269"/>
                </a:lnTo>
                <a:lnTo>
                  <a:pt x="1003100" y="393269"/>
                </a:lnTo>
                <a:lnTo>
                  <a:pt x="1003137" y="393017"/>
                </a:lnTo>
                <a:lnTo>
                  <a:pt x="1003100" y="393017"/>
                </a:lnTo>
                <a:lnTo>
                  <a:pt x="1003137" y="392766"/>
                </a:lnTo>
                <a:lnTo>
                  <a:pt x="1003100" y="392766"/>
                </a:lnTo>
                <a:lnTo>
                  <a:pt x="1003137" y="392514"/>
                </a:lnTo>
                <a:lnTo>
                  <a:pt x="1003100" y="392514"/>
                </a:lnTo>
                <a:lnTo>
                  <a:pt x="1003137" y="392263"/>
                </a:lnTo>
                <a:lnTo>
                  <a:pt x="1003100" y="392263"/>
                </a:lnTo>
                <a:lnTo>
                  <a:pt x="1003137" y="392011"/>
                </a:lnTo>
                <a:lnTo>
                  <a:pt x="1003100" y="392011"/>
                </a:lnTo>
                <a:lnTo>
                  <a:pt x="1003137" y="391759"/>
                </a:lnTo>
                <a:lnTo>
                  <a:pt x="1003100" y="391759"/>
                </a:lnTo>
                <a:lnTo>
                  <a:pt x="1003137" y="391508"/>
                </a:lnTo>
                <a:lnTo>
                  <a:pt x="1003100" y="391508"/>
                </a:lnTo>
                <a:lnTo>
                  <a:pt x="1003137" y="391256"/>
                </a:lnTo>
                <a:lnTo>
                  <a:pt x="1003100" y="391256"/>
                </a:lnTo>
                <a:lnTo>
                  <a:pt x="1003137" y="391005"/>
                </a:lnTo>
                <a:lnTo>
                  <a:pt x="1003100" y="391005"/>
                </a:lnTo>
                <a:lnTo>
                  <a:pt x="1003137" y="390753"/>
                </a:lnTo>
                <a:lnTo>
                  <a:pt x="1003100" y="390753"/>
                </a:lnTo>
                <a:lnTo>
                  <a:pt x="1003137" y="390502"/>
                </a:lnTo>
                <a:lnTo>
                  <a:pt x="1003100" y="390502"/>
                </a:lnTo>
                <a:lnTo>
                  <a:pt x="1003137" y="390250"/>
                </a:lnTo>
                <a:lnTo>
                  <a:pt x="1003100" y="390250"/>
                </a:lnTo>
                <a:lnTo>
                  <a:pt x="1003137" y="389999"/>
                </a:lnTo>
                <a:lnTo>
                  <a:pt x="1003100" y="389999"/>
                </a:lnTo>
                <a:lnTo>
                  <a:pt x="1003137" y="389747"/>
                </a:lnTo>
                <a:lnTo>
                  <a:pt x="1003100" y="389747"/>
                </a:lnTo>
                <a:lnTo>
                  <a:pt x="1003137" y="389496"/>
                </a:lnTo>
                <a:lnTo>
                  <a:pt x="1003100" y="389496"/>
                </a:lnTo>
                <a:lnTo>
                  <a:pt x="1003137" y="389244"/>
                </a:lnTo>
                <a:lnTo>
                  <a:pt x="1003100" y="389244"/>
                </a:lnTo>
                <a:lnTo>
                  <a:pt x="1003137" y="388993"/>
                </a:lnTo>
                <a:lnTo>
                  <a:pt x="1003100" y="388993"/>
                </a:lnTo>
                <a:lnTo>
                  <a:pt x="1003137" y="388741"/>
                </a:lnTo>
                <a:lnTo>
                  <a:pt x="1003100" y="388741"/>
                </a:lnTo>
                <a:lnTo>
                  <a:pt x="1003137" y="388489"/>
                </a:lnTo>
                <a:lnTo>
                  <a:pt x="1003100" y="388489"/>
                </a:lnTo>
                <a:lnTo>
                  <a:pt x="1003137" y="388238"/>
                </a:lnTo>
                <a:lnTo>
                  <a:pt x="1003100" y="388238"/>
                </a:lnTo>
                <a:lnTo>
                  <a:pt x="1003137" y="387986"/>
                </a:lnTo>
                <a:lnTo>
                  <a:pt x="1003100" y="387986"/>
                </a:lnTo>
                <a:lnTo>
                  <a:pt x="1003137" y="387735"/>
                </a:lnTo>
                <a:lnTo>
                  <a:pt x="1003100" y="387735"/>
                </a:lnTo>
                <a:lnTo>
                  <a:pt x="1003137" y="387483"/>
                </a:lnTo>
                <a:lnTo>
                  <a:pt x="1003100" y="387483"/>
                </a:lnTo>
                <a:lnTo>
                  <a:pt x="1003137" y="387232"/>
                </a:lnTo>
                <a:lnTo>
                  <a:pt x="1003100" y="387232"/>
                </a:lnTo>
                <a:lnTo>
                  <a:pt x="1003137" y="386980"/>
                </a:lnTo>
                <a:lnTo>
                  <a:pt x="1003100" y="386980"/>
                </a:lnTo>
                <a:lnTo>
                  <a:pt x="1003137" y="386729"/>
                </a:lnTo>
                <a:lnTo>
                  <a:pt x="1003100" y="386729"/>
                </a:lnTo>
                <a:lnTo>
                  <a:pt x="1003137" y="386477"/>
                </a:lnTo>
                <a:lnTo>
                  <a:pt x="1003100" y="386477"/>
                </a:lnTo>
                <a:lnTo>
                  <a:pt x="1003137" y="386225"/>
                </a:lnTo>
                <a:lnTo>
                  <a:pt x="1003100" y="386225"/>
                </a:lnTo>
                <a:lnTo>
                  <a:pt x="1003137" y="385974"/>
                </a:lnTo>
                <a:lnTo>
                  <a:pt x="1003100" y="385974"/>
                </a:lnTo>
                <a:lnTo>
                  <a:pt x="1003137" y="385722"/>
                </a:lnTo>
                <a:lnTo>
                  <a:pt x="1003100" y="385722"/>
                </a:lnTo>
                <a:lnTo>
                  <a:pt x="1003137" y="385471"/>
                </a:lnTo>
                <a:lnTo>
                  <a:pt x="1003100" y="385471"/>
                </a:lnTo>
                <a:lnTo>
                  <a:pt x="1003137" y="385219"/>
                </a:lnTo>
                <a:lnTo>
                  <a:pt x="1003100" y="385219"/>
                </a:lnTo>
                <a:lnTo>
                  <a:pt x="1003137" y="384968"/>
                </a:lnTo>
                <a:lnTo>
                  <a:pt x="1003100" y="384968"/>
                </a:lnTo>
                <a:lnTo>
                  <a:pt x="1003137" y="384716"/>
                </a:lnTo>
                <a:lnTo>
                  <a:pt x="1003100" y="384716"/>
                </a:lnTo>
                <a:lnTo>
                  <a:pt x="1003137" y="384465"/>
                </a:lnTo>
                <a:lnTo>
                  <a:pt x="1003100" y="384465"/>
                </a:lnTo>
                <a:lnTo>
                  <a:pt x="1003137" y="384213"/>
                </a:lnTo>
                <a:lnTo>
                  <a:pt x="1003100" y="384213"/>
                </a:lnTo>
                <a:lnTo>
                  <a:pt x="1003136" y="383962"/>
                </a:lnTo>
                <a:lnTo>
                  <a:pt x="1003100" y="383962"/>
                </a:lnTo>
                <a:lnTo>
                  <a:pt x="1003137" y="383710"/>
                </a:lnTo>
                <a:lnTo>
                  <a:pt x="1003100" y="383710"/>
                </a:lnTo>
                <a:lnTo>
                  <a:pt x="1003136" y="383459"/>
                </a:lnTo>
                <a:lnTo>
                  <a:pt x="1003100" y="383459"/>
                </a:lnTo>
                <a:lnTo>
                  <a:pt x="1003136" y="383207"/>
                </a:lnTo>
                <a:lnTo>
                  <a:pt x="1003100" y="383207"/>
                </a:lnTo>
                <a:lnTo>
                  <a:pt x="1016459" y="290118"/>
                </a:lnTo>
                <a:lnTo>
                  <a:pt x="1038583" y="308485"/>
                </a:lnTo>
                <a:lnTo>
                  <a:pt x="1226431" y="308485"/>
                </a:lnTo>
                <a:lnTo>
                  <a:pt x="1246456" y="169399"/>
                </a:lnTo>
                <a:lnTo>
                  <a:pt x="1036913" y="169399"/>
                </a:lnTo>
                <a:lnTo>
                  <a:pt x="1036950" y="169147"/>
                </a:lnTo>
                <a:lnTo>
                  <a:pt x="1036913" y="169147"/>
                </a:lnTo>
                <a:lnTo>
                  <a:pt x="1036949" y="168896"/>
                </a:lnTo>
                <a:lnTo>
                  <a:pt x="1036913" y="168896"/>
                </a:lnTo>
                <a:lnTo>
                  <a:pt x="1036950" y="168644"/>
                </a:lnTo>
                <a:lnTo>
                  <a:pt x="1036913" y="168644"/>
                </a:lnTo>
                <a:lnTo>
                  <a:pt x="1036949" y="168393"/>
                </a:lnTo>
                <a:lnTo>
                  <a:pt x="1036913" y="168393"/>
                </a:lnTo>
                <a:lnTo>
                  <a:pt x="1036950" y="168141"/>
                </a:lnTo>
                <a:lnTo>
                  <a:pt x="1036913" y="168141"/>
                </a:lnTo>
                <a:lnTo>
                  <a:pt x="1036949" y="167890"/>
                </a:lnTo>
                <a:lnTo>
                  <a:pt x="1036913" y="167890"/>
                </a:lnTo>
                <a:lnTo>
                  <a:pt x="1036950" y="167638"/>
                </a:lnTo>
                <a:lnTo>
                  <a:pt x="1036913" y="167638"/>
                </a:lnTo>
                <a:lnTo>
                  <a:pt x="1036949" y="167387"/>
                </a:lnTo>
                <a:lnTo>
                  <a:pt x="1036913" y="167387"/>
                </a:lnTo>
                <a:lnTo>
                  <a:pt x="1036950" y="167135"/>
                </a:lnTo>
                <a:lnTo>
                  <a:pt x="1036913" y="167135"/>
                </a:lnTo>
                <a:lnTo>
                  <a:pt x="1036949" y="166884"/>
                </a:lnTo>
                <a:lnTo>
                  <a:pt x="1036913" y="166884"/>
                </a:lnTo>
                <a:lnTo>
                  <a:pt x="1036950" y="166632"/>
                </a:lnTo>
                <a:lnTo>
                  <a:pt x="1036913" y="166632"/>
                </a:lnTo>
                <a:lnTo>
                  <a:pt x="1036949" y="166381"/>
                </a:lnTo>
                <a:lnTo>
                  <a:pt x="1036913" y="166381"/>
                </a:lnTo>
                <a:lnTo>
                  <a:pt x="1036950" y="166129"/>
                </a:lnTo>
                <a:lnTo>
                  <a:pt x="1036913" y="166129"/>
                </a:lnTo>
                <a:lnTo>
                  <a:pt x="1036950" y="165877"/>
                </a:lnTo>
                <a:lnTo>
                  <a:pt x="1036913" y="165877"/>
                </a:lnTo>
                <a:lnTo>
                  <a:pt x="1036949" y="165626"/>
                </a:lnTo>
                <a:lnTo>
                  <a:pt x="1036913" y="165626"/>
                </a:lnTo>
                <a:lnTo>
                  <a:pt x="1036950" y="165374"/>
                </a:lnTo>
                <a:lnTo>
                  <a:pt x="1036913" y="165374"/>
                </a:lnTo>
                <a:lnTo>
                  <a:pt x="1036949" y="165123"/>
                </a:lnTo>
                <a:lnTo>
                  <a:pt x="1036913" y="165123"/>
                </a:lnTo>
                <a:lnTo>
                  <a:pt x="1036950" y="164871"/>
                </a:lnTo>
                <a:lnTo>
                  <a:pt x="1036913" y="164871"/>
                </a:lnTo>
                <a:lnTo>
                  <a:pt x="1036949" y="164620"/>
                </a:lnTo>
                <a:lnTo>
                  <a:pt x="1036913" y="164620"/>
                </a:lnTo>
                <a:lnTo>
                  <a:pt x="1036950" y="164368"/>
                </a:lnTo>
                <a:lnTo>
                  <a:pt x="1036913" y="164368"/>
                </a:lnTo>
                <a:lnTo>
                  <a:pt x="1036949" y="164117"/>
                </a:lnTo>
                <a:lnTo>
                  <a:pt x="1036913" y="164117"/>
                </a:lnTo>
                <a:lnTo>
                  <a:pt x="1036950" y="163865"/>
                </a:lnTo>
                <a:lnTo>
                  <a:pt x="1036913" y="163865"/>
                </a:lnTo>
                <a:lnTo>
                  <a:pt x="1036950" y="163613"/>
                </a:lnTo>
                <a:lnTo>
                  <a:pt x="1036913" y="163613"/>
                </a:lnTo>
                <a:lnTo>
                  <a:pt x="1036949" y="163362"/>
                </a:lnTo>
                <a:lnTo>
                  <a:pt x="1036913" y="163362"/>
                </a:lnTo>
                <a:lnTo>
                  <a:pt x="1036950" y="163110"/>
                </a:lnTo>
                <a:lnTo>
                  <a:pt x="1036913" y="163110"/>
                </a:lnTo>
                <a:lnTo>
                  <a:pt x="1036949" y="162859"/>
                </a:lnTo>
                <a:lnTo>
                  <a:pt x="1036913" y="162859"/>
                </a:lnTo>
                <a:lnTo>
                  <a:pt x="1036950" y="162607"/>
                </a:lnTo>
                <a:lnTo>
                  <a:pt x="1036913" y="162607"/>
                </a:lnTo>
                <a:lnTo>
                  <a:pt x="1036949" y="162356"/>
                </a:lnTo>
                <a:lnTo>
                  <a:pt x="1036913" y="162356"/>
                </a:lnTo>
                <a:lnTo>
                  <a:pt x="1036950" y="162104"/>
                </a:lnTo>
                <a:lnTo>
                  <a:pt x="1036913" y="162104"/>
                </a:lnTo>
                <a:lnTo>
                  <a:pt x="1036949" y="161853"/>
                </a:lnTo>
                <a:lnTo>
                  <a:pt x="1036913" y="161853"/>
                </a:lnTo>
                <a:lnTo>
                  <a:pt x="1036950" y="161601"/>
                </a:lnTo>
                <a:lnTo>
                  <a:pt x="1036913" y="161601"/>
                </a:lnTo>
                <a:lnTo>
                  <a:pt x="1036949" y="161350"/>
                </a:lnTo>
                <a:lnTo>
                  <a:pt x="1036913" y="161350"/>
                </a:lnTo>
                <a:lnTo>
                  <a:pt x="1036950" y="161098"/>
                </a:lnTo>
                <a:lnTo>
                  <a:pt x="1036913" y="161098"/>
                </a:lnTo>
                <a:lnTo>
                  <a:pt x="1036949" y="160847"/>
                </a:lnTo>
                <a:lnTo>
                  <a:pt x="1036913" y="160847"/>
                </a:lnTo>
                <a:lnTo>
                  <a:pt x="1036950" y="160595"/>
                </a:lnTo>
                <a:lnTo>
                  <a:pt x="1036913" y="160595"/>
                </a:lnTo>
                <a:lnTo>
                  <a:pt x="1036949" y="160344"/>
                </a:lnTo>
                <a:lnTo>
                  <a:pt x="1036913" y="160344"/>
                </a:lnTo>
                <a:lnTo>
                  <a:pt x="1036950" y="160092"/>
                </a:lnTo>
                <a:lnTo>
                  <a:pt x="1036913" y="160092"/>
                </a:lnTo>
                <a:lnTo>
                  <a:pt x="1036950" y="159840"/>
                </a:lnTo>
                <a:lnTo>
                  <a:pt x="1036913" y="159840"/>
                </a:lnTo>
                <a:lnTo>
                  <a:pt x="1036949" y="159589"/>
                </a:lnTo>
                <a:lnTo>
                  <a:pt x="1036913" y="159589"/>
                </a:lnTo>
                <a:lnTo>
                  <a:pt x="1036950" y="159337"/>
                </a:lnTo>
                <a:lnTo>
                  <a:pt x="1036913" y="159337"/>
                </a:lnTo>
                <a:lnTo>
                  <a:pt x="1036949" y="159086"/>
                </a:lnTo>
                <a:lnTo>
                  <a:pt x="1036913" y="159086"/>
                </a:lnTo>
                <a:lnTo>
                  <a:pt x="1036950" y="158834"/>
                </a:lnTo>
                <a:lnTo>
                  <a:pt x="1036913" y="158834"/>
                </a:lnTo>
                <a:lnTo>
                  <a:pt x="1036949" y="158583"/>
                </a:lnTo>
                <a:lnTo>
                  <a:pt x="1036913" y="158583"/>
                </a:lnTo>
                <a:lnTo>
                  <a:pt x="1036950" y="158331"/>
                </a:lnTo>
                <a:lnTo>
                  <a:pt x="1036913" y="158331"/>
                </a:lnTo>
                <a:lnTo>
                  <a:pt x="1036949" y="158080"/>
                </a:lnTo>
                <a:lnTo>
                  <a:pt x="1036913" y="158080"/>
                </a:lnTo>
                <a:lnTo>
                  <a:pt x="1036950" y="157828"/>
                </a:lnTo>
                <a:lnTo>
                  <a:pt x="1036913" y="157828"/>
                </a:lnTo>
                <a:lnTo>
                  <a:pt x="1036950" y="157576"/>
                </a:lnTo>
                <a:lnTo>
                  <a:pt x="1036913" y="157576"/>
                </a:lnTo>
                <a:lnTo>
                  <a:pt x="1036949" y="157325"/>
                </a:lnTo>
                <a:lnTo>
                  <a:pt x="1036913" y="157325"/>
                </a:lnTo>
                <a:lnTo>
                  <a:pt x="1036950" y="157073"/>
                </a:lnTo>
                <a:lnTo>
                  <a:pt x="1036913" y="157073"/>
                </a:lnTo>
                <a:lnTo>
                  <a:pt x="1036949" y="156822"/>
                </a:lnTo>
                <a:lnTo>
                  <a:pt x="1036913" y="156822"/>
                </a:lnTo>
                <a:lnTo>
                  <a:pt x="1036950" y="156570"/>
                </a:lnTo>
                <a:lnTo>
                  <a:pt x="1036913" y="156570"/>
                </a:lnTo>
                <a:lnTo>
                  <a:pt x="1036949" y="156319"/>
                </a:lnTo>
                <a:lnTo>
                  <a:pt x="1036913" y="156319"/>
                </a:lnTo>
                <a:lnTo>
                  <a:pt x="1036950" y="156067"/>
                </a:lnTo>
                <a:lnTo>
                  <a:pt x="1036913" y="156067"/>
                </a:lnTo>
                <a:lnTo>
                  <a:pt x="1036949" y="155816"/>
                </a:lnTo>
                <a:lnTo>
                  <a:pt x="1036913" y="155816"/>
                </a:lnTo>
                <a:lnTo>
                  <a:pt x="1036950" y="155564"/>
                </a:lnTo>
                <a:lnTo>
                  <a:pt x="1036913" y="155564"/>
                </a:lnTo>
                <a:lnTo>
                  <a:pt x="1036949" y="155313"/>
                </a:lnTo>
                <a:lnTo>
                  <a:pt x="1036913" y="155313"/>
                </a:lnTo>
                <a:lnTo>
                  <a:pt x="1036950" y="155061"/>
                </a:lnTo>
                <a:lnTo>
                  <a:pt x="1036913" y="155061"/>
                </a:lnTo>
                <a:lnTo>
                  <a:pt x="1036949" y="154810"/>
                </a:lnTo>
                <a:lnTo>
                  <a:pt x="1036913" y="154810"/>
                </a:lnTo>
                <a:lnTo>
                  <a:pt x="1036950" y="154558"/>
                </a:lnTo>
                <a:lnTo>
                  <a:pt x="1036913" y="154558"/>
                </a:lnTo>
                <a:lnTo>
                  <a:pt x="1036950" y="154306"/>
                </a:lnTo>
                <a:lnTo>
                  <a:pt x="1036913" y="154306"/>
                </a:lnTo>
                <a:lnTo>
                  <a:pt x="1036949" y="154055"/>
                </a:lnTo>
                <a:lnTo>
                  <a:pt x="1036913" y="154055"/>
                </a:lnTo>
                <a:lnTo>
                  <a:pt x="1036950" y="153803"/>
                </a:lnTo>
                <a:lnTo>
                  <a:pt x="1036913" y="153803"/>
                </a:lnTo>
                <a:lnTo>
                  <a:pt x="1036949" y="153552"/>
                </a:lnTo>
                <a:lnTo>
                  <a:pt x="1036913" y="153552"/>
                </a:lnTo>
                <a:lnTo>
                  <a:pt x="1036950" y="153300"/>
                </a:lnTo>
                <a:lnTo>
                  <a:pt x="1036913" y="153300"/>
                </a:lnTo>
                <a:lnTo>
                  <a:pt x="1036949" y="153049"/>
                </a:lnTo>
                <a:lnTo>
                  <a:pt x="1036913" y="153049"/>
                </a:lnTo>
                <a:lnTo>
                  <a:pt x="1036950" y="152797"/>
                </a:lnTo>
                <a:lnTo>
                  <a:pt x="1036913" y="152797"/>
                </a:lnTo>
                <a:lnTo>
                  <a:pt x="1036949" y="152546"/>
                </a:lnTo>
                <a:lnTo>
                  <a:pt x="1036913" y="152546"/>
                </a:lnTo>
                <a:lnTo>
                  <a:pt x="1036950" y="152294"/>
                </a:lnTo>
                <a:lnTo>
                  <a:pt x="1036913" y="152294"/>
                </a:lnTo>
                <a:lnTo>
                  <a:pt x="1036950" y="152042"/>
                </a:lnTo>
                <a:lnTo>
                  <a:pt x="1036913" y="152042"/>
                </a:lnTo>
                <a:lnTo>
                  <a:pt x="1036949" y="151791"/>
                </a:lnTo>
                <a:lnTo>
                  <a:pt x="1036913" y="151791"/>
                </a:lnTo>
                <a:lnTo>
                  <a:pt x="1036950" y="151539"/>
                </a:lnTo>
                <a:lnTo>
                  <a:pt x="1036913" y="151539"/>
                </a:lnTo>
                <a:lnTo>
                  <a:pt x="1036949" y="151288"/>
                </a:lnTo>
                <a:lnTo>
                  <a:pt x="1036913" y="151288"/>
                </a:lnTo>
                <a:lnTo>
                  <a:pt x="1036950" y="151036"/>
                </a:lnTo>
                <a:lnTo>
                  <a:pt x="1036913" y="151036"/>
                </a:lnTo>
                <a:lnTo>
                  <a:pt x="1036949" y="150785"/>
                </a:lnTo>
                <a:lnTo>
                  <a:pt x="1036913" y="150785"/>
                </a:lnTo>
                <a:lnTo>
                  <a:pt x="1036950" y="150533"/>
                </a:lnTo>
                <a:lnTo>
                  <a:pt x="1036913" y="150533"/>
                </a:lnTo>
                <a:lnTo>
                  <a:pt x="1036950" y="150282"/>
                </a:lnTo>
                <a:lnTo>
                  <a:pt x="1036913" y="150282"/>
                </a:lnTo>
                <a:lnTo>
                  <a:pt x="1036950" y="150030"/>
                </a:lnTo>
                <a:lnTo>
                  <a:pt x="1036913" y="150030"/>
                </a:lnTo>
                <a:lnTo>
                  <a:pt x="1036950" y="149779"/>
                </a:lnTo>
                <a:lnTo>
                  <a:pt x="1036913" y="149779"/>
                </a:lnTo>
                <a:lnTo>
                  <a:pt x="1036950" y="149527"/>
                </a:lnTo>
                <a:lnTo>
                  <a:pt x="1036913" y="149527"/>
                </a:lnTo>
                <a:lnTo>
                  <a:pt x="1036949" y="149276"/>
                </a:lnTo>
                <a:lnTo>
                  <a:pt x="1036913" y="149276"/>
                </a:lnTo>
                <a:lnTo>
                  <a:pt x="1036949" y="149024"/>
                </a:lnTo>
                <a:lnTo>
                  <a:pt x="1036913" y="149024"/>
                </a:lnTo>
                <a:lnTo>
                  <a:pt x="1050272" y="55937"/>
                </a:lnTo>
                <a:lnTo>
                  <a:pt x="1072395" y="74303"/>
                </a:lnTo>
                <a:lnTo>
                  <a:pt x="1260243" y="74303"/>
                </a:lnTo>
                <a:lnTo>
                  <a:pt x="1265380" y="39489"/>
                </a:lnTo>
                <a:lnTo>
                  <a:pt x="1255651" y="22044"/>
                </a:lnTo>
                <a:lnTo>
                  <a:pt x="1255792" y="22044"/>
                </a:lnTo>
                <a:lnTo>
                  <a:pt x="1255651" y="21792"/>
                </a:lnTo>
                <a:lnTo>
                  <a:pt x="1255791" y="21792"/>
                </a:lnTo>
                <a:lnTo>
                  <a:pt x="1255651" y="21541"/>
                </a:lnTo>
                <a:lnTo>
                  <a:pt x="1255792" y="21541"/>
                </a:lnTo>
                <a:lnTo>
                  <a:pt x="1255651" y="21289"/>
                </a:lnTo>
                <a:lnTo>
                  <a:pt x="1255791" y="21289"/>
                </a:lnTo>
                <a:lnTo>
                  <a:pt x="1255651" y="21038"/>
                </a:lnTo>
                <a:lnTo>
                  <a:pt x="1255792" y="21038"/>
                </a:lnTo>
                <a:lnTo>
                  <a:pt x="1255651" y="20786"/>
                </a:lnTo>
                <a:lnTo>
                  <a:pt x="1255791" y="20786"/>
                </a:lnTo>
                <a:lnTo>
                  <a:pt x="1255651" y="20535"/>
                </a:lnTo>
                <a:lnTo>
                  <a:pt x="1255792" y="20535"/>
                </a:lnTo>
                <a:lnTo>
                  <a:pt x="1255651" y="20283"/>
                </a:lnTo>
                <a:lnTo>
                  <a:pt x="1255791" y="20283"/>
                </a:lnTo>
                <a:lnTo>
                  <a:pt x="1255651" y="20032"/>
                </a:lnTo>
                <a:lnTo>
                  <a:pt x="1255792" y="20032"/>
                </a:lnTo>
                <a:lnTo>
                  <a:pt x="1255651" y="19780"/>
                </a:lnTo>
                <a:lnTo>
                  <a:pt x="1255791" y="19780"/>
                </a:lnTo>
                <a:lnTo>
                  <a:pt x="1255651" y="19529"/>
                </a:lnTo>
                <a:lnTo>
                  <a:pt x="1255792" y="19529"/>
                </a:lnTo>
                <a:lnTo>
                  <a:pt x="1255651" y="19277"/>
                </a:lnTo>
                <a:lnTo>
                  <a:pt x="1255791" y="19277"/>
                </a:lnTo>
                <a:lnTo>
                  <a:pt x="1255651" y="19026"/>
                </a:lnTo>
                <a:lnTo>
                  <a:pt x="1255792" y="19026"/>
                </a:lnTo>
                <a:lnTo>
                  <a:pt x="1255651" y="18774"/>
                </a:lnTo>
                <a:lnTo>
                  <a:pt x="1255792" y="18774"/>
                </a:lnTo>
                <a:lnTo>
                  <a:pt x="1255651" y="18522"/>
                </a:lnTo>
                <a:lnTo>
                  <a:pt x="1255791" y="18522"/>
                </a:lnTo>
                <a:lnTo>
                  <a:pt x="1255651" y="18271"/>
                </a:lnTo>
                <a:lnTo>
                  <a:pt x="1255792" y="18271"/>
                </a:lnTo>
                <a:lnTo>
                  <a:pt x="1255651" y="18019"/>
                </a:lnTo>
                <a:lnTo>
                  <a:pt x="1255791" y="18019"/>
                </a:lnTo>
                <a:lnTo>
                  <a:pt x="1255651" y="17768"/>
                </a:lnTo>
                <a:lnTo>
                  <a:pt x="1255792" y="17768"/>
                </a:lnTo>
                <a:lnTo>
                  <a:pt x="1255651" y="17516"/>
                </a:lnTo>
                <a:lnTo>
                  <a:pt x="1255791" y="17516"/>
                </a:lnTo>
                <a:lnTo>
                  <a:pt x="1255651" y="17265"/>
                </a:lnTo>
                <a:lnTo>
                  <a:pt x="1255792" y="17265"/>
                </a:lnTo>
                <a:lnTo>
                  <a:pt x="1255651" y="17013"/>
                </a:lnTo>
                <a:lnTo>
                  <a:pt x="1255791" y="17013"/>
                </a:lnTo>
                <a:lnTo>
                  <a:pt x="1255651" y="16762"/>
                </a:lnTo>
                <a:lnTo>
                  <a:pt x="1255792" y="16762"/>
                </a:lnTo>
                <a:lnTo>
                  <a:pt x="1255651" y="16510"/>
                </a:lnTo>
                <a:lnTo>
                  <a:pt x="1255792" y="16510"/>
                </a:lnTo>
                <a:lnTo>
                  <a:pt x="1255651" y="16258"/>
                </a:lnTo>
                <a:lnTo>
                  <a:pt x="1255791" y="16258"/>
                </a:lnTo>
                <a:lnTo>
                  <a:pt x="1255651" y="16007"/>
                </a:lnTo>
                <a:lnTo>
                  <a:pt x="1255792" y="16007"/>
                </a:lnTo>
                <a:lnTo>
                  <a:pt x="1255651" y="15755"/>
                </a:lnTo>
                <a:lnTo>
                  <a:pt x="1255791" y="15755"/>
                </a:lnTo>
                <a:lnTo>
                  <a:pt x="1255651" y="15504"/>
                </a:lnTo>
                <a:lnTo>
                  <a:pt x="1255792" y="15504"/>
                </a:lnTo>
                <a:lnTo>
                  <a:pt x="1255651" y="15252"/>
                </a:lnTo>
                <a:lnTo>
                  <a:pt x="1255791" y="15252"/>
                </a:lnTo>
                <a:lnTo>
                  <a:pt x="1255651" y="15001"/>
                </a:lnTo>
                <a:lnTo>
                  <a:pt x="1255792" y="15001"/>
                </a:lnTo>
                <a:lnTo>
                  <a:pt x="1255651" y="14749"/>
                </a:lnTo>
                <a:lnTo>
                  <a:pt x="1255791" y="14749"/>
                </a:lnTo>
                <a:lnTo>
                  <a:pt x="1255651" y="14498"/>
                </a:lnTo>
                <a:lnTo>
                  <a:pt x="1255792" y="14498"/>
                </a:lnTo>
                <a:lnTo>
                  <a:pt x="1255651" y="14246"/>
                </a:lnTo>
                <a:lnTo>
                  <a:pt x="1255791" y="14246"/>
                </a:lnTo>
                <a:lnTo>
                  <a:pt x="1255651" y="13995"/>
                </a:lnTo>
                <a:lnTo>
                  <a:pt x="1255792" y="13995"/>
                </a:lnTo>
                <a:lnTo>
                  <a:pt x="1255651" y="13743"/>
                </a:lnTo>
                <a:lnTo>
                  <a:pt x="1255791" y="13743"/>
                </a:lnTo>
                <a:lnTo>
                  <a:pt x="1255651" y="13492"/>
                </a:lnTo>
                <a:lnTo>
                  <a:pt x="1255792" y="13492"/>
                </a:lnTo>
                <a:lnTo>
                  <a:pt x="1255651" y="13240"/>
                </a:lnTo>
                <a:lnTo>
                  <a:pt x="1255791" y="13240"/>
                </a:lnTo>
                <a:lnTo>
                  <a:pt x="1255651" y="12989"/>
                </a:lnTo>
                <a:lnTo>
                  <a:pt x="1255792" y="12989"/>
                </a:lnTo>
                <a:lnTo>
                  <a:pt x="1255651" y="12737"/>
                </a:lnTo>
                <a:lnTo>
                  <a:pt x="1255792" y="12737"/>
                </a:lnTo>
                <a:lnTo>
                  <a:pt x="1255651" y="12485"/>
                </a:lnTo>
                <a:lnTo>
                  <a:pt x="1255791" y="12485"/>
                </a:lnTo>
                <a:lnTo>
                  <a:pt x="1255651" y="12234"/>
                </a:lnTo>
                <a:lnTo>
                  <a:pt x="1255792" y="12234"/>
                </a:lnTo>
                <a:lnTo>
                  <a:pt x="1255651" y="11982"/>
                </a:lnTo>
                <a:lnTo>
                  <a:pt x="1255791" y="11982"/>
                </a:lnTo>
                <a:lnTo>
                  <a:pt x="1255651" y="11731"/>
                </a:lnTo>
                <a:lnTo>
                  <a:pt x="1255792" y="11731"/>
                </a:lnTo>
                <a:lnTo>
                  <a:pt x="1255651" y="11479"/>
                </a:lnTo>
                <a:lnTo>
                  <a:pt x="1255791" y="11479"/>
                </a:lnTo>
                <a:lnTo>
                  <a:pt x="1255651" y="11228"/>
                </a:lnTo>
                <a:lnTo>
                  <a:pt x="1255792" y="11228"/>
                </a:lnTo>
                <a:lnTo>
                  <a:pt x="1255651" y="10976"/>
                </a:lnTo>
                <a:lnTo>
                  <a:pt x="1255791" y="10976"/>
                </a:lnTo>
                <a:lnTo>
                  <a:pt x="1255651" y="10725"/>
                </a:lnTo>
                <a:lnTo>
                  <a:pt x="1255792" y="10725"/>
                </a:lnTo>
                <a:lnTo>
                  <a:pt x="1255651" y="10473"/>
                </a:lnTo>
                <a:lnTo>
                  <a:pt x="1255792" y="10473"/>
                </a:lnTo>
                <a:lnTo>
                  <a:pt x="1255651" y="10221"/>
                </a:lnTo>
                <a:lnTo>
                  <a:pt x="1255791" y="10221"/>
                </a:lnTo>
                <a:lnTo>
                  <a:pt x="1255651" y="9970"/>
                </a:lnTo>
                <a:lnTo>
                  <a:pt x="1255792" y="9970"/>
                </a:lnTo>
                <a:lnTo>
                  <a:pt x="1255651" y="9718"/>
                </a:lnTo>
                <a:lnTo>
                  <a:pt x="1255791" y="9718"/>
                </a:lnTo>
                <a:lnTo>
                  <a:pt x="1255651" y="9467"/>
                </a:lnTo>
                <a:lnTo>
                  <a:pt x="1255792" y="9467"/>
                </a:lnTo>
                <a:lnTo>
                  <a:pt x="1255651" y="9215"/>
                </a:lnTo>
                <a:lnTo>
                  <a:pt x="1255791" y="9215"/>
                </a:lnTo>
                <a:lnTo>
                  <a:pt x="1255651" y="8964"/>
                </a:lnTo>
                <a:lnTo>
                  <a:pt x="1255792" y="8964"/>
                </a:lnTo>
                <a:lnTo>
                  <a:pt x="1255651" y="8712"/>
                </a:lnTo>
                <a:lnTo>
                  <a:pt x="1255791" y="8712"/>
                </a:lnTo>
                <a:lnTo>
                  <a:pt x="1255651" y="8461"/>
                </a:lnTo>
                <a:lnTo>
                  <a:pt x="1255792" y="8461"/>
                </a:lnTo>
                <a:lnTo>
                  <a:pt x="1255651" y="8209"/>
                </a:lnTo>
                <a:lnTo>
                  <a:pt x="1255791" y="8209"/>
                </a:lnTo>
                <a:lnTo>
                  <a:pt x="1255651" y="7958"/>
                </a:lnTo>
                <a:lnTo>
                  <a:pt x="1255792" y="7958"/>
                </a:lnTo>
                <a:lnTo>
                  <a:pt x="1255651" y="7706"/>
                </a:lnTo>
                <a:lnTo>
                  <a:pt x="1255791" y="7706"/>
                </a:lnTo>
                <a:lnTo>
                  <a:pt x="1255651" y="7455"/>
                </a:lnTo>
                <a:lnTo>
                  <a:pt x="1255792" y="7455"/>
                </a:lnTo>
                <a:lnTo>
                  <a:pt x="1255651" y="7203"/>
                </a:lnTo>
                <a:lnTo>
                  <a:pt x="1255792" y="7203"/>
                </a:lnTo>
                <a:lnTo>
                  <a:pt x="1255651" y="6951"/>
                </a:lnTo>
                <a:lnTo>
                  <a:pt x="1255791" y="6951"/>
                </a:lnTo>
                <a:lnTo>
                  <a:pt x="1255651" y="6700"/>
                </a:lnTo>
                <a:lnTo>
                  <a:pt x="1255792" y="6700"/>
                </a:lnTo>
                <a:lnTo>
                  <a:pt x="1255651" y="6448"/>
                </a:lnTo>
                <a:lnTo>
                  <a:pt x="1255791" y="6448"/>
                </a:lnTo>
                <a:lnTo>
                  <a:pt x="1255651" y="6197"/>
                </a:lnTo>
                <a:lnTo>
                  <a:pt x="1255792" y="6197"/>
                </a:lnTo>
                <a:lnTo>
                  <a:pt x="1255651" y="5945"/>
                </a:lnTo>
                <a:lnTo>
                  <a:pt x="1255791" y="5945"/>
                </a:lnTo>
                <a:lnTo>
                  <a:pt x="1255651" y="5694"/>
                </a:lnTo>
                <a:lnTo>
                  <a:pt x="1255792" y="5694"/>
                </a:lnTo>
                <a:lnTo>
                  <a:pt x="1255651" y="5442"/>
                </a:lnTo>
                <a:lnTo>
                  <a:pt x="1255791" y="5442"/>
                </a:lnTo>
                <a:lnTo>
                  <a:pt x="1255651" y="5191"/>
                </a:lnTo>
                <a:lnTo>
                  <a:pt x="1255792" y="5191"/>
                </a:lnTo>
                <a:lnTo>
                  <a:pt x="1255651" y="4939"/>
                </a:lnTo>
                <a:lnTo>
                  <a:pt x="1255792" y="4939"/>
                </a:lnTo>
                <a:lnTo>
                  <a:pt x="1255651" y="4687"/>
                </a:lnTo>
                <a:lnTo>
                  <a:pt x="1255791" y="4687"/>
                </a:lnTo>
                <a:lnTo>
                  <a:pt x="1255651" y="4436"/>
                </a:lnTo>
                <a:lnTo>
                  <a:pt x="1255792" y="4436"/>
                </a:lnTo>
                <a:lnTo>
                  <a:pt x="1255651" y="4184"/>
                </a:lnTo>
                <a:lnTo>
                  <a:pt x="1255791" y="4184"/>
                </a:lnTo>
                <a:lnTo>
                  <a:pt x="1255651" y="3933"/>
                </a:lnTo>
                <a:lnTo>
                  <a:pt x="1255792" y="3933"/>
                </a:lnTo>
                <a:lnTo>
                  <a:pt x="1255651" y="3681"/>
                </a:lnTo>
                <a:lnTo>
                  <a:pt x="1255791" y="3681"/>
                </a:lnTo>
                <a:lnTo>
                  <a:pt x="1255651" y="3430"/>
                </a:lnTo>
                <a:lnTo>
                  <a:pt x="1255792" y="3430"/>
                </a:lnTo>
                <a:lnTo>
                  <a:pt x="1255651" y="3178"/>
                </a:lnTo>
                <a:lnTo>
                  <a:pt x="1255791" y="3178"/>
                </a:lnTo>
                <a:lnTo>
                  <a:pt x="1255651" y="2927"/>
                </a:lnTo>
                <a:lnTo>
                  <a:pt x="1255792" y="2927"/>
                </a:lnTo>
                <a:lnTo>
                  <a:pt x="1255651" y="2675"/>
                </a:lnTo>
                <a:lnTo>
                  <a:pt x="1255791" y="2675"/>
                </a:lnTo>
                <a:lnTo>
                  <a:pt x="1255651" y="2424"/>
                </a:lnTo>
                <a:lnTo>
                  <a:pt x="1255792" y="2424"/>
                </a:lnTo>
                <a:lnTo>
                  <a:pt x="1255651" y="2172"/>
                </a:lnTo>
                <a:lnTo>
                  <a:pt x="1255791" y="2172"/>
                </a:lnTo>
                <a:lnTo>
                  <a:pt x="1255651" y="1921"/>
                </a:lnTo>
                <a:lnTo>
                  <a:pt x="1255792" y="1921"/>
                </a:lnTo>
                <a:close/>
                <a:moveTo>
                  <a:pt x="4518342" y="0"/>
                </a:moveTo>
                <a:lnTo>
                  <a:pt x="4541302" y="18368"/>
                </a:lnTo>
                <a:lnTo>
                  <a:pt x="4657767" y="18368"/>
                </a:lnTo>
                <a:lnTo>
                  <a:pt x="4657731" y="18620"/>
                </a:lnTo>
                <a:lnTo>
                  <a:pt x="4657767" y="18620"/>
                </a:lnTo>
                <a:lnTo>
                  <a:pt x="4657731" y="18871"/>
                </a:lnTo>
                <a:lnTo>
                  <a:pt x="4657767" y="18871"/>
                </a:lnTo>
                <a:lnTo>
                  <a:pt x="4657731" y="19123"/>
                </a:lnTo>
                <a:lnTo>
                  <a:pt x="4657767" y="19123"/>
                </a:lnTo>
                <a:lnTo>
                  <a:pt x="4657731" y="19374"/>
                </a:lnTo>
                <a:lnTo>
                  <a:pt x="4657767" y="19374"/>
                </a:lnTo>
                <a:lnTo>
                  <a:pt x="4657731" y="19626"/>
                </a:lnTo>
                <a:lnTo>
                  <a:pt x="4657767" y="19626"/>
                </a:lnTo>
                <a:lnTo>
                  <a:pt x="4657731" y="19877"/>
                </a:lnTo>
                <a:lnTo>
                  <a:pt x="4657767" y="19877"/>
                </a:lnTo>
                <a:lnTo>
                  <a:pt x="4657731" y="20129"/>
                </a:lnTo>
                <a:lnTo>
                  <a:pt x="4657767" y="20129"/>
                </a:lnTo>
                <a:lnTo>
                  <a:pt x="4657731" y="20380"/>
                </a:lnTo>
                <a:lnTo>
                  <a:pt x="4657767" y="20380"/>
                </a:lnTo>
                <a:lnTo>
                  <a:pt x="4657731" y="20632"/>
                </a:lnTo>
                <a:lnTo>
                  <a:pt x="4657767" y="20632"/>
                </a:lnTo>
                <a:lnTo>
                  <a:pt x="4657731" y="20883"/>
                </a:lnTo>
                <a:lnTo>
                  <a:pt x="4657767" y="20883"/>
                </a:lnTo>
                <a:lnTo>
                  <a:pt x="4657731" y="21135"/>
                </a:lnTo>
                <a:lnTo>
                  <a:pt x="4657767" y="21135"/>
                </a:lnTo>
                <a:lnTo>
                  <a:pt x="4657731" y="21386"/>
                </a:lnTo>
                <a:lnTo>
                  <a:pt x="4657767" y="21386"/>
                </a:lnTo>
                <a:lnTo>
                  <a:pt x="4657731" y="21638"/>
                </a:lnTo>
                <a:lnTo>
                  <a:pt x="4657767" y="21638"/>
                </a:lnTo>
                <a:lnTo>
                  <a:pt x="4657731" y="21890"/>
                </a:lnTo>
                <a:lnTo>
                  <a:pt x="4657767" y="21890"/>
                </a:lnTo>
                <a:lnTo>
                  <a:pt x="4657731" y="22141"/>
                </a:lnTo>
                <a:lnTo>
                  <a:pt x="4657767" y="22141"/>
                </a:lnTo>
                <a:lnTo>
                  <a:pt x="4657731" y="22393"/>
                </a:lnTo>
                <a:lnTo>
                  <a:pt x="4657767" y="22393"/>
                </a:lnTo>
                <a:lnTo>
                  <a:pt x="4657731" y="22644"/>
                </a:lnTo>
                <a:lnTo>
                  <a:pt x="4657767" y="22644"/>
                </a:lnTo>
                <a:lnTo>
                  <a:pt x="4657731" y="22896"/>
                </a:lnTo>
                <a:lnTo>
                  <a:pt x="4657767" y="22896"/>
                </a:lnTo>
                <a:lnTo>
                  <a:pt x="4657731" y="23147"/>
                </a:lnTo>
                <a:lnTo>
                  <a:pt x="4657767" y="23147"/>
                </a:lnTo>
                <a:lnTo>
                  <a:pt x="4657731" y="23399"/>
                </a:lnTo>
                <a:lnTo>
                  <a:pt x="4657767" y="23399"/>
                </a:lnTo>
                <a:lnTo>
                  <a:pt x="4657731" y="23650"/>
                </a:lnTo>
                <a:lnTo>
                  <a:pt x="4657767" y="23650"/>
                </a:lnTo>
                <a:lnTo>
                  <a:pt x="4657731" y="23902"/>
                </a:lnTo>
                <a:lnTo>
                  <a:pt x="4657767" y="23902"/>
                </a:lnTo>
                <a:lnTo>
                  <a:pt x="4657731" y="24154"/>
                </a:lnTo>
                <a:lnTo>
                  <a:pt x="4657767" y="24154"/>
                </a:lnTo>
                <a:lnTo>
                  <a:pt x="4657731" y="24405"/>
                </a:lnTo>
                <a:lnTo>
                  <a:pt x="4657767" y="24405"/>
                </a:lnTo>
                <a:lnTo>
                  <a:pt x="4657731" y="24657"/>
                </a:lnTo>
                <a:lnTo>
                  <a:pt x="4657767" y="24657"/>
                </a:lnTo>
                <a:lnTo>
                  <a:pt x="4657731" y="24908"/>
                </a:lnTo>
                <a:lnTo>
                  <a:pt x="4657767" y="24908"/>
                </a:lnTo>
                <a:lnTo>
                  <a:pt x="4657731" y="25160"/>
                </a:lnTo>
                <a:lnTo>
                  <a:pt x="4657767" y="25160"/>
                </a:lnTo>
                <a:lnTo>
                  <a:pt x="4657731" y="25411"/>
                </a:lnTo>
                <a:lnTo>
                  <a:pt x="4657767" y="25411"/>
                </a:lnTo>
                <a:lnTo>
                  <a:pt x="4657731" y="25663"/>
                </a:lnTo>
                <a:lnTo>
                  <a:pt x="4657767" y="25663"/>
                </a:lnTo>
                <a:lnTo>
                  <a:pt x="4657731" y="25914"/>
                </a:lnTo>
                <a:lnTo>
                  <a:pt x="4657767" y="25914"/>
                </a:lnTo>
                <a:lnTo>
                  <a:pt x="4657731" y="26166"/>
                </a:lnTo>
                <a:lnTo>
                  <a:pt x="4657767" y="26166"/>
                </a:lnTo>
                <a:lnTo>
                  <a:pt x="4657731" y="26417"/>
                </a:lnTo>
                <a:lnTo>
                  <a:pt x="4657767" y="26417"/>
                </a:lnTo>
                <a:lnTo>
                  <a:pt x="4657731" y="26669"/>
                </a:lnTo>
                <a:lnTo>
                  <a:pt x="4657767" y="26669"/>
                </a:lnTo>
                <a:lnTo>
                  <a:pt x="4657731" y="26920"/>
                </a:lnTo>
                <a:lnTo>
                  <a:pt x="4657767" y="26920"/>
                </a:lnTo>
                <a:lnTo>
                  <a:pt x="4657731" y="27172"/>
                </a:lnTo>
                <a:lnTo>
                  <a:pt x="4657767" y="27172"/>
                </a:lnTo>
                <a:lnTo>
                  <a:pt x="4657731" y="27424"/>
                </a:lnTo>
                <a:lnTo>
                  <a:pt x="4657767" y="27424"/>
                </a:lnTo>
                <a:lnTo>
                  <a:pt x="4657731" y="27675"/>
                </a:lnTo>
                <a:lnTo>
                  <a:pt x="4657767" y="27675"/>
                </a:lnTo>
                <a:lnTo>
                  <a:pt x="4657731" y="27927"/>
                </a:lnTo>
                <a:lnTo>
                  <a:pt x="4657767" y="27927"/>
                </a:lnTo>
                <a:lnTo>
                  <a:pt x="4657731" y="28178"/>
                </a:lnTo>
                <a:lnTo>
                  <a:pt x="4657767" y="28178"/>
                </a:lnTo>
                <a:lnTo>
                  <a:pt x="4657731" y="28430"/>
                </a:lnTo>
                <a:lnTo>
                  <a:pt x="4657767" y="28430"/>
                </a:lnTo>
                <a:lnTo>
                  <a:pt x="4657731" y="28681"/>
                </a:lnTo>
                <a:lnTo>
                  <a:pt x="4657767" y="28681"/>
                </a:lnTo>
                <a:lnTo>
                  <a:pt x="4657731" y="28933"/>
                </a:lnTo>
                <a:lnTo>
                  <a:pt x="4657767" y="28933"/>
                </a:lnTo>
                <a:lnTo>
                  <a:pt x="4657731" y="29184"/>
                </a:lnTo>
                <a:lnTo>
                  <a:pt x="4657767" y="29184"/>
                </a:lnTo>
                <a:lnTo>
                  <a:pt x="4657731" y="29436"/>
                </a:lnTo>
                <a:lnTo>
                  <a:pt x="4657767" y="29436"/>
                </a:lnTo>
                <a:lnTo>
                  <a:pt x="4657731" y="29688"/>
                </a:lnTo>
                <a:lnTo>
                  <a:pt x="4657767" y="29688"/>
                </a:lnTo>
                <a:lnTo>
                  <a:pt x="4657731" y="29939"/>
                </a:lnTo>
                <a:lnTo>
                  <a:pt x="4657767" y="29939"/>
                </a:lnTo>
                <a:lnTo>
                  <a:pt x="4657731" y="30191"/>
                </a:lnTo>
                <a:lnTo>
                  <a:pt x="4657767" y="30191"/>
                </a:lnTo>
                <a:lnTo>
                  <a:pt x="4657731" y="30442"/>
                </a:lnTo>
                <a:lnTo>
                  <a:pt x="4657767" y="30442"/>
                </a:lnTo>
                <a:lnTo>
                  <a:pt x="4657731" y="30694"/>
                </a:lnTo>
                <a:lnTo>
                  <a:pt x="4657767" y="30694"/>
                </a:lnTo>
                <a:lnTo>
                  <a:pt x="4657731" y="30945"/>
                </a:lnTo>
                <a:lnTo>
                  <a:pt x="4657767" y="30945"/>
                </a:lnTo>
                <a:lnTo>
                  <a:pt x="4657731" y="31197"/>
                </a:lnTo>
                <a:lnTo>
                  <a:pt x="4657767" y="31197"/>
                </a:lnTo>
                <a:lnTo>
                  <a:pt x="4657731" y="31448"/>
                </a:lnTo>
                <a:lnTo>
                  <a:pt x="4657767" y="31448"/>
                </a:lnTo>
                <a:lnTo>
                  <a:pt x="4657731" y="31700"/>
                </a:lnTo>
                <a:lnTo>
                  <a:pt x="4657767" y="31700"/>
                </a:lnTo>
                <a:lnTo>
                  <a:pt x="4657731" y="31951"/>
                </a:lnTo>
                <a:lnTo>
                  <a:pt x="4657767" y="31951"/>
                </a:lnTo>
                <a:lnTo>
                  <a:pt x="4657731" y="32203"/>
                </a:lnTo>
                <a:lnTo>
                  <a:pt x="4657767" y="32203"/>
                </a:lnTo>
                <a:lnTo>
                  <a:pt x="4657731" y="32454"/>
                </a:lnTo>
                <a:lnTo>
                  <a:pt x="4657767" y="32454"/>
                </a:lnTo>
                <a:lnTo>
                  <a:pt x="4657731" y="32706"/>
                </a:lnTo>
                <a:lnTo>
                  <a:pt x="4657767" y="32706"/>
                </a:lnTo>
                <a:lnTo>
                  <a:pt x="4657731" y="32957"/>
                </a:lnTo>
                <a:lnTo>
                  <a:pt x="4657767" y="32957"/>
                </a:lnTo>
                <a:lnTo>
                  <a:pt x="4657731" y="33209"/>
                </a:lnTo>
                <a:lnTo>
                  <a:pt x="4657767" y="33209"/>
                </a:lnTo>
                <a:lnTo>
                  <a:pt x="4657731" y="33461"/>
                </a:lnTo>
                <a:lnTo>
                  <a:pt x="4657767" y="33461"/>
                </a:lnTo>
                <a:lnTo>
                  <a:pt x="4657731" y="33712"/>
                </a:lnTo>
                <a:lnTo>
                  <a:pt x="4657767" y="33712"/>
                </a:lnTo>
                <a:lnTo>
                  <a:pt x="4657731" y="33964"/>
                </a:lnTo>
                <a:lnTo>
                  <a:pt x="4657767" y="33964"/>
                </a:lnTo>
                <a:lnTo>
                  <a:pt x="4657731" y="34215"/>
                </a:lnTo>
                <a:lnTo>
                  <a:pt x="4657767" y="34215"/>
                </a:lnTo>
                <a:lnTo>
                  <a:pt x="4657731" y="34467"/>
                </a:lnTo>
                <a:lnTo>
                  <a:pt x="4657767" y="34467"/>
                </a:lnTo>
                <a:lnTo>
                  <a:pt x="4657731" y="34718"/>
                </a:lnTo>
                <a:lnTo>
                  <a:pt x="4657767" y="34718"/>
                </a:lnTo>
                <a:lnTo>
                  <a:pt x="4657731" y="34970"/>
                </a:lnTo>
                <a:lnTo>
                  <a:pt x="4657767" y="34970"/>
                </a:lnTo>
                <a:lnTo>
                  <a:pt x="4657731" y="35221"/>
                </a:lnTo>
                <a:lnTo>
                  <a:pt x="4657767" y="35221"/>
                </a:lnTo>
                <a:lnTo>
                  <a:pt x="4657731" y="35473"/>
                </a:lnTo>
                <a:lnTo>
                  <a:pt x="4657767" y="35473"/>
                </a:lnTo>
                <a:lnTo>
                  <a:pt x="4657731" y="35725"/>
                </a:lnTo>
                <a:lnTo>
                  <a:pt x="4657767" y="35725"/>
                </a:lnTo>
                <a:lnTo>
                  <a:pt x="4657731" y="35976"/>
                </a:lnTo>
                <a:lnTo>
                  <a:pt x="4657767" y="35976"/>
                </a:lnTo>
                <a:lnTo>
                  <a:pt x="4657731" y="36228"/>
                </a:lnTo>
                <a:lnTo>
                  <a:pt x="4657767" y="36228"/>
                </a:lnTo>
                <a:lnTo>
                  <a:pt x="4657731" y="36479"/>
                </a:lnTo>
                <a:lnTo>
                  <a:pt x="4657767" y="36479"/>
                </a:lnTo>
                <a:lnTo>
                  <a:pt x="4657731" y="36731"/>
                </a:lnTo>
                <a:lnTo>
                  <a:pt x="4657767" y="36731"/>
                </a:lnTo>
                <a:lnTo>
                  <a:pt x="4657731" y="36982"/>
                </a:lnTo>
                <a:lnTo>
                  <a:pt x="4657767" y="36982"/>
                </a:lnTo>
                <a:lnTo>
                  <a:pt x="4657731" y="37234"/>
                </a:lnTo>
                <a:lnTo>
                  <a:pt x="4657767" y="37234"/>
                </a:lnTo>
                <a:lnTo>
                  <a:pt x="4657731" y="37485"/>
                </a:lnTo>
                <a:lnTo>
                  <a:pt x="4657767" y="37485"/>
                </a:lnTo>
                <a:lnTo>
                  <a:pt x="4657731" y="37737"/>
                </a:lnTo>
                <a:lnTo>
                  <a:pt x="4657767" y="37737"/>
                </a:lnTo>
                <a:lnTo>
                  <a:pt x="4657731" y="37988"/>
                </a:lnTo>
                <a:lnTo>
                  <a:pt x="4657767" y="37988"/>
                </a:lnTo>
                <a:lnTo>
                  <a:pt x="4657731" y="38240"/>
                </a:lnTo>
                <a:lnTo>
                  <a:pt x="4657767" y="38240"/>
                </a:lnTo>
                <a:lnTo>
                  <a:pt x="4657731" y="38491"/>
                </a:lnTo>
                <a:lnTo>
                  <a:pt x="4657767" y="38491"/>
                </a:lnTo>
                <a:lnTo>
                  <a:pt x="4657731" y="38743"/>
                </a:lnTo>
                <a:lnTo>
                  <a:pt x="4657767" y="38743"/>
                </a:lnTo>
                <a:lnTo>
                  <a:pt x="4643991" y="134335"/>
                </a:lnTo>
                <a:cubicBezTo>
                  <a:pt x="4643157" y="126404"/>
                  <a:pt x="4639817" y="120978"/>
                  <a:pt x="4633973" y="117638"/>
                </a:cubicBezTo>
                <a:cubicBezTo>
                  <a:pt x="4628546" y="114299"/>
                  <a:pt x="4623119" y="112629"/>
                  <a:pt x="4618527" y="112629"/>
                </a:cubicBezTo>
                <a:lnTo>
                  <a:pt x="4504984" y="112629"/>
                </a:lnTo>
                <a:lnTo>
                  <a:pt x="4505021" y="112377"/>
                </a:lnTo>
                <a:lnTo>
                  <a:pt x="4504984" y="112377"/>
                </a:lnTo>
                <a:lnTo>
                  <a:pt x="4505021" y="112126"/>
                </a:lnTo>
                <a:lnTo>
                  <a:pt x="4504984" y="112126"/>
                </a:lnTo>
                <a:lnTo>
                  <a:pt x="4505021" y="111874"/>
                </a:lnTo>
                <a:lnTo>
                  <a:pt x="4504984" y="111874"/>
                </a:lnTo>
                <a:lnTo>
                  <a:pt x="4505021" y="111623"/>
                </a:lnTo>
                <a:lnTo>
                  <a:pt x="4504984" y="111623"/>
                </a:lnTo>
                <a:lnTo>
                  <a:pt x="4505021" y="111371"/>
                </a:lnTo>
                <a:lnTo>
                  <a:pt x="4504984" y="111371"/>
                </a:lnTo>
                <a:lnTo>
                  <a:pt x="4505021" y="111120"/>
                </a:lnTo>
                <a:lnTo>
                  <a:pt x="4504984" y="111120"/>
                </a:lnTo>
                <a:lnTo>
                  <a:pt x="4505021" y="110868"/>
                </a:lnTo>
                <a:lnTo>
                  <a:pt x="4504984" y="110868"/>
                </a:lnTo>
                <a:lnTo>
                  <a:pt x="4505021" y="110617"/>
                </a:lnTo>
                <a:lnTo>
                  <a:pt x="4504984" y="110617"/>
                </a:lnTo>
                <a:lnTo>
                  <a:pt x="4505021" y="110365"/>
                </a:lnTo>
                <a:lnTo>
                  <a:pt x="4504984" y="110365"/>
                </a:lnTo>
                <a:lnTo>
                  <a:pt x="4505021" y="110114"/>
                </a:lnTo>
                <a:lnTo>
                  <a:pt x="4504984" y="110114"/>
                </a:lnTo>
                <a:lnTo>
                  <a:pt x="4505021" y="109862"/>
                </a:lnTo>
                <a:lnTo>
                  <a:pt x="4504984" y="109862"/>
                </a:lnTo>
                <a:lnTo>
                  <a:pt x="4505021" y="109611"/>
                </a:lnTo>
                <a:lnTo>
                  <a:pt x="4504984" y="109611"/>
                </a:lnTo>
                <a:lnTo>
                  <a:pt x="4505021" y="109359"/>
                </a:lnTo>
                <a:lnTo>
                  <a:pt x="4504984" y="109359"/>
                </a:lnTo>
                <a:lnTo>
                  <a:pt x="4505021" y="109107"/>
                </a:lnTo>
                <a:lnTo>
                  <a:pt x="4504984" y="109107"/>
                </a:lnTo>
                <a:lnTo>
                  <a:pt x="4505021" y="108856"/>
                </a:lnTo>
                <a:lnTo>
                  <a:pt x="4504984" y="108856"/>
                </a:lnTo>
                <a:lnTo>
                  <a:pt x="4505021" y="108604"/>
                </a:lnTo>
                <a:lnTo>
                  <a:pt x="4504984" y="108604"/>
                </a:lnTo>
                <a:lnTo>
                  <a:pt x="4505021" y="108353"/>
                </a:lnTo>
                <a:lnTo>
                  <a:pt x="4504984" y="108353"/>
                </a:lnTo>
                <a:lnTo>
                  <a:pt x="4505021" y="108101"/>
                </a:lnTo>
                <a:lnTo>
                  <a:pt x="4504984" y="108101"/>
                </a:lnTo>
                <a:lnTo>
                  <a:pt x="4505021" y="107850"/>
                </a:lnTo>
                <a:lnTo>
                  <a:pt x="4504984" y="107850"/>
                </a:lnTo>
                <a:lnTo>
                  <a:pt x="4505021" y="107598"/>
                </a:lnTo>
                <a:lnTo>
                  <a:pt x="4504984" y="107598"/>
                </a:lnTo>
                <a:lnTo>
                  <a:pt x="4505021" y="107347"/>
                </a:lnTo>
                <a:lnTo>
                  <a:pt x="4504984" y="107347"/>
                </a:lnTo>
                <a:lnTo>
                  <a:pt x="4505021" y="107095"/>
                </a:lnTo>
                <a:lnTo>
                  <a:pt x="4504984" y="107095"/>
                </a:lnTo>
                <a:lnTo>
                  <a:pt x="4505021" y="106843"/>
                </a:lnTo>
                <a:lnTo>
                  <a:pt x="4504984" y="106843"/>
                </a:lnTo>
                <a:lnTo>
                  <a:pt x="4505021" y="106592"/>
                </a:lnTo>
                <a:lnTo>
                  <a:pt x="4504984" y="106592"/>
                </a:lnTo>
                <a:lnTo>
                  <a:pt x="4505021" y="106340"/>
                </a:lnTo>
                <a:lnTo>
                  <a:pt x="4504984" y="106340"/>
                </a:lnTo>
                <a:lnTo>
                  <a:pt x="4505021" y="106089"/>
                </a:lnTo>
                <a:lnTo>
                  <a:pt x="4504984" y="106089"/>
                </a:lnTo>
                <a:lnTo>
                  <a:pt x="4505021" y="105837"/>
                </a:lnTo>
                <a:lnTo>
                  <a:pt x="4504984" y="105837"/>
                </a:lnTo>
                <a:lnTo>
                  <a:pt x="4505021" y="105586"/>
                </a:lnTo>
                <a:lnTo>
                  <a:pt x="4504984" y="105586"/>
                </a:lnTo>
                <a:lnTo>
                  <a:pt x="4505021" y="105334"/>
                </a:lnTo>
                <a:lnTo>
                  <a:pt x="4504984" y="105334"/>
                </a:lnTo>
                <a:lnTo>
                  <a:pt x="4505021" y="105083"/>
                </a:lnTo>
                <a:lnTo>
                  <a:pt x="4504984" y="105083"/>
                </a:lnTo>
                <a:lnTo>
                  <a:pt x="4505021" y="104831"/>
                </a:lnTo>
                <a:lnTo>
                  <a:pt x="4504984" y="104831"/>
                </a:lnTo>
                <a:lnTo>
                  <a:pt x="4505021" y="104580"/>
                </a:lnTo>
                <a:lnTo>
                  <a:pt x="4504984" y="104580"/>
                </a:lnTo>
                <a:lnTo>
                  <a:pt x="4505021" y="104328"/>
                </a:lnTo>
                <a:lnTo>
                  <a:pt x="4504984" y="104328"/>
                </a:lnTo>
                <a:lnTo>
                  <a:pt x="4505021" y="104077"/>
                </a:lnTo>
                <a:lnTo>
                  <a:pt x="4504984" y="104077"/>
                </a:lnTo>
                <a:lnTo>
                  <a:pt x="4505021" y="103825"/>
                </a:lnTo>
                <a:lnTo>
                  <a:pt x="4504984" y="103825"/>
                </a:lnTo>
                <a:lnTo>
                  <a:pt x="4505021" y="103574"/>
                </a:lnTo>
                <a:lnTo>
                  <a:pt x="4504984" y="103574"/>
                </a:lnTo>
                <a:lnTo>
                  <a:pt x="4505021" y="103322"/>
                </a:lnTo>
                <a:lnTo>
                  <a:pt x="4504984" y="103322"/>
                </a:lnTo>
                <a:lnTo>
                  <a:pt x="4505021" y="103070"/>
                </a:lnTo>
                <a:lnTo>
                  <a:pt x="4504984" y="103070"/>
                </a:lnTo>
                <a:lnTo>
                  <a:pt x="4505021" y="102819"/>
                </a:lnTo>
                <a:lnTo>
                  <a:pt x="4504984" y="102819"/>
                </a:lnTo>
                <a:lnTo>
                  <a:pt x="4505021" y="102567"/>
                </a:lnTo>
                <a:lnTo>
                  <a:pt x="4504984" y="102567"/>
                </a:lnTo>
                <a:lnTo>
                  <a:pt x="4505021" y="102316"/>
                </a:lnTo>
                <a:lnTo>
                  <a:pt x="4504984" y="102316"/>
                </a:lnTo>
                <a:lnTo>
                  <a:pt x="4505021" y="102064"/>
                </a:lnTo>
                <a:lnTo>
                  <a:pt x="4504984" y="102064"/>
                </a:lnTo>
                <a:lnTo>
                  <a:pt x="4505021" y="101813"/>
                </a:lnTo>
                <a:lnTo>
                  <a:pt x="4504984" y="101813"/>
                </a:lnTo>
                <a:lnTo>
                  <a:pt x="4505021" y="101561"/>
                </a:lnTo>
                <a:lnTo>
                  <a:pt x="4504984" y="101561"/>
                </a:lnTo>
                <a:lnTo>
                  <a:pt x="4505021" y="101310"/>
                </a:lnTo>
                <a:lnTo>
                  <a:pt x="4504984" y="101310"/>
                </a:lnTo>
                <a:lnTo>
                  <a:pt x="4505021" y="101058"/>
                </a:lnTo>
                <a:lnTo>
                  <a:pt x="4504984" y="101058"/>
                </a:lnTo>
                <a:lnTo>
                  <a:pt x="4505021" y="100806"/>
                </a:lnTo>
                <a:lnTo>
                  <a:pt x="4504984" y="100806"/>
                </a:lnTo>
                <a:lnTo>
                  <a:pt x="4505021" y="100555"/>
                </a:lnTo>
                <a:lnTo>
                  <a:pt x="4504984" y="100555"/>
                </a:lnTo>
                <a:lnTo>
                  <a:pt x="4505021" y="100303"/>
                </a:lnTo>
                <a:lnTo>
                  <a:pt x="4504984" y="100303"/>
                </a:lnTo>
                <a:lnTo>
                  <a:pt x="4505021" y="100052"/>
                </a:lnTo>
                <a:lnTo>
                  <a:pt x="4504984" y="100052"/>
                </a:lnTo>
                <a:lnTo>
                  <a:pt x="4505021" y="99800"/>
                </a:lnTo>
                <a:lnTo>
                  <a:pt x="4504984" y="99800"/>
                </a:lnTo>
                <a:lnTo>
                  <a:pt x="4505021" y="99549"/>
                </a:lnTo>
                <a:lnTo>
                  <a:pt x="4504984" y="99549"/>
                </a:lnTo>
                <a:lnTo>
                  <a:pt x="4505021" y="99297"/>
                </a:lnTo>
                <a:lnTo>
                  <a:pt x="4504984" y="99297"/>
                </a:lnTo>
                <a:lnTo>
                  <a:pt x="4505021" y="99046"/>
                </a:lnTo>
                <a:lnTo>
                  <a:pt x="4504984" y="99046"/>
                </a:lnTo>
                <a:lnTo>
                  <a:pt x="4505021" y="98794"/>
                </a:lnTo>
                <a:lnTo>
                  <a:pt x="4504984" y="98794"/>
                </a:lnTo>
                <a:lnTo>
                  <a:pt x="4505021" y="98543"/>
                </a:lnTo>
                <a:lnTo>
                  <a:pt x="4504984" y="98543"/>
                </a:lnTo>
                <a:lnTo>
                  <a:pt x="4505021" y="98291"/>
                </a:lnTo>
                <a:lnTo>
                  <a:pt x="4504984" y="98291"/>
                </a:lnTo>
                <a:lnTo>
                  <a:pt x="4505021" y="98040"/>
                </a:lnTo>
                <a:lnTo>
                  <a:pt x="4504984" y="98040"/>
                </a:lnTo>
                <a:lnTo>
                  <a:pt x="4505021" y="97788"/>
                </a:lnTo>
                <a:lnTo>
                  <a:pt x="4504984" y="97788"/>
                </a:lnTo>
                <a:lnTo>
                  <a:pt x="4505021" y="97536"/>
                </a:lnTo>
                <a:lnTo>
                  <a:pt x="4504984" y="97536"/>
                </a:lnTo>
                <a:lnTo>
                  <a:pt x="4505021" y="97285"/>
                </a:lnTo>
                <a:lnTo>
                  <a:pt x="4504984" y="97285"/>
                </a:lnTo>
                <a:lnTo>
                  <a:pt x="4505021" y="97033"/>
                </a:lnTo>
                <a:lnTo>
                  <a:pt x="4504984" y="97033"/>
                </a:lnTo>
                <a:lnTo>
                  <a:pt x="4505021" y="96782"/>
                </a:lnTo>
                <a:lnTo>
                  <a:pt x="4504984" y="96782"/>
                </a:lnTo>
                <a:lnTo>
                  <a:pt x="4505021" y="96530"/>
                </a:lnTo>
                <a:lnTo>
                  <a:pt x="4504984" y="96530"/>
                </a:lnTo>
                <a:lnTo>
                  <a:pt x="4505021" y="96279"/>
                </a:lnTo>
                <a:lnTo>
                  <a:pt x="4504984" y="96279"/>
                </a:lnTo>
                <a:lnTo>
                  <a:pt x="4505021" y="96027"/>
                </a:lnTo>
                <a:lnTo>
                  <a:pt x="4504984" y="96027"/>
                </a:lnTo>
                <a:lnTo>
                  <a:pt x="4505021" y="95776"/>
                </a:lnTo>
                <a:lnTo>
                  <a:pt x="4504984" y="95776"/>
                </a:lnTo>
                <a:lnTo>
                  <a:pt x="4505021" y="95524"/>
                </a:lnTo>
                <a:lnTo>
                  <a:pt x="4504984" y="95524"/>
                </a:lnTo>
                <a:lnTo>
                  <a:pt x="4505021" y="95272"/>
                </a:lnTo>
                <a:lnTo>
                  <a:pt x="4504984" y="95272"/>
                </a:lnTo>
                <a:lnTo>
                  <a:pt x="4505021" y="95021"/>
                </a:lnTo>
                <a:lnTo>
                  <a:pt x="4504984" y="95021"/>
                </a:lnTo>
                <a:lnTo>
                  <a:pt x="4505021" y="94769"/>
                </a:lnTo>
                <a:lnTo>
                  <a:pt x="4504984" y="94769"/>
                </a:lnTo>
                <a:lnTo>
                  <a:pt x="4505021" y="94518"/>
                </a:lnTo>
                <a:lnTo>
                  <a:pt x="4504984" y="94518"/>
                </a:lnTo>
                <a:lnTo>
                  <a:pt x="4505021" y="94266"/>
                </a:lnTo>
                <a:lnTo>
                  <a:pt x="4504984" y="94266"/>
                </a:lnTo>
                <a:lnTo>
                  <a:pt x="4505021" y="94015"/>
                </a:lnTo>
                <a:lnTo>
                  <a:pt x="4504984" y="94015"/>
                </a:lnTo>
                <a:lnTo>
                  <a:pt x="4505021" y="93763"/>
                </a:lnTo>
                <a:lnTo>
                  <a:pt x="4504984" y="93763"/>
                </a:lnTo>
                <a:lnTo>
                  <a:pt x="4505021" y="93512"/>
                </a:lnTo>
                <a:lnTo>
                  <a:pt x="4504984" y="93512"/>
                </a:lnTo>
                <a:lnTo>
                  <a:pt x="4505021" y="93260"/>
                </a:lnTo>
                <a:lnTo>
                  <a:pt x="4504984" y="93260"/>
                </a:lnTo>
                <a:lnTo>
                  <a:pt x="4505021" y="93009"/>
                </a:lnTo>
                <a:lnTo>
                  <a:pt x="4504984" y="93009"/>
                </a:lnTo>
                <a:lnTo>
                  <a:pt x="4505021" y="92757"/>
                </a:lnTo>
                <a:lnTo>
                  <a:pt x="4504984" y="92757"/>
                </a:lnTo>
                <a:lnTo>
                  <a:pt x="4505021" y="92506"/>
                </a:lnTo>
                <a:lnTo>
                  <a:pt x="4504984" y="92506"/>
                </a:lnTo>
                <a:lnTo>
                  <a:pt x="4505021" y="92254"/>
                </a:lnTo>
                <a:lnTo>
                  <a:pt x="4504985" y="92254"/>
                </a:lnTo>
                <a:close/>
              </a:path>
            </a:pathLst>
          </a:custGeom>
          <a:gradFill>
            <a:gsLst>
              <a:gs pos="0">
                <a:srgbClr val="026AFF">
                  <a:lumMod val="50000"/>
                  <a:lumOff val="50000"/>
                </a:srgbClr>
              </a:gs>
              <a:gs pos="66000">
                <a:srgbClr val="026AFF"/>
              </a:gs>
            </a:gsLst>
            <a:lin ang="5400000" scaled="1"/>
          </a:gradFill>
          <a:ln w="3616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sp>
        <p:nvSpPr>
          <p:cNvPr id="36" name="任意多边形: 形状 35">
            <a:extLst>
              <a:ext uri="{FF2B5EF4-FFF2-40B4-BE49-F238E27FC236}">
                <a16:creationId xmlns:a16="http://schemas.microsoft.com/office/drawing/2014/main" id="{E1ED672C-3B46-4E39-985B-DE7656698E28}"/>
              </a:ext>
            </a:extLst>
          </p:cNvPr>
          <p:cNvSpPr/>
          <p:nvPr/>
        </p:nvSpPr>
        <p:spPr>
          <a:xfrm>
            <a:off x="4044296" y="3180563"/>
            <a:ext cx="4103409" cy="687856"/>
          </a:xfrm>
          <a:custGeom>
            <a:avLst/>
            <a:gdLst>
              <a:gd name="connsiteX0" fmla="*/ 137754 w 4103409"/>
              <a:gd name="connsiteY0" fmla="*/ 431967 h 687856"/>
              <a:gd name="connsiteX1" fmla="*/ 115264 w 4103409"/>
              <a:gd name="connsiteY1" fmla="*/ 586081 h 687856"/>
              <a:gd name="connsiteX2" fmla="*/ 245452 w 4103409"/>
              <a:gd name="connsiteY2" fmla="*/ 586081 h 687856"/>
              <a:gd name="connsiteX3" fmla="*/ 267943 w 4103409"/>
              <a:gd name="connsiteY3" fmla="*/ 431967 h 687856"/>
              <a:gd name="connsiteX4" fmla="*/ 3516075 w 4103409"/>
              <a:gd name="connsiteY4" fmla="*/ 421115 h 687856"/>
              <a:gd name="connsiteX5" fmla="*/ 3497304 w 4103409"/>
              <a:gd name="connsiteY5" fmla="*/ 551434 h 687856"/>
              <a:gd name="connsiteX6" fmla="*/ 3926416 w 4103409"/>
              <a:gd name="connsiteY6" fmla="*/ 551434 h 687856"/>
              <a:gd name="connsiteX7" fmla="*/ 3945187 w 4103409"/>
              <a:gd name="connsiteY7" fmla="*/ 421115 h 687856"/>
              <a:gd name="connsiteX8" fmla="*/ 3429249 w 4103409"/>
              <a:gd name="connsiteY8" fmla="*/ 296381 h 687856"/>
              <a:gd name="connsiteX9" fmla="*/ 3452207 w 4103409"/>
              <a:gd name="connsiteY9" fmla="*/ 314748 h 687856"/>
              <a:gd name="connsiteX10" fmla="*/ 4063753 w 4103409"/>
              <a:gd name="connsiteY10" fmla="*/ 315166 h 687856"/>
              <a:gd name="connsiteX11" fmla="*/ 4063717 w 4103409"/>
              <a:gd name="connsiteY11" fmla="*/ 315418 h 687856"/>
              <a:gd name="connsiteX12" fmla="*/ 4063753 w 4103409"/>
              <a:gd name="connsiteY12" fmla="*/ 315418 h 687856"/>
              <a:gd name="connsiteX13" fmla="*/ 4063717 w 4103409"/>
              <a:gd name="connsiteY13" fmla="*/ 315669 h 687856"/>
              <a:gd name="connsiteX14" fmla="*/ 4063753 w 4103409"/>
              <a:gd name="connsiteY14" fmla="*/ 315669 h 687856"/>
              <a:gd name="connsiteX15" fmla="*/ 4063717 w 4103409"/>
              <a:gd name="connsiteY15" fmla="*/ 315921 h 687856"/>
              <a:gd name="connsiteX16" fmla="*/ 4063753 w 4103409"/>
              <a:gd name="connsiteY16" fmla="*/ 315921 h 687856"/>
              <a:gd name="connsiteX17" fmla="*/ 4063717 w 4103409"/>
              <a:gd name="connsiteY17" fmla="*/ 316172 h 687856"/>
              <a:gd name="connsiteX18" fmla="*/ 4063753 w 4103409"/>
              <a:gd name="connsiteY18" fmla="*/ 316172 h 687856"/>
              <a:gd name="connsiteX19" fmla="*/ 4063717 w 4103409"/>
              <a:gd name="connsiteY19" fmla="*/ 316424 h 687856"/>
              <a:gd name="connsiteX20" fmla="*/ 4063753 w 4103409"/>
              <a:gd name="connsiteY20" fmla="*/ 316424 h 687856"/>
              <a:gd name="connsiteX21" fmla="*/ 4063717 w 4103409"/>
              <a:gd name="connsiteY21" fmla="*/ 316675 h 687856"/>
              <a:gd name="connsiteX22" fmla="*/ 4063753 w 4103409"/>
              <a:gd name="connsiteY22" fmla="*/ 316675 h 687856"/>
              <a:gd name="connsiteX23" fmla="*/ 4063717 w 4103409"/>
              <a:gd name="connsiteY23" fmla="*/ 316927 h 687856"/>
              <a:gd name="connsiteX24" fmla="*/ 4063753 w 4103409"/>
              <a:gd name="connsiteY24" fmla="*/ 316927 h 687856"/>
              <a:gd name="connsiteX25" fmla="*/ 4063717 w 4103409"/>
              <a:gd name="connsiteY25" fmla="*/ 317178 h 687856"/>
              <a:gd name="connsiteX26" fmla="*/ 4063753 w 4103409"/>
              <a:gd name="connsiteY26" fmla="*/ 317178 h 687856"/>
              <a:gd name="connsiteX27" fmla="*/ 4063717 w 4103409"/>
              <a:gd name="connsiteY27" fmla="*/ 317430 h 687856"/>
              <a:gd name="connsiteX28" fmla="*/ 4063753 w 4103409"/>
              <a:gd name="connsiteY28" fmla="*/ 317430 h 687856"/>
              <a:gd name="connsiteX29" fmla="*/ 4063717 w 4103409"/>
              <a:gd name="connsiteY29" fmla="*/ 317681 h 687856"/>
              <a:gd name="connsiteX30" fmla="*/ 4063753 w 4103409"/>
              <a:gd name="connsiteY30" fmla="*/ 317681 h 687856"/>
              <a:gd name="connsiteX31" fmla="*/ 4063717 w 4103409"/>
              <a:gd name="connsiteY31" fmla="*/ 317933 h 687856"/>
              <a:gd name="connsiteX32" fmla="*/ 4063753 w 4103409"/>
              <a:gd name="connsiteY32" fmla="*/ 317933 h 687856"/>
              <a:gd name="connsiteX33" fmla="*/ 4063717 w 4103409"/>
              <a:gd name="connsiteY33" fmla="*/ 318184 h 687856"/>
              <a:gd name="connsiteX34" fmla="*/ 4063753 w 4103409"/>
              <a:gd name="connsiteY34" fmla="*/ 318184 h 687856"/>
              <a:gd name="connsiteX35" fmla="*/ 4063717 w 4103409"/>
              <a:gd name="connsiteY35" fmla="*/ 318436 h 687856"/>
              <a:gd name="connsiteX36" fmla="*/ 4063753 w 4103409"/>
              <a:gd name="connsiteY36" fmla="*/ 318436 h 687856"/>
              <a:gd name="connsiteX37" fmla="*/ 4063717 w 4103409"/>
              <a:gd name="connsiteY37" fmla="*/ 318688 h 687856"/>
              <a:gd name="connsiteX38" fmla="*/ 4063753 w 4103409"/>
              <a:gd name="connsiteY38" fmla="*/ 318688 h 687856"/>
              <a:gd name="connsiteX39" fmla="*/ 4063717 w 4103409"/>
              <a:gd name="connsiteY39" fmla="*/ 318939 h 687856"/>
              <a:gd name="connsiteX40" fmla="*/ 4063753 w 4103409"/>
              <a:gd name="connsiteY40" fmla="*/ 318939 h 687856"/>
              <a:gd name="connsiteX41" fmla="*/ 4063717 w 4103409"/>
              <a:gd name="connsiteY41" fmla="*/ 319191 h 687856"/>
              <a:gd name="connsiteX42" fmla="*/ 4063753 w 4103409"/>
              <a:gd name="connsiteY42" fmla="*/ 319191 h 687856"/>
              <a:gd name="connsiteX43" fmla="*/ 4063717 w 4103409"/>
              <a:gd name="connsiteY43" fmla="*/ 319442 h 687856"/>
              <a:gd name="connsiteX44" fmla="*/ 4063753 w 4103409"/>
              <a:gd name="connsiteY44" fmla="*/ 319442 h 687856"/>
              <a:gd name="connsiteX45" fmla="*/ 4063717 w 4103409"/>
              <a:gd name="connsiteY45" fmla="*/ 319694 h 687856"/>
              <a:gd name="connsiteX46" fmla="*/ 4063753 w 4103409"/>
              <a:gd name="connsiteY46" fmla="*/ 319694 h 687856"/>
              <a:gd name="connsiteX47" fmla="*/ 4063717 w 4103409"/>
              <a:gd name="connsiteY47" fmla="*/ 319945 h 687856"/>
              <a:gd name="connsiteX48" fmla="*/ 4063753 w 4103409"/>
              <a:gd name="connsiteY48" fmla="*/ 319945 h 687856"/>
              <a:gd name="connsiteX49" fmla="*/ 4063717 w 4103409"/>
              <a:gd name="connsiteY49" fmla="*/ 320197 h 687856"/>
              <a:gd name="connsiteX50" fmla="*/ 4063753 w 4103409"/>
              <a:gd name="connsiteY50" fmla="*/ 320197 h 687856"/>
              <a:gd name="connsiteX51" fmla="*/ 4063717 w 4103409"/>
              <a:gd name="connsiteY51" fmla="*/ 320449 h 687856"/>
              <a:gd name="connsiteX52" fmla="*/ 4063753 w 4103409"/>
              <a:gd name="connsiteY52" fmla="*/ 320449 h 687856"/>
              <a:gd name="connsiteX53" fmla="*/ 4063717 w 4103409"/>
              <a:gd name="connsiteY53" fmla="*/ 320700 h 687856"/>
              <a:gd name="connsiteX54" fmla="*/ 4063753 w 4103409"/>
              <a:gd name="connsiteY54" fmla="*/ 320700 h 687856"/>
              <a:gd name="connsiteX55" fmla="*/ 4063717 w 4103409"/>
              <a:gd name="connsiteY55" fmla="*/ 320952 h 687856"/>
              <a:gd name="connsiteX56" fmla="*/ 4063753 w 4103409"/>
              <a:gd name="connsiteY56" fmla="*/ 320952 h 687856"/>
              <a:gd name="connsiteX57" fmla="*/ 4063717 w 4103409"/>
              <a:gd name="connsiteY57" fmla="*/ 321203 h 687856"/>
              <a:gd name="connsiteX58" fmla="*/ 4063753 w 4103409"/>
              <a:gd name="connsiteY58" fmla="*/ 321203 h 687856"/>
              <a:gd name="connsiteX59" fmla="*/ 4063717 w 4103409"/>
              <a:gd name="connsiteY59" fmla="*/ 321455 h 687856"/>
              <a:gd name="connsiteX60" fmla="*/ 4063753 w 4103409"/>
              <a:gd name="connsiteY60" fmla="*/ 321455 h 687856"/>
              <a:gd name="connsiteX61" fmla="*/ 4063717 w 4103409"/>
              <a:gd name="connsiteY61" fmla="*/ 321706 h 687856"/>
              <a:gd name="connsiteX62" fmla="*/ 4063753 w 4103409"/>
              <a:gd name="connsiteY62" fmla="*/ 321706 h 687856"/>
              <a:gd name="connsiteX63" fmla="*/ 4063717 w 4103409"/>
              <a:gd name="connsiteY63" fmla="*/ 321958 h 687856"/>
              <a:gd name="connsiteX64" fmla="*/ 4063753 w 4103409"/>
              <a:gd name="connsiteY64" fmla="*/ 321958 h 687856"/>
              <a:gd name="connsiteX65" fmla="*/ 4063717 w 4103409"/>
              <a:gd name="connsiteY65" fmla="*/ 322209 h 687856"/>
              <a:gd name="connsiteX66" fmla="*/ 4063753 w 4103409"/>
              <a:gd name="connsiteY66" fmla="*/ 322209 h 687856"/>
              <a:gd name="connsiteX67" fmla="*/ 4063717 w 4103409"/>
              <a:gd name="connsiteY67" fmla="*/ 322461 h 687856"/>
              <a:gd name="connsiteX68" fmla="*/ 4063753 w 4103409"/>
              <a:gd name="connsiteY68" fmla="*/ 322461 h 687856"/>
              <a:gd name="connsiteX69" fmla="*/ 4063717 w 4103409"/>
              <a:gd name="connsiteY69" fmla="*/ 322712 h 687856"/>
              <a:gd name="connsiteX70" fmla="*/ 4063753 w 4103409"/>
              <a:gd name="connsiteY70" fmla="*/ 322712 h 687856"/>
              <a:gd name="connsiteX71" fmla="*/ 4063717 w 4103409"/>
              <a:gd name="connsiteY71" fmla="*/ 322964 h 687856"/>
              <a:gd name="connsiteX72" fmla="*/ 4063753 w 4103409"/>
              <a:gd name="connsiteY72" fmla="*/ 322964 h 687856"/>
              <a:gd name="connsiteX73" fmla="*/ 4063717 w 4103409"/>
              <a:gd name="connsiteY73" fmla="*/ 323215 h 687856"/>
              <a:gd name="connsiteX74" fmla="*/ 4063753 w 4103409"/>
              <a:gd name="connsiteY74" fmla="*/ 323215 h 687856"/>
              <a:gd name="connsiteX75" fmla="*/ 4063717 w 4103409"/>
              <a:gd name="connsiteY75" fmla="*/ 323467 h 687856"/>
              <a:gd name="connsiteX76" fmla="*/ 4063753 w 4103409"/>
              <a:gd name="connsiteY76" fmla="*/ 323467 h 687856"/>
              <a:gd name="connsiteX77" fmla="*/ 4063717 w 4103409"/>
              <a:gd name="connsiteY77" fmla="*/ 323718 h 687856"/>
              <a:gd name="connsiteX78" fmla="*/ 4063753 w 4103409"/>
              <a:gd name="connsiteY78" fmla="*/ 323718 h 687856"/>
              <a:gd name="connsiteX79" fmla="*/ 4063717 w 4103409"/>
              <a:gd name="connsiteY79" fmla="*/ 323970 h 687856"/>
              <a:gd name="connsiteX80" fmla="*/ 4063753 w 4103409"/>
              <a:gd name="connsiteY80" fmla="*/ 323970 h 687856"/>
              <a:gd name="connsiteX81" fmla="*/ 4063717 w 4103409"/>
              <a:gd name="connsiteY81" fmla="*/ 324222 h 687856"/>
              <a:gd name="connsiteX82" fmla="*/ 4063753 w 4103409"/>
              <a:gd name="connsiteY82" fmla="*/ 324222 h 687856"/>
              <a:gd name="connsiteX83" fmla="*/ 4063717 w 4103409"/>
              <a:gd name="connsiteY83" fmla="*/ 324473 h 687856"/>
              <a:gd name="connsiteX84" fmla="*/ 4063753 w 4103409"/>
              <a:gd name="connsiteY84" fmla="*/ 324473 h 687856"/>
              <a:gd name="connsiteX85" fmla="*/ 4063717 w 4103409"/>
              <a:gd name="connsiteY85" fmla="*/ 324725 h 687856"/>
              <a:gd name="connsiteX86" fmla="*/ 4063753 w 4103409"/>
              <a:gd name="connsiteY86" fmla="*/ 324725 h 687856"/>
              <a:gd name="connsiteX87" fmla="*/ 4063717 w 4103409"/>
              <a:gd name="connsiteY87" fmla="*/ 324976 h 687856"/>
              <a:gd name="connsiteX88" fmla="*/ 4063753 w 4103409"/>
              <a:gd name="connsiteY88" fmla="*/ 324976 h 687856"/>
              <a:gd name="connsiteX89" fmla="*/ 4063717 w 4103409"/>
              <a:gd name="connsiteY89" fmla="*/ 325228 h 687856"/>
              <a:gd name="connsiteX90" fmla="*/ 4063753 w 4103409"/>
              <a:gd name="connsiteY90" fmla="*/ 325228 h 687856"/>
              <a:gd name="connsiteX91" fmla="*/ 4063717 w 4103409"/>
              <a:gd name="connsiteY91" fmla="*/ 325479 h 687856"/>
              <a:gd name="connsiteX92" fmla="*/ 4063753 w 4103409"/>
              <a:gd name="connsiteY92" fmla="*/ 325479 h 687856"/>
              <a:gd name="connsiteX93" fmla="*/ 4063717 w 4103409"/>
              <a:gd name="connsiteY93" fmla="*/ 325731 h 687856"/>
              <a:gd name="connsiteX94" fmla="*/ 4063753 w 4103409"/>
              <a:gd name="connsiteY94" fmla="*/ 325731 h 687856"/>
              <a:gd name="connsiteX95" fmla="*/ 4063717 w 4103409"/>
              <a:gd name="connsiteY95" fmla="*/ 325982 h 687856"/>
              <a:gd name="connsiteX96" fmla="*/ 4063753 w 4103409"/>
              <a:gd name="connsiteY96" fmla="*/ 325982 h 687856"/>
              <a:gd name="connsiteX97" fmla="*/ 4063717 w 4103409"/>
              <a:gd name="connsiteY97" fmla="*/ 326234 h 687856"/>
              <a:gd name="connsiteX98" fmla="*/ 4063753 w 4103409"/>
              <a:gd name="connsiteY98" fmla="*/ 326234 h 687856"/>
              <a:gd name="connsiteX99" fmla="*/ 4063717 w 4103409"/>
              <a:gd name="connsiteY99" fmla="*/ 326486 h 687856"/>
              <a:gd name="connsiteX100" fmla="*/ 4063753 w 4103409"/>
              <a:gd name="connsiteY100" fmla="*/ 326486 h 687856"/>
              <a:gd name="connsiteX101" fmla="*/ 4063717 w 4103409"/>
              <a:gd name="connsiteY101" fmla="*/ 326737 h 687856"/>
              <a:gd name="connsiteX102" fmla="*/ 4063753 w 4103409"/>
              <a:gd name="connsiteY102" fmla="*/ 326737 h 687856"/>
              <a:gd name="connsiteX103" fmla="*/ 4063717 w 4103409"/>
              <a:gd name="connsiteY103" fmla="*/ 326989 h 687856"/>
              <a:gd name="connsiteX104" fmla="*/ 4063753 w 4103409"/>
              <a:gd name="connsiteY104" fmla="*/ 326989 h 687856"/>
              <a:gd name="connsiteX105" fmla="*/ 4063717 w 4103409"/>
              <a:gd name="connsiteY105" fmla="*/ 327240 h 687856"/>
              <a:gd name="connsiteX106" fmla="*/ 4063753 w 4103409"/>
              <a:gd name="connsiteY106" fmla="*/ 327240 h 687856"/>
              <a:gd name="connsiteX107" fmla="*/ 4063717 w 4103409"/>
              <a:gd name="connsiteY107" fmla="*/ 327492 h 687856"/>
              <a:gd name="connsiteX108" fmla="*/ 4063753 w 4103409"/>
              <a:gd name="connsiteY108" fmla="*/ 327492 h 687856"/>
              <a:gd name="connsiteX109" fmla="*/ 4063717 w 4103409"/>
              <a:gd name="connsiteY109" fmla="*/ 327743 h 687856"/>
              <a:gd name="connsiteX110" fmla="*/ 4063753 w 4103409"/>
              <a:gd name="connsiteY110" fmla="*/ 327743 h 687856"/>
              <a:gd name="connsiteX111" fmla="*/ 4063717 w 4103409"/>
              <a:gd name="connsiteY111" fmla="*/ 327995 h 687856"/>
              <a:gd name="connsiteX112" fmla="*/ 4063753 w 4103409"/>
              <a:gd name="connsiteY112" fmla="*/ 327995 h 687856"/>
              <a:gd name="connsiteX113" fmla="*/ 4063717 w 4103409"/>
              <a:gd name="connsiteY113" fmla="*/ 328246 h 687856"/>
              <a:gd name="connsiteX114" fmla="*/ 4063753 w 4103409"/>
              <a:gd name="connsiteY114" fmla="*/ 328246 h 687856"/>
              <a:gd name="connsiteX115" fmla="*/ 4063717 w 4103409"/>
              <a:gd name="connsiteY115" fmla="*/ 328498 h 687856"/>
              <a:gd name="connsiteX116" fmla="*/ 4063753 w 4103409"/>
              <a:gd name="connsiteY116" fmla="*/ 328498 h 687856"/>
              <a:gd name="connsiteX117" fmla="*/ 4063717 w 4103409"/>
              <a:gd name="connsiteY117" fmla="*/ 328749 h 687856"/>
              <a:gd name="connsiteX118" fmla="*/ 4063753 w 4103409"/>
              <a:gd name="connsiteY118" fmla="*/ 328749 h 687856"/>
              <a:gd name="connsiteX119" fmla="*/ 4063717 w 4103409"/>
              <a:gd name="connsiteY119" fmla="*/ 329001 h 687856"/>
              <a:gd name="connsiteX120" fmla="*/ 4063753 w 4103409"/>
              <a:gd name="connsiteY120" fmla="*/ 329001 h 687856"/>
              <a:gd name="connsiteX121" fmla="*/ 4063717 w 4103409"/>
              <a:gd name="connsiteY121" fmla="*/ 329252 h 687856"/>
              <a:gd name="connsiteX122" fmla="*/ 4063753 w 4103409"/>
              <a:gd name="connsiteY122" fmla="*/ 329252 h 687856"/>
              <a:gd name="connsiteX123" fmla="*/ 4063717 w 4103409"/>
              <a:gd name="connsiteY123" fmla="*/ 329504 h 687856"/>
              <a:gd name="connsiteX124" fmla="*/ 4063753 w 4103409"/>
              <a:gd name="connsiteY124" fmla="*/ 329504 h 687856"/>
              <a:gd name="connsiteX125" fmla="*/ 4063717 w 4103409"/>
              <a:gd name="connsiteY125" fmla="*/ 329755 h 687856"/>
              <a:gd name="connsiteX126" fmla="*/ 4063753 w 4103409"/>
              <a:gd name="connsiteY126" fmla="*/ 329755 h 687856"/>
              <a:gd name="connsiteX127" fmla="*/ 4063717 w 4103409"/>
              <a:gd name="connsiteY127" fmla="*/ 330007 h 687856"/>
              <a:gd name="connsiteX128" fmla="*/ 4063753 w 4103409"/>
              <a:gd name="connsiteY128" fmla="*/ 330007 h 687856"/>
              <a:gd name="connsiteX129" fmla="*/ 4063717 w 4103409"/>
              <a:gd name="connsiteY129" fmla="*/ 330259 h 687856"/>
              <a:gd name="connsiteX130" fmla="*/ 4063753 w 4103409"/>
              <a:gd name="connsiteY130" fmla="*/ 330259 h 687856"/>
              <a:gd name="connsiteX131" fmla="*/ 4063717 w 4103409"/>
              <a:gd name="connsiteY131" fmla="*/ 330510 h 687856"/>
              <a:gd name="connsiteX132" fmla="*/ 4063753 w 4103409"/>
              <a:gd name="connsiteY132" fmla="*/ 330510 h 687856"/>
              <a:gd name="connsiteX133" fmla="*/ 4063717 w 4103409"/>
              <a:gd name="connsiteY133" fmla="*/ 330762 h 687856"/>
              <a:gd name="connsiteX134" fmla="*/ 4063753 w 4103409"/>
              <a:gd name="connsiteY134" fmla="*/ 330762 h 687856"/>
              <a:gd name="connsiteX135" fmla="*/ 4063717 w 4103409"/>
              <a:gd name="connsiteY135" fmla="*/ 331013 h 687856"/>
              <a:gd name="connsiteX136" fmla="*/ 4063753 w 4103409"/>
              <a:gd name="connsiteY136" fmla="*/ 331013 h 687856"/>
              <a:gd name="connsiteX137" fmla="*/ 4063717 w 4103409"/>
              <a:gd name="connsiteY137" fmla="*/ 331265 h 687856"/>
              <a:gd name="connsiteX138" fmla="*/ 4063753 w 4103409"/>
              <a:gd name="connsiteY138" fmla="*/ 331265 h 687856"/>
              <a:gd name="connsiteX139" fmla="*/ 4063717 w 4103409"/>
              <a:gd name="connsiteY139" fmla="*/ 331516 h 687856"/>
              <a:gd name="connsiteX140" fmla="*/ 4063753 w 4103409"/>
              <a:gd name="connsiteY140" fmla="*/ 331516 h 687856"/>
              <a:gd name="connsiteX141" fmla="*/ 4063717 w 4103409"/>
              <a:gd name="connsiteY141" fmla="*/ 331768 h 687856"/>
              <a:gd name="connsiteX142" fmla="*/ 4063753 w 4103409"/>
              <a:gd name="connsiteY142" fmla="*/ 331768 h 687856"/>
              <a:gd name="connsiteX143" fmla="*/ 4063717 w 4103409"/>
              <a:gd name="connsiteY143" fmla="*/ 332019 h 687856"/>
              <a:gd name="connsiteX144" fmla="*/ 4063753 w 4103409"/>
              <a:gd name="connsiteY144" fmla="*/ 332019 h 687856"/>
              <a:gd name="connsiteX145" fmla="*/ 4063717 w 4103409"/>
              <a:gd name="connsiteY145" fmla="*/ 332271 h 687856"/>
              <a:gd name="connsiteX146" fmla="*/ 4063753 w 4103409"/>
              <a:gd name="connsiteY146" fmla="*/ 332271 h 687856"/>
              <a:gd name="connsiteX147" fmla="*/ 4063717 w 4103409"/>
              <a:gd name="connsiteY147" fmla="*/ 332523 h 687856"/>
              <a:gd name="connsiteX148" fmla="*/ 4063753 w 4103409"/>
              <a:gd name="connsiteY148" fmla="*/ 332523 h 687856"/>
              <a:gd name="connsiteX149" fmla="*/ 4063717 w 4103409"/>
              <a:gd name="connsiteY149" fmla="*/ 332774 h 687856"/>
              <a:gd name="connsiteX150" fmla="*/ 4063753 w 4103409"/>
              <a:gd name="connsiteY150" fmla="*/ 332774 h 687856"/>
              <a:gd name="connsiteX151" fmla="*/ 4063717 w 4103409"/>
              <a:gd name="connsiteY151" fmla="*/ 333026 h 687856"/>
              <a:gd name="connsiteX152" fmla="*/ 4063753 w 4103409"/>
              <a:gd name="connsiteY152" fmla="*/ 333026 h 687856"/>
              <a:gd name="connsiteX153" fmla="*/ 4063717 w 4103409"/>
              <a:gd name="connsiteY153" fmla="*/ 333277 h 687856"/>
              <a:gd name="connsiteX154" fmla="*/ 4063753 w 4103409"/>
              <a:gd name="connsiteY154" fmla="*/ 333277 h 687856"/>
              <a:gd name="connsiteX155" fmla="*/ 4063717 w 4103409"/>
              <a:gd name="connsiteY155" fmla="*/ 333529 h 687856"/>
              <a:gd name="connsiteX156" fmla="*/ 4063753 w 4103409"/>
              <a:gd name="connsiteY156" fmla="*/ 333529 h 687856"/>
              <a:gd name="connsiteX157" fmla="*/ 4063717 w 4103409"/>
              <a:gd name="connsiteY157" fmla="*/ 333780 h 687856"/>
              <a:gd name="connsiteX158" fmla="*/ 4063753 w 4103409"/>
              <a:gd name="connsiteY158" fmla="*/ 333780 h 687856"/>
              <a:gd name="connsiteX159" fmla="*/ 4063717 w 4103409"/>
              <a:gd name="connsiteY159" fmla="*/ 334032 h 687856"/>
              <a:gd name="connsiteX160" fmla="*/ 4063753 w 4103409"/>
              <a:gd name="connsiteY160" fmla="*/ 334032 h 687856"/>
              <a:gd name="connsiteX161" fmla="*/ 4063717 w 4103409"/>
              <a:gd name="connsiteY161" fmla="*/ 334283 h 687856"/>
              <a:gd name="connsiteX162" fmla="*/ 4063753 w 4103409"/>
              <a:gd name="connsiteY162" fmla="*/ 334283 h 687856"/>
              <a:gd name="connsiteX163" fmla="*/ 4063717 w 4103409"/>
              <a:gd name="connsiteY163" fmla="*/ 334535 h 687856"/>
              <a:gd name="connsiteX164" fmla="*/ 4063753 w 4103409"/>
              <a:gd name="connsiteY164" fmla="*/ 334535 h 687856"/>
              <a:gd name="connsiteX165" fmla="*/ 4063717 w 4103409"/>
              <a:gd name="connsiteY165" fmla="*/ 334786 h 687856"/>
              <a:gd name="connsiteX166" fmla="*/ 4063753 w 4103409"/>
              <a:gd name="connsiteY166" fmla="*/ 334786 h 687856"/>
              <a:gd name="connsiteX167" fmla="*/ 4063717 w 4103409"/>
              <a:gd name="connsiteY167" fmla="*/ 335038 h 687856"/>
              <a:gd name="connsiteX168" fmla="*/ 4063753 w 4103409"/>
              <a:gd name="connsiteY168" fmla="*/ 335038 h 687856"/>
              <a:gd name="connsiteX169" fmla="*/ 4063717 w 4103409"/>
              <a:gd name="connsiteY169" fmla="*/ 335289 h 687856"/>
              <a:gd name="connsiteX170" fmla="*/ 4063753 w 4103409"/>
              <a:gd name="connsiteY170" fmla="*/ 335289 h 687856"/>
              <a:gd name="connsiteX171" fmla="*/ 4063717 w 4103409"/>
              <a:gd name="connsiteY171" fmla="*/ 335541 h 687856"/>
              <a:gd name="connsiteX172" fmla="*/ 4063753 w 4103409"/>
              <a:gd name="connsiteY172" fmla="*/ 335541 h 687856"/>
              <a:gd name="connsiteX173" fmla="*/ 4014495 w 4103409"/>
              <a:gd name="connsiteY173" fmla="*/ 677004 h 687856"/>
              <a:gd name="connsiteX174" fmla="*/ 4004059 w 4103409"/>
              <a:gd name="connsiteY174" fmla="*/ 661142 h 687856"/>
              <a:gd name="connsiteX175" fmla="*/ 3988614 w 4103409"/>
              <a:gd name="connsiteY175" fmla="*/ 657384 h 687856"/>
              <a:gd name="connsiteX176" fmla="*/ 3379991 w 4103409"/>
              <a:gd name="connsiteY176" fmla="*/ 657384 h 687856"/>
              <a:gd name="connsiteX177" fmla="*/ 3380028 w 4103409"/>
              <a:gd name="connsiteY177" fmla="*/ 657132 h 687856"/>
              <a:gd name="connsiteX178" fmla="*/ 3379991 w 4103409"/>
              <a:gd name="connsiteY178" fmla="*/ 657132 h 687856"/>
              <a:gd name="connsiteX179" fmla="*/ 3380028 w 4103409"/>
              <a:gd name="connsiteY179" fmla="*/ 656881 h 687856"/>
              <a:gd name="connsiteX180" fmla="*/ 3379991 w 4103409"/>
              <a:gd name="connsiteY180" fmla="*/ 656881 h 687856"/>
              <a:gd name="connsiteX181" fmla="*/ 3380028 w 4103409"/>
              <a:gd name="connsiteY181" fmla="*/ 656629 h 687856"/>
              <a:gd name="connsiteX182" fmla="*/ 3379991 w 4103409"/>
              <a:gd name="connsiteY182" fmla="*/ 656629 h 687856"/>
              <a:gd name="connsiteX183" fmla="*/ 3380028 w 4103409"/>
              <a:gd name="connsiteY183" fmla="*/ 656378 h 687856"/>
              <a:gd name="connsiteX184" fmla="*/ 3379991 w 4103409"/>
              <a:gd name="connsiteY184" fmla="*/ 656378 h 687856"/>
              <a:gd name="connsiteX185" fmla="*/ 3380028 w 4103409"/>
              <a:gd name="connsiteY185" fmla="*/ 656126 h 687856"/>
              <a:gd name="connsiteX186" fmla="*/ 3379991 w 4103409"/>
              <a:gd name="connsiteY186" fmla="*/ 656126 h 687856"/>
              <a:gd name="connsiteX187" fmla="*/ 3380028 w 4103409"/>
              <a:gd name="connsiteY187" fmla="*/ 655875 h 687856"/>
              <a:gd name="connsiteX188" fmla="*/ 3379991 w 4103409"/>
              <a:gd name="connsiteY188" fmla="*/ 655875 h 687856"/>
              <a:gd name="connsiteX189" fmla="*/ 3380028 w 4103409"/>
              <a:gd name="connsiteY189" fmla="*/ 655623 h 687856"/>
              <a:gd name="connsiteX190" fmla="*/ 3379991 w 4103409"/>
              <a:gd name="connsiteY190" fmla="*/ 655623 h 687856"/>
              <a:gd name="connsiteX191" fmla="*/ 3380028 w 4103409"/>
              <a:gd name="connsiteY191" fmla="*/ 655372 h 687856"/>
              <a:gd name="connsiteX192" fmla="*/ 3379991 w 4103409"/>
              <a:gd name="connsiteY192" fmla="*/ 655372 h 687856"/>
              <a:gd name="connsiteX193" fmla="*/ 3380028 w 4103409"/>
              <a:gd name="connsiteY193" fmla="*/ 655120 h 687856"/>
              <a:gd name="connsiteX194" fmla="*/ 3379991 w 4103409"/>
              <a:gd name="connsiteY194" fmla="*/ 655120 h 687856"/>
              <a:gd name="connsiteX195" fmla="*/ 3380028 w 4103409"/>
              <a:gd name="connsiteY195" fmla="*/ 654869 h 687856"/>
              <a:gd name="connsiteX196" fmla="*/ 3379991 w 4103409"/>
              <a:gd name="connsiteY196" fmla="*/ 654869 h 687856"/>
              <a:gd name="connsiteX197" fmla="*/ 3380028 w 4103409"/>
              <a:gd name="connsiteY197" fmla="*/ 654617 h 687856"/>
              <a:gd name="connsiteX198" fmla="*/ 3379991 w 4103409"/>
              <a:gd name="connsiteY198" fmla="*/ 654617 h 687856"/>
              <a:gd name="connsiteX199" fmla="*/ 3380028 w 4103409"/>
              <a:gd name="connsiteY199" fmla="*/ 654366 h 687856"/>
              <a:gd name="connsiteX200" fmla="*/ 3379991 w 4103409"/>
              <a:gd name="connsiteY200" fmla="*/ 654366 h 687856"/>
              <a:gd name="connsiteX201" fmla="*/ 3380028 w 4103409"/>
              <a:gd name="connsiteY201" fmla="*/ 654114 h 687856"/>
              <a:gd name="connsiteX202" fmla="*/ 3379991 w 4103409"/>
              <a:gd name="connsiteY202" fmla="*/ 654114 h 687856"/>
              <a:gd name="connsiteX203" fmla="*/ 3380028 w 4103409"/>
              <a:gd name="connsiteY203" fmla="*/ 653862 h 687856"/>
              <a:gd name="connsiteX204" fmla="*/ 3379991 w 4103409"/>
              <a:gd name="connsiteY204" fmla="*/ 653862 h 687856"/>
              <a:gd name="connsiteX205" fmla="*/ 3380028 w 4103409"/>
              <a:gd name="connsiteY205" fmla="*/ 653611 h 687856"/>
              <a:gd name="connsiteX206" fmla="*/ 3379991 w 4103409"/>
              <a:gd name="connsiteY206" fmla="*/ 653611 h 687856"/>
              <a:gd name="connsiteX207" fmla="*/ 3380028 w 4103409"/>
              <a:gd name="connsiteY207" fmla="*/ 653359 h 687856"/>
              <a:gd name="connsiteX208" fmla="*/ 3379991 w 4103409"/>
              <a:gd name="connsiteY208" fmla="*/ 653359 h 687856"/>
              <a:gd name="connsiteX209" fmla="*/ 3380028 w 4103409"/>
              <a:gd name="connsiteY209" fmla="*/ 653108 h 687856"/>
              <a:gd name="connsiteX210" fmla="*/ 3379991 w 4103409"/>
              <a:gd name="connsiteY210" fmla="*/ 653108 h 687856"/>
              <a:gd name="connsiteX211" fmla="*/ 3380028 w 4103409"/>
              <a:gd name="connsiteY211" fmla="*/ 652856 h 687856"/>
              <a:gd name="connsiteX212" fmla="*/ 3379991 w 4103409"/>
              <a:gd name="connsiteY212" fmla="*/ 652856 h 687856"/>
              <a:gd name="connsiteX213" fmla="*/ 3380028 w 4103409"/>
              <a:gd name="connsiteY213" fmla="*/ 652605 h 687856"/>
              <a:gd name="connsiteX214" fmla="*/ 3379991 w 4103409"/>
              <a:gd name="connsiteY214" fmla="*/ 652605 h 687856"/>
              <a:gd name="connsiteX215" fmla="*/ 3380028 w 4103409"/>
              <a:gd name="connsiteY215" fmla="*/ 652353 h 687856"/>
              <a:gd name="connsiteX216" fmla="*/ 3379991 w 4103409"/>
              <a:gd name="connsiteY216" fmla="*/ 652353 h 687856"/>
              <a:gd name="connsiteX217" fmla="*/ 3380028 w 4103409"/>
              <a:gd name="connsiteY217" fmla="*/ 652102 h 687856"/>
              <a:gd name="connsiteX218" fmla="*/ 3379991 w 4103409"/>
              <a:gd name="connsiteY218" fmla="*/ 652102 h 687856"/>
              <a:gd name="connsiteX219" fmla="*/ 3380028 w 4103409"/>
              <a:gd name="connsiteY219" fmla="*/ 651850 h 687856"/>
              <a:gd name="connsiteX220" fmla="*/ 3379991 w 4103409"/>
              <a:gd name="connsiteY220" fmla="*/ 651850 h 687856"/>
              <a:gd name="connsiteX221" fmla="*/ 3380028 w 4103409"/>
              <a:gd name="connsiteY221" fmla="*/ 651598 h 687856"/>
              <a:gd name="connsiteX222" fmla="*/ 3379991 w 4103409"/>
              <a:gd name="connsiteY222" fmla="*/ 651598 h 687856"/>
              <a:gd name="connsiteX223" fmla="*/ 3380028 w 4103409"/>
              <a:gd name="connsiteY223" fmla="*/ 651347 h 687856"/>
              <a:gd name="connsiteX224" fmla="*/ 3379991 w 4103409"/>
              <a:gd name="connsiteY224" fmla="*/ 651347 h 687856"/>
              <a:gd name="connsiteX225" fmla="*/ 3380028 w 4103409"/>
              <a:gd name="connsiteY225" fmla="*/ 651095 h 687856"/>
              <a:gd name="connsiteX226" fmla="*/ 3379991 w 4103409"/>
              <a:gd name="connsiteY226" fmla="*/ 651095 h 687856"/>
              <a:gd name="connsiteX227" fmla="*/ 3380028 w 4103409"/>
              <a:gd name="connsiteY227" fmla="*/ 650844 h 687856"/>
              <a:gd name="connsiteX228" fmla="*/ 3379991 w 4103409"/>
              <a:gd name="connsiteY228" fmla="*/ 650844 h 687856"/>
              <a:gd name="connsiteX229" fmla="*/ 3380028 w 4103409"/>
              <a:gd name="connsiteY229" fmla="*/ 650592 h 687856"/>
              <a:gd name="connsiteX230" fmla="*/ 3379991 w 4103409"/>
              <a:gd name="connsiteY230" fmla="*/ 650592 h 687856"/>
              <a:gd name="connsiteX231" fmla="*/ 3380028 w 4103409"/>
              <a:gd name="connsiteY231" fmla="*/ 650341 h 687856"/>
              <a:gd name="connsiteX232" fmla="*/ 3379991 w 4103409"/>
              <a:gd name="connsiteY232" fmla="*/ 650341 h 687856"/>
              <a:gd name="connsiteX233" fmla="*/ 3380028 w 4103409"/>
              <a:gd name="connsiteY233" fmla="*/ 650089 h 687856"/>
              <a:gd name="connsiteX234" fmla="*/ 3379991 w 4103409"/>
              <a:gd name="connsiteY234" fmla="*/ 650089 h 687856"/>
              <a:gd name="connsiteX235" fmla="*/ 3380028 w 4103409"/>
              <a:gd name="connsiteY235" fmla="*/ 649838 h 687856"/>
              <a:gd name="connsiteX236" fmla="*/ 3379991 w 4103409"/>
              <a:gd name="connsiteY236" fmla="*/ 649838 h 687856"/>
              <a:gd name="connsiteX237" fmla="*/ 3380028 w 4103409"/>
              <a:gd name="connsiteY237" fmla="*/ 649586 h 687856"/>
              <a:gd name="connsiteX238" fmla="*/ 3379991 w 4103409"/>
              <a:gd name="connsiteY238" fmla="*/ 649586 h 687856"/>
              <a:gd name="connsiteX239" fmla="*/ 3380028 w 4103409"/>
              <a:gd name="connsiteY239" fmla="*/ 649335 h 687856"/>
              <a:gd name="connsiteX240" fmla="*/ 3379991 w 4103409"/>
              <a:gd name="connsiteY240" fmla="*/ 649335 h 687856"/>
              <a:gd name="connsiteX241" fmla="*/ 3380028 w 4103409"/>
              <a:gd name="connsiteY241" fmla="*/ 649083 h 687856"/>
              <a:gd name="connsiteX242" fmla="*/ 3379991 w 4103409"/>
              <a:gd name="connsiteY242" fmla="*/ 649083 h 687856"/>
              <a:gd name="connsiteX243" fmla="*/ 3380028 w 4103409"/>
              <a:gd name="connsiteY243" fmla="*/ 648832 h 687856"/>
              <a:gd name="connsiteX244" fmla="*/ 3379991 w 4103409"/>
              <a:gd name="connsiteY244" fmla="*/ 648832 h 687856"/>
              <a:gd name="connsiteX245" fmla="*/ 3380028 w 4103409"/>
              <a:gd name="connsiteY245" fmla="*/ 648580 h 687856"/>
              <a:gd name="connsiteX246" fmla="*/ 3379991 w 4103409"/>
              <a:gd name="connsiteY246" fmla="*/ 648580 h 687856"/>
              <a:gd name="connsiteX247" fmla="*/ 3380028 w 4103409"/>
              <a:gd name="connsiteY247" fmla="*/ 648329 h 687856"/>
              <a:gd name="connsiteX248" fmla="*/ 3379991 w 4103409"/>
              <a:gd name="connsiteY248" fmla="*/ 648329 h 687856"/>
              <a:gd name="connsiteX249" fmla="*/ 3380028 w 4103409"/>
              <a:gd name="connsiteY249" fmla="*/ 648077 h 687856"/>
              <a:gd name="connsiteX250" fmla="*/ 3379991 w 4103409"/>
              <a:gd name="connsiteY250" fmla="*/ 648077 h 687856"/>
              <a:gd name="connsiteX251" fmla="*/ 3380028 w 4103409"/>
              <a:gd name="connsiteY251" fmla="*/ 647825 h 687856"/>
              <a:gd name="connsiteX252" fmla="*/ 3379991 w 4103409"/>
              <a:gd name="connsiteY252" fmla="*/ 647825 h 687856"/>
              <a:gd name="connsiteX253" fmla="*/ 3380028 w 4103409"/>
              <a:gd name="connsiteY253" fmla="*/ 647574 h 687856"/>
              <a:gd name="connsiteX254" fmla="*/ 3379991 w 4103409"/>
              <a:gd name="connsiteY254" fmla="*/ 647574 h 687856"/>
              <a:gd name="connsiteX255" fmla="*/ 3380028 w 4103409"/>
              <a:gd name="connsiteY255" fmla="*/ 647322 h 687856"/>
              <a:gd name="connsiteX256" fmla="*/ 3379991 w 4103409"/>
              <a:gd name="connsiteY256" fmla="*/ 647322 h 687856"/>
              <a:gd name="connsiteX257" fmla="*/ 3380028 w 4103409"/>
              <a:gd name="connsiteY257" fmla="*/ 647071 h 687856"/>
              <a:gd name="connsiteX258" fmla="*/ 3379991 w 4103409"/>
              <a:gd name="connsiteY258" fmla="*/ 647071 h 687856"/>
              <a:gd name="connsiteX259" fmla="*/ 3380028 w 4103409"/>
              <a:gd name="connsiteY259" fmla="*/ 646819 h 687856"/>
              <a:gd name="connsiteX260" fmla="*/ 3379991 w 4103409"/>
              <a:gd name="connsiteY260" fmla="*/ 646819 h 687856"/>
              <a:gd name="connsiteX261" fmla="*/ 3380028 w 4103409"/>
              <a:gd name="connsiteY261" fmla="*/ 646568 h 687856"/>
              <a:gd name="connsiteX262" fmla="*/ 3379991 w 4103409"/>
              <a:gd name="connsiteY262" fmla="*/ 646568 h 687856"/>
              <a:gd name="connsiteX263" fmla="*/ 3380028 w 4103409"/>
              <a:gd name="connsiteY263" fmla="*/ 646316 h 687856"/>
              <a:gd name="connsiteX264" fmla="*/ 3379991 w 4103409"/>
              <a:gd name="connsiteY264" fmla="*/ 646316 h 687856"/>
              <a:gd name="connsiteX265" fmla="*/ 3380028 w 4103409"/>
              <a:gd name="connsiteY265" fmla="*/ 646065 h 687856"/>
              <a:gd name="connsiteX266" fmla="*/ 3379991 w 4103409"/>
              <a:gd name="connsiteY266" fmla="*/ 646065 h 687856"/>
              <a:gd name="connsiteX267" fmla="*/ 3380028 w 4103409"/>
              <a:gd name="connsiteY267" fmla="*/ 645813 h 687856"/>
              <a:gd name="connsiteX268" fmla="*/ 3379991 w 4103409"/>
              <a:gd name="connsiteY268" fmla="*/ 645813 h 687856"/>
              <a:gd name="connsiteX269" fmla="*/ 3380028 w 4103409"/>
              <a:gd name="connsiteY269" fmla="*/ 645561 h 687856"/>
              <a:gd name="connsiteX270" fmla="*/ 3379991 w 4103409"/>
              <a:gd name="connsiteY270" fmla="*/ 645561 h 687856"/>
              <a:gd name="connsiteX271" fmla="*/ 3380028 w 4103409"/>
              <a:gd name="connsiteY271" fmla="*/ 645310 h 687856"/>
              <a:gd name="connsiteX272" fmla="*/ 3379991 w 4103409"/>
              <a:gd name="connsiteY272" fmla="*/ 645310 h 687856"/>
              <a:gd name="connsiteX273" fmla="*/ 3380028 w 4103409"/>
              <a:gd name="connsiteY273" fmla="*/ 645058 h 687856"/>
              <a:gd name="connsiteX274" fmla="*/ 3379991 w 4103409"/>
              <a:gd name="connsiteY274" fmla="*/ 645058 h 687856"/>
              <a:gd name="connsiteX275" fmla="*/ 3380028 w 4103409"/>
              <a:gd name="connsiteY275" fmla="*/ 644807 h 687856"/>
              <a:gd name="connsiteX276" fmla="*/ 3379991 w 4103409"/>
              <a:gd name="connsiteY276" fmla="*/ 644807 h 687856"/>
              <a:gd name="connsiteX277" fmla="*/ 3380028 w 4103409"/>
              <a:gd name="connsiteY277" fmla="*/ 644555 h 687856"/>
              <a:gd name="connsiteX278" fmla="*/ 3379991 w 4103409"/>
              <a:gd name="connsiteY278" fmla="*/ 644555 h 687856"/>
              <a:gd name="connsiteX279" fmla="*/ 3380028 w 4103409"/>
              <a:gd name="connsiteY279" fmla="*/ 644304 h 687856"/>
              <a:gd name="connsiteX280" fmla="*/ 3379991 w 4103409"/>
              <a:gd name="connsiteY280" fmla="*/ 644304 h 687856"/>
              <a:gd name="connsiteX281" fmla="*/ 3380028 w 4103409"/>
              <a:gd name="connsiteY281" fmla="*/ 644052 h 687856"/>
              <a:gd name="connsiteX282" fmla="*/ 3379991 w 4103409"/>
              <a:gd name="connsiteY282" fmla="*/ 644052 h 687856"/>
              <a:gd name="connsiteX283" fmla="*/ 3380028 w 4103409"/>
              <a:gd name="connsiteY283" fmla="*/ 643801 h 687856"/>
              <a:gd name="connsiteX284" fmla="*/ 3379991 w 4103409"/>
              <a:gd name="connsiteY284" fmla="*/ 643801 h 687856"/>
              <a:gd name="connsiteX285" fmla="*/ 3380028 w 4103409"/>
              <a:gd name="connsiteY285" fmla="*/ 643549 h 687856"/>
              <a:gd name="connsiteX286" fmla="*/ 3379991 w 4103409"/>
              <a:gd name="connsiteY286" fmla="*/ 643549 h 687856"/>
              <a:gd name="connsiteX287" fmla="*/ 3380028 w 4103409"/>
              <a:gd name="connsiteY287" fmla="*/ 643298 h 687856"/>
              <a:gd name="connsiteX288" fmla="*/ 3379991 w 4103409"/>
              <a:gd name="connsiteY288" fmla="*/ 643298 h 687856"/>
              <a:gd name="connsiteX289" fmla="*/ 3380028 w 4103409"/>
              <a:gd name="connsiteY289" fmla="*/ 643046 h 687856"/>
              <a:gd name="connsiteX290" fmla="*/ 3379991 w 4103409"/>
              <a:gd name="connsiteY290" fmla="*/ 643046 h 687856"/>
              <a:gd name="connsiteX291" fmla="*/ 3380028 w 4103409"/>
              <a:gd name="connsiteY291" fmla="*/ 642795 h 687856"/>
              <a:gd name="connsiteX292" fmla="*/ 3379991 w 4103409"/>
              <a:gd name="connsiteY292" fmla="*/ 642795 h 687856"/>
              <a:gd name="connsiteX293" fmla="*/ 3380028 w 4103409"/>
              <a:gd name="connsiteY293" fmla="*/ 642543 h 687856"/>
              <a:gd name="connsiteX294" fmla="*/ 3379991 w 4103409"/>
              <a:gd name="connsiteY294" fmla="*/ 642543 h 687856"/>
              <a:gd name="connsiteX295" fmla="*/ 3380028 w 4103409"/>
              <a:gd name="connsiteY295" fmla="*/ 642292 h 687856"/>
              <a:gd name="connsiteX296" fmla="*/ 3379991 w 4103409"/>
              <a:gd name="connsiteY296" fmla="*/ 642292 h 687856"/>
              <a:gd name="connsiteX297" fmla="*/ 3380028 w 4103409"/>
              <a:gd name="connsiteY297" fmla="*/ 642040 h 687856"/>
              <a:gd name="connsiteX298" fmla="*/ 3379991 w 4103409"/>
              <a:gd name="connsiteY298" fmla="*/ 642040 h 687856"/>
              <a:gd name="connsiteX299" fmla="*/ 3380028 w 4103409"/>
              <a:gd name="connsiteY299" fmla="*/ 641788 h 687856"/>
              <a:gd name="connsiteX300" fmla="*/ 3379991 w 4103409"/>
              <a:gd name="connsiteY300" fmla="*/ 641788 h 687856"/>
              <a:gd name="connsiteX301" fmla="*/ 3380028 w 4103409"/>
              <a:gd name="connsiteY301" fmla="*/ 641537 h 687856"/>
              <a:gd name="connsiteX302" fmla="*/ 3379991 w 4103409"/>
              <a:gd name="connsiteY302" fmla="*/ 641537 h 687856"/>
              <a:gd name="connsiteX303" fmla="*/ 3380028 w 4103409"/>
              <a:gd name="connsiteY303" fmla="*/ 641285 h 687856"/>
              <a:gd name="connsiteX304" fmla="*/ 3379991 w 4103409"/>
              <a:gd name="connsiteY304" fmla="*/ 641285 h 687856"/>
              <a:gd name="connsiteX305" fmla="*/ 3380028 w 4103409"/>
              <a:gd name="connsiteY305" fmla="*/ 641034 h 687856"/>
              <a:gd name="connsiteX306" fmla="*/ 3379991 w 4103409"/>
              <a:gd name="connsiteY306" fmla="*/ 641034 h 687856"/>
              <a:gd name="connsiteX307" fmla="*/ 3380028 w 4103409"/>
              <a:gd name="connsiteY307" fmla="*/ 640782 h 687856"/>
              <a:gd name="connsiteX308" fmla="*/ 3379991 w 4103409"/>
              <a:gd name="connsiteY308" fmla="*/ 640782 h 687856"/>
              <a:gd name="connsiteX309" fmla="*/ 3380028 w 4103409"/>
              <a:gd name="connsiteY309" fmla="*/ 640531 h 687856"/>
              <a:gd name="connsiteX310" fmla="*/ 3379991 w 4103409"/>
              <a:gd name="connsiteY310" fmla="*/ 640531 h 687856"/>
              <a:gd name="connsiteX311" fmla="*/ 3380028 w 4103409"/>
              <a:gd name="connsiteY311" fmla="*/ 640279 h 687856"/>
              <a:gd name="connsiteX312" fmla="*/ 3379991 w 4103409"/>
              <a:gd name="connsiteY312" fmla="*/ 640279 h 687856"/>
              <a:gd name="connsiteX313" fmla="*/ 3380028 w 4103409"/>
              <a:gd name="connsiteY313" fmla="*/ 640027 h 687856"/>
              <a:gd name="connsiteX314" fmla="*/ 3379991 w 4103409"/>
              <a:gd name="connsiteY314" fmla="*/ 640027 h 687856"/>
              <a:gd name="connsiteX315" fmla="*/ 3380028 w 4103409"/>
              <a:gd name="connsiteY315" fmla="*/ 639776 h 687856"/>
              <a:gd name="connsiteX316" fmla="*/ 3379991 w 4103409"/>
              <a:gd name="connsiteY316" fmla="*/ 639776 h 687856"/>
              <a:gd name="connsiteX317" fmla="*/ 3380028 w 4103409"/>
              <a:gd name="connsiteY317" fmla="*/ 639524 h 687856"/>
              <a:gd name="connsiteX318" fmla="*/ 3379991 w 4103409"/>
              <a:gd name="connsiteY318" fmla="*/ 639524 h 687856"/>
              <a:gd name="connsiteX319" fmla="*/ 3380028 w 4103409"/>
              <a:gd name="connsiteY319" fmla="*/ 639273 h 687856"/>
              <a:gd name="connsiteX320" fmla="*/ 3379991 w 4103409"/>
              <a:gd name="connsiteY320" fmla="*/ 639273 h 687856"/>
              <a:gd name="connsiteX321" fmla="*/ 3380028 w 4103409"/>
              <a:gd name="connsiteY321" fmla="*/ 639021 h 687856"/>
              <a:gd name="connsiteX322" fmla="*/ 3379991 w 4103409"/>
              <a:gd name="connsiteY322" fmla="*/ 639021 h 687856"/>
              <a:gd name="connsiteX323" fmla="*/ 3380028 w 4103409"/>
              <a:gd name="connsiteY323" fmla="*/ 638770 h 687856"/>
              <a:gd name="connsiteX324" fmla="*/ 3379991 w 4103409"/>
              <a:gd name="connsiteY324" fmla="*/ 638770 h 687856"/>
              <a:gd name="connsiteX325" fmla="*/ 3380028 w 4103409"/>
              <a:gd name="connsiteY325" fmla="*/ 638518 h 687856"/>
              <a:gd name="connsiteX326" fmla="*/ 3379991 w 4103409"/>
              <a:gd name="connsiteY326" fmla="*/ 638518 h 687856"/>
              <a:gd name="connsiteX327" fmla="*/ 3380027 w 4103409"/>
              <a:gd name="connsiteY327" fmla="*/ 638267 h 687856"/>
              <a:gd name="connsiteX328" fmla="*/ 3379991 w 4103409"/>
              <a:gd name="connsiteY328" fmla="*/ 638267 h 687856"/>
              <a:gd name="connsiteX329" fmla="*/ 3380028 w 4103409"/>
              <a:gd name="connsiteY329" fmla="*/ 638015 h 687856"/>
              <a:gd name="connsiteX330" fmla="*/ 3379991 w 4103409"/>
              <a:gd name="connsiteY330" fmla="*/ 638015 h 687856"/>
              <a:gd name="connsiteX331" fmla="*/ 3380028 w 4103409"/>
              <a:gd name="connsiteY331" fmla="*/ 637764 h 687856"/>
              <a:gd name="connsiteX332" fmla="*/ 3379991 w 4103409"/>
              <a:gd name="connsiteY332" fmla="*/ 637764 h 687856"/>
              <a:gd name="connsiteX333" fmla="*/ 3380028 w 4103409"/>
              <a:gd name="connsiteY333" fmla="*/ 637512 h 687856"/>
              <a:gd name="connsiteX334" fmla="*/ 3379991 w 4103409"/>
              <a:gd name="connsiteY334" fmla="*/ 637512 h 687856"/>
              <a:gd name="connsiteX335" fmla="*/ 3380027 w 4103409"/>
              <a:gd name="connsiteY335" fmla="*/ 637261 h 687856"/>
              <a:gd name="connsiteX336" fmla="*/ 3379991 w 4103409"/>
              <a:gd name="connsiteY336" fmla="*/ 637261 h 687856"/>
              <a:gd name="connsiteX337" fmla="*/ 3380028 w 4103409"/>
              <a:gd name="connsiteY337" fmla="*/ 637009 h 687856"/>
              <a:gd name="connsiteX338" fmla="*/ 3379991 w 4103409"/>
              <a:gd name="connsiteY338" fmla="*/ 637009 h 687856"/>
              <a:gd name="connsiteX339" fmla="*/ 469617 w 4103409"/>
              <a:gd name="connsiteY339" fmla="*/ 280518 h 687856"/>
              <a:gd name="connsiteX340" fmla="*/ 581490 w 4103409"/>
              <a:gd name="connsiteY340" fmla="*/ 280518 h 687856"/>
              <a:gd name="connsiteX341" fmla="*/ 607788 w 4103409"/>
              <a:gd name="connsiteY341" fmla="*/ 512195 h 687856"/>
              <a:gd name="connsiteX342" fmla="*/ 607761 w 4103409"/>
              <a:gd name="connsiteY342" fmla="*/ 512195 h 687856"/>
              <a:gd name="connsiteX343" fmla="*/ 607789 w 4103409"/>
              <a:gd name="connsiteY343" fmla="*/ 512447 h 687856"/>
              <a:gd name="connsiteX344" fmla="*/ 607761 w 4103409"/>
              <a:gd name="connsiteY344" fmla="*/ 512447 h 687856"/>
              <a:gd name="connsiteX345" fmla="*/ 607789 w 4103409"/>
              <a:gd name="connsiteY345" fmla="*/ 512698 h 687856"/>
              <a:gd name="connsiteX346" fmla="*/ 607761 w 4103409"/>
              <a:gd name="connsiteY346" fmla="*/ 512698 h 687856"/>
              <a:gd name="connsiteX347" fmla="*/ 607789 w 4103409"/>
              <a:gd name="connsiteY347" fmla="*/ 512950 h 687856"/>
              <a:gd name="connsiteX348" fmla="*/ 607761 w 4103409"/>
              <a:gd name="connsiteY348" fmla="*/ 512950 h 687856"/>
              <a:gd name="connsiteX349" fmla="*/ 607789 w 4103409"/>
              <a:gd name="connsiteY349" fmla="*/ 513201 h 687856"/>
              <a:gd name="connsiteX350" fmla="*/ 607761 w 4103409"/>
              <a:gd name="connsiteY350" fmla="*/ 513201 h 687856"/>
              <a:gd name="connsiteX351" fmla="*/ 607789 w 4103409"/>
              <a:gd name="connsiteY351" fmla="*/ 513453 h 687856"/>
              <a:gd name="connsiteX352" fmla="*/ 607761 w 4103409"/>
              <a:gd name="connsiteY352" fmla="*/ 513453 h 687856"/>
              <a:gd name="connsiteX353" fmla="*/ 607789 w 4103409"/>
              <a:gd name="connsiteY353" fmla="*/ 513704 h 687856"/>
              <a:gd name="connsiteX354" fmla="*/ 607761 w 4103409"/>
              <a:gd name="connsiteY354" fmla="*/ 513704 h 687856"/>
              <a:gd name="connsiteX355" fmla="*/ 607789 w 4103409"/>
              <a:gd name="connsiteY355" fmla="*/ 513956 h 687856"/>
              <a:gd name="connsiteX356" fmla="*/ 607761 w 4103409"/>
              <a:gd name="connsiteY356" fmla="*/ 513956 h 687856"/>
              <a:gd name="connsiteX357" fmla="*/ 607789 w 4103409"/>
              <a:gd name="connsiteY357" fmla="*/ 514207 h 687856"/>
              <a:gd name="connsiteX358" fmla="*/ 607761 w 4103409"/>
              <a:gd name="connsiteY358" fmla="*/ 514207 h 687856"/>
              <a:gd name="connsiteX359" fmla="*/ 607789 w 4103409"/>
              <a:gd name="connsiteY359" fmla="*/ 514459 h 687856"/>
              <a:gd name="connsiteX360" fmla="*/ 607761 w 4103409"/>
              <a:gd name="connsiteY360" fmla="*/ 514459 h 687856"/>
              <a:gd name="connsiteX361" fmla="*/ 607789 w 4103409"/>
              <a:gd name="connsiteY361" fmla="*/ 514710 h 687856"/>
              <a:gd name="connsiteX362" fmla="*/ 607761 w 4103409"/>
              <a:gd name="connsiteY362" fmla="*/ 514710 h 687856"/>
              <a:gd name="connsiteX363" fmla="*/ 607789 w 4103409"/>
              <a:gd name="connsiteY363" fmla="*/ 514962 h 687856"/>
              <a:gd name="connsiteX364" fmla="*/ 607761 w 4103409"/>
              <a:gd name="connsiteY364" fmla="*/ 514962 h 687856"/>
              <a:gd name="connsiteX365" fmla="*/ 607789 w 4103409"/>
              <a:gd name="connsiteY365" fmla="*/ 515213 h 687856"/>
              <a:gd name="connsiteX366" fmla="*/ 607761 w 4103409"/>
              <a:gd name="connsiteY366" fmla="*/ 515213 h 687856"/>
              <a:gd name="connsiteX367" fmla="*/ 607789 w 4103409"/>
              <a:gd name="connsiteY367" fmla="*/ 515465 h 687856"/>
              <a:gd name="connsiteX368" fmla="*/ 607761 w 4103409"/>
              <a:gd name="connsiteY368" fmla="*/ 515465 h 687856"/>
              <a:gd name="connsiteX369" fmla="*/ 607789 w 4103409"/>
              <a:gd name="connsiteY369" fmla="*/ 515717 h 687856"/>
              <a:gd name="connsiteX370" fmla="*/ 607761 w 4103409"/>
              <a:gd name="connsiteY370" fmla="*/ 515717 h 687856"/>
              <a:gd name="connsiteX371" fmla="*/ 607789 w 4103409"/>
              <a:gd name="connsiteY371" fmla="*/ 515968 h 687856"/>
              <a:gd name="connsiteX372" fmla="*/ 607761 w 4103409"/>
              <a:gd name="connsiteY372" fmla="*/ 515968 h 687856"/>
              <a:gd name="connsiteX373" fmla="*/ 607789 w 4103409"/>
              <a:gd name="connsiteY373" fmla="*/ 516220 h 687856"/>
              <a:gd name="connsiteX374" fmla="*/ 607761 w 4103409"/>
              <a:gd name="connsiteY374" fmla="*/ 516220 h 687856"/>
              <a:gd name="connsiteX375" fmla="*/ 607789 w 4103409"/>
              <a:gd name="connsiteY375" fmla="*/ 516471 h 687856"/>
              <a:gd name="connsiteX376" fmla="*/ 607761 w 4103409"/>
              <a:gd name="connsiteY376" fmla="*/ 516471 h 687856"/>
              <a:gd name="connsiteX377" fmla="*/ 607789 w 4103409"/>
              <a:gd name="connsiteY377" fmla="*/ 516723 h 687856"/>
              <a:gd name="connsiteX378" fmla="*/ 607761 w 4103409"/>
              <a:gd name="connsiteY378" fmla="*/ 516723 h 687856"/>
              <a:gd name="connsiteX379" fmla="*/ 607789 w 4103409"/>
              <a:gd name="connsiteY379" fmla="*/ 516974 h 687856"/>
              <a:gd name="connsiteX380" fmla="*/ 607761 w 4103409"/>
              <a:gd name="connsiteY380" fmla="*/ 516974 h 687856"/>
              <a:gd name="connsiteX381" fmla="*/ 607789 w 4103409"/>
              <a:gd name="connsiteY381" fmla="*/ 517226 h 687856"/>
              <a:gd name="connsiteX382" fmla="*/ 607761 w 4103409"/>
              <a:gd name="connsiteY382" fmla="*/ 517226 h 687856"/>
              <a:gd name="connsiteX383" fmla="*/ 607789 w 4103409"/>
              <a:gd name="connsiteY383" fmla="*/ 517478 h 687856"/>
              <a:gd name="connsiteX384" fmla="*/ 607761 w 4103409"/>
              <a:gd name="connsiteY384" fmla="*/ 517478 h 687856"/>
              <a:gd name="connsiteX385" fmla="*/ 607789 w 4103409"/>
              <a:gd name="connsiteY385" fmla="*/ 517729 h 687856"/>
              <a:gd name="connsiteX386" fmla="*/ 607761 w 4103409"/>
              <a:gd name="connsiteY386" fmla="*/ 517729 h 687856"/>
              <a:gd name="connsiteX387" fmla="*/ 607789 w 4103409"/>
              <a:gd name="connsiteY387" fmla="*/ 517981 h 687856"/>
              <a:gd name="connsiteX388" fmla="*/ 607761 w 4103409"/>
              <a:gd name="connsiteY388" fmla="*/ 517981 h 687856"/>
              <a:gd name="connsiteX389" fmla="*/ 607789 w 4103409"/>
              <a:gd name="connsiteY389" fmla="*/ 518232 h 687856"/>
              <a:gd name="connsiteX390" fmla="*/ 607761 w 4103409"/>
              <a:gd name="connsiteY390" fmla="*/ 518232 h 687856"/>
              <a:gd name="connsiteX391" fmla="*/ 607789 w 4103409"/>
              <a:gd name="connsiteY391" fmla="*/ 518484 h 687856"/>
              <a:gd name="connsiteX392" fmla="*/ 607761 w 4103409"/>
              <a:gd name="connsiteY392" fmla="*/ 518484 h 687856"/>
              <a:gd name="connsiteX393" fmla="*/ 607789 w 4103409"/>
              <a:gd name="connsiteY393" fmla="*/ 518735 h 687856"/>
              <a:gd name="connsiteX394" fmla="*/ 607761 w 4103409"/>
              <a:gd name="connsiteY394" fmla="*/ 518735 h 687856"/>
              <a:gd name="connsiteX395" fmla="*/ 607789 w 4103409"/>
              <a:gd name="connsiteY395" fmla="*/ 518987 h 687856"/>
              <a:gd name="connsiteX396" fmla="*/ 607761 w 4103409"/>
              <a:gd name="connsiteY396" fmla="*/ 518987 h 687856"/>
              <a:gd name="connsiteX397" fmla="*/ 607789 w 4103409"/>
              <a:gd name="connsiteY397" fmla="*/ 519238 h 687856"/>
              <a:gd name="connsiteX398" fmla="*/ 607761 w 4103409"/>
              <a:gd name="connsiteY398" fmla="*/ 519238 h 687856"/>
              <a:gd name="connsiteX399" fmla="*/ 607789 w 4103409"/>
              <a:gd name="connsiteY399" fmla="*/ 519490 h 687856"/>
              <a:gd name="connsiteX400" fmla="*/ 607761 w 4103409"/>
              <a:gd name="connsiteY400" fmla="*/ 519490 h 687856"/>
              <a:gd name="connsiteX401" fmla="*/ 607789 w 4103409"/>
              <a:gd name="connsiteY401" fmla="*/ 519741 h 687856"/>
              <a:gd name="connsiteX402" fmla="*/ 607761 w 4103409"/>
              <a:gd name="connsiteY402" fmla="*/ 519741 h 687856"/>
              <a:gd name="connsiteX403" fmla="*/ 607789 w 4103409"/>
              <a:gd name="connsiteY403" fmla="*/ 519993 h 687856"/>
              <a:gd name="connsiteX404" fmla="*/ 607761 w 4103409"/>
              <a:gd name="connsiteY404" fmla="*/ 519993 h 687856"/>
              <a:gd name="connsiteX405" fmla="*/ 607789 w 4103409"/>
              <a:gd name="connsiteY405" fmla="*/ 520244 h 687856"/>
              <a:gd name="connsiteX406" fmla="*/ 607761 w 4103409"/>
              <a:gd name="connsiteY406" fmla="*/ 520244 h 687856"/>
              <a:gd name="connsiteX407" fmla="*/ 607789 w 4103409"/>
              <a:gd name="connsiteY407" fmla="*/ 520496 h 687856"/>
              <a:gd name="connsiteX408" fmla="*/ 607761 w 4103409"/>
              <a:gd name="connsiteY408" fmla="*/ 520496 h 687856"/>
              <a:gd name="connsiteX409" fmla="*/ 607789 w 4103409"/>
              <a:gd name="connsiteY409" fmla="*/ 520747 h 687856"/>
              <a:gd name="connsiteX410" fmla="*/ 607761 w 4103409"/>
              <a:gd name="connsiteY410" fmla="*/ 520747 h 687856"/>
              <a:gd name="connsiteX411" fmla="*/ 607789 w 4103409"/>
              <a:gd name="connsiteY411" fmla="*/ 520999 h 687856"/>
              <a:gd name="connsiteX412" fmla="*/ 607761 w 4103409"/>
              <a:gd name="connsiteY412" fmla="*/ 520999 h 687856"/>
              <a:gd name="connsiteX413" fmla="*/ 607789 w 4103409"/>
              <a:gd name="connsiteY413" fmla="*/ 521251 h 687856"/>
              <a:gd name="connsiteX414" fmla="*/ 607761 w 4103409"/>
              <a:gd name="connsiteY414" fmla="*/ 521251 h 687856"/>
              <a:gd name="connsiteX415" fmla="*/ 607789 w 4103409"/>
              <a:gd name="connsiteY415" fmla="*/ 521502 h 687856"/>
              <a:gd name="connsiteX416" fmla="*/ 607761 w 4103409"/>
              <a:gd name="connsiteY416" fmla="*/ 521502 h 687856"/>
              <a:gd name="connsiteX417" fmla="*/ 607789 w 4103409"/>
              <a:gd name="connsiteY417" fmla="*/ 521754 h 687856"/>
              <a:gd name="connsiteX418" fmla="*/ 607761 w 4103409"/>
              <a:gd name="connsiteY418" fmla="*/ 521754 h 687856"/>
              <a:gd name="connsiteX419" fmla="*/ 607789 w 4103409"/>
              <a:gd name="connsiteY419" fmla="*/ 522005 h 687856"/>
              <a:gd name="connsiteX420" fmla="*/ 607761 w 4103409"/>
              <a:gd name="connsiteY420" fmla="*/ 522005 h 687856"/>
              <a:gd name="connsiteX421" fmla="*/ 607789 w 4103409"/>
              <a:gd name="connsiteY421" fmla="*/ 522257 h 687856"/>
              <a:gd name="connsiteX422" fmla="*/ 607761 w 4103409"/>
              <a:gd name="connsiteY422" fmla="*/ 522257 h 687856"/>
              <a:gd name="connsiteX423" fmla="*/ 607789 w 4103409"/>
              <a:gd name="connsiteY423" fmla="*/ 522508 h 687856"/>
              <a:gd name="connsiteX424" fmla="*/ 607761 w 4103409"/>
              <a:gd name="connsiteY424" fmla="*/ 522508 h 687856"/>
              <a:gd name="connsiteX425" fmla="*/ 607789 w 4103409"/>
              <a:gd name="connsiteY425" fmla="*/ 522760 h 687856"/>
              <a:gd name="connsiteX426" fmla="*/ 607761 w 4103409"/>
              <a:gd name="connsiteY426" fmla="*/ 522760 h 687856"/>
              <a:gd name="connsiteX427" fmla="*/ 607789 w 4103409"/>
              <a:gd name="connsiteY427" fmla="*/ 523011 h 687856"/>
              <a:gd name="connsiteX428" fmla="*/ 607761 w 4103409"/>
              <a:gd name="connsiteY428" fmla="*/ 523011 h 687856"/>
              <a:gd name="connsiteX429" fmla="*/ 607789 w 4103409"/>
              <a:gd name="connsiteY429" fmla="*/ 523263 h 687856"/>
              <a:gd name="connsiteX430" fmla="*/ 607761 w 4103409"/>
              <a:gd name="connsiteY430" fmla="*/ 523263 h 687856"/>
              <a:gd name="connsiteX431" fmla="*/ 607789 w 4103409"/>
              <a:gd name="connsiteY431" fmla="*/ 523515 h 687856"/>
              <a:gd name="connsiteX432" fmla="*/ 607761 w 4103409"/>
              <a:gd name="connsiteY432" fmla="*/ 523515 h 687856"/>
              <a:gd name="connsiteX433" fmla="*/ 607789 w 4103409"/>
              <a:gd name="connsiteY433" fmla="*/ 523766 h 687856"/>
              <a:gd name="connsiteX434" fmla="*/ 607761 w 4103409"/>
              <a:gd name="connsiteY434" fmla="*/ 523766 h 687856"/>
              <a:gd name="connsiteX435" fmla="*/ 607789 w 4103409"/>
              <a:gd name="connsiteY435" fmla="*/ 524018 h 687856"/>
              <a:gd name="connsiteX436" fmla="*/ 607761 w 4103409"/>
              <a:gd name="connsiteY436" fmla="*/ 524018 h 687856"/>
              <a:gd name="connsiteX437" fmla="*/ 607789 w 4103409"/>
              <a:gd name="connsiteY437" fmla="*/ 524269 h 687856"/>
              <a:gd name="connsiteX438" fmla="*/ 607761 w 4103409"/>
              <a:gd name="connsiteY438" fmla="*/ 524269 h 687856"/>
              <a:gd name="connsiteX439" fmla="*/ 607789 w 4103409"/>
              <a:gd name="connsiteY439" fmla="*/ 524521 h 687856"/>
              <a:gd name="connsiteX440" fmla="*/ 607761 w 4103409"/>
              <a:gd name="connsiteY440" fmla="*/ 524521 h 687856"/>
              <a:gd name="connsiteX441" fmla="*/ 607789 w 4103409"/>
              <a:gd name="connsiteY441" fmla="*/ 524772 h 687856"/>
              <a:gd name="connsiteX442" fmla="*/ 607761 w 4103409"/>
              <a:gd name="connsiteY442" fmla="*/ 524772 h 687856"/>
              <a:gd name="connsiteX443" fmla="*/ 607789 w 4103409"/>
              <a:gd name="connsiteY443" fmla="*/ 525024 h 687856"/>
              <a:gd name="connsiteX444" fmla="*/ 607761 w 4103409"/>
              <a:gd name="connsiteY444" fmla="*/ 525024 h 687856"/>
              <a:gd name="connsiteX445" fmla="*/ 607789 w 4103409"/>
              <a:gd name="connsiteY445" fmla="*/ 525275 h 687856"/>
              <a:gd name="connsiteX446" fmla="*/ 607761 w 4103409"/>
              <a:gd name="connsiteY446" fmla="*/ 525275 h 687856"/>
              <a:gd name="connsiteX447" fmla="*/ 607789 w 4103409"/>
              <a:gd name="connsiteY447" fmla="*/ 525527 h 687856"/>
              <a:gd name="connsiteX448" fmla="*/ 607761 w 4103409"/>
              <a:gd name="connsiteY448" fmla="*/ 525527 h 687856"/>
              <a:gd name="connsiteX449" fmla="*/ 607789 w 4103409"/>
              <a:gd name="connsiteY449" fmla="*/ 525778 h 687856"/>
              <a:gd name="connsiteX450" fmla="*/ 607761 w 4103409"/>
              <a:gd name="connsiteY450" fmla="*/ 525778 h 687856"/>
              <a:gd name="connsiteX451" fmla="*/ 607789 w 4103409"/>
              <a:gd name="connsiteY451" fmla="*/ 526030 h 687856"/>
              <a:gd name="connsiteX452" fmla="*/ 607761 w 4103409"/>
              <a:gd name="connsiteY452" fmla="*/ 526030 h 687856"/>
              <a:gd name="connsiteX453" fmla="*/ 607789 w 4103409"/>
              <a:gd name="connsiteY453" fmla="*/ 526281 h 687856"/>
              <a:gd name="connsiteX454" fmla="*/ 607761 w 4103409"/>
              <a:gd name="connsiteY454" fmla="*/ 526281 h 687856"/>
              <a:gd name="connsiteX455" fmla="*/ 607789 w 4103409"/>
              <a:gd name="connsiteY455" fmla="*/ 526533 h 687856"/>
              <a:gd name="connsiteX456" fmla="*/ 607761 w 4103409"/>
              <a:gd name="connsiteY456" fmla="*/ 526533 h 687856"/>
              <a:gd name="connsiteX457" fmla="*/ 607789 w 4103409"/>
              <a:gd name="connsiteY457" fmla="*/ 526784 h 687856"/>
              <a:gd name="connsiteX458" fmla="*/ 607761 w 4103409"/>
              <a:gd name="connsiteY458" fmla="*/ 526784 h 687856"/>
              <a:gd name="connsiteX459" fmla="*/ 607789 w 4103409"/>
              <a:gd name="connsiteY459" fmla="*/ 527036 h 687856"/>
              <a:gd name="connsiteX460" fmla="*/ 607761 w 4103409"/>
              <a:gd name="connsiteY460" fmla="*/ 527036 h 687856"/>
              <a:gd name="connsiteX461" fmla="*/ 607789 w 4103409"/>
              <a:gd name="connsiteY461" fmla="*/ 527288 h 687856"/>
              <a:gd name="connsiteX462" fmla="*/ 607761 w 4103409"/>
              <a:gd name="connsiteY462" fmla="*/ 527288 h 687856"/>
              <a:gd name="connsiteX463" fmla="*/ 607789 w 4103409"/>
              <a:gd name="connsiteY463" fmla="*/ 527539 h 687856"/>
              <a:gd name="connsiteX464" fmla="*/ 607761 w 4103409"/>
              <a:gd name="connsiteY464" fmla="*/ 527539 h 687856"/>
              <a:gd name="connsiteX465" fmla="*/ 607789 w 4103409"/>
              <a:gd name="connsiteY465" fmla="*/ 527791 h 687856"/>
              <a:gd name="connsiteX466" fmla="*/ 607761 w 4103409"/>
              <a:gd name="connsiteY466" fmla="*/ 527791 h 687856"/>
              <a:gd name="connsiteX467" fmla="*/ 607789 w 4103409"/>
              <a:gd name="connsiteY467" fmla="*/ 528042 h 687856"/>
              <a:gd name="connsiteX468" fmla="*/ 607761 w 4103409"/>
              <a:gd name="connsiteY468" fmla="*/ 528042 h 687856"/>
              <a:gd name="connsiteX469" fmla="*/ 607789 w 4103409"/>
              <a:gd name="connsiteY469" fmla="*/ 528294 h 687856"/>
              <a:gd name="connsiteX470" fmla="*/ 607761 w 4103409"/>
              <a:gd name="connsiteY470" fmla="*/ 528294 h 687856"/>
              <a:gd name="connsiteX471" fmla="*/ 607789 w 4103409"/>
              <a:gd name="connsiteY471" fmla="*/ 528545 h 687856"/>
              <a:gd name="connsiteX472" fmla="*/ 607761 w 4103409"/>
              <a:gd name="connsiteY472" fmla="*/ 528545 h 687856"/>
              <a:gd name="connsiteX473" fmla="*/ 607789 w 4103409"/>
              <a:gd name="connsiteY473" fmla="*/ 528797 h 687856"/>
              <a:gd name="connsiteX474" fmla="*/ 607761 w 4103409"/>
              <a:gd name="connsiteY474" fmla="*/ 528797 h 687856"/>
              <a:gd name="connsiteX475" fmla="*/ 607789 w 4103409"/>
              <a:gd name="connsiteY475" fmla="*/ 529048 h 687856"/>
              <a:gd name="connsiteX476" fmla="*/ 607761 w 4103409"/>
              <a:gd name="connsiteY476" fmla="*/ 529048 h 687856"/>
              <a:gd name="connsiteX477" fmla="*/ 607789 w 4103409"/>
              <a:gd name="connsiteY477" fmla="*/ 529300 h 687856"/>
              <a:gd name="connsiteX478" fmla="*/ 607761 w 4103409"/>
              <a:gd name="connsiteY478" fmla="*/ 529300 h 687856"/>
              <a:gd name="connsiteX479" fmla="*/ 607789 w 4103409"/>
              <a:gd name="connsiteY479" fmla="*/ 529552 h 687856"/>
              <a:gd name="connsiteX480" fmla="*/ 607761 w 4103409"/>
              <a:gd name="connsiteY480" fmla="*/ 529552 h 687856"/>
              <a:gd name="connsiteX481" fmla="*/ 607789 w 4103409"/>
              <a:gd name="connsiteY481" fmla="*/ 529803 h 687856"/>
              <a:gd name="connsiteX482" fmla="*/ 607761 w 4103409"/>
              <a:gd name="connsiteY482" fmla="*/ 529803 h 687856"/>
              <a:gd name="connsiteX483" fmla="*/ 607789 w 4103409"/>
              <a:gd name="connsiteY483" fmla="*/ 530055 h 687856"/>
              <a:gd name="connsiteX484" fmla="*/ 607761 w 4103409"/>
              <a:gd name="connsiteY484" fmla="*/ 530055 h 687856"/>
              <a:gd name="connsiteX485" fmla="*/ 607789 w 4103409"/>
              <a:gd name="connsiteY485" fmla="*/ 530306 h 687856"/>
              <a:gd name="connsiteX486" fmla="*/ 607761 w 4103409"/>
              <a:gd name="connsiteY486" fmla="*/ 530306 h 687856"/>
              <a:gd name="connsiteX487" fmla="*/ 607789 w 4103409"/>
              <a:gd name="connsiteY487" fmla="*/ 530558 h 687856"/>
              <a:gd name="connsiteX488" fmla="*/ 607761 w 4103409"/>
              <a:gd name="connsiteY488" fmla="*/ 530558 h 687856"/>
              <a:gd name="connsiteX489" fmla="*/ 607789 w 4103409"/>
              <a:gd name="connsiteY489" fmla="*/ 530809 h 687856"/>
              <a:gd name="connsiteX490" fmla="*/ 607761 w 4103409"/>
              <a:gd name="connsiteY490" fmla="*/ 530809 h 687856"/>
              <a:gd name="connsiteX491" fmla="*/ 607789 w 4103409"/>
              <a:gd name="connsiteY491" fmla="*/ 531061 h 687856"/>
              <a:gd name="connsiteX492" fmla="*/ 607761 w 4103409"/>
              <a:gd name="connsiteY492" fmla="*/ 531061 h 687856"/>
              <a:gd name="connsiteX493" fmla="*/ 607789 w 4103409"/>
              <a:gd name="connsiteY493" fmla="*/ 531312 h 687856"/>
              <a:gd name="connsiteX494" fmla="*/ 607761 w 4103409"/>
              <a:gd name="connsiteY494" fmla="*/ 531312 h 687856"/>
              <a:gd name="connsiteX495" fmla="*/ 607789 w 4103409"/>
              <a:gd name="connsiteY495" fmla="*/ 531564 h 687856"/>
              <a:gd name="connsiteX496" fmla="*/ 607761 w 4103409"/>
              <a:gd name="connsiteY496" fmla="*/ 531564 h 687856"/>
              <a:gd name="connsiteX497" fmla="*/ 607789 w 4103409"/>
              <a:gd name="connsiteY497" fmla="*/ 531815 h 687856"/>
              <a:gd name="connsiteX498" fmla="*/ 607761 w 4103409"/>
              <a:gd name="connsiteY498" fmla="*/ 531815 h 687856"/>
              <a:gd name="connsiteX499" fmla="*/ 607789 w 4103409"/>
              <a:gd name="connsiteY499" fmla="*/ 532067 h 687856"/>
              <a:gd name="connsiteX500" fmla="*/ 607761 w 4103409"/>
              <a:gd name="connsiteY500" fmla="*/ 532067 h 687856"/>
              <a:gd name="connsiteX501" fmla="*/ 607789 w 4103409"/>
              <a:gd name="connsiteY501" fmla="*/ 532318 h 687856"/>
              <a:gd name="connsiteX502" fmla="*/ 607761 w 4103409"/>
              <a:gd name="connsiteY502" fmla="*/ 532318 h 687856"/>
              <a:gd name="connsiteX503" fmla="*/ 607789 w 4103409"/>
              <a:gd name="connsiteY503" fmla="*/ 532570 h 687856"/>
              <a:gd name="connsiteX504" fmla="*/ 505516 w 4103409"/>
              <a:gd name="connsiteY504" fmla="*/ 532570 h 687856"/>
              <a:gd name="connsiteX505" fmla="*/ 480888 w 4103409"/>
              <a:gd name="connsiteY505" fmla="*/ 321346 h 687856"/>
              <a:gd name="connsiteX506" fmla="*/ 469618 w 4103409"/>
              <a:gd name="connsiteY506" fmla="*/ 300893 h 687856"/>
              <a:gd name="connsiteX507" fmla="*/ 469757 w 4103409"/>
              <a:gd name="connsiteY507" fmla="*/ 300893 h 687856"/>
              <a:gd name="connsiteX508" fmla="*/ 469618 w 4103409"/>
              <a:gd name="connsiteY508" fmla="*/ 300641 h 687856"/>
              <a:gd name="connsiteX509" fmla="*/ 469757 w 4103409"/>
              <a:gd name="connsiteY509" fmla="*/ 300641 h 687856"/>
              <a:gd name="connsiteX510" fmla="*/ 469618 w 4103409"/>
              <a:gd name="connsiteY510" fmla="*/ 300390 h 687856"/>
              <a:gd name="connsiteX511" fmla="*/ 469757 w 4103409"/>
              <a:gd name="connsiteY511" fmla="*/ 300390 h 687856"/>
              <a:gd name="connsiteX512" fmla="*/ 469618 w 4103409"/>
              <a:gd name="connsiteY512" fmla="*/ 300138 h 687856"/>
              <a:gd name="connsiteX513" fmla="*/ 469757 w 4103409"/>
              <a:gd name="connsiteY513" fmla="*/ 300138 h 687856"/>
              <a:gd name="connsiteX514" fmla="*/ 469618 w 4103409"/>
              <a:gd name="connsiteY514" fmla="*/ 299887 h 687856"/>
              <a:gd name="connsiteX515" fmla="*/ 469757 w 4103409"/>
              <a:gd name="connsiteY515" fmla="*/ 299887 h 687856"/>
              <a:gd name="connsiteX516" fmla="*/ 469618 w 4103409"/>
              <a:gd name="connsiteY516" fmla="*/ 299635 h 687856"/>
              <a:gd name="connsiteX517" fmla="*/ 469757 w 4103409"/>
              <a:gd name="connsiteY517" fmla="*/ 299635 h 687856"/>
              <a:gd name="connsiteX518" fmla="*/ 469618 w 4103409"/>
              <a:gd name="connsiteY518" fmla="*/ 299384 h 687856"/>
              <a:gd name="connsiteX519" fmla="*/ 469757 w 4103409"/>
              <a:gd name="connsiteY519" fmla="*/ 299384 h 687856"/>
              <a:gd name="connsiteX520" fmla="*/ 469618 w 4103409"/>
              <a:gd name="connsiteY520" fmla="*/ 299132 h 687856"/>
              <a:gd name="connsiteX521" fmla="*/ 469757 w 4103409"/>
              <a:gd name="connsiteY521" fmla="*/ 299132 h 687856"/>
              <a:gd name="connsiteX522" fmla="*/ 469618 w 4103409"/>
              <a:gd name="connsiteY522" fmla="*/ 298881 h 687856"/>
              <a:gd name="connsiteX523" fmla="*/ 469757 w 4103409"/>
              <a:gd name="connsiteY523" fmla="*/ 298881 h 687856"/>
              <a:gd name="connsiteX524" fmla="*/ 469618 w 4103409"/>
              <a:gd name="connsiteY524" fmla="*/ 298629 h 687856"/>
              <a:gd name="connsiteX525" fmla="*/ 469757 w 4103409"/>
              <a:gd name="connsiteY525" fmla="*/ 298629 h 687856"/>
              <a:gd name="connsiteX526" fmla="*/ 469618 w 4103409"/>
              <a:gd name="connsiteY526" fmla="*/ 298378 h 687856"/>
              <a:gd name="connsiteX527" fmla="*/ 469757 w 4103409"/>
              <a:gd name="connsiteY527" fmla="*/ 298378 h 687856"/>
              <a:gd name="connsiteX528" fmla="*/ 469618 w 4103409"/>
              <a:gd name="connsiteY528" fmla="*/ 298126 h 687856"/>
              <a:gd name="connsiteX529" fmla="*/ 469757 w 4103409"/>
              <a:gd name="connsiteY529" fmla="*/ 298126 h 687856"/>
              <a:gd name="connsiteX530" fmla="*/ 469618 w 4103409"/>
              <a:gd name="connsiteY530" fmla="*/ 297875 h 687856"/>
              <a:gd name="connsiteX531" fmla="*/ 469757 w 4103409"/>
              <a:gd name="connsiteY531" fmla="*/ 297875 h 687856"/>
              <a:gd name="connsiteX532" fmla="*/ 469618 w 4103409"/>
              <a:gd name="connsiteY532" fmla="*/ 297623 h 687856"/>
              <a:gd name="connsiteX533" fmla="*/ 469757 w 4103409"/>
              <a:gd name="connsiteY533" fmla="*/ 297623 h 687856"/>
              <a:gd name="connsiteX534" fmla="*/ 469618 w 4103409"/>
              <a:gd name="connsiteY534" fmla="*/ 297371 h 687856"/>
              <a:gd name="connsiteX535" fmla="*/ 469757 w 4103409"/>
              <a:gd name="connsiteY535" fmla="*/ 297371 h 687856"/>
              <a:gd name="connsiteX536" fmla="*/ 469618 w 4103409"/>
              <a:gd name="connsiteY536" fmla="*/ 297120 h 687856"/>
              <a:gd name="connsiteX537" fmla="*/ 469757 w 4103409"/>
              <a:gd name="connsiteY537" fmla="*/ 297120 h 687856"/>
              <a:gd name="connsiteX538" fmla="*/ 469618 w 4103409"/>
              <a:gd name="connsiteY538" fmla="*/ 296868 h 687856"/>
              <a:gd name="connsiteX539" fmla="*/ 469757 w 4103409"/>
              <a:gd name="connsiteY539" fmla="*/ 296868 h 687856"/>
              <a:gd name="connsiteX540" fmla="*/ 469618 w 4103409"/>
              <a:gd name="connsiteY540" fmla="*/ 296617 h 687856"/>
              <a:gd name="connsiteX541" fmla="*/ 469757 w 4103409"/>
              <a:gd name="connsiteY541" fmla="*/ 296617 h 687856"/>
              <a:gd name="connsiteX542" fmla="*/ 469618 w 4103409"/>
              <a:gd name="connsiteY542" fmla="*/ 296365 h 687856"/>
              <a:gd name="connsiteX543" fmla="*/ 469757 w 4103409"/>
              <a:gd name="connsiteY543" fmla="*/ 296365 h 687856"/>
              <a:gd name="connsiteX544" fmla="*/ 469618 w 4103409"/>
              <a:gd name="connsiteY544" fmla="*/ 296114 h 687856"/>
              <a:gd name="connsiteX545" fmla="*/ 469757 w 4103409"/>
              <a:gd name="connsiteY545" fmla="*/ 296114 h 687856"/>
              <a:gd name="connsiteX546" fmla="*/ 469618 w 4103409"/>
              <a:gd name="connsiteY546" fmla="*/ 295862 h 687856"/>
              <a:gd name="connsiteX547" fmla="*/ 469757 w 4103409"/>
              <a:gd name="connsiteY547" fmla="*/ 295862 h 687856"/>
              <a:gd name="connsiteX548" fmla="*/ 469618 w 4103409"/>
              <a:gd name="connsiteY548" fmla="*/ 295611 h 687856"/>
              <a:gd name="connsiteX549" fmla="*/ 469757 w 4103409"/>
              <a:gd name="connsiteY549" fmla="*/ 295611 h 687856"/>
              <a:gd name="connsiteX550" fmla="*/ 469618 w 4103409"/>
              <a:gd name="connsiteY550" fmla="*/ 295359 h 687856"/>
              <a:gd name="connsiteX551" fmla="*/ 469757 w 4103409"/>
              <a:gd name="connsiteY551" fmla="*/ 295359 h 687856"/>
              <a:gd name="connsiteX552" fmla="*/ 469618 w 4103409"/>
              <a:gd name="connsiteY552" fmla="*/ 295107 h 687856"/>
              <a:gd name="connsiteX553" fmla="*/ 469757 w 4103409"/>
              <a:gd name="connsiteY553" fmla="*/ 295107 h 687856"/>
              <a:gd name="connsiteX554" fmla="*/ 469618 w 4103409"/>
              <a:gd name="connsiteY554" fmla="*/ 294856 h 687856"/>
              <a:gd name="connsiteX555" fmla="*/ 469757 w 4103409"/>
              <a:gd name="connsiteY555" fmla="*/ 294856 h 687856"/>
              <a:gd name="connsiteX556" fmla="*/ 469618 w 4103409"/>
              <a:gd name="connsiteY556" fmla="*/ 294604 h 687856"/>
              <a:gd name="connsiteX557" fmla="*/ 469757 w 4103409"/>
              <a:gd name="connsiteY557" fmla="*/ 294604 h 687856"/>
              <a:gd name="connsiteX558" fmla="*/ 469618 w 4103409"/>
              <a:gd name="connsiteY558" fmla="*/ 294353 h 687856"/>
              <a:gd name="connsiteX559" fmla="*/ 469757 w 4103409"/>
              <a:gd name="connsiteY559" fmla="*/ 294353 h 687856"/>
              <a:gd name="connsiteX560" fmla="*/ 469618 w 4103409"/>
              <a:gd name="connsiteY560" fmla="*/ 294101 h 687856"/>
              <a:gd name="connsiteX561" fmla="*/ 469757 w 4103409"/>
              <a:gd name="connsiteY561" fmla="*/ 294101 h 687856"/>
              <a:gd name="connsiteX562" fmla="*/ 469618 w 4103409"/>
              <a:gd name="connsiteY562" fmla="*/ 293850 h 687856"/>
              <a:gd name="connsiteX563" fmla="*/ 469757 w 4103409"/>
              <a:gd name="connsiteY563" fmla="*/ 293850 h 687856"/>
              <a:gd name="connsiteX564" fmla="*/ 469618 w 4103409"/>
              <a:gd name="connsiteY564" fmla="*/ 293598 h 687856"/>
              <a:gd name="connsiteX565" fmla="*/ 469757 w 4103409"/>
              <a:gd name="connsiteY565" fmla="*/ 293598 h 687856"/>
              <a:gd name="connsiteX566" fmla="*/ 469618 w 4103409"/>
              <a:gd name="connsiteY566" fmla="*/ 293347 h 687856"/>
              <a:gd name="connsiteX567" fmla="*/ 469757 w 4103409"/>
              <a:gd name="connsiteY567" fmla="*/ 293347 h 687856"/>
              <a:gd name="connsiteX568" fmla="*/ 469618 w 4103409"/>
              <a:gd name="connsiteY568" fmla="*/ 293095 h 687856"/>
              <a:gd name="connsiteX569" fmla="*/ 469757 w 4103409"/>
              <a:gd name="connsiteY569" fmla="*/ 293095 h 687856"/>
              <a:gd name="connsiteX570" fmla="*/ 469618 w 4103409"/>
              <a:gd name="connsiteY570" fmla="*/ 292844 h 687856"/>
              <a:gd name="connsiteX571" fmla="*/ 469757 w 4103409"/>
              <a:gd name="connsiteY571" fmla="*/ 292844 h 687856"/>
              <a:gd name="connsiteX572" fmla="*/ 469618 w 4103409"/>
              <a:gd name="connsiteY572" fmla="*/ 292592 h 687856"/>
              <a:gd name="connsiteX573" fmla="*/ 469757 w 4103409"/>
              <a:gd name="connsiteY573" fmla="*/ 292592 h 687856"/>
              <a:gd name="connsiteX574" fmla="*/ 469618 w 4103409"/>
              <a:gd name="connsiteY574" fmla="*/ 292341 h 687856"/>
              <a:gd name="connsiteX575" fmla="*/ 469757 w 4103409"/>
              <a:gd name="connsiteY575" fmla="*/ 292341 h 687856"/>
              <a:gd name="connsiteX576" fmla="*/ 469618 w 4103409"/>
              <a:gd name="connsiteY576" fmla="*/ 292089 h 687856"/>
              <a:gd name="connsiteX577" fmla="*/ 469757 w 4103409"/>
              <a:gd name="connsiteY577" fmla="*/ 292089 h 687856"/>
              <a:gd name="connsiteX578" fmla="*/ 469618 w 4103409"/>
              <a:gd name="connsiteY578" fmla="*/ 291838 h 687856"/>
              <a:gd name="connsiteX579" fmla="*/ 469757 w 4103409"/>
              <a:gd name="connsiteY579" fmla="*/ 291838 h 687856"/>
              <a:gd name="connsiteX580" fmla="*/ 469618 w 4103409"/>
              <a:gd name="connsiteY580" fmla="*/ 291586 h 687856"/>
              <a:gd name="connsiteX581" fmla="*/ 469757 w 4103409"/>
              <a:gd name="connsiteY581" fmla="*/ 291586 h 687856"/>
              <a:gd name="connsiteX582" fmla="*/ 469618 w 4103409"/>
              <a:gd name="connsiteY582" fmla="*/ 291334 h 687856"/>
              <a:gd name="connsiteX583" fmla="*/ 469757 w 4103409"/>
              <a:gd name="connsiteY583" fmla="*/ 291334 h 687856"/>
              <a:gd name="connsiteX584" fmla="*/ 469618 w 4103409"/>
              <a:gd name="connsiteY584" fmla="*/ 291083 h 687856"/>
              <a:gd name="connsiteX585" fmla="*/ 469757 w 4103409"/>
              <a:gd name="connsiteY585" fmla="*/ 291083 h 687856"/>
              <a:gd name="connsiteX586" fmla="*/ 469618 w 4103409"/>
              <a:gd name="connsiteY586" fmla="*/ 290831 h 687856"/>
              <a:gd name="connsiteX587" fmla="*/ 469757 w 4103409"/>
              <a:gd name="connsiteY587" fmla="*/ 290831 h 687856"/>
              <a:gd name="connsiteX588" fmla="*/ 469618 w 4103409"/>
              <a:gd name="connsiteY588" fmla="*/ 290580 h 687856"/>
              <a:gd name="connsiteX589" fmla="*/ 469757 w 4103409"/>
              <a:gd name="connsiteY589" fmla="*/ 290580 h 687856"/>
              <a:gd name="connsiteX590" fmla="*/ 469618 w 4103409"/>
              <a:gd name="connsiteY590" fmla="*/ 290328 h 687856"/>
              <a:gd name="connsiteX591" fmla="*/ 469757 w 4103409"/>
              <a:gd name="connsiteY591" fmla="*/ 290328 h 687856"/>
              <a:gd name="connsiteX592" fmla="*/ 469618 w 4103409"/>
              <a:gd name="connsiteY592" fmla="*/ 290077 h 687856"/>
              <a:gd name="connsiteX593" fmla="*/ 469757 w 4103409"/>
              <a:gd name="connsiteY593" fmla="*/ 290077 h 687856"/>
              <a:gd name="connsiteX594" fmla="*/ 469618 w 4103409"/>
              <a:gd name="connsiteY594" fmla="*/ 289825 h 687856"/>
              <a:gd name="connsiteX595" fmla="*/ 469757 w 4103409"/>
              <a:gd name="connsiteY595" fmla="*/ 289825 h 687856"/>
              <a:gd name="connsiteX596" fmla="*/ 469618 w 4103409"/>
              <a:gd name="connsiteY596" fmla="*/ 289574 h 687856"/>
              <a:gd name="connsiteX597" fmla="*/ 469757 w 4103409"/>
              <a:gd name="connsiteY597" fmla="*/ 289574 h 687856"/>
              <a:gd name="connsiteX598" fmla="*/ 469618 w 4103409"/>
              <a:gd name="connsiteY598" fmla="*/ 289322 h 687856"/>
              <a:gd name="connsiteX599" fmla="*/ 469757 w 4103409"/>
              <a:gd name="connsiteY599" fmla="*/ 289322 h 687856"/>
              <a:gd name="connsiteX600" fmla="*/ 469618 w 4103409"/>
              <a:gd name="connsiteY600" fmla="*/ 289070 h 687856"/>
              <a:gd name="connsiteX601" fmla="*/ 469757 w 4103409"/>
              <a:gd name="connsiteY601" fmla="*/ 289070 h 687856"/>
              <a:gd name="connsiteX602" fmla="*/ 469618 w 4103409"/>
              <a:gd name="connsiteY602" fmla="*/ 288819 h 687856"/>
              <a:gd name="connsiteX603" fmla="*/ 469757 w 4103409"/>
              <a:gd name="connsiteY603" fmla="*/ 288819 h 687856"/>
              <a:gd name="connsiteX604" fmla="*/ 469618 w 4103409"/>
              <a:gd name="connsiteY604" fmla="*/ 288567 h 687856"/>
              <a:gd name="connsiteX605" fmla="*/ 469757 w 4103409"/>
              <a:gd name="connsiteY605" fmla="*/ 288567 h 687856"/>
              <a:gd name="connsiteX606" fmla="*/ 469618 w 4103409"/>
              <a:gd name="connsiteY606" fmla="*/ 288316 h 687856"/>
              <a:gd name="connsiteX607" fmla="*/ 469757 w 4103409"/>
              <a:gd name="connsiteY607" fmla="*/ 288316 h 687856"/>
              <a:gd name="connsiteX608" fmla="*/ 469618 w 4103409"/>
              <a:gd name="connsiteY608" fmla="*/ 288064 h 687856"/>
              <a:gd name="connsiteX609" fmla="*/ 469757 w 4103409"/>
              <a:gd name="connsiteY609" fmla="*/ 288064 h 687856"/>
              <a:gd name="connsiteX610" fmla="*/ 469618 w 4103409"/>
              <a:gd name="connsiteY610" fmla="*/ 287813 h 687856"/>
              <a:gd name="connsiteX611" fmla="*/ 469757 w 4103409"/>
              <a:gd name="connsiteY611" fmla="*/ 287813 h 687856"/>
              <a:gd name="connsiteX612" fmla="*/ 469618 w 4103409"/>
              <a:gd name="connsiteY612" fmla="*/ 287561 h 687856"/>
              <a:gd name="connsiteX613" fmla="*/ 469757 w 4103409"/>
              <a:gd name="connsiteY613" fmla="*/ 287561 h 687856"/>
              <a:gd name="connsiteX614" fmla="*/ 469618 w 4103409"/>
              <a:gd name="connsiteY614" fmla="*/ 287310 h 687856"/>
              <a:gd name="connsiteX615" fmla="*/ 469757 w 4103409"/>
              <a:gd name="connsiteY615" fmla="*/ 287310 h 687856"/>
              <a:gd name="connsiteX616" fmla="*/ 469618 w 4103409"/>
              <a:gd name="connsiteY616" fmla="*/ 287058 h 687856"/>
              <a:gd name="connsiteX617" fmla="*/ 469757 w 4103409"/>
              <a:gd name="connsiteY617" fmla="*/ 287058 h 687856"/>
              <a:gd name="connsiteX618" fmla="*/ 469618 w 4103409"/>
              <a:gd name="connsiteY618" fmla="*/ 286807 h 687856"/>
              <a:gd name="connsiteX619" fmla="*/ 469757 w 4103409"/>
              <a:gd name="connsiteY619" fmla="*/ 286807 h 687856"/>
              <a:gd name="connsiteX620" fmla="*/ 469618 w 4103409"/>
              <a:gd name="connsiteY620" fmla="*/ 286555 h 687856"/>
              <a:gd name="connsiteX621" fmla="*/ 469757 w 4103409"/>
              <a:gd name="connsiteY621" fmla="*/ 286555 h 687856"/>
              <a:gd name="connsiteX622" fmla="*/ 469618 w 4103409"/>
              <a:gd name="connsiteY622" fmla="*/ 286304 h 687856"/>
              <a:gd name="connsiteX623" fmla="*/ 469757 w 4103409"/>
              <a:gd name="connsiteY623" fmla="*/ 286304 h 687856"/>
              <a:gd name="connsiteX624" fmla="*/ 469618 w 4103409"/>
              <a:gd name="connsiteY624" fmla="*/ 286052 h 687856"/>
              <a:gd name="connsiteX625" fmla="*/ 469757 w 4103409"/>
              <a:gd name="connsiteY625" fmla="*/ 286052 h 687856"/>
              <a:gd name="connsiteX626" fmla="*/ 469618 w 4103409"/>
              <a:gd name="connsiteY626" fmla="*/ 285801 h 687856"/>
              <a:gd name="connsiteX627" fmla="*/ 469757 w 4103409"/>
              <a:gd name="connsiteY627" fmla="*/ 285801 h 687856"/>
              <a:gd name="connsiteX628" fmla="*/ 469618 w 4103409"/>
              <a:gd name="connsiteY628" fmla="*/ 285549 h 687856"/>
              <a:gd name="connsiteX629" fmla="*/ 469757 w 4103409"/>
              <a:gd name="connsiteY629" fmla="*/ 285549 h 687856"/>
              <a:gd name="connsiteX630" fmla="*/ 469618 w 4103409"/>
              <a:gd name="connsiteY630" fmla="*/ 285297 h 687856"/>
              <a:gd name="connsiteX631" fmla="*/ 469757 w 4103409"/>
              <a:gd name="connsiteY631" fmla="*/ 285297 h 687856"/>
              <a:gd name="connsiteX632" fmla="*/ 469618 w 4103409"/>
              <a:gd name="connsiteY632" fmla="*/ 285046 h 687856"/>
              <a:gd name="connsiteX633" fmla="*/ 469757 w 4103409"/>
              <a:gd name="connsiteY633" fmla="*/ 285046 h 687856"/>
              <a:gd name="connsiteX634" fmla="*/ 469618 w 4103409"/>
              <a:gd name="connsiteY634" fmla="*/ 284794 h 687856"/>
              <a:gd name="connsiteX635" fmla="*/ 469757 w 4103409"/>
              <a:gd name="connsiteY635" fmla="*/ 284794 h 687856"/>
              <a:gd name="connsiteX636" fmla="*/ 469618 w 4103409"/>
              <a:gd name="connsiteY636" fmla="*/ 284543 h 687856"/>
              <a:gd name="connsiteX637" fmla="*/ 469757 w 4103409"/>
              <a:gd name="connsiteY637" fmla="*/ 284543 h 687856"/>
              <a:gd name="connsiteX638" fmla="*/ 469618 w 4103409"/>
              <a:gd name="connsiteY638" fmla="*/ 284291 h 687856"/>
              <a:gd name="connsiteX639" fmla="*/ 469757 w 4103409"/>
              <a:gd name="connsiteY639" fmla="*/ 284291 h 687856"/>
              <a:gd name="connsiteX640" fmla="*/ 469618 w 4103409"/>
              <a:gd name="connsiteY640" fmla="*/ 284040 h 687856"/>
              <a:gd name="connsiteX641" fmla="*/ 469757 w 4103409"/>
              <a:gd name="connsiteY641" fmla="*/ 284040 h 687856"/>
              <a:gd name="connsiteX642" fmla="*/ 469618 w 4103409"/>
              <a:gd name="connsiteY642" fmla="*/ 283788 h 687856"/>
              <a:gd name="connsiteX643" fmla="*/ 469757 w 4103409"/>
              <a:gd name="connsiteY643" fmla="*/ 283788 h 687856"/>
              <a:gd name="connsiteX644" fmla="*/ 469618 w 4103409"/>
              <a:gd name="connsiteY644" fmla="*/ 283536 h 687856"/>
              <a:gd name="connsiteX645" fmla="*/ 469757 w 4103409"/>
              <a:gd name="connsiteY645" fmla="*/ 283536 h 687856"/>
              <a:gd name="connsiteX646" fmla="*/ 469618 w 4103409"/>
              <a:gd name="connsiteY646" fmla="*/ 283285 h 687856"/>
              <a:gd name="connsiteX647" fmla="*/ 469757 w 4103409"/>
              <a:gd name="connsiteY647" fmla="*/ 283285 h 687856"/>
              <a:gd name="connsiteX648" fmla="*/ 469618 w 4103409"/>
              <a:gd name="connsiteY648" fmla="*/ 283033 h 687856"/>
              <a:gd name="connsiteX649" fmla="*/ 469757 w 4103409"/>
              <a:gd name="connsiteY649" fmla="*/ 283033 h 687856"/>
              <a:gd name="connsiteX650" fmla="*/ 469618 w 4103409"/>
              <a:gd name="connsiteY650" fmla="*/ 282782 h 687856"/>
              <a:gd name="connsiteX651" fmla="*/ 469757 w 4103409"/>
              <a:gd name="connsiteY651" fmla="*/ 282782 h 687856"/>
              <a:gd name="connsiteX652" fmla="*/ 469618 w 4103409"/>
              <a:gd name="connsiteY652" fmla="*/ 282530 h 687856"/>
              <a:gd name="connsiteX653" fmla="*/ 469757 w 4103409"/>
              <a:gd name="connsiteY653" fmla="*/ 282530 h 687856"/>
              <a:gd name="connsiteX654" fmla="*/ 469618 w 4103409"/>
              <a:gd name="connsiteY654" fmla="*/ 282279 h 687856"/>
              <a:gd name="connsiteX655" fmla="*/ 469757 w 4103409"/>
              <a:gd name="connsiteY655" fmla="*/ 282279 h 687856"/>
              <a:gd name="connsiteX656" fmla="*/ 469618 w 4103409"/>
              <a:gd name="connsiteY656" fmla="*/ 282027 h 687856"/>
              <a:gd name="connsiteX657" fmla="*/ 469757 w 4103409"/>
              <a:gd name="connsiteY657" fmla="*/ 282027 h 687856"/>
              <a:gd name="connsiteX658" fmla="*/ 469618 w 4103409"/>
              <a:gd name="connsiteY658" fmla="*/ 281776 h 687856"/>
              <a:gd name="connsiteX659" fmla="*/ 469757 w 4103409"/>
              <a:gd name="connsiteY659" fmla="*/ 281776 h 687856"/>
              <a:gd name="connsiteX660" fmla="*/ 469618 w 4103409"/>
              <a:gd name="connsiteY660" fmla="*/ 281524 h 687856"/>
              <a:gd name="connsiteX661" fmla="*/ 469757 w 4103409"/>
              <a:gd name="connsiteY661" fmla="*/ 281524 h 687856"/>
              <a:gd name="connsiteX662" fmla="*/ 469618 w 4103409"/>
              <a:gd name="connsiteY662" fmla="*/ 281273 h 687856"/>
              <a:gd name="connsiteX663" fmla="*/ 469757 w 4103409"/>
              <a:gd name="connsiteY663" fmla="*/ 281273 h 687856"/>
              <a:gd name="connsiteX664" fmla="*/ 469618 w 4103409"/>
              <a:gd name="connsiteY664" fmla="*/ 281021 h 687856"/>
              <a:gd name="connsiteX665" fmla="*/ 469757 w 4103409"/>
              <a:gd name="connsiteY665" fmla="*/ 281021 h 687856"/>
              <a:gd name="connsiteX666" fmla="*/ 469618 w 4103409"/>
              <a:gd name="connsiteY666" fmla="*/ 280770 h 687856"/>
              <a:gd name="connsiteX667" fmla="*/ 469756 w 4103409"/>
              <a:gd name="connsiteY667" fmla="*/ 280770 h 687856"/>
              <a:gd name="connsiteX668" fmla="*/ 1233945 w 4103409"/>
              <a:gd name="connsiteY668" fmla="*/ 279266 h 687856"/>
              <a:gd name="connsiteX669" fmla="*/ 1365020 w 4103409"/>
              <a:gd name="connsiteY669" fmla="*/ 279266 h 687856"/>
              <a:gd name="connsiteX670" fmla="*/ 1366273 w 4103409"/>
              <a:gd name="connsiteY670" fmla="*/ 446240 h 687856"/>
              <a:gd name="connsiteX671" fmla="*/ 1366271 w 4103409"/>
              <a:gd name="connsiteY671" fmla="*/ 446240 h 687856"/>
              <a:gd name="connsiteX672" fmla="*/ 1366273 w 4103409"/>
              <a:gd name="connsiteY672" fmla="*/ 446492 h 687856"/>
              <a:gd name="connsiteX673" fmla="*/ 1366272 w 4103409"/>
              <a:gd name="connsiteY673" fmla="*/ 446492 h 687856"/>
              <a:gd name="connsiteX674" fmla="*/ 1366273 w 4103409"/>
              <a:gd name="connsiteY674" fmla="*/ 446743 h 687856"/>
              <a:gd name="connsiteX675" fmla="*/ 1366271 w 4103409"/>
              <a:gd name="connsiteY675" fmla="*/ 446743 h 687856"/>
              <a:gd name="connsiteX676" fmla="*/ 1366273 w 4103409"/>
              <a:gd name="connsiteY676" fmla="*/ 446995 h 687856"/>
              <a:gd name="connsiteX677" fmla="*/ 1366271 w 4103409"/>
              <a:gd name="connsiteY677" fmla="*/ 446995 h 687856"/>
              <a:gd name="connsiteX678" fmla="*/ 1366273 w 4103409"/>
              <a:gd name="connsiteY678" fmla="*/ 447246 h 687856"/>
              <a:gd name="connsiteX679" fmla="*/ 1366271 w 4103409"/>
              <a:gd name="connsiteY679" fmla="*/ 447246 h 687856"/>
              <a:gd name="connsiteX680" fmla="*/ 1366273 w 4103409"/>
              <a:gd name="connsiteY680" fmla="*/ 447498 h 687856"/>
              <a:gd name="connsiteX681" fmla="*/ 1366271 w 4103409"/>
              <a:gd name="connsiteY681" fmla="*/ 447498 h 687856"/>
              <a:gd name="connsiteX682" fmla="*/ 1366273 w 4103409"/>
              <a:gd name="connsiteY682" fmla="*/ 447749 h 687856"/>
              <a:gd name="connsiteX683" fmla="*/ 1366271 w 4103409"/>
              <a:gd name="connsiteY683" fmla="*/ 447749 h 687856"/>
              <a:gd name="connsiteX684" fmla="*/ 1366273 w 4103409"/>
              <a:gd name="connsiteY684" fmla="*/ 448001 h 687856"/>
              <a:gd name="connsiteX685" fmla="*/ 1366271 w 4103409"/>
              <a:gd name="connsiteY685" fmla="*/ 448001 h 687856"/>
              <a:gd name="connsiteX686" fmla="*/ 1366273 w 4103409"/>
              <a:gd name="connsiteY686" fmla="*/ 448252 h 687856"/>
              <a:gd name="connsiteX687" fmla="*/ 1366271 w 4103409"/>
              <a:gd name="connsiteY687" fmla="*/ 448252 h 687856"/>
              <a:gd name="connsiteX688" fmla="*/ 1366273 w 4103409"/>
              <a:gd name="connsiteY688" fmla="*/ 448504 h 687856"/>
              <a:gd name="connsiteX689" fmla="*/ 1366271 w 4103409"/>
              <a:gd name="connsiteY689" fmla="*/ 448504 h 687856"/>
              <a:gd name="connsiteX690" fmla="*/ 1366273 w 4103409"/>
              <a:gd name="connsiteY690" fmla="*/ 448755 h 687856"/>
              <a:gd name="connsiteX691" fmla="*/ 1366271 w 4103409"/>
              <a:gd name="connsiteY691" fmla="*/ 448755 h 687856"/>
              <a:gd name="connsiteX692" fmla="*/ 1366273 w 4103409"/>
              <a:gd name="connsiteY692" fmla="*/ 449007 h 687856"/>
              <a:gd name="connsiteX693" fmla="*/ 1366271 w 4103409"/>
              <a:gd name="connsiteY693" fmla="*/ 449007 h 687856"/>
              <a:gd name="connsiteX694" fmla="*/ 1366273 w 4103409"/>
              <a:gd name="connsiteY694" fmla="*/ 449258 h 687856"/>
              <a:gd name="connsiteX695" fmla="*/ 1366271 w 4103409"/>
              <a:gd name="connsiteY695" fmla="*/ 449258 h 687856"/>
              <a:gd name="connsiteX696" fmla="*/ 1366273 w 4103409"/>
              <a:gd name="connsiteY696" fmla="*/ 449510 h 687856"/>
              <a:gd name="connsiteX697" fmla="*/ 1366271 w 4103409"/>
              <a:gd name="connsiteY697" fmla="*/ 449510 h 687856"/>
              <a:gd name="connsiteX698" fmla="*/ 1366273 w 4103409"/>
              <a:gd name="connsiteY698" fmla="*/ 449762 h 687856"/>
              <a:gd name="connsiteX699" fmla="*/ 1366271 w 4103409"/>
              <a:gd name="connsiteY699" fmla="*/ 449762 h 687856"/>
              <a:gd name="connsiteX700" fmla="*/ 1366273 w 4103409"/>
              <a:gd name="connsiteY700" fmla="*/ 450013 h 687856"/>
              <a:gd name="connsiteX701" fmla="*/ 1366271 w 4103409"/>
              <a:gd name="connsiteY701" fmla="*/ 450013 h 687856"/>
              <a:gd name="connsiteX702" fmla="*/ 1366273 w 4103409"/>
              <a:gd name="connsiteY702" fmla="*/ 450265 h 687856"/>
              <a:gd name="connsiteX703" fmla="*/ 1366271 w 4103409"/>
              <a:gd name="connsiteY703" fmla="*/ 450265 h 687856"/>
              <a:gd name="connsiteX704" fmla="*/ 1366273 w 4103409"/>
              <a:gd name="connsiteY704" fmla="*/ 450516 h 687856"/>
              <a:gd name="connsiteX705" fmla="*/ 1366271 w 4103409"/>
              <a:gd name="connsiteY705" fmla="*/ 450516 h 687856"/>
              <a:gd name="connsiteX706" fmla="*/ 1366273 w 4103409"/>
              <a:gd name="connsiteY706" fmla="*/ 450768 h 687856"/>
              <a:gd name="connsiteX707" fmla="*/ 1366271 w 4103409"/>
              <a:gd name="connsiteY707" fmla="*/ 450768 h 687856"/>
              <a:gd name="connsiteX708" fmla="*/ 1366273 w 4103409"/>
              <a:gd name="connsiteY708" fmla="*/ 451019 h 687856"/>
              <a:gd name="connsiteX709" fmla="*/ 1366271 w 4103409"/>
              <a:gd name="connsiteY709" fmla="*/ 451019 h 687856"/>
              <a:gd name="connsiteX710" fmla="*/ 1366273 w 4103409"/>
              <a:gd name="connsiteY710" fmla="*/ 451271 h 687856"/>
              <a:gd name="connsiteX711" fmla="*/ 1366271 w 4103409"/>
              <a:gd name="connsiteY711" fmla="*/ 451271 h 687856"/>
              <a:gd name="connsiteX712" fmla="*/ 1366273 w 4103409"/>
              <a:gd name="connsiteY712" fmla="*/ 451523 h 687856"/>
              <a:gd name="connsiteX713" fmla="*/ 1366271 w 4103409"/>
              <a:gd name="connsiteY713" fmla="*/ 451523 h 687856"/>
              <a:gd name="connsiteX714" fmla="*/ 1366273 w 4103409"/>
              <a:gd name="connsiteY714" fmla="*/ 451774 h 687856"/>
              <a:gd name="connsiteX715" fmla="*/ 1366271 w 4103409"/>
              <a:gd name="connsiteY715" fmla="*/ 451774 h 687856"/>
              <a:gd name="connsiteX716" fmla="*/ 1366273 w 4103409"/>
              <a:gd name="connsiteY716" fmla="*/ 452026 h 687856"/>
              <a:gd name="connsiteX717" fmla="*/ 1366271 w 4103409"/>
              <a:gd name="connsiteY717" fmla="*/ 452026 h 687856"/>
              <a:gd name="connsiteX718" fmla="*/ 1366273 w 4103409"/>
              <a:gd name="connsiteY718" fmla="*/ 452277 h 687856"/>
              <a:gd name="connsiteX719" fmla="*/ 1366271 w 4103409"/>
              <a:gd name="connsiteY719" fmla="*/ 452277 h 687856"/>
              <a:gd name="connsiteX720" fmla="*/ 1366273 w 4103409"/>
              <a:gd name="connsiteY720" fmla="*/ 452529 h 687856"/>
              <a:gd name="connsiteX721" fmla="*/ 1366271 w 4103409"/>
              <a:gd name="connsiteY721" fmla="*/ 452529 h 687856"/>
              <a:gd name="connsiteX722" fmla="*/ 1366273 w 4103409"/>
              <a:gd name="connsiteY722" fmla="*/ 452780 h 687856"/>
              <a:gd name="connsiteX723" fmla="*/ 1366271 w 4103409"/>
              <a:gd name="connsiteY723" fmla="*/ 452780 h 687856"/>
              <a:gd name="connsiteX724" fmla="*/ 1366273 w 4103409"/>
              <a:gd name="connsiteY724" fmla="*/ 453032 h 687856"/>
              <a:gd name="connsiteX725" fmla="*/ 1366271 w 4103409"/>
              <a:gd name="connsiteY725" fmla="*/ 453032 h 687856"/>
              <a:gd name="connsiteX726" fmla="*/ 1366273 w 4103409"/>
              <a:gd name="connsiteY726" fmla="*/ 453283 h 687856"/>
              <a:gd name="connsiteX727" fmla="*/ 1366271 w 4103409"/>
              <a:gd name="connsiteY727" fmla="*/ 453283 h 687856"/>
              <a:gd name="connsiteX728" fmla="*/ 1366273 w 4103409"/>
              <a:gd name="connsiteY728" fmla="*/ 453535 h 687856"/>
              <a:gd name="connsiteX729" fmla="*/ 1366271 w 4103409"/>
              <a:gd name="connsiteY729" fmla="*/ 453535 h 687856"/>
              <a:gd name="connsiteX730" fmla="*/ 1366273 w 4103409"/>
              <a:gd name="connsiteY730" fmla="*/ 453786 h 687856"/>
              <a:gd name="connsiteX731" fmla="*/ 1366271 w 4103409"/>
              <a:gd name="connsiteY731" fmla="*/ 453786 h 687856"/>
              <a:gd name="connsiteX732" fmla="*/ 1366273 w 4103409"/>
              <a:gd name="connsiteY732" fmla="*/ 454038 h 687856"/>
              <a:gd name="connsiteX733" fmla="*/ 1366271 w 4103409"/>
              <a:gd name="connsiteY733" fmla="*/ 454038 h 687856"/>
              <a:gd name="connsiteX734" fmla="*/ 1366273 w 4103409"/>
              <a:gd name="connsiteY734" fmla="*/ 454289 h 687856"/>
              <a:gd name="connsiteX735" fmla="*/ 1366271 w 4103409"/>
              <a:gd name="connsiteY735" fmla="*/ 454289 h 687856"/>
              <a:gd name="connsiteX736" fmla="*/ 1366273 w 4103409"/>
              <a:gd name="connsiteY736" fmla="*/ 454541 h 687856"/>
              <a:gd name="connsiteX737" fmla="*/ 1366271 w 4103409"/>
              <a:gd name="connsiteY737" fmla="*/ 454541 h 687856"/>
              <a:gd name="connsiteX738" fmla="*/ 1366273 w 4103409"/>
              <a:gd name="connsiteY738" fmla="*/ 454792 h 687856"/>
              <a:gd name="connsiteX739" fmla="*/ 1366271 w 4103409"/>
              <a:gd name="connsiteY739" fmla="*/ 454792 h 687856"/>
              <a:gd name="connsiteX740" fmla="*/ 1366273 w 4103409"/>
              <a:gd name="connsiteY740" fmla="*/ 455044 h 687856"/>
              <a:gd name="connsiteX741" fmla="*/ 1366271 w 4103409"/>
              <a:gd name="connsiteY741" fmla="*/ 455044 h 687856"/>
              <a:gd name="connsiteX742" fmla="*/ 1366273 w 4103409"/>
              <a:gd name="connsiteY742" fmla="*/ 455296 h 687856"/>
              <a:gd name="connsiteX743" fmla="*/ 1366271 w 4103409"/>
              <a:gd name="connsiteY743" fmla="*/ 455296 h 687856"/>
              <a:gd name="connsiteX744" fmla="*/ 1366273 w 4103409"/>
              <a:gd name="connsiteY744" fmla="*/ 455547 h 687856"/>
              <a:gd name="connsiteX745" fmla="*/ 1366271 w 4103409"/>
              <a:gd name="connsiteY745" fmla="*/ 455547 h 687856"/>
              <a:gd name="connsiteX746" fmla="*/ 1366273 w 4103409"/>
              <a:gd name="connsiteY746" fmla="*/ 455799 h 687856"/>
              <a:gd name="connsiteX747" fmla="*/ 1366271 w 4103409"/>
              <a:gd name="connsiteY747" fmla="*/ 455799 h 687856"/>
              <a:gd name="connsiteX748" fmla="*/ 1366273 w 4103409"/>
              <a:gd name="connsiteY748" fmla="*/ 456050 h 687856"/>
              <a:gd name="connsiteX749" fmla="*/ 1366271 w 4103409"/>
              <a:gd name="connsiteY749" fmla="*/ 456050 h 687856"/>
              <a:gd name="connsiteX750" fmla="*/ 1366273 w 4103409"/>
              <a:gd name="connsiteY750" fmla="*/ 456302 h 687856"/>
              <a:gd name="connsiteX751" fmla="*/ 1366271 w 4103409"/>
              <a:gd name="connsiteY751" fmla="*/ 456302 h 687856"/>
              <a:gd name="connsiteX752" fmla="*/ 1366273 w 4103409"/>
              <a:gd name="connsiteY752" fmla="*/ 456553 h 687856"/>
              <a:gd name="connsiteX753" fmla="*/ 1366271 w 4103409"/>
              <a:gd name="connsiteY753" fmla="*/ 456553 h 687856"/>
              <a:gd name="connsiteX754" fmla="*/ 1366273 w 4103409"/>
              <a:gd name="connsiteY754" fmla="*/ 456805 h 687856"/>
              <a:gd name="connsiteX755" fmla="*/ 1366271 w 4103409"/>
              <a:gd name="connsiteY755" fmla="*/ 456805 h 687856"/>
              <a:gd name="connsiteX756" fmla="*/ 1366273 w 4103409"/>
              <a:gd name="connsiteY756" fmla="*/ 457056 h 687856"/>
              <a:gd name="connsiteX757" fmla="*/ 1366271 w 4103409"/>
              <a:gd name="connsiteY757" fmla="*/ 457056 h 687856"/>
              <a:gd name="connsiteX758" fmla="*/ 1366273 w 4103409"/>
              <a:gd name="connsiteY758" fmla="*/ 457308 h 687856"/>
              <a:gd name="connsiteX759" fmla="*/ 1366271 w 4103409"/>
              <a:gd name="connsiteY759" fmla="*/ 457308 h 687856"/>
              <a:gd name="connsiteX760" fmla="*/ 1366273 w 4103409"/>
              <a:gd name="connsiteY760" fmla="*/ 457560 h 687856"/>
              <a:gd name="connsiteX761" fmla="*/ 1366271 w 4103409"/>
              <a:gd name="connsiteY761" fmla="*/ 457560 h 687856"/>
              <a:gd name="connsiteX762" fmla="*/ 1366273 w 4103409"/>
              <a:gd name="connsiteY762" fmla="*/ 457811 h 687856"/>
              <a:gd name="connsiteX763" fmla="*/ 1366271 w 4103409"/>
              <a:gd name="connsiteY763" fmla="*/ 457811 h 687856"/>
              <a:gd name="connsiteX764" fmla="*/ 1366273 w 4103409"/>
              <a:gd name="connsiteY764" fmla="*/ 458063 h 687856"/>
              <a:gd name="connsiteX765" fmla="*/ 1366271 w 4103409"/>
              <a:gd name="connsiteY765" fmla="*/ 458063 h 687856"/>
              <a:gd name="connsiteX766" fmla="*/ 1366273 w 4103409"/>
              <a:gd name="connsiteY766" fmla="*/ 458314 h 687856"/>
              <a:gd name="connsiteX767" fmla="*/ 1366271 w 4103409"/>
              <a:gd name="connsiteY767" fmla="*/ 458314 h 687856"/>
              <a:gd name="connsiteX768" fmla="*/ 1366273 w 4103409"/>
              <a:gd name="connsiteY768" fmla="*/ 458566 h 687856"/>
              <a:gd name="connsiteX769" fmla="*/ 1366271 w 4103409"/>
              <a:gd name="connsiteY769" fmla="*/ 458566 h 687856"/>
              <a:gd name="connsiteX770" fmla="*/ 1366273 w 4103409"/>
              <a:gd name="connsiteY770" fmla="*/ 458817 h 687856"/>
              <a:gd name="connsiteX771" fmla="*/ 1366271 w 4103409"/>
              <a:gd name="connsiteY771" fmla="*/ 458817 h 687856"/>
              <a:gd name="connsiteX772" fmla="*/ 1366273 w 4103409"/>
              <a:gd name="connsiteY772" fmla="*/ 459069 h 687856"/>
              <a:gd name="connsiteX773" fmla="*/ 1366271 w 4103409"/>
              <a:gd name="connsiteY773" fmla="*/ 459069 h 687856"/>
              <a:gd name="connsiteX774" fmla="*/ 1366273 w 4103409"/>
              <a:gd name="connsiteY774" fmla="*/ 459320 h 687856"/>
              <a:gd name="connsiteX775" fmla="*/ 1366271 w 4103409"/>
              <a:gd name="connsiteY775" fmla="*/ 459320 h 687856"/>
              <a:gd name="connsiteX776" fmla="*/ 1366273 w 4103409"/>
              <a:gd name="connsiteY776" fmla="*/ 459572 h 687856"/>
              <a:gd name="connsiteX777" fmla="*/ 1366271 w 4103409"/>
              <a:gd name="connsiteY777" fmla="*/ 459572 h 687856"/>
              <a:gd name="connsiteX778" fmla="*/ 1366273 w 4103409"/>
              <a:gd name="connsiteY778" fmla="*/ 459823 h 687856"/>
              <a:gd name="connsiteX779" fmla="*/ 1366271 w 4103409"/>
              <a:gd name="connsiteY779" fmla="*/ 459823 h 687856"/>
              <a:gd name="connsiteX780" fmla="*/ 1366273 w 4103409"/>
              <a:gd name="connsiteY780" fmla="*/ 460075 h 687856"/>
              <a:gd name="connsiteX781" fmla="*/ 1366271 w 4103409"/>
              <a:gd name="connsiteY781" fmla="*/ 460075 h 687856"/>
              <a:gd name="connsiteX782" fmla="*/ 1366273 w 4103409"/>
              <a:gd name="connsiteY782" fmla="*/ 460326 h 687856"/>
              <a:gd name="connsiteX783" fmla="*/ 1366271 w 4103409"/>
              <a:gd name="connsiteY783" fmla="*/ 460326 h 687856"/>
              <a:gd name="connsiteX784" fmla="*/ 1366273 w 4103409"/>
              <a:gd name="connsiteY784" fmla="*/ 460578 h 687856"/>
              <a:gd name="connsiteX785" fmla="*/ 1366271 w 4103409"/>
              <a:gd name="connsiteY785" fmla="*/ 460578 h 687856"/>
              <a:gd name="connsiteX786" fmla="*/ 1366273 w 4103409"/>
              <a:gd name="connsiteY786" fmla="*/ 460829 h 687856"/>
              <a:gd name="connsiteX787" fmla="*/ 1366271 w 4103409"/>
              <a:gd name="connsiteY787" fmla="*/ 460829 h 687856"/>
              <a:gd name="connsiteX788" fmla="*/ 1366273 w 4103409"/>
              <a:gd name="connsiteY788" fmla="*/ 461081 h 687856"/>
              <a:gd name="connsiteX789" fmla="*/ 1366271 w 4103409"/>
              <a:gd name="connsiteY789" fmla="*/ 461081 h 687856"/>
              <a:gd name="connsiteX790" fmla="*/ 1366273 w 4103409"/>
              <a:gd name="connsiteY790" fmla="*/ 461333 h 687856"/>
              <a:gd name="connsiteX791" fmla="*/ 1366271 w 4103409"/>
              <a:gd name="connsiteY791" fmla="*/ 461333 h 687856"/>
              <a:gd name="connsiteX792" fmla="*/ 1366273 w 4103409"/>
              <a:gd name="connsiteY792" fmla="*/ 461584 h 687856"/>
              <a:gd name="connsiteX793" fmla="*/ 1366271 w 4103409"/>
              <a:gd name="connsiteY793" fmla="*/ 461584 h 687856"/>
              <a:gd name="connsiteX794" fmla="*/ 1366273 w 4103409"/>
              <a:gd name="connsiteY794" fmla="*/ 461836 h 687856"/>
              <a:gd name="connsiteX795" fmla="*/ 1366271 w 4103409"/>
              <a:gd name="connsiteY795" fmla="*/ 461836 h 687856"/>
              <a:gd name="connsiteX796" fmla="*/ 1366273 w 4103409"/>
              <a:gd name="connsiteY796" fmla="*/ 462087 h 687856"/>
              <a:gd name="connsiteX797" fmla="*/ 1366271 w 4103409"/>
              <a:gd name="connsiteY797" fmla="*/ 462087 h 687856"/>
              <a:gd name="connsiteX798" fmla="*/ 1366273 w 4103409"/>
              <a:gd name="connsiteY798" fmla="*/ 462339 h 687856"/>
              <a:gd name="connsiteX799" fmla="*/ 1366271 w 4103409"/>
              <a:gd name="connsiteY799" fmla="*/ 462339 h 687856"/>
              <a:gd name="connsiteX800" fmla="*/ 1366273 w 4103409"/>
              <a:gd name="connsiteY800" fmla="*/ 462590 h 687856"/>
              <a:gd name="connsiteX801" fmla="*/ 1366271 w 4103409"/>
              <a:gd name="connsiteY801" fmla="*/ 462590 h 687856"/>
              <a:gd name="connsiteX802" fmla="*/ 1366273 w 4103409"/>
              <a:gd name="connsiteY802" fmla="*/ 462842 h 687856"/>
              <a:gd name="connsiteX803" fmla="*/ 1366271 w 4103409"/>
              <a:gd name="connsiteY803" fmla="*/ 462842 h 687856"/>
              <a:gd name="connsiteX804" fmla="*/ 1366273 w 4103409"/>
              <a:gd name="connsiteY804" fmla="*/ 463093 h 687856"/>
              <a:gd name="connsiteX805" fmla="*/ 1366271 w 4103409"/>
              <a:gd name="connsiteY805" fmla="*/ 463093 h 687856"/>
              <a:gd name="connsiteX806" fmla="*/ 1366273 w 4103409"/>
              <a:gd name="connsiteY806" fmla="*/ 463345 h 687856"/>
              <a:gd name="connsiteX807" fmla="*/ 1366271 w 4103409"/>
              <a:gd name="connsiteY807" fmla="*/ 463345 h 687856"/>
              <a:gd name="connsiteX808" fmla="*/ 1366273 w 4103409"/>
              <a:gd name="connsiteY808" fmla="*/ 463597 h 687856"/>
              <a:gd name="connsiteX809" fmla="*/ 1366271 w 4103409"/>
              <a:gd name="connsiteY809" fmla="*/ 463597 h 687856"/>
              <a:gd name="connsiteX810" fmla="*/ 1366273 w 4103409"/>
              <a:gd name="connsiteY810" fmla="*/ 463848 h 687856"/>
              <a:gd name="connsiteX811" fmla="*/ 1366271 w 4103409"/>
              <a:gd name="connsiteY811" fmla="*/ 463848 h 687856"/>
              <a:gd name="connsiteX812" fmla="*/ 1366273 w 4103409"/>
              <a:gd name="connsiteY812" fmla="*/ 464100 h 687856"/>
              <a:gd name="connsiteX813" fmla="*/ 1366271 w 4103409"/>
              <a:gd name="connsiteY813" fmla="*/ 464100 h 687856"/>
              <a:gd name="connsiteX814" fmla="*/ 1366273 w 4103409"/>
              <a:gd name="connsiteY814" fmla="*/ 464351 h 687856"/>
              <a:gd name="connsiteX815" fmla="*/ 1366271 w 4103409"/>
              <a:gd name="connsiteY815" fmla="*/ 464351 h 687856"/>
              <a:gd name="connsiteX816" fmla="*/ 1366273 w 4103409"/>
              <a:gd name="connsiteY816" fmla="*/ 464603 h 687856"/>
              <a:gd name="connsiteX817" fmla="*/ 1366271 w 4103409"/>
              <a:gd name="connsiteY817" fmla="*/ 464603 h 687856"/>
              <a:gd name="connsiteX818" fmla="*/ 1366273 w 4103409"/>
              <a:gd name="connsiteY818" fmla="*/ 464854 h 687856"/>
              <a:gd name="connsiteX819" fmla="*/ 1366271 w 4103409"/>
              <a:gd name="connsiteY819" fmla="*/ 464854 h 687856"/>
              <a:gd name="connsiteX820" fmla="*/ 1366273 w 4103409"/>
              <a:gd name="connsiteY820" fmla="*/ 465106 h 687856"/>
              <a:gd name="connsiteX821" fmla="*/ 1366271 w 4103409"/>
              <a:gd name="connsiteY821" fmla="*/ 465106 h 687856"/>
              <a:gd name="connsiteX822" fmla="*/ 1366273 w 4103409"/>
              <a:gd name="connsiteY822" fmla="*/ 465357 h 687856"/>
              <a:gd name="connsiteX823" fmla="*/ 1366271 w 4103409"/>
              <a:gd name="connsiteY823" fmla="*/ 465357 h 687856"/>
              <a:gd name="connsiteX824" fmla="*/ 1366273 w 4103409"/>
              <a:gd name="connsiteY824" fmla="*/ 465609 h 687856"/>
              <a:gd name="connsiteX825" fmla="*/ 1366271 w 4103409"/>
              <a:gd name="connsiteY825" fmla="*/ 465609 h 687856"/>
              <a:gd name="connsiteX826" fmla="*/ 1366273 w 4103409"/>
              <a:gd name="connsiteY826" fmla="*/ 465860 h 687856"/>
              <a:gd name="connsiteX827" fmla="*/ 1366271 w 4103409"/>
              <a:gd name="connsiteY827" fmla="*/ 465860 h 687856"/>
              <a:gd name="connsiteX828" fmla="*/ 1366273 w 4103409"/>
              <a:gd name="connsiteY828" fmla="*/ 466112 h 687856"/>
              <a:gd name="connsiteX829" fmla="*/ 1366271 w 4103409"/>
              <a:gd name="connsiteY829" fmla="*/ 466112 h 687856"/>
              <a:gd name="connsiteX830" fmla="*/ 1366273 w 4103409"/>
              <a:gd name="connsiteY830" fmla="*/ 466363 h 687856"/>
              <a:gd name="connsiteX831" fmla="*/ 1366271 w 4103409"/>
              <a:gd name="connsiteY831" fmla="*/ 466363 h 687856"/>
              <a:gd name="connsiteX832" fmla="*/ 1366273 w 4103409"/>
              <a:gd name="connsiteY832" fmla="*/ 466615 h 687856"/>
              <a:gd name="connsiteX833" fmla="*/ 1243130 w 4103409"/>
              <a:gd name="connsiteY833" fmla="*/ 466615 h 687856"/>
              <a:gd name="connsiteX834" fmla="*/ 1243134 w 4103409"/>
              <a:gd name="connsiteY834" fmla="*/ 466363 h 687856"/>
              <a:gd name="connsiteX835" fmla="*/ 1243130 w 4103409"/>
              <a:gd name="connsiteY835" fmla="*/ 466363 h 687856"/>
              <a:gd name="connsiteX836" fmla="*/ 1243134 w 4103409"/>
              <a:gd name="connsiteY836" fmla="*/ 466112 h 687856"/>
              <a:gd name="connsiteX837" fmla="*/ 1243130 w 4103409"/>
              <a:gd name="connsiteY837" fmla="*/ 466112 h 687856"/>
              <a:gd name="connsiteX838" fmla="*/ 1243134 w 4103409"/>
              <a:gd name="connsiteY838" fmla="*/ 465860 h 687856"/>
              <a:gd name="connsiteX839" fmla="*/ 1243130 w 4103409"/>
              <a:gd name="connsiteY839" fmla="*/ 465860 h 687856"/>
              <a:gd name="connsiteX840" fmla="*/ 1243134 w 4103409"/>
              <a:gd name="connsiteY840" fmla="*/ 465609 h 687856"/>
              <a:gd name="connsiteX841" fmla="*/ 1243130 w 4103409"/>
              <a:gd name="connsiteY841" fmla="*/ 465609 h 687856"/>
              <a:gd name="connsiteX842" fmla="*/ 1243134 w 4103409"/>
              <a:gd name="connsiteY842" fmla="*/ 465357 h 687856"/>
              <a:gd name="connsiteX843" fmla="*/ 1243130 w 4103409"/>
              <a:gd name="connsiteY843" fmla="*/ 465357 h 687856"/>
              <a:gd name="connsiteX844" fmla="*/ 1243134 w 4103409"/>
              <a:gd name="connsiteY844" fmla="*/ 465106 h 687856"/>
              <a:gd name="connsiteX845" fmla="*/ 1243130 w 4103409"/>
              <a:gd name="connsiteY845" fmla="*/ 465106 h 687856"/>
              <a:gd name="connsiteX846" fmla="*/ 1243134 w 4103409"/>
              <a:gd name="connsiteY846" fmla="*/ 464854 h 687856"/>
              <a:gd name="connsiteX847" fmla="*/ 1243130 w 4103409"/>
              <a:gd name="connsiteY847" fmla="*/ 464854 h 687856"/>
              <a:gd name="connsiteX848" fmla="*/ 1243134 w 4103409"/>
              <a:gd name="connsiteY848" fmla="*/ 464603 h 687856"/>
              <a:gd name="connsiteX849" fmla="*/ 1243130 w 4103409"/>
              <a:gd name="connsiteY849" fmla="*/ 464603 h 687856"/>
              <a:gd name="connsiteX850" fmla="*/ 1243134 w 4103409"/>
              <a:gd name="connsiteY850" fmla="*/ 464351 h 687856"/>
              <a:gd name="connsiteX851" fmla="*/ 1243130 w 4103409"/>
              <a:gd name="connsiteY851" fmla="*/ 464351 h 687856"/>
              <a:gd name="connsiteX852" fmla="*/ 1243134 w 4103409"/>
              <a:gd name="connsiteY852" fmla="*/ 464100 h 687856"/>
              <a:gd name="connsiteX853" fmla="*/ 1243130 w 4103409"/>
              <a:gd name="connsiteY853" fmla="*/ 464100 h 687856"/>
              <a:gd name="connsiteX854" fmla="*/ 1243134 w 4103409"/>
              <a:gd name="connsiteY854" fmla="*/ 463848 h 687856"/>
              <a:gd name="connsiteX855" fmla="*/ 1243130 w 4103409"/>
              <a:gd name="connsiteY855" fmla="*/ 463848 h 687856"/>
              <a:gd name="connsiteX856" fmla="*/ 1243134 w 4103409"/>
              <a:gd name="connsiteY856" fmla="*/ 463597 h 687856"/>
              <a:gd name="connsiteX857" fmla="*/ 1243130 w 4103409"/>
              <a:gd name="connsiteY857" fmla="*/ 463597 h 687856"/>
              <a:gd name="connsiteX858" fmla="*/ 1243134 w 4103409"/>
              <a:gd name="connsiteY858" fmla="*/ 463345 h 687856"/>
              <a:gd name="connsiteX859" fmla="*/ 1243130 w 4103409"/>
              <a:gd name="connsiteY859" fmla="*/ 463345 h 687856"/>
              <a:gd name="connsiteX860" fmla="*/ 1243134 w 4103409"/>
              <a:gd name="connsiteY860" fmla="*/ 463093 h 687856"/>
              <a:gd name="connsiteX861" fmla="*/ 1243130 w 4103409"/>
              <a:gd name="connsiteY861" fmla="*/ 463093 h 687856"/>
              <a:gd name="connsiteX862" fmla="*/ 1243134 w 4103409"/>
              <a:gd name="connsiteY862" fmla="*/ 462842 h 687856"/>
              <a:gd name="connsiteX863" fmla="*/ 1243130 w 4103409"/>
              <a:gd name="connsiteY863" fmla="*/ 462842 h 687856"/>
              <a:gd name="connsiteX864" fmla="*/ 1243134 w 4103409"/>
              <a:gd name="connsiteY864" fmla="*/ 462590 h 687856"/>
              <a:gd name="connsiteX865" fmla="*/ 1243130 w 4103409"/>
              <a:gd name="connsiteY865" fmla="*/ 462590 h 687856"/>
              <a:gd name="connsiteX866" fmla="*/ 1243134 w 4103409"/>
              <a:gd name="connsiteY866" fmla="*/ 462339 h 687856"/>
              <a:gd name="connsiteX867" fmla="*/ 1243130 w 4103409"/>
              <a:gd name="connsiteY867" fmla="*/ 462339 h 687856"/>
              <a:gd name="connsiteX868" fmla="*/ 1243134 w 4103409"/>
              <a:gd name="connsiteY868" fmla="*/ 462087 h 687856"/>
              <a:gd name="connsiteX869" fmla="*/ 1243130 w 4103409"/>
              <a:gd name="connsiteY869" fmla="*/ 462087 h 687856"/>
              <a:gd name="connsiteX870" fmla="*/ 1243134 w 4103409"/>
              <a:gd name="connsiteY870" fmla="*/ 461836 h 687856"/>
              <a:gd name="connsiteX871" fmla="*/ 1243130 w 4103409"/>
              <a:gd name="connsiteY871" fmla="*/ 461836 h 687856"/>
              <a:gd name="connsiteX872" fmla="*/ 1243134 w 4103409"/>
              <a:gd name="connsiteY872" fmla="*/ 461584 h 687856"/>
              <a:gd name="connsiteX873" fmla="*/ 1243130 w 4103409"/>
              <a:gd name="connsiteY873" fmla="*/ 461584 h 687856"/>
              <a:gd name="connsiteX874" fmla="*/ 1243134 w 4103409"/>
              <a:gd name="connsiteY874" fmla="*/ 461333 h 687856"/>
              <a:gd name="connsiteX875" fmla="*/ 1243130 w 4103409"/>
              <a:gd name="connsiteY875" fmla="*/ 461333 h 687856"/>
              <a:gd name="connsiteX876" fmla="*/ 1243134 w 4103409"/>
              <a:gd name="connsiteY876" fmla="*/ 461081 h 687856"/>
              <a:gd name="connsiteX877" fmla="*/ 1243130 w 4103409"/>
              <a:gd name="connsiteY877" fmla="*/ 461081 h 687856"/>
              <a:gd name="connsiteX878" fmla="*/ 1243134 w 4103409"/>
              <a:gd name="connsiteY878" fmla="*/ 460829 h 687856"/>
              <a:gd name="connsiteX879" fmla="*/ 1243130 w 4103409"/>
              <a:gd name="connsiteY879" fmla="*/ 460829 h 687856"/>
              <a:gd name="connsiteX880" fmla="*/ 1243134 w 4103409"/>
              <a:gd name="connsiteY880" fmla="*/ 460578 h 687856"/>
              <a:gd name="connsiteX881" fmla="*/ 1243130 w 4103409"/>
              <a:gd name="connsiteY881" fmla="*/ 460578 h 687856"/>
              <a:gd name="connsiteX882" fmla="*/ 1243134 w 4103409"/>
              <a:gd name="connsiteY882" fmla="*/ 460326 h 687856"/>
              <a:gd name="connsiteX883" fmla="*/ 1243130 w 4103409"/>
              <a:gd name="connsiteY883" fmla="*/ 460326 h 687856"/>
              <a:gd name="connsiteX884" fmla="*/ 1243134 w 4103409"/>
              <a:gd name="connsiteY884" fmla="*/ 460075 h 687856"/>
              <a:gd name="connsiteX885" fmla="*/ 1243130 w 4103409"/>
              <a:gd name="connsiteY885" fmla="*/ 460075 h 687856"/>
              <a:gd name="connsiteX886" fmla="*/ 1243134 w 4103409"/>
              <a:gd name="connsiteY886" fmla="*/ 459823 h 687856"/>
              <a:gd name="connsiteX887" fmla="*/ 1243130 w 4103409"/>
              <a:gd name="connsiteY887" fmla="*/ 459823 h 687856"/>
              <a:gd name="connsiteX888" fmla="*/ 1243134 w 4103409"/>
              <a:gd name="connsiteY888" fmla="*/ 459572 h 687856"/>
              <a:gd name="connsiteX889" fmla="*/ 1243130 w 4103409"/>
              <a:gd name="connsiteY889" fmla="*/ 459572 h 687856"/>
              <a:gd name="connsiteX890" fmla="*/ 1243134 w 4103409"/>
              <a:gd name="connsiteY890" fmla="*/ 459320 h 687856"/>
              <a:gd name="connsiteX891" fmla="*/ 1243130 w 4103409"/>
              <a:gd name="connsiteY891" fmla="*/ 459320 h 687856"/>
              <a:gd name="connsiteX892" fmla="*/ 1243134 w 4103409"/>
              <a:gd name="connsiteY892" fmla="*/ 459069 h 687856"/>
              <a:gd name="connsiteX893" fmla="*/ 1243130 w 4103409"/>
              <a:gd name="connsiteY893" fmla="*/ 459069 h 687856"/>
              <a:gd name="connsiteX894" fmla="*/ 1243134 w 4103409"/>
              <a:gd name="connsiteY894" fmla="*/ 458817 h 687856"/>
              <a:gd name="connsiteX895" fmla="*/ 1243130 w 4103409"/>
              <a:gd name="connsiteY895" fmla="*/ 458817 h 687856"/>
              <a:gd name="connsiteX896" fmla="*/ 1243134 w 4103409"/>
              <a:gd name="connsiteY896" fmla="*/ 458566 h 687856"/>
              <a:gd name="connsiteX897" fmla="*/ 1243130 w 4103409"/>
              <a:gd name="connsiteY897" fmla="*/ 458566 h 687856"/>
              <a:gd name="connsiteX898" fmla="*/ 1243134 w 4103409"/>
              <a:gd name="connsiteY898" fmla="*/ 458314 h 687856"/>
              <a:gd name="connsiteX899" fmla="*/ 1243130 w 4103409"/>
              <a:gd name="connsiteY899" fmla="*/ 458314 h 687856"/>
              <a:gd name="connsiteX900" fmla="*/ 1243134 w 4103409"/>
              <a:gd name="connsiteY900" fmla="*/ 458063 h 687856"/>
              <a:gd name="connsiteX901" fmla="*/ 1243130 w 4103409"/>
              <a:gd name="connsiteY901" fmla="*/ 458063 h 687856"/>
              <a:gd name="connsiteX902" fmla="*/ 1243134 w 4103409"/>
              <a:gd name="connsiteY902" fmla="*/ 457811 h 687856"/>
              <a:gd name="connsiteX903" fmla="*/ 1243130 w 4103409"/>
              <a:gd name="connsiteY903" fmla="*/ 457811 h 687856"/>
              <a:gd name="connsiteX904" fmla="*/ 1243134 w 4103409"/>
              <a:gd name="connsiteY904" fmla="*/ 457560 h 687856"/>
              <a:gd name="connsiteX905" fmla="*/ 1243130 w 4103409"/>
              <a:gd name="connsiteY905" fmla="*/ 457560 h 687856"/>
              <a:gd name="connsiteX906" fmla="*/ 1243134 w 4103409"/>
              <a:gd name="connsiteY906" fmla="*/ 457308 h 687856"/>
              <a:gd name="connsiteX907" fmla="*/ 1243130 w 4103409"/>
              <a:gd name="connsiteY907" fmla="*/ 457308 h 687856"/>
              <a:gd name="connsiteX908" fmla="*/ 1243134 w 4103409"/>
              <a:gd name="connsiteY908" fmla="*/ 457056 h 687856"/>
              <a:gd name="connsiteX909" fmla="*/ 1243130 w 4103409"/>
              <a:gd name="connsiteY909" fmla="*/ 457056 h 687856"/>
              <a:gd name="connsiteX910" fmla="*/ 1243134 w 4103409"/>
              <a:gd name="connsiteY910" fmla="*/ 456805 h 687856"/>
              <a:gd name="connsiteX911" fmla="*/ 1243130 w 4103409"/>
              <a:gd name="connsiteY911" fmla="*/ 456805 h 687856"/>
              <a:gd name="connsiteX912" fmla="*/ 1243134 w 4103409"/>
              <a:gd name="connsiteY912" fmla="*/ 456553 h 687856"/>
              <a:gd name="connsiteX913" fmla="*/ 1243130 w 4103409"/>
              <a:gd name="connsiteY913" fmla="*/ 456553 h 687856"/>
              <a:gd name="connsiteX914" fmla="*/ 1243134 w 4103409"/>
              <a:gd name="connsiteY914" fmla="*/ 456302 h 687856"/>
              <a:gd name="connsiteX915" fmla="*/ 1243130 w 4103409"/>
              <a:gd name="connsiteY915" fmla="*/ 456302 h 687856"/>
              <a:gd name="connsiteX916" fmla="*/ 1243134 w 4103409"/>
              <a:gd name="connsiteY916" fmla="*/ 456050 h 687856"/>
              <a:gd name="connsiteX917" fmla="*/ 1243130 w 4103409"/>
              <a:gd name="connsiteY917" fmla="*/ 456050 h 687856"/>
              <a:gd name="connsiteX918" fmla="*/ 1243134 w 4103409"/>
              <a:gd name="connsiteY918" fmla="*/ 455799 h 687856"/>
              <a:gd name="connsiteX919" fmla="*/ 1243130 w 4103409"/>
              <a:gd name="connsiteY919" fmla="*/ 455799 h 687856"/>
              <a:gd name="connsiteX920" fmla="*/ 1243134 w 4103409"/>
              <a:gd name="connsiteY920" fmla="*/ 455547 h 687856"/>
              <a:gd name="connsiteX921" fmla="*/ 1243130 w 4103409"/>
              <a:gd name="connsiteY921" fmla="*/ 455547 h 687856"/>
              <a:gd name="connsiteX922" fmla="*/ 1243134 w 4103409"/>
              <a:gd name="connsiteY922" fmla="*/ 455296 h 687856"/>
              <a:gd name="connsiteX923" fmla="*/ 1243130 w 4103409"/>
              <a:gd name="connsiteY923" fmla="*/ 455296 h 687856"/>
              <a:gd name="connsiteX924" fmla="*/ 1243134 w 4103409"/>
              <a:gd name="connsiteY924" fmla="*/ 455044 h 687856"/>
              <a:gd name="connsiteX925" fmla="*/ 1243130 w 4103409"/>
              <a:gd name="connsiteY925" fmla="*/ 455044 h 687856"/>
              <a:gd name="connsiteX926" fmla="*/ 1243134 w 4103409"/>
              <a:gd name="connsiteY926" fmla="*/ 454792 h 687856"/>
              <a:gd name="connsiteX927" fmla="*/ 1243130 w 4103409"/>
              <a:gd name="connsiteY927" fmla="*/ 454792 h 687856"/>
              <a:gd name="connsiteX928" fmla="*/ 1243134 w 4103409"/>
              <a:gd name="connsiteY928" fmla="*/ 454541 h 687856"/>
              <a:gd name="connsiteX929" fmla="*/ 1243130 w 4103409"/>
              <a:gd name="connsiteY929" fmla="*/ 454541 h 687856"/>
              <a:gd name="connsiteX930" fmla="*/ 1243134 w 4103409"/>
              <a:gd name="connsiteY930" fmla="*/ 454289 h 687856"/>
              <a:gd name="connsiteX931" fmla="*/ 1243130 w 4103409"/>
              <a:gd name="connsiteY931" fmla="*/ 454289 h 687856"/>
              <a:gd name="connsiteX932" fmla="*/ 1243134 w 4103409"/>
              <a:gd name="connsiteY932" fmla="*/ 454038 h 687856"/>
              <a:gd name="connsiteX933" fmla="*/ 1243130 w 4103409"/>
              <a:gd name="connsiteY933" fmla="*/ 454038 h 687856"/>
              <a:gd name="connsiteX934" fmla="*/ 1243134 w 4103409"/>
              <a:gd name="connsiteY934" fmla="*/ 453786 h 687856"/>
              <a:gd name="connsiteX935" fmla="*/ 1243130 w 4103409"/>
              <a:gd name="connsiteY935" fmla="*/ 453786 h 687856"/>
              <a:gd name="connsiteX936" fmla="*/ 1243134 w 4103409"/>
              <a:gd name="connsiteY936" fmla="*/ 453535 h 687856"/>
              <a:gd name="connsiteX937" fmla="*/ 1243130 w 4103409"/>
              <a:gd name="connsiteY937" fmla="*/ 453535 h 687856"/>
              <a:gd name="connsiteX938" fmla="*/ 1243134 w 4103409"/>
              <a:gd name="connsiteY938" fmla="*/ 453283 h 687856"/>
              <a:gd name="connsiteX939" fmla="*/ 1243130 w 4103409"/>
              <a:gd name="connsiteY939" fmla="*/ 453283 h 687856"/>
              <a:gd name="connsiteX940" fmla="*/ 1243134 w 4103409"/>
              <a:gd name="connsiteY940" fmla="*/ 453032 h 687856"/>
              <a:gd name="connsiteX941" fmla="*/ 1243130 w 4103409"/>
              <a:gd name="connsiteY941" fmla="*/ 453032 h 687856"/>
              <a:gd name="connsiteX942" fmla="*/ 1243134 w 4103409"/>
              <a:gd name="connsiteY942" fmla="*/ 452780 h 687856"/>
              <a:gd name="connsiteX943" fmla="*/ 1243130 w 4103409"/>
              <a:gd name="connsiteY943" fmla="*/ 452780 h 687856"/>
              <a:gd name="connsiteX944" fmla="*/ 1243134 w 4103409"/>
              <a:gd name="connsiteY944" fmla="*/ 452529 h 687856"/>
              <a:gd name="connsiteX945" fmla="*/ 1243130 w 4103409"/>
              <a:gd name="connsiteY945" fmla="*/ 452529 h 687856"/>
              <a:gd name="connsiteX946" fmla="*/ 1243134 w 4103409"/>
              <a:gd name="connsiteY946" fmla="*/ 452277 h 687856"/>
              <a:gd name="connsiteX947" fmla="*/ 1243130 w 4103409"/>
              <a:gd name="connsiteY947" fmla="*/ 452277 h 687856"/>
              <a:gd name="connsiteX948" fmla="*/ 1243134 w 4103409"/>
              <a:gd name="connsiteY948" fmla="*/ 452026 h 687856"/>
              <a:gd name="connsiteX949" fmla="*/ 1243130 w 4103409"/>
              <a:gd name="connsiteY949" fmla="*/ 452026 h 687856"/>
              <a:gd name="connsiteX950" fmla="*/ 1243134 w 4103409"/>
              <a:gd name="connsiteY950" fmla="*/ 451774 h 687856"/>
              <a:gd name="connsiteX951" fmla="*/ 1243130 w 4103409"/>
              <a:gd name="connsiteY951" fmla="*/ 451774 h 687856"/>
              <a:gd name="connsiteX952" fmla="*/ 1243134 w 4103409"/>
              <a:gd name="connsiteY952" fmla="*/ 451523 h 687856"/>
              <a:gd name="connsiteX953" fmla="*/ 1243130 w 4103409"/>
              <a:gd name="connsiteY953" fmla="*/ 451523 h 687856"/>
              <a:gd name="connsiteX954" fmla="*/ 1243134 w 4103409"/>
              <a:gd name="connsiteY954" fmla="*/ 451271 h 687856"/>
              <a:gd name="connsiteX955" fmla="*/ 1243130 w 4103409"/>
              <a:gd name="connsiteY955" fmla="*/ 451271 h 687856"/>
              <a:gd name="connsiteX956" fmla="*/ 1243134 w 4103409"/>
              <a:gd name="connsiteY956" fmla="*/ 451019 h 687856"/>
              <a:gd name="connsiteX957" fmla="*/ 1243130 w 4103409"/>
              <a:gd name="connsiteY957" fmla="*/ 451019 h 687856"/>
              <a:gd name="connsiteX958" fmla="*/ 1243134 w 4103409"/>
              <a:gd name="connsiteY958" fmla="*/ 450768 h 687856"/>
              <a:gd name="connsiteX959" fmla="*/ 1243130 w 4103409"/>
              <a:gd name="connsiteY959" fmla="*/ 450768 h 687856"/>
              <a:gd name="connsiteX960" fmla="*/ 1243134 w 4103409"/>
              <a:gd name="connsiteY960" fmla="*/ 450516 h 687856"/>
              <a:gd name="connsiteX961" fmla="*/ 1243130 w 4103409"/>
              <a:gd name="connsiteY961" fmla="*/ 450516 h 687856"/>
              <a:gd name="connsiteX962" fmla="*/ 1243134 w 4103409"/>
              <a:gd name="connsiteY962" fmla="*/ 450265 h 687856"/>
              <a:gd name="connsiteX963" fmla="*/ 1243130 w 4103409"/>
              <a:gd name="connsiteY963" fmla="*/ 450265 h 687856"/>
              <a:gd name="connsiteX964" fmla="*/ 1243134 w 4103409"/>
              <a:gd name="connsiteY964" fmla="*/ 450013 h 687856"/>
              <a:gd name="connsiteX965" fmla="*/ 1243130 w 4103409"/>
              <a:gd name="connsiteY965" fmla="*/ 450013 h 687856"/>
              <a:gd name="connsiteX966" fmla="*/ 1243134 w 4103409"/>
              <a:gd name="connsiteY966" fmla="*/ 449762 h 687856"/>
              <a:gd name="connsiteX967" fmla="*/ 1243130 w 4103409"/>
              <a:gd name="connsiteY967" fmla="*/ 449762 h 687856"/>
              <a:gd name="connsiteX968" fmla="*/ 1243134 w 4103409"/>
              <a:gd name="connsiteY968" fmla="*/ 449510 h 687856"/>
              <a:gd name="connsiteX969" fmla="*/ 1243130 w 4103409"/>
              <a:gd name="connsiteY969" fmla="*/ 449510 h 687856"/>
              <a:gd name="connsiteX970" fmla="*/ 1243134 w 4103409"/>
              <a:gd name="connsiteY970" fmla="*/ 449258 h 687856"/>
              <a:gd name="connsiteX971" fmla="*/ 1243130 w 4103409"/>
              <a:gd name="connsiteY971" fmla="*/ 449258 h 687856"/>
              <a:gd name="connsiteX972" fmla="*/ 1243134 w 4103409"/>
              <a:gd name="connsiteY972" fmla="*/ 449007 h 687856"/>
              <a:gd name="connsiteX973" fmla="*/ 1243130 w 4103409"/>
              <a:gd name="connsiteY973" fmla="*/ 449007 h 687856"/>
              <a:gd name="connsiteX974" fmla="*/ 1243134 w 4103409"/>
              <a:gd name="connsiteY974" fmla="*/ 448755 h 687856"/>
              <a:gd name="connsiteX975" fmla="*/ 1243130 w 4103409"/>
              <a:gd name="connsiteY975" fmla="*/ 448755 h 687856"/>
              <a:gd name="connsiteX976" fmla="*/ 1243134 w 4103409"/>
              <a:gd name="connsiteY976" fmla="*/ 448504 h 687856"/>
              <a:gd name="connsiteX977" fmla="*/ 1243130 w 4103409"/>
              <a:gd name="connsiteY977" fmla="*/ 448504 h 687856"/>
              <a:gd name="connsiteX978" fmla="*/ 1243134 w 4103409"/>
              <a:gd name="connsiteY978" fmla="*/ 448252 h 687856"/>
              <a:gd name="connsiteX979" fmla="*/ 1243130 w 4103409"/>
              <a:gd name="connsiteY979" fmla="*/ 448252 h 687856"/>
              <a:gd name="connsiteX980" fmla="*/ 1243134 w 4103409"/>
              <a:gd name="connsiteY980" fmla="*/ 448001 h 687856"/>
              <a:gd name="connsiteX981" fmla="*/ 1243130 w 4103409"/>
              <a:gd name="connsiteY981" fmla="*/ 448001 h 687856"/>
              <a:gd name="connsiteX982" fmla="*/ 1243134 w 4103409"/>
              <a:gd name="connsiteY982" fmla="*/ 447749 h 687856"/>
              <a:gd name="connsiteX983" fmla="*/ 1243130 w 4103409"/>
              <a:gd name="connsiteY983" fmla="*/ 447749 h 687856"/>
              <a:gd name="connsiteX984" fmla="*/ 1243134 w 4103409"/>
              <a:gd name="connsiteY984" fmla="*/ 447498 h 687856"/>
              <a:gd name="connsiteX985" fmla="*/ 1243130 w 4103409"/>
              <a:gd name="connsiteY985" fmla="*/ 447498 h 687856"/>
              <a:gd name="connsiteX986" fmla="*/ 1243134 w 4103409"/>
              <a:gd name="connsiteY986" fmla="*/ 447246 h 687856"/>
              <a:gd name="connsiteX987" fmla="*/ 1243130 w 4103409"/>
              <a:gd name="connsiteY987" fmla="*/ 447246 h 687856"/>
              <a:gd name="connsiteX988" fmla="*/ 1243134 w 4103409"/>
              <a:gd name="connsiteY988" fmla="*/ 446995 h 687856"/>
              <a:gd name="connsiteX989" fmla="*/ 1243130 w 4103409"/>
              <a:gd name="connsiteY989" fmla="*/ 446995 h 687856"/>
              <a:gd name="connsiteX990" fmla="*/ 1243134 w 4103409"/>
              <a:gd name="connsiteY990" fmla="*/ 446743 h 687856"/>
              <a:gd name="connsiteX991" fmla="*/ 1243130 w 4103409"/>
              <a:gd name="connsiteY991" fmla="*/ 446743 h 687856"/>
              <a:gd name="connsiteX992" fmla="*/ 1243134 w 4103409"/>
              <a:gd name="connsiteY992" fmla="*/ 446492 h 687856"/>
              <a:gd name="connsiteX993" fmla="*/ 1243130 w 4103409"/>
              <a:gd name="connsiteY993" fmla="*/ 446492 h 687856"/>
              <a:gd name="connsiteX994" fmla="*/ 1243134 w 4103409"/>
              <a:gd name="connsiteY994" fmla="*/ 446240 h 687856"/>
              <a:gd name="connsiteX995" fmla="*/ 1243129 w 4103409"/>
              <a:gd name="connsiteY995" fmla="*/ 446240 h 687856"/>
              <a:gd name="connsiteX996" fmla="*/ 1244933 w 4103409"/>
              <a:gd name="connsiteY996" fmla="*/ 319581 h 687856"/>
              <a:gd name="connsiteX997" fmla="*/ 1233946 w 4103409"/>
              <a:gd name="connsiteY997" fmla="*/ 299641 h 687856"/>
              <a:gd name="connsiteX998" fmla="*/ 1234085 w 4103409"/>
              <a:gd name="connsiteY998" fmla="*/ 299641 h 687856"/>
              <a:gd name="connsiteX999" fmla="*/ 1233946 w 4103409"/>
              <a:gd name="connsiteY999" fmla="*/ 299389 h 687856"/>
              <a:gd name="connsiteX1000" fmla="*/ 1234085 w 4103409"/>
              <a:gd name="connsiteY1000" fmla="*/ 299389 h 687856"/>
              <a:gd name="connsiteX1001" fmla="*/ 1233946 w 4103409"/>
              <a:gd name="connsiteY1001" fmla="*/ 299138 h 687856"/>
              <a:gd name="connsiteX1002" fmla="*/ 1234085 w 4103409"/>
              <a:gd name="connsiteY1002" fmla="*/ 299138 h 687856"/>
              <a:gd name="connsiteX1003" fmla="*/ 1233946 w 4103409"/>
              <a:gd name="connsiteY1003" fmla="*/ 298886 h 687856"/>
              <a:gd name="connsiteX1004" fmla="*/ 1234085 w 4103409"/>
              <a:gd name="connsiteY1004" fmla="*/ 298886 h 687856"/>
              <a:gd name="connsiteX1005" fmla="*/ 1233946 w 4103409"/>
              <a:gd name="connsiteY1005" fmla="*/ 298635 h 687856"/>
              <a:gd name="connsiteX1006" fmla="*/ 1234085 w 4103409"/>
              <a:gd name="connsiteY1006" fmla="*/ 298635 h 687856"/>
              <a:gd name="connsiteX1007" fmla="*/ 1233946 w 4103409"/>
              <a:gd name="connsiteY1007" fmla="*/ 298383 h 687856"/>
              <a:gd name="connsiteX1008" fmla="*/ 1234085 w 4103409"/>
              <a:gd name="connsiteY1008" fmla="*/ 298383 h 687856"/>
              <a:gd name="connsiteX1009" fmla="*/ 1233946 w 4103409"/>
              <a:gd name="connsiteY1009" fmla="*/ 298132 h 687856"/>
              <a:gd name="connsiteX1010" fmla="*/ 1234085 w 4103409"/>
              <a:gd name="connsiteY1010" fmla="*/ 298132 h 687856"/>
              <a:gd name="connsiteX1011" fmla="*/ 1233946 w 4103409"/>
              <a:gd name="connsiteY1011" fmla="*/ 297880 h 687856"/>
              <a:gd name="connsiteX1012" fmla="*/ 1234085 w 4103409"/>
              <a:gd name="connsiteY1012" fmla="*/ 297880 h 687856"/>
              <a:gd name="connsiteX1013" fmla="*/ 1233946 w 4103409"/>
              <a:gd name="connsiteY1013" fmla="*/ 297629 h 687856"/>
              <a:gd name="connsiteX1014" fmla="*/ 1234085 w 4103409"/>
              <a:gd name="connsiteY1014" fmla="*/ 297629 h 687856"/>
              <a:gd name="connsiteX1015" fmla="*/ 1233946 w 4103409"/>
              <a:gd name="connsiteY1015" fmla="*/ 297377 h 687856"/>
              <a:gd name="connsiteX1016" fmla="*/ 1234085 w 4103409"/>
              <a:gd name="connsiteY1016" fmla="*/ 297377 h 687856"/>
              <a:gd name="connsiteX1017" fmla="*/ 1233946 w 4103409"/>
              <a:gd name="connsiteY1017" fmla="*/ 297126 h 687856"/>
              <a:gd name="connsiteX1018" fmla="*/ 1234085 w 4103409"/>
              <a:gd name="connsiteY1018" fmla="*/ 297126 h 687856"/>
              <a:gd name="connsiteX1019" fmla="*/ 1233946 w 4103409"/>
              <a:gd name="connsiteY1019" fmla="*/ 296874 h 687856"/>
              <a:gd name="connsiteX1020" fmla="*/ 1234085 w 4103409"/>
              <a:gd name="connsiteY1020" fmla="*/ 296874 h 687856"/>
              <a:gd name="connsiteX1021" fmla="*/ 1233946 w 4103409"/>
              <a:gd name="connsiteY1021" fmla="*/ 296623 h 687856"/>
              <a:gd name="connsiteX1022" fmla="*/ 1234085 w 4103409"/>
              <a:gd name="connsiteY1022" fmla="*/ 296623 h 687856"/>
              <a:gd name="connsiteX1023" fmla="*/ 1233946 w 4103409"/>
              <a:gd name="connsiteY1023" fmla="*/ 296371 h 687856"/>
              <a:gd name="connsiteX1024" fmla="*/ 1234085 w 4103409"/>
              <a:gd name="connsiteY1024" fmla="*/ 296371 h 687856"/>
              <a:gd name="connsiteX1025" fmla="*/ 1233946 w 4103409"/>
              <a:gd name="connsiteY1025" fmla="*/ 296119 h 687856"/>
              <a:gd name="connsiteX1026" fmla="*/ 1234085 w 4103409"/>
              <a:gd name="connsiteY1026" fmla="*/ 296119 h 687856"/>
              <a:gd name="connsiteX1027" fmla="*/ 1233946 w 4103409"/>
              <a:gd name="connsiteY1027" fmla="*/ 295868 h 687856"/>
              <a:gd name="connsiteX1028" fmla="*/ 1234085 w 4103409"/>
              <a:gd name="connsiteY1028" fmla="*/ 295868 h 687856"/>
              <a:gd name="connsiteX1029" fmla="*/ 1233946 w 4103409"/>
              <a:gd name="connsiteY1029" fmla="*/ 295616 h 687856"/>
              <a:gd name="connsiteX1030" fmla="*/ 1234085 w 4103409"/>
              <a:gd name="connsiteY1030" fmla="*/ 295616 h 687856"/>
              <a:gd name="connsiteX1031" fmla="*/ 1233946 w 4103409"/>
              <a:gd name="connsiteY1031" fmla="*/ 295365 h 687856"/>
              <a:gd name="connsiteX1032" fmla="*/ 1234085 w 4103409"/>
              <a:gd name="connsiteY1032" fmla="*/ 295365 h 687856"/>
              <a:gd name="connsiteX1033" fmla="*/ 1233946 w 4103409"/>
              <a:gd name="connsiteY1033" fmla="*/ 295113 h 687856"/>
              <a:gd name="connsiteX1034" fmla="*/ 1234085 w 4103409"/>
              <a:gd name="connsiteY1034" fmla="*/ 295113 h 687856"/>
              <a:gd name="connsiteX1035" fmla="*/ 1233946 w 4103409"/>
              <a:gd name="connsiteY1035" fmla="*/ 294862 h 687856"/>
              <a:gd name="connsiteX1036" fmla="*/ 1234085 w 4103409"/>
              <a:gd name="connsiteY1036" fmla="*/ 294862 h 687856"/>
              <a:gd name="connsiteX1037" fmla="*/ 1233946 w 4103409"/>
              <a:gd name="connsiteY1037" fmla="*/ 294610 h 687856"/>
              <a:gd name="connsiteX1038" fmla="*/ 1234085 w 4103409"/>
              <a:gd name="connsiteY1038" fmla="*/ 294610 h 687856"/>
              <a:gd name="connsiteX1039" fmla="*/ 1233946 w 4103409"/>
              <a:gd name="connsiteY1039" fmla="*/ 294359 h 687856"/>
              <a:gd name="connsiteX1040" fmla="*/ 1234085 w 4103409"/>
              <a:gd name="connsiteY1040" fmla="*/ 294359 h 687856"/>
              <a:gd name="connsiteX1041" fmla="*/ 1233946 w 4103409"/>
              <a:gd name="connsiteY1041" fmla="*/ 294107 h 687856"/>
              <a:gd name="connsiteX1042" fmla="*/ 1234085 w 4103409"/>
              <a:gd name="connsiteY1042" fmla="*/ 294107 h 687856"/>
              <a:gd name="connsiteX1043" fmla="*/ 1233946 w 4103409"/>
              <a:gd name="connsiteY1043" fmla="*/ 293855 h 687856"/>
              <a:gd name="connsiteX1044" fmla="*/ 1234085 w 4103409"/>
              <a:gd name="connsiteY1044" fmla="*/ 293855 h 687856"/>
              <a:gd name="connsiteX1045" fmla="*/ 1233946 w 4103409"/>
              <a:gd name="connsiteY1045" fmla="*/ 293604 h 687856"/>
              <a:gd name="connsiteX1046" fmla="*/ 1234085 w 4103409"/>
              <a:gd name="connsiteY1046" fmla="*/ 293604 h 687856"/>
              <a:gd name="connsiteX1047" fmla="*/ 1233946 w 4103409"/>
              <a:gd name="connsiteY1047" fmla="*/ 293352 h 687856"/>
              <a:gd name="connsiteX1048" fmla="*/ 1234085 w 4103409"/>
              <a:gd name="connsiteY1048" fmla="*/ 293352 h 687856"/>
              <a:gd name="connsiteX1049" fmla="*/ 1233946 w 4103409"/>
              <a:gd name="connsiteY1049" fmla="*/ 293101 h 687856"/>
              <a:gd name="connsiteX1050" fmla="*/ 1234085 w 4103409"/>
              <a:gd name="connsiteY1050" fmla="*/ 293101 h 687856"/>
              <a:gd name="connsiteX1051" fmla="*/ 1233946 w 4103409"/>
              <a:gd name="connsiteY1051" fmla="*/ 292849 h 687856"/>
              <a:gd name="connsiteX1052" fmla="*/ 1234085 w 4103409"/>
              <a:gd name="connsiteY1052" fmla="*/ 292849 h 687856"/>
              <a:gd name="connsiteX1053" fmla="*/ 1233946 w 4103409"/>
              <a:gd name="connsiteY1053" fmla="*/ 292598 h 687856"/>
              <a:gd name="connsiteX1054" fmla="*/ 1234085 w 4103409"/>
              <a:gd name="connsiteY1054" fmla="*/ 292598 h 687856"/>
              <a:gd name="connsiteX1055" fmla="*/ 1233946 w 4103409"/>
              <a:gd name="connsiteY1055" fmla="*/ 292346 h 687856"/>
              <a:gd name="connsiteX1056" fmla="*/ 1234085 w 4103409"/>
              <a:gd name="connsiteY1056" fmla="*/ 292346 h 687856"/>
              <a:gd name="connsiteX1057" fmla="*/ 1233946 w 4103409"/>
              <a:gd name="connsiteY1057" fmla="*/ 292095 h 687856"/>
              <a:gd name="connsiteX1058" fmla="*/ 1234085 w 4103409"/>
              <a:gd name="connsiteY1058" fmla="*/ 292095 h 687856"/>
              <a:gd name="connsiteX1059" fmla="*/ 1233946 w 4103409"/>
              <a:gd name="connsiteY1059" fmla="*/ 291843 h 687856"/>
              <a:gd name="connsiteX1060" fmla="*/ 1234085 w 4103409"/>
              <a:gd name="connsiteY1060" fmla="*/ 291843 h 687856"/>
              <a:gd name="connsiteX1061" fmla="*/ 1233946 w 4103409"/>
              <a:gd name="connsiteY1061" fmla="*/ 291592 h 687856"/>
              <a:gd name="connsiteX1062" fmla="*/ 1234085 w 4103409"/>
              <a:gd name="connsiteY1062" fmla="*/ 291592 h 687856"/>
              <a:gd name="connsiteX1063" fmla="*/ 1233946 w 4103409"/>
              <a:gd name="connsiteY1063" fmla="*/ 291340 h 687856"/>
              <a:gd name="connsiteX1064" fmla="*/ 1234085 w 4103409"/>
              <a:gd name="connsiteY1064" fmla="*/ 291340 h 687856"/>
              <a:gd name="connsiteX1065" fmla="*/ 1233946 w 4103409"/>
              <a:gd name="connsiteY1065" fmla="*/ 291089 h 687856"/>
              <a:gd name="connsiteX1066" fmla="*/ 1234085 w 4103409"/>
              <a:gd name="connsiteY1066" fmla="*/ 291089 h 687856"/>
              <a:gd name="connsiteX1067" fmla="*/ 1233946 w 4103409"/>
              <a:gd name="connsiteY1067" fmla="*/ 290837 h 687856"/>
              <a:gd name="connsiteX1068" fmla="*/ 1234085 w 4103409"/>
              <a:gd name="connsiteY1068" fmla="*/ 290837 h 687856"/>
              <a:gd name="connsiteX1069" fmla="*/ 1233946 w 4103409"/>
              <a:gd name="connsiteY1069" fmla="*/ 290586 h 687856"/>
              <a:gd name="connsiteX1070" fmla="*/ 1234085 w 4103409"/>
              <a:gd name="connsiteY1070" fmla="*/ 290586 h 687856"/>
              <a:gd name="connsiteX1071" fmla="*/ 1233946 w 4103409"/>
              <a:gd name="connsiteY1071" fmla="*/ 290334 h 687856"/>
              <a:gd name="connsiteX1072" fmla="*/ 1234085 w 4103409"/>
              <a:gd name="connsiteY1072" fmla="*/ 290334 h 687856"/>
              <a:gd name="connsiteX1073" fmla="*/ 1233946 w 4103409"/>
              <a:gd name="connsiteY1073" fmla="*/ 290082 h 687856"/>
              <a:gd name="connsiteX1074" fmla="*/ 1234085 w 4103409"/>
              <a:gd name="connsiteY1074" fmla="*/ 290082 h 687856"/>
              <a:gd name="connsiteX1075" fmla="*/ 1233946 w 4103409"/>
              <a:gd name="connsiteY1075" fmla="*/ 289831 h 687856"/>
              <a:gd name="connsiteX1076" fmla="*/ 1234085 w 4103409"/>
              <a:gd name="connsiteY1076" fmla="*/ 289831 h 687856"/>
              <a:gd name="connsiteX1077" fmla="*/ 1233946 w 4103409"/>
              <a:gd name="connsiteY1077" fmla="*/ 289579 h 687856"/>
              <a:gd name="connsiteX1078" fmla="*/ 1234085 w 4103409"/>
              <a:gd name="connsiteY1078" fmla="*/ 289579 h 687856"/>
              <a:gd name="connsiteX1079" fmla="*/ 1233946 w 4103409"/>
              <a:gd name="connsiteY1079" fmla="*/ 289328 h 687856"/>
              <a:gd name="connsiteX1080" fmla="*/ 1234085 w 4103409"/>
              <a:gd name="connsiteY1080" fmla="*/ 289328 h 687856"/>
              <a:gd name="connsiteX1081" fmla="*/ 1233946 w 4103409"/>
              <a:gd name="connsiteY1081" fmla="*/ 289076 h 687856"/>
              <a:gd name="connsiteX1082" fmla="*/ 1234085 w 4103409"/>
              <a:gd name="connsiteY1082" fmla="*/ 289076 h 687856"/>
              <a:gd name="connsiteX1083" fmla="*/ 1233946 w 4103409"/>
              <a:gd name="connsiteY1083" fmla="*/ 288825 h 687856"/>
              <a:gd name="connsiteX1084" fmla="*/ 1234085 w 4103409"/>
              <a:gd name="connsiteY1084" fmla="*/ 288825 h 687856"/>
              <a:gd name="connsiteX1085" fmla="*/ 1233946 w 4103409"/>
              <a:gd name="connsiteY1085" fmla="*/ 288573 h 687856"/>
              <a:gd name="connsiteX1086" fmla="*/ 1234085 w 4103409"/>
              <a:gd name="connsiteY1086" fmla="*/ 288573 h 687856"/>
              <a:gd name="connsiteX1087" fmla="*/ 1233946 w 4103409"/>
              <a:gd name="connsiteY1087" fmla="*/ 288322 h 687856"/>
              <a:gd name="connsiteX1088" fmla="*/ 1234085 w 4103409"/>
              <a:gd name="connsiteY1088" fmla="*/ 288322 h 687856"/>
              <a:gd name="connsiteX1089" fmla="*/ 1233946 w 4103409"/>
              <a:gd name="connsiteY1089" fmla="*/ 288070 h 687856"/>
              <a:gd name="connsiteX1090" fmla="*/ 1234085 w 4103409"/>
              <a:gd name="connsiteY1090" fmla="*/ 288070 h 687856"/>
              <a:gd name="connsiteX1091" fmla="*/ 1233946 w 4103409"/>
              <a:gd name="connsiteY1091" fmla="*/ 287818 h 687856"/>
              <a:gd name="connsiteX1092" fmla="*/ 1234085 w 4103409"/>
              <a:gd name="connsiteY1092" fmla="*/ 287818 h 687856"/>
              <a:gd name="connsiteX1093" fmla="*/ 1233946 w 4103409"/>
              <a:gd name="connsiteY1093" fmla="*/ 287567 h 687856"/>
              <a:gd name="connsiteX1094" fmla="*/ 1234085 w 4103409"/>
              <a:gd name="connsiteY1094" fmla="*/ 287567 h 687856"/>
              <a:gd name="connsiteX1095" fmla="*/ 1233946 w 4103409"/>
              <a:gd name="connsiteY1095" fmla="*/ 287315 h 687856"/>
              <a:gd name="connsiteX1096" fmla="*/ 1234085 w 4103409"/>
              <a:gd name="connsiteY1096" fmla="*/ 287315 h 687856"/>
              <a:gd name="connsiteX1097" fmla="*/ 1233946 w 4103409"/>
              <a:gd name="connsiteY1097" fmla="*/ 287064 h 687856"/>
              <a:gd name="connsiteX1098" fmla="*/ 1234085 w 4103409"/>
              <a:gd name="connsiteY1098" fmla="*/ 287064 h 687856"/>
              <a:gd name="connsiteX1099" fmla="*/ 1233946 w 4103409"/>
              <a:gd name="connsiteY1099" fmla="*/ 286812 h 687856"/>
              <a:gd name="connsiteX1100" fmla="*/ 1234085 w 4103409"/>
              <a:gd name="connsiteY1100" fmla="*/ 286812 h 687856"/>
              <a:gd name="connsiteX1101" fmla="*/ 1233946 w 4103409"/>
              <a:gd name="connsiteY1101" fmla="*/ 286561 h 687856"/>
              <a:gd name="connsiteX1102" fmla="*/ 1234085 w 4103409"/>
              <a:gd name="connsiteY1102" fmla="*/ 286561 h 687856"/>
              <a:gd name="connsiteX1103" fmla="*/ 1233946 w 4103409"/>
              <a:gd name="connsiteY1103" fmla="*/ 286309 h 687856"/>
              <a:gd name="connsiteX1104" fmla="*/ 1234085 w 4103409"/>
              <a:gd name="connsiteY1104" fmla="*/ 286309 h 687856"/>
              <a:gd name="connsiteX1105" fmla="*/ 1233946 w 4103409"/>
              <a:gd name="connsiteY1105" fmla="*/ 286058 h 687856"/>
              <a:gd name="connsiteX1106" fmla="*/ 1234085 w 4103409"/>
              <a:gd name="connsiteY1106" fmla="*/ 286058 h 687856"/>
              <a:gd name="connsiteX1107" fmla="*/ 1233946 w 4103409"/>
              <a:gd name="connsiteY1107" fmla="*/ 285806 h 687856"/>
              <a:gd name="connsiteX1108" fmla="*/ 1234085 w 4103409"/>
              <a:gd name="connsiteY1108" fmla="*/ 285806 h 687856"/>
              <a:gd name="connsiteX1109" fmla="*/ 1233946 w 4103409"/>
              <a:gd name="connsiteY1109" fmla="*/ 285555 h 687856"/>
              <a:gd name="connsiteX1110" fmla="*/ 1234085 w 4103409"/>
              <a:gd name="connsiteY1110" fmla="*/ 285555 h 687856"/>
              <a:gd name="connsiteX1111" fmla="*/ 1233946 w 4103409"/>
              <a:gd name="connsiteY1111" fmla="*/ 285303 h 687856"/>
              <a:gd name="connsiteX1112" fmla="*/ 1234085 w 4103409"/>
              <a:gd name="connsiteY1112" fmla="*/ 285303 h 687856"/>
              <a:gd name="connsiteX1113" fmla="*/ 1233946 w 4103409"/>
              <a:gd name="connsiteY1113" fmla="*/ 285052 h 687856"/>
              <a:gd name="connsiteX1114" fmla="*/ 1234085 w 4103409"/>
              <a:gd name="connsiteY1114" fmla="*/ 285052 h 687856"/>
              <a:gd name="connsiteX1115" fmla="*/ 1233946 w 4103409"/>
              <a:gd name="connsiteY1115" fmla="*/ 284800 h 687856"/>
              <a:gd name="connsiteX1116" fmla="*/ 1234085 w 4103409"/>
              <a:gd name="connsiteY1116" fmla="*/ 284800 h 687856"/>
              <a:gd name="connsiteX1117" fmla="*/ 1233946 w 4103409"/>
              <a:gd name="connsiteY1117" fmla="*/ 284549 h 687856"/>
              <a:gd name="connsiteX1118" fmla="*/ 1234085 w 4103409"/>
              <a:gd name="connsiteY1118" fmla="*/ 284549 h 687856"/>
              <a:gd name="connsiteX1119" fmla="*/ 1233946 w 4103409"/>
              <a:gd name="connsiteY1119" fmla="*/ 284297 h 687856"/>
              <a:gd name="connsiteX1120" fmla="*/ 1234085 w 4103409"/>
              <a:gd name="connsiteY1120" fmla="*/ 284297 h 687856"/>
              <a:gd name="connsiteX1121" fmla="*/ 1233946 w 4103409"/>
              <a:gd name="connsiteY1121" fmla="*/ 284045 h 687856"/>
              <a:gd name="connsiteX1122" fmla="*/ 1234085 w 4103409"/>
              <a:gd name="connsiteY1122" fmla="*/ 284045 h 687856"/>
              <a:gd name="connsiteX1123" fmla="*/ 1233946 w 4103409"/>
              <a:gd name="connsiteY1123" fmla="*/ 283794 h 687856"/>
              <a:gd name="connsiteX1124" fmla="*/ 1234085 w 4103409"/>
              <a:gd name="connsiteY1124" fmla="*/ 283794 h 687856"/>
              <a:gd name="connsiteX1125" fmla="*/ 1233946 w 4103409"/>
              <a:gd name="connsiteY1125" fmla="*/ 283542 h 687856"/>
              <a:gd name="connsiteX1126" fmla="*/ 1234085 w 4103409"/>
              <a:gd name="connsiteY1126" fmla="*/ 283542 h 687856"/>
              <a:gd name="connsiteX1127" fmla="*/ 1233946 w 4103409"/>
              <a:gd name="connsiteY1127" fmla="*/ 283291 h 687856"/>
              <a:gd name="connsiteX1128" fmla="*/ 1234085 w 4103409"/>
              <a:gd name="connsiteY1128" fmla="*/ 283291 h 687856"/>
              <a:gd name="connsiteX1129" fmla="*/ 1233946 w 4103409"/>
              <a:gd name="connsiteY1129" fmla="*/ 283039 h 687856"/>
              <a:gd name="connsiteX1130" fmla="*/ 1234085 w 4103409"/>
              <a:gd name="connsiteY1130" fmla="*/ 283039 h 687856"/>
              <a:gd name="connsiteX1131" fmla="*/ 1233946 w 4103409"/>
              <a:gd name="connsiteY1131" fmla="*/ 282788 h 687856"/>
              <a:gd name="connsiteX1132" fmla="*/ 1234085 w 4103409"/>
              <a:gd name="connsiteY1132" fmla="*/ 282788 h 687856"/>
              <a:gd name="connsiteX1133" fmla="*/ 1233946 w 4103409"/>
              <a:gd name="connsiteY1133" fmla="*/ 282536 h 687856"/>
              <a:gd name="connsiteX1134" fmla="*/ 1234085 w 4103409"/>
              <a:gd name="connsiteY1134" fmla="*/ 282536 h 687856"/>
              <a:gd name="connsiteX1135" fmla="*/ 1233946 w 4103409"/>
              <a:gd name="connsiteY1135" fmla="*/ 282284 h 687856"/>
              <a:gd name="connsiteX1136" fmla="*/ 1234085 w 4103409"/>
              <a:gd name="connsiteY1136" fmla="*/ 282284 h 687856"/>
              <a:gd name="connsiteX1137" fmla="*/ 1233946 w 4103409"/>
              <a:gd name="connsiteY1137" fmla="*/ 282033 h 687856"/>
              <a:gd name="connsiteX1138" fmla="*/ 1234085 w 4103409"/>
              <a:gd name="connsiteY1138" fmla="*/ 282033 h 687856"/>
              <a:gd name="connsiteX1139" fmla="*/ 1233946 w 4103409"/>
              <a:gd name="connsiteY1139" fmla="*/ 281781 h 687856"/>
              <a:gd name="connsiteX1140" fmla="*/ 1234085 w 4103409"/>
              <a:gd name="connsiteY1140" fmla="*/ 281781 h 687856"/>
              <a:gd name="connsiteX1141" fmla="*/ 1233946 w 4103409"/>
              <a:gd name="connsiteY1141" fmla="*/ 281530 h 687856"/>
              <a:gd name="connsiteX1142" fmla="*/ 1234085 w 4103409"/>
              <a:gd name="connsiteY1142" fmla="*/ 281530 h 687856"/>
              <a:gd name="connsiteX1143" fmla="*/ 1233946 w 4103409"/>
              <a:gd name="connsiteY1143" fmla="*/ 281278 h 687856"/>
              <a:gd name="connsiteX1144" fmla="*/ 1234085 w 4103409"/>
              <a:gd name="connsiteY1144" fmla="*/ 281278 h 687856"/>
              <a:gd name="connsiteX1145" fmla="*/ 1233946 w 4103409"/>
              <a:gd name="connsiteY1145" fmla="*/ 281027 h 687856"/>
              <a:gd name="connsiteX1146" fmla="*/ 1234085 w 4103409"/>
              <a:gd name="connsiteY1146" fmla="*/ 281027 h 687856"/>
              <a:gd name="connsiteX1147" fmla="*/ 1233946 w 4103409"/>
              <a:gd name="connsiteY1147" fmla="*/ 280775 h 687856"/>
              <a:gd name="connsiteX1148" fmla="*/ 1234085 w 4103409"/>
              <a:gd name="connsiteY1148" fmla="*/ 280775 h 687856"/>
              <a:gd name="connsiteX1149" fmla="*/ 1233946 w 4103409"/>
              <a:gd name="connsiteY1149" fmla="*/ 280524 h 687856"/>
              <a:gd name="connsiteX1150" fmla="*/ 1234085 w 4103409"/>
              <a:gd name="connsiteY1150" fmla="*/ 280524 h 687856"/>
              <a:gd name="connsiteX1151" fmla="*/ 1233946 w 4103409"/>
              <a:gd name="connsiteY1151" fmla="*/ 280272 h 687856"/>
              <a:gd name="connsiteX1152" fmla="*/ 1234085 w 4103409"/>
              <a:gd name="connsiteY1152" fmla="*/ 280272 h 687856"/>
              <a:gd name="connsiteX1153" fmla="*/ 1233946 w 4103409"/>
              <a:gd name="connsiteY1153" fmla="*/ 280021 h 687856"/>
              <a:gd name="connsiteX1154" fmla="*/ 1234085 w 4103409"/>
              <a:gd name="connsiteY1154" fmla="*/ 280021 h 687856"/>
              <a:gd name="connsiteX1155" fmla="*/ 1233946 w 4103409"/>
              <a:gd name="connsiteY1155" fmla="*/ 279769 h 687856"/>
              <a:gd name="connsiteX1156" fmla="*/ 1234085 w 4103409"/>
              <a:gd name="connsiteY1156" fmla="*/ 279769 h 687856"/>
              <a:gd name="connsiteX1157" fmla="*/ 1233946 w 4103409"/>
              <a:gd name="connsiteY1157" fmla="*/ 279518 h 687856"/>
              <a:gd name="connsiteX1158" fmla="*/ 1234084 w 4103409"/>
              <a:gd name="connsiteY1158" fmla="*/ 279518 h 687856"/>
              <a:gd name="connsiteX1159" fmla="*/ 171149 w 4103409"/>
              <a:gd name="connsiteY1159" fmla="*/ 199038 h 687856"/>
              <a:gd name="connsiteX1160" fmla="*/ 151147 w 4103409"/>
              <a:gd name="connsiteY1160" fmla="*/ 336871 h 687856"/>
              <a:gd name="connsiteX1161" fmla="*/ 281770 w 4103409"/>
              <a:gd name="connsiteY1161" fmla="*/ 336871 h 687856"/>
              <a:gd name="connsiteX1162" fmla="*/ 301772 w 4103409"/>
              <a:gd name="connsiteY1162" fmla="*/ 199038 h 687856"/>
              <a:gd name="connsiteX1163" fmla="*/ 1276941 w 4103409"/>
              <a:gd name="connsiteY1163" fmla="*/ 70965 h 687856"/>
              <a:gd name="connsiteX1164" fmla="*/ 1408017 w 4103409"/>
              <a:gd name="connsiteY1164" fmla="*/ 70965 h 687856"/>
              <a:gd name="connsiteX1165" fmla="*/ 1408286 w 4103409"/>
              <a:gd name="connsiteY1165" fmla="*/ 178631 h 687856"/>
              <a:gd name="connsiteX1166" fmla="*/ 1408435 w 4103409"/>
              <a:gd name="connsiteY1166" fmla="*/ 238192 h 687856"/>
              <a:gd name="connsiteX1167" fmla="*/ 1408435 w 4103409"/>
              <a:gd name="connsiteY1167" fmla="*/ 238192 h 687856"/>
              <a:gd name="connsiteX1168" fmla="*/ 1408435 w 4103409"/>
              <a:gd name="connsiteY1168" fmla="*/ 238443 h 687856"/>
              <a:gd name="connsiteX1169" fmla="*/ 1408435 w 4103409"/>
              <a:gd name="connsiteY1169" fmla="*/ 238443 h 687856"/>
              <a:gd name="connsiteX1170" fmla="*/ 1408435 w 4103409"/>
              <a:gd name="connsiteY1170" fmla="*/ 238695 h 687856"/>
              <a:gd name="connsiteX1171" fmla="*/ 1408435 w 4103409"/>
              <a:gd name="connsiteY1171" fmla="*/ 238695 h 687856"/>
              <a:gd name="connsiteX1172" fmla="*/ 1408435 w 4103409"/>
              <a:gd name="connsiteY1172" fmla="*/ 238946 h 687856"/>
              <a:gd name="connsiteX1173" fmla="*/ 1408435 w 4103409"/>
              <a:gd name="connsiteY1173" fmla="*/ 238946 h 687856"/>
              <a:gd name="connsiteX1174" fmla="*/ 1408435 w 4103409"/>
              <a:gd name="connsiteY1174" fmla="*/ 239198 h 687856"/>
              <a:gd name="connsiteX1175" fmla="*/ 1408435 w 4103409"/>
              <a:gd name="connsiteY1175" fmla="*/ 239198 h 687856"/>
              <a:gd name="connsiteX1176" fmla="*/ 1408435 w 4103409"/>
              <a:gd name="connsiteY1176" fmla="*/ 239449 h 687856"/>
              <a:gd name="connsiteX1177" fmla="*/ 1408435 w 4103409"/>
              <a:gd name="connsiteY1177" fmla="*/ 239449 h 687856"/>
              <a:gd name="connsiteX1178" fmla="*/ 1408435 w 4103409"/>
              <a:gd name="connsiteY1178" fmla="*/ 239701 h 687856"/>
              <a:gd name="connsiteX1179" fmla="*/ 1408435 w 4103409"/>
              <a:gd name="connsiteY1179" fmla="*/ 239701 h 687856"/>
              <a:gd name="connsiteX1180" fmla="*/ 1408435 w 4103409"/>
              <a:gd name="connsiteY1180" fmla="*/ 239952 h 687856"/>
              <a:gd name="connsiteX1181" fmla="*/ 1408435 w 4103409"/>
              <a:gd name="connsiteY1181" fmla="*/ 239952 h 687856"/>
              <a:gd name="connsiteX1182" fmla="*/ 1408435 w 4103409"/>
              <a:gd name="connsiteY1182" fmla="*/ 240204 h 687856"/>
              <a:gd name="connsiteX1183" fmla="*/ 1408435 w 4103409"/>
              <a:gd name="connsiteY1183" fmla="*/ 240204 h 687856"/>
              <a:gd name="connsiteX1184" fmla="*/ 1408435 w 4103409"/>
              <a:gd name="connsiteY1184" fmla="*/ 240455 h 687856"/>
              <a:gd name="connsiteX1185" fmla="*/ 1408435 w 4103409"/>
              <a:gd name="connsiteY1185" fmla="*/ 240455 h 687856"/>
              <a:gd name="connsiteX1186" fmla="*/ 1408435 w 4103409"/>
              <a:gd name="connsiteY1186" fmla="*/ 240707 h 687856"/>
              <a:gd name="connsiteX1187" fmla="*/ 1408435 w 4103409"/>
              <a:gd name="connsiteY1187" fmla="*/ 240707 h 687856"/>
              <a:gd name="connsiteX1188" fmla="*/ 1408435 w 4103409"/>
              <a:gd name="connsiteY1188" fmla="*/ 240958 h 687856"/>
              <a:gd name="connsiteX1189" fmla="*/ 1408435 w 4103409"/>
              <a:gd name="connsiteY1189" fmla="*/ 240958 h 687856"/>
              <a:gd name="connsiteX1190" fmla="*/ 1408435 w 4103409"/>
              <a:gd name="connsiteY1190" fmla="*/ 241210 h 687856"/>
              <a:gd name="connsiteX1191" fmla="*/ 1408435 w 4103409"/>
              <a:gd name="connsiteY1191" fmla="*/ 241210 h 687856"/>
              <a:gd name="connsiteX1192" fmla="*/ 1408435 w 4103409"/>
              <a:gd name="connsiteY1192" fmla="*/ 241462 h 687856"/>
              <a:gd name="connsiteX1193" fmla="*/ 1408435 w 4103409"/>
              <a:gd name="connsiteY1193" fmla="*/ 241462 h 687856"/>
              <a:gd name="connsiteX1194" fmla="*/ 1408435 w 4103409"/>
              <a:gd name="connsiteY1194" fmla="*/ 241713 h 687856"/>
              <a:gd name="connsiteX1195" fmla="*/ 1408435 w 4103409"/>
              <a:gd name="connsiteY1195" fmla="*/ 241713 h 687856"/>
              <a:gd name="connsiteX1196" fmla="*/ 1408435 w 4103409"/>
              <a:gd name="connsiteY1196" fmla="*/ 241965 h 687856"/>
              <a:gd name="connsiteX1197" fmla="*/ 1408435 w 4103409"/>
              <a:gd name="connsiteY1197" fmla="*/ 241965 h 687856"/>
              <a:gd name="connsiteX1198" fmla="*/ 1408435 w 4103409"/>
              <a:gd name="connsiteY1198" fmla="*/ 242216 h 687856"/>
              <a:gd name="connsiteX1199" fmla="*/ 1408435 w 4103409"/>
              <a:gd name="connsiteY1199" fmla="*/ 242216 h 687856"/>
              <a:gd name="connsiteX1200" fmla="*/ 1408435 w 4103409"/>
              <a:gd name="connsiteY1200" fmla="*/ 242468 h 687856"/>
              <a:gd name="connsiteX1201" fmla="*/ 1408435 w 4103409"/>
              <a:gd name="connsiteY1201" fmla="*/ 242468 h 687856"/>
              <a:gd name="connsiteX1202" fmla="*/ 1408435 w 4103409"/>
              <a:gd name="connsiteY1202" fmla="*/ 242719 h 687856"/>
              <a:gd name="connsiteX1203" fmla="*/ 1408435 w 4103409"/>
              <a:gd name="connsiteY1203" fmla="*/ 242719 h 687856"/>
              <a:gd name="connsiteX1204" fmla="*/ 1408435 w 4103409"/>
              <a:gd name="connsiteY1204" fmla="*/ 242971 h 687856"/>
              <a:gd name="connsiteX1205" fmla="*/ 1408435 w 4103409"/>
              <a:gd name="connsiteY1205" fmla="*/ 242971 h 687856"/>
              <a:gd name="connsiteX1206" fmla="*/ 1408435 w 4103409"/>
              <a:gd name="connsiteY1206" fmla="*/ 243223 h 687856"/>
              <a:gd name="connsiteX1207" fmla="*/ 1408435 w 4103409"/>
              <a:gd name="connsiteY1207" fmla="*/ 243223 h 687856"/>
              <a:gd name="connsiteX1208" fmla="*/ 1408435 w 4103409"/>
              <a:gd name="connsiteY1208" fmla="*/ 243474 h 687856"/>
              <a:gd name="connsiteX1209" fmla="*/ 1408435 w 4103409"/>
              <a:gd name="connsiteY1209" fmla="*/ 243474 h 687856"/>
              <a:gd name="connsiteX1210" fmla="*/ 1408435 w 4103409"/>
              <a:gd name="connsiteY1210" fmla="*/ 243726 h 687856"/>
              <a:gd name="connsiteX1211" fmla="*/ 1408435 w 4103409"/>
              <a:gd name="connsiteY1211" fmla="*/ 243726 h 687856"/>
              <a:gd name="connsiteX1212" fmla="*/ 1408435 w 4103409"/>
              <a:gd name="connsiteY1212" fmla="*/ 243977 h 687856"/>
              <a:gd name="connsiteX1213" fmla="*/ 1408435 w 4103409"/>
              <a:gd name="connsiteY1213" fmla="*/ 243977 h 687856"/>
              <a:gd name="connsiteX1214" fmla="*/ 1408435 w 4103409"/>
              <a:gd name="connsiteY1214" fmla="*/ 244229 h 687856"/>
              <a:gd name="connsiteX1215" fmla="*/ 1408435 w 4103409"/>
              <a:gd name="connsiteY1215" fmla="*/ 244229 h 687856"/>
              <a:gd name="connsiteX1216" fmla="*/ 1408435 w 4103409"/>
              <a:gd name="connsiteY1216" fmla="*/ 244480 h 687856"/>
              <a:gd name="connsiteX1217" fmla="*/ 1408435 w 4103409"/>
              <a:gd name="connsiteY1217" fmla="*/ 244480 h 687856"/>
              <a:gd name="connsiteX1218" fmla="*/ 1408435 w 4103409"/>
              <a:gd name="connsiteY1218" fmla="*/ 244732 h 687856"/>
              <a:gd name="connsiteX1219" fmla="*/ 1408435 w 4103409"/>
              <a:gd name="connsiteY1219" fmla="*/ 244732 h 687856"/>
              <a:gd name="connsiteX1220" fmla="*/ 1408435 w 4103409"/>
              <a:gd name="connsiteY1220" fmla="*/ 244983 h 687856"/>
              <a:gd name="connsiteX1221" fmla="*/ 1408435 w 4103409"/>
              <a:gd name="connsiteY1221" fmla="*/ 244983 h 687856"/>
              <a:gd name="connsiteX1222" fmla="*/ 1408435 w 4103409"/>
              <a:gd name="connsiteY1222" fmla="*/ 245235 h 687856"/>
              <a:gd name="connsiteX1223" fmla="*/ 1408435 w 4103409"/>
              <a:gd name="connsiteY1223" fmla="*/ 245235 h 687856"/>
              <a:gd name="connsiteX1224" fmla="*/ 1408435 w 4103409"/>
              <a:gd name="connsiteY1224" fmla="*/ 245486 h 687856"/>
              <a:gd name="connsiteX1225" fmla="*/ 1408435 w 4103409"/>
              <a:gd name="connsiteY1225" fmla="*/ 245486 h 687856"/>
              <a:gd name="connsiteX1226" fmla="*/ 1408435 w 4103409"/>
              <a:gd name="connsiteY1226" fmla="*/ 245738 h 687856"/>
              <a:gd name="connsiteX1227" fmla="*/ 1408435 w 4103409"/>
              <a:gd name="connsiteY1227" fmla="*/ 245738 h 687856"/>
              <a:gd name="connsiteX1228" fmla="*/ 1408435 w 4103409"/>
              <a:gd name="connsiteY1228" fmla="*/ 245989 h 687856"/>
              <a:gd name="connsiteX1229" fmla="*/ 1408435 w 4103409"/>
              <a:gd name="connsiteY1229" fmla="*/ 245989 h 687856"/>
              <a:gd name="connsiteX1230" fmla="*/ 1408435 w 4103409"/>
              <a:gd name="connsiteY1230" fmla="*/ 246241 h 687856"/>
              <a:gd name="connsiteX1231" fmla="*/ 1408435 w 4103409"/>
              <a:gd name="connsiteY1231" fmla="*/ 246241 h 687856"/>
              <a:gd name="connsiteX1232" fmla="*/ 1408435 w 4103409"/>
              <a:gd name="connsiteY1232" fmla="*/ 246492 h 687856"/>
              <a:gd name="connsiteX1233" fmla="*/ 1408435 w 4103409"/>
              <a:gd name="connsiteY1233" fmla="*/ 246492 h 687856"/>
              <a:gd name="connsiteX1234" fmla="*/ 1408435 w 4103409"/>
              <a:gd name="connsiteY1234" fmla="*/ 246744 h 687856"/>
              <a:gd name="connsiteX1235" fmla="*/ 1408435 w 4103409"/>
              <a:gd name="connsiteY1235" fmla="*/ 246744 h 687856"/>
              <a:gd name="connsiteX1236" fmla="*/ 1408435 w 4103409"/>
              <a:gd name="connsiteY1236" fmla="*/ 246996 h 687856"/>
              <a:gd name="connsiteX1237" fmla="*/ 1408435 w 4103409"/>
              <a:gd name="connsiteY1237" fmla="*/ 246996 h 687856"/>
              <a:gd name="connsiteX1238" fmla="*/ 1408435 w 4103409"/>
              <a:gd name="connsiteY1238" fmla="*/ 247247 h 687856"/>
              <a:gd name="connsiteX1239" fmla="*/ 1408435 w 4103409"/>
              <a:gd name="connsiteY1239" fmla="*/ 247247 h 687856"/>
              <a:gd name="connsiteX1240" fmla="*/ 1408435 w 4103409"/>
              <a:gd name="connsiteY1240" fmla="*/ 247499 h 687856"/>
              <a:gd name="connsiteX1241" fmla="*/ 1408435 w 4103409"/>
              <a:gd name="connsiteY1241" fmla="*/ 247499 h 687856"/>
              <a:gd name="connsiteX1242" fmla="*/ 1408435 w 4103409"/>
              <a:gd name="connsiteY1242" fmla="*/ 247750 h 687856"/>
              <a:gd name="connsiteX1243" fmla="*/ 1408435 w 4103409"/>
              <a:gd name="connsiteY1243" fmla="*/ 247750 h 687856"/>
              <a:gd name="connsiteX1244" fmla="*/ 1408435 w 4103409"/>
              <a:gd name="connsiteY1244" fmla="*/ 248002 h 687856"/>
              <a:gd name="connsiteX1245" fmla="*/ 1408435 w 4103409"/>
              <a:gd name="connsiteY1245" fmla="*/ 248002 h 687856"/>
              <a:gd name="connsiteX1246" fmla="*/ 1408435 w 4103409"/>
              <a:gd name="connsiteY1246" fmla="*/ 248253 h 687856"/>
              <a:gd name="connsiteX1247" fmla="*/ 1408435 w 4103409"/>
              <a:gd name="connsiteY1247" fmla="*/ 248253 h 687856"/>
              <a:gd name="connsiteX1248" fmla="*/ 1408435 w 4103409"/>
              <a:gd name="connsiteY1248" fmla="*/ 248505 h 687856"/>
              <a:gd name="connsiteX1249" fmla="*/ 1408435 w 4103409"/>
              <a:gd name="connsiteY1249" fmla="*/ 248505 h 687856"/>
              <a:gd name="connsiteX1250" fmla="*/ 1408435 w 4103409"/>
              <a:gd name="connsiteY1250" fmla="*/ 248756 h 687856"/>
              <a:gd name="connsiteX1251" fmla="*/ 1408435 w 4103409"/>
              <a:gd name="connsiteY1251" fmla="*/ 248756 h 687856"/>
              <a:gd name="connsiteX1252" fmla="*/ 1408435 w 4103409"/>
              <a:gd name="connsiteY1252" fmla="*/ 249008 h 687856"/>
              <a:gd name="connsiteX1253" fmla="*/ 1408435 w 4103409"/>
              <a:gd name="connsiteY1253" fmla="*/ 249008 h 687856"/>
              <a:gd name="connsiteX1254" fmla="*/ 1408435 w 4103409"/>
              <a:gd name="connsiteY1254" fmla="*/ 249260 h 687856"/>
              <a:gd name="connsiteX1255" fmla="*/ 1408435 w 4103409"/>
              <a:gd name="connsiteY1255" fmla="*/ 249260 h 687856"/>
              <a:gd name="connsiteX1256" fmla="*/ 1408435 w 4103409"/>
              <a:gd name="connsiteY1256" fmla="*/ 249511 h 687856"/>
              <a:gd name="connsiteX1257" fmla="*/ 1408435 w 4103409"/>
              <a:gd name="connsiteY1257" fmla="*/ 249511 h 687856"/>
              <a:gd name="connsiteX1258" fmla="*/ 1408435 w 4103409"/>
              <a:gd name="connsiteY1258" fmla="*/ 249763 h 687856"/>
              <a:gd name="connsiteX1259" fmla="*/ 1408435 w 4103409"/>
              <a:gd name="connsiteY1259" fmla="*/ 249763 h 687856"/>
              <a:gd name="connsiteX1260" fmla="*/ 1408435 w 4103409"/>
              <a:gd name="connsiteY1260" fmla="*/ 250014 h 687856"/>
              <a:gd name="connsiteX1261" fmla="*/ 1408435 w 4103409"/>
              <a:gd name="connsiteY1261" fmla="*/ 250014 h 687856"/>
              <a:gd name="connsiteX1262" fmla="*/ 1408435 w 4103409"/>
              <a:gd name="connsiteY1262" fmla="*/ 250266 h 687856"/>
              <a:gd name="connsiteX1263" fmla="*/ 1408435 w 4103409"/>
              <a:gd name="connsiteY1263" fmla="*/ 250266 h 687856"/>
              <a:gd name="connsiteX1264" fmla="*/ 1408435 w 4103409"/>
              <a:gd name="connsiteY1264" fmla="*/ 250517 h 687856"/>
              <a:gd name="connsiteX1265" fmla="*/ 1408435 w 4103409"/>
              <a:gd name="connsiteY1265" fmla="*/ 250517 h 687856"/>
              <a:gd name="connsiteX1266" fmla="*/ 1408435 w 4103409"/>
              <a:gd name="connsiteY1266" fmla="*/ 250769 h 687856"/>
              <a:gd name="connsiteX1267" fmla="*/ 1408435 w 4103409"/>
              <a:gd name="connsiteY1267" fmla="*/ 250769 h 687856"/>
              <a:gd name="connsiteX1268" fmla="*/ 1408435 w 4103409"/>
              <a:gd name="connsiteY1268" fmla="*/ 251020 h 687856"/>
              <a:gd name="connsiteX1269" fmla="*/ 1408435 w 4103409"/>
              <a:gd name="connsiteY1269" fmla="*/ 251020 h 687856"/>
              <a:gd name="connsiteX1270" fmla="*/ 1408435 w 4103409"/>
              <a:gd name="connsiteY1270" fmla="*/ 251272 h 687856"/>
              <a:gd name="connsiteX1271" fmla="*/ 1408435 w 4103409"/>
              <a:gd name="connsiteY1271" fmla="*/ 251272 h 687856"/>
              <a:gd name="connsiteX1272" fmla="*/ 1408435 w 4103409"/>
              <a:gd name="connsiteY1272" fmla="*/ 251523 h 687856"/>
              <a:gd name="connsiteX1273" fmla="*/ 1408435 w 4103409"/>
              <a:gd name="connsiteY1273" fmla="*/ 251523 h 687856"/>
              <a:gd name="connsiteX1274" fmla="*/ 1408435 w 4103409"/>
              <a:gd name="connsiteY1274" fmla="*/ 251775 h 687856"/>
              <a:gd name="connsiteX1275" fmla="*/ 1408435 w 4103409"/>
              <a:gd name="connsiteY1275" fmla="*/ 251775 h 687856"/>
              <a:gd name="connsiteX1276" fmla="*/ 1408435 w 4103409"/>
              <a:gd name="connsiteY1276" fmla="*/ 252026 h 687856"/>
              <a:gd name="connsiteX1277" fmla="*/ 1408435 w 4103409"/>
              <a:gd name="connsiteY1277" fmla="*/ 252026 h 687856"/>
              <a:gd name="connsiteX1278" fmla="*/ 1408435 w 4103409"/>
              <a:gd name="connsiteY1278" fmla="*/ 252278 h 687856"/>
              <a:gd name="connsiteX1279" fmla="*/ 1408435 w 4103409"/>
              <a:gd name="connsiteY1279" fmla="*/ 252278 h 687856"/>
              <a:gd name="connsiteX1280" fmla="*/ 1408435 w 4103409"/>
              <a:gd name="connsiteY1280" fmla="*/ 252529 h 687856"/>
              <a:gd name="connsiteX1281" fmla="*/ 1408435 w 4103409"/>
              <a:gd name="connsiteY1281" fmla="*/ 252529 h 687856"/>
              <a:gd name="connsiteX1282" fmla="*/ 1408435 w 4103409"/>
              <a:gd name="connsiteY1282" fmla="*/ 252781 h 687856"/>
              <a:gd name="connsiteX1283" fmla="*/ 1408435 w 4103409"/>
              <a:gd name="connsiteY1283" fmla="*/ 252781 h 687856"/>
              <a:gd name="connsiteX1284" fmla="*/ 1408435 w 4103409"/>
              <a:gd name="connsiteY1284" fmla="*/ 253033 h 687856"/>
              <a:gd name="connsiteX1285" fmla="*/ 1408435 w 4103409"/>
              <a:gd name="connsiteY1285" fmla="*/ 253033 h 687856"/>
              <a:gd name="connsiteX1286" fmla="*/ 1408435 w 4103409"/>
              <a:gd name="connsiteY1286" fmla="*/ 253284 h 687856"/>
              <a:gd name="connsiteX1287" fmla="*/ 1408435 w 4103409"/>
              <a:gd name="connsiteY1287" fmla="*/ 253284 h 687856"/>
              <a:gd name="connsiteX1288" fmla="*/ 1408435 w 4103409"/>
              <a:gd name="connsiteY1288" fmla="*/ 253536 h 687856"/>
              <a:gd name="connsiteX1289" fmla="*/ 1408435 w 4103409"/>
              <a:gd name="connsiteY1289" fmla="*/ 253536 h 687856"/>
              <a:gd name="connsiteX1290" fmla="*/ 1408435 w 4103409"/>
              <a:gd name="connsiteY1290" fmla="*/ 253787 h 687856"/>
              <a:gd name="connsiteX1291" fmla="*/ 1408435 w 4103409"/>
              <a:gd name="connsiteY1291" fmla="*/ 253787 h 687856"/>
              <a:gd name="connsiteX1292" fmla="*/ 1408435 w 4103409"/>
              <a:gd name="connsiteY1292" fmla="*/ 254039 h 687856"/>
              <a:gd name="connsiteX1293" fmla="*/ 1408435 w 4103409"/>
              <a:gd name="connsiteY1293" fmla="*/ 254039 h 687856"/>
              <a:gd name="connsiteX1294" fmla="*/ 1408435 w 4103409"/>
              <a:gd name="connsiteY1294" fmla="*/ 254290 h 687856"/>
              <a:gd name="connsiteX1295" fmla="*/ 1408435 w 4103409"/>
              <a:gd name="connsiteY1295" fmla="*/ 254290 h 687856"/>
              <a:gd name="connsiteX1296" fmla="*/ 1408435 w 4103409"/>
              <a:gd name="connsiteY1296" fmla="*/ 254542 h 687856"/>
              <a:gd name="connsiteX1297" fmla="*/ 1408435 w 4103409"/>
              <a:gd name="connsiteY1297" fmla="*/ 254542 h 687856"/>
              <a:gd name="connsiteX1298" fmla="*/ 1408435 w 4103409"/>
              <a:gd name="connsiteY1298" fmla="*/ 254793 h 687856"/>
              <a:gd name="connsiteX1299" fmla="*/ 1408435 w 4103409"/>
              <a:gd name="connsiteY1299" fmla="*/ 254793 h 687856"/>
              <a:gd name="connsiteX1300" fmla="*/ 1408435 w 4103409"/>
              <a:gd name="connsiteY1300" fmla="*/ 255045 h 687856"/>
              <a:gd name="connsiteX1301" fmla="*/ 1408435 w 4103409"/>
              <a:gd name="connsiteY1301" fmla="*/ 255045 h 687856"/>
              <a:gd name="connsiteX1302" fmla="*/ 1408435 w 4103409"/>
              <a:gd name="connsiteY1302" fmla="*/ 255297 h 687856"/>
              <a:gd name="connsiteX1303" fmla="*/ 1408435 w 4103409"/>
              <a:gd name="connsiteY1303" fmla="*/ 255297 h 687856"/>
              <a:gd name="connsiteX1304" fmla="*/ 1408435 w 4103409"/>
              <a:gd name="connsiteY1304" fmla="*/ 255548 h 687856"/>
              <a:gd name="connsiteX1305" fmla="*/ 1408435 w 4103409"/>
              <a:gd name="connsiteY1305" fmla="*/ 255548 h 687856"/>
              <a:gd name="connsiteX1306" fmla="*/ 1408435 w 4103409"/>
              <a:gd name="connsiteY1306" fmla="*/ 255800 h 687856"/>
              <a:gd name="connsiteX1307" fmla="*/ 1408435 w 4103409"/>
              <a:gd name="connsiteY1307" fmla="*/ 255800 h 687856"/>
              <a:gd name="connsiteX1308" fmla="*/ 1408435 w 4103409"/>
              <a:gd name="connsiteY1308" fmla="*/ 256051 h 687856"/>
              <a:gd name="connsiteX1309" fmla="*/ 1408435 w 4103409"/>
              <a:gd name="connsiteY1309" fmla="*/ 256051 h 687856"/>
              <a:gd name="connsiteX1310" fmla="*/ 1408435 w 4103409"/>
              <a:gd name="connsiteY1310" fmla="*/ 256303 h 687856"/>
              <a:gd name="connsiteX1311" fmla="*/ 1408435 w 4103409"/>
              <a:gd name="connsiteY1311" fmla="*/ 256303 h 687856"/>
              <a:gd name="connsiteX1312" fmla="*/ 1408435 w 4103409"/>
              <a:gd name="connsiteY1312" fmla="*/ 256554 h 687856"/>
              <a:gd name="connsiteX1313" fmla="*/ 1408435 w 4103409"/>
              <a:gd name="connsiteY1313" fmla="*/ 256554 h 687856"/>
              <a:gd name="connsiteX1314" fmla="*/ 1408435 w 4103409"/>
              <a:gd name="connsiteY1314" fmla="*/ 256806 h 687856"/>
              <a:gd name="connsiteX1315" fmla="*/ 1408435 w 4103409"/>
              <a:gd name="connsiteY1315" fmla="*/ 256806 h 687856"/>
              <a:gd name="connsiteX1316" fmla="*/ 1408435 w 4103409"/>
              <a:gd name="connsiteY1316" fmla="*/ 257057 h 687856"/>
              <a:gd name="connsiteX1317" fmla="*/ 1408435 w 4103409"/>
              <a:gd name="connsiteY1317" fmla="*/ 257057 h 687856"/>
              <a:gd name="connsiteX1318" fmla="*/ 1408435 w 4103409"/>
              <a:gd name="connsiteY1318" fmla="*/ 257309 h 687856"/>
              <a:gd name="connsiteX1319" fmla="*/ 1408435 w 4103409"/>
              <a:gd name="connsiteY1319" fmla="*/ 257309 h 687856"/>
              <a:gd name="connsiteX1320" fmla="*/ 1408435 w 4103409"/>
              <a:gd name="connsiteY1320" fmla="*/ 257560 h 687856"/>
              <a:gd name="connsiteX1321" fmla="*/ 1408435 w 4103409"/>
              <a:gd name="connsiteY1321" fmla="*/ 257560 h 687856"/>
              <a:gd name="connsiteX1322" fmla="*/ 1408435 w 4103409"/>
              <a:gd name="connsiteY1322" fmla="*/ 257812 h 687856"/>
              <a:gd name="connsiteX1323" fmla="*/ 1408435 w 4103409"/>
              <a:gd name="connsiteY1323" fmla="*/ 257812 h 687856"/>
              <a:gd name="connsiteX1324" fmla="*/ 1408435 w 4103409"/>
              <a:gd name="connsiteY1324" fmla="*/ 258063 h 687856"/>
              <a:gd name="connsiteX1325" fmla="*/ 1408435 w 4103409"/>
              <a:gd name="connsiteY1325" fmla="*/ 258063 h 687856"/>
              <a:gd name="connsiteX1326" fmla="*/ 1408435 w 4103409"/>
              <a:gd name="connsiteY1326" fmla="*/ 258315 h 687856"/>
              <a:gd name="connsiteX1327" fmla="*/ 1286125 w 4103409"/>
              <a:gd name="connsiteY1327" fmla="*/ 258315 h 687856"/>
              <a:gd name="connsiteX1328" fmla="*/ 1286129 w 4103409"/>
              <a:gd name="connsiteY1328" fmla="*/ 258063 h 687856"/>
              <a:gd name="connsiteX1329" fmla="*/ 1286125 w 4103409"/>
              <a:gd name="connsiteY1329" fmla="*/ 258063 h 687856"/>
              <a:gd name="connsiteX1330" fmla="*/ 1286129 w 4103409"/>
              <a:gd name="connsiteY1330" fmla="*/ 257812 h 687856"/>
              <a:gd name="connsiteX1331" fmla="*/ 1286125 w 4103409"/>
              <a:gd name="connsiteY1331" fmla="*/ 257812 h 687856"/>
              <a:gd name="connsiteX1332" fmla="*/ 1286129 w 4103409"/>
              <a:gd name="connsiteY1332" fmla="*/ 257560 h 687856"/>
              <a:gd name="connsiteX1333" fmla="*/ 1286125 w 4103409"/>
              <a:gd name="connsiteY1333" fmla="*/ 257560 h 687856"/>
              <a:gd name="connsiteX1334" fmla="*/ 1286129 w 4103409"/>
              <a:gd name="connsiteY1334" fmla="*/ 257309 h 687856"/>
              <a:gd name="connsiteX1335" fmla="*/ 1286125 w 4103409"/>
              <a:gd name="connsiteY1335" fmla="*/ 257309 h 687856"/>
              <a:gd name="connsiteX1336" fmla="*/ 1286129 w 4103409"/>
              <a:gd name="connsiteY1336" fmla="*/ 257057 h 687856"/>
              <a:gd name="connsiteX1337" fmla="*/ 1286125 w 4103409"/>
              <a:gd name="connsiteY1337" fmla="*/ 257057 h 687856"/>
              <a:gd name="connsiteX1338" fmla="*/ 1286129 w 4103409"/>
              <a:gd name="connsiteY1338" fmla="*/ 256806 h 687856"/>
              <a:gd name="connsiteX1339" fmla="*/ 1286125 w 4103409"/>
              <a:gd name="connsiteY1339" fmla="*/ 256806 h 687856"/>
              <a:gd name="connsiteX1340" fmla="*/ 1286129 w 4103409"/>
              <a:gd name="connsiteY1340" fmla="*/ 256554 h 687856"/>
              <a:gd name="connsiteX1341" fmla="*/ 1286125 w 4103409"/>
              <a:gd name="connsiteY1341" fmla="*/ 256554 h 687856"/>
              <a:gd name="connsiteX1342" fmla="*/ 1286129 w 4103409"/>
              <a:gd name="connsiteY1342" fmla="*/ 256303 h 687856"/>
              <a:gd name="connsiteX1343" fmla="*/ 1286125 w 4103409"/>
              <a:gd name="connsiteY1343" fmla="*/ 256303 h 687856"/>
              <a:gd name="connsiteX1344" fmla="*/ 1286129 w 4103409"/>
              <a:gd name="connsiteY1344" fmla="*/ 256051 h 687856"/>
              <a:gd name="connsiteX1345" fmla="*/ 1286125 w 4103409"/>
              <a:gd name="connsiteY1345" fmla="*/ 256051 h 687856"/>
              <a:gd name="connsiteX1346" fmla="*/ 1286129 w 4103409"/>
              <a:gd name="connsiteY1346" fmla="*/ 255800 h 687856"/>
              <a:gd name="connsiteX1347" fmla="*/ 1286125 w 4103409"/>
              <a:gd name="connsiteY1347" fmla="*/ 255800 h 687856"/>
              <a:gd name="connsiteX1348" fmla="*/ 1286129 w 4103409"/>
              <a:gd name="connsiteY1348" fmla="*/ 255548 h 687856"/>
              <a:gd name="connsiteX1349" fmla="*/ 1286125 w 4103409"/>
              <a:gd name="connsiteY1349" fmla="*/ 255548 h 687856"/>
              <a:gd name="connsiteX1350" fmla="*/ 1286129 w 4103409"/>
              <a:gd name="connsiteY1350" fmla="*/ 255297 h 687856"/>
              <a:gd name="connsiteX1351" fmla="*/ 1286125 w 4103409"/>
              <a:gd name="connsiteY1351" fmla="*/ 255297 h 687856"/>
              <a:gd name="connsiteX1352" fmla="*/ 1286129 w 4103409"/>
              <a:gd name="connsiteY1352" fmla="*/ 255045 h 687856"/>
              <a:gd name="connsiteX1353" fmla="*/ 1286125 w 4103409"/>
              <a:gd name="connsiteY1353" fmla="*/ 255045 h 687856"/>
              <a:gd name="connsiteX1354" fmla="*/ 1286129 w 4103409"/>
              <a:gd name="connsiteY1354" fmla="*/ 254793 h 687856"/>
              <a:gd name="connsiteX1355" fmla="*/ 1286125 w 4103409"/>
              <a:gd name="connsiteY1355" fmla="*/ 254793 h 687856"/>
              <a:gd name="connsiteX1356" fmla="*/ 1286129 w 4103409"/>
              <a:gd name="connsiteY1356" fmla="*/ 254542 h 687856"/>
              <a:gd name="connsiteX1357" fmla="*/ 1286125 w 4103409"/>
              <a:gd name="connsiteY1357" fmla="*/ 254542 h 687856"/>
              <a:gd name="connsiteX1358" fmla="*/ 1286129 w 4103409"/>
              <a:gd name="connsiteY1358" fmla="*/ 254290 h 687856"/>
              <a:gd name="connsiteX1359" fmla="*/ 1286125 w 4103409"/>
              <a:gd name="connsiteY1359" fmla="*/ 254290 h 687856"/>
              <a:gd name="connsiteX1360" fmla="*/ 1286129 w 4103409"/>
              <a:gd name="connsiteY1360" fmla="*/ 254039 h 687856"/>
              <a:gd name="connsiteX1361" fmla="*/ 1286125 w 4103409"/>
              <a:gd name="connsiteY1361" fmla="*/ 254039 h 687856"/>
              <a:gd name="connsiteX1362" fmla="*/ 1286129 w 4103409"/>
              <a:gd name="connsiteY1362" fmla="*/ 253787 h 687856"/>
              <a:gd name="connsiteX1363" fmla="*/ 1286125 w 4103409"/>
              <a:gd name="connsiteY1363" fmla="*/ 253787 h 687856"/>
              <a:gd name="connsiteX1364" fmla="*/ 1286129 w 4103409"/>
              <a:gd name="connsiteY1364" fmla="*/ 253536 h 687856"/>
              <a:gd name="connsiteX1365" fmla="*/ 1286125 w 4103409"/>
              <a:gd name="connsiteY1365" fmla="*/ 253536 h 687856"/>
              <a:gd name="connsiteX1366" fmla="*/ 1286129 w 4103409"/>
              <a:gd name="connsiteY1366" fmla="*/ 253284 h 687856"/>
              <a:gd name="connsiteX1367" fmla="*/ 1286125 w 4103409"/>
              <a:gd name="connsiteY1367" fmla="*/ 253284 h 687856"/>
              <a:gd name="connsiteX1368" fmla="*/ 1286129 w 4103409"/>
              <a:gd name="connsiteY1368" fmla="*/ 253033 h 687856"/>
              <a:gd name="connsiteX1369" fmla="*/ 1286125 w 4103409"/>
              <a:gd name="connsiteY1369" fmla="*/ 253033 h 687856"/>
              <a:gd name="connsiteX1370" fmla="*/ 1286129 w 4103409"/>
              <a:gd name="connsiteY1370" fmla="*/ 252781 h 687856"/>
              <a:gd name="connsiteX1371" fmla="*/ 1286125 w 4103409"/>
              <a:gd name="connsiteY1371" fmla="*/ 252781 h 687856"/>
              <a:gd name="connsiteX1372" fmla="*/ 1286129 w 4103409"/>
              <a:gd name="connsiteY1372" fmla="*/ 252529 h 687856"/>
              <a:gd name="connsiteX1373" fmla="*/ 1286125 w 4103409"/>
              <a:gd name="connsiteY1373" fmla="*/ 252529 h 687856"/>
              <a:gd name="connsiteX1374" fmla="*/ 1286129 w 4103409"/>
              <a:gd name="connsiteY1374" fmla="*/ 252278 h 687856"/>
              <a:gd name="connsiteX1375" fmla="*/ 1286125 w 4103409"/>
              <a:gd name="connsiteY1375" fmla="*/ 252278 h 687856"/>
              <a:gd name="connsiteX1376" fmla="*/ 1286129 w 4103409"/>
              <a:gd name="connsiteY1376" fmla="*/ 252026 h 687856"/>
              <a:gd name="connsiteX1377" fmla="*/ 1286125 w 4103409"/>
              <a:gd name="connsiteY1377" fmla="*/ 252026 h 687856"/>
              <a:gd name="connsiteX1378" fmla="*/ 1286129 w 4103409"/>
              <a:gd name="connsiteY1378" fmla="*/ 251775 h 687856"/>
              <a:gd name="connsiteX1379" fmla="*/ 1286125 w 4103409"/>
              <a:gd name="connsiteY1379" fmla="*/ 251775 h 687856"/>
              <a:gd name="connsiteX1380" fmla="*/ 1286129 w 4103409"/>
              <a:gd name="connsiteY1380" fmla="*/ 251523 h 687856"/>
              <a:gd name="connsiteX1381" fmla="*/ 1286125 w 4103409"/>
              <a:gd name="connsiteY1381" fmla="*/ 251523 h 687856"/>
              <a:gd name="connsiteX1382" fmla="*/ 1286129 w 4103409"/>
              <a:gd name="connsiteY1382" fmla="*/ 251272 h 687856"/>
              <a:gd name="connsiteX1383" fmla="*/ 1286125 w 4103409"/>
              <a:gd name="connsiteY1383" fmla="*/ 251272 h 687856"/>
              <a:gd name="connsiteX1384" fmla="*/ 1286129 w 4103409"/>
              <a:gd name="connsiteY1384" fmla="*/ 251020 h 687856"/>
              <a:gd name="connsiteX1385" fmla="*/ 1286125 w 4103409"/>
              <a:gd name="connsiteY1385" fmla="*/ 251020 h 687856"/>
              <a:gd name="connsiteX1386" fmla="*/ 1286129 w 4103409"/>
              <a:gd name="connsiteY1386" fmla="*/ 250769 h 687856"/>
              <a:gd name="connsiteX1387" fmla="*/ 1286125 w 4103409"/>
              <a:gd name="connsiteY1387" fmla="*/ 250769 h 687856"/>
              <a:gd name="connsiteX1388" fmla="*/ 1286129 w 4103409"/>
              <a:gd name="connsiteY1388" fmla="*/ 250517 h 687856"/>
              <a:gd name="connsiteX1389" fmla="*/ 1286125 w 4103409"/>
              <a:gd name="connsiteY1389" fmla="*/ 250517 h 687856"/>
              <a:gd name="connsiteX1390" fmla="*/ 1286129 w 4103409"/>
              <a:gd name="connsiteY1390" fmla="*/ 250266 h 687856"/>
              <a:gd name="connsiteX1391" fmla="*/ 1286125 w 4103409"/>
              <a:gd name="connsiteY1391" fmla="*/ 250266 h 687856"/>
              <a:gd name="connsiteX1392" fmla="*/ 1286129 w 4103409"/>
              <a:gd name="connsiteY1392" fmla="*/ 250014 h 687856"/>
              <a:gd name="connsiteX1393" fmla="*/ 1286125 w 4103409"/>
              <a:gd name="connsiteY1393" fmla="*/ 250014 h 687856"/>
              <a:gd name="connsiteX1394" fmla="*/ 1286129 w 4103409"/>
              <a:gd name="connsiteY1394" fmla="*/ 249763 h 687856"/>
              <a:gd name="connsiteX1395" fmla="*/ 1286125 w 4103409"/>
              <a:gd name="connsiteY1395" fmla="*/ 249763 h 687856"/>
              <a:gd name="connsiteX1396" fmla="*/ 1286129 w 4103409"/>
              <a:gd name="connsiteY1396" fmla="*/ 249511 h 687856"/>
              <a:gd name="connsiteX1397" fmla="*/ 1286125 w 4103409"/>
              <a:gd name="connsiteY1397" fmla="*/ 249511 h 687856"/>
              <a:gd name="connsiteX1398" fmla="*/ 1286129 w 4103409"/>
              <a:gd name="connsiteY1398" fmla="*/ 249260 h 687856"/>
              <a:gd name="connsiteX1399" fmla="*/ 1286125 w 4103409"/>
              <a:gd name="connsiteY1399" fmla="*/ 249260 h 687856"/>
              <a:gd name="connsiteX1400" fmla="*/ 1286129 w 4103409"/>
              <a:gd name="connsiteY1400" fmla="*/ 249008 h 687856"/>
              <a:gd name="connsiteX1401" fmla="*/ 1286125 w 4103409"/>
              <a:gd name="connsiteY1401" fmla="*/ 249008 h 687856"/>
              <a:gd name="connsiteX1402" fmla="*/ 1286129 w 4103409"/>
              <a:gd name="connsiteY1402" fmla="*/ 248756 h 687856"/>
              <a:gd name="connsiteX1403" fmla="*/ 1286125 w 4103409"/>
              <a:gd name="connsiteY1403" fmla="*/ 248756 h 687856"/>
              <a:gd name="connsiteX1404" fmla="*/ 1286129 w 4103409"/>
              <a:gd name="connsiteY1404" fmla="*/ 248505 h 687856"/>
              <a:gd name="connsiteX1405" fmla="*/ 1286125 w 4103409"/>
              <a:gd name="connsiteY1405" fmla="*/ 248505 h 687856"/>
              <a:gd name="connsiteX1406" fmla="*/ 1286129 w 4103409"/>
              <a:gd name="connsiteY1406" fmla="*/ 248253 h 687856"/>
              <a:gd name="connsiteX1407" fmla="*/ 1286125 w 4103409"/>
              <a:gd name="connsiteY1407" fmla="*/ 248253 h 687856"/>
              <a:gd name="connsiteX1408" fmla="*/ 1286129 w 4103409"/>
              <a:gd name="connsiteY1408" fmla="*/ 248002 h 687856"/>
              <a:gd name="connsiteX1409" fmla="*/ 1286125 w 4103409"/>
              <a:gd name="connsiteY1409" fmla="*/ 248002 h 687856"/>
              <a:gd name="connsiteX1410" fmla="*/ 1286129 w 4103409"/>
              <a:gd name="connsiteY1410" fmla="*/ 247750 h 687856"/>
              <a:gd name="connsiteX1411" fmla="*/ 1286125 w 4103409"/>
              <a:gd name="connsiteY1411" fmla="*/ 247750 h 687856"/>
              <a:gd name="connsiteX1412" fmla="*/ 1286129 w 4103409"/>
              <a:gd name="connsiteY1412" fmla="*/ 247499 h 687856"/>
              <a:gd name="connsiteX1413" fmla="*/ 1286125 w 4103409"/>
              <a:gd name="connsiteY1413" fmla="*/ 247499 h 687856"/>
              <a:gd name="connsiteX1414" fmla="*/ 1286129 w 4103409"/>
              <a:gd name="connsiteY1414" fmla="*/ 247247 h 687856"/>
              <a:gd name="connsiteX1415" fmla="*/ 1286125 w 4103409"/>
              <a:gd name="connsiteY1415" fmla="*/ 247247 h 687856"/>
              <a:gd name="connsiteX1416" fmla="*/ 1286129 w 4103409"/>
              <a:gd name="connsiteY1416" fmla="*/ 246996 h 687856"/>
              <a:gd name="connsiteX1417" fmla="*/ 1286125 w 4103409"/>
              <a:gd name="connsiteY1417" fmla="*/ 246996 h 687856"/>
              <a:gd name="connsiteX1418" fmla="*/ 1286129 w 4103409"/>
              <a:gd name="connsiteY1418" fmla="*/ 246744 h 687856"/>
              <a:gd name="connsiteX1419" fmla="*/ 1286125 w 4103409"/>
              <a:gd name="connsiteY1419" fmla="*/ 246744 h 687856"/>
              <a:gd name="connsiteX1420" fmla="*/ 1286129 w 4103409"/>
              <a:gd name="connsiteY1420" fmla="*/ 246492 h 687856"/>
              <a:gd name="connsiteX1421" fmla="*/ 1286125 w 4103409"/>
              <a:gd name="connsiteY1421" fmla="*/ 246492 h 687856"/>
              <a:gd name="connsiteX1422" fmla="*/ 1286129 w 4103409"/>
              <a:gd name="connsiteY1422" fmla="*/ 246241 h 687856"/>
              <a:gd name="connsiteX1423" fmla="*/ 1286125 w 4103409"/>
              <a:gd name="connsiteY1423" fmla="*/ 246241 h 687856"/>
              <a:gd name="connsiteX1424" fmla="*/ 1286129 w 4103409"/>
              <a:gd name="connsiteY1424" fmla="*/ 245989 h 687856"/>
              <a:gd name="connsiteX1425" fmla="*/ 1286125 w 4103409"/>
              <a:gd name="connsiteY1425" fmla="*/ 245989 h 687856"/>
              <a:gd name="connsiteX1426" fmla="*/ 1286129 w 4103409"/>
              <a:gd name="connsiteY1426" fmla="*/ 245738 h 687856"/>
              <a:gd name="connsiteX1427" fmla="*/ 1286125 w 4103409"/>
              <a:gd name="connsiteY1427" fmla="*/ 245738 h 687856"/>
              <a:gd name="connsiteX1428" fmla="*/ 1286129 w 4103409"/>
              <a:gd name="connsiteY1428" fmla="*/ 245486 h 687856"/>
              <a:gd name="connsiteX1429" fmla="*/ 1286125 w 4103409"/>
              <a:gd name="connsiteY1429" fmla="*/ 245486 h 687856"/>
              <a:gd name="connsiteX1430" fmla="*/ 1286129 w 4103409"/>
              <a:gd name="connsiteY1430" fmla="*/ 245235 h 687856"/>
              <a:gd name="connsiteX1431" fmla="*/ 1286125 w 4103409"/>
              <a:gd name="connsiteY1431" fmla="*/ 245235 h 687856"/>
              <a:gd name="connsiteX1432" fmla="*/ 1286129 w 4103409"/>
              <a:gd name="connsiteY1432" fmla="*/ 244983 h 687856"/>
              <a:gd name="connsiteX1433" fmla="*/ 1286125 w 4103409"/>
              <a:gd name="connsiteY1433" fmla="*/ 244983 h 687856"/>
              <a:gd name="connsiteX1434" fmla="*/ 1286129 w 4103409"/>
              <a:gd name="connsiteY1434" fmla="*/ 244732 h 687856"/>
              <a:gd name="connsiteX1435" fmla="*/ 1286125 w 4103409"/>
              <a:gd name="connsiteY1435" fmla="*/ 244732 h 687856"/>
              <a:gd name="connsiteX1436" fmla="*/ 1286129 w 4103409"/>
              <a:gd name="connsiteY1436" fmla="*/ 244480 h 687856"/>
              <a:gd name="connsiteX1437" fmla="*/ 1286125 w 4103409"/>
              <a:gd name="connsiteY1437" fmla="*/ 244480 h 687856"/>
              <a:gd name="connsiteX1438" fmla="*/ 1286129 w 4103409"/>
              <a:gd name="connsiteY1438" fmla="*/ 244229 h 687856"/>
              <a:gd name="connsiteX1439" fmla="*/ 1286125 w 4103409"/>
              <a:gd name="connsiteY1439" fmla="*/ 244229 h 687856"/>
              <a:gd name="connsiteX1440" fmla="*/ 1286129 w 4103409"/>
              <a:gd name="connsiteY1440" fmla="*/ 243977 h 687856"/>
              <a:gd name="connsiteX1441" fmla="*/ 1286125 w 4103409"/>
              <a:gd name="connsiteY1441" fmla="*/ 243977 h 687856"/>
              <a:gd name="connsiteX1442" fmla="*/ 1286129 w 4103409"/>
              <a:gd name="connsiteY1442" fmla="*/ 243726 h 687856"/>
              <a:gd name="connsiteX1443" fmla="*/ 1286125 w 4103409"/>
              <a:gd name="connsiteY1443" fmla="*/ 243726 h 687856"/>
              <a:gd name="connsiteX1444" fmla="*/ 1286129 w 4103409"/>
              <a:gd name="connsiteY1444" fmla="*/ 243474 h 687856"/>
              <a:gd name="connsiteX1445" fmla="*/ 1286125 w 4103409"/>
              <a:gd name="connsiteY1445" fmla="*/ 243474 h 687856"/>
              <a:gd name="connsiteX1446" fmla="*/ 1286129 w 4103409"/>
              <a:gd name="connsiteY1446" fmla="*/ 243223 h 687856"/>
              <a:gd name="connsiteX1447" fmla="*/ 1286125 w 4103409"/>
              <a:gd name="connsiteY1447" fmla="*/ 243223 h 687856"/>
              <a:gd name="connsiteX1448" fmla="*/ 1286129 w 4103409"/>
              <a:gd name="connsiteY1448" fmla="*/ 242971 h 687856"/>
              <a:gd name="connsiteX1449" fmla="*/ 1286125 w 4103409"/>
              <a:gd name="connsiteY1449" fmla="*/ 242971 h 687856"/>
              <a:gd name="connsiteX1450" fmla="*/ 1286129 w 4103409"/>
              <a:gd name="connsiteY1450" fmla="*/ 242719 h 687856"/>
              <a:gd name="connsiteX1451" fmla="*/ 1286125 w 4103409"/>
              <a:gd name="connsiteY1451" fmla="*/ 242719 h 687856"/>
              <a:gd name="connsiteX1452" fmla="*/ 1286129 w 4103409"/>
              <a:gd name="connsiteY1452" fmla="*/ 242468 h 687856"/>
              <a:gd name="connsiteX1453" fmla="*/ 1286125 w 4103409"/>
              <a:gd name="connsiteY1453" fmla="*/ 242468 h 687856"/>
              <a:gd name="connsiteX1454" fmla="*/ 1286129 w 4103409"/>
              <a:gd name="connsiteY1454" fmla="*/ 242216 h 687856"/>
              <a:gd name="connsiteX1455" fmla="*/ 1286125 w 4103409"/>
              <a:gd name="connsiteY1455" fmla="*/ 242216 h 687856"/>
              <a:gd name="connsiteX1456" fmla="*/ 1286129 w 4103409"/>
              <a:gd name="connsiteY1456" fmla="*/ 241965 h 687856"/>
              <a:gd name="connsiteX1457" fmla="*/ 1286125 w 4103409"/>
              <a:gd name="connsiteY1457" fmla="*/ 241965 h 687856"/>
              <a:gd name="connsiteX1458" fmla="*/ 1286129 w 4103409"/>
              <a:gd name="connsiteY1458" fmla="*/ 241713 h 687856"/>
              <a:gd name="connsiteX1459" fmla="*/ 1286125 w 4103409"/>
              <a:gd name="connsiteY1459" fmla="*/ 241713 h 687856"/>
              <a:gd name="connsiteX1460" fmla="*/ 1286129 w 4103409"/>
              <a:gd name="connsiteY1460" fmla="*/ 241462 h 687856"/>
              <a:gd name="connsiteX1461" fmla="*/ 1286125 w 4103409"/>
              <a:gd name="connsiteY1461" fmla="*/ 241462 h 687856"/>
              <a:gd name="connsiteX1462" fmla="*/ 1286129 w 4103409"/>
              <a:gd name="connsiteY1462" fmla="*/ 241210 h 687856"/>
              <a:gd name="connsiteX1463" fmla="*/ 1286125 w 4103409"/>
              <a:gd name="connsiteY1463" fmla="*/ 241210 h 687856"/>
              <a:gd name="connsiteX1464" fmla="*/ 1286129 w 4103409"/>
              <a:gd name="connsiteY1464" fmla="*/ 240958 h 687856"/>
              <a:gd name="connsiteX1465" fmla="*/ 1286125 w 4103409"/>
              <a:gd name="connsiteY1465" fmla="*/ 240958 h 687856"/>
              <a:gd name="connsiteX1466" fmla="*/ 1286129 w 4103409"/>
              <a:gd name="connsiteY1466" fmla="*/ 240707 h 687856"/>
              <a:gd name="connsiteX1467" fmla="*/ 1286125 w 4103409"/>
              <a:gd name="connsiteY1467" fmla="*/ 240707 h 687856"/>
              <a:gd name="connsiteX1468" fmla="*/ 1286129 w 4103409"/>
              <a:gd name="connsiteY1468" fmla="*/ 240455 h 687856"/>
              <a:gd name="connsiteX1469" fmla="*/ 1286125 w 4103409"/>
              <a:gd name="connsiteY1469" fmla="*/ 240455 h 687856"/>
              <a:gd name="connsiteX1470" fmla="*/ 1286129 w 4103409"/>
              <a:gd name="connsiteY1470" fmla="*/ 240204 h 687856"/>
              <a:gd name="connsiteX1471" fmla="*/ 1286125 w 4103409"/>
              <a:gd name="connsiteY1471" fmla="*/ 240204 h 687856"/>
              <a:gd name="connsiteX1472" fmla="*/ 1286129 w 4103409"/>
              <a:gd name="connsiteY1472" fmla="*/ 239952 h 687856"/>
              <a:gd name="connsiteX1473" fmla="*/ 1286125 w 4103409"/>
              <a:gd name="connsiteY1473" fmla="*/ 239952 h 687856"/>
              <a:gd name="connsiteX1474" fmla="*/ 1286129 w 4103409"/>
              <a:gd name="connsiteY1474" fmla="*/ 239701 h 687856"/>
              <a:gd name="connsiteX1475" fmla="*/ 1286125 w 4103409"/>
              <a:gd name="connsiteY1475" fmla="*/ 239701 h 687856"/>
              <a:gd name="connsiteX1476" fmla="*/ 1286129 w 4103409"/>
              <a:gd name="connsiteY1476" fmla="*/ 239449 h 687856"/>
              <a:gd name="connsiteX1477" fmla="*/ 1286125 w 4103409"/>
              <a:gd name="connsiteY1477" fmla="*/ 239449 h 687856"/>
              <a:gd name="connsiteX1478" fmla="*/ 1286129 w 4103409"/>
              <a:gd name="connsiteY1478" fmla="*/ 239198 h 687856"/>
              <a:gd name="connsiteX1479" fmla="*/ 1286125 w 4103409"/>
              <a:gd name="connsiteY1479" fmla="*/ 239198 h 687856"/>
              <a:gd name="connsiteX1480" fmla="*/ 1286129 w 4103409"/>
              <a:gd name="connsiteY1480" fmla="*/ 238946 h 687856"/>
              <a:gd name="connsiteX1481" fmla="*/ 1286125 w 4103409"/>
              <a:gd name="connsiteY1481" fmla="*/ 238946 h 687856"/>
              <a:gd name="connsiteX1482" fmla="*/ 1286129 w 4103409"/>
              <a:gd name="connsiteY1482" fmla="*/ 238695 h 687856"/>
              <a:gd name="connsiteX1483" fmla="*/ 1286125 w 4103409"/>
              <a:gd name="connsiteY1483" fmla="*/ 238695 h 687856"/>
              <a:gd name="connsiteX1484" fmla="*/ 1286129 w 4103409"/>
              <a:gd name="connsiteY1484" fmla="*/ 238443 h 687856"/>
              <a:gd name="connsiteX1485" fmla="*/ 1286125 w 4103409"/>
              <a:gd name="connsiteY1485" fmla="*/ 238443 h 687856"/>
              <a:gd name="connsiteX1486" fmla="*/ 1286129 w 4103409"/>
              <a:gd name="connsiteY1486" fmla="*/ 238192 h 687856"/>
              <a:gd name="connsiteX1487" fmla="*/ 1286125 w 4103409"/>
              <a:gd name="connsiteY1487" fmla="*/ 238192 h 687856"/>
              <a:gd name="connsiteX1488" fmla="*/ 1286129 w 4103409"/>
              <a:gd name="connsiteY1488" fmla="*/ 237940 h 687856"/>
              <a:gd name="connsiteX1489" fmla="*/ 1286124 w 4103409"/>
              <a:gd name="connsiteY1489" fmla="*/ 237940 h 687856"/>
              <a:gd name="connsiteX1490" fmla="*/ 1287929 w 4103409"/>
              <a:gd name="connsiteY1490" fmla="*/ 111280 h 687856"/>
              <a:gd name="connsiteX1491" fmla="*/ 1276941 w 4103409"/>
              <a:gd name="connsiteY1491" fmla="*/ 91340 h 687856"/>
              <a:gd name="connsiteX1492" fmla="*/ 1277080 w 4103409"/>
              <a:gd name="connsiteY1492" fmla="*/ 91340 h 687856"/>
              <a:gd name="connsiteX1493" fmla="*/ 1276941 w 4103409"/>
              <a:gd name="connsiteY1493" fmla="*/ 91088 h 687856"/>
              <a:gd name="connsiteX1494" fmla="*/ 1277080 w 4103409"/>
              <a:gd name="connsiteY1494" fmla="*/ 91088 h 687856"/>
              <a:gd name="connsiteX1495" fmla="*/ 1276941 w 4103409"/>
              <a:gd name="connsiteY1495" fmla="*/ 90837 h 687856"/>
              <a:gd name="connsiteX1496" fmla="*/ 1277080 w 4103409"/>
              <a:gd name="connsiteY1496" fmla="*/ 90837 h 687856"/>
              <a:gd name="connsiteX1497" fmla="*/ 1276941 w 4103409"/>
              <a:gd name="connsiteY1497" fmla="*/ 90585 h 687856"/>
              <a:gd name="connsiteX1498" fmla="*/ 1277080 w 4103409"/>
              <a:gd name="connsiteY1498" fmla="*/ 90585 h 687856"/>
              <a:gd name="connsiteX1499" fmla="*/ 1276941 w 4103409"/>
              <a:gd name="connsiteY1499" fmla="*/ 90334 h 687856"/>
              <a:gd name="connsiteX1500" fmla="*/ 1277080 w 4103409"/>
              <a:gd name="connsiteY1500" fmla="*/ 90334 h 687856"/>
              <a:gd name="connsiteX1501" fmla="*/ 1276941 w 4103409"/>
              <a:gd name="connsiteY1501" fmla="*/ 90082 h 687856"/>
              <a:gd name="connsiteX1502" fmla="*/ 1277080 w 4103409"/>
              <a:gd name="connsiteY1502" fmla="*/ 90082 h 687856"/>
              <a:gd name="connsiteX1503" fmla="*/ 1276941 w 4103409"/>
              <a:gd name="connsiteY1503" fmla="*/ 89831 h 687856"/>
              <a:gd name="connsiteX1504" fmla="*/ 1277080 w 4103409"/>
              <a:gd name="connsiteY1504" fmla="*/ 89831 h 687856"/>
              <a:gd name="connsiteX1505" fmla="*/ 1276941 w 4103409"/>
              <a:gd name="connsiteY1505" fmla="*/ 89579 h 687856"/>
              <a:gd name="connsiteX1506" fmla="*/ 1277080 w 4103409"/>
              <a:gd name="connsiteY1506" fmla="*/ 89579 h 687856"/>
              <a:gd name="connsiteX1507" fmla="*/ 1276941 w 4103409"/>
              <a:gd name="connsiteY1507" fmla="*/ 89328 h 687856"/>
              <a:gd name="connsiteX1508" fmla="*/ 1277080 w 4103409"/>
              <a:gd name="connsiteY1508" fmla="*/ 89328 h 687856"/>
              <a:gd name="connsiteX1509" fmla="*/ 1276941 w 4103409"/>
              <a:gd name="connsiteY1509" fmla="*/ 89076 h 687856"/>
              <a:gd name="connsiteX1510" fmla="*/ 1277080 w 4103409"/>
              <a:gd name="connsiteY1510" fmla="*/ 89076 h 687856"/>
              <a:gd name="connsiteX1511" fmla="*/ 1276941 w 4103409"/>
              <a:gd name="connsiteY1511" fmla="*/ 88825 h 687856"/>
              <a:gd name="connsiteX1512" fmla="*/ 1277080 w 4103409"/>
              <a:gd name="connsiteY1512" fmla="*/ 88825 h 687856"/>
              <a:gd name="connsiteX1513" fmla="*/ 1276941 w 4103409"/>
              <a:gd name="connsiteY1513" fmla="*/ 88573 h 687856"/>
              <a:gd name="connsiteX1514" fmla="*/ 1277080 w 4103409"/>
              <a:gd name="connsiteY1514" fmla="*/ 88573 h 687856"/>
              <a:gd name="connsiteX1515" fmla="*/ 1276941 w 4103409"/>
              <a:gd name="connsiteY1515" fmla="*/ 88322 h 687856"/>
              <a:gd name="connsiteX1516" fmla="*/ 1277080 w 4103409"/>
              <a:gd name="connsiteY1516" fmla="*/ 88322 h 687856"/>
              <a:gd name="connsiteX1517" fmla="*/ 1276941 w 4103409"/>
              <a:gd name="connsiteY1517" fmla="*/ 88070 h 687856"/>
              <a:gd name="connsiteX1518" fmla="*/ 1277080 w 4103409"/>
              <a:gd name="connsiteY1518" fmla="*/ 88070 h 687856"/>
              <a:gd name="connsiteX1519" fmla="*/ 1276941 w 4103409"/>
              <a:gd name="connsiteY1519" fmla="*/ 87818 h 687856"/>
              <a:gd name="connsiteX1520" fmla="*/ 1277080 w 4103409"/>
              <a:gd name="connsiteY1520" fmla="*/ 87818 h 687856"/>
              <a:gd name="connsiteX1521" fmla="*/ 1276941 w 4103409"/>
              <a:gd name="connsiteY1521" fmla="*/ 87567 h 687856"/>
              <a:gd name="connsiteX1522" fmla="*/ 1277080 w 4103409"/>
              <a:gd name="connsiteY1522" fmla="*/ 87567 h 687856"/>
              <a:gd name="connsiteX1523" fmla="*/ 1276941 w 4103409"/>
              <a:gd name="connsiteY1523" fmla="*/ 87315 h 687856"/>
              <a:gd name="connsiteX1524" fmla="*/ 1277080 w 4103409"/>
              <a:gd name="connsiteY1524" fmla="*/ 87315 h 687856"/>
              <a:gd name="connsiteX1525" fmla="*/ 1276941 w 4103409"/>
              <a:gd name="connsiteY1525" fmla="*/ 87064 h 687856"/>
              <a:gd name="connsiteX1526" fmla="*/ 1277080 w 4103409"/>
              <a:gd name="connsiteY1526" fmla="*/ 87064 h 687856"/>
              <a:gd name="connsiteX1527" fmla="*/ 1276941 w 4103409"/>
              <a:gd name="connsiteY1527" fmla="*/ 86812 h 687856"/>
              <a:gd name="connsiteX1528" fmla="*/ 1277080 w 4103409"/>
              <a:gd name="connsiteY1528" fmla="*/ 86812 h 687856"/>
              <a:gd name="connsiteX1529" fmla="*/ 1276941 w 4103409"/>
              <a:gd name="connsiteY1529" fmla="*/ 86561 h 687856"/>
              <a:gd name="connsiteX1530" fmla="*/ 1277080 w 4103409"/>
              <a:gd name="connsiteY1530" fmla="*/ 86561 h 687856"/>
              <a:gd name="connsiteX1531" fmla="*/ 1276941 w 4103409"/>
              <a:gd name="connsiteY1531" fmla="*/ 86309 h 687856"/>
              <a:gd name="connsiteX1532" fmla="*/ 1277080 w 4103409"/>
              <a:gd name="connsiteY1532" fmla="*/ 86309 h 687856"/>
              <a:gd name="connsiteX1533" fmla="*/ 1276941 w 4103409"/>
              <a:gd name="connsiteY1533" fmla="*/ 86058 h 687856"/>
              <a:gd name="connsiteX1534" fmla="*/ 1277080 w 4103409"/>
              <a:gd name="connsiteY1534" fmla="*/ 86058 h 687856"/>
              <a:gd name="connsiteX1535" fmla="*/ 1276941 w 4103409"/>
              <a:gd name="connsiteY1535" fmla="*/ 85806 h 687856"/>
              <a:gd name="connsiteX1536" fmla="*/ 1277080 w 4103409"/>
              <a:gd name="connsiteY1536" fmla="*/ 85806 h 687856"/>
              <a:gd name="connsiteX1537" fmla="*/ 1276941 w 4103409"/>
              <a:gd name="connsiteY1537" fmla="*/ 85554 h 687856"/>
              <a:gd name="connsiteX1538" fmla="*/ 1277080 w 4103409"/>
              <a:gd name="connsiteY1538" fmla="*/ 85554 h 687856"/>
              <a:gd name="connsiteX1539" fmla="*/ 1276941 w 4103409"/>
              <a:gd name="connsiteY1539" fmla="*/ 85303 h 687856"/>
              <a:gd name="connsiteX1540" fmla="*/ 1277080 w 4103409"/>
              <a:gd name="connsiteY1540" fmla="*/ 85303 h 687856"/>
              <a:gd name="connsiteX1541" fmla="*/ 1276941 w 4103409"/>
              <a:gd name="connsiteY1541" fmla="*/ 85051 h 687856"/>
              <a:gd name="connsiteX1542" fmla="*/ 1277080 w 4103409"/>
              <a:gd name="connsiteY1542" fmla="*/ 85051 h 687856"/>
              <a:gd name="connsiteX1543" fmla="*/ 1276941 w 4103409"/>
              <a:gd name="connsiteY1543" fmla="*/ 84800 h 687856"/>
              <a:gd name="connsiteX1544" fmla="*/ 1277080 w 4103409"/>
              <a:gd name="connsiteY1544" fmla="*/ 84800 h 687856"/>
              <a:gd name="connsiteX1545" fmla="*/ 1276941 w 4103409"/>
              <a:gd name="connsiteY1545" fmla="*/ 84548 h 687856"/>
              <a:gd name="connsiteX1546" fmla="*/ 1277080 w 4103409"/>
              <a:gd name="connsiteY1546" fmla="*/ 84548 h 687856"/>
              <a:gd name="connsiteX1547" fmla="*/ 1276941 w 4103409"/>
              <a:gd name="connsiteY1547" fmla="*/ 84297 h 687856"/>
              <a:gd name="connsiteX1548" fmla="*/ 1277080 w 4103409"/>
              <a:gd name="connsiteY1548" fmla="*/ 84297 h 687856"/>
              <a:gd name="connsiteX1549" fmla="*/ 1276941 w 4103409"/>
              <a:gd name="connsiteY1549" fmla="*/ 84045 h 687856"/>
              <a:gd name="connsiteX1550" fmla="*/ 1277080 w 4103409"/>
              <a:gd name="connsiteY1550" fmla="*/ 84045 h 687856"/>
              <a:gd name="connsiteX1551" fmla="*/ 1276941 w 4103409"/>
              <a:gd name="connsiteY1551" fmla="*/ 83794 h 687856"/>
              <a:gd name="connsiteX1552" fmla="*/ 1277080 w 4103409"/>
              <a:gd name="connsiteY1552" fmla="*/ 83794 h 687856"/>
              <a:gd name="connsiteX1553" fmla="*/ 1276941 w 4103409"/>
              <a:gd name="connsiteY1553" fmla="*/ 83542 h 687856"/>
              <a:gd name="connsiteX1554" fmla="*/ 1277080 w 4103409"/>
              <a:gd name="connsiteY1554" fmla="*/ 83542 h 687856"/>
              <a:gd name="connsiteX1555" fmla="*/ 1276941 w 4103409"/>
              <a:gd name="connsiteY1555" fmla="*/ 83291 h 687856"/>
              <a:gd name="connsiteX1556" fmla="*/ 1277080 w 4103409"/>
              <a:gd name="connsiteY1556" fmla="*/ 83291 h 687856"/>
              <a:gd name="connsiteX1557" fmla="*/ 1276941 w 4103409"/>
              <a:gd name="connsiteY1557" fmla="*/ 83039 h 687856"/>
              <a:gd name="connsiteX1558" fmla="*/ 1277080 w 4103409"/>
              <a:gd name="connsiteY1558" fmla="*/ 83039 h 687856"/>
              <a:gd name="connsiteX1559" fmla="*/ 1276941 w 4103409"/>
              <a:gd name="connsiteY1559" fmla="*/ 82788 h 687856"/>
              <a:gd name="connsiteX1560" fmla="*/ 1277080 w 4103409"/>
              <a:gd name="connsiteY1560" fmla="*/ 82788 h 687856"/>
              <a:gd name="connsiteX1561" fmla="*/ 1276941 w 4103409"/>
              <a:gd name="connsiteY1561" fmla="*/ 82536 h 687856"/>
              <a:gd name="connsiteX1562" fmla="*/ 1277080 w 4103409"/>
              <a:gd name="connsiteY1562" fmla="*/ 82536 h 687856"/>
              <a:gd name="connsiteX1563" fmla="*/ 1276941 w 4103409"/>
              <a:gd name="connsiteY1563" fmla="*/ 82285 h 687856"/>
              <a:gd name="connsiteX1564" fmla="*/ 1277080 w 4103409"/>
              <a:gd name="connsiteY1564" fmla="*/ 82285 h 687856"/>
              <a:gd name="connsiteX1565" fmla="*/ 1276941 w 4103409"/>
              <a:gd name="connsiteY1565" fmla="*/ 82033 h 687856"/>
              <a:gd name="connsiteX1566" fmla="*/ 1277080 w 4103409"/>
              <a:gd name="connsiteY1566" fmla="*/ 82033 h 687856"/>
              <a:gd name="connsiteX1567" fmla="*/ 1276941 w 4103409"/>
              <a:gd name="connsiteY1567" fmla="*/ 81781 h 687856"/>
              <a:gd name="connsiteX1568" fmla="*/ 1277080 w 4103409"/>
              <a:gd name="connsiteY1568" fmla="*/ 81781 h 687856"/>
              <a:gd name="connsiteX1569" fmla="*/ 1276941 w 4103409"/>
              <a:gd name="connsiteY1569" fmla="*/ 81530 h 687856"/>
              <a:gd name="connsiteX1570" fmla="*/ 1277080 w 4103409"/>
              <a:gd name="connsiteY1570" fmla="*/ 81530 h 687856"/>
              <a:gd name="connsiteX1571" fmla="*/ 1276941 w 4103409"/>
              <a:gd name="connsiteY1571" fmla="*/ 81278 h 687856"/>
              <a:gd name="connsiteX1572" fmla="*/ 1277080 w 4103409"/>
              <a:gd name="connsiteY1572" fmla="*/ 81278 h 687856"/>
              <a:gd name="connsiteX1573" fmla="*/ 1276941 w 4103409"/>
              <a:gd name="connsiteY1573" fmla="*/ 81027 h 687856"/>
              <a:gd name="connsiteX1574" fmla="*/ 1277080 w 4103409"/>
              <a:gd name="connsiteY1574" fmla="*/ 81027 h 687856"/>
              <a:gd name="connsiteX1575" fmla="*/ 1276941 w 4103409"/>
              <a:gd name="connsiteY1575" fmla="*/ 80775 h 687856"/>
              <a:gd name="connsiteX1576" fmla="*/ 1277080 w 4103409"/>
              <a:gd name="connsiteY1576" fmla="*/ 80775 h 687856"/>
              <a:gd name="connsiteX1577" fmla="*/ 1276941 w 4103409"/>
              <a:gd name="connsiteY1577" fmla="*/ 80524 h 687856"/>
              <a:gd name="connsiteX1578" fmla="*/ 1277080 w 4103409"/>
              <a:gd name="connsiteY1578" fmla="*/ 80524 h 687856"/>
              <a:gd name="connsiteX1579" fmla="*/ 1276941 w 4103409"/>
              <a:gd name="connsiteY1579" fmla="*/ 80272 h 687856"/>
              <a:gd name="connsiteX1580" fmla="*/ 1277080 w 4103409"/>
              <a:gd name="connsiteY1580" fmla="*/ 80272 h 687856"/>
              <a:gd name="connsiteX1581" fmla="*/ 1276941 w 4103409"/>
              <a:gd name="connsiteY1581" fmla="*/ 80021 h 687856"/>
              <a:gd name="connsiteX1582" fmla="*/ 1277080 w 4103409"/>
              <a:gd name="connsiteY1582" fmla="*/ 80021 h 687856"/>
              <a:gd name="connsiteX1583" fmla="*/ 1276941 w 4103409"/>
              <a:gd name="connsiteY1583" fmla="*/ 79769 h 687856"/>
              <a:gd name="connsiteX1584" fmla="*/ 1277080 w 4103409"/>
              <a:gd name="connsiteY1584" fmla="*/ 79769 h 687856"/>
              <a:gd name="connsiteX1585" fmla="*/ 1276941 w 4103409"/>
              <a:gd name="connsiteY1585" fmla="*/ 79517 h 687856"/>
              <a:gd name="connsiteX1586" fmla="*/ 1277080 w 4103409"/>
              <a:gd name="connsiteY1586" fmla="*/ 79517 h 687856"/>
              <a:gd name="connsiteX1587" fmla="*/ 1276941 w 4103409"/>
              <a:gd name="connsiteY1587" fmla="*/ 79266 h 687856"/>
              <a:gd name="connsiteX1588" fmla="*/ 1277080 w 4103409"/>
              <a:gd name="connsiteY1588" fmla="*/ 79266 h 687856"/>
              <a:gd name="connsiteX1589" fmla="*/ 1276941 w 4103409"/>
              <a:gd name="connsiteY1589" fmla="*/ 79014 h 687856"/>
              <a:gd name="connsiteX1590" fmla="*/ 1277080 w 4103409"/>
              <a:gd name="connsiteY1590" fmla="*/ 79014 h 687856"/>
              <a:gd name="connsiteX1591" fmla="*/ 1276941 w 4103409"/>
              <a:gd name="connsiteY1591" fmla="*/ 78763 h 687856"/>
              <a:gd name="connsiteX1592" fmla="*/ 1277080 w 4103409"/>
              <a:gd name="connsiteY1592" fmla="*/ 78763 h 687856"/>
              <a:gd name="connsiteX1593" fmla="*/ 1276941 w 4103409"/>
              <a:gd name="connsiteY1593" fmla="*/ 78511 h 687856"/>
              <a:gd name="connsiteX1594" fmla="*/ 1277080 w 4103409"/>
              <a:gd name="connsiteY1594" fmla="*/ 78511 h 687856"/>
              <a:gd name="connsiteX1595" fmla="*/ 1276941 w 4103409"/>
              <a:gd name="connsiteY1595" fmla="*/ 78260 h 687856"/>
              <a:gd name="connsiteX1596" fmla="*/ 1277080 w 4103409"/>
              <a:gd name="connsiteY1596" fmla="*/ 78260 h 687856"/>
              <a:gd name="connsiteX1597" fmla="*/ 1276941 w 4103409"/>
              <a:gd name="connsiteY1597" fmla="*/ 78008 h 687856"/>
              <a:gd name="connsiteX1598" fmla="*/ 1277080 w 4103409"/>
              <a:gd name="connsiteY1598" fmla="*/ 78008 h 687856"/>
              <a:gd name="connsiteX1599" fmla="*/ 1276941 w 4103409"/>
              <a:gd name="connsiteY1599" fmla="*/ 77757 h 687856"/>
              <a:gd name="connsiteX1600" fmla="*/ 1277080 w 4103409"/>
              <a:gd name="connsiteY1600" fmla="*/ 77757 h 687856"/>
              <a:gd name="connsiteX1601" fmla="*/ 1276941 w 4103409"/>
              <a:gd name="connsiteY1601" fmla="*/ 77505 h 687856"/>
              <a:gd name="connsiteX1602" fmla="*/ 1277080 w 4103409"/>
              <a:gd name="connsiteY1602" fmla="*/ 77505 h 687856"/>
              <a:gd name="connsiteX1603" fmla="*/ 1276941 w 4103409"/>
              <a:gd name="connsiteY1603" fmla="*/ 77254 h 687856"/>
              <a:gd name="connsiteX1604" fmla="*/ 1277080 w 4103409"/>
              <a:gd name="connsiteY1604" fmla="*/ 77254 h 687856"/>
              <a:gd name="connsiteX1605" fmla="*/ 1276941 w 4103409"/>
              <a:gd name="connsiteY1605" fmla="*/ 77002 h 687856"/>
              <a:gd name="connsiteX1606" fmla="*/ 1277080 w 4103409"/>
              <a:gd name="connsiteY1606" fmla="*/ 77002 h 687856"/>
              <a:gd name="connsiteX1607" fmla="*/ 1276941 w 4103409"/>
              <a:gd name="connsiteY1607" fmla="*/ 76751 h 687856"/>
              <a:gd name="connsiteX1608" fmla="*/ 1277080 w 4103409"/>
              <a:gd name="connsiteY1608" fmla="*/ 76751 h 687856"/>
              <a:gd name="connsiteX1609" fmla="*/ 1276941 w 4103409"/>
              <a:gd name="connsiteY1609" fmla="*/ 76499 h 687856"/>
              <a:gd name="connsiteX1610" fmla="*/ 1277080 w 4103409"/>
              <a:gd name="connsiteY1610" fmla="*/ 76499 h 687856"/>
              <a:gd name="connsiteX1611" fmla="*/ 1276941 w 4103409"/>
              <a:gd name="connsiteY1611" fmla="*/ 76248 h 687856"/>
              <a:gd name="connsiteX1612" fmla="*/ 1277080 w 4103409"/>
              <a:gd name="connsiteY1612" fmla="*/ 76248 h 687856"/>
              <a:gd name="connsiteX1613" fmla="*/ 1276941 w 4103409"/>
              <a:gd name="connsiteY1613" fmla="*/ 75996 h 687856"/>
              <a:gd name="connsiteX1614" fmla="*/ 1277080 w 4103409"/>
              <a:gd name="connsiteY1614" fmla="*/ 75996 h 687856"/>
              <a:gd name="connsiteX1615" fmla="*/ 1276941 w 4103409"/>
              <a:gd name="connsiteY1615" fmla="*/ 75744 h 687856"/>
              <a:gd name="connsiteX1616" fmla="*/ 1277080 w 4103409"/>
              <a:gd name="connsiteY1616" fmla="*/ 75744 h 687856"/>
              <a:gd name="connsiteX1617" fmla="*/ 1276941 w 4103409"/>
              <a:gd name="connsiteY1617" fmla="*/ 75493 h 687856"/>
              <a:gd name="connsiteX1618" fmla="*/ 1277080 w 4103409"/>
              <a:gd name="connsiteY1618" fmla="*/ 75493 h 687856"/>
              <a:gd name="connsiteX1619" fmla="*/ 1276941 w 4103409"/>
              <a:gd name="connsiteY1619" fmla="*/ 75241 h 687856"/>
              <a:gd name="connsiteX1620" fmla="*/ 1277080 w 4103409"/>
              <a:gd name="connsiteY1620" fmla="*/ 75241 h 687856"/>
              <a:gd name="connsiteX1621" fmla="*/ 1276941 w 4103409"/>
              <a:gd name="connsiteY1621" fmla="*/ 74990 h 687856"/>
              <a:gd name="connsiteX1622" fmla="*/ 1277080 w 4103409"/>
              <a:gd name="connsiteY1622" fmla="*/ 74990 h 687856"/>
              <a:gd name="connsiteX1623" fmla="*/ 1276941 w 4103409"/>
              <a:gd name="connsiteY1623" fmla="*/ 74738 h 687856"/>
              <a:gd name="connsiteX1624" fmla="*/ 1277080 w 4103409"/>
              <a:gd name="connsiteY1624" fmla="*/ 74738 h 687856"/>
              <a:gd name="connsiteX1625" fmla="*/ 1276941 w 4103409"/>
              <a:gd name="connsiteY1625" fmla="*/ 74487 h 687856"/>
              <a:gd name="connsiteX1626" fmla="*/ 1277080 w 4103409"/>
              <a:gd name="connsiteY1626" fmla="*/ 74487 h 687856"/>
              <a:gd name="connsiteX1627" fmla="*/ 1276941 w 4103409"/>
              <a:gd name="connsiteY1627" fmla="*/ 74235 h 687856"/>
              <a:gd name="connsiteX1628" fmla="*/ 1277080 w 4103409"/>
              <a:gd name="connsiteY1628" fmla="*/ 74235 h 687856"/>
              <a:gd name="connsiteX1629" fmla="*/ 1276941 w 4103409"/>
              <a:gd name="connsiteY1629" fmla="*/ 73983 h 687856"/>
              <a:gd name="connsiteX1630" fmla="*/ 1277080 w 4103409"/>
              <a:gd name="connsiteY1630" fmla="*/ 73983 h 687856"/>
              <a:gd name="connsiteX1631" fmla="*/ 1276941 w 4103409"/>
              <a:gd name="connsiteY1631" fmla="*/ 73732 h 687856"/>
              <a:gd name="connsiteX1632" fmla="*/ 1277080 w 4103409"/>
              <a:gd name="connsiteY1632" fmla="*/ 73732 h 687856"/>
              <a:gd name="connsiteX1633" fmla="*/ 1276941 w 4103409"/>
              <a:gd name="connsiteY1633" fmla="*/ 73480 h 687856"/>
              <a:gd name="connsiteX1634" fmla="*/ 1277080 w 4103409"/>
              <a:gd name="connsiteY1634" fmla="*/ 73480 h 687856"/>
              <a:gd name="connsiteX1635" fmla="*/ 1276941 w 4103409"/>
              <a:gd name="connsiteY1635" fmla="*/ 73229 h 687856"/>
              <a:gd name="connsiteX1636" fmla="*/ 1277080 w 4103409"/>
              <a:gd name="connsiteY1636" fmla="*/ 73229 h 687856"/>
              <a:gd name="connsiteX1637" fmla="*/ 1276941 w 4103409"/>
              <a:gd name="connsiteY1637" fmla="*/ 72977 h 687856"/>
              <a:gd name="connsiteX1638" fmla="*/ 1277080 w 4103409"/>
              <a:gd name="connsiteY1638" fmla="*/ 72977 h 687856"/>
              <a:gd name="connsiteX1639" fmla="*/ 1276941 w 4103409"/>
              <a:gd name="connsiteY1639" fmla="*/ 72726 h 687856"/>
              <a:gd name="connsiteX1640" fmla="*/ 1277080 w 4103409"/>
              <a:gd name="connsiteY1640" fmla="*/ 72726 h 687856"/>
              <a:gd name="connsiteX1641" fmla="*/ 1276941 w 4103409"/>
              <a:gd name="connsiteY1641" fmla="*/ 72474 h 687856"/>
              <a:gd name="connsiteX1642" fmla="*/ 1277080 w 4103409"/>
              <a:gd name="connsiteY1642" fmla="*/ 72474 h 687856"/>
              <a:gd name="connsiteX1643" fmla="*/ 1276941 w 4103409"/>
              <a:gd name="connsiteY1643" fmla="*/ 72223 h 687856"/>
              <a:gd name="connsiteX1644" fmla="*/ 1277080 w 4103409"/>
              <a:gd name="connsiteY1644" fmla="*/ 72223 h 687856"/>
              <a:gd name="connsiteX1645" fmla="*/ 1276941 w 4103409"/>
              <a:gd name="connsiteY1645" fmla="*/ 71971 h 687856"/>
              <a:gd name="connsiteX1646" fmla="*/ 1277080 w 4103409"/>
              <a:gd name="connsiteY1646" fmla="*/ 71971 h 687856"/>
              <a:gd name="connsiteX1647" fmla="*/ 1276941 w 4103409"/>
              <a:gd name="connsiteY1647" fmla="*/ 71720 h 687856"/>
              <a:gd name="connsiteX1648" fmla="*/ 1277080 w 4103409"/>
              <a:gd name="connsiteY1648" fmla="*/ 71720 h 687856"/>
              <a:gd name="connsiteX1649" fmla="*/ 1276941 w 4103409"/>
              <a:gd name="connsiteY1649" fmla="*/ 71468 h 687856"/>
              <a:gd name="connsiteX1650" fmla="*/ 1277080 w 4103409"/>
              <a:gd name="connsiteY1650" fmla="*/ 71468 h 687856"/>
              <a:gd name="connsiteX1651" fmla="*/ 1276941 w 4103409"/>
              <a:gd name="connsiteY1651" fmla="*/ 71217 h 687856"/>
              <a:gd name="connsiteX1652" fmla="*/ 1277080 w 4103409"/>
              <a:gd name="connsiteY1652" fmla="*/ 71217 h 687856"/>
              <a:gd name="connsiteX1653" fmla="*/ 1474389 w 4103409"/>
              <a:gd name="connsiteY1653" fmla="*/ 25881 h 687856"/>
              <a:gd name="connsiteX1654" fmla="*/ 1590854 w 4103409"/>
              <a:gd name="connsiteY1654" fmla="*/ 25881 h 687856"/>
              <a:gd name="connsiteX1655" fmla="*/ 1590818 w 4103409"/>
              <a:gd name="connsiteY1655" fmla="*/ 26133 h 687856"/>
              <a:gd name="connsiteX1656" fmla="*/ 1590855 w 4103409"/>
              <a:gd name="connsiteY1656" fmla="*/ 26133 h 687856"/>
              <a:gd name="connsiteX1657" fmla="*/ 1590819 w 4103409"/>
              <a:gd name="connsiteY1657" fmla="*/ 26384 h 687856"/>
              <a:gd name="connsiteX1658" fmla="*/ 1590855 w 4103409"/>
              <a:gd name="connsiteY1658" fmla="*/ 26384 h 687856"/>
              <a:gd name="connsiteX1659" fmla="*/ 1590819 w 4103409"/>
              <a:gd name="connsiteY1659" fmla="*/ 26636 h 687856"/>
              <a:gd name="connsiteX1660" fmla="*/ 1590855 w 4103409"/>
              <a:gd name="connsiteY1660" fmla="*/ 26636 h 687856"/>
              <a:gd name="connsiteX1661" fmla="*/ 1590819 w 4103409"/>
              <a:gd name="connsiteY1661" fmla="*/ 26887 h 687856"/>
              <a:gd name="connsiteX1662" fmla="*/ 1590855 w 4103409"/>
              <a:gd name="connsiteY1662" fmla="*/ 26887 h 687856"/>
              <a:gd name="connsiteX1663" fmla="*/ 1590819 w 4103409"/>
              <a:gd name="connsiteY1663" fmla="*/ 27139 h 687856"/>
              <a:gd name="connsiteX1664" fmla="*/ 1590855 w 4103409"/>
              <a:gd name="connsiteY1664" fmla="*/ 27139 h 687856"/>
              <a:gd name="connsiteX1665" fmla="*/ 1590819 w 4103409"/>
              <a:gd name="connsiteY1665" fmla="*/ 27390 h 687856"/>
              <a:gd name="connsiteX1666" fmla="*/ 1590855 w 4103409"/>
              <a:gd name="connsiteY1666" fmla="*/ 27390 h 687856"/>
              <a:gd name="connsiteX1667" fmla="*/ 1590819 w 4103409"/>
              <a:gd name="connsiteY1667" fmla="*/ 27642 h 687856"/>
              <a:gd name="connsiteX1668" fmla="*/ 1590855 w 4103409"/>
              <a:gd name="connsiteY1668" fmla="*/ 27642 h 687856"/>
              <a:gd name="connsiteX1669" fmla="*/ 1590819 w 4103409"/>
              <a:gd name="connsiteY1669" fmla="*/ 27893 h 687856"/>
              <a:gd name="connsiteX1670" fmla="*/ 1590855 w 4103409"/>
              <a:gd name="connsiteY1670" fmla="*/ 27893 h 687856"/>
              <a:gd name="connsiteX1671" fmla="*/ 1590819 w 4103409"/>
              <a:gd name="connsiteY1671" fmla="*/ 28145 h 687856"/>
              <a:gd name="connsiteX1672" fmla="*/ 1590855 w 4103409"/>
              <a:gd name="connsiteY1672" fmla="*/ 28145 h 687856"/>
              <a:gd name="connsiteX1673" fmla="*/ 1590819 w 4103409"/>
              <a:gd name="connsiteY1673" fmla="*/ 28396 h 687856"/>
              <a:gd name="connsiteX1674" fmla="*/ 1590855 w 4103409"/>
              <a:gd name="connsiteY1674" fmla="*/ 28396 h 687856"/>
              <a:gd name="connsiteX1675" fmla="*/ 1590819 w 4103409"/>
              <a:gd name="connsiteY1675" fmla="*/ 28648 h 687856"/>
              <a:gd name="connsiteX1676" fmla="*/ 1590855 w 4103409"/>
              <a:gd name="connsiteY1676" fmla="*/ 28648 h 687856"/>
              <a:gd name="connsiteX1677" fmla="*/ 1590819 w 4103409"/>
              <a:gd name="connsiteY1677" fmla="*/ 28899 h 687856"/>
              <a:gd name="connsiteX1678" fmla="*/ 1590855 w 4103409"/>
              <a:gd name="connsiteY1678" fmla="*/ 28899 h 687856"/>
              <a:gd name="connsiteX1679" fmla="*/ 1590819 w 4103409"/>
              <a:gd name="connsiteY1679" fmla="*/ 29151 h 687856"/>
              <a:gd name="connsiteX1680" fmla="*/ 1590855 w 4103409"/>
              <a:gd name="connsiteY1680" fmla="*/ 29151 h 687856"/>
              <a:gd name="connsiteX1681" fmla="*/ 1590819 w 4103409"/>
              <a:gd name="connsiteY1681" fmla="*/ 29403 h 687856"/>
              <a:gd name="connsiteX1682" fmla="*/ 1590855 w 4103409"/>
              <a:gd name="connsiteY1682" fmla="*/ 29403 h 687856"/>
              <a:gd name="connsiteX1683" fmla="*/ 1590819 w 4103409"/>
              <a:gd name="connsiteY1683" fmla="*/ 29654 h 687856"/>
              <a:gd name="connsiteX1684" fmla="*/ 1590855 w 4103409"/>
              <a:gd name="connsiteY1684" fmla="*/ 29654 h 687856"/>
              <a:gd name="connsiteX1685" fmla="*/ 1590819 w 4103409"/>
              <a:gd name="connsiteY1685" fmla="*/ 29906 h 687856"/>
              <a:gd name="connsiteX1686" fmla="*/ 1590855 w 4103409"/>
              <a:gd name="connsiteY1686" fmla="*/ 29906 h 687856"/>
              <a:gd name="connsiteX1687" fmla="*/ 1590819 w 4103409"/>
              <a:gd name="connsiteY1687" fmla="*/ 30157 h 687856"/>
              <a:gd name="connsiteX1688" fmla="*/ 1590855 w 4103409"/>
              <a:gd name="connsiteY1688" fmla="*/ 30157 h 687856"/>
              <a:gd name="connsiteX1689" fmla="*/ 1590819 w 4103409"/>
              <a:gd name="connsiteY1689" fmla="*/ 30409 h 687856"/>
              <a:gd name="connsiteX1690" fmla="*/ 1590855 w 4103409"/>
              <a:gd name="connsiteY1690" fmla="*/ 30409 h 687856"/>
              <a:gd name="connsiteX1691" fmla="*/ 1590819 w 4103409"/>
              <a:gd name="connsiteY1691" fmla="*/ 30660 h 687856"/>
              <a:gd name="connsiteX1692" fmla="*/ 1590855 w 4103409"/>
              <a:gd name="connsiteY1692" fmla="*/ 30660 h 687856"/>
              <a:gd name="connsiteX1693" fmla="*/ 1590819 w 4103409"/>
              <a:gd name="connsiteY1693" fmla="*/ 30912 h 687856"/>
              <a:gd name="connsiteX1694" fmla="*/ 1590855 w 4103409"/>
              <a:gd name="connsiteY1694" fmla="*/ 30912 h 687856"/>
              <a:gd name="connsiteX1695" fmla="*/ 1590819 w 4103409"/>
              <a:gd name="connsiteY1695" fmla="*/ 31164 h 687856"/>
              <a:gd name="connsiteX1696" fmla="*/ 1590855 w 4103409"/>
              <a:gd name="connsiteY1696" fmla="*/ 31164 h 687856"/>
              <a:gd name="connsiteX1697" fmla="*/ 1590819 w 4103409"/>
              <a:gd name="connsiteY1697" fmla="*/ 31415 h 687856"/>
              <a:gd name="connsiteX1698" fmla="*/ 1590855 w 4103409"/>
              <a:gd name="connsiteY1698" fmla="*/ 31415 h 687856"/>
              <a:gd name="connsiteX1699" fmla="*/ 1590819 w 4103409"/>
              <a:gd name="connsiteY1699" fmla="*/ 31667 h 687856"/>
              <a:gd name="connsiteX1700" fmla="*/ 1590855 w 4103409"/>
              <a:gd name="connsiteY1700" fmla="*/ 31667 h 687856"/>
              <a:gd name="connsiteX1701" fmla="*/ 1590819 w 4103409"/>
              <a:gd name="connsiteY1701" fmla="*/ 31918 h 687856"/>
              <a:gd name="connsiteX1702" fmla="*/ 1590855 w 4103409"/>
              <a:gd name="connsiteY1702" fmla="*/ 31918 h 687856"/>
              <a:gd name="connsiteX1703" fmla="*/ 1590819 w 4103409"/>
              <a:gd name="connsiteY1703" fmla="*/ 32170 h 687856"/>
              <a:gd name="connsiteX1704" fmla="*/ 1590855 w 4103409"/>
              <a:gd name="connsiteY1704" fmla="*/ 32170 h 687856"/>
              <a:gd name="connsiteX1705" fmla="*/ 1590819 w 4103409"/>
              <a:gd name="connsiteY1705" fmla="*/ 32421 h 687856"/>
              <a:gd name="connsiteX1706" fmla="*/ 1590855 w 4103409"/>
              <a:gd name="connsiteY1706" fmla="*/ 32421 h 687856"/>
              <a:gd name="connsiteX1707" fmla="*/ 1590819 w 4103409"/>
              <a:gd name="connsiteY1707" fmla="*/ 32673 h 687856"/>
              <a:gd name="connsiteX1708" fmla="*/ 1590855 w 4103409"/>
              <a:gd name="connsiteY1708" fmla="*/ 32673 h 687856"/>
              <a:gd name="connsiteX1709" fmla="*/ 1590819 w 4103409"/>
              <a:gd name="connsiteY1709" fmla="*/ 32924 h 687856"/>
              <a:gd name="connsiteX1710" fmla="*/ 1590855 w 4103409"/>
              <a:gd name="connsiteY1710" fmla="*/ 32924 h 687856"/>
              <a:gd name="connsiteX1711" fmla="*/ 1590819 w 4103409"/>
              <a:gd name="connsiteY1711" fmla="*/ 33176 h 687856"/>
              <a:gd name="connsiteX1712" fmla="*/ 1590855 w 4103409"/>
              <a:gd name="connsiteY1712" fmla="*/ 33176 h 687856"/>
              <a:gd name="connsiteX1713" fmla="*/ 1590819 w 4103409"/>
              <a:gd name="connsiteY1713" fmla="*/ 33427 h 687856"/>
              <a:gd name="connsiteX1714" fmla="*/ 1590855 w 4103409"/>
              <a:gd name="connsiteY1714" fmla="*/ 33427 h 687856"/>
              <a:gd name="connsiteX1715" fmla="*/ 1590819 w 4103409"/>
              <a:gd name="connsiteY1715" fmla="*/ 33679 h 687856"/>
              <a:gd name="connsiteX1716" fmla="*/ 1590855 w 4103409"/>
              <a:gd name="connsiteY1716" fmla="*/ 33679 h 687856"/>
              <a:gd name="connsiteX1717" fmla="*/ 1590819 w 4103409"/>
              <a:gd name="connsiteY1717" fmla="*/ 33930 h 687856"/>
              <a:gd name="connsiteX1718" fmla="*/ 1590855 w 4103409"/>
              <a:gd name="connsiteY1718" fmla="*/ 33930 h 687856"/>
              <a:gd name="connsiteX1719" fmla="*/ 1590819 w 4103409"/>
              <a:gd name="connsiteY1719" fmla="*/ 34182 h 687856"/>
              <a:gd name="connsiteX1720" fmla="*/ 1590855 w 4103409"/>
              <a:gd name="connsiteY1720" fmla="*/ 34182 h 687856"/>
              <a:gd name="connsiteX1721" fmla="*/ 1590819 w 4103409"/>
              <a:gd name="connsiteY1721" fmla="*/ 34433 h 687856"/>
              <a:gd name="connsiteX1722" fmla="*/ 1590855 w 4103409"/>
              <a:gd name="connsiteY1722" fmla="*/ 34433 h 687856"/>
              <a:gd name="connsiteX1723" fmla="*/ 1590819 w 4103409"/>
              <a:gd name="connsiteY1723" fmla="*/ 34685 h 687856"/>
              <a:gd name="connsiteX1724" fmla="*/ 1590855 w 4103409"/>
              <a:gd name="connsiteY1724" fmla="*/ 34685 h 687856"/>
              <a:gd name="connsiteX1725" fmla="*/ 1590819 w 4103409"/>
              <a:gd name="connsiteY1725" fmla="*/ 34937 h 687856"/>
              <a:gd name="connsiteX1726" fmla="*/ 1590855 w 4103409"/>
              <a:gd name="connsiteY1726" fmla="*/ 34937 h 687856"/>
              <a:gd name="connsiteX1727" fmla="*/ 1590819 w 4103409"/>
              <a:gd name="connsiteY1727" fmla="*/ 35188 h 687856"/>
              <a:gd name="connsiteX1728" fmla="*/ 1590855 w 4103409"/>
              <a:gd name="connsiteY1728" fmla="*/ 35188 h 687856"/>
              <a:gd name="connsiteX1729" fmla="*/ 1590819 w 4103409"/>
              <a:gd name="connsiteY1729" fmla="*/ 35440 h 687856"/>
              <a:gd name="connsiteX1730" fmla="*/ 1590855 w 4103409"/>
              <a:gd name="connsiteY1730" fmla="*/ 35440 h 687856"/>
              <a:gd name="connsiteX1731" fmla="*/ 1590819 w 4103409"/>
              <a:gd name="connsiteY1731" fmla="*/ 35691 h 687856"/>
              <a:gd name="connsiteX1732" fmla="*/ 1590855 w 4103409"/>
              <a:gd name="connsiteY1732" fmla="*/ 35691 h 687856"/>
              <a:gd name="connsiteX1733" fmla="*/ 1590819 w 4103409"/>
              <a:gd name="connsiteY1733" fmla="*/ 35943 h 687856"/>
              <a:gd name="connsiteX1734" fmla="*/ 1590855 w 4103409"/>
              <a:gd name="connsiteY1734" fmla="*/ 35943 h 687856"/>
              <a:gd name="connsiteX1735" fmla="*/ 1590819 w 4103409"/>
              <a:gd name="connsiteY1735" fmla="*/ 36194 h 687856"/>
              <a:gd name="connsiteX1736" fmla="*/ 1590855 w 4103409"/>
              <a:gd name="connsiteY1736" fmla="*/ 36194 h 687856"/>
              <a:gd name="connsiteX1737" fmla="*/ 1590819 w 4103409"/>
              <a:gd name="connsiteY1737" fmla="*/ 36446 h 687856"/>
              <a:gd name="connsiteX1738" fmla="*/ 1590855 w 4103409"/>
              <a:gd name="connsiteY1738" fmla="*/ 36446 h 687856"/>
              <a:gd name="connsiteX1739" fmla="*/ 1590819 w 4103409"/>
              <a:gd name="connsiteY1739" fmla="*/ 36697 h 687856"/>
              <a:gd name="connsiteX1740" fmla="*/ 1590855 w 4103409"/>
              <a:gd name="connsiteY1740" fmla="*/ 36697 h 687856"/>
              <a:gd name="connsiteX1741" fmla="*/ 1590819 w 4103409"/>
              <a:gd name="connsiteY1741" fmla="*/ 36949 h 687856"/>
              <a:gd name="connsiteX1742" fmla="*/ 1590855 w 4103409"/>
              <a:gd name="connsiteY1742" fmla="*/ 36949 h 687856"/>
              <a:gd name="connsiteX1743" fmla="*/ 1590819 w 4103409"/>
              <a:gd name="connsiteY1743" fmla="*/ 37201 h 687856"/>
              <a:gd name="connsiteX1744" fmla="*/ 1590855 w 4103409"/>
              <a:gd name="connsiteY1744" fmla="*/ 37201 h 687856"/>
              <a:gd name="connsiteX1745" fmla="*/ 1590819 w 4103409"/>
              <a:gd name="connsiteY1745" fmla="*/ 37452 h 687856"/>
              <a:gd name="connsiteX1746" fmla="*/ 1590855 w 4103409"/>
              <a:gd name="connsiteY1746" fmla="*/ 37452 h 687856"/>
              <a:gd name="connsiteX1747" fmla="*/ 1590819 w 4103409"/>
              <a:gd name="connsiteY1747" fmla="*/ 37704 h 687856"/>
              <a:gd name="connsiteX1748" fmla="*/ 1590855 w 4103409"/>
              <a:gd name="connsiteY1748" fmla="*/ 37704 h 687856"/>
              <a:gd name="connsiteX1749" fmla="*/ 1590819 w 4103409"/>
              <a:gd name="connsiteY1749" fmla="*/ 37955 h 687856"/>
              <a:gd name="connsiteX1750" fmla="*/ 1590855 w 4103409"/>
              <a:gd name="connsiteY1750" fmla="*/ 37955 h 687856"/>
              <a:gd name="connsiteX1751" fmla="*/ 1590819 w 4103409"/>
              <a:gd name="connsiteY1751" fmla="*/ 38207 h 687856"/>
              <a:gd name="connsiteX1752" fmla="*/ 1590855 w 4103409"/>
              <a:gd name="connsiteY1752" fmla="*/ 38207 h 687856"/>
              <a:gd name="connsiteX1753" fmla="*/ 1590819 w 4103409"/>
              <a:gd name="connsiteY1753" fmla="*/ 38458 h 687856"/>
              <a:gd name="connsiteX1754" fmla="*/ 1590855 w 4103409"/>
              <a:gd name="connsiteY1754" fmla="*/ 38458 h 687856"/>
              <a:gd name="connsiteX1755" fmla="*/ 1590819 w 4103409"/>
              <a:gd name="connsiteY1755" fmla="*/ 38710 h 687856"/>
              <a:gd name="connsiteX1756" fmla="*/ 1590855 w 4103409"/>
              <a:gd name="connsiteY1756" fmla="*/ 38710 h 687856"/>
              <a:gd name="connsiteX1757" fmla="*/ 1590819 w 4103409"/>
              <a:gd name="connsiteY1757" fmla="*/ 38961 h 687856"/>
              <a:gd name="connsiteX1758" fmla="*/ 1590855 w 4103409"/>
              <a:gd name="connsiteY1758" fmla="*/ 38961 h 687856"/>
              <a:gd name="connsiteX1759" fmla="*/ 1590819 w 4103409"/>
              <a:gd name="connsiteY1759" fmla="*/ 39213 h 687856"/>
              <a:gd name="connsiteX1760" fmla="*/ 1590855 w 4103409"/>
              <a:gd name="connsiteY1760" fmla="*/ 39213 h 687856"/>
              <a:gd name="connsiteX1761" fmla="*/ 1590819 w 4103409"/>
              <a:gd name="connsiteY1761" fmla="*/ 39464 h 687856"/>
              <a:gd name="connsiteX1762" fmla="*/ 1590855 w 4103409"/>
              <a:gd name="connsiteY1762" fmla="*/ 39464 h 687856"/>
              <a:gd name="connsiteX1763" fmla="*/ 1590819 w 4103409"/>
              <a:gd name="connsiteY1763" fmla="*/ 39716 h 687856"/>
              <a:gd name="connsiteX1764" fmla="*/ 1590855 w 4103409"/>
              <a:gd name="connsiteY1764" fmla="*/ 39716 h 687856"/>
              <a:gd name="connsiteX1765" fmla="*/ 1590819 w 4103409"/>
              <a:gd name="connsiteY1765" fmla="*/ 39967 h 687856"/>
              <a:gd name="connsiteX1766" fmla="*/ 1590855 w 4103409"/>
              <a:gd name="connsiteY1766" fmla="*/ 39967 h 687856"/>
              <a:gd name="connsiteX1767" fmla="*/ 1590819 w 4103409"/>
              <a:gd name="connsiteY1767" fmla="*/ 40219 h 687856"/>
              <a:gd name="connsiteX1768" fmla="*/ 1590855 w 4103409"/>
              <a:gd name="connsiteY1768" fmla="*/ 40219 h 687856"/>
              <a:gd name="connsiteX1769" fmla="*/ 1590819 w 4103409"/>
              <a:gd name="connsiteY1769" fmla="*/ 40470 h 687856"/>
              <a:gd name="connsiteX1770" fmla="*/ 1590855 w 4103409"/>
              <a:gd name="connsiteY1770" fmla="*/ 40470 h 687856"/>
              <a:gd name="connsiteX1771" fmla="*/ 1590819 w 4103409"/>
              <a:gd name="connsiteY1771" fmla="*/ 40722 h 687856"/>
              <a:gd name="connsiteX1772" fmla="*/ 1590855 w 4103409"/>
              <a:gd name="connsiteY1772" fmla="*/ 40722 h 687856"/>
              <a:gd name="connsiteX1773" fmla="*/ 1590819 w 4103409"/>
              <a:gd name="connsiteY1773" fmla="*/ 40974 h 687856"/>
              <a:gd name="connsiteX1774" fmla="*/ 1590855 w 4103409"/>
              <a:gd name="connsiteY1774" fmla="*/ 40974 h 687856"/>
              <a:gd name="connsiteX1775" fmla="*/ 1590819 w 4103409"/>
              <a:gd name="connsiteY1775" fmla="*/ 41225 h 687856"/>
              <a:gd name="connsiteX1776" fmla="*/ 1590855 w 4103409"/>
              <a:gd name="connsiteY1776" fmla="*/ 41225 h 687856"/>
              <a:gd name="connsiteX1777" fmla="*/ 1590819 w 4103409"/>
              <a:gd name="connsiteY1777" fmla="*/ 41477 h 687856"/>
              <a:gd name="connsiteX1778" fmla="*/ 1590855 w 4103409"/>
              <a:gd name="connsiteY1778" fmla="*/ 41477 h 687856"/>
              <a:gd name="connsiteX1779" fmla="*/ 1590819 w 4103409"/>
              <a:gd name="connsiteY1779" fmla="*/ 41728 h 687856"/>
              <a:gd name="connsiteX1780" fmla="*/ 1590855 w 4103409"/>
              <a:gd name="connsiteY1780" fmla="*/ 41728 h 687856"/>
              <a:gd name="connsiteX1781" fmla="*/ 1590819 w 4103409"/>
              <a:gd name="connsiteY1781" fmla="*/ 41980 h 687856"/>
              <a:gd name="connsiteX1782" fmla="*/ 1590855 w 4103409"/>
              <a:gd name="connsiteY1782" fmla="*/ 41980 h 687856"/>
              <a:gd name="connsiteX1783" fmla="*/ 1590819 w 4103409"/>
              <a:gd name="connsiteY1783" fmla="*/ 42231 h 687856"/>
              <a:gd name="connsiteX1784" fmla="*/ 1590855 w 4103409"/>
              <a:gd name="connsiteY1784" fmla="*/ 42231 h 687856"/>
              <a:gd name="connsiteX1785" fmla="*/ 1590819 w 4103409"/>
              <a:gd name="connsiteY1785" fmla="*/ 42483 h 687856"/>
              <a:gd name="connsiteX1786" fmla="*/ 1590855 w 4103409"/>
              <a:gd name="connsiteY1786" fmla="*/ 42483 h 687856"/>
              <a:gd name="connsiteX1787" fmla="*/ 1590819 w 4103409"/>
              <a:gd name="connsiteY1787" fmla="*/ 42734 h 687856"/>
              <a:gd name="connsiteX1788" fmla="*/ 1590855 w 4103409"/>
              <a:gd name="connsiteY1788" fmla="*/ 42734 h 687856"/>
              <a:gd name="connsiteX1789" fmla="*/ 1590819 w 4103409"/>
              <a:gd name="connsiteY1789" fmla="*/ 42986 h 687856"/>
              <a:gd name="connsiteX1790" fmla="*/ 1590855 w 4103409"/>
              <a:gd name="connsiteY1790" fmla="*/ 42986 h 687856"/>
              <a:gd name="connsiteX1791" fmla="*/ 1590819 w 4103409"/>
              <a:gd name="connsiteY1791" fmla="*/ 43238 h 687856"/>
              <a:gd name="connsiteX1792" fmla="*/ 1590855 w 4103409"/>
              <a:gd name="connsiteY1792" fmla="*/ 43238 h 687856"/>
              <a:gd name="connsiteX1793" fmla="*/ 1590819 w 4103409"/>
              <a:gd name="connsiteY1793" fmla="*/ 43489 h 687856"/>
              <a:gd name="connsiteX1794" fmla="*/ 1590855 w 4103409"/>
              <a:gd name="connsiteY1794" fmla="*/ 43489 h 687856"/>
              <a:gd name="connsiteX1795" fmla="*/ 1590819 w 4103409"/>
              <a:gd name="connsiteY1795" fmla="*/ 43741 h 687856"/>
              <a:gd name="connsiteX1796" fmla="*/ 1590855 w 4103409"/>
              <a:gd name="connsiteY1796" fmla="*/ 43741 h 687856"/>
              <a:gd name="connsiteX1797" fmla="*/ 1590819 w 4103409"/>
              <a:gd name="connsiteY1797" fmla="*/ 43992 h 687856"/>
              <a:gd name="connsiteX1798" fmla="*/ 1590855 w 4103409"/>
              <a:gd name="connsiteY1798" fmla="*/ 43992 h 687856"/>
              <a:gd name="connsiteX1799" fmla="*/ 1590819 w 4103409"/>
              <a:gd name="connsiteY1799" fmla="*/ 44244 h 687856"/>
              <a:gd name="connsiteX1800" fmla="*/ 1590855 w 4103409"/>
              <a:gd name="connsiteY1800" fmla="*/ 44244 h 687856"/>
              <a:gd name="connsiteX1801" fmla="*/ 1590819 w 4103409"/>
              <a:gd name="connsiteY1801" fmla="*/ 44495 h 687856"/>
              <a:gd name="connsiteX1802" fmla="*/ 1590855 w 4103409"/>
              <a:gd name="connsiteY1802" fmla="*/ 44495 h 687856"/>
              <a:gd name="connsiteX1803" fmla="*/ 1590819 w 4103409"/>
              <a:gd name="connsiteY1803" fmla="*/ 44747 h 687856"/>
              <a:gd name="connsiteX1804" fmla="*/ 1590855 w 4103409"/>
              <a:gd name="connsiteY1804" fmla="*/ 44747 h 687856"/>
              <a:gd name="connsiteX1805" fmla="*/ 1590819 w 4103409"/>
              <a:gd name="connsiteY1805" fmla="*/ 44998 h 687856"/>
              <a:gd name="connsiteX1806" fmla="*/ 1590855 w 4103409"/>
              <a:gd name="connsiteY1806" fmla="*/ 44998 h 687856"/>
              <a:gd name="connsiteX1807" fmla="*/ 1590819 w 4103409"/>
              <a:gd name="connsiteY1807" fmla="*/ 45250 h 687856"/>
              <a:gd name="connsiteX1808" fmla="*/ 1590855 w 4103409"/>
              <a:gd name="connsiteY1808" fmla="*/ 45250 h 687856"/>
              <a:gd name="connsiteX1809" fmla="*/ 1590819 w 4103409"/>
              <a:gd name="connsiteY1809" fmla="*/ 45501 h 687856"/>
              <a:gd name="connsiteX1810" fmla="*/ 1590855 w 4103409"/>
              <a:gd name="connsiteY1810" fmla="*/ 45501 h 687856"/>
              <a:gd name="connsiteX1811" fmla="*/ 1590819 w 4103409"/>
              <a:gd name="connsiteY1811" fmla="*/ 45753 h 687856"/>
              <a:gd name="connsiteX1812" fmla="*/ 1590855 w 4103409"/>
              <a:gd name="connsiteY1812" fmla="*/ 45753 h 687856"/>
              <a:gd name="connsiteX1813" fmla="*/ 1590819 w 4103409"/>
              <a:gd name="connsiteY1813" fmla="*/ 46004 h 687856"/>
              <a:gd name="connsiteX1814" fmla="*/ 1590855 w 4103409"/>
              <a:gd name="connsiteY1814" fmla="*/ 46004 h 687856"/>
              <a:gd name="connsiteX1815" fmla="*/ 1590819 w 4103409"/>
              <a:gd name="connsiteY1815" fmla="*/ 46256 h 687856"/>
              <a:gd name="connsiteX1816" fmla="*/ 1590855 w 4103409"/>
              <a:gd name="connsiteY1816" fmla="*/ 46256 h 687856"/>
              <a:gd name="connsiteX1817" fmla="*/ 1528676 w 4103409"/>
              <a:gd name="connsiteY1817" fmla="*/ 476713 h 687856"/>
              <a:gd name="connsiteX1818" fmla="*/ 1600038 w 4103409"/>
              <a:gd name="connsiteY1818" fmla="*/ 476713 h 687856"/>
              <a:gd name="connsiteX1819" fmla="*/ 1600002 w 4103409"/>
              <a:gd name="connsiteY1819" fmla="*/ 476965 h 687856"/>
              <a:gd name="connsiteX1820" fmla="*/ 1600038 w 4103409"/>
              <a:gd name="connsiteY1820" fmla="*/ 476965 h 687856"/>
              <a:gd name="connsiteX1821" fmla="*/ 1600002 w 4103409"/>
              <a:gd name="connsiteY1821" fmla="*/ 477216 h 687856"/>
              <a:gd name="connsiteX1822" fmla="*/ 1600038 w 4103409"/>
              <a:gd name="connsiteY1822" fmla="*/ 477216 h 687856"/>
              <a:gd name="connsiteX1823" fmla="*/ 1600002 w 4103409"/>
              <a:gd name="connsiteY1823" fmla="*/ 477468 h 687856"/>
              <a:gd name="connsiteX1824" fmla="*/ 1600038 w 4103409"/>
              <a:gd name="connsiteY1824" fmla="*/ 477468 h 687856"/>
              <a:gd name="connsiteX1825" fmla="*/ 1600002 w 4103409"/>
              <a:gd name="connsiteY1825" fmla="*/ 477719 h 687856"/>
              <a:gd name="connsiteX1826" fmla="*/ 1600038 w 4103409"/>
              <a:gd name="connsiteY1826" fmla="*/ 477719 h 687856"/>
              <a:gd name="connsiteX1827" fmla="*/ 1600002 w 4103409"/>
              <a:gd name="connsiteY1827" fmla="*/ 477971 h 687856"/>
              <a:gd name="connsiteX1828" fmla="*/ 1600038 w 4103409"/>
              <a:gd name="connsiteY1828" fmla="*/ 477971 h 687856"/>
              <a:gd name="connsiteX1829" fmla="*/ 1600002 w 4103409"/>
              <a:gd name="connsiteY1829" fmla="*/ 478222 h 687856"/>
              <a:gd name="connsiteX1830" fmla="*/ 1600038 w 4103409"/>
              <a:gd name="connsiteY1830" fmla="*/ 478222 h 687856"/>
              <a:gd name="connsiteX1831" fmla="*/ 1600002 w 4103409"/>
              <a:gd name="connsiteY1831" fmla="*/ 478474 h 687856"/>
              <a:gd name="connsiteX1832" fmla="*/ 1600038 w 4103409"/>
              <a:gd name="connsiteY1832" fmla="*/ 478474 h 687856"/>
              <a:gd name="connsiteX1833" fmla="*/ 1600002 w 4103409"/>
              <a:gd name="connsiteY1833" fmla="*/ 478725 h 687856"/>
              <a:gd name="connsiteX1834" fmla="*/ 1600038 w 4103409"/>
              <a:gd name="connsiteY1834" fmla="*/ 478725 h 687856"/>
              <a:gd name="connsiteX1835" fmla="*/ 1600002 w 4103409"/>
              <a:gd name="connsiteY1835" fmla="*/ 478977 h 687856"/>
              <a:gd name="connsiteX1836" fmla="*/ 1600038 w 4103409"/>
              <a:gd name="connsiteY1836" fmla="*/ 478977 h 687856"/>
              <a:gd name="connsiteX1837" fmla="*/ 1600002 w 4103409"/>
              <a:gd name="connsiteY1837" fmla="*/ 479228 h 687856"/>
              <a:gd name="connsiteX1838" fmla="*/ 1600038 w 4103409"/>
              <a:gd name="connsiteY1838" fmla="*/ 479228 h 687856"/>
              <a:gd name="connsiteX1839" fmla="*/ 1600002 w 4103409"/>
              <a:gd name="connsiteY1839" fmla="*/ 479480 h 687856"/>
              <a:gd name="connsiteX1840" fmla="*/ 1600038 w 4103409"/>
              <a:gd name="connsiteY1840" fmla="*/ 479480 h 687856"/>
              <a:gd name="connsiteX1841" fmla="*/ 1600002 w 4103409"/>
              <a:gd name="connsiteY1841" fmla="*/ 479731 h 687856"/>
              <a:gd name="connsiteX1842" fmla="*/ 1600038 w 4103409"/>
              <a:gd name="connsiteY1842" fmla="*/ 479731 h 687856"/>
              <a:gd name="connsiteX1843" fmla="*/ 1600002 w 4103409"/>
              <a:gd name="connsiteY1843" fmla="*/ 479983 h 687856"/>
              <a:gd name="connsiteX1844" fmla="*/ 1600038 w 4103409"/>
              <a:gd name="connsiteY1844" fmla="*/ 479983 h 687856"/>
              <a:gd name="connsiteX1845" fmla="*/ 1600002 w 4103409"/>
              <a:gd name="connsiteY1845" fmla="*/ 480235 h 687856"/>
              <a:gd name="connsiteX1846" fmla="*/ 1600038 w 4103409"/>
              <a:gd name="connsiteY1846" fmla="*/ 480235 h 687856"/>
              <a:gd name="connsiteX1847" fmla="*/ 1600002 w 4103409"/>
              <a:gd name="connsiteY1847" fmla="*/ 480486 h 687856"/>
              <a:gd name="connsiteX1848" fmla="*/ 1600038 w 4103409"/>
              <a:gd name="connsiteY1848" fmla="*/ 480486 h 687856"/>
              <a:gd name="connsiteX1849" fmla="*/ 1600002 w 4103409"/>
              <a:gd name="connsiteY1849" fmla="*/ 480738 h 687856"/>
              <a:gd name="connsiteX1850" fmla="*/ 1600038 w 4103409"/>
              <a:gd name="connsiteY1850" fmla="*/ 480738 h 687856"/>
              <a:gd name="connsiteX1851" fmla="*/ 1600002 w 4103409"/>
              <a:gd name="connsiteY1851" fmla="*/ 480989 h 687856"/>
              <a:gd name="connsiteX1852" fmla="*/ 1600038 w 4103409"/>
              <a:gd name="connsiteY1852" fmla="*/ 480989 h 687856"/>
              <a:gd name="connsiteX1853" fmla="*/ 1600002 w 4103409"/>
              <a:gd name="connsiteY1853" fmla="*/ 481241 h 687856"/>
              <a:gd name="connsiteX1854" fmla="*/ 1600038 w 4103409"/>
              <a:gd name="connsiteY1854" fmla="*/ 481241 h 687856"/>
              <a:gd name="connsiteX1855" fmla="*/ 1600002 w 4103409"/>
              <a:gd name="connsiteY1855" fmla="*/ 481492 h 687856"/>
              <a:gd name="connsiteX1856" fmla="*/ 1600038 w 4103409"/>
              <a:gd name="connsiteY1856" fmla="*/ 481492 h 687856"/>
              <a:gd name="connsiteX1857" fmla="*/ 1600002 w 4103409"/>
              <a:gd name="connsiteY1857" fmla="*/ 481744 h 687856"/>
              <a:gd name="connsiteX1858" fmla="*/ 1600038 w 4103409"/>
              <a:gd name="connsiteY1858" fmla="*/ 481744 h 687856"/>
              <a:gd name="connsiteX1859" fmla="*/ 1600002 w 4103409"/>
              <a:gd name="connsiteY1859" fmla="*/ 481996 h 687856"/>
              <a:gd name="connsiteX1860" fmla="*/ 1600038 w 4103409"/>
              <a:gd name="connsiteY1860" fmla="*/ 481996 h 687856"/>
              <a:gd name="connsiteX1861" fmla="*/ 1600002 w 4103409"/>
              <a:gd name="connsiteY1861" fmla="*/ 482247 h 687856"/>
              <a:gd name="connsiteX1862" fmla="*/ 1600038 w 4103409"/>
              <a:gd name="connsiteY1862" fmla="*/ 482247 h 687856"/>
              <a:gd name="connsiteX1863" fmla="*/ 1600002 w 4103409"/>
              <a:gd name="connsiteY1863" fmla="*/ 482499 h 687856"/>
              <a:gd name="connsiteX1864" fmla="*/ 1600038 w 4103409"/>
              <a:gd name="connsiteY1864" fmla="*/ 482499 h 687856"/>
              <a:gd name="connsiteX1865" fmla="*/ 1600002 w 4103409"/>
              <a:gd name="connsiteY1865" fmla="*/ 482750 h 687856"/>
              <a:gd name="connsiteX1866" fmla="*/ 1600038 w 4103409"/>
              <a:gd name="connsiteY1866" fmla="*/ 482750 h 687856"/>
              <a:gd name="connsiteX1867" fmla="*/ 1600002 w 4103409"/>
              <a:gd name="connsiteY1867" fmla="*/ 483002 h 687856"/>
              <a:gd name="connsiteX1868" fmla="*/ 1600038 w 4103409"/>
              <a:gd name="connsiteY1868" fmla="*/ 483002 h 687856"/>
              <a:gd name="connsiteX1869" fmla="*/ 1600002 w 4103409"/>
              <a:gd name="connsiteY1869" fmla="*/ 483253 h 687856"/>
              <a:gd name="connsiteX1870" fmla="*/ 1600038 w 4103409"/>
              <a:gd name="connsiteY1870" fmla="*/ 483253 h 687856"/>
              <a:gd name="connsiteX1871" fmla="*/ 1600002 w 4103409"/>
              <a:gd name="connsiteY1871" fmla="*/ 483505 h 687856"/>
              <a:gd name="connsiteX1872" fmla="*/ 1600038 w 4103409"/>
              <a:gd name="connsiteY1872" fmla="*/ 483505 h 687856"/>
              <a:gd name="connsiteX1873" fmla="*/ 1600002 w 4103409"/>
              <a:gd name="connsiteY1873" fmla="*/ 483756 h 687856"/>
              <a:gd name="connsiteX1874" fmla="*/ 1600038 w 4103409"/>
              <a:gd name="connsiteY1874" fmla="*/ 483756 h 687856"/>
              <a:gd name="connsiteX1875" fmla="*/ 1600002 w 4103409"/>
              <a:gd name="connsiteY1875" fmla="*/ 484008 h 687856"/>
              <a:gd name="connsiteX1876" fmla="*/ 1600038 w 4103409"/>
              <a:gd name="connsiteY1876" fmla="*/ 484008 h 687856"/>
              <a:gd name="connsiteX1877" fmla="*/ 1600002 w 4103409"/>
              <a:gd name="connsiteY1877" fmla="*/ 484259 h 687856"/>
              <a:gd name="connsiteX1878" fmla="*/ 1600038 w 4103409"/>
              <a:gd name="connsiteY1878" fmla="*/ 484259 h 687856"/>
              <a:gd name="connsiteX1879" fmla="*/ 1600002 w 4103409"/>
              <a:gd name="connsiteY1879" fmla="*/ 484511 h 687856"/>
              <a:gd name="connsiteX1880" fmla="*/ 1600038 w 4103409"/>
              <a:gd name="connsiteY1880" fmla="*/ 484511 h 687856"/>
              <a:gd name="connsiteX1881" fmla="*/ 1600002 w 4103409"/>
              <a:gd name="connsiteY1881" fmla="*/ 484762 h 687856"/>
              <a:gd name="connsiteX1882" fmla="*/ 1600038 w 4103409"/>
              <a:gd name="connsiteY1882" fmla="*/ 484762 h 687856"/>
              <a:gd name="connsiteX1883" fmla="*/ 1600002 w 4103409"/>
              <a:gd name="connsiteY1883" fmla="*/ 485014 h 687856"/>
              <a:gd name="connsiteX1884" fmla="*/ 1600038 w 4103409"/>
              <a:gd name="connsiteY1884" fmla="*/ 485014 h 687856"/>
              <a:gd name="connsiteX1885" fmla="*/ 1600002 w 4103409"/>
              <a:gd name="connsiteY1885" fmla="*/ 485265 h 687856"/>
              <a:gd name="connsiteX1886" fmla="*/ 1600038 w 4103409"/>
              <a:gd name="connsiteY1886" fmla="*/ 485265 h 687856"/>
              <a:gd name="connsiteX1887" fmla="*/ 1600002 w 4103409"/>
              <a:gd name="connsiteY1887" fmla="*/ 485517 h 687856"/>
              <a:gd name="connsiteX1888" fmla="*/ 1600038 w 4103409"/>
              <a:gd name="connsiteY1888" fmla="*/ 485517 h 687856"/>
              <a:gd name="connsiteX1889" fmla="*/ 1600002 w 4103409"/>
              <a:gd name="connsiteY1889" fmla="*/ 485769 h 687856"/>
              <a:gd name="connsiteX1890" fmla="*/ 1600038 w 4103409"/>
              <a:gd name="connsiteY1890" fmla="*/ 485769 h 687856"/>
              <a:gd name="connsiteX1891" fmla="*/ 1600002 w 4103409"/>
              <a:gd name="connsiteY1891" fmla="*/ 486020 h 687856"/>
              <a:gd name="connsiteX1892" fmla="*/ 1600038 w 4103409"/>
              <a:gd name="connsiteY1892" fmla="*/ 486020 h 687856"/>
              <a:gd name="connsiteX1893" fmla="*/ 1600002 w 4103409"/>
              <a:gd name="connsiteY1893" fmla="*/ 486272 h 687856"/>
              <a:gd name="connsiteX1894" fmla="*/ 1600038 w 4103409"/>
              <a:gd name="connsiteY1894" fmla="*/ 486272 h 687856"/>
              <a:gd name="connsiteX1895" fmla="*/ 1600002 w 4103409"/>
              <a:gd name="connsiteY1895" fmla="*/ 486523 h 687856"/>
              <a:gd name="connsiteX1896" fmla="*/ 1600038 w 4103409"/>
              <a:gd name="connsiteY1896" fmla="*/ 486523 h 687856"/>
              <a:gd name="connsiteX1897" fmla="*/ 1600002 w 4103409"/>
              <a:gd name="connsiteY1897" fmla="*/ 486775 h 687856"/>
              <a:gd name="connsiteX1898" fmla="*/ 1600038 w 4103409"/>
              <a:gd name="connsiteY1898" fmla="*/ 486775 h 687856"/>
              <a:gd name="connsiteX1899" fmla="*/ 1600002 w 4103409"/>
              <a:gd name="connsiteY1899" fmla="*/ 487026 h 687856"/>
              <a:gd name="connsiteX1900" fmla="*/ 1600038 w 4103409"/>
              <a:gd name="connsiteY1900" fmla="*/ 487026 h 687856"/>
              <a:gd name="connsiteX1901" fmla="*/ 1600002 w 4103409"/>
              <a:gd name="connsiteY1901" fmla="*/ 487278 h 687856"/>
              <a:gd name="connsiteX1902" fmla="*/ 1600038 w 4103409"/>
              <a:gd name="connsiteY1902" fmla="*/ 487278 h 687856"/>
              <a:gd name="connsiteX1903" fmla="*/ 1600002 w 4103409"/>
              <a:gd name="connsiteY1903" fmla="*/ 487529 h 687856"/>
              <a:gd name="connsiteX1904" fmla="*/ 1600038 w 4103409"/>
              <a:gd name="connsiteY1904" fmla="*/ 487529 h 687856"/>
              <a:gd name="connsiteX1905" fmla="*/ 1600002 w 4103409"/>
              <a:gd name="connsiteY1905" fmla="*/ 487781 h 687856"/>
              <a:gd name="connsiteX1906" fmla="*/ 1600038 w 4103409"/>
              <a:gd name="connsiteY1906" fmla="*/ 487781 h 687856"/>
              <a:gd name="connsiteX1907" fmla="*/ 1600002 w 4103409"/>
              <a:gd name="connsiteY1907" fmla="*/ 488033 h 687856"/>
              <a:gd name="connsiteX1908" fmla="*/ 1600038 w 4103409"/>
              <a:gd name="connsiteY1908" fmla="*/ 488033 h 687856"/>
              <a:gd name="connsiteX1909" fmla="*/ 1600002 w 4103409"/>
              <a:gd name="connsiteY1909" fmla="*/ 488284 h 687856"/>
              <a:gd name="connsiteX1910" fmla="*/ 1600038 w 4103409"/>
              <a:gd name="connsiteY1910" fmla="*/ 488284 h 687856"/>
              <a:gd name="connsiteX1911" fmla="*/ 1600002 w 4103409"/>
              <a:gd name="connsiteY1911" fmla="*/ 488536 h 687856"/>
              <a:gd name="connsiteX1912" fmla="*/ 1600038 w 4103409"/>
              <a:gd name="connsiteY1912" fmla="*/ 488536 h 687856"/>
              <a:gd name="connsiteX1913" fmla="*/ 1600002 w 4103409"/>
              <a:gd name="connsiteY1913" fmla="*/ 488787 h 687856"/>
              <a:gd name="connsiteX1914" fmla="*/ 1600038 w 4103409"/>
              <a:gd name="connsiteY1914" fmla="*/ 488787 h 687856"/>
              <a:gd name="connsiteX1915" fmla="*/ 1600002 w 4103409"/>
              <a:gd name="connsiteY1915" fmla="*/ 489039 h 687856"/>
              <a:gd name="connsiteX1916" fmla="*/ 1600038 w 4103409"/>
              <a:gd name="connsiteY1916" fmla="*/ 489039 h 687856"/>
              <a:gd name="connsiteX1917" fmla="*/ 1600002 w 4103409"/>
              <a:gd name="connsiteY1917" fmla="*/ 489290 h 687856"/>
              <a:gd name="connsiteX1918" fmla="*/ 1600038 w 4103409"/>
              <a:gd name="connsiteY1918" fmla="*/ 489290 h 687856"/>
              <a:gd name="connsiteX1919" fmla="*/ 1600002 w 4103409"/>
              <a:gd name="connsiteY1919" fmla="*/ 489542 h 687856"/>
              <a:gd name="connsiteX1920" fmla="*/ 1600038 w 4103409"/>
              <a:gd name="connsiteY1920" fmla="*/ 489542 h 687856"/>
              <a:gd name="connsiteX1921" fmla="*/ 1600002 w 4103409"/>
              <a:gd name="connsiteY1921" fmla="*/ 489793 h 687856"/>
              <a:gd name="connsiteX1922" fmla="*/ 1600038 w 4103409"/>
              <a:gd name="connsiteY1922" fmla="*/ 489793 h 687856"/>
              <a:gd name="connsiteX1923" fmla="*/ 1600002 w 4103409"/>
              <a:gd name="connsiteY1923" fmla="*/ 490045 h 687856"/>
              <a:gd name="connsiteX1924" fmla="*/ 1600038 w 4103409"/>
              <a:gd name="connsiteY1924" fmla="*/ 490045 h 687856"/>
              <a:gd name="connsiteX1925" fmla="*/ 1600002 w 4103409"/>
              <a:gd name="connsiteY1925" fmla="*/ 490296 h 687856"/>
              <a:gd name="connsiteX1926" fmla="*/ 1600038 w 4103409"/>
              <a:gd name="connsiteY1926" fmla="*/ 490296 h 687856"/>
              <a:gd name="connsiteX1927" fmla="*/ 1600002 w 4103409"/>
              <a:gd name="connsiteY1927" fmla="*/ 490548 h 687856"/>
              <a:gd name="connsiteX1928" fmla="*/ 1600038 w 4103409"/>
              <a:gd name="connsiteY1928" fmla="*/ 490548 h 687856"/>
              <a:gd name="connsiteX1929" fmla="*/ 1600002 w 4103409"/>
              <a:gd name="connsiteY1929" fmla="*/ 490799 h 687856"/>
              <a:gd name="connsiteX1930" fmla="*/ 1600038 w 4103409"/>
              <a:gd name="connsiteY1930" fmla="*/ 490799 h 687856"/>
              <a:gd name="connsiteX1931" fmla="*/ 1600002 w 4103409"/>
              <a:gd name="connsiteY1931" fmla="*/ 491051 h 687856"/>
              <a:gd name="connsiteX1932" fmla="*/ 1600038 w 4103409"/>
              <a:gd name="connsiteY1932" fmla="*/ 491051 h 687856"/>
              <a:gd name="connsiteX1933" fmla="*/ 1600002 w 4103409"/>
              <a:gd name="connsiteY1933" fmla="*/ 491302 h 687856"/>
              <a:gd name="connsiteX1934" fmla="*/ 1600038 w 4103409"/>
              <a:gd name="connsiteY1934" fmla="*/ 491302 h 687856"/>
              <a:gd name="connsiteX1935" fmla="*/ 1600002 w 4103409"/>
              <a:gd name="connsiteY1935" fmla="*/ 491554 h 687856"/>
              <a:gd name="connsiteX1936" fmla="*/ 1600038 w 4103409"/>
              <a:gd name="connsiteY1936" fmla="*/ 491554 h 687856"/>
              <a:gd name="connsiteX1937" fmla="*/ 1600002 w 4103409"/>
              <a:gd name="connsiteY1937" fmla="*/ 491806 h 687856"/>
              <a:gd name="connsiteX1938" fmla="*/ 1600038 w 4103409"/>
              <a:gd name="connsiteY1938" fmla="*/ 491806 h 687856"/>
              <a:gd name="connsiteX1939" fmla="*/ 1600002 w 4103409"/>
              <a:gd name="connsiteY1939" fmla="*/ 492057 h 687856"/>
              <a:gd name="connsiteX1940" fmla="*/ 1600038 w 4103409"/>
              <a:gd name="connsiteY1940" fmla="*/ 492057 h 687856"/>
              <a:gd name="connsiteX1941" fmla="*/ 1600002 w 4103409"/>
              <a:gd name="connsiteY1941" fmla="*/ 492309 h 687856"/>
              <a:gd name="connsiteX1942" fmla="*/ 1600038 w 4103409"/>
              <a:gd name="connsiteY1942" fmla="*/ 492309 h 687856"/>
              <a:gd name="connsiteX1943" fmla="*/ 1600002 w 4103409"/>
              <a:gd name="connsiteY1943" fmla="*/ 492560 h 687856"/>
              <a:gd name="connsiteX1944" fmla="*/ 1600038 w 4103409"/>
              <a:gd name="connsiteY1944" fmla="*/ 492560 h 687856"/>
              <a:gd name="connsiteX1945" fmla="*/ 1600002 w 4103409"/>
              <a:gd name="connsiteY1945" fmla="*/ 492812 h 687856"/>
              <a:gd name="connsiteX1946" fmla="*/ 1600038 w 4103409"/>
              <a:gd name="connsiteY1946" fmla="*/ 492812 h 687856"/>
              <a:gd name="connsiteX1947" fmla="*/ 1600002 w 4103409"/>
              <a:gd name="connsiteY1947" fmla="*/ 493063 h 687856"/>
              <a:gd name="connsiteX1948" fmla="*/ 1600038 w 4103409"/>
              <a:gd name="connsiteY1948" fmla="*/ 493063 h 687856"/>
              <a:gd name="connsiteX1949" fmla="*/ 1600002 w 4103409"/>
              <a:gd name="connsiteY1949" fmla="*/ 493315 h 687856"/>
              <a:gd name="connsiteX1950" fmla="*/ 1600038 w 4103409"/>
              <a:gd name="connsiteY1950" fmla="*/ 493315 h 687856"/>
              <a:gd name="connsiteX1951" fmla="*/ 1600002 w 4103409"/>
              <a:gd name="connsiteY1951" fmla="*/ 493566 h 687856"/>
              <a:gd name="connsiteX1952" fmla="*/ 1600038 w 4103409"/>
              <a:gd name="connsiteY1952" fmla="*/ 493566 h 687856"/>
              <a:gd name="connsiteX1953" fmla="*/ 1600002 w 4103409"/>
              <a:gd name="connsiteY1953" fmla="*/ 493818 h 687856"/>
              <a:gd name="connsiteX1954" fmla="*/ 1600038 w 4103409"/>
              <a:gd name="connsiteY1954" fmla="*/ 493818 h 687856"/>
              <a:gd name="connsiteX1955" fmla="*/ 1600002 w 4103409"/>
              <a:gd name="connsiteY1955" fmla="*/ 494070 h 687856"/>
              <a:gd name="connsiteX1956" fmla="*/ 1600038 w 4103409"/>
              <a:gd name="connsiteY1956" fmla="*/ 494070 h 687856"/>
              <a:gd name="connsiteX1957" fmla="*/ 1600002 w 4103409"/>
              <a:gd name="connsiteY1957" fmla="*/ 494321 h 687856"/>
              <a:gd name="connsiteX1958" fmla="*/ 1600038 w 4103409"/>
              <a:gd name="connsiteY1958" fmla="*/ 494321 h 687856"/>
              <a:gd name="connsiteX1959" fmla="*/ 1600002 w 4103409"/>
              <a:gd name="connsiteY1959" fmla="*/ 494573 h 687856"/>
              <a:gd name="connsiteX1960" fmla="*/ 1600038 w 4103409"/>
              <a:gd name="connsiteY1960" fmla="*/ 494573 h 687856"/>
              <a:gd name="connsiteX1961" fmla="*/ 1600002 w 4103409"/>
              <a:gd name="connsiteY1961" fmla="*/ 494824 h 687856"/>
              <a:gd name="connsiteX1962" fmla="*/ 1600038 w 4103409"/>
              <a:gd name="connsiteY1962" fmla="*/ 494824 h 687856"/>
              <a:gd name="connsiteX1963" fmla="*/ 1600002 w 4103409"/>
              <a:gd name="connsiteY1963" fmla="*/ 495076 h 687856"/>
              <a:gd name="connsiteX1964" fmla="*/ 1600038 w 4103409"/>
              <a:gd name="connsiteY1964" fmla="*/ 495076 h 687856"/>
              <a:gd name="connsiteX1965" fmla="*/ 1600002 w 4103409"/>
              <a:gd name="connsiteY1965" fmla="*/ 495327 h 687856"/>
              <a:gd name="connsiteX1966" fmla="*/ 1600038 w 4103409"/>
              <a:gd name="connsiteY1966" fmla="*/ 495327 h 687856"/>
              <a:gd name="connsiteX1967" fmla="*/ 1600002 w 4103409"/>
              <a:gd name="connsiteY1967" fmla="*/ 495579 h 687856"/>
              <a:gd name="connsiteX1968" fmla="*/ 1600038 w 4103409"/>
              <a:gd name="connsiteY1968" fmla="*/ 495579 h 687856"/>
              <a:gd name="connsiteX1969" fmla="*/ 1600002 w 4103409"/>
              <a:gd name="connsiteY1969" fmla="*/ 495830 h 687856"/>
              <a:gd name="connsiteX1970" fmla="*/ 1600038 w 4103409"/>
              <a:gd name="connsiteY1970" fmla="*/ 495830 h 687856"/>
              <a:gd name="connsiteX1971" fmla="*/ 1600002 w 4103409"/>
              <a:gd name="connsiteY1971" fmla="*/ 496082 h 687856"/>
              <a:gd name="connsiteX1972" fmla="*/ 1600038 w 4103409"/>
              <a:gd name="connsiteY1972" fmla="*/ 496082 h 687856"/>
              <a:gd name="connsiteX1973" fmla="*/ 1600002 w 4103409"/>
              <a:gd name="connsiteY1973" fmla="*/ 496333 h 687856"/>
              <a:gd name="connsiteX1974" fmla="*/ 1600038 w 4103409"/>
              <a:gd name="connsiteY1974" fmla="*/ 496333 h 687856"/>
              <a:gd name="connsiteX1975" fmla="*/ 1600002 w 4103409"/>
              <a:gd name="connsiteY1975" fmla="*/ 496585 h 687856"/>
              <a:gd name="connsiteX1976" fmla="*/ 1600038 w 4103409"/>
              <a:gd name="connsiteY1976" fmla="*/ 496585 h 687856"/>
              <a:gd name="connsiteX1977" fmla="*/ 1600002 w 4103409"/>
              <a:gd name="connsiteY1977" fmla="*/ 496836 h 687856"/>
              <a:gd name="connsiteX1978" fmla="*/ 1600038 w 4103409"/>
              <a:gd name="connsiteY1978" fmla="*/ 496836 h 687856"/>
              <a:gd name="connsiteX1979" fmla="*/ 1600002 w 4103409"/>
              <a:gd name="connsiteY1979" fmla="*/ 497088 h 687856"/>
              <a:gd name="connsiteX1980" fmla="*/ 1600038 w 4103409"/>
              <a:gd name="connsiteY1980" fmla="*/ 497088 h 687856"/>
              <a:gd name="connsiteX1981" fmla="*/ 1586263 w 4103409"/>
              <a:gd name="connsiteY1981" fmla="*/ 592680 h 687856"/>
              <a:gd name="connsiteX1982" fmla="*/ 1576245 w 4103409"/>
              <a:gd name="connsiteY1982" fmla="*/ 575149 h 687856"/>
              <a:gd name="connsiteX1983" fmla="*/ 1561216 w 4103409"/>
              <a:gd name="connsiteY1983" fmla="*/ 570974 h 687856"/>
              <a:gd name="connsiteX1984" fmla="*/ 1514881 w 4103409"/>
              <a:gd name="connsiteY1984" fmla="*/ 570974 h 687856"/>
              <a:gd name="connsiteX1985" fmla="*/ 1497766 w 4103409"/>
              <a:gd name="connsiteY1985" fmla="*/ 687856 h 687856"/>
              <a:gd name="connsiteX1986" fmla="*/ 1395493 w 4103409"/>
              <a:gd name="connsiteY1986" fmla="*/ 687856 h 687856"/>
              <a:gd name="connsiteX1987" fmla="*/ 1395530 w 4103409"/>
              <a:gd name="connsiteY1987" fmla="*/ 687604 h 687856"/>
              <a:gd name="connsiteX1988" fmla="*/ 1395493 w 4103409"/>
              <a:gd name="connsiteY1988" fmla="*/ 687604 h 687856"/>
              <a:gd name="connsiteX1989" fmla="*/ 1395530 w 4103409"/>
              <a:gd name="connsiteY1989" fmla="*/ 687353 h 687856"/>
              <a:gd name="connsiteX1990" fmla="*/ 1395493 w 4103409"/>
              <a:gd name="connsiteY1990" fmla="*/ 687353 h 687856"/>
              <a:gd name="connsiteX1991" fmla="*/ 1395530 w 4103409"/>
              <a:gd name="connsiteY1991" fmla="*/ 687101 h 687856"/>
              <a:gd name="connsiteX1992" fmla="*/ 1395493 w 4103409"/>
              <a:gd name="connsiteY1992" fmla="*/ 687101 h 687856"/>
              <a:gd name="connsiteX1993" fmla="*/ 1395530 w 4103409"/>
              <a:gd name="connsiteY1993" fmla="*/ 686850 h 687856"/>
              <a:gd name="connsiteX1994" fmla="*/ 1395493 w 4103409"/>
              <a:gd name="connsiteY1994" fmla="*/ 686850 h 687856"/>
              <a:gd name="connsiteX1995" fmla="*/ 1395530 w 4103409"/>
              <a:gd name="connsiteY1995" fmla="*/ 686598 h 687856"/>
              <a:gd name="connsiteX1996" fmla="*/ 1395493 w 4103409"/>
              <a:gd name="connsiteY1996" fmla="*/ 686598 h 687856"/>
              <a:gd name="connsiteX1997" fmla="*/ 1395530 w 4103409"/>
              <a:gd name="connsiteY1997" fmla="*/ 686347 h 687856"/>
              <a:gd name="connsiteX1998" fmla="*/ 1395493 w 4103409"/>
              <a:gd name="connsiteY1998" fmla="*/ 686347 h 687856"/>
              <a:gd name="connsiteX1999" fmla="*/ 1395530 w 4103409"/>
              <a:gd name="connsiteY1999" fmla="*/ 686095 h 687856"/>
              <a:gd name="connsiteX2000" fmla="*/ 1395493 w 4103409"/>
              <a:gd name="connsiteY2000" fmla="*/ 686095 h 687856"/>
              <a:gd name="connsiteX2001" fmla="*/ 1395530 w 4103409"/>
              <a:gd name="connsiteY2001" fmla="*/ 685844 h 687856"/>
              <a:gd name="connsiteX2002" fmla="*/ 1395493 w 4103409"/>
              <a:gd name="connsiteY2002" fmla="*/ 685844 h 687856"/>
              <a:gd name="connsiteX2003" fmla="*/ 1395530 w 4103409"/>
              <a:gd name="connsiteY2003" fmla="*/ 685592 h 687856"/>
              <a:gd name="connsiteX2004" fmla="*/ 1395493 w 4103409"/>
              <a:gd name="connsiteY2004" fmla="*/ 685592 h 687856"/>
              <a:gd name="connsiteX2005" fmla="*/ 1395530 w 4103409"/>
              <a:gd name="connsiteY2005" fmla="*/ 685341 h 687856"/>
              <a:gd name="connsiteX2006" fmla="*/ 1395493 w 4103409"/>
              <a:gd name="connsiteY2006" fmla="*/ 685341 h 687856"/>
              <a:gd name="connsiteX2007" fmla="*/ 1395530 w 4103409"/>
              <a:gd name="connsiteY2007" fmla="*/ 685089 h 687856"/>
              <a:gd name="connsiteX2008" fmla="*/ 1395493 w 4103409"/>
              <a:gd name="connsiteY2008" fmla="*/ 685089 h 687856"/>
              <a:gd name="connsiteX2009" fmla="*/ 1395530 w 4103409"/>
              <a:gd name="connsiteY2009" fmla="*/ 684838 h 687856"/>
              <a:gd name="connsiteX2010" fmla="*/ 1395493 w 4103409"/>
              <a:gd name="connsiteY2010" fmla="*/ 684838 h 687856"/>
              <a:gd name="connsiteX2011" fmla="*/ 1395530 w 4103409"/>
              <a:gd name="connsiteY2011" fmla="*/ 684586 h 687856"/>
              <a:gd name="connsiteX2012" fmla="*/ 1395493 w 4103409"/>
              <a:gd name="connsiteY2012" fmla="*/ 684586 h 687856"/>
              <a:gd name="connsiteX2013" fmla="*/ 1395530 w 4103409"/>
              <a:gd name="connsiteY2013" fmla="*/ 684334 h 687856"/>
              <a:gd name="connsiteX2014" fmla="*/ 1395493 w 4103409"/>
              <a:gd name="connsiteY2014" fmla="*/ 684334 h 687856"/>
              <a:gd name="connsiteX2015" fmla="*/ 1395530 w 4103409"/>
              <a:gd name="connsiteY2015" fmla="*/ 684083 h 687856"/>
              <a:gd name="connsiteX2016" fmla="*/ 1395493 w 4103409"/>
              <a:gd name="connsiteY2016" fmla="*/ 684083 h 687856"/>
              <a:gd name="connsiteX2017" fmla="*/ 1395530 w 4103409"/>
              <a:gd name="connsiteY2017" fmla="*/ 683831 h 687856"/>
              <a:gd name="connsiteX2018" fmla="*/ 1395493 w 4103409"/>
              <a:gd name="connsiteY2018" fmla="*/ 683831 h 687856"/>
              <a:gd name="connsiteX2019" fmla="*/ 1395530 w 4103409"/>
              <a:gd name="connsiteY2019" fmla="*/ 683580 h 687856"/>
              <a:gd name="connsiteX2020" fmla="*/ 1395493 w 4103409"/>
              <a:gd name="connsiteY2020" fmla="*/ 683580 h 687856"/>
              <a:gd name="connsiteX2021" fmla="*/ 1395530 w 4103409"/>
              <a:gd name="connsiteY2021" fmla="*/ 683328 h 687856"/>
              <a:gd name="connsiteX2022" fmla="*/ 1395493 w 4103409"/>
              <a:gd name="connsiteY2022" fmla="*/ 683328 h 687856"/>
              <a:gd name="connsiteX2023" fmla="*/ 1395530 w 4103409"/>
              <a:gd name="connsiteY2023" fmla="*/ 683077 h 687856"/>
              <a:gd name="connsiteX2024" fmla="*/ 1395493 w 4103409"/>
              <a:gd name="connsiteY2024" fmla="*/ 683077 h 687856"/>
              <a:gd name="connsiteX2025" fmla="*/ 1395530 w 4103409"/>
              <a:gd name="connsiteY2025" fmla="*/ 682825 h 687856"/>
              <a:gd name="connsiteX2026" fmla="*/ 1395493 w 4103409"/>
              <a:gd name="connsiteY2026" fmla="*/ 682825 h 687856"/>
              <a:gd name="connsiteX2027" fmla="*/ 1395530 w 4103409"/>
              <a:gd name="connsiteY2027" fmla="*/ 682574 h 687856"/>
              <a:gd name="connsiteX2028" fmla="*/ 1395493 w 4103409"/>
              <a:gd name="connsiteY2028" fmla="*/ 682574 h 687856"/>
              <a:gd name="connsiteX2029" fmla="*/ 1395530 w 4103409"/>
              <a:gd name="connsiteY2029" fmla="*/ 682322 h 687856"/>
              <a:gd name="connsiteX2030" fmla="*/ 1395493 w 4103409"/>
              <a:gd name="connsiteY2030" fmla="*/ 682322 h 687856"/>
              <a:gd name="connsiteX2031" fmla="*/ 1395530 w 4103409"/>
              <a:gd name="connsiteY2031" fmla="*/ 682070 h 687856"/>
              <a:gd name="connsiteX2032" fmla="*/ 1395493 w 4103409"/>
              <a:gd name="connsiteY2032" fmla="*/ 682070 h 687856"/>
              <a:gd name="connsiteX2033" fmla="*/ 1395530 w 4103409"/>
              <a:gd name="connsiteY2033" fmla="*/ 681819 h 687856"/>
              <a:gd name="connsiteX2034" fmla="*/ 1395493 w 4103409"/>
              <a:gd name="connsiteY2034" fmla="*/ 681819 h 687856"/>
              <a:gd name="connsiteX2035" fmla="*/ 1395530 w 4103409"/>
              <a:gd name="connsiteY2035" fmla="*/ 681567 h 687856"/>
              <a:gd name="connsiteX2036" fmla="*/ 1395493 w 4103409"/>
              <a:gd name="connsiteY2036" fmla="*/ 681567 h 687856"/>
              <a:gd name="connsiteX2037" fmla="*/ 1395530 w 4103409"/>
              <a:gd name="connsiteY2037" fmla="*/ 681316 h 687856"/>
              <a:gd name="connsiteX2038" fmla="*/ 1395493 w 4103409"/>
              <a:gd name="connsiteY2038" fmla="*/ 681316 h 687856"/>
              <a:gd name="connsiteX2039" fmla="*/ 1395530 w 4103409"/>
              <a:gd name="connsiteY2039" fmla="*/ 681064 h 687856"/>
              <a:gd name="connsiteX2040" fmla="*/ 1395493 w 4103409"/>
              <a:gd name="connsiteY2040" fmla="*/ 681064 h 687856"/>
              <a:gd name="connsiteX2041" fmla="*/ 1395530 w 4103409"/>
              <a:gd name="connsiteY2041" fmla="*/ 680813 h 687856"/>
              <a:gd name="connsiteX2042" fmla="*/ 1395493 w 4103409"/>
              <a:gd name="connsiteY2042" fmla="*/ 680813 h 687856"/>
              <a:gd name="connsiteX2043" fmla="*/ 1395530 w 4103409"/>
              <a:gd name="connsiteY2043" fmla="*/ 680561 h 687856"/>
              <a:gd name="connsiteX2044" fmla="*/ 1395493 w 4103409"/>
              <a:gd name="connsiteY2044" fmla="*/ 680561 h 687856"/>
              <a:gd name="connsiteX2045" fmla="*/ 1395530 w 4103409"/>
              <a:gd name="connsiteY2045" fmla="*/ 680310 h 687856"/>
              <a:gd name="connsiteX2046" fmla="*/ 1395493 w 4103409"/>
              <a:gd name="connsiteY2046" fmla="*/ 680310 h 687856"/>
              <a:gd name="connsiteX2047" fmla="*/ 1395530 w 4103409"/>
              <a:gd name="connsiteY2047" fmla="*/ 680058 h 687856"/>
              <a:gd name="connsiteX2048" fmla="*/ 1395493 w 4103409"/>
              <a:gd name="connsiteY2048" fmla="*/ 680058 h 687856"/>
              <a:gd name="connsiteX2049" fmla="*/ 1395530 w 4103409"/>
              <a:gd name="connsiteY2049" fmla="*/ 679807 h 687856"/>
              <a:gd name="connsiteX2050" fmla="*/ 1395493 w 4103409"/>
              <a:gd name="connsiteY2050" fmla="*/ 679807 h 687856"/>
              <a:gd name="connsiteX2051" fmla="*/ 1395530 w 4103409"/>
              <a:gd name="connsiteY2051" fmla="*/ 679555 h 687856"/>
              <a:gd name="connsiteX2052" fmla="*/ 1395493 w 4103409"/>
              <a:gd name="connsiteY2052" fmla="*/ 679555 h 687856"/>
              <a:gd name="connsiteX2053" fmla="*/ 1395530 w 4103409"/>
              <a:gd name="connsiteY2053" fmla="*/ 679304 h 687856"/>
              <a:gd name="connsiteX2054" fmla="*/ 1395493 w 4103409"/>
              <a:gd name="connsiteY2054" fmla="*/ 679304 h 687856"/>
              <a:gd name="connsiteX2055" fmla="*/ 1395530 w 4103409"/>
              <a:gd name="connsiteY2055" fmla="*/ 679052 h 687856"/>
              <a:gd name="connsiteX2056" fmla="*/ 1395493 w 4103409"/>
              <a:gd name="connsiteY2056" fmla="*/ 679052 h 687856"/>
              <a:gd name="connsiteX2057" fmla="*/ 1395530 w 4103409"/>
              <a:gd name="connsiteY2057" fmla="*/ 678801 h 687856"/>
              <a:gd name="connsiteX2058" fmla="*/ 1395493 w 4103409"/>
              <a:gd name="connsiteY2058" fmla="*/ 678801 h 687856"/>
              <a:gd name="connsiteX2059" fmla="*/ 1395530 w 4103409"/>
              <a:gd name="connsiteY2059" fmla="*/ 678549 h 687856"/>
              <a:gd name="connsiteX2060" fmla="*/ 1395493 w 4103409"/>
              <a:gd name="connsiteY2060" fmla="*/ 678549 h 687856"/>
              <a:gd name="connsiteX2061" fmla="*/ 1395530 w 4103409"/>
              <a:gd name="connsiteY2061" fmla="*/ 678297 h 687856"/>
              <a:gd name="connsiteX2062" fmla="*/ 1395493 w 4103409"/>
              <a:gd name="connsiteY2062" fmla="*/ 678297 h 687856"/>
              <a:gd name="connsiteX2063" fmla="*/ 1395530 w 4103409"/>
              <a:gd name="connsiteY2063" fmla="*/ 678046 h 687856"/>
              <a:gd name="connsiteX2064" fmla="*/ 1395493 w 4103409"/>
              <a:gd name="connsiteY2064" fmla="*/ 678046 h 687856"/>
              <a:gd name="connsiteX2065" fmla="*/ 1395530 w 4103409"/>
              <a:gd name="connsiteY2065" fmla="*/ 677794 h 687856"/>
              <a:gd name="connsiteX2066" fmla="*/ 1395493 w 4103409"/>
              <a:gd name="connsiteY2066" fmla="*/ 677794 h 687856"/>
              <a:gd name="connsiteX2067" fmla="*/ 1395530 w 4103409"/>
              <a:gd name="connsiteY2067" fmla="*/ 677543 h 687856"/>
              <a:gd name="connsiteX2068" fmla="*/ 1395493 w 4103409"/>
              <a:gd name="connsiteY2068" fmla="*/ 677543 h 687856"/>
              <a:gd name="connsiteX2069" fmla="*/ 1395530 w 4103409"/>
              <a:gd name="connsiteY2069" fmla="*/ 677291 h 687856"/>
              <a:gd name="connsiteX2070" fmla="*/ 1395493 w 4103409"/>
              <a:gd name="connsiteY2070" fmla="*/ 677291 h 687856"/>
              <a:gd name="connsiteX2071" fmla="*/ 1395530 w 4103409"/>
              <a:gd name="connsiteY2071" fmla="*/ 677040 h 687856"/>
              <a:gd name="connsiteX2072" fmla="*/ 1395493 w 4103409"/>
              <a:gd name="connsiteY2072" fmla="*/ 677040 h 687856"/>
              <a:gd name="connsiteX2073" fmla="*/ 1395530 w 4103409"/>
              <a:gd name="connsiteY2073" fmla="*/ 676788 h 687856"/>
              <a:gd name="connsiteX2074" fmla="*/ 1395493 w 4103409"/>
              <a:gd name="connsiteY2074" fmla="*/ 676788 h 687856"/>
              <a:gd name="connsiteX2075" fmla="*/ 1395530 w 4103409"/>
              <a:gd name="connsiteY2075" fmla="*/ 676537 h 687856"/>
              <a:gd name="connsiteX2076" fmla="*/ 1395493 w 4103409"/>
              <a:gd name="connsiteY2076" fmla="*/ 676537 h 687856"/>
              <a:gd name="connsiteX2077" fmla="*/ 1395530 w 4103409"/>
              <a:gd name="connsiteY2077" fmla="*/ 676285 h 687856"/>
              <a:gd name="connsiteX2078" fmla="*/ 1395493 w 4103409"/>
              <a:gd name="connsiteY2078" fmla="*/ 676285 h 687856"/>
              <a:gd name="connsiteX2079" fmla="*/ 1395530 w 4103409"/>
              <a:gd name="connsiteY2079" fmla="*/ 676033 h 687856"/>
              <a:gd name="connsiteX2080" fmla="*/ 1395493 w 4103409"/>
              <a:gd name="connsiteY2080" fmla="*/ 676033 h 687856"/>
              <a:gd name="connsiteX2081" fmla="*/ 1395530 w 4103409"/>
              <a:gd name="connsiteY2081" fmla="*/ 675782 h 687856"/>
              <a:gd name="connsiteX2082" fmla="*/ 1395493 w 4103409"/>
              <a:gd name="connsiteY2082" fmla="*/ 675782 h 687856"/>
              <a:gd name="connsiteX2083" fmla="*/ 1395530 w 4103409"/>
              <a:gd name="connsiteY2083" fmla="*/ 675530 h 687856"/>
              <a:gd name="connsiteX2084" fmla="*/ 1395493 w 4103409"/>
              <a:gd name="connsiteY2084" fmla="*/ 675530 h 687856"/>
              <a:gd name="connsiteX2085" fmla="*/ 1395530 w 4103409"/>
              <a:gd name="connsiteY2085" fmla="*/ 675279 h 687856"/>
              <a:gd name="connsiteX2086" fmla="*/ 1395493 w 4103409"/>
              <a:gd name="connsiteY2086" fmla="*/ 675279 h 687856"/>
              <a:gd name="connsiteX2087" fmla="*/ 1395530 w 4103409"/>
              <a:gd name="connsiteY2087" fmla="*/ 675027 h 687856"/>
              <a:gd name="connsiteX2088" fmla="*/ 1395493 w 4103409"/>
              <a:gd name="connsiteY2088" fmla="*/ 675027 h 687856"/>
              <a:gd name="connsiteX2089" fmla="*/ 1395530 w 4103409"/>
              <a:gd name="connsiteY2089" fmla="*/ 674776 h 687856"/>
              <a:gd name="connsiteX2090" fmla="*/ 1395493 w 4103409"/>
              <a:gd name="connsiteY2090" fmla="*/ 674776 h 687856"/>
              <a:gd name="connsiteX2091" fmla="*/ 1395530 w 4103409"/>
              <a:gd name="connsiteY2091" fmla="*/ 674524 h 687856"/>
              <a:gd name="connsiteX2092" fmla="*/ 1395493 w 4103409"/>
              <a:gd name="connsiteY2092" fmla="*/ 674524 h 687856"/>
              <a:gd name="connsiteX2093" fmla="*/ 1395530 w 4103409"/>
              <a:gd name="connsiteY2093" fmla="*/ 674273 h 687856"/>
              <a:gd name="connsiteX2094" fmla="*/ 1395493 w 4103409"/>
              <a:gd name="connsiteY2094" fmla="*/ 674273 h 687856"/>
              <a:gd name="connsiteX2095" fmla="*/ 1395530 w 4103409"/>
              <a:gd name="connsiteY2095" fmla="*/ 674021 h 687856"/>
              <a:gd name="connsiteX2096" fmla="*/ 1395493 w 4103409"/>
              <a:gd name="connsiteY2096" fmla="*/ 674021 h 687856"/>
              <a:gd name="connsiteX2097" fmla="*/ 1395530 w 4103409"/>
              <a:gd name="connsiteY2097" fmla="*/ 673770 h 687856"/>
              <a:gd name="connsiteX2098" fmla="*/ 1395493 w 4103409"/>
              <a:gd name="connsiteY2098" fmla="*/ 673770 h 687856"/>
              <a:gd name="connsiteX2099" fmla="*/ 1395530 w 4103409"/>
              <a:gd name="connsiteY2099" fmla="*/ 673518 h 687856"/>
              <a:gd name="connsiteX2100" fmla="*/ 1395493 w 4103409"/>
              <a:gd name="connsiteY2100" fmla="*/ 673518 h 687856"/>
              <a:gd name="connsiteX2101" fmla="*/ 1395530 w 4103409"/>
              <a:gd name="connsiteY2101" fmla="*/ 673267 h 687856"/>
              <a:gd name="connsiteX2102" fmla="*/ 1395493 w 4103409"/>
              <a:gd name="connsiteY2102" fmla="*/ 673267 h 687856"/>
              <a:gd name="connsiteX2103" fmla="*/ 1395530 w 4103409"/>
              <a:gd name="connsiteY2103" fmla="*/ 673015 h 687856"/>
              <a:gd name="connsiteX2104" fmla="*/ 1395493 w 4103409"/>
              <a:gd name="connsiteY2104" fmla="*/ 673015 h 687856"/>
              <a:gd name="connsiteX2105" fmla="*/ 1395530 w 4103409"/>
              <a:gd name="connsiteY2105" fmla="*/ 672764 h 687856"/>
              <a:gd name="connsiteX2106" fmla="*/ 1395493 w 4103409"/>
              <a:gd name="connsiteY2106" fmla="*/ 672764 h 687856"/>
              <a:gd name="connsiteX2107" fmla="*/ 1395530 w 4103409"/>
              <a:gd name="connsiteY2107" fmla="*/ 672512 h 687856"/>
              <a:gd name="connsiteX2108" fmla="*/ 1395493 w 4103409"/>
              <a:gd name="connsiteY2108" fmla="*/ 672512 h 687856"/>
              <a:gd name="connsiteX2109" fmla="*/ 1395530 w 4103409"/>
              <a:gd name="connsiteY2109" fmla="*/ 672260 h 687856"/>
              <a:gd name="connsiteX2110" fmla="*/ 1395493 w 4103409"/>
              <a:gd name="connsiteY2110" fmla="*/ 672260 h 687856"/>
              <a:gd name="connsiteX2111" fmla="*/ 1395530 w 4103409"/>
              <a:gd name="connsiteY2111" fmla="*/ 672009 h 687856"/>
              <a:gd name="connsiteX2112" fmla="*/ 1395493 w 4103409"/>
              <a:gd name="connsiteY2112" fmla="*/ 672009 h 687856"/>
              <a:gd name="connsiteX2113" fmla="*/ 1395530 w 4103409"/>
              <a:gd name="connsiteY2113" fmla="*/ 671757 h 687856"/>
              <a:gd name="connsiteX2114" fmla="*/ 1395493 w 4103409"/>
              <a:gd name="connsiteY2114" fmla="*/ 671757 h 687856"/>
              <a:gd name="connsiteX2115" fmla="*/ 1395530 w 4103409"/>
              <a:gd name="connsiteY2115" fmla="*/ 671506 h 687856"/>
              <a:gd name="connsiteX2116" fmla="*/ 1395493 w 4103409"/>
              <a:gd name="connsiteY2116" fmla="*/ 671506 h 687856"/>
              <a:gd name="connsiteX2117" fmla="*/ 1395530 w 4103409"/>
              <a:gd name="connsiteY2117" fmla="*/ 671254 h 687856"/>
              <a:gd name="connsiteX2118" fmla="*/ 1395493 w 4103409"/>
              <a:gd name="connsiteY2118" fmla="*/ 671254 h 687856"/>
              <a:gd name="connsiteX2119" fmla="*/ 1395530 w 4103409"/>
              <a:gd name="connsiteY2119" fmla="*/ 671003 h 687856"/>
              <a:gd name="connsiteX2120" fmla="*/ 1395493 w 4103409"/>
              <a:gd name="connsiteY2120" fmla="*/ 671003 h 687856"/>
              <a:gd name="connsiteX2121" fmla="*/ 1395530 w 4103409"/>
              <a:gd name="connsiteY2121" fmla="*/ 670751 h 687856"/>
              <a:gd name="connsiteX2122" fmla="*/ 1395493 w 4103409"/>
              <a:gd name="connsiteY2122" fmla="*/ 670751 h 687856"/>
              <a:gd name="connsiteX2123" fmla="*/ 1395530 w 4103409"/>
              <a:gd name="connsiteY2123" fmla="*/ 670499 h 687856"/>
              <a:gd name="connsiteX2124" fmla="*/ 1395493 w 4103409"/>
              <a:gd name="connsiteY2124" fmla="*/ 670499 h 687856"/>
              <a:gd name="connsiteX2125" fmla="*/ 1395530 w 4103409"/>
              <a:gd name="connsiteY2125" fmla="*/ 670248 h 687856"/>
              <a:gd name="connsiteX2126" fmla="*/ 1395493 w 4103409"/>
              <a:gd name="connsiteY2126" fmla="*/ 670248 h 687856"/>
              <a:gd name="connsiteX2127" fmla="*/ 1395530 w 4103409"/>
              <a:gd name="connsiteY2127" fmla="*/ 669996 h 687856"/>
              <a:gd name="connsiteX2128" fmla="*/ 1395493 w 4103409"/>
              <a:gd name="connsiteY2128" fmla="*/ 669996 h 687856"/>
              <a:gd name="connsiteX2129" fmla="*/ 1395530 w 4103409"/>
              <a:gd name="connsiteY2129" fmla="*/ 669745 h 687856"/>
              <a:gd name="connsiteX2130" fmla="*/ 1395493 w 4103409"/>
              <a:gd name="connsiteY2130" fmla="*/ 669745 h 687856"/>
              <a:gd name="connsiteX2131" fmla="*/ 1395530 w 4103409"/>
              <a:gd name="connsiteY2131" fmla="*/ 669493 h 687856"/>
              <a:gd name="connsiteX2132" fmla="*/ 1395493 w 4103409"/>
              <a:gd name="connsiteY2132" fmla="*/ 669493 h 687856"/>
              <a:gd name="connsiteX2133" fmla="*/ 1395530 w 4103409"/>
              <a:gd name="connsiteY2133" fmla="*/ 669242 h 687856"/>
              <a:gd name="connsiteX2134" fmla="*/ 1395493 w 4103409"/>
              <a:gd name="connsiteY2134" fmla="*/ 669242 h 687856"/>
              <a:gd name="connsiteX2135" fmla="*/ 1395530 w 4103409"/>
              <a:gd name="connsiteY2135" fmla="*/ 668990 h 687856"/>
              <a:gd name="connsiteX2136" fmla="*/ 1395493 w 4103409"/>
              <a:gd name="connsiteY2136" fmla="*/ 668990 h 687856"/>
              <a:gd name="connsiteX2137" fmla="*/ 1395530 w 4103409"/>
              <a:gd name="connsiteY2137" fmla="*/ 668739 h 687856"/>
              <a:gd name="connsiteX2138" fmla="*/ 1395493 w 4103409"/>
              <a:gd name="connsiteY2138" fmla="*/ 668739 h 687856"/>
              <a:gd name="connsiteX2139" fmla="*/ 1395530 w 4103409"/>
              <a:gd name="connsiteY2139" fmla="*/ 668487 h 687856"/>
              <a:gd name="connsiteX2140" fmla="*/ 1395493 w 4103409"/>
              <a:gd name="connsiteY2140" fmla="*/ 668487 h 687856"/>
              <a:gd name="connsiteX2141" fmla="*/ 1395530 w 4103409"/>
              <a:gd name="connsiteY2141" fmla="*/ 668236 h 687856"/>
              <a:gd name="connsiteX2142" fmla="*/ 1395493 w 4103409"/>
              <a:gd name="connsiteY2142" fmla="*/ 668236 h 687856"/>
              <a:gd name="connsiteX2143" fmla="*/ 1395530 w 4103409"/>
              <a:gd name="connsiteY2143" fmla="*/ 667984 h 687856"/>
              <a:gd name="connsiteX2144" fmla="*/ 1395493 w 4103409"/>
              <a:gd name="connsiteY2144" fmla="*/ 667984 h 687856"/>
              <a:gd name="connsiteX2145" fmla="*/ 1395530 w 4103409"/>
              <a:gd name="connsiteY2145" fmla="*/ 667733 h 687856"/>
              <a:gd name="connsiteX2146" fmla="*/ 1395493 w 4103409"/>
              <a:gd name="connsiteY2146" fmla="*/ 667733 h 687856"/>
              <a:gd name="connsiteX2147" fmla="*/ 1395530 w 4103409"/>
              <a:gd name="connsiteY2147" fmla="*/ 667481 h 687856"/>
              <a:gd name="connsiteX2148" fmla="*/ 1395493 w 4103409"/>
              <a:gd name="connsiteY2148" fmla="*/ 667481 h 687856"/>
              <a:gd name="connsiteX2149" fmla="*/ 1409625 w 4103409"/>
              <a:gd name="connsiteY2149" fmla="*/ 570974 h 687856"/>
              <a:gd name="connsiteX2150" fmla="*/ 1174670 w 4103409"/>
              <a:gd name="connsiteY2150" fmla="*/ 570974 h 687856"/>
              <a:gd name="connsiteX2151" fmla="*/ 1174707 w 4103409"/>
              <a:gd name="connsiteY2151" fmla="*/ 570722 h 687856"/>
              <a:gd name="connsiteX2152" fmla="*/ 1174670 w 4103409"/>
              <a:gd name="connsiteY2152" fmla="*/ 570722 h 687856"/>
              <a:gd name="connsiteX2153" fmla="*/ 1174707 w 4103409"/>
              <a:gd name="connsiteY2153" fmla="*/ 570471 h 687856"/>
              <a:gd name="connsiteX2154" fmla="*/ 1174670 w 4103409"/>
              <a:gd name="connsiteY2154" fmla="*/ 570471 h 687856"/>
              <a:gd name="connsiteX2155" fmla="*/ 1174707 w 4103409"/>
              <a:gd name="connsiteY2155" fmla="*/ 570219 h 687856"/>
              <a:gd name="connsiteX2156" fmla="*/ 1174670 w 4103409"/>
              <a:gd name="connsiteY2156" fmla="*/ 570219 h 687856"/>
              <a:gd name="connsiteX2157" fmla="*/ 1174707 w 4103409"/>
              <a:gd name="connsiteY2157" fmla="*/ 569968 h 687856"/>
              <a:gd name="connsiteX2158" fmla="*/ 1174670 w 4103409"/>
              <a:gd name="connsiteY2158" fmla="*/ 569968 h 687856"/>
              <a:gd name="connsiteX2159" fmla="*/ 1174707 w 4103409"/>
              <a:gd name="connsiteY2159" fmla="*/ 569716 h 687856"/>
              <a:gd name="connsiteX2160" fmla="*/ 1174670 w 4103409"/>
              <a:gd name="connsiteY2160" fmla="*/ 569716 h 687856"/>
              <a:gd name="connsiteX2161" fmla="*/ 1174707 w 4103409"/>
              <a:gd name="connsiteY2161" fmla="*/ 569465 h 687856"/>
              <a:gd name="connsiteX2162" fmla="*/ 1174670 w 4103409"/>
              <a:gd name="connsiteY2162" fmla="*/ 569465 h 687856"/>
              <a:gd name="connsiteX2163" fmla="*/ 1174707 w 4103409"/>
              <a:gd name="connsiteY2163" fmla="*/ 569213 h 687856"/>
              <a:gd name="connsiteX2164" fmla="*/ 1174670 w 4103409"/>
              <a:gd name="connsiteY2164" fmla="*/ 569213 h 687856"/>
              <a:gd name="connsiteX2165" fmla="*/ 1174707 w 4103409"/>
              <a:gd name="connsiteY2165" fmla="*/ 568962 h 687856"/>
              <a:gd name="connsiteX2166" fmla="*/ 1174670 w 4103409"/>
              <a:gd name="connsiteY2166" fmla="*/ 568962 h 687856"/>
              <a:gd name="connsiteX2167" fmla="*/ 1174707 w 4103409"/>
              <a:gd name="connsiteY2167" fmla="*/ 568710 h 687856"/>
              <a:gd name="connsiteX2168" fmla="*/ 1174670 w 4103409"/>
              <a:gd name="connsiteY2168" fmla="*/ 568710 h 687856"/>
              <a:gd name="connsiteX2169" fmla="*/ 1174707 w 4103409"/>
              <a:gd name="connsiteY2169" fmla="*/ 568459 h 687856"/>
              <a:gd name="connsiteX2170" fmla="*/ 1174670 w 4103409"/>
              <a:gd name="connsiteY2170" fmla="*/ 568459 h 687856"/>
              <a:gd name="connsiteX2171" fmla="*/ 1174707 w 4103409"/>
              <a:gd name="connsiteY2171" fmla="*/ 568207 h 687856"/>
              <a:gd name="connsiteX2172" fmla="*/ 1174670 w 4103409"/>
              <a:gd name="connsiteY2172" fmla="*/ 568207 h 687856"/>
              <a:gd name="connsiteX2173" fmla="*/ 1174707 w 4103409"/>
              <a:gd name="connsiteY2173" fmla="*/ 567956 h 687856"/>
              <a:gd name="connsiteX2174" fmla="*/ 1174670 w 4103409"/>
              <a:gd name="connsiteY2174" fmla="*/ 567956 h 687856"/>
              <a:gd name="connsiteX2175" fmla="*/ 1174707 w 4103409"/>
              <a:gd name="connsiteY2175" fmla="*/ 567704 h 687856"/>
              <a:gd name="connsiteX2176" fmla="*/ 1174670 w 4103409"/>
              <a:gd name="connsiteY2176" fmla="*/ 567704 h 687856"/>
              <a:gd name="connsiteX2177" fmla="*/ 1174707 w 4103409"/>
              <a:gd name="connsiteY2177" fmla="*/ 567452 h 687856"/>
              <a:gd name="connsiteX2178" fmla="*/ 1174670 w 4103409"/>
              <a:gd name="connsiteY2178" fmla="*/ 567452 h 687856"/>
              <a:gd name="connsiteX2179" fmla="*/ 1174707 w 4103409"/>
              <a:gd name="connsiteY2179" fmla="*/ 567201 h 687856"/>
              <a:gd name="connsiteX2180" fmla="*/ 1174670 w 4103409"/>
              <a:gd name="connsiteY2180" fmla="*/ 567201 h 687856"/>
              <a:gd name="connsiteX2181" fmla="*/ 1174707 w 4103409"/>
              <a:gd name="connsiteY2181" fmla="*/ 566949 h 687856"/>
              <a:gd name="connsiteX2182" fmla="*/ 1174670 w 4103409"/>
              <a:gd name="connsiteY2182" fmla="*/ 566949 h 687856"/>
              <a:gd name="connsiteX2183" fmla="*/ 1174707 w 4103409"/>
              <a:gd name="connsiteY2183" fmla="*/ 566698 h 687856"/>
              <a:gd name="connsiteX2184" fmla="*/ 1174670 w 4103409"/>
              <a:gd name="connsiteY2184" fmla="*/ 566698 h 687856"/>
              <a:gd name="connsiteX2185" fmla="*/ 1174707 w 4103409"/>
              <a:gd name="connsiteY2185" fmla="*/ 566446 h 687856"/>
              <a:gd name="connsiteX2186" fmla="*/ 1174670 w 4103409"/>
              <a:gd name="connsiteY2186" fmla="*/ 566446 h 687856"/>
              <a:gd name="connsiteX2187" fmla="*/ 1174707 w 4103409"/>
              <a:gd name="connsiteY2187" fmla="*/ 566195 h 687856"/>
              <a:gd name="connsiteX2188" fmla="*/ 1174670 w 4103409"/>
              <a:gd name="connsiteY2188" fmla="*/ 566195 h 687856"/>
              <a:gd name="connsiteX2189" fmla="*/ 1174707 w 4103409"/>
              <a:gd name="connsiteY2189" fmla="*/ 565943 h 687856"/>
              <a:gd name="connsiteX2190" fmla="*/ 1174670 w 4103409"/>
              <a:gd name="connsiteY2190" fmla="*/ 565943 h 687856"/>
              <a:gd name="connsiteX2191" fmla="*/ 1174707 w 4103409"/>
              <a:gd name="connsiteY2191" fmla="*/ 565692 h 687856"/>
              <a:gd name="connsiteX2192" fmla="*/ 1174670 w 4103409"/>
              <a:gd name="connsiteY2192" fmla="*/ 565692 h 687856"/>
              <a:gd name="connsiteX2193" fmla="*/ 1174707 w 4103409"/>
              <a:gd name="connsiteY2193" fmla="*/ 565440 h 687856"/>
              <a:gd name="connsiteX2194" fmla="*/ 1174670 w 4103409"/>
              <a:gd name="connsiteY2194" fmla="*/ 565440 h 687856"/>
              <a:gd name="connsiteX2195" fmla="*/ 1174707 w 4103409"/>
              <a:gd name="connsiteY2195" fmla="*/ 565188 h 687856"/>
              <a:gd name="connsiteX2196" fmla="*/ 1174670 w 4103409"/>
              <a:gd name="connsiteY2196" fmla="*/ 565188 h 687856"/>
              <a:gd name="connsiteX2197" fmla="*/ 1174707 w 4103409"/>
              <a:gd name="connsiteY2197" fmla="*/ 564937 h 687856"/>
              <a:gd name="connsiteX2198" fmla="*/ 1174670 w 4103409"/>
              <a:gd name="connsiteY2198" fmla="*/ 564937 h 687856"/>
              <a:gd name="connsiteX2199" fmla="*/ 1174707 w 4103409"/>
              <a:gd name="connsiteY2199" fmla="*/ 564685 h 687856"/>
              <a:gd name="connsiteX2200" fmla="*/ 1174670 w 4103409"/>
              <a:gd name="connsiteY2200" fmla="*/ 564685 h 687856"/>
              <a:gd name="connsiteX2201" fmla="*/ 1174707 w 4103409"/>
              <a:gd name="connsiteY2201" fmla="*/ 564434 h 687856"/>
              <a:gd name="connsiteX2202" fmla="*/ 1174670 w 4103409"/>
              <a:gd name="connsiteY2202" fmla="*/ 564434 h 687856"/>
              <a:gd name="connsiteX2203" fmla="*/ 1174707 w 4103409"/>
              <a:gd name="connsiteY2203" fmla="*/ 564182 h 687856"/>
              <a:gd name="connsiteX2204" fmla="*/ 1174670 w 4103409"/>
              <a:gd name="connsiteY2204" fmla="*/ 564182 h 687856"/>
              <a:gd name="connsiteX2205" fmla="*/ 1174707 w 4103409"/>
              <a:gd name="connsiteY2205" fmla="*/ 563931 h 687856"/>
              <a:gd name="connsiteX2206" fmla="*/ 1174670 w 4103409"/>
              <a:gd name="connsiteY2206" fmla="*/ 563931 h 687856"/>
              <a:gd name="connsiteX2207" fmla="*/ 1174707 w 4103409"/>
              <a:gd name="connsiteY2207" fmla="*/ 563679 h 687856"/>
              <a:gd name="connsiteX2208" fmla="*/ 1174670 w 4103409"/>
              <a:gd name="connsiteY2208" fmla="*/ 563679 h 687856"/>
              <a:gd name="connsiteX2209" fmla="*/ 1174707 w 4103409"/>
              <a:gd name="connsiteY2209" fmla="*/ 563428 h 687856"/>
              <a:gd name="connsiteX2210" fmla="*/ 1174670 w 4103409"/>
              <a:gd name="connsiteY2210" fmla="*/ 563428 h 687856"/>
              <a:gd name="connsiteX2211" fmla="*/ 1174707 w 4103409"/>
              <a:gd name="connsiteY2211" fmla="*/ 563176 h 687856"/>
              <a:gd name="connsiteX2212" fmla="*/ 1174670 w 4103409"/>
              <a:gd name="connsiteY2212" fmla="*/ 563176 h 687856"/>
              <a:gd name="connsiteX2213" fmla="*/ 1174707 w 4103409"/>
              <a:gd name="connsiteY2213" fmla="*/ 562925 h 687856"/>
              <a:gd name="connsiteX2214" fmla="*/ 1174670 w 4103409"/>
              <a:gd name="connsiteY2214" fmla="*/ 562925 h 687856"/>
              <a:gd name="connsiteX2215" fmla="*/ 1174707 w 4103409"/>
              <a:gd name="connsiteY2215" fmla="*/ 562673 h 687856"/>
              <a:gd name="connsiteX2216" fmla="*/ 1174670 w 4103409"/>
              <a:gd name="connsiteY2216" fmla="*/ 562673 h 687856"/>
              <a:gd name="connsiteX2217" fmla="*/ 1174707 w 4103409"/>
              <a:gd name="connsiteY2217" fmla="*/ 562422 h 687856"/>
              <a:gd name="connsiteX2218" fmla="*/ 1174670 w 4103409"/>
              <a:gd name="connsiteY2218" fmla="*/ 562422 h 687856"/>
              <a:gd name="connsiteX2219" fmla="*/ 1174707 w 4103409"/>
              <a:gd name="connsiteY2219" fmla="*/ 562170 h 687856"/>
              <a:gd name="connsiteX2220" fmla="*/ 1174670 w 4103409"/>
              <a:gd name="connsiteY2220" fmla="*/ 562170 h 687856"/>
              <a:gd name="connsiteX2221" fmla="*/ 1174707 w 4103409"/>
              <a:gd name="connsiteY2221" fmla="*/ 561919 h 687856"/>
              <a:gd name="connsiteX2222" fmla="*/ 1174670 w 4103409"/>
              <a:gd name="connsiteY2222" fmla="*/ 561919 h 687856"/>
              <a:gd name="connsiteX2223" fmla="*/ 1174707 w 4103409"/>
              <a:gd name="connsiteY2223" fmla="*/ 561667 h 687856"/>
              <a:gd name="connsiteX2224" fmla="*/ 1174670 w 4103409"/>
              <a:gd name="connsiteY2224" fmla="*/ 561667 h 687856"/>
              <a:gd name="connsiteX2225" fmla="*/ 1174707 w 4103409"/>
              <a:gd name="connsiteY2225" fmla="*/ 561415 h 687856"/>
              <a:gd name="connsiteX2226" fmla="*/ 1174670 w 4103409"/>
              <a:gd name="connsiteY2226" fmla="*/ 561415 h 687856"/>
              <a:gd name="connsiteX2227" fmla="*/ 1174707 w 4103409"/>
              <a:gd name="connsiteY2227" fmla="*/ 561164 h 687856"/>
              <a:gd name="connsiteX2228" fmla="*/ 1174670 w 4103409"/>
              <a:gd name="connsiteY2228" fmla="*/ 561164 h 687856"/>
              <a:gd name="connsiteX2229" fmla="*/ 1174707 w 4103409"/>
              <a:gd name="connsiteY2229" fmla="*/ 560912 h 687856"/>
              <a:gd name="connsiteX2230" fmla="*/ 1174670 w 4103409"/>
              <a:gd name="connsiteY2230" fmla="*/ 560912 h 687856"/>
              <a:gd name="connsiteX2231" fmla="*/ 1174707 w 4103409"/>
              <a:gd name="connsiteY2231" fmla="*/ 560661 h 687856"/>
              <a:gd name="connsiteX2232" fmla="*/ 1174670 w 4103409"/>
              <a:gd name="connsiteY2232" fmla="*/ 560661 h 687856"/>
              <a:gd name="connsiteX2233" fmla="*/ 1174707 w 4103409"/>
              <a:gd name="connsiteY2233" fmla="*/ 560409 h 687856"/>
              <a:gd name="connsiteX2234" fmla="*/ 1174670 w 4103409"/>
              <a:gd name="connsiteY2234" fmla="*/ 560409 h 687856"/>
              <a:gd name="connsiteX2235" fmla="*/ 1174707 w 4103409"/>
              <a:gd name="connsiteY2235" fmla="*/ 560158 h 687856"/>
              <a:gd name="connsiteX2236" fmla="*/ 1174670 w 4103409"/>
              <a:gd name="connsiteY2236" fmla="*/ 560158 h 687856"/>
              <a:gd name="connsiteX2237" fmla="*/ 1174707 w 4103409"/>
              <a:gd name="connsiteY2237" fmla="*/ 559906 h 687856"/>
              <a:gd name="connsiteX2238" fmla="*/ 1174670 w 4103409"/>
              <a:gd name="connsiteY2238" fmla="*/ 559906 h 687856"/>
              <a:gd name="connsiteX2239" fmla="*/ 1174707 w 4103409"/>
              <a:gd name="connsiteY2239" fmla="*/ 559655 h 687856"/>
              <a:gd name="connsiteX2240" fmla="*/ 1174670 w 4103409"/>
              <a:gd name="connsiteY2240" fmla="*/ 559655 h 687856"/>
              <a:gd name="connsiteX2241" fmla="*/ 1174707 w 4103409"/>
              <a:gd name="connsiteY2241" fmla="*/ 559403 h 687856"/>
              <a:gd name="connsiteX2242" fmla="*/ 1174670 w 4103409"/>
              <a:gd name="connsiteY2242" fmla="*/ 559403 h 687856"/>
              <a:gd name="connsiteX2243" fmla="*/ 1174707 w 4103409"/>
              <a:gd name="connsiteY2243" fmla="*/ 559151 h 687856"/>
              <a:gd name="connsiteX2244" fmla="*/ 1174670 w 4103409"/>
              <a:gd name="connsiteY2244" fmla="*/ 559151 h 687856"/>
              <a:gd name="connsiteX2245" fmla="*/ 1174707 w 4103409"/>
              <a:gd name="connsiteY2245" fmla="*/ 558900 h 687856"/>
              <a:gd name="connsiteX2246" fmla="*/ 1174670 w 4103409"/>
              <a:gd name="connsiteY2246" fmla="*/ 558900 h 687856"/>
              <a:gd name="connsiteX2247" fmla="*/ 1174707 w 4103409"/>
              <a:gd name="connsiteY2247" fmla="*/ 558648 h 687856"/>
              <a:gd name="connsiteX2248" fmla="*/ 1174670 w 4103409"/>
              <a:gd name="connsiteY2248" fmla="*/ 558648 h 687856"/>
              <a:gd name="connsiteX2249" fmla="*/ 1174707 w 4103409"/>
              <a:gd name="connsiteY2249" fmla="*/ 558397 h 687856"/>
              <a:gd name="connsiteX2250" fmla="*/ 1174670 w 4103409"/>
              <a:gd name="connsiteY2250" fmla="*/ 558397 h 687856"/>
              <a:gd name="connsiteX2251" fmla="*/ 1174707 w 4103409"/>
              <a:gd name="connsiteY2251" fmla="*/ 558145 h 687856"/>
              <a:gd name="connsiteX2252" fmla="*/ 1174670 w 4103409"/>
              <a:gd name="connsiteY2252" fmla="*/ 558145 h 687856"/>
              <a:gd name="connsiteX2253" fmla="*/ 1174707 w 4103409"/>
              <a:gd name="connsiteY2253" fmla="*/ 557894 h 687856"/>
              <a:gd name="connsiteX2254" fmla="*/ 1174670 w 4103409"/>
              <a:gd name="connsiteY2254" fmla="*/ 557894 h 687856"/>
              <a:gd name="connsiteX2255" fmla="*/ 1174707 w 4103409"/>
              <a:gd name="connsiteY2255" fmla="*/ 557642 h 687856"/>
              <a:gd name="connsiteX2256" fmla="*/ 1174670 w 4103409"/>
              <a:gd name="connsiteY2256" fmla="*/ 557642 h 687856"/>
              <a:gd name="connsiteX2257" fmla="*/ 1174707 w 4103409"/>
              <a:gd name="connsiteY2257" fmla="*/ 557391 h 687856"/>
              <a:gd name="connsiteX2258" fmla="*/ 1174670 w 4103409"/>
              <a:gd name="connsiteY2258" fmla="*/ 557391 h 687856"/>
              <a:gd name="connsiteX2259" fmla="*/ 1174707 w 4103409"/>
              <a:gd name="connsiteY2259" fmla="*/ 557139 h 687856"/>
              <a:gd name="connsiteX2260" fmla="*/ 1174670 w 4103409"/>
              <a:gd name="connsiteY2260" fmla="*/ 557139 h 687856"/>
              <a:gd name="connsiteX2261" fmla="*/ 1174707 w 4103409"/>
              <a:gd name="connsiteY2261" fmla="*/ 556888 h 687856"/>
              <a:gd name="connsiteX2262" fmla="*/ 1174670 w 4103409"/>
              <a:gd name="connsiteY2262" fmla="*/ 556888 h 687856"/>
              <a:gd name="connsiteX2263" fmla="*/ 1174707 w 4103409"/>
              <a:gd name="connsiteY2263" fmla="*/ 556636 h 687856"/>
              <a:gd name="connsiteX2264" fmla="*/ 1174670 w 4103409"/>
              <a:gd name="connsiteY2264" fmla="*/ 556636 h 687856"/>
              <a:gd name="connsiteX2265" fmla="*/ 1174707 w 4103409"/>
              <a:gd name="connsiteY2265" fmla="*/ 556385 h 687856"/>
              <a:gd name="connsiteX2266" fmla="*/ 1174670 w 4103409"/>
              <a:gd name="connsiteY2266" fmla="*/ 556385 h 687856"/>
              <a:gd name="connsiteX2267" fmla="*/ 1174707 w 4103409"/>
              <a:gd name="connsiteY2267" fmla="*/ 556133 h 687856"/>
              <a:gd name="connsiteX2268" fmla="*/ 1174670 w 4103409"/>
              <a:gd name="connsiteY2268" fmla="*/ 556133 h 687856"/>
              <a:gd name="connsiteX2269" fmla="*/ 1174707 w 4103409"/>
              <a:gd name="connsiteY2269" fmla="*/ 555882 h 687856"/>
              <a:gd name="connsiteX2270" fmla="*/ 1174670 w 4103409"/>
              <a:gd name="connsiteY2270" fmla="*/ 555882 h 687856"/>
              <a:gd name="connsiteX2271" fmla="*/ 1174707 w 4103409"/>
              <a:gd name="connsiteY2271" fmla="*/ 555630 h 687856"/>
              <a:gd name="connsiteX2272" fmla="*/ 1174670 w 4103409"/>
              <a:gd name="connsiteY2272" fmla="*/ 555630 h 687856"/>
              <a:gd name="connsiteX2273" fmla="*/ 1174707 w 4103409"/>
              <a:gd name="connsiteY2273" fmla="*/ 555378 h 687856"/>
              <a:gd name="connsiteX2274" fmla="*/ 1174670 w 4103409"/>
              <a:gd name="connsiteY2274" fmla="*/ 555378 h 687856"/>
              <a:gd name="connsiteX2275" fmla="*/ 1174707 w 4103409"/>
              <a:gd name="connsiteY2275" fmla="*/ 555127 h 687856"/>
              <a:gd name="connsiteX2276" fmla="*/ 1174670 w 4103409"/>
              <a:gd name="connsiteY2276" fmla="*/ 555127 h 687856"/>
              <a:gd name="connsiteX2277" fmla="*/ 1174707 w 4103409"/>
              <a:gd name="connsiteY2277" fmla="*/ 554875 h 687856"/>
              <a:gd name="connsiteX2278" fmla="*/ 1174670 w 4103409"/>
              <a:gd name="connsiteY2278" fmla="*/ 554875 h 687856"/>
              <a:gd name="connsiteX2279" fmla="*/ 1174707 w 4103409"/>
              <a:gd name="connsiteY2279" fmla="*/ 554624 h 687856"/>
              <a:gd name="connsiteX2280" fmla="*/ 1174670 w 4103409"/>
              <a:gd name="connsiteY2280" fmla="*/ 554624 h 687856"/>
              <a:gd name="connsiteX2281" fmla="*/ 1174707 w 4103409"/>
              <a:gd name="connsiteY2281" fmla="*/ 554372 h 687856"/>
              <a:gd name="connsiteX2282" fmla="*/ 1174670 w 4103409"/>
              <a:gd name="connsiteY2282" fmla="*/ 554372 h 687856"/>
              <a:gd name="connsiteX2283" fmla="*/ 1174707 w 4103409"/>
              <a:gd name="connsiteY2283" fmla="*/ 554121 h 687856"/>
              <a:gd name="connsiteX2284" fmla="*/ 1174670 w 4103409"/>
              <a:gd name="connsiteY2284" fmla="*/ 554121 h 687856"/>
              <a:gd name="connsiteX2285" fmla="*/ 1174707 w 4103409"/>
              <a:gd name="connsiteY2285" fmla="*/ 553869 h 687856"/>
              <a:gd name="connsiteX2286" fmla="*/ 1174670 w 4103409"/>
              <a:gd name="connsiteY2286" fmla="*/ 553869 h 687856"/>
              <a:gd name="connsiteX2287" fmla="*/ 1174707 w 4103409"/>
              <a:gd name="connsiteY2287" fmla="*/ 553617 h 687856"/>
              <a:gd name="connsiteX2288" fmla="*/ 1174670 w 4103409"/>
              <a:gd name="connsiteY2288" fmla="*/ 553617 h 687856"/>
              <a:gd name="connsiteX2289" fmla="*/ 1174707 w 4103409"/>
              <a:gd name="connsiteY2289" fmla="*/ 553366 h 687856"/>
              <a:gd name="connsiteX2290" fmla="*/ 1174670 w 4103409"/>
              <a:gd name="connsiteY2290" fmla="*/ 553366 h 687856"/>
              <a:gd name="connsiteX2291" fmla="*/ 1174707 w 4103409"/>
              <a:gd name="connsiteY2291" fmla="*/ 553114 h 687856"/>
              <a:gd name="connsiteX2292" fmla="*/ 1174670 w 4103409"/>
              <a:gd name="connsiteY2292" fmla="*/ 553114 h 687856"/>
              <a:gd name="connsiteX2293" fmla="*/ 1174707 w 4103409"/>
              <a:gd name="connsiteY2293" fmla="*/ 552863 h 687856"/>
              <a:gd name="connsiteX2294" fmla="*/ 1174670 w 4103409"/>
              <a:gd name="connsiteY2294" fmla="*/ 552863 h 687856"/>
              <a:gd name="connsiteX2295" fmla="*/ 1174707 w 4103409"/>
              <a:gd name="connsiteY2295" fmla="*/ 552611 h 687856"/>
              <a:gd name="connsiteX2296" fmla="*/ 1174670 w 4103409"/>
              <a:gd name="connsiteY2296" fmla="*/ 552611 h 687856"/>
              <a:gd name="connsiteX2297" fmla="*/ 1174707 w 4103409"/>
              <a:gd name="connsiteY2297" fmla="*/ 552360 h 687856"/>
              <a:gd name="connsiteX2298" fmla="*/ 1174670 w 4103409"/>
              <a:gd name="connsiteY2298" fmla="*/ 552360 h 687856"/>
              <a:gd name="connsiteX2299" fmla="*/ 1174707 w 4103409"/>
              <a:gd name="connsiteY2299" fmla="*/ 552108 h 687856"/>
              <a:gd name="connsiteX2300" fmla="*/ 1174670 w 4103409"/>
              <a:gd name="connsiteY2300" fmla="*/ 552108 h 687856"/>
              <a:gd name="connsiteX2301" fmla="*/ 1174707 w 4103409"/>
              <a:gd name="connsiteY2301" fmla="*/ 551857 h 687856"/>
              <a:gd name="connsiteX2302" fmla="*/ 1174670 w 4103409"/>
              <a:gd name="connsiteY2302" fmla="*/ 551857 h 687856"/>
              <a:gd name="connsiteX2303" fmla="*/ 1174707 w 4103409"/>
              <a:gd name="connsiteY2303" fmla="*/ 551605 h 687856"/>
              <a:gd name="connsiteX2304" fmla="*/ 1174670 w 4103409"/>
              <a:gd name="connsiteY2304" fmla="*/ 551605 h 687856"/>
              <a:gd name="connsiteX2305" fmla="*/ 1174707 w 4103409"/>
              <a:gd name="connsiteY2305" fmla="*/ 551354 h 687856"/>
              <a:gd name="connsiteX2306" fmla="*/ 1174670 w 4103409"/>
              <a:gd name="connsiteY2306" fmla="*/ 551354 h 687856"/>
              <a:gd name="connsiteX2307" fmla="*/ 1174707 w 4103409"/>
              <a:gd name="connsiteY2307" fmla="*/ 551102 h 687856"/>
              <a:gd name="connsiteX2308" fmla="*/ 1174670 w 4103409"/>
              <a:gd name="connsiteY2308" fmla="*/ 551102 h 687856"/>
              <a:gd name="connsiteX2309" fmla="*/ 1174707 w 4103409"/>
              <a:gd name="connsiteY2309" fmla="*/ 550851 h 687856"/>
              <a:gd name="connsiteX2310" fmla="*/ 1174670 w 4103409"/>
              <a:gd name="connsiteY2310" fmla="*/ 550851 h 687856"/>
              <a:gd name="connsiteX2311" fmla="*/ 1174707 w 4103409"/>
              <a:gd name="connsiteY2311" fmla="*/ 550599 h 687856"/>
              <a:gd name="connsiteX2312" fmla="*/ 1174669 w 4103409"/>
              <a:gd name="connsiteY2312" fmla="*/ 550599 h 687856"/>
              <a:gd name="connsiteX2313" fmla="*/ 1188027 w 4103409"/>
              <a:gd name="connsiteY2313" fmla="*/ 458345 h 687856"/>
              <a:gd name="connsiteX2314" fmla="*/ 1210986 w 4103409"/>
              <a:gd name="connsiteY2314" fmla="*/ 476713 h 687856"/>
              <a:gd name="connsiteX2315" fmla="*/ 1423462 w 4103409"/>
              <a:gd name="connsiteY2315" fmla="*/ 476713 h 687856"/>
              <a:gd name="connsiteX2316" fmla="*/ 1483352 w 4103409"/>
              <a:gd name="connsiteY2316" fmla="*/ 63515 h 687856"/>
              <a:gd name="connsiteX2317" fmla="*/ 1474390 w 4103409"/>
              <a:gd name="connsiteY2317" fmla="*/ 46256 h 687856"/>
              <a:gd name="connsiteX2318" fmla="*/ 1474521 w 4103409"/>
              <a:gd name="connsiteY2318" fmla="*/ 46256 h 687856"/>
              <a:gd name="connsiteX2319" fmla="*/ 1474390 w 4103409"/>
              <a:gd name="connsiteY2319" fmla="*/ 46004 h 687856"/>
              <a:gd name="connsiteX2320" fmla="*/ 1474521 w 4103409"/>
              <a:gd name="connsiteY2320" fmla="*/ 46004 h 687856"/>
              <a:gd name="connsiteX2321" fmla="*/ 1474390 w 4103409"/>
              <a:gd name="connsiteY2321" fmla="*/ 45753 h 687856"/>
              <a:gd name="connsiteX2322" fmla="*/ 1474521 w 4103409"/>
              <a:gd name="connsiteY2322" fmla="*/ 45753 h 687856"/>
              <a:gd name="connsiteX2323" fmla="*/ 1474390 w 4103409"/>
              <a:gd name="connsiteY2323" fmla="*/ 45501 h 687856"/>
              <a:gd name="connsiteX2324" fmla="*/ 1474521 w 4103409"/>
              <a:gd name="connsiteY2324" fmla="*/ 45501 h 687856"/>
              <a:gd name="connsiteX2325" fmla="*/ 1474390 w 4103409"/>
              <a:gd name="connsiteY2325" fmla="*/ 45250 h 687856"/>
              <a:gd name="connsiteX2326" fmla="*/ 1474521 w 4103409"/>
              <a:gd name="connsiteY2326" fmla="*/ 45250 h 687856"/>
              <a:gd name="connsiteX2327" fmla="*/ 1474390 w 4103409"/>
              <a:gd name="connsiteY2327" fmla="*/ 44998 h 687856"/>
              <a:gd name="connsiteX2328" fmla="*/ 1474521 w 4103409"/>
              <a:gd name="connsiteY2328" fmla="*/ 44998 h 687856"/>
              <a:gd name="connsiteX2329" fmla="*/ 1474390 w 4103409"/>
              <a:gd name="connsiteY2329" fmla="*/ 44747 h 687856"/>
              <a:gd name="connsiteX2330" fmla="*/ 1474521 w 4103409"/>
              <a:gd name="connsiteY2330" fmla="*/ 44747 h 687856"/>
              <a:gd name="connsiteX2331" fmla="*/ 1474390 w 4103409"/>
              <a:gd name="connsiteY2331" fmla="*/ 44495 h 687856"/>
              <a:gd name="connsiteX2332" fmla="*/ 1474521 w 4103409"/>
              <a:gd name="connsiteY2332" fmla="*/ 44495 h 687856"/>
              <a:gd name="connsiteX2333" fmla="*/ 1474390 w 4103409"/>
              <a:gd name="connsiteY2333" fmla="*/ 44244 h 687856"/>
              <a:gd name="connsiteX2334" fmla="*/ 1474521 w 4103409"/>
              <a:gd name="connsiteY2334" fmla="*/ 44244 h 687856"/>
              <a:gd name="connsiteX2335" fmla="*/ 1474390 w 4103409"/>
              <a:gd name="connsiteY2335" fmla="*/ 43992 h 687856"/>
              <a:gd name="connsiteX2336" fmla="*/ 1474521 w 4103409"/>
              <a:gd name="connsiteY2336" fmla="*/ 43992 h 687856"/>
              <a:gd name="connsiteX2337" fmla="*/ 1474390 w 4103409"/>
              <a:gd name="connsiteY2337" fmla="*/ 43741 h 687856"/>
              <a:gd name="connsiteX2338" fmla="*/ 1474521 w 4103409"/>
              <a:gd name="connsiteY2338" fmla="*/ 43741 h 687856"/>
              <a:gd name="connsiteX2339" fmla="*/ 1474390 w 4103409"/>
              <a:gd name="connsiteY2339" fmla="*/ 43489 h 687856"/>
              <a:gd name="connsiteX2340" fmla="*/ 1474521 w 4103409"/>
              <a:gd name="connsiteY2340" fmla="*/ 43489 h 687856"/>
              <a:gd name="connsiteX2341" fmla="*/ 1474390 w 4103409"/>
              <a:gd name="connsiteY2341" fmla="*/ 43238 h 687856"/>
              <a:gd name="connsiteX2342" fmla="*/ 1474521 w 4103409"/>
              <a:gd name="connsiteY2342" fmla="*/ 43238 h 687856"/>
              <a:gd name="connsiteX2343" fmla="*/ 1474390 w 4103409"/>
              <a:gd name="connsiteY2343" fmla="*/ 42986 h 687856"/>
              <a:gd name="connsiteX2344" fmla="*/ 1474521 w 4103409"/>
              <a:gd name="connsiteY2344" fmla="*/ 42986 h 687856"/>
              <a:gd name="connsiteX2345" fmla="*/ 1474390 w 4103409"/>
              <a:gd name="connsiteY2345" fmla="*/ 42734 h 687856"/>
              <a:gd name="connsiteX2346" fmla="*/ 1474521 w 4103409"/>
              <a:gd name="connsiteY2346" fmla="*/ 42734 h 687856"/>
              <a:gd name="connsiteX2347" fmla="*/ 1474390 w 4103409"/>
              <a:gd name="connsiteY2347" fmla="*/ 42483 h 687856"/>
              <a:gd name="connsiteX2348" fmla="*/ 1474521 w 4103409"/>
              <a:gd name="connsiteY2348" fmla="*/ 42483 h 687856"/>
              <a:gd name="connsiteX2349" fmla="*/ 1474390 w 4103409"/>
              <a:gd name="connsiteY2349" fmla="*/ 42231 h 687856"/>
              <a:gd name="connsiteX2350" fmla="*/ 1474521 w 4103409"/>
              <a:gd name="connsiteY2350" fmla="*/ 42231 h 687856"/>
              <a:gd name="connsiteX2351" fmla="*/ 1474390 w 4103409"/>
              <a:gd name="connsiteY2351" fmla="*/ 41980 h 687856"/>
              <a:gd name="connsiteX2352" fmla="*/ 1474521 w 4103409"/>
              <a:gd name="connsiteY2352" fmla="*/ 41980 h 687856"/>
              <a:gd name="connsiteX2353" fmla="*/ 1474390 w 4103409"/>
              <a:gd name="connsiteY2353" fmla="*/ 41728 h 687856"/>
              <a:gd name="connsiteX2354" fmla="*/ 1474521 w 4103409"/>
              <a:gd name="connsiteY2354" fmla="*/ 41728 h 687856"/>
              <a:gd name="connsiteX2355" fmla="*/ 1474390 w 4103409"/>
              <a:gd name="connsiteY2355" fmla="*/ 41477 h 687856"/>
              <a:gd name="connsiteX2356" fmla="*/ 1474521 w 4103409"/>
              <a:gd name="connsiteY2356" fmla="*/ 41477 h 687856"/>
              <a:gd name="connsiteX2357" fmla="*/ 1474390 w 4103409"/>
              <a:gd name="connsiteY2357" fmla="*/ 41225 h 687856"/>
              <a:gd name="connsiteX2358" fmla="*/ 1474521 w 4103409"/>
              <a:gd name="connsiteY2358" fmla="*/ 41225 h 687856"/>
              <a:gd name="connsiteX2359" fmla="*/ 1474390 w 4103409"/>
              <a:gd name="connsiteY2359" fmla="*/ 40974 h 687856"/>
              <a:gd name="connsiteX2360" fmla="*/ 1474521 w 4103409"/>
              <a:gd name="connsiteY2360" fmla="*/ 40974 h 687856"/>
              <a:gd name="connsiteX2361" fmla="*/ 1474390 w 4103409"/>
              <a:gd name="connsiteY2361" fmla="*/ 40722 h 687856"/>
              <a:gd name="connsiteX2362" fmla="*/ 1474521 w 4103409"/>
              <a:gd name="connsiteY2362" fmla="*/ 40722 h 687856"/>
              <a:gd name="connsiteX2363" fmla="*/ 1474390 w 4103409"/>
              <a:gd name="connsiteY2363" fmla="*/ 40470 h 687856"/>
              <a:gd name="connsiteX2364" fmla="*/ 1474521 w 4103409"/>
              <a:gd name="connsiteY2364" fmla="*/ 40470 h 687856"/>
              <a:gd name="connsiteX2365" fmla="*/ 1474390 w 4103409"/>
              <a:gd name="connsiteY2365" fmla="*/ 40219 h 687856"/>
              <a:gd name="connsiteX2366" fmla="*/ 1474521 w 4103409"/>
              <a:gd name="connsiteY2366" fmla="*/ 40219 h 687856"/>
              <a:gd name="connsiteX2367" fmla="*/ 1474390 w 4103409"/>
              <a:gd name="connsiteY2367" fmla="*/ 39967 h 687856"/>
              <a:gd name="connsiteX2368" fmla="*/ 1474521 w 4103409"/>
              <a:gd name="connsiteY2368" fmla="*/ 39967 h 687856"/>
              <a:gd name="connsiteX2369" fmla="*/ 1474390 w 4103409"/>
              <a:gd name="connsiteY2369" fmla="*/ 39716 h 687856"/>
              <a:gd name="connsiteX2370" fmla="*/ 1474521 w 4103409"/>
              <a:gd name="connsiteY2370" fmla="*/ 39716 h 687856"/>
              <a:gd name="connsiteX2371" fmla="*/ 1474390 w 4103409"/>
              <a:gd name="connsiteY2371" fmla="*/ 39464 h 687856"/>
              <a:gd name="connsiteX2372" fmla="*/ 1474521 w 4103409"/>
              <a:gd name="connsiteY2372" fmla="*/ 39464 h 687856"/>
              <a:gd name="connsiteX2373" fmla="*/ 1474390 w 4103409"/>
              <a:gd name="connsiteY2373" fmla="*/ 39213 h 687856"/>
              <a:gd name="connsiteX2374" fmla="*/ 1474521 w 4103409"/>
              <a:gd name="connsiteY2374" fmla="*/ 39213 h 687856"/>
              <a:gd name="connsiteX2375" fmla="*/ 1474390 w 4103409"/>
              <a:gd name="connsiteY2375" fmla="*/ 38961 h 687856"/>
              <a:gd name="connsiteX2376" fmla="*/ 1474521 w 4103409"/>
              <a:gd name="connsiteY2376" fmla="*/ 38961 h 687856"/>
              <a:gd name="connsiteX2377" fmla="*/ 1474390 w 4103409"/>
              <a:gd name="connsiteY2377" fmla="*/ 38710 h 687856"/>
              <a:gd name="connsiteX2378" fmla="*/ 1474521 w 4103409"/>
              <a:gd name="connsiteY2378" fmla="*/ 38710 h 687856"/>
              <a:gd name="connsiteX2379" fmla="*/ 1474390 w 4103409"/>
              <a:gd name="connsiteY2379" fmla="*/ 38458 h 687856"/>
              <a:gd name="connsiteX2380" fmla="*/ 1474521 w 4103409"/>
              <a:gd name="connsiteY2380" fmla="*/ 38458 h 687856"/>
              <a:gd name="connsiteX2381" fmla="*/ 1474390 w 4103409"/>
              <a:gd name="connsiteY2381" fmla="*/ 38207 h 687856"/>
              <a:gd name="connsiteX2382" fmla="*/ 1474521 w 4103409"/>
              <a:gd name="connsiteY2382" fmla="*/ 38207 h 687856"/>
              <a:gd name="connsiteX2383" fmla="*/ 1474390 w 4103409"/>
              <a:gd name="connsiteY2383" fmla="*/ 37955 h 687856"/>
              <a:gd name="connsiteX2384" fmla="*/ 1474521 w 4103409"/>
              <a:gd name="connsiteY2384" fmla="*/ 37955 h 687856"/>
              <a:gd name="connsiteX2385" fmla="*/ 1474390 w 4103409"/>
              <a:gd name="connsiteY2385" fmla="*/ 37704 h 687856"/>
              <a:gd name="connsiteX2386" fmla="*/ 1474521 w 4103409"/>
              <a:gd name="connsiteY2386" fmla="*/ 37704 h 687856"/>
              <a:gd name="connsiteX2387" fmla="*/ 1474390 w 4103409"/>
              <a:gd name="connsiteY2387" fmla="*/ 37452 h 687856"/>
              <a:gd name="connsiteX2388" fmla="*/ 1474521 w 4103409"/>
              <a:gd name="connsiteY2388" fmla="*/ 37452 h 687856"/>
              <a:gd name="connsiteX2389" fmla="*/ 1474390 w 4103409"/>
              <a:gd name="connsiteY2389" fmla="*/ 37201 h 687856"/>
              <a:gd name="connsiteX2390" fmla="*/ 1474521 w 4103409"/>
              <a:gd name="connsiteY2390" fmla="*/ 37201 h 687856"/>
              <a:gd name="connsiteX2391" fmla="*/ 1474390 w 4103409"/>
              <a:gd name="connsiteY2391" fmla="*/ 36949 h 687856"/>
              <a:gd name="connsiteX2392" fmla="*/ 1474521 w 4103409"/>
              <a:gd name="connsiteY2392" fmla="*/ 36949 h 687856"/>
              <a:gd name="connsiteX2393" fmla="*/ 1474390 w 4103409"/>
              <a:gd name="connsiteY2393" fmla="*/ 36697 h 687856"/>
              <a:gd name="connsiteX2394" fmla="*/ 1474521 w 4103409"/>
              <a:gd name="connsiteY2394" fmla="*/ 36697 h 687856"/>
              <a:gd name="connsiteX2395" fmla="*/ 1474390 w 4103409"/>
              <a:gd name="connsiteY2395" fmla="*/ 36446 h 687856"/>
              <a:gd name="connsiteX2396" fmla="*/ 1474521 w 4103409"/>
              <a:gd name="connsiteY2396" fmla="*/ 36446 h 687856"/>
              <a:gd name="connsiteX2397" fmla="*/ 1474390 w 4103409"/>
              <a:gd name="connsiteY2397" fmla="*/ 36194 h 687856"/>
              <a:gd name="connsiteX2398" fmla="*/ 1474521 w 4103409"/>
              <a:gd name="connsiteY2398" fmla="*/ 36194 h 687856"/>
              <a:gd name="connsiteX2399" fmla="*/ 1474390 w 4103409"/>
              <a:gd name="connsiteY2399" fmla="*/ 35943 h 687856"/>
              <a:gd name="connsiteX2400" fmla="*/ 1474521 w 4103409"/>
              <a:gd name="connsiteY2400" fmla="*/ 35943 h 687856"/>
              <a:gd name="connsiteX2401" fmla="*/ 1474390 w 4103409"/>
              <a:gd name="connsiteY2401" fmla="*/ 35691 h 687856"/>
              <a:gd name="connsiteX2402" fmla="*/ 1474521 w 4103409"/>
              <a:gd name="connsiteY2402" fmla="*/ 35691 h 687856"/>
              <a:gd name="connsiteX2403" fmla="*/ 1474390 w 4103409"/>
              <a:gd name="connsiteY2403" fmla="*/ 35440 h 687856"/>
              <a:gd name="connsiteX2404" fmla="*/ 1474521 w 4103409"/>
              <a:gd name="connsiteY2404" fmla="*/ 35440 h 687856"/>
              <a:gd name="connsiteX2405" fmla="*/ 1474390 w 4103409"/>
              <a:gd name="connsiteY2405" fmla="*/ 35188 h 687856"/>
              <a:gd name="connsiteX2406" fmla="*/ 1474521 w 4103409"/>
              <a:gd name="connsiteY2406" fmla="*/ 35188 h 687856"/>
              <a:gd name="connsiteX2407" fmla="*/ 1474390 w 4103409"/>
              <a:gd name="connsiteY2407" fmla="*/ 34937 h 687856"/>
              <a:gd name="connsiteX2408" fmla="*/ 1474521 w 4103409"/>
              <a:gd name="connsiteY2408" fmla="*/ 34937 h 687856"/>
              <a:gd name="connsiteX2409" fmla="*/ 1474390 w 4103409"/>
              <a:gd name="connsiteY2409" fmla="*/ 34685 h 687856"/>
              <a:gd name="connsiteX2410" fmla="*/ 1474521 w 4103409"/>
              <a:gd name="connsiteY2410" fmla="*/ 34685 h 687856"/>
              <a:gd name="connsiteX2411" fmla="*/ 1474390 w 4103409"/>
              <a:gd name="connsiteY2411" fmla="*/ 34433 h 687856"/>
              <a:gd name="connsiteX2412" fmla="*/ 1474521 w 4103409"/>
              <a:gd name="connsiteY2412" fmla="*/ 34433 h 687856"/>
              <a:gd name="connsiteX2413" fmla="*/ 1474390 w 4103409"/>
              <a:gd name="connsiteY2413" fmla="*/ 34182 h 687856"/>
              <a:gd name="connsiteX2414" fmla="*/ 1474521 w 4103409"/>
              <a:gd name="connsiteY2414" fmla="*/ 34182 h 687856"/>
              <a:gd name="connsiteX2415" fmla="*/ 1474390 w 4103409"/>
              <a:gd name="connsiteY2415" fmla="*/ 33930 h 687856"/>
              <a:gd name="connsiteX2416" fmla="*/ 1474521 w 4103409"/>
              <a:gd name="connsiteY2416" fmla="*/ 33930 h 687856"/>
              <a:gd name="connsiteX2417" fmla="*/ 1474390 w 4103409"/>
              <a:gd name="connsiteY2417" fmla="*/ 33679 h 687856"/>
              <a:gd name="connsiteX2418" fmla="*/ 1474521 w 4103409"/>
              <a:gd name="connsiteY2418" fmla="*/ 33679 h 687856"/>
              <a:gd name="connsiteX2419" fmla="*/ 1474390 w 4103409"/>
              <a:gd name="connsiteY2419" fmla="*/ 33427 h 687856"/>
              <a:gd name="connsiteX2420" fmla="*/ 1474521 w 4103409"/>
              <a:gd name="connsiteY2420" fmla="*/ 33427 h 687856"/>
              <a:gd name="connsiteX2421" fmla="*/ 1474390 w 4103409"/>
              <a:gd name="connsiteY2421" fmla="*/ 33176 h 687856"/>
              <a:gd name="connsiteX2422" fmla="*/ 1474521 w 4103409"/>
              <a:gd name="connsiteY2422" fmla="*/ 33176 h 687856"/>
              <a:gd name="connsiteX2423" fmla="*/ 1474390 w 4103409"/>
              <a:gd name="connsiteY2423" fmla="*/ 32924 h 687856"/>
              <a:gd name="connsiteX2424" fmla="*/ 1474521 w 4103409"/>
              <a:gd name="connsiteY2424" fmla="*/ 32924 h 687856"/>
              <a:gd name="connsiteX2425" fmla="*/ 1474390 w 4103409"/>
              <a:gd name="connsiteY2425" fmla="*/ 32673 h 687856"/>
              <a:gd name="connsiteX2426" fmla="*/ 1474521 w 4103409"/>
              <a:gd name="connsiteY2426" fmla="*/ 32673 h 687856"/>
              <a:gd name="connsiteX2427" fmla="*/ 1474390 w 4103409"/>
              <a:gd name="connsiteY2427" fmla="*/ 32421 h 687856"/>
              <a:gd name="connsiteX2428" fmla="*/ 1474521 w 4103409"/>
              <a:gd name="connsiteY2428" fmla="*/ 32421 h 687856"/>
              <a:gd name="connsiteX2429" fmla="*/ 1474390 w 4103409"/>
              <a:gd name="connsiteY2429" fmla="*/ 32170 h 687856"/>
              <a:gd name="connsiteX2430" fmla="*/ 1474521 w 4103409"/>
              <a:gd name="connsiteY2430" fmla="*/ 32170 h 687856"/>
              <a:gd name="connsiteX2431" fmla="*/ 1474390 w 4103409"/>
              <a:gd name="connsiteY2431" fmla="*/ 31918 h 687856"/>
              <a:gd name="connsiteX2432" fmla="*/ 1474521 w 4103409"/>
              <a:gd name="connsiteY2432" fmla="*/ 31918 h 687856"/>
              <a:gd name="connsiteX2433" fmla="*/ 1474390 w 4103409"/>
              <a:gd name="connsiteY2433" fmla="*/ 31667 h 687856"/>
              <a:gd name="connsiteX2434" fmla="*/ 1474521 w 4103409"/>
              <a:gd name="connsiteY2434" fmla="*/ 31667 h 687856"/>
              <a:gd name="connsiteX2435" fmla="*/ 1474390 w 4103409"/>
              <a:gd name="connsiteY2435" fmla="*/ 31415 h 687856"/>
              <a:gd name="connsiteX2436" fmla="*/ 1474521 w 4103409"/>
              <a:gd name="connsiteY2436" fmla="*/ 31415 h 687856"/>
              <a:gd name="connsiteX2437" fmla="*/ 1474390 w 4103409"/>
              <a:gd name="connsiteY2437" fmla="*/ 31164 h 687856"/>
              <a:gd name="connsiteX2438" fmla="*/ 1474521 w 4103409"/>
              <a:gd name="connsiteY2438" fmla="*/ 31164 h 687856"/>
              <a:gd name="connsiteX2439" fmla="*/ 1474390 w 4103409"/>
              <a:gd name="connsiteY2439" fmla="*/ 30912 h 687856"/>
              <a:gd name="connsiteX2440" fmla="*/ 1474521 w 4103409"/>
              <a:gd name="connsiteY2440" fmla="*/ 30912 h 687856"/>
              <a:gd name="connsiteX2441" fmla="*/ 1474390 w 4103409"/>
              <a:gd name="connsiteY2441" fmla="*/ 30660 h 687856"/>
              <a:gd name="connsiteX2442" fmla="*/ 1474521 w 4103409"/>
              <a:gd name="connsiteY2442" fmla="*/ 30660 h 687856"/>
              <a:gd name="connsiteX2443" fmla="*/ 1474390 w 4103409"/>
              <a:gd name="connsiteY2443" fmla="*/ 30409 h 687856"/>
              <a:gd name="connsiteX2444" fmla="*/ 1474521 w 4103409"/>
              <a:gd name="connsiteY2444" fmla="*/ 30409 h 687856"/>
              <a:gd name="connsiteX2445" fmla="*/ 1474390 w 4103409"/>
              <a:gd name="connsiteY2445" fmla="*/ 30157 h 687856"/>
              <a:gd name="connsiteX2446" fmla="*/ 1474521 w 4103409"/>
              <a:gd name="connsiteY2446" fmla="*/ 30157 h 687856"/>
              <a:gd name="connsiteX2447" fmla="*/ 1474390 w 4103409"/>
              <a:gd name="connsiteY2447" fmla="*/ 29906 h 687856"/>
              <a:gd name="connsiteX2448" fmla="*/ 1474521 w 4103409"/>
              <a:gd name="connsiteY2448" fmla="*/ 29906 h 687856"/>
              <a:gd name="connsiteX2449" fmla="*/ 1474390 w 4103409"/>
              <a:gd name="connsiteY2449" fmla="*/ 29654 h 687856"/>
              <a:gd name="connsiteX2450" fmla="*/ 1474521 w 4103409"/>
              <a:gd name="connsiteY2450" fmla="*/ 29654 h 687856"/>
              <a:gd name="connsiteX2451" fmla="*/ 1474390 w 4103409"/>
              <a:gd name="connsiteY2451" fmla="*/ 29403 h 687856"/>
              <a:gd name="connsiteX2452" fmla="*/ 1474521 w 4103409"/>
              <a:gd name="connsiteY2452" fmla="*/ 29403 h 687856"/>
              <a:gd name="connsiteX2453" fmla="*/ 1474390 w 4103409"/>
              <a:gd name="connsiteY2453" fmla="*/ 29151 h 687856"/>
              <a:gd name="connsiteX2454" fmla="*/ 1474521 w 4103409"/>
              <a:gd name="connsiteY2454" fmla="*/ 29151 h 687856"/>
              <a:gd name="connsiteX2455" fmla="*/ 1474390 w 4103409"/>
              <a:gd name="connsiteY2455" fmla="*/ 28899 h 687856"/>
              <a:gd name="connsiteX2456" fmla="*/ 1474521 w 4103409"/>
              <a:gd name="connsiteY2456" fmla="*/ 28899 h 687856"/>
              <a:gd name="connsiteX2457" fmla="*/ 1474390 w 4103409"/>
              <a:gd name="connsiteY2457" fmla="*/ 28648 h 687856"/>
              <a:gd name="connsiteX2458" fmla="*/ 1474521 w 4103409"/>
              <a:gd name="connsiteY2458" fmla="*/ 28648 h 687856"/>
              <a:gd name="connsiteX2459" fmla="*/ 1474390 w 4103409"/>
              <a:gd name="connsiteY2459" fmla="*/ 28396 h 687856"/>
              <a:gd name="connsiteX2460" fmla="*/ 1474521 w 4103409"/>
              <a:gd name="connsiteY2460" fmla="*/ 28396 h 687856"/>
              <a:gd name="connsiteX2461" fmla="*/ 1474390 w 4103409"/>
              <a:gd name="connsiteY2461" fmla="*/ 28145 h 687856"/>
              <a:gd name="connsiteX2462" fmla="*/ 1474521 w 4103409"/>
              <a:gd name="connsiteY2462" fmla="*/ 28145 h 687856"/>
              <a:gd name="connsiteX2463" fmla="*/ 1474390 w 4103409"/>
              <a:gd name="connsiteY2463" fmla="*/ 27893 h 687856"/>
              <a:gd name="connsiteX2464" fmla="*/ 1474521 w 4103409"/>
              <a:gd name="connsiteY2464" fmla="*/ 27893 h 687856"/>
              <a:gd name="connsiteX2465" fmla="*/ 1474390 w 4103409"/>
              <a:gd name="connsiteY2465" fmla="*/ 27642 h 687856"/>
              <a:gd name="connsiteX2466" fmla="*/ 1474521 w 4103409"/>
              <a:gd name="connsiteY2466" fmla="*/ 27642 h 687856"/>
              <a:gd name="connsiteX2467" fmla="*/ 1474390 w 4103409"/>
              <a:gd name="connsiteY2467" fmla="*/ 27390 h 687856"/>
              <a:gd name="connsiteX2468" fmla="*/ 1474521 w 4103409"/>
              <a:gd name="connsiteY2468" fmla="*/ 27390 h 687856"/>
              <a:gd name="connsiteX2469" fmla="*/ 1474390 w 4103409"/>
              <a:gd name="connsiteY2469" fmla="*/ 27139 h 687856"/>
              <a:gd name="connsiteX2470" fmla="*/ 1474521 w 4103409"/>
              <a:gd name="connsiteY2470" fmla="*/ 27139 h 687856"/>
              <a:gd name="connsiteX2471" fmla="*/ 1474390 w 4103409"/>
              <a:gd name="connsiteY2471" fmla="*/ 26887 h 687856"/>
              <a:gd name="connsiteX2472" fmla="*/ 1474521 w 4103409"/>
              <a:gd name="connsiteY2472" fmla="*/ 26887 h 687856"/>
              <a:gd name="connsiteX2473" fmla="*/ 1474390 w 4103409"/>
              <a:gd name="connsiteY2473" fmla="*/ 26636 h 687856"/>
              <a:gd name="connsiteX2474" fmla="*/ 1474521 w 4103409"/>
              <a:gd name="connsiteY2474" fmla="*/ 26636 h 687856"/>
              <a:gd name="connsiteX2475" fmla="*/ 1474390 w 4103409"/>
              <a:gd name="connsiteY2475" fmla="*/ 26384 h 687856"/>
              <a:gd name="connsiteX2476" fmla="*/ 1474521 w 4103409"/>
              <a:gd name="connsiteY2476" fmla="*/ 26384 h 687856"/>
              <a:gd name="connsiteX2477" fmla="*/ 1474390 w 4103409"/>
              <a:gd name="connsiteY2477" fmla="*/ 26133 h 687856"/>
              <a:gd name="connsiteX2478" fmla="*/ 1474520 w 4103409"/>
              <a:gd name="connsiteY2478" fmla="*/ 26133 h 687856"/>
              <a:gd name="connsiteX2479" fmla="*/ 1803748 w 4103409"/>
              <a:gd name="connsiteY2479" fmla="*/ 18367 h 687856"/>
              <a:gd name="connsiteX2480" fmla="*/ 1920212 w 4103409"/>
              <a:gd name="connsiteY2480" fmla="*/ 18367 h 687856"/>
              <a:gd name="connsiteX2481" fmla="*/ 1920177 w 4103409"/>
              <a:gd name="connsiteY2481" fmla="*/ 18619 h 687856"/>
              <a:gd name="connsiteX2482" fmla="*/ 1920213 w 4103409"/>
              <a:gd name="connsiteY2482" fmla="*/ 18619 h 687856"/>
              <a:gd name="connsiteX2483" fmla="*/ 1920177 w 4103409"/>
              <a:gd name="connsiteY2483" fmla="*/ 18870 h 687856"/>
              <a:gd name="connsiteX2484" fmla="*/ 1920213 w 4103409"/>
              <a:gd name="connsiteY2484" fmla="*/ 18870 h 687856"/>
              <a:gd name="connsiteX2485" fmla="*/ 1920177 w 4103409"/>
              <a:gd name="connsiteY2485" fmla="*/ 19122 h 687856"/>
              <a:gd name="connsiteX2486" fmla="*/ 1920213 w 4103409"/>
              <a:gd name="connsiteY2486" fmla="*/ 19122 h 687856"/>
              <a:gd name="connsiteX2487" fmla="*/ 1920177 w 4103409"/>
              <a:gd name="connsiteY2487" fmla="*/ 19373 h 687856"/>
              <a:gd name="connsiteX2488" fmla="*/ 1920213 w 4103409"/>
              <a:gd name="connsiteY2488" fmla="*/ 19373 h 687856"/>
              <a:gd name="connsiteX2489" fmla="*/ 1920177 w 4103409"/>
              <a:gd name="connsiteY2489" fmla="*/ 19625 h 687856"/>
              <a:gd name="connsiteX2490" fmla="*/ 1920213 w 4103409"/>
              <a:gd name="connsiteY2490" fmla="*/ 19625 h 687856"/>
              <a:gd name="connsiteX2491" fmla="*/ 1920177 w 4103409"/>
              <a:gd name="connsiteY2491" fmla="*/ 19876 h 687856"/>
              <a:gd name="connsiteX2492" fmla="*/ 1920213 w 4103409"/>
              <a:gd name="connsiteY2492" fmla="*/ 19876 h 687856"/>
              <a:gd name="connsiteX2493" fmla="*/ 1920177 w 4103409"/>
              <a:gd name="connsiteY2493" fmla="*/ 20128 h 687856"/>
              <a:gd name="connsiteX2494" fmla="*/ 1920213 w 4103409"/>
              <a:gd name="connsiteY2494" fmla="*/ 20128 h 687856"/>
              <a:gd name="connsiteX2495" fmla="*/ 1920177 w 4103409"/>
              <a:gd name="connsiteY2495" fmla="*/ 20379 h 687856"/>
              <a:gd name="connsiteX2496" fmla="*/ 1920213 w 4103409"/>
              <a:gd name="connsiteY2496" fmla="*/ 20379 h 687856"/>
              <a:gd name="connsiteX2497" fmla="*/ 1920177 w 4103409"/>
              <a:gd name="connsiteY2497" fmla="*/ 20631 h 687856"/>
              <a:gd name="connsiteX2498" fmla="*/ 1920213 w 4103409"/>
              <a:gd name="connsiteY2498" fmla="*/ 20631 h 687856"/>
              <a:gd name="connsiteX2499" fmla="*/ 1920177 w 4103409"/>
              <a:gd name="connsiteY2499" fmla="*/ 20882 h 687856"/>
              <a:gd name="connsiteX2500" fmla="*/ 1920213 w 4103409"/>
              <a:gd name="connsiteY2500" fmla="*/ 20882 h 687856"/>
              <a:gd name="connsiteX2501" fmla="*/ 1920177 w 4103409"/>
              <a:gd name="connsiteY2501" fmla="*/ 21134 h 687856"/>
              <a:gd name="connsiteX2502" fmla="*/ 1920213 w 4103409"/>
              <a:gd name="connsiteY2502" fmla="*/ 21134 h 687856"/>
              <a:gd name="connsiteX2503" fmla="*/ 1920177 w 4103409"/>
              <a:gd name="connsiteY2503" fmla="*/ 21385 h 687856"/>
              <a:gd name="connsiteX2504" fmla="*/ 1920213 w 4103409"/>
              <a:gd name="connsiteY2504" fmla="*/ 21385 h 687856"/>
              <a:gd name="connsiteX2505" fmla="*/ 1920177 w 4103409"/>
              <a:gd name="connsiteY2505" fmla="*/ 21637 h 687856"/>
              <a:gd name="connsiteX2506" fmla="*/ 1920213 w 4103409"/>
              <a:gd name="connsiteY2506" fmla="*/ 21637 h 687856"/>
              <a:gd name="connsiteX2507" fmla="*/ 1920177 w 4103409"/>
              <a:gd name="connsiteY2507" fmla="*/ 21889 h 687856"/>
              <a:gd name="connsiteX2508" fmla="*/ 1920213 w 4103409"/>
              <a:gd name="connsiteY2508" fmla="*/ 21889 h 687856"/>
              <a:gd name="connsiteX2509" fmla="*/ 1920177 w 4103409"/>
              <a:gd name="connsiteY2509" fmla="*/ 22140 h 687856"/>
              <a:gd name="connsiteX2510" fmla="*/ 1920213 w 4103409"/>
              <a:gd name="connsiteY2510" fmla="*/ 22140 h 687856"/>
              <a:gd name="connsiteX2511" fmla="*/ 1920177 w 4103409"/>
              <a:gd name="connsiteY2511" fmla="*/ 22392 h 687856"/>
              <a:gd name="connsiteX2512" fmla="*/ 1920213 w 4103409"/>
              <a:gd name="connsiteY2512" fmla="*/ 22392 h 687856"/>
              <a:gd name="connsiteX2513" fmla="*/ 1920177 w 4103409"/>
              <a:gd name="connsiteY2513" fmla="*/ 22643 h 687856"/>
              <a:gd name="connsiteX2514" fmla="*/ 1920213 w 4103409"/>
              <a:gd name="connsiteY2514" fmla="*/ 22643 h 687856"/>
              <a:gd name="connsiteX2515" fmla="*/ 1920177 w 4103409"/>
              <a:gd name="connsiteY2515" fmla="*/ 22895 h 687856"/>
              <a:gd name="connsiteX2516" fmla="*/ 1920213 w 4103409"/>
              <a:gd name="connsiteY2516" fmla="*/ 22895 h 687856"/>
              <a:gd name="connsiteX2517" fmla="*/ 1920177 w 4103409"/>
              <a:gd name="connsiteY2517" fmla="*/ 23146 h 687856"/>
              <a:gd name="connsiteX2518" fmla="*/ 1920213 w 4103409"/>
              <a:gd name="connsiteY2518" fmla="*/ 23146 h 687856"/>
              <a:gd name="connsiteX2519" fmla="*/ 1920177 w 4103409"/>
              <a:gd name="connsiteY2519" fmla="*/ 23398 h 687856"/>
              <a:gd name="connsiteX2520" fmla="*/ 1920213 w 4103409"/>
              <a:gd name="connsiteY2520" fmla="*/ 23398 h 687856"/>
              <a:gd name="connsiteX2521" fmla="*/ 1920177 w 4103409"/>
              <a:gd name="connsiteY2521" fmla="*/ 23650 h 687856"/>
              <a:gd name="connsiteX2522" fmla="*/ 1920213 w 4103409"/>
              <a:gd name="connsiteY2522" fmla="*/ 23650 h 687856"/>
              <a:gd name="connsiteX2523" fmla="*/ 1920177 w 4103409"/>
              <a:gd name="connsiteY2523" fmla="*/ 23901 h 687856"/>
              <a:gd name="connsiteX2524" fmla="*/ 1920213 w 4103409"/>
              <a:gd name="connsiteY2524" fmla="*/ 23901 h 687856"/>
              <a:gd name="connsiteX2525" fmla="*/ 1920177 w 4103409"/>
              <a:gd name="connsiteY2525" fmla="*/ 24153 h 687856"/>
              <a:gd name="connsiteX2526" fmla="*/ 1920213 w 4103409"/>
              <a:gd name="connsiteY2526" fmla="*/ 24153 h 687856"/>
              <a:gd name="connsiteX2527" fmla="*/ 1920177 w 4103409"/>
              <a:gd name="connsiteY2527" fmla="*/ 24404 h 687856"/>
              <a:gd name="connsiteX2528" fmla="*/ 1920213 w 4103409"/>
              <a:gd name="connsiteY2528" fmla="*/ 24404 h 687856"/>
              <a:gd name="connsiteX2529" fmla="*/ 1920177 w 4103409"/>
              <a:gd name="connsiteY2529" fmla="*/ 24656 h 687856"/>
              <a:gd name="connsiteX2530" fmla="*/ 1920213 w 4103409"/>
              <a:gd name="connsiteY2530" fmla="*/ 24656 h 687856"/>
              <a:gd name="connsiteX2531" fmla="*/ 1920177 w 4103409"/>
              <a:gd name="connsiteY2531" fmla="*/ 24907 h 687856"/>
              <a:gd name="connsiteX2532" fmla="*/ 1920213 w 4103409"/>
              <a:gd name="connsiteY2532" fmla="*/ 24907 h 687856"/>
              <a:gd name="connsiteX2533" fmla="*/ 1920177 w 4103409"/>
              <a:gd name="connsiteY2533" fmla="*/ 25159 h 687856"/>
              <a:gd name="connsiteX2534" fmla="*/ 1920213 w 4103409"/>
              <a:gd name="connsiteY2534" fmla="*/ 25159 h 687856"/>
              <a:gd name="connsiteX2535" fmla="*/ 1920177 w 4103409"/>
              <a:gd name="connsiteY2535" fmla="*/ 25410 h 687856"/>
              <a:gd name="connsiteX2536" fmla="*/ 1920213 w 4103409"/>
              <a:gd name="connsiteY2536" fmla="*/ 25410 h 687856"/>
              <a:gd name="connsiteX2537" fmla="*/ 1920177 w 4103409"/>
              <a:gd name="connsiteY2537" fmla="*/ 25662 h 687856"/>
              <a:gd name="connsiteX2538" fmla="*/ 1920213 w 4103409"/>
              <a:gd name="connsiteY2538" fmla="*/ 25662 h 687856"/>
              <a:gd name="connsiteX2539" fmla="*/ 1920177 w 4103409"/>
              <a:gd name="connsiteY2539" fmla="*/ 25913 h 687856"/>
              <a:gd name="connsiteX2540" fmla="*/ 1920213 w 4103409"/>
              <a:gd name="connsiteY2540" fmla="*/ 25913 h 687856"/>
              <a:gd name="connsiteX2541" fmla="*/ 1920177 w 4103409"/>
              <a:gd name="connsiteY2541" fmla="*/ 26165 h 687856"/>
              <a:gd name="connsiteX2542" fmla="*/ 1920213 w 4103409"/>
              <a:gd name="connsiteY2542" fmla="*/ 26165 h 687856"/>
              <a:gd name="connsiteX2543" fmla="*/ 1920177 w 4103409"/>
              <a:gd name="connsiteY2543" fmla="*/ 26416 h 687856"/>
              <a:gd name="connsiteX2544" fmla="*/ 1920213 w 4103409"/>
              <a:gd name="connsiteY2544" fmla="*/ 26416 h 687856"/>
              <a:gd name="connsiteX2545" fmla="*/ 1920177 w 4103409"/>
              <a:gd name="connsiteY2545" fmla="*/ 26668 h 687856"/>
              <a:gd name="connsiteX2546" fmla="*/ 1920213 w 4103409"/>
              <a:gd name="connsiteY2546" fmla="*/ 26668 h 687856"/>
              <a:gd name="connsiteX2547" fmla="*/ 1920177 w 4103409"/>
              <a:gd name="connsiteY2547" fmla="*/ 26919 h 687856"/>
              <a:gd name="connsiteX2548" fmla="*/ 1920213 w 4103409"/>
              <a:gd name="connsiteY2548" fmla="*/ 26919 h 687856"/>
              <a:gd name="connsiteX2549" fmla="*/ 1920177 w 4103409"/>
              <a:gd name="connsiteY2549" fmla="*/ 27171 h 687856"/>
              <a:gd name="connsiteX2550" fmla="*/ 1920213 w 4103409"/>
              <a:gd name="connsiteY2550" fmla="*/ 27171 h 687856"/>
              <a:gd name="connsiteX2551" fmla="*/ 1920177 w 4103409"/>
              <a:gd name="connsiteY2551" fmla="*/ 27423 h 687856"/>
              <a:gd name="connsiteX2552" fmla="*/ 1920213 w 4103409"/>
              <a:gd name="connsiteY2552" fmla="*/ 27423 h 687856"/>
              <a:gd name="connsiteX2553" fmla="*/ 1920177 w 4103409"/>
              <a:gd name="connsiteY2553" fmla="*/ 27674 h 687856"/>
              <a:gd name="connsiteX2554" fmla="*/ 1920213 w 4103409"/>
              <a:gd name="connsiteY2554" fmla="*/ 27674 h 687856"/>
              <a:gd name="connsiteX2555" fmla="*/ 1920177 w 4103409"/>
              <a:gd name="connsiteY2555" fmla="*/ 27926 h 687856"/>
              <a:gd name="connsiteX2556" fmla="*/ 1920213 w 4103409"/>
              <a:gd name="connsiteY2556" fmla="*/ 27926 h 687856"/>
              <a:gd name="connsiteX2557" fmla="*/ 1920177 w 4103409"/>
              <a:gd name="connsiteY2557" fmla="*/ 28177 h 687856"/>
              <a:gd name="connsiteX2558" fmla="*/ 1920213 w 4103409"/>
              <a:gd name="connsiteY2558" fmla="*/ 28177 h 687856"/>
              <a:gd name="connsiteX2559" fmla="*/ 1920177 w 4103409"/>
              <a:gd name="connsiteY2559" fmla="*/ 28429 h 687856"/>
              <a:gd name="connsiteX2560" fmla="*/ 1920213 w 4103409"/>
              <a:gd name="connsiteY2560" fmla="*/ 28429 h 687856"/>
              <a:gd name="connsiteX2561" fmla="*/ 1920177 w 4103409"/>
              <a:gd name="connsiteY2561" fmla="*/ 28680 h 687856"/>
              <a:gd name="connsiteX2562" fmla="*/ 1920213 w 4103409"/>
              <a:gd name="connsiteY2562" fmla="*/ 28680 h 687856"/>
              <a:gd name="connsiteX2563" fmla="*/ 1920177 w 4103409"/>
              <a:gd name="connsiteY2563" fmla="*/ 28932 h 687856"/>
              <a:gd name="connsiteX2564" fmla="*/ 1920213 w 4103409"/>
              <a:gd name="connsiteY2564" fmla="*/ 28932 h 687856"/>
              <a:gd name="connsiteX2565" fmla="*/ 1920177 w 4103409"/>
              <a:gd name="connsiteY2565" fmla="*/ 29183 h 687856"/>
              <a:gd name="connsiteX2566" fmla="*/ 1920213 w 4103409"/>
              <a:gd name="connsiteY2566" fmla="*/ 29183 h 687856"/>
              <a:gd name="connsiteX2567" fmla="*/ 1920177 w 4103409"/>
              <a:gd name="connsiteY2567" fmla="*/ 29435 h 687856"/>
              <a:gd name="connsiteX2568" fmla="*/ 1920213 w 4103409"/>
              <a:gd name="connsiteY2568" fmla="*/ 29435 h 687856"/>
              <a:gd name="connsiteX2569" fmla="*/ 1920177 w 4103409"/>
              <a:gd name="connsiteY2569" fmla="*/ 29687 h 687856"/>
              <a:gd name="connsiteX2570" fmla="*/ 1920213 w 4103409"/>
              <a:gd name="connsiteY2570" fmla="*/ 29687 h 687856"/>
              <a:gd name="connsiteX2571" fmla="*/ 1920177 w 4103409"/>
              <a:gd name="connsiteY2571" fmla="*/ 29938 h 687856"/>
              <a:gd name="connsiteX2572" fmla="*/ 1920213 w 4103409"/>
              <a:gd name="connsiteY2572" fmla="*/ 29938 h 687856"/>
              <a:gd name="connsiteX2573" fmla="*/ 1920177 w 4103409"/>
              <a:gd name="connsiteY2573" fmla="*/ 30190 h 687856"/>
              <a:gd name="connsiteX2574" fmla="*/ 1920213 w 4103409"/>
              <a:gd name="connsiteY2574" fmla="*/ 30190 h 687856"/>
              <a:gd name="connsiteX2575" fmla="*/ 1920177 w 4103409"/>
              <a:gd name="connsiteY2575" fmla="*/ 30441 h 687856"/>
              <a:gd name="connsiteX2576" fmla="*/ 1920213 w 4103409"/>
              <a:gd name="connsiteY2576" fmla="*/ 30441 h 687856"/>
              <a:gd name="connsiteX2577" fmla="*/ 1920177 w 4103409"/>
              <a:gd name="connsiteY2577" fmla="*/ 30693 h 687856"/>
              <a:gd name="connsiteX2578" fmla="*/ 1920213 w 4103409"/>
              <a:gd name="connsiteY2578" fmla="*/ 30693 h 687856"/>
              <a:gd name="connsiteX2579" fmla="*/ 1920177 w 4103409"/>
              <a:gd name="connsiteY2579" fmla="*/ 30944 h 687856"/>
              <a:gd name="connsiteX2580" fmla="*/ 1920213 w 4103409"/>
              <a:gd name="connsiteY2580" fmla="*/ 30944 h 687856"/>
              <a:gd name="connsiteX2581" fmla="*/ 1920177 w 4103409"/>
              <a:gd name="connsiteY2581" fmla="*/ 31196 h 687856"/>
              <a:gd name="connsiteX2582" fmla="*/ 1920213 w 4103409"/>
              <a:gd name="connsiteY2582" fmla="*/ 31196 h 687856"/>
              <a:gd name="connsiteX2583" fmla="*/ 1920177 w 4103409"/>
              <a:gd name="connsiteY2583" fmla="*/ 31447 h 687856"/>
              <a:gd name="connsiteX2584" fmla="*/ 1920213 w 4103409"/>
              <a:gd name="connsiteY2584" fmla="*/ 31447 h 687856"/>
              <a:gd name="connsiteX2585" fmla="*/ 1920177 w 4103409"/>
              <a:gd name="connsiteY2585" fmla="*/ 31699 h 687856"/>
              <a:gd name="connsiteX2586" fmla="*/ 1920213 w 4103409"/>
              <a:gd name="connsiteY2586" fmla="*/ 31699 h 687856"/>
              <a:gd name="connsiteX2587" fmla="*/ 1920177 w 4103409"/>
              <a:gd name="connsiteY2587" fmla="*/ 31950 h 687856"/>
              <a:gd name="connsiteX2588" fmla="*/ 1920213 w 4103409"/>
              <a:gd name="connsiteY2588" fmla="*/ 31950 h 687856"/>
              <a:gd name="connsiteX2589" fmla="*/ 1920177 w 4103409"/>
              <a:gd name="connsiteY2589" fmla="*/ 32202 h 687856"/>
              <a:gd name="connsiteX2590" fmla="*/ 1920213 w 4103409"/>
              <a:gd name="connsiteY2590" fmla="*/ 32202 h 687856"/>
              <a:gd name="connsiteX2591" fmla="*/ 1920177 w 4103409"/>
              <a:gd name="connsiteY2591" fmla="*/ 32453 h 687856"/>
              <a:gd name="connsiteX2592" fmla="*/ 1920213 w 4103409"/>
              <a:gd name="connsiteY2592" fmla="*/ 32453 h 687856"/>
              <a:gd name="connsiteX2593" fmla="*/ 1920177 w 4103409"/>
              <a:gd name="connsiteY2593" fmla="*/ 32705 h 687856"/>
              <a:gd name="connsiteX2594" fmla="*/ 1920213 w 4103409"/>
              <a:gd name="connsiteY2594" fmla="*/ 32705 h 687856"/>
              <a:gd name="connsiteX2595" fmla="*/ 1920177 w 4103409"/>
              <a:gd name="connsiteY2595" fmla="*/ 32956 h 687856"/>
              <a:gd name="connsiteX2596" fmla="*/ 1920213 w 4103409"/>
              <a:gd name="connsiteY2596" fmla="*/ 32956 h 687856"/>
              <a:gd name="connsiteX2597" fmla="*/ 1920177 w 4103409"/>
              <a:gd name="connsiteY2597" fmla="*/ 33208 h 687856"/>
              <a:gd name="connsiteX2598" fmla="*/ 1920213 w 4103409"/>
              <a:gd name="connsiteY2598" fmla="*/ 33208 h 687856"/>
              <a:gd name="connsiteX2599" fmla="*/ 1920177 w 4103409"/>
              <a:gd name="connsiteY2599" fmla="*/ 33460 h 687856"/>
              <a:gd name="connsiteX2600" fmla="*/ 1920213 w 4103409"/>
              <a:gd name="connsiteY2600" fmla="*/ 33460 h 687856"/>
              <a:gd name="connsiteX2601" fmla="*/ 1920177 w 4103409"/>
              <a:gd name="connsiteY2601" fmla="*/ 33711 h 687856"/>
              <a:gd name="connsiteX2602" fmla="*/ 1920213 w 4103409"/>
              <a:gd name="connsiteY2602" fmla="*/ 33711 h 687856"/>
              <a:gd name="connsiteX2603" fmla="*/ 1920177 w 4103409"/>
              <a:gd name="connsiteY2603" fmla="*/ 33963 h 687856"/>
              <a:gd name="connsiteX2604" fmla="*/ 1920213 w 4103409"/>
              <a:gd name="connsiteY2604" fmla="*/ 33963 h 687856"/>
              <a:gd name="connsiteX2605" fmla="*/ 1920177 w 4103409"/>
              <a:gd name="connsiteY2605" fmla="*/ 34214 h 687856"/>
              <a:gd name="connsiteX2606" fmla="*/ 1920213 w 4103409"/>
              <a:gd name="connsiteY2606" fmla="*/ 34214 h 687856"/>
              <a:gd name="connsiteX2607" fmla="*/ 1920177 w 4103409"/>
              <a:gd name="connsiteY2607" fmla="*/ 34466 h 687856"/>
              <a:gd name="connsiteX2608" fmla="*/ 1920213 w 4103409"/>
              <a:gd name="connsiteY2608" fmla="*/ 34466 h 687856"/>
              <a:gd name="connsiteX2609" fmla="*/ 1920177 w 4103409"/>
              <a:gd name="connsiteY2609" fmla="*/ 34717 h 687856"/>
              <a:gd name="connsiteX2610" fmla="*/ 1920213 w 4103409"/>
              <a:gd name="connsiteY2610" fmla="*/ 34717 h 687856"/>
              <a:gd name="connsiteX2611" fmla="*/ 1920177 w 4103409"/>
              <a:gd name="connsiteY2611" fmla="*/ 34969 h 687856"/>
              <a:gd name="connsiteX2612" fmla="*/ 1920213 w 4103409"/>
              <a:gd name="connsiteY2612" fmla="*/ 34969 h 687856"/>
              <a:gd name="connsiteX2613" fmla="*/ 1920177 w 4103409"/>
              <a:gd name="connsiteY2613" fmla="*/ 35220 h 687856"/>
              <a:gd name="connsiteX2614" fmla="*/ 1920213 w 4103409"/>
              <a:gd name="connsiteY2614" fmla="*/ 35220 h 687856"/>
              <a:gd name="connsiteX2615" fmla="*/ 1920177 w 4103409"/>
              <a:gd name="connsiteY2615" fmla="*/ 35472 h 687856"/>
              <a:gd name="connsiteX2616" fmla="*/ 1920213 w 4103409"/>
              <a:gd name="connsiteY2616" fmla="*/ 35472 h 687856"/>
              <a:gd name="connsiteX2617" fmla="*/ 1920177 w 4103409"/>
              <a:gd name="connsiteY2617" fmla="*/ 35724 h 687856"/>
              <a:gd name="connsiteX2618" fmla="*/ 1920213 w 4103409"/>
              <a:gd name="connsiteY2618" fmla="*/ 35724 h 687856"/>
              <a:gd name="connsiteX2619" fmla="*/ 1920177 w 4103409"/>
              <a:gd name="connsiteY2619" fmla="*/ 35975 h 687856"/>
              <a:gd name="connsiteX2620" fmla="*/ 1920213 w 4103409"/>
              <a:gd name="connsiteY2620" fmla="*/ 35975 h 687856"/>
              <a:gd name="connsiteX2621" fmla="*/ 1920177 w 4103409"/>
              <a:gd name="connsiteY2621" fmla="*/ 36227 h 687856"/>
              <a:gd name="connsiteX2622" fmla="*/ 1920213 w 4103409"/>
              <a:gd name="connsiteY2622" fmla="*/ 36227 h 687856"/>
              <a:gd name="connsiteX2623" fmla="*/ 1920177 w 4103409"/>
              <a:gd name="connsiteY2623" fmla="*/ 36478 h 687856"/>
              <a:gd name="connsiteX2624" fmla="*/ 1920213 w 4103409"/>
              <a:gd name="connsiteY2624" fmla="*/ 36478 h 687856"/>
              <a:gd name="connsiteX2625" fmla="*/ 1920177 w 4103409"/>
              <a:gd name="connsiteY2625" fmla="*/ 36730 h 687856"/>
              <a:gd name="connsiteX2626" fmla="*/ 1920213 w 4103409"/>
              <a:gd name="connsiteY2626" fmla="*/ 36730 h 687856"/>
              <a:gd name="connsiteX2627" fmla="*/ 1920177 w 4103409"/>
              <a:gd name="connsiteY2627" fmla="*/ 36981 h 687856"/>
              <a:gd name="connsiteX2628" fmla="*/ 1920213 w 4103409"/>
              <a:gd name="connsiteY2628" fmla="*/ 36981 h 687856"/>
              <a:gd name="connsiteX2629" fmla="*/ 1920177 w 4103409"/>
              <a:gd name="connsiteY2629" fmla="*/ 37233 h 687856"/>
              <a:gd name="connsiteX2630" fmla="*/ 1920213 w 4103409"/>
              <a:gd name="connsiteY2630" fmla="*/ 37233 h 687856"/>
              <a:gd name="connsiteX2631" fmla="*/ 1920177 w 4103409"/>
              <a:gd name="connsiteY2631" fmla="*/ 37484 h 687856"/>
              <a:gd name="connsiteX2632" fmla="*/ 1920213 w 4103409"/>
              <a:gd name="connsiteY2632" fmla="*/ 37484 h 687856"/>
              <a:gd name="connsiteX2633" fmla="*/ 1920177 w 4103409"/>
              <a:gd name="connsiteY2633" fmla="*/ 37736 h 687856"/>
              <a:gd name="connsiteX2634" fmla="*/ 1920213 w 4103409"/>
              <a:gd name="connsiteY2634" fmla="*/ 37736 h 687856"/>
              <a:gd name="connsiteX2635" fmla="*/ 1920177 w 4103409"/>
              <a:gd name="connsiteY2635" fmla="*/ 37987 h 687856"/>
              <a:gd name="connsiteX2636" fmla="*/ 1920213 w 4103409"/>
              <a:gd name="connsiteY2636" fmla="*/ 37987 h 687856"/>
              <a:gd name="connsiteX2637" fmla="*/ 1920177 w 4103409"/>
              <a:gd name="connsiteY2637" fmla="*/ 38239 h 687856"/>
              <a:gd name="connsiteX2638" fmla="*/ 1920213 w 4103409"/>
              <a:gd name="connsiteY2638" fmla="*/ 38239 h 687856"/>
              <a:gd name="connsiteX2639" fmla="*/ 1920177 w 4103409"/>
              <a:gd name="connsiteY2639" fmla="*/ 38490 h 687856"/>
              <a:gd name="connsiteX2640" fmla="*/ 1920213 w 4103409"/>
              <a:gd name="connsiteY2640" fmla="*/ 38490 h 687856"/>
              <a:gd name="connsiteX2641" fmla="*/ 1920177 w 4103409"/>
              <a:gd name="connsiteY2641" fmla="*/ 38742 h 687856"/>
              <a:gd name="connsiteX2642" fmla="*/ 1920213 w 4103409"/>
              <a:gd name="connsiteY2642" fmla="*/ 38742 h 687856"/>
              <a:gd name="connsiteX2643" fmla="*/ 1909348 w 4103409"/>
              <a:gd name="connsiteY2643" fmla="*/ 114795 h 687856"/>
              <a:gd name="connsiteX2644" fmla="*/ 1966130 w 4103409"/>
              <a:gd name="connsiteY2644" fmla="*/ 114795 h 687856"/>
              <a:gd name="connsiteX2645" fmla="*/ 1966094 w 4103409"/>
              <a:gd name="connsiteY2645" fmla="*/ 115047 h 687856"/>
              <a:gd name="connsiteX2646" fmla="*/ 1966130 w 4103409"/>
              <a:gd name="connsiteY2646" fmla="*/ 115047 h 687856"/>
              <a:gd name="connsiteX2647" fmla="*/ 1966094 w 4103409"/>
              <a:gd name="connsiteY2647" fmla="*/ 115298 h 687856"/>
              <a:gd name="connsiteX2648" fmla="*/ 1966130 w 4103409"/>
              <a:gd name="connsiteY2648" fmla="*/ 115298 h 687856"/>
              <a:gd name="connsiteX2649" fmla="*/ 1966094 w 4103409"/>
              <a:gd name="connsiteY2649" fmla="*/ 115550 h 687856"/>
              <a:gd name="connsiteX2650" fmla="*/ 1966130 w 4103409"/>
              <a:gd name="connsiteY2650" fmla="*/ 115550 h 687856"/>
              <a:gd name="connsiteX2651" fmla="*/ 1966094 w 4103409"/>
              <a:gd name="connsiteY2651" fmla="*/ 115801 h 687856"/>
              <a:gd name="connsiteX2652" fmla="*/ 1966130 w 4103409"/>
              <a:gd name="connsiteY2652" fmla="*/ 115801 h 687856"/>
              <a:gd name="connsiteX2653" fmla="*/ 1966094 w 4103409"/>
              <a:gd name="connsiteY2653" fmla="*/ 116053 h 687856"/>
              <a:gd name="connsiteX2654" fmla="*/ 1966130 w 4103409"/>
              <a:gd name="connsiteY2654" fmla="*/ 116053 h 687856"/>
              <a:gd name="connsiteX2655" fmla="*/ 1966094 w 4103409"/>
              <a:gd name="connsiteY2655" fmla="*/ 116304 h 687856"/>
              <a:gd name="connsiteX2656" fmla="*/ 1966130 w 4103409"/>
              <a:gd name="connsiteY2656" fmla="*/ 116304 h 687856"/>
              <a:gd name="connsiteX2657" fmla="*/ 1966094 w 4103409"/>
              <a:gd name="connsiteY2657" fmla="*/ 116556 h 687856"/>
              <a:gd name="connsiteX2658" fmla="*/ 1966130 w 4103409"/>
              <a:gd name="connsiteY2658" fmla="*/ 116556 h 687856"/>
              <a:gd name="connsiteX2659" fmla="*/ 1966094 w 4103409"/>
              <a:gd name="connsiteY2659" fmla="*/ 116807 h 687856"/>
              <a:gd name="connsiteX2660" fmla="*/ 1966130 w 4103409"/>
              <a:gd name="connsiteY2660" fmla="*/ 116807 h 687856"/>
              <a:gd name="connsiteX2661" fmla="*/ 1966094 w 4103409"/>
              <a:gd name="connsiteY2661" fmla="*/ 117059 h 687856"/>
              <a:gd name="connsiteX2662" fmla="*/ 1966130 w 4103409"/>
              <a:gd name="connsiteY2662" fmla="*/ 117059 h 687856"/>
              <a:gd name="connsiteX2663" fmla="*/ 1966094 w 4103409"/>
              <a:gd name="connsiteY2663" fmla="*/ 117310 h 687856"/>
              <a:gd name="connsiteX2664" fmla="*/ 1966130 w 4103409"/>
              <a:gd name="connsiteY2664" fmla="*/ 117310 h 687856"/>
              <a:gd name="connsiteX2665" fmla="*/ 1966094 w 4103409"/>
              <a:gd name="connsiteY2665" fmla="*/ 117562 h 687856"/>
              <a:gd name="connsiteX2666" fmla="*/ 1966130 w 4103409"/>
              <a:gd name="connsiteY2666" fmla="*/ 117562 h 687856"/>
              <a:gd name="connsiteX2667" fmla="*/ 1966094 w 4103409"/>
              <a:gd name="connsiteY2667" fmla="*/ 117813 h 687856"/>
              <a:gd name="connsiteX2668" fmla="*/ 1966130 w 4103409"/>
              <a:gd name="connsiteY2668" fmla="*/ 117813 h 687856"/>
              <a:gd name="connsiteX2669" fmla="*/ 1966094 w 4103409"/>
              <a:gd name="connsiteY2669" fmla="*/ 118065 h 687856"/>
              <a:gd name="connsiteX2670" fmla="*/ 1966130 w 4103409"/>
              <a:gd name="connsiteY2670" fmla="*/ 118065 h 687856"/>
              <a:gd name="connsiteX2671" fmla="*/ 1966094 w 4103409"/>
              <a:gd name="connsiteY2671" fmla="*/ 118317 h 687856"/>
              <a:gd name="connsiteX2672" fmla="*/ 1966130 w 4103409"/>
              <a:gd name="connsiteY2672" fmla="*/ 118317 h 687856"/>
              <a:gd name="connsiteX2673" fmla="*/ 1966094 w 4103409"/>
              <a:gd name="connsiteY2673" fmla="*/ 118568 h 687856"/>
              <a:gd name="connsiteX2674" fmla="*/ 1966130 w 4103409"/>
              <a:gd name="connsiteY2674" fmla="*/ 118568 h 687856"/>
              <a:gd name="connsiteX2675" fmla="*/ 1966094 w 4103409"/>
              <a:gd name="connsiteY2675" fmla="*/ 118820 h 687856"/>
              <a:gd name="connsiteX2676" fmla="*/ 1966130 w 4103409"/>
              <a:gd name="connsiteY2676" fmla="*/ 118820 h 687856"/>
              <a:gd name="connsiteX2677" fmla="*/ 1966094 w 4103409"/>
              <a:gd name="connsiteY2677" fmla="*/ 119071 h 687856"/>
              <a:gd name="connsiteX2678" fmla="*/ 1966130 w 4103409"/>
              <a:gd name="connsiteY2678" fmla="*/ 119071 h 687856"/>
              <a:gd name="connsiteX2679" fmla="*/ 1966094 w 4103409"/>
              <a:gd name="connsiteY2679" fmla="*/ 119323 h 687856"/>
              <a:gd name="connsiteX2680" fmla="*/ 1966130 w 4103409"/>
              <a:gd name="connsiteY2680" fmla="*/ 119323 h 687856"/>
              <a:gd name="connsiteX2681" fmla="*/ 1966094 w 4103409"/>
              <a:gd name="connsiteY2681" fmla="*/ 119574 h 687856"/>
              <a:gd name="connsiteX2682" fmla="*/ 1966130 w 4103409"/>
              <a:gd name="connsiteY2682" fmla="*/ 119574 h 687856"/>
              <a:gd name="connsiteX2683" fmla="*/ 1966094 w 4103409"/>
              <a:gd name="connsiteY2683" fmla="*/ 119826 h 687856"/>
              <a:gd name="connsiteX2684" fmla="*/ 1966130 w 4103409"/>
              <a:gd name="connsiteY2684" fmla="*/ 119826 h 687856"/>
              <a:gd name="connsiteX2685" fmla="*/ 1966094 w 4103409"/>
              <a:gd name="connsiteY2685" fmla="*/ 120078 h 687856"/>
              <a:gd name="connsiteX2686" fmla="*/ 1966130 w 4103409"/>
              <a:gd name="connsiteY2686" fmla="*/ 120078 h 687856"/>
              <a:gd name="connsiteX2687" fmla="*/ 1966094 w 4103409"/>
              <a:gd name="connsiteY2687" fmla="*/ 120329 h 687856"/>
              <a:gd name="connsiteX2688" fmla="*/ 1966130 w 4103409"/>
              <a:gd name="connsiteY2688" fmla="*/ 120329 h 687856"/>
              <a:gd name="connsiteX2689" fmla="*/ 1966094 w 4103409"/>
              <a:gd name="connsiteY2689" fmla="*/ 120581 h 687856"/>
              <a:gd name="connsiteX2690" fmla="*/ 1966130 w 4103409"/>
              <a:gd name="connsiteY2690" fmla="*/ 120581 h 687856"/>
              <a:gd name="connsiteX2691" fmla="*/ 1966094 w 4103409"/>
              <a:gd name="connsiteY2691" fmla="*/ 120832 h 687856"/>
              <a:gd name="connsiteX2692" fmla="*/ 1966130 w 4103409"/>
              <a:gd name="connsiteY2692" fmla="*/ 120832 h 687856"/>
              <a:gd name="connsiteX2693" fmla="*/ 1966094 w 4103409"/>
              <a:gd name="connsiteY2693" fmla="*/ 121084 h 687856"/>
              <a:gd name="connsiteX2694" fmla="*/ 1966130 w 4103409"/>
              <a:gd name="connsiteY2694" fmla="*/ 121084 h 687856"/>
              <a:gd name="connsiteX2695" fmla="*/ 1966094 w 4103409"/>
              <a:gd name="connsiteY2695" fmla="*/ 121335 h 687856"/>
              <a:gd name="connsiteX2696" fmla="*/ 1966130 w 4103409"/>
              <a:gd name="connsiteY2696" fmla="*/ 121335 h 687856"/>
              <a:gd name="connsiteX2697" fmla="*/ 1966094 w 4103409"/>
              <a:gd name="connsiteY2697" fmla="*/ 121587 h 687856"/>
              <a:gd name="connsiteX2698" fmla="*/ 1966130 w 4103409"/>
              <a:gd name="connsiteY2698" fmla="*/ 121587 h 687856"/>
              <a:gd name="connsiteX2699" fmla="*/ 1966094 w 4103409"/>
              <a:gd name="connsiteY2699" fmla="*/ 121838 h 687856"/>
              <a:gd name="connsiteX2700" fmla="*/ 1966130 w 4103409"/>
              <a:gd name="connsiteY2700" fmla="*/ 121838 h 687856"/>
              <a:gd name="connsiteX2701" fmla="*/ 1966094 w 4103409"/>
              <a:gd name="connsiteY2701" fmla="*/ 122090 h 687856"/>
              <a:gd name="connsiteX2702" fmla="*/ 1966130 w 4103409"/>
              <a:gd name="connsiteY2702" fmla="*/ 122090 h 687856"/>
              <a:gd name="connsiteX2703" fmla="*/ 1966094 w 4103409"/>
              <a:gd name="connsiteY2703" fmla="*/ 122341 h 687856"/>
              <a:gd name="connsiteX2704" fmla="*/ 1966130 w 4103409"/>
              <a:gd name="connsiteY2704" fmla="*/ 122341 h 687856"/>
              <a:gd name="connsiteX2705" fmla="*/ 1966094 w 4103409"/>
              <a:gd name="connsiteY2705" fmla="*/ 122593 h 687856"/>
              <a:gd name="connsiteX2706" fmla="*/ 1966130 w 4103409"/>
              <a:gd name="connsiteY2706" fmla="*/ 122593 h 687856"/>
              <a:gd name="connsiteX2707" fmla="*/ 1966094 w 4103409"/>
              <a:gd name="connsiteY2707" fmla="*/ 122844 h 687856"/>
              <a:gd name="connsiteX2708" fmla="*/ 1966130 w 4103409"/>
              <a:gd name="connsiteY2708" fmla="*/ 122844 h 687856"/>
              <a:gd name="connsiteX2709" fmla="*/ 1966094 w 4103409"/>
              <a:gd name="connsiteY2709" fmla="*/ 123096 h 687856"/>
              <a:gd name="connsiteX2710" fmla="*/ 1966130 w 4103409"/>
              <a:gd name="connsiteY2710" fmla="*/ 123096 h 687856"/>
              <a:gd name="connsiteX2711" fmla="*/ 1966094 w 4103409"/>
              <a:gd name="connsiteY2711" fmla="*/ 123347 h 687856"/>
              <a:gd name="connsiteX2712" fmla="*/ 1966130 w 4103409"/>
              <a:gd name="connsiteY2712" fmla="*/ 123347 h 687856"/>
              <a:gd name="connsiteX2713" fmla="*/ 1966094 w 4103409"/>
              <a:gd name="connsiteY2713" fmla="*/ 123599 h 687856"/>
              <a:gd name="connsiteX2714" fmla="*/ 1966130 w 4103409"/>
              <a:gd name="connsiteY2714" fmla="*/ 123599 h 687856"/>
              <a:gd name="connsiteX2715" fmla="*/ 1966094 w 4103409"/>
              <a:gd name="connsiteY2715" fmla="*/ 123851 h 687856"/>
              <a:gd name="connsiteX2716" fmla="*/ 1966130 w 4103409"/>
              <a:gd name="connsiteY2716" fmla="*/ 123851 h 687856"/>
              <a:gd name="connsiteX2717" fmla="*/ 1966094 w 4103409"/>
              <a:gd name="connsiteY2717" fmla="*/ 124102 h 687856"/>
              <a:gd name="connsiteX2718" fmla="*/ 1966130 w 4103409"/>
              <a:gd name="connsiteY2718" fmla="*/ 124102 h 687856"/>
              <a:gd name="connsiteX2719" fmla="*/ 1966094 w 4103409"/>
              <a:gd name="connsiteY2719" fmla="*/ 124354 h 687856"/>
              <a:gd name="connsiteX2720" fmla="*/ 1966130 w 4103409"/>
              <a:gd name="connsiteY2720" fmla="*/ 124354 h 687856"/>
              <a:gd name="connsiteX2721" fmla="*/ 1966094 w 4103409"/>
              <a:gd name="connsiteY2721" fmla="*/ 124605 h 687856"/>
              <a:gd name="connsiteX2722" fmla="*/ 1966130 w 4103409"/>
              <a:gd name="connsiteY2722" fmla="*/ 124605 h 687856"/>
              <a:gd name="connsiteX2723" fmla="*/ 1966094 w 4103409"/>
              <a:gd name="connsiteY2723" fmla="*/ 124857 h 687856"/>
              <a:gd name="connsiteX2724" fmla="*/ 1966130 w 4103409"/>
              <a:gd name="connsiteY2724" fmla="*/ 124857 h 687856"/>
              <a:gd name="connsiteX2725" fmla="*/ 1966094 w 4103409"/>
              <a:gd name="connsiteY2725" fmla="*/ 125108 h 687856"/>
              <a:gd name="connsiteX2726" fmla="*/ 1966130 w 4103409"/>
              <a:gd name="connsiteY2726" fmla="*/ 125108 h 687856"/>
              <a:gd name="connsiteX2727" fmla="*/ 1966094 w 4103409"/>
              <a:gd name="connsiteY2727" fmla="*/ 125360 h 687856"/>
              <a:gd name="connsiteX2728" fmla="*/ 1966130 w 4103409"/>
              <a:gd name="connsiteY2728" fmla="*/ 125360 h 687856"/>
              <a:gd name="connsiteX2729" fmla="*/ 1966094 w 4103409"/>
              <a:gd name="connsiteY2729" fmla="*/ 125611 h 687856"/>
              <a:gd name="connsiteX2730" fmla="*/ 1966130 w 4103409"/>
              <a:gd name="connsiteY2730" fmla="*/ 125611 h 687856"/>
              <a:gd name="connsiteX2731" fmla="*/ 1966094 w 4103409"/>
              <a:gd name="connsiteY2731" fmla="*/ 125863 h 687856"/>
              <a:gd name="connsiteX2732" fmla="*/ 1966130 w 4103409"/>
              <a:gd name="connsiteY2732" fmla="*/ 125863 h 687856"/>
              <a:gd name="connsiteX2733" fmla="*/ 1966094 w 4103409"/>
              <a:gd name="connsiteY2733" fmla="*/ 126115 h 687856"/>
              <a:gd name="connsiteX2734" fmla="*/ 1966130 w 4103409"/>
              <a:gd name="connsiteY2734" fmla="*/ 126115 h 687856"/>
              <a:gd name="connsiteX2735" fmla="*/ 1966094 w 4103409"/>
              <a:gd name="connsiteY2735" fmla="*/ 126366 h 687856"/>
              <a:gd name="connsiteX2736" fmla="*/ 1966130 w 4103409"/>
              <a:gd name="connsiteY2736" fmla="*/ 126366 h 687856"/>
              <a:gd name="connsiteX2737" fmla="*/ 1966094 w 4103409"/>
              <a:gd name="connsiteY2737" fmla="*/ 126618 h 687856"/>
              <a:gd name="connsiteX2738" fmla="*/ 1966130 w 4103409"/>
              <a:gd name="connsiteY2738" fmla="*/ 126618 h 687856"/>
              <a:gd name="connsiteX2739" fmla="*/ 1966094 w 4103409"/>
              <a:gd name="connsiteY2739" fmla="*/ 126869 h 687856"/>
              <a:gd name="connsiteX2740" fmla="*/ 1966130 w 4103409"/>
              <a:gd name="connsiteY2740" fmla="*/ 126869 h 687856"/>
              <a:gd name="connsiteX2741" fmla="*/ 1966094 w 4103409"/>
              <a:gd name="connsiteY2741" fmla="*/ 127121 h 687856"/>
              <a:gd name="connsiteX2742" fmla="*/ 1966130 w 4103409"/>
              <a:gd name="connsiteY2742" fmla="*/ 127121 h 687856"/>
              <a:gd name="connsiteX2743" fmla="*/ 1966094 w 4103409"/>
              <a:gd name="connsiteY2743" fmla="*/ 127372 h 687856"/>
              <a:gd name="connsiteX2744" fmla="*/ 1966130 w 4103409"/>
              <a:gd name="connsiteY2744" fmla="*/ 127372 h 687856"/>
              <a:gd name="connsiteX2745" fmla="*/ 1966094 w 4103409"/>
              <a:gd name="connsiteY2745" fmla="*/ 127624 h 687856"/>
              <a:gd name="connsiteX2746" fmla="*/ 1966130 w 4103409"/>
              <a:gd name="connsiteY2746" fmla="*/ 127624 h 687856"/>
              <a:gd name="connsiteX2747" fmla="*/ 1966094 w 4103409"/>
              <a:gd name="connsiteY2747" fmla="*/ 127875 h 687856"/>
              <a:gd name="connsiteX2748" fmla="*/ 1966130 w 4103409"/>
              <a:gd name="connsiteY2748" fmla="*/ 127875 h 687856"/>
              <a:gd name="connsiteX2749" fmla="*/ 1966094 w 4103409"/>
              <a:gd name="connsiteY2749" fmla="*/ 128127 h 687856"/>
              <a:gd name="connsiteX2750" fmla="*/ 1966130 w 4103409"/>
              <a:gd name="connsiteY2750" fmla="*/ 128127 h 687856"/>
              <a:gd name="connsiteX2751" fmla="*/ 1966094 w 4103409"/>
              <a:gd name="connsiteY2751" fmla="*/ 128378 h 687856"/>
              <a:gd name="connsiteX2752" fmla="*/ 1966130 w 4103409"/>
              <a:gd name="connsiteY2752" fmla="*/ 128378 h 687856"/>
              <a:gd name="connsiteX2753" fmla="*/ 1966094 w 4103409"/>
              <a:gd name="connsiteY2753" fmla="*/ 128630 h 687856"/>
              <a:gd name="connsiteX2754" fmla="*/ 1966130 w 4103409"/>
              <a:gd name="connsiteY2754" fmla="*/ 128630 h 687856"/>
              <a:gd name="connsiteX2755" fmla="*/ 1966094 w 4103409"/>
              <a:gd name="connsiteY2755" fmla="*/ 128881 h 687856"/>
              <a:gd name="connsiteX2756" fmla="*/ 1966130 w 4103409"/>
              <a:gd name="connsiteY2756" fmla="*/ 128881 h 687856"/>
              <a:gd name="connsiteX2757" fmla="*/ 1966094 w 4103409"/>
              <a:gd name="connsiteY2757" fmla="*/ 129133 h 687856"/>
              <a:gd name="connsiteX2758" fmla="*/ 1966130 w 4103409"/>
              <a:gd name="connsiteY2758" fmla="*/ 129133 h 687856"/>
              <a:gd name="connsiteX2759" fmla="*/ 1966094 w 4103409"/>
              <a:gd name="connsiteY2759" fmla="*/ 129384 h 687856"/>
              <a:gd name="connsiteX2760" fmla="*/ 1966130 w 4103409"/>
              <a:gd name="connsiteY2760" fmla="*/ 129384 h 687856"/>
              <a:gd name="connsiteX2761" fmla="*/ 1966094 w 4103409"/>
              <a:gd name="connsiteY2761" fmla="*/ 129636 h 687856"/>
              <a:gd name="connsiteX2762" fmla="*/ 1966130 w 4103409"/>
              <a:gd name="connsiteY2762" fmla="*/ 129636 h 687856"/>
              <a:gd name="connsiteX2763" fmla="*/ 1966094 w 4103409"/>
              <a:gd name="connsiteY2763" fmla="*/ 129888 h 687856"/>
              <a:gd name="connsiteX2764" fmla="*/ 1966130 w 4103409"/>
              <a:gd name="connsiteY2764" fmla="*/ 129888 h 687856"/>
              <a:gd name="connsiteX2765" fmla="*/ 1966094 w 4103409"/>
              <a:gd name="connsiteY2765" fmla="*/ 130139 h 687856"/>
              <a:gd name="connsiteX2766" fmla="*/ 1966130 w 4103409"/>
              <a:gd name="connsiteY2766" fmla="*/ 130139 h 687856"/>
              <a:gd name="connsiteX2767" fmla="*/ 1966094 w 4103409"/>
              <a:gd name="connsiteY2767" fmla="*/ 130391 h 687856"/>
              <a:gd name="connsiteX2768" fmla="*/ 1966130 w 4103409"/>
              <a:gd name="connsiteY2768" fmla="*/ 130391 h 687856"/>
              <a:gd name="connsiteX2769" fmla="*/ 1966094 w 4103409"/>
              <a:gd name="connsiteY2769" fmla="*/ 130642 h 687856"/>
              <a:gd name="connsiteX2770" fmla="*/ 1966130 w 4103409"/>
              <a:gd name="connsiteY2770" fmla="*/ 130642 h 687856"/>
              <a:gd name="connsiteX2771" fmla="*/ 1966094 w 4103409"/>
              <a:gd name="connsiteY2771" fmla="*/ 130894 h 687856"/>
              <a:gd name="connsiteX2772" fmla="*/ 1966130 w 4103409"/>
              <a:gd name="connsiteY2772" fmla="*/ 130894 h 687856"/>
              <a:gd name="connsiteX2773" fmla="*/ 1966094 w 4103409"/>
              <a:gd name="connsiteY2773" fmla="*/ 131145 h 687856"/>
              <a:gd name="connsiteX2774" fmla="*/ 1966130 w 4103409"/>
              <a:gd name="connsiteY2774" fmla="*/ 131145 h 687856"/>
              <a:gd name="connsiteX2775" fmla="*/ 1966094 w 4103409"/>
              <a:gd name="connsiteY2775" fmla="*/ 131397 h 687856"/>
              <a:gd name="connsiteX2776" fmla="*/ 1966130 w 4103409"/>
              <a:gd name="connsiteY2776" fmla="*/ 131397 h 687856"/>
              <a:gd name="connsiteX2777" fmla="*/ 1966094 w 4103409"/>
              <a:gd name="connsiteY2777" fmla="*/ 131648 h 687856"/>
              <a:gd name="connsiteX2778" fmla="*/ 1966130 w 4103409"/>
              <a:gd name="connsiteY2778" fmla="*/ 131648 h 687856"/>
              <a:gd name="connsiteX2779" fmla="*/ 1966094 w 4103409"/>
              <a:gd name="connsiteY2779" fmla="*/ 131900 h 687856"/>
              <a:gd name="connsiteX2780" fmla="*/ 1966130 w 4103409"/>
              <a:gd name="connsiteY2780" fmla="*/ 131900 h 687856"/>
              <a:gd name="connsiteX2781" fmla="*/ 1966094 w 4103409"/>
              <a:gd name="connsiteY2781" fmla="*/ 132152 h 687856"/>
              <a:gd name="connsiteX2782" fmla="*/ 1966130 w 4103409"/>
              <a:gd name="connsiteY2782" fmla="*/ 132152 h 687856"/>
              <a:gd name="connsiteX2783" fmla="*/ 1966094 w 4103409"/>
              <a:gd name="connsiteY2783" fmla="*/ 132403 h 687856"/>
              <a:gd name="connsiteX2784" fmla="*/ 1966130 w 4103409"/>
              <a:gd name="connsiteY2784" fmla="*/ 132403 h 687856"/>
              <a:gd name="connsiteX2785" fmla="*/ 1966094 w 4103409"/>
              <a:gd name="connsiteY2785" fmla="*/ 132655 h 687856"/>
              <a:gd name="connsiteX2786" fmla="*/ 1966130 w 4103409"/>
              <a:gd name="connsiteY2786" fmla="*/ 132655 h 687856"/>
              <a:gd name="connsiteX2787" fmla="*/ 1966094 w 4103409"/>
              <a:gd name="connsiteY2787" fmla="*/ 132906 h 687856"/>
              <a:gd name="connsiteX2788" fmla="*/ 1966130 w 4103409"/>
              <a:gd name="connsiteY2788" fmla="*/ 132906 h 687856"/>
              <a:gd name="connsiteX2789" fmla="*/ 1966094 w 4103409"/>
              <a:gd name="connsiteY2789" fmla="*/ 133158 h 687856"/>
              <a:gd name="connsiteX2790" fmla="*/ 1966130 w 4103409"/>
              <a:gd name="connsiteY2790" fmla="*/ 133158 h 687856"/>
              <a:gd name="connsiteX2791" fmla="*/ 1966094 w 4103409"/>
              <a:gd name="connsiteY2791" fmla="*/ 133409 h 687856"/>
              <a:gd name="connsiteX2792" fmla="*/ 1966130 w 4103409"/>
              <a:gd name="connsiteY2792" fmla="*/ 133409 h 687856"/>
              <a:gd name="connsiteX2793" fmla="*/ 1966094 w 4103409"/>
              <a:gd name="connsiteY2793" fmla="*/ 133661 h 687856"/>
              <a:gd name="connsiteX2794" fmla="*/ 1966130 w 4103409"/>
              <a:gd name="connsiteY2794" fmla="*/ 133661 h 687856"/>
              <a:gd name="connsiteX2795" fmla="*/ 1966094 w 4103409"/>
              <a:gd name="connsiteY2795" fmla="*/ 133912 h 687856"/>
              <a:gd name="connsiteX2796" fmla="*/ 1966130 w 4103409"/>
              <a:gd name="connsiteY2796" fmla="*/ 133912 h 687856"/>
              <a:gd name="connsiteX2797" fmla="*/ 1966094 w 4103409"/>
              <a:gd name="connsiteY2797" fmla="*/ 134164 h 687856"/>
              <a:gd name="connsiteX2798" fmla="*/ 1966130 w 4103409"/>
              <a:gd name="connsiteY2798" fmla="*/ 134164 h 687856"/>
              <a:gd name="connsiteX2799" fmla="*/ 1966094 w 4103409"/>
              <a:gd name="connsiteY2799" fmla="*/ 134415 h 687856"/>
              <a:gd name="connsiteX2800" fmla="*/ 1966130 w 4103409"/>
              <a:gd name="connsiteY2800" fmla="*/ 134415 h 687856"/>
              <a:gd name="connsiteX2801" fmla="*/ 1966094 w 4103409"/>
              <a:gd name="connsiteY2801" fmla="*/ 134667 h 687856"/>
              <a:gd name="connsiteX2802" fmla="*/ 1966130 w 4103409"/>
              <a:gd name="connsiteY2802" fmla="*/ 134667 h 687856"/>
              <a:gd name="connsiteX2803" fmla="*/ 1966094 w 4103409"/>
              <a:gd name="connsiteY2803" fmla="*/ 134918 h 687856"/>
              <a:gd name="connsiteX2804" fmla="*/ 1966130 w 4103409"/>
              <a:gd name="connsiteY2804" fmla="*/ 134918 h 687856"/>
              <a:gd name="connsiteX2805" fmla="*/ 1966094 w 4103409"/>
              <a:gd name="connsiteY2805" fmla="*/ 135170 h 687856"/>
              <a:gd name="connsiteX2806" fmla="*/ 1966130 w 4103409"/>
              <a:gd name="connsiteY2806" fmla="*/ 135170 h 687856"/>
              <a:gd name="connsiteX2807" fmla="*/ 1952355 w 4103409"/>
              <a:gd name="connsiteY2807" fmla="*/ 230346 h 687856"/>
              <a:gd name="connsiteX2808" fmla="*/ 1942754 w 4103409"/>
              <a:gd name="connsiteY2808" fmla="*/ 213648 h 687856"/>
              <a:gd name="connsiteX2809" fmla="*/ 1927309 w 4103409"/>
              <a:gd name="connsiteY2809" fmla="*/ 209891 h 687856"/>
              <a:gd name="connsiteX2810" fmla="*/ 1896002 w 4103409"/>
              <a:gd name="connsiteY2810" fmla="*/ 209891 h 687856"/>
              <a:gd name="connsiteX2811" fmla="*/ 1869847 w 4103409"/>
              <a:gd name="connsiteY2811" fmla="*/ 390354 h 687856"/>
              <a:gd name="connsiteX2812" fmla="*/ 1904350 w 4103409"/>
              <a:gd name="connsiteY2812" fmla="*/ 381537 h 687856"/>
              <a:gd name="connsiteX2813" fmla="*/ 1932735 w 4103409"/>
              <a:gd name="connsiteY2813" fmla="*/ 345638 h 687856"/>
              <a:gd name="connsiteX2814" fmla="*/ 1932690 w 4103409"/>
              <a:gd name="connsiteY2814" fmla="*/ 345947 h 687856"/>
              <a:gd name="connsiteX2815" fmla="*/ 1932735 w 4103409"/>
              <a:gd name="connsiteY2815" fmla="*/ 345890 h 687856"/>
              <a:gd name="connsiteX2816" fmla="*/ 1932690 w 4103409"/>
              <a:gd name="connsiteY2816" fmla="*/ 346198 h 687856"/>
              <a:gd name="connsiteX2817" fmla="*/ 1932735 w 4103409"/>
              <a:gd name="connsiteY2817" fmla="*/ 346141 h 687856"/>
              <a:gd name="connsiteX2818" fmla="*/ 1932690 w 4103409"/>
              <a:gd name="connsiteY2818" fmla="*/ 346450 h 687856"/>
              <a:gd name="connsiteX2819" fmla="*/ 1932735 w 4103409"/>
              <a:gd name="connsiteY2819" fmla="*/ 346393 h 687856"/>
              <a:gd name="connsiteX2820" fmla="*/ 1932690 w 4103409"/>
              <a:gd name="connsiteY2820" fmla="*/ 346701 h 687856"/>
              <a:gd name="connsiteX2821" fmla="*/ 1932735 w 4103409"/>
              <a:gd name="connsiteY2821" fmla="*/ 346644 h 687856"/>
              <a:gd name="connsiteX2822" fmla="*/ 1932690 w 4103409"/>
              <a:gd name="connsiteY2822" fmla="*/ 346953 h 687856"/>
              <a:gd name="connsiteX2823" fmla="*/ 1932735 w 4103409"/>
              <a:gd name="connsiteY2823" fmla="*/ 346896 h 687856"/>
              <a:gd name="connsiteX2824" fmla="*/ 1932690 w 4103409"/>
              <a:gd name="connsiteY2824" fmla="*/ 347204 h 687856"/>
              <a:gd name="connsiteX2825" fmla="*/ 1932735 w 4103409"/>
              <a:gd name="connsiteY2825" fmla="*/ 347147 h 687856"/>
              <a:gd name="connsiteX2826" fmla="*/ 1932690 w 4103409"/>
              <a:gd name="connsiteY2826" fmla="*/ 347456 h 687856"/>
              <a:gd name="connsiteX2827" fmla="*/ 1932735 w 4103409"/>
              <a:gd name="connsiteY2827" fmla="*/ 347399 h 687856"/>
              <a:gd name="connsiteX2828" fmla="*/ 1932690 w 4103409"/>
              <a:gd name="connsiteY2828" fmla="*/ 347707 h 687856"/>
              <a:gd name="connsiteX2829" fmla="*/ 1932735 w 4103409"/>
              <a:gd name="connsiteY2829" fmla="*/ 347650 h 687856"/>
              <a:gd name="connsiteX2830" fmla="*/ 1932690 w 4103409"/>
              <a:gd name="connsiteY2830" fmla="*/ 347959 h 687856"/>
              <a:gd name="connsiteX2831" fmla="*/ 1932735 w 4103409"/>
              <a:gd name="connsiteY2831" fmla="*/ 347902 h 687856"/>
              <a:gd name="connsiteX2832" fmla="*/ 1932690 w 4103409"/>
              <a:gd name="connsiteY2832" fmla="*/ 348210 h 687856"/>
              <a:gd name="connsiteX2833" fmla="*/ 1932735 w 4103409"/>
              <a:gd name="connsiteY2833" fmla="*/ 348153 h 687856"/>
              <a:gd name="connsiteX2834" fmla="*/ 1932690 w 4103409"/>
              <a:gd name="connsiteY2834" fmla="*/ 348462 h 687856"/>
              <a:gd name="connsiteX2835" fmla="*/ 1932735 w 4103409"/>
              <a:gd name="connsiteY2835" fmla="*/ 348405 h 687856"/>
              <a:gd name="connsiteX2836" fmla="*/ 1932690 w 4103409"/>
              <a:gd name="connsiteY2836" fmla="*/ 348713 h 687856"/>
              <a:gd name="connsiteX2837" fmla="*/ 1932735 w 4103409"/>
              <a:gd name="connsiteY2837" fmla="*/ 348656 h 687856"/>
              <a:gd name="connsiteX2838" fmla="*/ 1932690 w 4103409"/>
              <a:gd name="connsiteY2838" fmla="*/ 348965 h 687856"/>
              <a:gd name="connsiteX2839" fmla="*/ 1932735 w 4103409"/>
              <a:gd name="connsiteY2839" fmla="*/ 348908 h 687856"/>
              <a:gd name="connsiteX2840" fmla="*/ 1932690 w 4103409"/>
              <a:gd name="connsiteY2840" fmla="*/ 349217 h 687856"/>
              <a:gd name="connsiteX2841" fmla="*/ 1932735 w 4103409"/>
              <a:gd name="connsiteY2841" fmla="*/ 349160 h 687856"/>
              <a:gd name="connsiteX2842" fmla="*/ 1932690 w 4103409"/>
              <a:gd name="connsiteY2842" fmla="*/ 349468 h 687856"/>
              <a:gd name="connsiteX2843" fmla="*/ 1932735 w 4103409"/>
              <a:gd name="connsiteY2843" fmla="*/ 349411 h 687856"/>
              <a:gd name="connsiteX2844" fmla="*/ 1932690 w 4103409"/>
              <a:gd name="connsiteY2844" fmla="*/ 349720 h 687856"/>
              <a:gd name="connsiteX2845" fmla="*/ 1932735 w 4103409"/>
              <a:gd name="connsiteY2845" fmla="*/ 349663 h 687856"/>
              <a:gd name="connsiteX2846" fmla="*/ 1932690 w 4103409"/>
              <a:gd name="connsiteY2846" fmla="*/ 349971 h 687856"/>
              <a:gd name="connsiteX2847" fmla="*/ 1932735 w 4103409"/>
              <a:gd name="connsiteY2847" fmla="*/ 349914 h 687856"/>
              <a:gd name="connsiteX2848" fmla="*/ 1932690 w 4103409"/>
              <a:gd name="connsiteY2848" fmla="*/ 350223 h 687856"/>
              <a:gd name="connsiteX2849" fmla="*/ 1932735 w 4103409"/>
              <a:gd name="connsiteY2849" fmla="*/ 350166 h 687856"/>
              <a:gd name="connsiteX2850" fmla="*/ 1932690 w 4103409"/>
              <a:gd name="connsiteY2850" fmla="*/ 350474 h 687856"/>
              <a:gd name="connsiteX2851" fmla="*/ 1932735 w 4103409"/>
              <a:gd name="connsiteY2851" fmla="*/ 350417 h 687856"/>
              <a:gd name="connsiteX2852" fmla="*/ 1932690 w 4103409"/>
              <a:gd name="connsiteY2852" fmla="*/ 350726 h 687856"/>
              <a:gd name="connsiteX2853" fmla="*/ 1932735 w 4103409"/>
              <a:gd name="connsiteY2853" fmla="*/ 350669 h 687856"/>
              <a:gd name="connsiteX2854" fmla="*/ 1932690 w 4103409"/>
              <a:gd name="connsiteY2854" fmla="*/ 350978 h 687856"/>
              <a:gd name="connsiteX2855" fmla="*/ 1932735 w 4103409"/>
              <a:gd name="connsiteY2855" fmla="*/ 350921 h 687856"/>
              <a:gd name="connsiteX2856" fmla="*/ 1932690 w 4103409"/>
              <a:gd name="connsiteY2856" fmla="*/ 351229 h 687856"/>
              <a:gd name="connsiteX2857" fmla="*/ 1932735 w 4103409"/>
              <a:gd name="connsiteY2857" fmla="*/ 351172 h 687856"/>
              <a:gd name="connsiteX2858" fmla="*/ 1932690 w 4103409"/>
              <a:gd name="connsiteY2858" fmla="*/ 351481 h 687856"/>
              <a:gd name="connsiteX2859" fmla="*/ 1932735 w 4103409"/>
              <a:gd name="connsiteY2859" fmla="*/ 351424 h 687856"/>
              <a:gd name="connsiteX2860" fmla="*/ 1932690 w 4103409"/>
              <a:gd name="connsiteY2860" fmla="*/ 351732 h 687856"/>
              <a:gd name="connsiteX2861" fmla="*/ 1932735 w 4103409"/>
              <a:gd name="connsiteY2861" fmla="*/ 351675 h 687856"/>
              <a:gd name="connsiteX2862" fmla="*/ 1932690 w 4103409"/>
              <a:gd name="connsiteY2862" fmla="*/ 351984 h 687856"/>
              <a:gd name="connsiteX2863" fmla="*/ 1932735 w 4103409"/>
              <a:gd name="connsiteY2863" fmla="*/ 351927 h 687856"/>
              <a:gd name="connsiteX2864" fmla="*/ 1932690 w 4103409"/>
              <a:gd name="connsiteY2864" fmla="*/ 352235 h 687856"/>
              <a:gd name="connsiteX2865" fmla="*/ 1932735 w 4103409"/>
              <a:gd name="connsiteY2865" fmla="*/ 352178 h 687856"/>
              <a:gd name="connsiteX2866" fmla="*/ 1932690 w 4103409"/>
              <a:gd name="connsiteY2866" fmla="*/ 352487 h 687856"/>
              <a:gd name="connsiteX2867" fmla="*/ 1932735 w 4103409"/>
              <a:gd name="connsiteY2867" fmla="*/ 352430 h 687856"/>
              <a:gd name="connsiteX2868" fmla="*/ 1932690 w 4103409"/>
              <a:gd name="connsiteY2868" fmla="*/ 352738 h 687856"/>
              <a:gd name="connsiteX2869" fmla="*/ 1932735 w 4103409"/>
              <a:gd name="connsiteY2869" fmla="*/ 352681 h 687856"/>
              <a:gd name="connsiteX2870" fmla="*/ 1932690 w 4103409"/>
              <a:gd name="connsiteY2870" fmla="*/ 352990 h 687856"/>
              <a:gd name="connsiteX2871" fmla="*/ 1932735 w 4103409"/>
              <a:gd name="connsiteY2871" fmla="*/ 352933 h 687856"/>
              <a:gd name="connsiteX2872" fmla="*/ 1932690 w 4103409"/>
              <a:gd name="connsiteY2872" fmla="*/ 353241 h 687856"/>
              <a:gd name="connsiteX2873" fmla="*/ 1932735 w 4103409"/>
              <a:gd name="connsiteY2873" fmla="*/ 353184 h 687856"/>
              <a:gd name="connsiteX2874" fmla="*/ 1932690 w 4103409"/>
              <a:gd name="connsiteY2874" fmla="*/ 353493 h 687856"/>
              <a:gd name="connsiteX2875" fmla="*/ 1932735 w 4103409"/>
              <a:gd name="connsiteY2875" fmla="*/ 353436 h 687856"/>
              <a:gd name="connsiteX2876" fmla="*/ 1932690 w 4103409"/>
              <a:gd name="connsiteY2876" fmla="*/ 353744 h 687856"/>
              <a:gd name="connsiteX2877" fmla="*/ 1932735 w 4103409"/>
              <a:gd name="connsiteY2877" fmla="*/ 353687 h 687856"/>
              <a:gd name="connsiteX2878" fmla="*/ 1932690 w 4103409"/>
              <a:gd name="connsiteY2878" fmla="*/ 353996 h 687856"/>
              <a:gd name="connsiteX2879" fmla="*/ 1932735 w 4103409"/>
              <a:gd name="connsiteY2879" fmla="*/ 353939 h 687856"/>
              <a:gd name="connsiteX2880" fmla="*/ 1932690 w 4103409"/>
              <a:gd name="connsiteY2880" fmla="*/ 354247 h 687856"/>
              <a:gd name="connsiteX2881" fmla="*/ 1932735 w 4103409"/>
              <a:gd name="connsiteY2881" fmla="*/ 354190 h 687856"/>
              <a:gd name="connsiteX2882" fmla="*/ 1932690 w 4103409"/>
              <a:gd name="connsiteY2882" fmla="*/ 354499 h 687856"/>
              <a:gd name="connsiteX2883" fmla="*/ 1932735 w 4103409"/>
              <a:gd name="connsiteY2883" fmla="*/ 354442 h 687856"/>
              <a:gd name="connsiteX2884" fmla="*/ 1932690 w 4103409"/>
              <a:gd name="connsiteY2884" fmla="*/ 354751 h 687856"/>
              <a:gd name="connsiteX2885" fmla="*/ 1932735 w 4103409"/>
              <a:gd name="connsiteY2885" fmla="*/ 354694 h 687856"/>
              <a:gd name="connsiteX2886" fmla="*/ 1932690 w 4103409"/>
              <a:gd name="connsiteY2886" fmla="*/ 355002 h 687856"/>
              <a:gd name="connsiteX2887" fmla="*/ 1932735 w 4103409"/>
              <a:gd name="connsiteY2887" fmla="*/ 354945 h 687856"/>
              <a:gd name="connsiteX2888" fmla="*/ 1932690 w 4103409"/>
              <a:gd name="connsiteY2888" fmla="*/ 355254 h 687856"/>
              <a:gd name="connsiteX2889" fmla="*/ 1932735 w 4103409"/>
              <a:gd name="connsiteY2889" fmla="*/ 355197 h 687856"/>
              <a:gd name="connsiteX2890" fmla="*/ 1932690 w 4103409"/>
              <a:gd name="connsiteY2890" fmla="*/ 355505 h 687856"/>
              <a:gd name="connsiteX2891" fmla="*/ 1932735 w 4103409"/>
              <a:gd name="connsiteY2891" fmla="*/ 355448 h 687856"/>
              <a:gd name="connsiteX2892" fmla="*/ 1932690 w 4103409"/>
              <a:gd name="connsiteY2892" fmla="*/ 355757 h 687856"/>
              <a:gd name="connsiteX2893" fmla="*/ 1932735 w 4103409"/>
              <a:gd name="connsiteY2893" fmla="*/ 355700 h 687856"/>
              <a:gd name="connsiteX2894" fmla="*/ 1932690 w 4103409"/>
              <a:gd name="connsiteY2894" fmla="*/ 356008 h 687856"/>
              <a:gd name="connsiteX2895" fmla="*/ 1932735 w 4103409"/>
              <a:gd name="connsiteY2895" fmla="*/ 355951 h 687856"/>
              <a:gd name="connsiteX2896" fmla="*/ 1932690 w 4103409"/>
              <a:gd name="connsiteY2896" fmla="*/ 356260 h 687856"/>
              <a:gd name="connsiteX2897" fmla="*/ 1932735 w 4103409"/>
              <a:gd name="connsiteY2897" fmla="*/ 356203 h 687856"/>
              <a:gd name="connsiteX2898" fmla="*/ 1932690 w 4103409"/>
              <a:gd name="connsiteY2898" fmla="*/ 356511 h 687856"/>
              <a:gd name="connsiteX2899" fmla="*/ 1932735 w 4103409"/>
              <a:gd name="connsiteY2899" fmla="*/ 356454 h 687856"/>
              <a:gd name="connsiteX2900" fmla="*/ 1932690 w 4103409"/>
              <a:gd name="connsiteY2900" fmla="*/ 356763 h 687856"/>
              <a:gd name="connsiteX2901" fmla="*/ 1932735 w 4103409"/>
              <a:gd name="connsiteY2901" fmla="*/ 356706 h 687856"/>
              <a:gd name="connsiteX2902" fmla="*/ 1932690 w 4103409"/>
              <a:gd name="connsiteY2902" fmla="*/ 357015 h 687856"/>
              <a:gd name="connsiteX2903" fmla="*/ 1932735 w 4103409"/>
              <a:gd name="connsiteY2903" fmla="*/ 356958 h 687856"/>
              <a:gd name="connsiteX2904" fmla="*/ 1932690 w 4103409"/>
              <a:gd name="connsiteY2904" fmla="*/ 357266 h 687856"/>
              <a:gd name="connsiteX2905" fmla="*/ 1932735 w 4103409"/>
              <a:gd name="connsiteY2905" fmla="*/ 357209 h 687856"/>
              <a:gd name="connsiteX2906" fmla="*/ 1932690 w 4103409"/>
              <a:gd name="connsiteY2906" fmla="*/ 357518 h 687856"/>
              <a:gd name="connsiteX2907" fmla="*/ 1932735 w 4103409"/>
              <a:gd name="connsiteY2907" fmla="*/ 357461 h 687856"/>
              <a:gd name="connsiteX2908" fmla="*/ 1932690 w 4103409"/>
              <a:gd name="connsiteY2908" fmla="*/ 357769 h 687856"/>
              <a:gd name="connsiteX2909" fmla="*/ 1932735 w 4103409"/>
              <a:gd name="connsiteY2909" fmla="*/ 357712 h 687856"/>
              <a:gd name="connsiteX2910" fmla="*/ 1932690 w 4103409"/>
              <a:gd name="connsiteY2910" fmla="*/ 358021 h 687856"/>
              <a:gd name="connsiteX2911" fmla="*/ 1932735 w 4103409"/>
              <a:gd name="connsiteY2911" fmla="*/ 357964 h 687856"/>
              <a:gd name="connsiteX2912" fmla="*/ 1932690 w 4103409"/>
              <a:gd name="connsiteY2912" fmla="*/ 358272 h 687856"/>
              <a:gd name="connsiteX2913" fmla="*/ 1932735 w 4103409"/>
              <a:gd name="connsiteY2913" fmla="*/ 358215 h 687856"/>
              <a:gd name="connsiteX2914" fmla="*/ 1932690 w 4103409"/>
              <a:gd name="connsiteY2914" fmla="*/ 358524 h 687856"/>
              <a:gd name="connsiteX2915" fmla="*/ 1932735 w 4103409"/>
              <a:gd name="connsiteY2915" fmla="*/ 358467 h 687856"/>
              <a:gd name="connsiteX2916" fmla="*/ 1932690 w 4103409"/>
              <a:gd name="connsiteY2916" fmla="*/ 358775 h 687856"/>
              <a:gd name="connsiteX2917" fmla="*/ 1932735 w 4103409"/>
              <a:gd name="connsiteY2917" fmla="*/ 358718 h 687856"/>
              <a:gd name="connsiteX2918" fmla="*/ 1932690 w 4103409"/>
              <a:gd name="connsiteY2918" fmla="*/ 359027 h 687856"/>
              <a:gd name="connsiteX2919" fmla="*/ 1932735 w 4103409"/>
              <a:gd name="connsiteY2919" fmla="*/ 358970 h 687856"/>
              <a:gd name="connsiteX2920" fmla="*/ 1932690 w 4103409"/>
              <a:gd name="connsiteY2920" fmla="*/ 359278 h 687856"/>
              <a:gd name="connsiteX2921" fmla="*/ 1932735 w 4103409"/>
              <a:gd name="connsiteY2921" fmla="*/ 359221 h 687856"/>
              <a:gd name="connsiteX2922" fmla="*/ 1932690 w 4103409"/>
              <a:gd name="connsiteY2922" fmla="*/ 359530 h 687856"/>
              <a:gd name="connsiteX2923" fmla="*/ 1932735 w 4103409"/>
              <a:gd name="connsiteY2923" fmla="*/ 359473 h 687856"/>
              <a:gd name="connsiteX2924" fmla="*/ 1932690 w 4103409"/>
              <a:gd name="connsiteY2924" fmla="*/ 359781 h 687856"/>
              <a:gd name="connsiteX2925" fmla="*/ 1932735 w 4103409"/>
              <a:gd name="connsiteY2925" fmla="*/ 359724 h 687856"/>
              <a:gd name="connsiteX2926" fmla="*/ 1932690 w 4103409"/>
              <a:gd name="connsiteY2926" fmla="*/ 360033 h 687856"/>
              <a:gd name="connsiteX2927" fmla="*/ 1932735 w 4103409"/>
              <a:gd name="connsiteY2927" fmla="*/ 359976 h 687856"/>
              <a:gd name="connsiteX2928" fmla="*/ 1932690 w 4103409"/>
              <a:gd name="connsiteY2928" fmla="*/ 360284 h 687856"/>
              <a:gd name="connsiteX2929" fmla="*/ 1932735 w 4103409"/>
              <a:gd name="connsiteY2929" fmla="*/ 360227 h 687856"/>
              <a:gd name="connsiteX2930" fmla="*/ 1932690 w 4103409"/>
              <a:gd name="connsiteY2930" fmla="*/ 360536 h 687856"/>
              <a:gd name="connsiteX2931" fmla="*/ 1932735 w 4103409"/>
              <a:gd name="connsiteY2931" fmla="*/ 360479 h 687856"/>
              <a:gd name="connsiteX2932" fmla="*/ 1932690 w 4103409"/>
              <a:gd name="connsiteY2932" fmla="*/ 360788 h 687856"/>
              <a:gd name="connsiteX2933" fmla="*/ 1932735 w 4103409"/>
              <a:gd name="connsiteY2933" fmla="*/ 360731 h 687856"/>
              <a:gd name="connsiteX2934" fmla="*/ 1932690 w 4103409"/>
              <a:gd name="connsiteY2934" fmla="*/ 361039 h 687856"/>
              <a:gd name="connsiteX2935" fmla="*/ 1932735 w 4103409"/>
              <a:gd name="connsiteY2935" fmla="*/ 360982 h 687856"/>
              <a:gd name="connsiteX2936" fmla="*/ 1932690 w 4103409"/>
              <a:gd name="connsiteY2936" fmla="*/ 361291 h 687856"/>
              <a:gd name="connsiteX2937" fmla="*/ 1932735 w 4103409"/>
              <a:gd name="connsiteY2937" fmla="*/ 361234 h 687856"/>
              <a:gd name="connsiteX2938" fmla="*/ 1932690 w 4103409"/>
              <a:gd name="connsiteY2938" fmla="*/ 361542 h 687856"/>
              <a:gd name="connsiteX2939" fmla="*/ 1932735 w 4103409"/>
              <a:gd name="connsiteY2939" fmla="*/ 361485 h 687856"/>
              <a:gd name="connsiteX2940" fmla="*/ 1932690 w 4103409"/>
              <a:gd name="connsiteY2940" fmla="*/ 361794 h 687856"/>
              <a:gd name="connsiteX2941" fmla="*/ 1932735 w 4103409"/>
              <a:gd name="connsiteY2941" fmla="*/ 361737 h 687856"/>
              <a:gd name="connsiteX2942" fmla="*/ 1932690 w 4103409"/>
              <a:gd name="connsiteY2942" fmla="*/ 362045 h 687856"/>
              <a:gd name="connsiteX2943" fmla="*/ 1932735 w 4103409"/>
              <a:gd name="connsiteY2943" fmla="*/ 361988 h 687856"/>
              <a:gd name="connsiteX2944" fmla="*/ 1932690 w 4103409"/>
              <a:gd name="connsiteY2944" fmla="*/ 362297 h 687856"/>
              <a:gd name="connsiteX2945" fmla="*/ 1932735 w 4103409"/>
              <a:gd name="connsiteY2945" fmla="*/ 362240 h 687856"/>
              <a:gd name="connsiteX2946" fmla="*/ 1932690 w 4103409"/>
              <a:gd name="connsiteY2946" fmla="*/ 362548 h 687856"/>
              <a:gd name="connsiteX2947" fmla="*/ 1932735 w 4103409"/>
              <a:gd name="connsiteY2947" fmla="*/ 362491 h 687856"/>
              <a:gd name="connsiteX2948" fmla="*/ 1932690 w 4103409"/>
              <a:gd name="connsiteY2948" fmla="*/ 362800 h 687856"/>
              <a:gd name="connsiteX2949" fmla="*/ 1932735 w 4103409"/>
              <a:gd name="connsiteY2949" fmla="*/ 362743 h 687856"/>
              <a:gd name="connsiteX2950" fmla="*/ 1932690 w 4103409"/>
              <a:gd name="connsiteY2950" fmla="*/ 363052 h 687856"/>
              <a:gd name="connsiteX2951" fmla="*/ 1932735 w 4103409"/>
              <a:gd name="connsiteY2951" fmla="*/ 362995 h 687856"/>
              <a:gd name="connsiteX2952" fmla="*/ 1932690 w 4103409"/>
              <a:gd name="connsiteY2952" fmla="*/ 363303 h 687856"/>
              <a:gd name="connsiteX2953" fmla="*/ 1932735 w 4103409"/>
              <a:gd name="connsiteY2953" fmla="*/ 363246 h 687856"/>
              <a:gd name="connsiteX2954" fmla="*/ 1932690 w 4103409"/>
              <a:gd name="connsiteY2954" fmla="*/ 363555 h 687856"/>
              <a:gd name="connsiteX2955" fmla="*/ 1932735 w 4103409"/>
              <a:gd name="connsiteY2955" fmla="*/ 363498 h 687856"/>
              <a:gd name="connsiteX2956" fmla="*/ 1932690 w 4103409"/>
              <a:gd name="connsiteY2956" fmla="*/ 363806 h 687856"/>
              <a:gd name="connsiteX2957" fmla="*/ 1932735 w 4103409"/>
              <a:gd name="connsiteY2957" fmla="*/ 363749 h 687856"/>
              <a:gd name="connsiteX2958" fmla="*/ 1932690 w 4103409"/>
              <a:gd name="connsiteY2958" fmla="*/ 364058 h 687856"/>
              <a:gd name="connsiteX2959" fmla="*/ 1932735 w 4103409"/>
              <a:gd name="connsiteY2959" fmla="*/ 364001 h 687856"/>
              <a:gd name="connsiteX2960" fmla="*/ 1932690 w 4103409"/>
              <a:gd name="connsiteY2960" fmla="*/ 364309 h 687856"/>
              <a:gd name="connsiteX2961" fmla="*/ 1932735 w 4103409"/>
              <a:gd name="connsiteY2961" fmla="*/ 364252 h 687856"/>
              <a:gd name="connsiteX2962" fmla="*/ 1932690 w 4103409"/>
              <a:gd name="connsiteY2962" fmla="*/ 364561 h 687856"/>
              <a:gd name="connsiteX2963" fmla="*/ 1932735 w 4103409"/>
              <a:gd name="connsiteY2963" fmla="*/ 364504 h 687856"/>
              <a:gd name="connsiteX2964" fmla="*/ 1932690 w 4103409"/>
              <a:gd name="connsiteY2964" fmla="*/ 364812 h 687856"/>
              <a:gd name="connsiteX2965" fmla="*/ 1932735 w 4103409"/>
              <a:gd name="connsiteY2965" fmla="*/ 364755 h 687856"/>
              <a:gd name="connsiteX2966" fmla="*/ 1932690 w 4103409"/>
              <a:gd name="connsiteY2966" fmla="*/ 365064 h 687856"/>
              <a:gd name="connsiteX2967" fmla="*/ 1932735 w 4103409"/>
              <a:gd name="connsiteY2967" fmla="*/ 365007 h 687856"/>
              <a:gd name="connsiteX2968" fmla="*/ 1932690 w 4103409"/>
              <a:gd name="connsiteY2968" fmla="*/ 365315 h 687856"/>
              <a:gd name="connsiteX2969" fmla="*/ 1932735 w 4103409"/>
              <a:gd name="connsiteY2969" fmla="*/ 365258 h 687856"/>
              <a:gd name="connsiteX2970" fmla="*/ 1932690 w 4103409"/>
              <a:gd name="connsiteY2970" fmla="*/ 365567 h 687856"/>
              <a:gd name="connsiteX2971" fmla="*/ 1932735 w 4103409"/>
              <a:gd name="connsiteY2971" fmla="*/ 365510 h 687856"/>
              <a:gd name="connsiteX2972" fmla="*/ 1932690 w 4103409"/>
              <a:gd name="connsiteY2972" fmla="*/ 365818 h 687856"/>
              <a:gd name="connsiteX2973" fmla="*/ 1932735 w 4103409"/>
              <a:gd name="connsiteY2973" fmla="*/ 365761 h 687856"/>
              <a:gd name="connsiteX2974" fmla="*/ 1932690 w 4103409"/>
              <a:gd name="connsiteY2974" fmla="*/ 366070 h 687856"/>
              <a:gd name="connsiteX2975" fmla="*/ 1932735 w 4103409"/>
              <a:gd name="connsiteY2975" fmla="*/ 366013 h 687856"/>
              <a:gd name="connsiteX2976" fmla="*/ 1915203 w 4103409"/>
              <a:gd name="connsiteY2976" fmla="*/ 486234 h 687856"/>
              <a:gd name="connsiteX2977" fmla="*/ 1853839 w 4103409"/>
              <a:gd name="connsiteY2977" fmla="*/ 501262 h 687856"/>
              <a:gd name="connsiteX2978" fmla="*/ 1827959 w 4103409"/>
              <a:gd name="connsiteY2978" fmla="*/ 679090 h 687856"/>
              <a:gd name="connsiteX2979" fmla="*/ 1705651 w 4103409"/>
              <a:gd name="connsiteY2979" fmla="*/ 679090 h 687856"/>
              <a:gd name="connsiteX2980" fmla="*/ 1705860 w 4103409"/>
              <a:gd name="connsiteY2980" fmla="*/ 678838 h 687856"/>
              <a:gd name="connsiteX2981" fmla="*/ 1705651 w 4103409"/>
              <a:gd name="connsiteY2981" fmla="*/ 678838 h 687856"/>
              <a:gd name="connsiteX2982" fmla="*/ 1705859 w 4103409"/>
              <a:gd name="connsiteY2982" fmla="*/ 678587 h 687856"/>
              <a:gd name="connsiteX2983" fmla="*/ 1705651 w 4103409"/>
              <a:gd name="connsiteY2983" fmla="*/ 678587 h 687856"/>
              <a:gd name="connsiteX2984" fmla="*/ 1705860 w 4103409"/>
              <a:gd name="connsiteY2984" fmla="*/ 678335 h 687856"/>
              <a:gd name="connsiteX2985" fmla="*/ 1705651 w 4103409"/>
              <a:gd name="connsiteY2985" fmla="*/ 678335 h 687856"/>
              <a:gd name="connsiteX2986" fmla="*/ 1705859 w 4103409"/>
              <a:gd name="connsiteY2986" fmla="*/ 678084 h 687856"/>
              <a:gd name="connsiteX2987" fmla="*/ 1705651 w 4103409"/>
              <a:gd name="connsiteY2987" fmla="*/ 678084 h 687856"/>
              <a:gd name="connsiteX2988" fmla="*/ 1705860 w 4103409"/>
              <a:gd name="connsiteY2988" fmla="*/ 677832 h 687856"/>
              <a:gd name="connsiteX2989" fmla="*/ 1705651 w 4103409"/>
              <a:gd name="connsiteY2989" fmla="*/ 677832 h 687856"/>
              <a:gd name="connsiteX2990" fmla="*/ 1705859 w 4103409"/>
              <a:gd name="connsiteY2990" fmla="*/ 677581 h 687856"/>
              <a:gd name="connsiteX2991" fmla="*/ 1705651 w 4103409"/>
              <a:gd name="connsiteY2991" fmla="*/ 677581 h 687856"/>
              <a:gd name="connsiteX2992" fmla="*/ 1705860 w 4103409"/>
              <a:gd name="connsiteY2992" fmla="*/ 677329 h 687856"/>
              <a:gd name="connsiteX2993" fmla="*/ 1705651 w 4103409"/>
              <a:gd name="connsiteY2993" fmla="*/ 677329 h 687856"/>
              <a:gd name="connsiteX2994" fmla="*/ 1705859 w 4103409"/>
              <a:gd name="connsiteY2994" fmla="*/ 677078 h 687856"/>
              <a:gd name="connsiteX2995" fmla="*/ 1705651 w 4103409"/>
              <a:gd name="connsiteY2995" fmla="*/ 677078 h 687856"/>
              <a:gd name="connsiteX2996" fmla="*/ 1705860 w 4103409"/>
              <a:gd name="connsiteY2996" fmla="*/ 676826 h 687856"/>
              <a:gd name="connsiteX2997" fmla="*/ 1705651 w 4103409"/>
              <a:gd name="connsiteY2997" fmla="*/ 676826 h 687856"/>
              <a:gd name="connsiteX2998" fmla="*/ 1705859 w 4103409"/>
              <a:gd name="connsiteY2998" fmla="*/ 676575 h 687856"/>
              <a:gd name="connsiteX2999" fmla="*/ 1705651 w 4103409"/>
              <a:gd name="connsiteY2999" fmla="*/ 676575 h 687856"/>
              <a:gd name="connsiteX3000" fmla="*/ 1705860 w 4103409"/>
              <a:gd name="connsiteY3000" fmla="*/ 676323 h 687856"/>
              <a:gd name="connsiteX3001" fmla="*/ 1705651 w 4103409"/>
              <a:gd name="connsiteY3001" fmla="*/ 676323 h 687856"/>
              <a:gd name="connsiteX3002" fmla="*/ 1705859 w 4103409"/>
              <a:gd name="connsiteY3002" fmla="*/ 676072 h 687856"/>
              <a:gd name="connsiteX3003" fmla="*/ 1705651 w 4103409"/>
              <a:gd name="connsiteY3003" fmla="*/ 676072 h 687856"/>
              <a:gd name="connsiteX3004" fmla="*/ 1705860 w 4103409"/>
              <a:gd name="connsiteY3004" fmla="*/ 675820 h 687856"/>
              <a:gd name="connsiteX3005" fmla="*/ 1705651 w 4103409"/>
              <a:gd name="connsiteY3005" fmla="*/ 675820 h 687856"/>
              <a:gd name="connsiteX3006" fmla="*/ 1705860 w 4103409"/>
              <a:gd name="connsiteY3006" fmla="*/ 675568 h 687856"/>
              <a:gd name="connsiteX3007" fmla="*/ 1705651 w 4103409"/>
              <a:gd name="connsiteY3007" fmla="*/ 675568 h 687856"/>
              <a:gd name="connsiteX3008" fmla="*/ 1705859 w 4103409"/>
              <a:gd name="connsiteY3008" fmla="*/ 675317 h 687856"/>
              <a:gd name="connsiteX3009" fmla="*/ 1705651 w 4103409"/>
              <a:gd name="connsiteY3009" fmla="*/ 675317 h 687856"/>
              <a:gd name="connsiteX3010" fmla="*/ 1705860 w 4103409"/>
              <a:gd name="connsiteY3010" fmla="*/ 675065 h 687856"/>
              <a:gd name="connsiteX3011" fmla="*/ 1705651 w 4103409"/>
              <a:gd name="connsiteY3011" fmla="*/ 675065 h 687856"/>
              <a:gd name="connsiteX3012" fmla="*/ 1705859 w 4103409"/>
              <a:gd name="connsiteY3012" fmla="*/ 674814 h 687856"/>
              <a:gd name="connsiteX3013" fmla="*/ 1705651 w 4103409"/>
              <a:gd name="connsiteY3013" fmla="*/ 674814 h 687856"/>
              <a:gd name="connsiteX3014" fmla="*/ 1705860 w 4103409"/>
              <a:gd name="connsiteY3014" fmla="*/ 674562 h 687856"/>
              <a:gd name="connsiteX3015" fmla="*/ 1705651 w 4103409"/>
              <a:gd name="connsiteY3015" fmla="*/ 674562 h 687856"/>
              <a:gd name="connsiteX3016" fmla="*/ 1705859 w 4103409"/>
              <a:gd name="connsiteY3016" fmla="*/ 674311 h 687856"/>
              <a:gd name="connsiteX3017" fmla="*/ 1705651 w 4103409"/>
              <a:gd name="connsiteY3017" fmla="*/ 674311 h 687856"/>
              <a:gd name="connsiteX3018" fmla="*/ 1705860 w 4103409"/>
              <a:gd name="connsiteY3018" fmla="*/ 674059 h 687856"/>
              <a:gd name="connsiteX3019" fmla="*/ 1705651 w 4103409"/>
              <a:gd name="connsiteY3019" fmla="*/ 674059 h 687856"/>
              <a:gd name="connsiteX3020" fmla="*/ 1705859 w 4103409"/>
              <a:gd name="connsiteY3020" fmla="*/ 673808 h 687856"/>
              <a:gd name="connsiteX3021" fmla="*/ 1705651 w 4103409"/>
              <a:gd name="connsiteY3021" fmla="*/ 673808 h 687856"/>
              <a:gd name="connsiteX3022" fmla="*/ 1705860 w 4103409"/>
              <a:gd name="connsiteY3022" fmla="*/ 673556 h 687856"/>
              <a:gd name="connsiteX3023" fmla="*/ 1705651 w 4103409"/>
              <a:gd name="connsiteY3023" fmla="*/ 673556 h 687856"/>
              <a:gd name="connsiteX3024" fmla="*/ 1705860 w 4103409"/>
              <a:gd name="connsiteY3024" fmla="*/ 673304 h 687856"/>
              <a:gd name="connsiteX3025" fmla="*/ 1705651 w 4103409"/>
              <a:gd name="connsiteY3025" fmla="*/ 673304 h 687856"/>
              <a:gd name="connsiteX3026" fmla="*/ 1705859 w 4103409"/>
              <a:gd name="connsiteY3026" fmla="*/ 673053 h 687856"/>
              <a:gd name="connsiteX3027" fmla="*/ 1705651 w 4103409"/>
              <a:gd name="connsiteY3027" fmla="*/ 673053 h 687856"/>
              <a:gd name="connsiteX3028" fmla="*/ 1705860 w 4103409"/>
              <a:gd name="connsiteY3028" fmla="*/ 672801 h 687856"/>
              <a:gd name="connsiteX3029" fmla="*/ 1705651 w 4103409"/>
              <a:gd name="connsiteY3029" fmla="*/ 672801 h 687856"/>
              <a:gd name="connsiteX3030" fmla="*/ 1705859 w 4103409"/>
              <a:gd name="connsiteY3030" fmla="*/ 672550 h 687856"/>
              <a:gd name="connsiteX3031" fmla="*/ 1705651 w 4103409"/>
              <a:gd name="connsiteY3031" fmla="*/ 672550 h 687856"/>
              <a:gd name="connsiteX3032" fmla="*/ 1705860 w 4103409"/>
              <a:gd name="connsiteY3032" fmla="*/ 672298 h 687856"/>
              <a:gd name="connsiteX3033" fmla="*/ 1705651 w 4103409"/>
              <a:gd name="connsiteY3033" fmla="*/ 672298 h 687856"/>
              <a:gd name="connsiteX3034" fmla="*/ 1705859 w 4103409"/>
              <a:gd name="connsiteY3034" fmla="*/ 672047 h 687856"/>
              <a:gd name="connsiteX3035" fmla="*/ 1705651 w 4103409"/>
              <a:gd name="connsiteY3035" fmla="*/ 672047 h 687856"/>
              <a:gd name="connsiteX3036" fmla="*/ 1705860 w 4103409"/>
              <a:gd name="connsiteY3036" fmla="*/ 671795 h 687856"/>
              <a:gd name="connsiteX3037" fmla="*/ 1705651 w 4103409"/>
              <a:gd name="connsiteY3037" fmla="*/ 671795 h 687856"/>
              <a:gd name="connsiteX3038" fmla="*/ 1705859 w 4103409"/>
              <a:gd name="connsiteY3038" fmla="*/ 671544 h 687856"/>
              <a:gd name="connsiteX3039" fmla="*/ 1705651 w 4103409"/>
              <a:gd name="connsiteY3039" fmla="*/ 671544 h 687856"/>
              <a:gd name="connsiteX3040" fmla="*/ 1705860 w 4103409"/>
              <a:gd name="connsiteY3040" fmla="*/ 671292 h 687856"/>
              <a:gd name="connsiteX3041" fmla="*/ 1705651 w 4103409"/>
              <a:gd name="connsiteY3041" fmla="*/ 671292 h 687856"/>
              <a:gd name="connsiteX3042" fmla="*/ 1705859 w 4103409"/>
              <a:gd name="connsiteY3042" fmla="*/ 671041 h 687856"/>
              <a:gd name="connsiteX3043" fmla="*/ 1705651 w 4103409"/>
              <a:gd name="connsiteY3043" fmla="*/ 671041 h 687856"/>
              <a:gd name="connsiteX3044" fmla="*/ 1705860 w 4103409"/>
              <a:gd name="connsiteY3044" fmla="*/ 670789 h 687856"/>
              <a:gd name="connsiteX3045" fmla="*/ 1705651 w 4103409"/>
              <a:gd name="connsiteY3045" fmla="*/ 670789 h 687856"/>
              <a:gd name="connsiteX3046" fmla="*/ 1705859 w 4103409"/>
              <a:gd name="connsiteY3046" fmla="*/ 670538 h 687856"/>
              <a:gd name="connsiteX3047" fmla="*/ 1705651 w 4103409"/>
              <a:gd name="connsiteY3047" fmla="*/ 670538 h 687856"/>
              <a:gd name="connsiteX3048" fmla="*/ 1705860 w 4103409"/>
              <a:gd name="connsiteY3048" fmla="*/ 670286 h 687856"/>
              <a:gd name="connsiteX3049" fmla="*/ 1705651 w 4103409"/>
              <a:gd name="connsiteY3049" fmla="*/ 670286 h 687856"/>
              <a:gd name="connsiteX3050" fmla="*/ 1705859 w 4103409"/>
              <a:gd name="connsiteY3050" fmla="*/ 670035 h 687856"/>
              <a:gd name="connsiteX3051" fmla="*/ 1705651 w 4103409"/>
              <a:gd name="connsiteY3051" fmla="*/ 670035 h 687856"/>
              <a:gd name="connsiteX3052" fmla="*/ 1705860 w 4103409"/>
              <a:gd name="connsiteY3052" fmla="*/ 669783 h 687856"/>
              <a:gd name="connsiteX3053" fmla="*/ 1705651 w 4103409"/>
              <a:gd name="connsiteY3053" fmla="*/ 669783 h 687856"/>
              <a:gd name="connsiteX3054" fmla="*/ 1705860 w 4103409"/>
              <a:gd name="connsiteY3054" fmla="*/ 669531 h 687856"/>
              <a:gd name="connsiteX3055" fmla="*/ 1705651 w 4103409"/>
              <a:gd name="connsiteY3055" fmla="*/ 669531 h 687856"/>
              <a:gd name="connsiteX3056" fmla="*/ 1705859 w 4103409"/>
              <a:gd name="connsiteY3056" fmla="*/ 669280 h 687856"/>
              <a:gd name="connsiteX3057" fmla="*/ 1705651 w 4103409"/>
              <a:gd name="connsiteY3057" fmla="*/ 669280 h 687856"/>
              <a:gd name="connsiteX3058" fmla="*/ 1705860 w 4103409"/>
              <a:gd name="connsiteY3058" fmla="*/ 669028 h 687856"/>
              <a:gd name="connsiteX3059" fmla="*/ 1705651 w 4103409"/>
              <a:gd name="connsiteY3059" fmla="*/ 669028 h 687856"/>
              <a:gd name="connsiteX3060" fmla="*/ 1705859 w 4103409"/>
              <a:gd name="connsiteY3060" fmla="*/ 668777 h 687856"/>
              <a:gd name="connsiteX3061" fmla="*/ 1705651 w 4103409"/>
              <a:gd name="connsiteY3061" fmla="*/ 668777 h 687856"/>
              <a:gd name="connsiteX3062" fmla="*/ 1705860 w 4103409"/>
              <a:gd name="connsiteY3062" fmla="*/ 668525 h 687856"/>
              <a:gd name="connsiteX3063" fmla="*/ 1705651 w 4103409"/>
              <a:gd name="connsiteY3063" fmla="*/ 668525 h 687856"/>
              <a:gd name="connsiteX3064" fmla="*/ 1705859 w 4103409"/>
              <a:gd name="connsiteY3064" fmla="*/ 668274 h 687856"/>
              <a:gd name="connsiteX3065" fmla="*/ 1705651 w 4103409"/>
              <a:gd name="connsiteY3065" fmla="*/ 668274 h 687856"/>
              <a:gd name="connsiteX3066" fmla="*/ 1705860 w 4103409"/>
              <a:gd name="connsiteY3066" fmla="*/ 668022 h 687856"/>
              <a:gd name="connsiteX3067" fmla="*/ 1705651 w 4103409"/>
              <a:gd name="connsiteY3067" fmla="*/ 668022 h 687856"/>
              <a:gd name="connsiteX3068" fmla="*/ 1705859 w 4103409"/>
              <a:gd name="connsiteY3068" fmla="*/ 667771 h 687856"/>
              <a:gd name="connsiteX3069" fmla="*/ 1705651 w 4103409"/>
              <a:gd name="connsiteY3069" fmla="*/ 667771 h 687856"/>
              <a:gd name="connsiteX3070" fmla="*/ 1705860 w 4103409"/>
              <a:gd name="connsiteY3070" fmla="*/ 667519 h 687856"/>
              <a:gd name="connsiteX3071" fmla="*/ 1705651 w 4103409"/>
              <a:gd name="connsiteY3071" fmla="*/ 667519 h 687856"/>
              <a:gd name="connsiteX3072" fmla="*/ 1705860 w 4103409"/>
              <a:gd name="connsiteY3072" fmla="*/ 667267 h 687856"/>
              <a:gd name="connsiteX3073" fmla="*/ 1705651 w 4103409"/>
              <a:gd name="connsiteY3073" fmla="*/ 667267 h 687856"/>
              <a:gd name="connsiteX3074" fmla="*/ 1705859 w 4103409"/>
              <a:gd name="connsiteY3074" fmla="*/ 667016 h 687856"/>
              <a:gd name="connsiteX3075" fmla="*/ 1705651 w 4103409"/>
              <a:gd name="connsiteY3075" fmla="*/ 667016 h 687856"/>
              <a:gd name="connsiteX3076" fmla="*/ 1705860 w 4103409"/>
              <a:gd name="connsiteY3076" fmla="*/ 666764 h 687856"/>
              <a:gd name="connsiteX3077" fmla="*/ 1705651 w 4103409"/>
              <a:gd name="connsiteY3077" fmla="*/ 666764 h 687856"/>
              <a:gd name="connsiteX3078" fmla="*/ 1705859 w 4103409"/>
              <a:gd name="connsiteY3078" fmla="*/ 666513 h 687856"/>
              <a:gd name="connsiteX3079" fmla="*/ 1705651 w 4103409"/>
              <a:gd name="connsiteY3079" fmla="*/ 666513 h 687856"/>
              <a:gd name="connsiteX3080" fmla="*/ 1705860 w 4103409"/>
              <a:gd name="connsiteY3080" fmla="*/ 666261 h 687856"/>
              <a:gd name="connsiteX3081" fmla="*/ 1705651 w 4103409"/>
              <a:gd name="connsiteY3081" fmla="*/ 666261 h 687856"/>
              <a:gd name="connsiteX3082" fmla="*/ 1705859 w 4103409"/>
              <a:gd name="connsiteY3082" fmla="*/ 666010 h 687856"/>
              <a:gd name="connsiteX3083" fmla="*/ 1705651 w 4103409"/>
              <a:gd name="connsiteY3083" fmla="*/ 666010 h 687856"/>
              <a:gd name="connsiteX3084" fmla="*/ 1705860 w 4103409"/>
              <a:gd name="connsiteY3084" fmla="*/ 665758 h 687856"/>
              <a:gd name="connsiteX3085" fmla="*/ 1705651 w 4103409"/>
              <a:gd name="connsiteY3085" fmla="*/ 665758 h 687856"/>
              <a:gd name="connsiteX3086" fmla="*/ 1705859 w 4103409"/>
              <a:gd name="connsiteY3086" fmla="*/ 665507 h 687856"/>
              <a:gd name="connsiteX3087" fmla="*/ 1705651 w 4103409"/>
              <a:gd name="connsiteY3087" fmla="*/ 665507 h 687856"/>
              <a:gd name="connsiteX3088" fmla="*/ 1705860 w 4103409"/>
              <a:gd name="connsiteY3088" fmla="*/ 665255 h 687856"/>
              <a:gd name="connsiteX3089" fmla="*/ 1705651 w 4103409"/>
              <a:gd name="connsiteY3089" fmla="*/ 665255 h 687856"/>
              <a:gd name="connsiteX3090" fmla="*/ 1705859 w 4103409"/>
              <a:gd name="connsiteY3090" fmla="*/ 665004 h 687856"/>
              <a:gd name="connsiteX3091" fmla="*/ 1705651 w 4103409"/>
              <a:gd name="connsiteY3091" fmla="*/ 665004 h 687856"/>
              <a:gd name="connsiteX3092" fmla="*/ 1705860 w 4103409"/>
              <a:gd name="connsiteY3092" fmla="*/ 664752 h 687856"/>
              <a:gd name="connsiteX3093" fmla="*/ 1705651 w 4103409"/>
              <a:gd name="connsiteY3093" fmla="*/ 664752 h 687856"/>
              <a:gd name="connsiteX3094" fmla="*/ 1705859 w 4103409"/>
              <a:gd name="connsiteY3094" fmla="*/ 664501 h 687856"/>
              <a:gd name="connsiteX3095" fmla="*/ 1705651 w 4103409"/>
              <a:gd name="connsiteY3095" fmla="*/ 664501 h 687856"/>
              <a:gd name="connsiteX3096" fmla="*/ 1705860 w 4103409"/>
              <a:gd name="connsiteY3096" fmla="*/ 664249 h 687856"/>
              <a:gd name="connsiteX3097" fmla="*/ 1705651 w 4103409"/>
              <a:gd name="connsiteY3097" fmla="*/ 664249 h 687856"/>
              <a:gd name="connsiteX3098" fmla="*/ 1705859 w 4103409"/>
              <a:gd name="connsiteY3098" fmla="*/ 663998 h 687856"/>
              <a:gd name="connsiteX3099" fmla="*/ 1705651 w 4103409"/>
              <a:gd name="connsiteY3099" fmla="*/ 663998 h 687856"/>
              <a:gd name="connsiteX3100" fmla="*/ 1705860 w 4103409"/>
              <a:gd name="connsiteY3100" fmla="*/ 663746 h 687856"/>
              <a:gd name="connsiteX3101" fmla="*/ 1705651 w 4103409"/>
              <a:gd name="connsiteY3101" fmla="*/ 663746 h 687856"/>
              <a:gd name="connsiteX3102" fmla="*/ 1705860 w 4103409"/>
              <a:gd name="connsiteY3102" fmla="*/ 663494 h 687856"/>
              <a:gd name="connsiteX3103" fmla="*/ 1705651 w 4103409"/>
              <a:gd name="connsiteY3103" fmla="*/ 663494 h 687856"/>
              <a:gd name="connsiteX3104" fmla="*/ 1705859 w 4103409"/>
              <a:gd name="connsiteY3104" fmla="*/ 663243 h 687856"/>
              <a:gd name="connsiteX3105" fmla="*/ 1705651 w 4103409"/>
              <a:gd name="connsiteY3105" fmla="*/ 663243 h 687856"/>
              <a:gd name="connsiteX3106" fmla="*/ 1705860 w 4103409"/>
              <a:gd name="connsiteY3106" fmla="*/ 662991 h 687856"/>
              <a:gd name="connsiteX3107" fmla="*/ 1705651 w 4103409"/>
              <a:gd name="connsiteY3107" fmla="*/ 662991 h 687856"/>
              <a:gd name="connsiteX3108" fmla="*/ 1705859 w 4103409"/>
              <a:gd name="connsiteY3108" fmla="*/ 662740 h 687856"/>
              <a:gd name="connsiteX3109" fmla="*/ 1705651 w 4103409"/>
              <a:gd name="connsiteY3109" fmla="*/ 662740 h 687856"/>
              <a:gd name="connsiteX3110" fmla="*/ 1705860 w 4103409"/>
              <a:gd name="connsiteY3110" fmla="*/ 662488 h 687856"/>
              <a:gd name="connsiteX3111" fmla="*/ 1705651 w 4103409"/>
              <a:gd name="connsiteY3111" fmla="*/ 662488 h 687856"/>
              <a:gd name="connsiteX3112" fmla="*/ 1705859 w 4103409"/>
              <a:gd name="connsiteY3112" fmla="*/ 662237 h 687856"/>
              <a:gd name="connsiteX3113" fmla="*/ 1705651 w 4103409"/>
              <a:gd name="connsiteY3113" fmla="*/ 662237 h 687856"/>
              <a:gd name="connsiteX3114" fmla="*/ 1705860 w 4103409"/>
              <a:gd name="connsiteY3114" fmla="*/ 661985 h 687856"/>
              <a:gd name="connsiteX3115" fmla="*/ 1705651 w 4103409"/>
              <a:gd name="connsiteY3115" fmla="*/ 661985 h 687856"/>
              <a:gd name="connsiteX3116" fmla="*/ 1705860 w 4103409"/>
              <a:gd name="connsiteY3116" fmla="*/ 661733 h 687856"/>
              <a:gd name="connsiteX3117" fmla="*/ 1705651 w 4103409"/>
              <a:gd name="connsiteY3117" fmla="*/ 661733 h 687856"/>
              <a:gd name="connsiteX3118" fmla="*/ 1705859 w 4103409"/>
              <a:gd name="connsiteY3118" fmla="*/ 661482 h 687856"/>
              <a:gd name="connsiteX3119" fmla="*/ 1705651 w 4103409"/>
              <a:gd name="connsiteY3119" fmla="*/ 661482 h 687856"/>
              <a:gd name="connsiteX3120" fmla="*/ 1705860 w 4103409"/>
              <a:gd name="connsiteY3120" fmla="*/ 661230 h 687856"/>
              <a:gd name="connsiteX3121" fmla="*/ 1705651 w 4103409"/>
              <a:gd name="connsiteY3121" fmla="*/ 661230 h 687856"/>
              <a:gd name="connsiteX3122" fmla="*/ 1705859 w 4103409"/>
              <a:gd name="connsiteY3122" fmla="*/ 660979 h 687856"/>
              <a:gd name="connsiteX3123" fmla="*/ 1705651 w 4103409"/>
              <a:gd name="connsiteY3123" fmla="*/ 660979 h 687856"/>
              <a:gd name="connsiteX3124" fmla="*/ 1705860 w 4103409"/>
              <a:gd name="connsiteY3124" fmla="*/ 660727 h 687856"/>
              <a:gd name="connsiteX3125" fmla="*/ 1705651 w 4103409"/>
              <a:gd name="connsiteY3125" fmla="*/ 660727 h 687856"/>
              <a:gd name="connsiteX3126" fmla="*/ 1705859 w 4103409"/>
              <a:gd name="connsiteY3126" fmla="*/ 660476 h 687856"/>
              <a:gd name="connsiteX3127" fmla="*/ 1705651 w 4103409"/>
              <a:gd name="connsiteY3127" fmla="*/ 660476 h 687856"/>
              <a:gd name="connsiteX3128" fmla="*/ 1705860 w 4103409"/>
              <a:gd name="connsiteY3128" fmla="*/ 660224 h 687856"/>
              <a:gd name="connsiteX3129" fmla="*/ 1705651 w 4103409"/>
              <a:gd name="connsiteY3129" fmla="*/ 660224 h 687856"/>
              <a:gd name="connsiteX3130" fmla="*/ 1705859 w 4103409"/>
              <a:gd name="connsiteY3130" fmla="*/ 659973 h 687856"/>
              <a:gd name="connsiteX3131" fmla="*/ 1705651 w 4103409"/>
              <a:gd name="connsiteY3131" fmla="*/ 659973 h 687856"/>
              <a:gd name="connsiteX3132" fmla="*/ 1705860 w 4103409"/>
              <a:gd name="connsiteY3132" fmla="*/ 659721 h 687856"/>
              <a:gd name="connsiteX3133" fmla="*/ 1705651 w 4103409"/>
              <a:gd name="connsiteY3133" fmla="*/ 659721 h 687856"/>
              <a:gd name="connsiteX3134" fmla="*/ 1705859 w 4103409"/>
              <a:gd name="connsiteY3134" fmla="*/ 659470 h 687856"/>
              <a:gd name="connsiteX3135" fmla="*/ 1705651 w 4103409"/>
              <a:gd name="connsiteY3135" fmla="*/ 659470 h 687856"/>
              <a:gd name="connsiteX3136" fmla="*/ 1705860 w 4103409"/>
              <a:gd name="connsiteY3136" fmla="*/ 659218 h 687856"/>
              <a:gd name="connsiteX3137" fmla="*/ 1705651 w 4103409"/>
              <a:gd name="connsiteY3137" fmla="*/ 659218 h 687856"/>
              <a:gd name="connsiteX3138" fmla="*/ 1705859 w 4103409"/>
              <a:gd name="connsiteY3138" fmla="*/ 658967 h 687856"/>
              <a:gd name="connsiteX3139" fmla="*/ 1705651 w 4103409"/>
              <a:gd name="connsiteY3139" fmla="*/ 658967 h 687856"/>
              <a:gd name="connsiteX3140" fmla="*/ 1705860 w 4103409"/>
              <a:gd name="connsiteY3140" fmla="*/ 658715 h 687856"/>
              <a:gd name="connsiteX3141" fmla="*/ 1705650 w 4103409"/>
              <a:gd name="connsiteY3141" fmla="*/ 658715 h 687856"/>
              <a:gd name="connsiteX3142" fmla="*/ 1729861 w 4103409"/>
              <a:gd name="connsiteY3142" fmla="*/ 629495 h 687856"/>
              <a:gd name="connsiteX3143" fmla="*/ 1744348 w 4103409"/>
              <a:gd name="connsiteY3143" fmla="*/ 529125 h 687856"/>
              <a:gd name="connsiteX3144" fmla="*/ 1696883 w 4103409"/>
              <a:gd name="connsiteY3144" fmla="*/ 540502 h 687856"/>
              <a:gd name="connsiteX3145" fmla="*/ 1667663 w 4103409"/>
              <a:gd name="connsiteY3145" fmla="*/ 564295 h 687856"/>
              <a:gd name="connsiteX3146" fmla="*/ 1667705 w 4103409"/>
              <a:gd name="connsiteY3146" fmla="*/ 564009 h 687856"/>
              <a:gd name="connsiteX3147" fmla="*/ 1667663 w 4103409"/>
              <a:gd name="connsiteY3147" fmla="*/ 564043 h 687856"/>
              <a:gd name="connsiteX3148" fmla="*/ 1667704 w 4103409"/>
              <a:gd name="connsiteY3148" fmla="*/ 563759 h 687856"/>
              <a:gd name="connsiteX3149" fmla="*/ 1667663 w 4103409"/>
              <a:gd name="connsiteY3149" fmla="*/ 563792 h 687856"/>
              <a:gd name="connsiteX3150" fmla="*/ 1667705 w 4103409"/>
              <a:gd name="connsiteY3150" fmla="*/ 563506 h 687856"/>
              <a:gd name="connsiteX3151" fmla="*/ 1667663 w 4103409"/>
              <a:gd name="connsiteY3151" fmla="*/ 563540 h 687856"/>
              <a:gd name="connsiteX3152" fmla="*/ 1667704 w 4103409"/>
              <a:gd name="connsiteY3152" fmla="*/ 563256 h 687856"/>
              <a:gd name="connsiteX3153" fmla="*/ 1667663 w 4103409"/>
              <a:gd name="connsiteY3153" fmla="*/ 563289 h 687856"/>
              <a:gd name="connsiteX3154" fmla="*/ 1667705 w 4103409"/>
              <a:gd name="connsiteY3154" fmla="*/ 563003 h 687856"/>
              <a:gd name="connsiteX3155" fmla="*/ 1667663 w 4103409"/>
              <a:gd name="connsiteY3155" fmla="*/ 563037 h 687856"/>
              <a:gd name="connsiteX3156" fmla="*/ 1667704 w 4103409"/>
              <a:gd name="connsiteY3156" fmla="*/ 562753 h 687856"/>
              <a:gd name="connsiteX3157" fmla="*/ 1667663 w 4103409"/>
              <a:gd name="connsiteY3157" fmla="*/ 562786 h 687856"/>
              <a:gd name="connsiteX3158" fmla="*/ 1667705 w 4103409"/>
              <a:gd name="connsiteY3158" fmla="*/ 562501 h 687856"/>
              <a:gd name="connsiteX3159" fmla="*/ 1667663 w 4103409"/>
              <a:gd name="connsiteY3159" fmla="*/ 562534 h 687856"/>
              <a:gd name="connsiteX3160" fmla="*/ 1667704 w 4103409"/>
              <a:gd name="connsiteY3160" fmla="*/ 562250 h 687856"/>
              <a:gd name="connsiteX3161" fmla="*/ 1667663 w 4103409"/>
              <a:gd name="connsiteY3161" fmla="*/ 562283 h 687856"/>
              <a:gd name="connsiteX3162" fmla="*/ 1667705 w 4103409"/>
              <a:gd name="connsiteY3162" fmla="*/ 561998 h 687856"/>
              <a:gd name="connsiteX3163" fmla="*/ 1667663 w 4103409"/>
              <a:gd name="connsiteY3163" fmla="*/ 562031 h 687856"/>
              <a:gd name="connsiteX3164" fmla="*/ 1667704 w 4103409"/>
              <a:gd name="connsiteY3164" fmla="*/ 561747 h 687856"/>
              <a:gd name="connsiteX3165" fmla="*/ 1667663 w 4103409"/>
              <a:gd name="connsiteY3165" fmla="*/ 561780 h 687856"/>
              <a:gd name="connsiteX3166" fmla="*/ 1667705 w 4103409"/>
              <a:gd name="connsiteY3166" fmla="*/ 561495 h 687856"/>
              <a:gd name="connsiteX3167" fmla="*/ 1667663 w 4103409"/>
              <a:gd name="connsiteY3167" fmla="*/ 561528 h 687856"/>
              <a:gd name="connsiteX3168" fmla="*/ 1667704 w 4103409"/>
              <a:gd name="connsiteY3168" fmla="*/ 561244 h 687856"/>
              <a:gd name="connsiteX3169" fmla="*/ 1667663 w 4103409"/>
              <a:gd name="connsiteY3169" fmla="*/ 561277 h 687856"/>
              <a:gd name="connsiteX3170" fmla="*/ 1667705 w 4103409"/>
              <a:gd name="connsiteY3170" fmla="*/ 560991 h 687856"/>
              <a:gd name="connsiteX3171" fmla="*/ 1667663 w 4103409"/>
              <a:gd name="connsiteY3171" fmla="*/ 561025 h 687856"/>
              <a:gd name="connsiteX3172" fmla="*/ 1667705 w 4103409"/>
              <a:gd name="connsiteY3172" fmla="*/ 560739 h 687856"/>
              <a:gd name="connsiteX3173" fmla="*/ 1667663 w 4103409"/>
              <a:gd name="connsiteY3173" fmla="*/ 560773 h 687856"/>
              <a:gd name="connsiteX3174" fmla="*/ 1667704 w 4103409"/>
              <a:gd name="connsiteY3174" fmla="*/ 560489 h 687856"/>
              <a:gd name="connsiteX3175" fmla="*/ 1667663 w 4103409"/>
              <a:gd name="connsiteY3175" fmla="*/ 560522 h 687856"/>
              <a:gd name="connsiteX3176" fmla="*/ 1667705 w 4103409"/>
              <a:gd name="connsiteY3176" fmla="*/ 560236 h 687856"/>
              <a:gd name="connsiteX3177" fmla="*/ 1667663 w 4103409"/>
              <a:gd name="connsiteY3177" fmla="*/ 560270 h 687856"/>
              <a:gd name="connsiteX3178" fmla="*/ 1667704 w 4103409"/>
              <a:gd name="connsiteY3178" fmla="*/ 559986 h 687856"/>
              <a:gd name="connsiteX3179" fmla="*/ 1667663 w 4103409"/>
              <a:gd name="connsiteY3179" fmla="*/ 560019 h 687856"/>
              <a:gd name="connsiteX3180" fmla="*/ 1667705 w 4103409"/>
              <a:gd name="connsiteY3180" fmla="*/ 559734 h 687856"/>
              <a:gd name="connsiteX3181" fmla="*/ 1667663 w 4103409"/>
              <a:gd name="connsiteY3181" fmla="*/ 559767 h 687856"/>
              <a:gd name="connsiteX3182" fmla="*/ 1667704 w 4103409"/>
              <a:gd name="connsiteY3182" fmla="*/ 559483 h 687856"/>
              <a:gd name="connsiteX3183" fmla="*/ 1667663 w 4103409"/>
              <a:gd name="connsiteY3183" fmla="*/ 559516 h 687856"/>
              <a:gd name="connsiteX3184" fmla="*/ 1667705 w 4103409"/>
              <a:gd name="connsiteY3184" fmla="*/ 559231 h 687856"/>
              <a:gd name="connsiteX3185" fmla="*/ 1667663 w 4103409"/>
              <a:gd name="connsiteY3185" fmla="*/ 559264 h 687856"/>
              <a:gd name="connsiteX3186" fmla="*/ 1667704 w 4103409"/>
              <a:gd name="connsiteY3186" fmla="*/ 558980 h 687856"/>
              <a:gd name="connsiteX3187" fmla="*/ 1667663 w 4103409"/>
              <a:gd name="connsiteY3187" fmla="*/ 559013 h 687856"/>
              <a:gd name="connsiteX3188" fmla="*/ 1667705 w 4103409"/>
              <a:gd name="connsiteY3188" fmla="*/ 558727 h 687856"/>
              <a:gd name="connsiteX3189" fmla="*/ 1667663 w 4103409"/>
              <a:gd name="connsiteY3189" fmla="*/ 558761 h 687856"/>
              <a:gd name="connsiteX3190" fmla="*/ 1667705 w 4103409"/>
              <a:gd name="connsiteY3190" fmla="*/ 558475 h 687856"/>
              <a:gd name="connsiteX3191" fmla="*/ 1667663 w 4103409"/>
              <a:gd name="connsiteY3191" fmla="*/ 558509 h 687856"/>
              <a:gd name="connsiteX3192" fmla="*/ 1667704 w 4103409"/>
              <a:gd name="connsiteY3192" fmla="*/ 558225 h 687856"/>
              <a:gd name="connsiteX3193" fmla="*/ 1667663 w 4103409"/>
              <a:gd name="connsiteY3193" fmla="*/ 558258 h 687856"/>
              <a:gd name="connsiteX3194" fmla="*/ 1667705 w 4103409"/>
              <a:gd name="connsiteY3194" fmla="*/ 557972 h 687856"/>
              <a:gd name="connsiteX3195" fmla="*/ 1667663 w 4103409"/>
              <a:gd name="connsiteY3195" fmla="*/ 558006 h 687856"/>
              <a:gd name="connsiteX3196" fmla="*/ 1667704 w 4103409"/>
              <a:gd name="connsiteY3196" fmla="*/ 557722 h 687856"/>
              <a:gd name="connsiteX3197" fmla="*/ 1667663 w 4103409"/>
              <a:gd name="connsiteY3197" fmla="*/ 557755 h 687856"/>
              <a:gd name="connsiteX3198" fmla="*/ 1667705 w 4103409"/>
              <a:gd name="connsiteY3198" fmla="*/ 557469 h 687856"/>
              <a:gd name="connsiteX3199" fmla="*/ 1667663 w 4103409"/>
              <a:gd name="connsiteY3199" fmla="*/ 557503 h 687856"/>
              <a:gd name="connsiteX3200" fmla="*/ 1667704 w 4103409"/>
              <a:gd name="connsiteY3200" fmla="*/ 557219 h 687856"/>
              <a:gd name="connsiteX3201" fmla="*/ 1667663 w 4103409"/>
              <a:gd name="connsiteY3201" fmla="*/ 557252 h 687856"/>
              <a:gd name="connsiteX3202" fmla="*/ 1667705 w 4103409"/>
              <a:gd name="connsiteY3202" fmla="*/ 556966 h 687856"/>
              <a:gd name="connsiteX3203" fmla="*/ 1667663 w 4103409"/>
              <a:gd name="connsiteY3203" fmla="*/ 557000 h 687856"/>
              <a:gd name="connsiteX3204" fmla="*/ 1667704 w 4103409"/>
              <a:gd name="connsiteY3204" fmla="*/ 556716 h 687856"/>
              <a:gd name="connsiteX3205" fmla="*/ 1667663 w 4103409"/>
              <a:gd name="connsiteY3205" fmla="*/ 556749 h 687856"/>
              <a:gd name="connsiteX3206" fmla="*/ 1667705 w 4103409"/>
              <a:gd name="connsiteY3206" fmla="*/ 556464 h 687856"/>
              <a:gd name="connsiteX3207" fmla="*/ 1667663 w 4103409"/>
              <a:gd name="connsiteY3207" fmla="*/ 556497 h 687856"/>
              <a:gd name="connsiteX3208" fmla="*/ 1667704 w 4103409"/>
              <a:gd name="connsiteY3208" fmla="*/ 556213 h 687856"/>
              <a:gd name="connsiteX3209" fmla="*/ 1667663 w 4103409"/>
              <a:gd name="connsiteY3209" fmla="*/ 556246 h 687856"/>
              <a:gd name="connsiteX3210" fmla="*/ 1667705 w 4103409"/>
              <a:gd name="connsiteY3210" fmla="*/ 555961 h 687856"/>
              <a:gd name="connsiteX3211" fmla="*/ 1667663 w 4103409"/>
              <a:gd name="connsiteY3211" fmla="*/ 555994 h 687856"/>
              <a:gd name="connsiteX3212" fmla="*/ 1667704 w 4103409"/>
              <a:gd name="connsiteY3212" fmla="*/ 555710 h 687856"/>
              <a:gd name="connsiteX3213" fmla="*/ 1667663 w 4103409"/>
              <a:gd name="connsiteY3213" fmla="*/ 555743 h 687856"/>
              <a:gd name="connsiteX3214" fmla="*/ 1667705 w 4103409"/>
              <a:gd name="connsiteY3214" fmla="*/ 555457 h 687856"/>
              <a:gd name="connsiteX3215" fmla="*/ 1667663 w 4103409"/>
              <a:gd name="connsiteY3215" fmla="*/ 555491 h 687856"/>
              <a:gd name="connsiteX3216" fmla="*/ 1667704 w 4103409"/>
              <a:gd name="connsiteY3216" fmla="*/ 555207 h 687856"/>
              <a:gd name="connsiteX3217" fmla="*/ 1667663 w 4103409"/>
              <a:gd name="connsiteY3217" fmla="*/ 555240 h 687856"/>
              <a:gd name="connsiteX3218" fmla="*/ 1667705 w 4103409"/>
              <a:gd name="connsiteY3218" fmla="*/ 554954 h 687856"/>
              <a:gd name="connsiteX3219" fmla="*/ 1667663 w 4103409"/>
              <a:gd name="connsiteY3219" fmla="*/ 554988 h 687856"/>
              <a:gd name="connsiteX3220" fmla="*/ 1667705 w 4103409"/>
              <a:gd name="connsiteY3220" fmla="*/ 554702 h 687856"/>
              <a:gd name="connsiteX3221" fmla="*/ 1667663 w 4103409"/>
              <a:gd name="connsiteY3221" fmla="*/ 554736 h 687856"/>
              <a:gd name="connsiteX3222" fmla="*/ 1667704 w 4103409"/>
              <a:gd name="connsiteY3222" fmla="*/ 554452 h 687856"/>
              <a:gd name="connsiteX3223" fmla="*/ 1667663 w 4103409"/>
              <a:gd name="connsiteY3223" fmla="*/ 554485 h 687856"/>
              <a:gd name="connsiteX3224" fmla="*/ 1667705 w 4103409"/>
              <a:gd name="connsiteY3224" fmla="*/ 554199 h 687856"/>
              <a:gd name="connsiteX3225" fmla="*/ 1667663 w 4103409"/>
              <a:gd name="connsiteY3225" fmla="*/ 554233 h 687856"/>
              <a:gd name="connsiteX3226" fmla="*/ 1667704 w 4103409"/>
              <a:gd name="connsiteY3226" fmla="*/ 553949 h 687856"/>
              <a:gd name="connsiteX3227" fmla="*/ 1667663 w 4103409"/>
              <a:gd name="connsiteY3227" fmla="*/ 553982 h 687856"/>
              <a:gd name="connsiteX3228" fmla="*/ 1667705 w 4103409"/>
              <a:gd name="connsiteY3228" fmla="*/ 553696 h 687856"/>
              <a:gd name="connsiteX3229" fmla="*/ 1667663 w 4103409"/>
              <a:gd name="connsiteY3229" fmla="*/ 553730 h 687856"/>
              <a:gd name="connsiteX3230" fmla="*/ 1667704 w 4103409"/>
              <a:gd name="connsiteY3230" fmla="*/ 553446 h 687856"/>
              <a:gd name="connsiteX3231" fmla="*/ 1667663 w 4103409"/>
              <a:gd name="connsiteY3231" fmla="*/ 553479 h 687856"/>
              <a:gd name="connsiteX3232" fmla="*/ 1667705 w 4103409"/>
              <a:gd name="connsiteY3232" fmla="*/ 553194 h 687856"/>
              <a:gd name="connsiteX3233" fmla="*/ 1667663 w 4103409"/>
              <a:gd name="connsiteY3233" fmla="*/ 553227 h 687856"/>
              <a:gd name="connsiteX3234" fmla="*/ 1667704 w 4103409"/>
              <a:gd name="connsiteY3234" fmla="*/ 552943 h 687856"/>
              <a:gd name="connsiteX3235" fmla="*/ 1667663 w 4103409"/>
              <a:gd name="connsiteY3235" fmla="*/ 552976 h 687856"/>
              <a:gd name="connsiteX3236" fmla="*/ 1667705 w 4103409"/>
              <a:gd name="connsiteY3236" fmla="*/ 552690 h 687856"/>
              <a:gd name="connsiteX3237" fmla="*/ 1667663 w 4103409"/>
              <a:gd name="connsiteY3237" fmla="*/ 552724 h 687856"/>
              <a:gd name="connsiteX3238" fmla="*/ 1667705 w 4103409"/>
              <a:gd name="connsiteY3238" fmla="*/ 552438 h 687856"/>
              <a:gd name="connsiteX3239" fmla="*/ 1667663 w 4103409"/>
              <a:gd name="connsiteY3239" fmla="*/ 552472 h 687856"/>
              <a:gd name="connsiteX3240" fmla="*/ 1667704 w 4103409"/>
              <a:gd name="connsiteY3240" fmla="*/ 552188 h 687856"/>
              <a:gd name="connsiteX3241" fmla="*/ 1667663 w 4103409"/>
              <a:gd name="connsiteY3241" fmla="*/ 552221 h 687856"/>
              <a:gd name="connsiteX3242" fmla="*/ 1667705 w 4103409"/>
              <a:gd name="connsiteY3242" fmla="*/ 551935 h 687856"/>
              <a:gd name="connsiteX3243" fmla="*/ 1667663 w 4103409"/>
              <a:gd name="connsiteY3243" fmla="*/ 551969 h 687856"/>
              <a:gd name="connsiteX3244" fmla="*/ 1667704 w 4103409"/>
              <a:gd name="connsiteY3244" fmla="*/ 551685 h 687856"/>
              <a:gd name="connsiteX3245" fmla="*/ 1667663 w 4103409"/>
              <a:gd name="connsiteY3245" fmla="*/ 551718 h 687856"/>
              <a:gd name="connsiteX3246" fmla="*/ 1667705 w 4103409"/>
              <a:gd name="connsiteY3246" fmla="*/ 551432 h 687856"/>
              <a:gd name="connsiteX3247" fmla="*/ 1667663 w 4103409"/>
              <a:gd name="connsiteY3247" fmla="*/ 551466 h 687856"/>
              <a:gd name="connsiteX3248" fmla="*/ 1667704 w 4103409"/>
              <a:gd name="connsiteY3248" fmla="*/ 551182 h 687856"/>
              <a:gd name="connsiteX3249" fmla="*/ 1667663 w 4103409"/>
              <a:gd name="connsiteY3249" fmla="*/ 551215 h 687856"/>
              <a:gd name="connsiteX3250" fmla="*/ 1667705 w 4103409"/>
              <a:gd name="connsiteY3250" fmla="*/ 550930 h 687856"/>
              <a:gd name="connsiteX3251" fmla="*/ 1667663 w 4103409"/>
              <a:gd name="connsiteY3251" fmla="*/ 550963 h 687856"/>
              <a:gd name="connsiteX3252" fmla="*/ 1667704 w 4103409"/>
              <a:gd name="connsiteY3252" fmla="*/ 550679 h 687856"/>
              <a:gd name="connsiteX3253" fmla="*/ 1667663 w 4103409"/>
              <a:gd name="connsiteY3253" fmla="*/ 550712 h 687856"/>
              <a:gd name="connsiteX3254" fmla="*/ 1667705 w 4103409"/>
              <a:gd name="connsiteY3254" fmla="*/ 550426 h 687856"/>
              <a:gd name="connsiteX3255" fmla="*/ 1667663 w 4103409"/>
              <a:gd name="connsiteY3255" fmla="*/ 550460 h 687856"/>
              <a:gd name="connsiteX3256" fmla="*/ 1667704 w 4103409"/>
              <a:gd name="connsiteY3256" fmla="*/ 550176 h 687856"/>
              <a:gd name="connsiteX3257" fmla="*/ 1667663 w 4103409"/>
              <a:gd name="connsiteY3257" fmla="*/ 550209 h 687856"/>
              <a:gd name="connsiteX3258" fmla="*/ 1667705 w 4103409"/>
              <a:gd name="connsiteY3258" fmla="*/ 549923 h 687856"/>
              <a:gd name="connsiteX3259" fmla="*/ 1667663 w 4103409"/>
              <a:gd name="connsiteY3259" fmla="*/ 549957 h 687856"/>
              <a:gd name="connsiteX3260" fmla="*/ 1667704 w 4103409"/>
              <a:gd name="connsiteY3260" fmla="*/ 549673 h 687856"/>
              <a:gd name="connsiteX3261" fmla="*/ 1667663 w 4103409"/>
              <a:gd name="connsiteY3261" fmla="*/ 549706 h 687856"/>
              <a:gd name="connsiteX3262" fmla="*/ 1667705 w 4103409"/>
              <a:gd name="connsiteY3262" fmla="*/ 549420 h 687856"/>
              <a:gd name="connsiteX3263" fmla="*/ 1667663 w 4103409"/>
              <a:gd name="connsiteY3263" fmla="*/ 549454 h 687856"/>
              <a:gd name="connsiteX3264" fmla="*/ 1667704 w 4103409"/>
              <a:gd name="connsiteY3264" fmla="*/ 549170 h 687856"/>
              <a:gd name="connsiteX3265" fmla="*/ 1667663 w 4103409"/>
              <a:gd name="connsiteY3265" fmla="*/ 549203 h 687856"/>
              <a:gd name="connsiteX3266" fmla="*/ 1667705 w 4103409"/>
              <a:gd name="connsiteY3266" fmla="*/ 548917 h 687856"/>
              <a:gd name="connsiteX3267" fmla="*/ 1667663 w 4103409"/>
              <a:gd name="connsiteY3267" fmla="*/ 548951 h 687856"/>
              <a:gd name="connsiteX3268" fmla="*/ 1667705 w 4103409"/>
              <a:gd name="connsiteY3268" fmla="*/ 548665 h 687856"/>
              <a:gd name="connsiteX3269" fmla="*/ 1667663 w 4103409"/>
              <a:gd name="connsiteY3269" fmla="*/ 548699 h 687856"/>
              <a:gd name="connsiteX3270" fmla="*/ 1667704 w 4103409"/>
              <a:gd name="connsiteY3270" fmla="*/ 548415 h 687856"/>
              <a:gd name="connsiteX3271" fmla="*/ 1667663 w 4103409"/>
              <a:gd name="connsiteY3271" fmla="*/ 548448 h 687856"/>
              <a:gd name="connsiteX3272" fmla="*/ 1667705 w 4103409"/>
              <a:gd name="connsiteY3272" fmla="*/ 548162 h 687856"/>
              <a:gd name="connsiteX3273" fmla="*/ 1667663 w 4103409"/>
              <a:gd name="connsiteY3273" fmla="*/ 548196 h 687856"/>
              <a:gd name="connsiteX3274" fmla="*/ 1667704 w 4103409"/>
              <a:gd name="connsiteY3274" fmla="*/ 547912 h 687856"/>
              <a:gd name="connsiteX3275" fmla="*/ 1667663 w 4103409"/>
              <a:gd name="connsiteY3275" fmla="*/ 547945 h 687856"/>
              <a:gd name="connsiteX3276" fmla="*/ 1667705 w 4103409"/>
              <a:gd name="connsiteY3276" fmla="*/ 547659 h 687856"/>
              <a:gd name="connsiteX3277" fmla="*/ 1667663 w 4103409"/>
              <a:gd name="connsiteY3277" fmla="*/ 547693 h 687856"/>
              <a:gd name="connsiteX3278" fmla="*/ 1667704 w 4103409"/>
              <a:gd name="connsiteY3278" fmla="*/ 547409 h 687856"/>
              <a:gd name="connsiteX3279" fmla="*/ 1667663 w 4103409"/>
              <a:gd name="connsiteY3279" fmla="*/ 547442 h 687856"/>
              <a:gd name="connsiteX3280" fmla="*/ 1667705 w 4103409"/>
              <a:gd name="connsiteY3280" fmla="*/ 547156 h 687856"/>
              <a:gd name="connsiteX3281" fmla="*/ 1667663 w 4103409"/>
              <a:gd name="connsiteY3281" fmla="*/ 547190 h 687856"/>
              <a:gd name="connsiteX3282" fmla="*/ 1667705 w 4103409"/>
              <a:gd name="connsiteY3282" fmla="*/ 546905 h 687856"/>
              <a:gd name="connsiteX3283" fmla="*/ 1667663 w 4103409"/>
              <a:gd name="connsiteY3283" fmla="*/ 546938 h 687856"/>
              <a:gd name="connsiteX3284" fmla="*/ 1667704 w 4103409"/>
              <a:gd name="connsiteY3284" fmla="*/ 546654 h 687856"/>
              <a:gd name="connsiteX3285" fmla="*/ 1667663 w 4103409"/>
              <a:gd name="connsiteY3285" fmla="*/ 546687 h 687856"/>
              <a:gd name="connsiteX3286" fmla="*/ 1667705 w 4103409"/>
              <a:gd name="connsiteY3286" fmla="*/ 546401 h 687856"/>
              <a:gd name="connsiteX3287" fmla="*/ 1667663 w 4103409"/>
              <a:gd name="connsiteY3287" fmla="*/ 546435 h 687856"/>
              <a:gd name="connsiteX3288" fmla="*/ 1667704 w 4103409"/>
              <a:gd name="connsiteY3288" fmla="*/ 546151 h 687856"/>
              <a:gd name="connsiteX3289" fmla="*/ 1667663 w 4103409"/>
              <a:gd name="connsiteY3289" fmla="*/ 546184 h 687856"/>
              <a:gd name="connsiteX3290" fmla="*/ 1667705 w 4103409"/>
              <a:gd name="connsiteY3290" fmla="*/ 545898 h 687856"/>
              <a:gd name="connsiteX3291" fmla="*/ 1667663 w 4103409"/>
              <a:gd name="connsiteY3291" fmla="*/ 545932 h 687856"/>
              <a:gd name="connsiteX3292" fmla="*/ 1667704 w 4103409"/>
              <a:gd name="connsiteY3292" fmla="*/ 545648 h 687856"/>
              <a:gd name="connsiteX3293" fmla="*/ 1667663 w 4103409"/>
              <a:gd name="connsiteY3293" fmla="*/ 545681 h 687856"/>
              <a:gd name="connsiteX3294" fmla="*/ 1667705 w 4103409"/>
              <a:gd name="connsiteY3294" fmla="*/ 545395 h 687856"/>
              <a:gd name="connsiteX3295" fmla="*/ 1667663 w 4103409"/>
              <a:gd name="connsiteY3295" fmla="*/ 545429 h 687856"/>
              <a:gd name="connsiteX3296" fmla="*/ 1667704 w 4103409"/>
              <a:gd name="connsiteY3296" fmla="*/ 545145 h 687856"/>
              <a:gd name="connsiteX3297" fmla="*/ 1667663 w 4103409"/>
              <a:gd name="connsiteY3297" fmla="*/ 545178 h 687856"/>
              <a:gd name="connsiteX3298" fmla="*/ 1667705 w 4103409"/>
              <a:gd name="connsiteY3298" fmla="*/ 544892 h 687856"/>
              <a:gd name="connsiteX3299" fmla="*/ 1667663 w 4103409"/>
              <a:gd name="connsiteY3299" fmla="*/ 544926 h 687856"/>
              <a:gd name="connsiteX3300" fmla="*/ 1667705 w 4103409"/>
              <a:gd name="connsiteY3300" fmla="*/ 544642 h 687856"/>
              <a:gd name="connsiteX3301" fmla="*/ 1667663 w 4103409"/>
              <a:gd name="connsiteY3301" fmla="*/ 544675 h 687856"/>
              <a:gd name="connsiteX3302" fmla="*/ 1667705 w 4103409"/>
              <a:gd name="connsiteY3302" fmla="*/ 544390 h 687856"/>
              <a:gd name="connsiteX3303" fmla="*/ 1667663 w 4103409"/>
              <a:gd name="connsiteY3303" fmla="*/ 544423 h 687856"/>
              <a:gd name="connsiteX3304" fmla="*/ 1667705 w 4103409"/>
              <a:gd name="connsiteY3304" fmla="*/ 544139 h 687856"/>
              <a:gd name="connsiteX3305" fmla="*/ 1667663 w 4103409"/>
              <a:gd name="connsiteY3305" fmla="*/ 544172 h 687856"/>
              <a:gd name="connsiteX3306" fmla="*/ 1667705 w 4103409"/>
              <a:gd name="connsiteY3306" fmla="*/ 543887 h 687856"/>
              <a:gd name="connsiteX3307" fmla="*/ 1667663 w 4103409"/>
              <a:gd name="connsiteY3307" fmla="*/ 543920 h 687856"/>
              <a:gd name="connsiteX3308" fmla="*/ 1682690 w 4103409"/>
              <a:gd name="connsiteY3308" fmla="*/ 439978 h 687856"/>
              <a:gd name="connsiteX3309" fmla="*/ 1759916 w 4103409"/>
              <a:gd name="connsiteY3309" fmla="*/ 419524 h 687856"/>
              <a:gd name="connsiteX3310" fmla="*/ 1790353 w 4103409"/>
              <a:gd name="connsiteY3310" fmla="*/ 209891 h 687856"/>
              <a:gd name="connsiteX3311" fmla="*/ 1719008 w 4103409"/>
              <a:gd name="connsiteY3311" fmla="*/ 209891 h 687856"/>
              <a:gd name="connsiteX3312" fmla="*/ 1719044 w 4103409"/>
              <a:gd name="connsiteY3312" fmla="*/ 209639 h 687856"/>
              <a:gd name="connsiteX3313" fmla="*/ 1719008 w 4103409"/>
              <a:gd name="connsiteY3313" fmla="*/ 209639 h 687856"/>
              <a:gd name="connsiteX3314" fmla="*/ 1719044 w 4103409"/>
              <a:gd name="connsiteY3314" fmla="*/ 209388 h 687856"/>
              <a:gd name="connsiteX3315" fmla="*/ 1719008 w 4103409"/>
              <a:gd name="connsiteY3315" fmla="*/ 209388 h 687856"/>
              <a:gd name="connsiteX3316" fmla="*/ 1719044 w 4103409"/>
              <a:gd name="connsiteY3316" fmla="*/ 209136 h 687856"/>
              <a:gd name="connsiteX3317" fmla="*/ 1719008 w 4103409"/>
              <a:gd name="connsiteY3317" fmla="*/ 209136 h 687856"/>
              <a:gd name="connsiteX3318" fmla="*/ 1719044 w 4103409"/>
              <a:gd name="connsiteY3318" fmla="*/ 208885 h 687856"/>
              <a:gd name="connsiteX3319" fmla="*/ 1719008 w 4103409"/>
              <a:gd name="connsiteY3319" fmla="*/ 208885 h 687856"/>
              <a:gd name="connsiteX3320" fmla="*/ 1719044 w 4103409"/>
              <a:gd name="connsiteY3320" fmla="*/ 208633 h 687856"/>
              <a:gd name="connsiteX3321" fmla="*/ 1719008 w 4103409"/>
              <a:gd name="connsiteY3321" fmla="*/ 208633 h 687856"/>
              <a:gd name="connsiteX3322" fmla="*/ 1719044 w 4103409"/>
              <a:gd name="connsiteY3322" fmla="*/ 208382 h 687856"/>
              <a:gd name="connsiteX3323" fmla="*/ 1719008 w 4103409"/>
              <a:gd name="connsiteY3323" fmla="*/ 208382 h 687856"/>
              <a:gd name="connsiteX3324" fmla="*/ 1719044 w 4103409"/>
              <a:gd name="connsiteY3324" fmla="*/ 208130 h 687856"/>
              <a:gd name="connsiteX3325" fmla="*/ 1719008 w 4103409"/>
              <a:gd name="connsiteY3325" fmla="*/ 208130 h 687856"/>
              <a:gd name="connsiteX3326" fmla="*/ 1719044 w 4103409"/>
              <a:gd name="connsiteY3326" fmla="*/ 207879 h 687856"/>
              <a:gd name="connsiteX3327" fmla="*/ 1719008 w 4103409"/>
              <a:gd name="connsiteY3327" fmla="*/ 207879 h 687856"/>
              <a:gd name="connsiteX3328" fmla="*/ 1719044 w 4103409"/>
              <a:gd name="connsiteY3328" fmla="*/ 207627 h 687856"/>
              <a:gd name="connsiteX3329" fmla="*/ 1719008 w 4103409"/>
              <a:gd name="connsiteY3329" fmla="*/ 207627 h 687856"/>
              <a:gd name="connsiteX3330" fmla="*/ 1719044 w 4103409"/>
              <a:gd name="connsiteY3330" fmla="*/ 207376 h 687856"/>
              <a:gd name="connsiteX3331" fmla="*/ 1719008 w 4103409"/>
              <a:gd name="connsiteY3331" fmla="*/ 207376 h 687856"/>
              <a:gd name="connsiteX3332" fmla="*/ 1719044 w 4103409"/>
              <a:gd name="connsiteY3332" fmla="*/ 207124 h 687856"/>
              <a:gd name="connsiteX3333" fmla="*/ 1719008 w 4103409"/>
              <a:gd name="connsiteY3333" fmla="*/ 207124 h 687856"/>
              <a:gd name="connsiteX3334" fmla="*/ 1719044 w 4103409"/>
              <a:gd name="connsiteY3334" fmla="*/ 206873 h 687856"/>
              <a:gd name="connsiteX3335" fmla="*/ 1719008 w 4103409"/>
              <a:gd name="connsiteY3335" fmla="*/ 206873 h 687856"/>
              <a:gd name="connsiteX3336" fmla="*/ 1719044 w 4103409"/>
              <a:gd name="connsiteY3336" fmla="*/ 206621 h 687856"/>
              <a:gd name="connsiteX3337" fmla="*/ 1719008 w 4103409"/>
              <a:gd name="connsiteY3337" fmla="*/ 206621 h 687856"/>
              <a:gd name="connsiteX3338" fmla="*/ 1719044 w 4103409"/>
              <a:gd name="connsiteY3338" fmla="*/ 206369 h 687856"/>
              <a:gd name="connsiteX3339" fmla="*/ 1719008 w 4103409"/>
              <a:gd name="connsiteY3339" fmla="*/ 206369 h 687856"/>
              <a:gd name="connsiteX3340" fmla="*/ 1719044 w 4103409"/>
              <a:gd name="connsiteY3340" fmla="*/ 206118 h 687856"/>
              <a:gd name="connsiteX3341" fmla="*/ 1719008 w 4103409"/>
              <a:gd name="connsiteY3341" fmla="*/ 206118 h 687856"/>
              <a:gd name="connsiteX3342" fmla="*/ 1719044 w 4103409"/>
              <a:gd name="connsiteY3342" fmla="*/ 205866 h 687856"/>
              <a:gd name="connsiteX3343" fmla="*/ 1719008 w 4103409"/>
              <a:gd name="connsiteY3343" fmla="*/ 205866 h 687856"/>
              <a:gd name="connsiteX3344" fmla="*/ 1719044 w 4103409"/>
              <a:gd name="connsiteY3344" fmla="*/ 205615 h 687856"/>
              <a:gd name="connsiteX3345" fmla="*/ 1719008 w 4103409"/>
              <a:gd name="connsiteY3345" fmla="*/ 205615 h 687856"/>
              <a:gd name="connsiteX3346" fmla="*/ 1719044 w 4103409"/>
              <a:gd name="connsiteY3346" fmla="*/ 205363 h 687856"/>
              <a:gd name="connsiteX3347" fmla="*/ 1719008 w 4103409"/>
              <a:gd name="connsiteY3347" fmla="*/ 205363 h 687856"/>
              <a:gd name="connsiteX3348" fmla="*/ 1719044 w 4103409"/>
              <a:gd name="connsiteY3348" fmla="*/ 205112 h 687856"/>
              <a:gd name="connsiteX3349" fmla="*/ 1719008 w 4103409"/>
              <a:gd name="connsiteY3349" fmla="*/ 205112 h 687856"/>
              <a:gd name="connsiteX3350" fmla="*/ 1719044 w 4103409"/>
              <a:gd name="connsiteY3350" fmla="*/ 204860 h 687856"/>
              <a:gd name="connsiteX3351" fmla="*/ 1719008 w 4103409"/>
              <a:gd name="connsiteY3351" fmla="*/ 204860 h 687856"/>
              <a:gd name="connsiteX3352" fmla="*/ 1719044 w 4103409"/>
              <a:gd name="connsiteY3352" fmla="*/ 204609 h 687856"/>
              <a:gd name="connsiteX3353" fmla="*/ 1719008 w 4103409"/>
              <a:gd name="connsiteY3353" fmla="*/ 204609 h 687856"/>
              <a:gd name="connsiteX3354" fmla="*/ 1719044 w 4103409"/>
              <a:gd name="connsiteY3354" fmla="*/ 204357 h 687856"/>
              <a:gd name="connsiteX3355" fmla="*/ 1719008 w 4103409"/>
              <a:gd name="connsiteY3355" fmla="*/ 204357 h 687856"/>
              <a:gd name="connsiteX3356" fmla="*/ 1719044 w 4103409"/>
              <a:gd name="connsiteY3356" fmla="*/ 204105 h 687856"/>
              <a:gd name="connsiteX3357" fmla="*/ 1719008 w 4103409"/>
              <a:gd name="connsiteY3357" fmla="*/ 204105 h 687856"/>
              <a:gd name="connsiteX3358" fmla="*/ 1719044 w 4103409"/>
              <a:gd name="connsiteY3358" fmla="*/ 203854 h 687856"/>
              <a:gd name="connsiteX3359" fmla="*/ 1719008 w 4103409"/>
              <a:gd name="connsiteY3359" fmla="*/ 203854 h 687856"/>
              <a:gd name="connsiteX3360" fmla="*/ 1719044 w 4103409"/>
              <a:gd name="connsiteY3360" fmla="*/ 203602 h 687856"/>
              <a:gd name="connsiteX3361" fmla="*/ 1719008 w 4103409"/>
              <a:gd name="connsiteY3361" fmla="*/ 203602 h 687856"/>
              <a:gd name="connsiteX3362" fmla="*/ 1719044 w 4103409"/>
              <a:gd name="connsiteY3362" fmla="*/ 203351 h 687856"/>
              <a:gd name="connsiteX3363" fmla="*/ 1719008 w 4103409"/>
              <a:gd name="connsiteY3363" fmla="*/ 203351 h 687856"/>
              <a:gd name="connsiteX3364" fmla="*/ 1719044 w 4103409"/>
              <a:gd name="connsiteY3364" fmla="*/ 203099 h 687856"/>
              <a:gd name="connsiteX3365" fmla="*/ 1719008 w 4103409"/>
              <a:gd name="connsiteY3365" fmla="*/ 203099 h 687856"/>
              <a:gd name="connsiteX3366" fmla="*/ 1719044 w 4103409"/>
              <a:gd name="connsiteY3366" fmla="*/ 202848 h 687856"/>
              <a:gd name="connsiteX3367" fmla="*/ 1719008 w 4103409"/>
              <a:gd name="connsiteY3367" fmla="*/ 202848 h 687856"/>
              <a:gd name="connsiteX3368" fmla="*/ 1719044 w 4103409"/>
              <a:gd name="connsiteY3368" fmla="*/ 202596 h 687856"/>
              <a:gd name="connsiteX3369" fmla="*/ 1719008 w 4103409"/>
              <a:gd name="connsiteY3369" fmla="*/ 202596 h 687856"/>
              <a:gd name="connsiteX3370" fmla="*/ 1719044 w 4103409"/>
              <a:gd name="connsiteY3370" fmla="*/ 202345 h 687856"/>
              <a:gd name="connsiteX3371" fmla="*/ 1719008 w 4103409"/>
              <a:gd name="connsiteY3371" fmla="*/ 202345 h 687856"/>
              <a:gd name="connsiteX3372" fmla="*/ 1719044 w 4103409"/>
              <a:gd name="connsiteY3372" fmla="*/ 202093 h 687856"/>
              <a:gd name="connsiteX3373" fmla="*/ 1719008 w 4103409"/>
              <a:gd name="connsiteY3373" fmla="*/ 202093 h 687856"/>
              <a:gd name="connsiteX3374" fmla="*/ 1719044 w 4103409"/>
              <a:gd name="connsiteY3374" fmla="*/ 201842 h 687856"/>
              <a:gd name="connsiteX3375" fmla="*/ 1719008 w 4103409"/>
              <a:gd name="connsiteY3375" fmla="*/ 201842 h 687856"/>
              <a:gd name="connsiteX3376" fmla="*/ 1719044 w 4103409"/>
              <a:gd name="connsiteY3376" fmla="*/ 201590 h 687856"/>
              <a:gd name="connsiteX3377" fmla="*/ 1719008 w 4103409"/>
              <a:gd name="connsiteY3377" fmla="*/ 201590 h 687856"/>
              <a:gd name="connsiteX3378" fmla="*/ 1719044 w 4103409"/>
              <a:gd name="connsiteY3378" fmla="*/ 201339 h 687856"/>
              <a:gd name="connsiteX3379" fmla="*/ 1719008 w 4103409"/>
              <a:gd name="connsiteY3379" fmla="*/ 201339 h 687856"/>
              <a:gd name="connsiteX3380" fmla="*/ 1719044 w 4103409"/>
              <a:gd name="connsiteY3380" fmla="*/ 201087 h 687856"/>
              <a:gd name="connsiteX3381" fmla="*/ 1719008 w 4103409"/>
              <a:gd name="connsiteY3381" fmla="*/ 201087 h 687856"/>
              <a:gd name="connsiteX3382" fmla="*/ 1719044 w 4103409"/>
              <a:gd name="connsiteY3382" fmla="*/ 200836 h 687856"/>
              <a:gd name="connsiteX3383" fmla="*/ 1719008 w 4103409"/>
              <a:gd name="connsiteY3383" fmla="*/ 200836 h 687856"/>
              <a:gd name="connsiteX3384" fmla="*/ 1719044 w 4103409"/>
              <a:gd name="connsiteY3384" fmla="*/ 200584 h 687856"/>
              <a:gd name="connsiteX3385" fmla="*/ 1719008 w 4103409"/>
              <a:gd name="connsiteY3385" fmla="*/ 200584 h 687856"/>
              <a:gd name="connsiteX3386" fmla="*/ 1719044 w 4103409"/>
              <a:gd name="connsiteY3386" fmla="*/ 200332 h 687856"/>
              <a:gd name="connsiteX3387" fmla="*/ 1719008 w 4103409"/>
              <a:gd name="connsiteY3387" fmla="*/ 200332 h 687856"/>
              <a:gd name="connsiteX3388" fmla="*/ 1719044 w 4103409"/>
              <a:gd name="connsiteY3388" fmla="*/ 200081 h 687856"/>
              <a:gd name="connsiteX3389" fmla="*/ 1719008 w 4103409"/>
              <a:gd name="connsiteY3389" fmla="*/ 200081 h 687856"/>
              <a:gd name="connsiteX3390" fmla="*/ 1719044 w 4103409"/>
              <a:gd name="connsiteY3390" fmla="*/ 199829 h 687856"/>
              <a:gd name="connsiteX3391" fmla="*/ 1719008 w 4103409"/>
              <a:gd name="connsiteY3391" fmla="*/ 199829 h 687856"/>
              <a:gd name="connsiteX3392" fmla="*/ 1719044 w 4103409"/>
              <a:gd name="connsiteY3392" fmla="*/ 199578 h 687856"/>
              <a:gd name="connsiteX3393" fmla="*/ 1719008 w 4103409"/>
              <a:gd name="connsiteY3393" fmla="*/ 199578 h 687856"/>
              <a:gd name="connsiteX3394" fmla="*/ 1719044 w 4103409"/>
              <a:gd name="connsiteY3394" fmla="*/ 199326 h 687856"/>
              <a:gd name="connsiteX3395" fmla="*/ 1719008 w 4103409"/>
              <a:gd name="connsiteY3395" fmla="*/ 199326 h 687856"/>
              <a:gd name="connsiteX3396" fmla="*/ 1719044 w 4103409"/>
              <a:gd name="connsiteY3396" fmla="*/ 199075 h 687856"/>
              <a:gd name="connsiteX3397" fmla="*/ 1719008 w 4103409"/>
              <a:gd name="connsiteY3397" fmla="*/ 199075 h 687856"/>
              <a:gd name="connsiteX3398" fmla="*/ 1719044 w 4103409"/>
              <a:gd name="connsiteY3398" fmla="*/ 198823 h 687856"/>
              <a:gd name="connsiteX3399" fmla="*/ 1719008 w 4103409"/>
              <a:gd name="connsiteY3399" fmla="*/ 198823 h 687856"/>
              <a:gd name="connsiteX3400" fmla="*/ 1719044 w 4103409"/>
              <a:gd name="connsiteY3400" fmla="*/ 198572 h 687856"/>
              <a:gd name="connsiteX3401" fmla="*/ 1719008 w 4103409"/>
              <a:gd name="connsiteY3401" fmla="*/ 198572 h 687856"/>
              <a:gd name="connsiteX3402" fmla="*/ 1719044 w 4103409"/>
              <a:gd name="connsiteY3402" fmla="*/ 198320 h 687856"/>
              <a:gd name="connsiteX3403" fmla="*/ 1719008 w 4103409"/>
              <a:gd name="connsiteY3403" fmla="*/ 198320 h 687856"/>
              <a:gd name="connsiteX3404" fmla="*/ 1719044 w 4103409"/>
              <a:gd name="connsiteY3404" fmla="*/ 198068 h 687856"/>
              <a:gd name="connsiteX3405" fmla="*/ 1719008 w 4103409"/>
              <a:gd name="connsiteY3405" fmla="*/ 198068 h 687856"/>
              <a:gd name="connsiteX3406" fmla="*/ 1719044 w 4103409"/>
              <a:gd name="connsiteY3406" fmla="*/ 197817 h 687856"/>
              <a:gd name="connsiteX3407" fmla="*/ 1719008 w 4103409"/>
              <a:gd name="connsiteY3407" fmla="*/ 197817 h 687856"/>
              <a:gd name="connsiteX3408" fmla="*/ 1719044 w 4103409"/>
              <a:gd name="connsiteY3408" fmla="*/ 197565 h 687856"/>
              <a:gd name="connsiteX3409" fmla="*/ 1719008 w 4103409"/>
              <a:gd name="connsiteY3409" fmla="*/ 197565 h 687856"/>
              <a:gd name="connsiteX3410" fmla="*/ 1719044 w 4103409"/>
              <a:gd name="connsiteY3410" fmla="*/ 197314 h 687856"/>
              <a:gd name="connsiteX3411" fmla="*/ 1719008 w 4103409"/>
              <a:gd name="connsiteY3411" fmla="*/ 197314 h 687856"/>
              <a:gd name="connsiteX3412" fmla="*/ 1719044 w 4103409"/>
              <a:gd name="connsiteY3412" fmla="*/ 197062 h 687856"/>
              <a:gd name="connsiteX3413" fmla="*/ 1719008 w 4103409"/>
              <a:gd name="connsiteY3413" fmla="*/ 197062 h 687856"/>
              <a:gd name="connsiteX3414" fmla="*/ 1719044 w 4103409"/>
              <a:gd name="connsiteY3414" fmla="*/ 196811 h 687856"/>
              <a:gd name="connsiteX3415" fmla="*/ 1719008 w 4103409"/>
              <a:gd name="connsiteY3415" fmla="*/ 196811 h 687856"/>
              <a:gd name="connsiteX3416" fmla="*/ 1719044 w 4103409"/>
              <a:gd name="connsiteY3416" fmla="*/ 196559 h 687856"/>
              <a:gd name="connsiteX3417" fmla="*/ 1719008 w 4103409"/>
              <a:gd name="connsiteY3417" fmla="*/ 196559 h 687856"/>
              <a:gd name="connsiteX3418" fmla="*/ 1719044 w 4103409"/>
              <a:gd name="connsiteY3418" fmla="*/ 196308 h 687856"/>
              <a:gd name="connsiteX3419" fmla="*/ 1719008 w 4103409"/>
              <a:gd name="connsiteY3419" fmla="*/ 196308 h 687856"/>
              <a:gd name="connsiteX3420" fmla="*/ 1719044 w 4103409"/>
              <a:gd name="connsiteY3420" fmla="*/ 196056 h 687856"/>
              <a:gd name="connsiteX3421" fmla="*/ 1719008 w 4103409"/>
              <a:gd name="connsiteY3421" fmla="*/ 196056 h 687856"/>
              <a:gd name="connsiteX3422" fmla="*/ 1719044 w 4103409"/>
              <a:gd name="connsiteY3422" fmla="*/ 195805 h 687856"/>
              <a:gd name="connsiteX3423" fmla="*/ 1719008 w 4103409"/>
              <a:gd name="connsiteY3423" fmla="*/ 195805 h 687856"/>
              <a:gd name="connsiteX3424" fmla="*/ 1719044 w 4103409"/>
              <a:gd name="connsiteY3424" fmla="*/ 195553 h 687856"/>
              <a:gd name="connsiteX3425" fmla="*/ 1719008 w 4103409"/>
              <a:gd name="connsiteY3425" fmla="*/ 195553 h 687856"/>
              <a:gd name="connsiteX3426" fmla="*/ 1719044 w 4103409"/>
              <a:gd name="connsiteY3426" fmla="*/ 195302 h 687856"/>
              <a:gd name="connsiteX3427" fmla="*/ 1719008 w 4103409"/>
              <a:gd name="connsiteY3427" fmla="*/ 195302 h 687856"/>
              <a:gd name="connsiteX3428" fmla="*/ 1719044 w 4103409"/>
              <a:gd name="connsiteY3428" fmla="*/ 195050 h 687856"/>
              <a:gd name="connsiteX3429" fmla="*/ 1719008 w 4103409"/>
              <a:gd name="connsiteY3429" fmla="*/ 195050 h 687856"/>
              <a:gd name="connsiteX3430" fmla="*/ 1719044 w 4103409"/>
              <a:gd name="connsiteY3430" fmla="*/ 194799 h 687856"/>
              <a:gd name="connsiteX3431" fmla="*/ 1719008 w 4103409"/>
              <a:gd name="connsiteY3431" fmla="*/ 194799 h 687856"/>
              <a:gd name="connsiteX3432" fmla="*/ 1719044 w 4103409"/>
              <a:gd name="connsiteY3432" fmla="*/ 194547 h 687856"/>
              <a:gd name="connsiteX3433" fmla="*/ 1719008 w 4103409"/>
              <a:gd name="connsiteY3433" fmla="*/ 194547 h 687856"/>
              <a:gd name="connsiteX3434" fmla="*/ 1719044 w 4103409"/>
              <a:gd name="connsiteY3434" fmla="*/ 194295 h 687856"/>
              <a:gd name="connsiteX3435" fmla="*/ 1719008 w 4103409"/>
              <a:gd name="connsiteY3435" fmla="*/ 194295 h 687856"/>
              <a:gd name="connsiteX3436" fmla="*/ 1719044 w 4103409"/>
              <a:gd name="connsiteY3436" fmla="*/ 194044 h 687856"/>
              <a:gd name="connsiteX3437" fmla="*/ 1719008 w 4103409"/>
              <a:gd name="connsiteY3437" fmla="*/ 194044 h 687856"/>
              <a:gd name="connsiteX3438" fmla="*/ 1719044 w 4103409"/>
              <a:gd name="connsiteY3438" fmla="*/ 193792 h 687856"/>
              <a:gd name="connsiteX3439" fmla="*/ 1719008 w 4103409"/>
              <a:gd name="connsiteY3439" fmla="*/ 193792 h 687856"/>
              <a:gd name="connsiteX3440" fmla="*/ 1719044 w 4103409"/>
              <a:gd name="connsiteY3440" fmla="*/ 193541 h 687856"/>
              <a:gd name="connsiteX3441" fmla="*/ 1719008 w 4103409"/>
              <a:gd name="connsiteY3441" fmla="*/ 193541 h 687856"/>
              <a:gd name="connsiteX3442" fmla="*/ 1719044 w 4103409"/>
              <a:gd name="connsiteY3442" fmla="*/ 193289 h 687856"/>
              <a:gd name="connsiteX3443" fmla="*/ 1719008 w 4103409"/>
              <a:gd name="connsiteY3443" fmla="*/ 193289 h 687856"/>
              <a:gd name="connsiteX3444" fmla="*/ 1719044 w 4103409"/>
              <a:gd name="connsiteY3444" fmla="*/ 193038 h 687856"/>
              <a:gd name="connsiteX3445" fmla="*/ 1719008 w 4103409"/>
              <a:gd name="connsiteY3445" fmla="*/ 193038 h 687856"/>
              <a:gd name="connsiteX3446" fmla="*/ 1719044 w 4103409"/>
              <a:gd name="connsiteY3446" fmla="*/ 192786 h 687856"/>
              <a:gd name="connsiteX3447" fmla="*/ 1719008 w 4103409"/>
              <a:gd name="connsiteY3447" fmla="*/ 192786 h 687856"/>
              <a:gd name="connsiteX3448" fmla="*/ 1719045 w 4103409"/>
              <a:gd name="connsiteY3448" fmla="*/ 192534 h 687856"/>
              <a:gd name="connsiteX3449" fmla="*/ 1719008 w 4103409"/>
              <a:gd name="connsiteY3449" fmla="*/ 192534 h 687856"/>
              <a:gd name="connsiteX3450" fmla="*/ 1719044 w 4103409"/>
              <a:gd name="connsiteY3450" fmla="*/ 192283 h 687856"/>
              <a:gd name="connsiteX3451" fmla="*/ 1719008 w 4103409"/>
              <a:gd name="connsiteY3451" fmla="*/ 192283 h 687856"/>
              <a:gd name="connsiteX3452" fmla="*/ 1719044 w 4103409"/>
              <a:gd name="connsiteY3452" fmla="*/ 192031 h 687856"/>
              <a:gd name="connsiteX3453" fmla="*/ 1719008 w 4103409"/>
              <a:gd name="connsiteY3453" fmla="*/ 192031 h 687856"/>
              <a:gd name="connsiteX3454" fmla="*/ 1719044 w 4103409"/>
              <a:gd name="connsiteY3454" fmla="*/ 191780 h 687856"/>
              <a:gd name="connsiteX3455" fmla="*/ 1719008 w 4103409"/>
              <a:gd name="connsiteY3455" fmla="*/ 191780 h 687856"/>
              <a:gd name="connsiteX3456" fmla="*/ 1719044 w 4103409"/>
              <a:gd name="connsiteY3456" fmla="*/ 191528 h 687856"/>
              <a:gd name="connsiteX3457" fmla="*/ 1719008 w 4103409"/>
              <a:gd name="connsiteY3457" fmla="*/ 191528 h 687856"/>
              <a:gd name="connsiteX3458" fmla="*/ 1719044 w 4103409"/>
              <a:gd name="connsiteY3458" fmla="*/ 191277 h 687856"/>
              <a:gd name="connsiteX3459" fmla="*/ 1719008 w 4103409"/>
              <a:gd name="connsiteY3459" fmla="*/ 191277 h 687856"/>
              <a:gd name="connsiteX3460" fmla="*/ 1719045 w 4103409"/>
              <a:gd name="connsiteY3460" fmla="*/ 191025 h 687856"/>
              <a:gd name="connsiteX3461" fmla="*/ 1719008 w 4103409"/>
              <a:gd name="connsiteY3461" fmla="*/ 191025 h 687856"/>
              <a:gd name="connsiteX3462" fmla="*/ 1719044 w 4103409"/>
              <a:gd name="connsiteY3462" fmla="*/ 190774 h 687856"/>
              <a:gd name="connsiteX3463" fmla="*/ 1719008 w 4103409"/>
              <a:gd name="connsiteY3463" fmla="*/ 190774 h 687856"/>
              <a:gd name="connsiteX3464" fmla="*/ 1719044 w 4103409"/>
              <a:gd name="connsiteY3464" fmla="*/ 190522 h 687856"/>
              <a:gd name="connsiteX3465" fmla="*/ 1719008 w 4103409"/>
              <a:gd name="connsiteY3465" fmla="*/ 190522 h 687856"/>
              <a:gd name="connsiteX3466" fmla="*/ 1719044 w 4103409"/>
              <a:gd name="connsiteY3466" fmla="*/ 190271 h 687856"/>
              <a:gd name="connsiteX3467" fmla="*/ 1719008 w 4103409"/>
              <a:gd name="connsiteY3467" fmla="*/ 190271 h 687856"/>
              <a:gd name="connsiteX3468" fmla="*/ 1719045 w 4103409"/>
              <a:gd name="connsiteY3468" fmla="*/ 190019 h 687856"/>
              <a:gd name="connsiteX3469" fmla="*/ 1719008 w 4103409"/>
              <a:gd name="connsiteY3469" fmla="*/ 190019 h 687856"/>
              <a:gd name="connsiteX3470" fmla="*/ 1719045 w 4103409"/>
              <a:gd name="connsiteY3470" fmla="*/ 189768 h 687856"/>
              <a:gd name="connsiteX3471" fmla="*/ 1719008 w 4103409"/>
              <a:gd name="connsiteY3471" fmla="*/ 189768 h 687856"/>
              <a:gd name="connsiteX3472" fmla="*/ 1719044 w 4103409"/>
              <a:gd name="connsiteY3472" fmla="*/ 189516 h 687856"/>
              <a:gd name="connsiteX3473" fmla="*/ 1719008 w 4103409"/>
              <a:gd name="connsiteY3473" fmla="*/ 189516 h 687856"/>
              <a:gd name="connsiteX3474" fmla="*/ 1732365 w 4103409"/>
              <a:gd name="connsiteY3474" fmla="*/ 96428 h 687856"/>
              <a:gd name="connsiteX3475" fmla="*/ 1754490 w 4103409"/>
              <a:gd name="connsiteY3475" fmla="*/ 114795 h 687856"/>
              <a:gd name="connsiteX3476" fmla="*/ 1804165 w 4103409"/>
              <a:gd name="connsiteY3476" fmla="*/ 114795 h 687856"/>
              <a:gd name="connsiteX3477" fmla="*/ 1812707 w 4103409"/>
              <a:gd name="connsiteY3477" fmla="*/ 55001 h 687856"/>
              <a:gd name="connsiteX3478" fmla="*/ 1803748 w 4103409"/>
              <a:gd name="connsiteY3478" fmla="*/ 38742 h 687856"/>
              <a:gd name="connsiteX3479" fmla="*/ 1803887 w 4103409"/>
              <a:gd name="connsiteY3479" fmla="*/ 38742 h 687856"/>
              <a:gd name="connsiteX3480" fmla="*/ 1803748 w 4103409"/>
              <a:gd name="connsiteY3480" fmla="*/ 38490 h 687856"/>
              <a:gd name="connsiteX3481" fmla="*/ 1803887 w 4103409"/>
              <a:gd name="connsiteY3481" fmla="*/ 38490 h 687856"/>
              <a:gd name="connsiteX3482" fmla="*/ 1803748 w 4103409"/>
              <a:gd name="connsiteY3482" fmla="*/ 38239 h 687856"/>
              <a:gd name="connsiteX3483" fmla="*/ 1803887 w 4103409"/>
              <a:gd name="connsiteY3483" fmla="*/ 38239 h 687856"/>
              <a:gd name="connsiteX3484" fmla="*/ 1803748 w 4103409"/>
              <a:gd name="connsiteY3484" fmla="*/ 37987 h 687856"/>
              <a:gd name="connsiteX3485" fmla="*/ 1803887 w 4103409"/>
              <a:gd name="connsiteY3485" fmla="*/ 37987 h 687856"/>
              <a:gd name="connsiteX3486" fmla="*/ 1803748 w 4103409"/>
              <a:gd name="connsiteY3486" fmla="*/ 37736 h 687856"/>
              <a:gd name="connsiteX3487" fmla="*/ 1803887 w 4103409"/>
              <a:gd name="connsiteY3487" fmla="*/ 37736 h 687856"/>
              <a:gd name="connsiteX3488" fmla="*/ 1803748 w 4103409"/>
              <a:gd name="connsiteY3488" fmla="*/ 37484 h 687856"/>
              <a:gd name="connsiteX3489" fmla="*/ 1803887 w 4103409"/>
              <a:gd name="connsiteY3489" fmla="*/ 37484 h 687856"/>
              <a:gd name="connsiteX3490" fmla="*/ 1803748 w 4103409"/>
              <a:gd name="connsiteY3490" fmla="*/ 37233 h 687856"/>
              <a:gd name="connsiteX3491" fmla="*/ 1803887 w 4103409"/>
              <a:gd name="connsiteY3491" fmla="*/ 37233 h 687856"/>
              <a:gd name="connsiteX3492" fmla="*/ 1803748 w 4103409"/>
              <a:gd name="connsiteY3492" fmla="*/ 36981 h 687856"/>
              <a:gd name="connsiteX3493" fmla="*/ 1803887 w 4103409"/>
              <a:gd name="connsiteY3493" fmla="*/ 36981 h 687856"/>
              <a:gd name="connsiteX3494" fmla="*/ 1803748 w 4103409"/>
              <a:gd name="connsiteY3494" fmla="*/ 36730 h 687856"/>
              <a:gd name="connsiteX3495" fmla="*/ 1803887 w 4103409"/>
              <a:gd name="connsiteY3495" fmla="*/ 36730 h 687856"/>
              <a:gd name="connsiteX3496" fmla="*/ 1803748 w 4103409"/>
              <a:gd name="connsiteY3496" fmla="*/ 36478 h 687856"/>
              <a:gd name="connsiteX3497" fmla="*/ 1803887 w 4103409"/>
              <a:gd name="connsiteY3497" fmla="*/ 36478 h 687856"/>
              <a:gd name="connsiteX3498" fmla="*/ 1803748 w 4103409"/>
              <a:gd name="connsiteY3498" fmla="*/ 36227 h 687856"/>
              <a:gd name="connsiteX3499" fmla="*/ 1803887 w 4103409"/>
              <a:gd name="connsiteY3499" fmla="*/ 36227 h 687856"/>
              <a:gd name="connsiteX3500" fmla="*/ 1803748 w 4103409"/>
              <a:gd name="connsiteY3500" fmla="*/ 35975 h 687856"/>
              <a:gd name="connsiteX3501" fmla="*/ 1803887 w 4103409"/>
              <a:gd name="connsiteY3501" fmla="*/ 35975 h 687856"/>
              <a:gd name="connsiteX3502" fmla="*/ 1803748 w 4103409"/>
              <a:gd name="connsiteY3502" fmla="*/ 35724 h 687856"/>
              <a:gd name="connsiteX3503" fmla="*/ 1803887 w 4103409"/>
              <a:gd name="connsiteY3503" fmla="*/ 35724 h 687856"/>
              <a:gd name="connsiteX3504" fmla="*/ 1803748 w 4103409"/>
              <a:gd name="connsiteY3504" fmla="*/ 35472 h 687856"/>
              <a:gd name="connsiteX3505" fmla="*/ 1803887 w 4103409"/>
              <a:gd name="connsiteY3505" fmla="*/ 35472 h 687856"/>
              <a:gd name="connsiteX3506" fmla="*/ 1803748 w 4103409"/>
              <a:gd name="connsiteY3506" fmla="*/ 35220 h 687856"/>
              <a:gd name="connsiteX3507" fmla="*/ 1803887 w 4103409"/>
              <a:gd name="connsiteY3507" fmla="*/ 35220 h 687856"/>
              <a:gd name="connsiteX3508" fmla="*/ 1803748 w 4103409"/>
              <a:gd name="connsiteY3508" fmla="*/ 34969 h 687856"/>
              <a:gd name="connsiteX3509" fmla="*/ 1803887 w 4103409"/>
              <a:gd name="connsiteY3509" fmla="*/ 34969 h 687856"/>
              <a:gd name="connsiteX3510" fmla="*/ 1803748 w 4103409"/>
              <a:gd name="connsiteY3510" fmla="*/ 34717 h 687856"/>
              <a:gd name="connsiteX3511" fmla="*/ 1803887 w 4103409"/>
              <a:gd name="connsiteY3511" fmla="*/ 34717 h 687856"/>
              <a:gd name="connsiteX3512" fmla="*/ 1803748 w 4103409"/>
              <a:gd name="connsiteY3512" fmla="*/ 34466 h 687856"/>
              <a:gd name="connsiteX3513" fmla="*/ 1803887 w 4103409"/>
              <a:gd name="connsiteY3513" fmla="*/ 34466 h 687856"/>
              <a:gd name="connsiteX3514" fmla="*/ 1803748 w 4103409"/>
              <a:gd name="connsiteY3514" fmla="*/ 34214 h 687856"/>
              <a:gd name="connsiteX3515" fmla="*/ 1803887 w 4103409"/>
              <a:gd name="connsiteY3515" fmla="*/ 34214 h 687856"/>
              <a:gd name="connsiteX3516" fmla="*/ 1803748 w 4103409"/>
              <a:gd name="connsiteY3516" fmla="*/ 33963 h 687856"/>
              <a:gd name="connsiteX3517" fmla="*/ 1803887 w 4103409"/>
              <a:gd name="connsiteY3517" fmla="*/ 33963 h 687856"/>
              <a:gd name="connsiteX3518" fmla="*/ 1803748 w 4103409"/>
              <a:gd name="connsiteY3518" fmla="*/ 33711 h 687856"/>
              <a:gd name="connsiteX3519" fmla="*/ 1803887 w 4103409"/>
              <a:gd name="connsiteY3519" fmla="*/ 33711 h 687856"/>
              <a:gd name="connsiteX3520" fmla="*/ 1803748 w 4103409"/>
              <a:gd name="connsiteY3520" fmla="*/ 33460 h 687856"/>
              <a:gd name="connsiteX3521" fmla="*/ 1803887 w 4103409"/>
              <a:gd name="connsiteY3521" fmla="*/ 33460 h 687856"/>
              <a:gd name="connsiteX3522" fmla="*/ 1803748 w 4103409"/>
              <a:gd name="connsiteY3522" fmla="*/ 33208 h 687856"/>
              <a:gd name="connsiteX3523" fmla="*/ 1803887 w 4103409"/>
              <a:gd name="connsiteY3523" fmla="*/ 33208 h 687856"/>
              <a:gd name="connsiteX3524" fmla="*/ 1803748 w 4103409"/>
              <a:gd name="connsiteY3524" fmla="*/ 32956 h 687856"/>
              <a:gd name="connsiteX3525" fmla="*/ 1803887 w 4103409"/>
              <a:gd name="connsiteY3525" fmla="*/ 32956 h 687856"/>
              <a:gd name="connsiteX3526" fmla="*/ 1803748 w 4103409"/>
              <a:gd name="connsiteY3526" fmla="*/ 32705 h 687856"/>
              <a:gd name="connsiteX3527" fmla="*/ 1803887 w 4103409"/>
              <a:gd name="connsiteY3527" fmla="*/ 32705 h 687856"/>
              <a:gd name="connsiteX3528" fmla="*/ 1803748 w 4103409"/>
              <a:gd name="connsiteY3528" fmla="*/ 32453 h 687856"/>
              <a:gd name="connsiteX3529" fmla="*/ 1803887 w 4103409"/>
              <a:gd name="connsiteY3529" fmla="*/ 32453 h 687856"/>
              <a:gd name="connsiteX3530" fmla="*/ 1803748 w 4103409"/>
              <a:gd name="connsiteY3530" fmla="*/ 32202 h 687856"/>
              <a:gd name="connsiteX3531" fmla="*/ 1803887 w 4103409"/>
              <a:gd name="connsiteY3531" fmla="*/ 32202 h 687856"/>
              <a:gd name="connsiteX3532" fmla="*/ 1803748 w 4103409"/>
              <a:gd name="connsiteY3532" fmla="*/ 31950 h 687856"/>
              <a:gd name="connsiteX3533" fmla="*/ 1803887 w 4103409"/>
              <a:gd name="connsiteY3533" fmla="*/ 31950 h 687856"/>
              <a:gd name="connsiteX3534" fmla="*/ 1803748 w 4103409"/>
              <a:gd name="connsiteY3534" fmla="*/ 31699 h 687856"/>
              <a:gd name="connsiteX3535" fmla="*/ 1803887 w 4103409"/>
              <a:gd name="connsiteY3535" fmla="*/ 31699 h 687856"/>
              <a:gd name="connsiteX3536" fmla="*/ 1803748 w 4103409"/>
              <a:gd name="connsiteY3536" fmla="*/ 31447 h 687856"/>
              <a:gd name="connsiteX3537" fmla="*/ 1803887 w 4103409"/>
              <a:gd name="connsiteY3537" fmla="*/ 31447 h 687856"/>
              <a:gd name="connsiteX3538" fmla="*/ 1803748 w 4103409"/>
              <a:gd name="connsiteY3538" fmla="*/ 31196 h 687856"/>
              <a:gd name="connsiteX3539" fmla="*/ 1803887 w 4103409"/>
              <a:gd name="connsiteY3539" fmla="*/ 31196 h 687856"/>
              <a:gd name="connsiteX3540" fmla="*/ 1803748 w 4103409"/>
              <a:gd name="connsiteY3540" fmla="*/ 30944 h 687856"/>
              <a:gd name="connsiteX3541" fmla="*/ 1803887 w 4103409"/>
              <a:gd name="connsiteY3541" fmla="*/ 30944 h 687856"/>
              <a:gd name="connsiteX3542" fmla="*/ 1803748 w 4103409"/>
              <a:gd name="connsiteY3542" fmla="*/ 30693 h 687856"/>
              <a:gd name="connsiteX3543" fmla="*/ 1803887 w 4103409"/>
              <a:gd name="connsiteY3543" fmla="*/ 30693 h 687856"/>
              <a:gd name="connsiteX3544" fmla="*/ 1803748 w 4103409"/>
              <a:gd name="connsiteY3544" fmla="*/ 30441 h 687856"/>
              <a:gd name="connsiteX3545" fmla="*/ 1803887 w 4103409"/>
              <a:gd name="connsiteY3545" fmla="*/ 30441 h 687856"/>
              <a:gd name="connsiteX3546" fmla="*/ 1803748 w 4103409"/>
              <a:gd name="connsiteY3546" fmla="*/ 30190 h 687856"/>
              <a:gd name="connsiteX3547" fmla="*/ 1803887 w 4103409"/>
              <a:gd name="connsiteY3547" fmla="*/ 30190 h 687856"/>
              <a:gd name="connsiteX3548" fmla="*/ 1803748 w 4103409"/>
              <a:gd name="connsiteY3548" fmla="*/ 29938 h 687856"/>
              <a:gd name="connsiteX3549" fmla="*/ 1803887 w 4103409"/>
              <a:gd name="connsiteY3549" fmla="*/ 29938 h 687856"/>
              <a:gd name="connsiteX3550" fmla="*/ 1803748 w 4103409"/>
              <a:gd name="connsiteY3550" fmla="*/ 29687 h 687856"/>
              <a:gd name="connsiteX3551" fmla="*/ 1803887 w 4103409"/>
              <a:gd name="connsiteY3551" fmla="*/ 29687 h 687856"/>
              <a:gd name="connsiteX3552" fmla="*/ 1803748 w 4103409"/>
              <a:gd name="connsiteY3552" fmla="*/ 29435 h 687856"/>
              <a:gd name="connsiteX3553" fmla="*/ 1803887 w 4103409"/>
              <a:gd name="connsiteY3553" fmla="*/ 29435 h 687856"/>
              <a:gd name="connsiteX3554" fmla="*/ 1803748 w 4103409"/>
              <a:gd name="connsiteY3554" fmla="*/ 29183 h 687856"/>
              <a:gd name="connsiteX3555" fmla="*/ 1803887 w 4103409"/>
              <a:gd name="connsiteY3555" fmla="*/ 29183 h 687856"/>
              <a:gd name="connsiteX3556" fmla="*/ 1803748 w 4103409"/>
              <a:gd name="connsiteY3556" fmla="*/ 28932 h 687856"/>
              <a:gd name="connsiteX3557" fmla="*/ 1803887 w 4103409"/>
              <a:gd name="connsiteY3557" fmla="*/ 28932 h 687856"/>
              <a:gd name="connsiteX3558" fmla="*/ 1803748 w 4103409"/>
              <a:gd name="connsiteY3558" fmla="*/ 28680 h 687856"/>
              <a:gd name="connsiteX3559" fmla="*/ 1803887 w 4103409"/>
              <a:gd name="connsiteY3559" fmla="*/ 28680 h 687856"/>
              <a:gd name="connsiteX3560" fmla="*/ 1803748 w 4103409"/>
              <a:gd name="connsiteY3560" fmla="*/ 28429 h 687856"/>
              <a:gd name="connsiteX3561" fmla="*/ 1803887 w 4103409"/>
              <a:gd name="connsiteY3561" fmla="*/ 28429 h 687856"/>
              <a:gd name="connsiteX3562" fmla="*/ 1803748 w 4103409"/>
              <a:gd name="connsiteY3562" fmla="*/ 28177 h 687856"/>
              <a:gd name="connsiteX3563" fmla="*/ 1803887 w 4103409"/>
              <a:gd name="connsiteY3563" fmla="*/ 28177 h 687856"/>
              <a:gd name="connsiteX3564" fmla="*/ 1803748 w 4103409"/>
              <a:gd name="connsiteY3564" fmla="*/ 27926 h 687856"/>
              <a:gd name="connsiteX3565" fmla="*/ 1803887 w 4103409"/>
              <a:gd name="connsiteY3565" fmla="*/ 27926 h 687856"/>
              <a:gd name="connsiteX3566" fmla="*/ 1803748 w 4103409"/>
              <a:gd name="connsiteY3566" fmla="*/ 27674 h 687856"/>
              <a:gd name="connsiteX3567" fmla="*/ 1803887 w 4103409"/>
              <a:gd name="connsiteY3567" fmla="*/ 27674 h 687856"/>
              <a:gd name="connsiteX3568" fmla="*/ 1803748 w 4103409"/>
              <a:gd name="connsiteY3568" fmla="*/ 27423 h 687856"/>
              <a:gd name="connsiteX3569" fmla="*/ 1803887 w 4103409"/>
              <a:gd name="connsiteY3569" fmla="*/ 27423 h 687856"/>
              <a:gd name="connsiteX3570" fmla="*/ 1803748 w 4103409"/>
              <a:gd name="connsiteY3570" fmla="*/ 27171 h 687856"/>
              <a:gd name="connsiteX3571" fmla="*/ 1803887 w 4103409"/>
              <a:gd name="connsiteY3571" fmla="*/ 27171 h 687856"/>
              <a:gd name="connsiteX3572" fmla="*/ 1803748 w 4103409"/>
              <a:gd name="connsiteY3572" fmla="*/ 26919 h 687856"/>
              <a:gd name="connsiteX3573" fmla="*/ 1803887 w 4103409"/>
              <a:gd name="connsiteY3573" fmla="*/ 26919 h 687856"/>
              <a:gd name="connsiteX3574" fmla="*/ 1803748 w 4103409"/>
              <a:gd name="connsiteY3574" fmla="*/ 26668 h 687856"/>
              <a:gd name="connsiteX3575" fmla="*/ 1803887 w 4103409"/>
              <a:gd name="connsiteY3575" fmla="*/ 26668 h 687856"/>
              <a:gd name="connsiteX3576" fmla="*/ 1803748 w 4103409"/>
              <a:gd name="connsiteY3576" fmla="*/ 26416 h 687856"/>
              <a:gd name="connsiteX3577" fmla="*/ 1803887 w 4103409"/>
              <a:gd name="connsiteY3577" fmla="*/ 26416 h 687856"/>
              <a:gd name="connsiteX3578" fmla="*/ 1803748 w 4103409"/>
              <a:gd name="connsiteY3578" fmla="*/ 26165 h 687856"/>
              <a:gd name="connsiteX3579" fmla="*/ 1803887 w 4103409"/>
              <a:gd name="connsiteY3579" fmla="*/ 26165 h 687856"/>
              <a:gd name="connsiteX3580" fmla="*/ 1803748 w 4103409"/>
              <a:gd name="connsiteY3580" fmla="*/ 25913 h 687856"/>
              <a:gd name="connsiteX3581" fmla="*/ 1803887 w 4103409"/>
              <a:gd name="connsiteY3581" fmla="*/ 25913 h 687856"/>
              <a:gd name="connsiteX3582" fmla="*/ 1803748 w 4103409"/>
              <a:gd name="connsiteY3582" fmla="*/ 25662 h 687856"/>
              <a:gd name="connsiteX3583" fmla="*/ 1803887 w 4103409"/>
              <a:gd name="connsiteY3583" fmla="*/ 25662 h 687856"/>
              <a:gd name="connsiteX3584" fmla="*/ 1803748 w 4103409"/>
              <a:gd name="connsiteY3584" fmla="*/ 25410 h 687856"/>
              <a:gd name="connsiteX3585" fmla="*/ 1803887 w 4103409"/>
              <a:gd name="connsiteY3585" fmla="*/ 25410 h 687856"/>
              <a:gd name="connsiteX3586" fmla="*/ 1803748 w 4103409"/>
              <a:gd name="connsiteY3586" fmla="*/ 25159 h 687856"/>
              <a:gd name="connsiteX3587" fmla="*/ 1803887 w 4103409"/>
              <a:gd name="connsiteY3587" fmla="*/ 25159 h 687856"/>
              <a:gd name="connsiteX3588" fmla="*/ 1803748 w 4103409"/>
              <a:gd name="connsiteY3588" fmla="*/ 24907 h 687856"/>
              <a:gd name="connsiteX3589" fmla="*/ 1803887 w 4103409"/>
              <a:gd name="connsiteY3589" fmla="*/ 24907 h 687856"/>
              <a:gd name="connsiteX3590" fmla="*/ 1803748 w 4103409"/>
              <a:gd name="connsiteY3590" fmla="*/ 24656 h 687856"/>
              <a:gd name="connsiteX3591" fmla="*/ 1803887 w 4103409"/>
              <a:gd name="connsiteY3591" fmla="*/ 24656 h 687856"/>
              <a:gd name="connsiteX3592" fmla="*/ 1803748 w 4103409"/>
              <a:gd name="connsiteY3592" fmla="*/ 24404 h 687856"/>
              <a:gd name="connsiteX3593" fmla="*/ 1803887 w 4103409"/>
              <a:gd name="connsiteY3593" fmla="*/ 24404 h 687856"/>
              <a:gd name="connsiteX3594" fmla="*/ 1803748 w 4103409"/>
              <a:gd name="connsiteY3594" fmla="*/ 24153 h 687856"/>
              <a:gd name="connsiteX3595" fmla="*/ 1803887 w 4103409"/>
              <a:gd name="connsiteY3595" fmla="*/ 24153 h 687856"/>
              <a:gd name="connsiteX3596" fmla="*/ 1803748 w 4103409"/>
              <a:gd name="connsiteY3596" fmla="*/ 23901 h 687856"/>
              <a:gd name="connsiteX3597" fmla="*/ 1803887 w 4103409"/>
              <a:gd name="connsiteY3597" fmla="*/ 23901 h 687856"/>
              <a:gd name="connsiteX3598" fmla="*/ 1803748 w 4103409"/>
              <a:gd name="connsiteY3598" fmla="*/ 23650 h 687856"/>
              <a:gd name="connsiteX3599" fmla="*/ 1803887 w 4103409"/>
              <a:gd name="connsiteY3599" fmla="*/ 23650 h 687856"/>
              <a:gd name="connsiteX3600" fmla="*/ 1803748 w 4103409"/>
              <a:gd name="connsiteY3600" fmla="*/ 23398 h 687856"/>
              <a:gd name="connsiteX3601" fmla="*/ 1803887 w 4103409"/>
              <a:gd name="connsiteY3601" fmla="*/ 23398 h 687856"/>
              <a:gd name="connsiteX3602" fmla="*/ 1803748 w 4103409"/>
              <a:gd name="connsiteY3602" fmla="*/ 23146 h 687856"/>
              <a:gd name="connsiteX3603" fmla="*/ 1803887 w 4103409"/>
              <a:gd name="connsiteY3603" fmla="*/ 23146 h 687856"/>
              <a:gd name="connsiteX3604" fmla="*/ 1803748 w 4103409"/>
              <a:gd name="connsiteY3604" fmla="*/ 22895 h 687856"/>
              <a:gd name="connsiteX3605" fmla="*/ 1803887 w 4103409"/>
              <a:gd name="connsiteY3605" fmla="*/ 22895 h 687856"/>
              <a:gd name="connsiteX3606" fmla="*/ 1803748 w 4103409"/>
              <a:gd name="connsiteY3606" fmla="*/ 22643 h 687856"/>
              <a:gd name="connsiteX3607" fmla="*/ 1803887 w 4103409"/>
              <a:gd name="connsiteY3607" fmla="*/ 22643 h 687856"/>
              <a:gd name="connsiteX3608" fmla="*/ 1803748 w 4103409"/>
              <a:gd name="connsiteY3608" fmla="*/ 22392 h 687856"/>
              <a:gd name="connsiteX3609" fmla="*/ 1803887 w 4103409"/>
              <a:gd name="connsiteY3609" fmla="*/ 22392 h 687856"/>
              <a:gd name="connsiteX3610" fmla="*/ 1803748 w 4103409"/>
              <a:gd name="connsiteY3610" fmla="*/ 22140 h 687856"/>
              <a:gd name="connsiteX3611" fmla="*/ 1803887 w 4103409"/>
              <a:gd name="connsiteY3611" fmla="*/ 22140 h 687856"/>
              <a:gd name="connsiteX3612" fmla="*/ 1803748 w 4103409"/>
              <a:gd name="connsiteY3612" fmla="*/ 21889 h 687856"/>
              <a:gd name="connsiteX3613" fmla="*/ 1803887 w 4103409"/>
              <a:gd name="connsiteY3613" fmla="*/ 21889 h 687856"/>
              <a:gd name="connsiteX3614" fmla="*/ 1803748 w 4103409"/>
              <a:gd name="connsiteY3614" fmla="*/ 21637 h 687856"/>
              <a:gd name="connsiteX3615" fmla="*/ 1803887 w 4103409"/>
              <a:gd name="connsiteY3615" fmla="*/ 21637 h 687856"/>
              <a:gd name="connsiteX3616" fmla="*/ 1803748 w 4103409"/>
              <a:gd name="connsiteY3616" fmla="*/ 21385 h 687856"/>
              <a:gd name="connsiteX3617" fmla="*/ 1803887 w 4103409"/>
              <a:gd name="connsiteY3617" fmla="*/ 21385 h 687856"/>
              <a:gd name="connsiteX3618" fmla="*/ 1803748 w 4103409"/>
              <a:gd name="connsiteY3618" fmla="*/ 21134 h 687856"/>
              <a:gd name="connsiteX3619" fmla="*/ 1803887 w 4103409"/>
              <a:gd name="connsiteY3619" fmla="*/ 21134 h 687856"/>
              <a:gd name="connsiteX3620" fmla="*/ 1803748 w 4103409"/>
              <a:gd name="connsiteY3620" fmla="*/ 20882 h 687856"/>
              <a:gd name="connsiteX3621" fmla="*/ 1803887 w 4103409"/>
              <a:gd name="connsiteY3621" fmla="*/ 20882 h 687856"/>
              <a:gd name="connsiteX3622" fmla="*/ 1803748 w 4103409"/>
              <a:gd name="connsiteY3622" fmla="*/ 20631 h 687856"/>
              <a:gd name="connsiteX3623" fmla="*/ 1803887 w 4103409"/>
              <a:gd name="connsiteY3623" fmla="*/ 20631 h 687856"/>
              <a:gd name="connsiteX3624" fmla="*/ 1803748 w 4103409"/>
              <a:gd name="connsiteY3624" fmla="*/ 20379 h 687856"/>
              <a:gd name="connsiteX3625" fmla="*/ 1803887 w 4103409"/>
              <a:gd name="connsiteY3625" fmla="*/ 20379 h 687856"/>
              <a:gd name="connsiteX3626" fmla="*/ 1803748 w 4103409"/>
              <a:gd name="connsiteY3626" fmla="*/ 20128 h 687856"/>
              <a:gd name="connsiteX3627" fmla="*/ 1803887 w 4103409"/>
              <a:gd name="connsiteY3627" fmla="*/ 20128 h 687856"/>
              <a:gd name="connsiteX3628" fmla="*/ 1803748 w 4103409"/>
              <a:gd name="connsiteY3628" fmla="*/ 19876 h 687856"/>
              <a:gd name="connsiteX3629" fmla="*/ 1803887 w 4103409"/>
              <a:gd name="connsiteY3629" fmla="*/ 19876 h 687856"/>
              <a:gd name="connsiteX3630" fmla="*/ 1803748 w 4103409"/>
              <a:gd name="connsiteY3630" fmla="*/ 19625 h 687856"/>
              <a:gd name="connsiteX3631" fmla="*/ 1803887 w 4103409"/>
              <a:gd name="connsiteY3631" fmla="*/ 19625 h 687856"/>
              <a:gd name="connsiteX3632" fmla="*/ 1803748 w 4103409"/>
              <a:gd name="connsiteY3632" fmla="*/ 19373 h 687856"/>
              <a:gd name="connsiteX3633" fmla="*/ 1803887 w 4103409"/>
              <a:gd name="connsiteY3633" fmla="*/ 19373 h 687856"/>
              <a:gd name="connsiteX3634" fmla="*/ 1803748 w 4103409"/>
              <a:gd name="connsiteY3634" fmla="*/ 19122 h 687856"/>
              <a:gd name="connsiteX3635" fmla="*/ 1803887 w 4103409"/>
              <a:gd name="connsiteY3635" fmla="*/ 19122 h 687856"/>
              <a:gd name="connsiteX3636" fmla="*/ 1803748 w 4103409"/>
              <a:gd name="connsiteY3636" fmla="*/ 18870 h 687856"/>
              <a:gd name="connsiteX3637" fmla="*/ 1803887 w 4103409"/>
              <a:gd name="connsiteY3637" fmla="*/ 18870 h 687856"/>
              <a:gd name="connsiteX3638" fmla="*/ 1803748 w 4103409"/>
              <a:gd name="connsiteY3638" fmla="*/ 18619 h 687856"/>
              <a:gd name="connsiteX3639" fmla="*/ 1803887 w 4103409"/>
              <a:gd name="connsiteY3639" fmla="*/ 18619 h 687856"/>
              <a:gd name="connsiteX3640" fmla="*/ 479217 w 4103409"/>
              <a:gd name="connsiteY3640" fmla="*/ 13776 h 687856"/>
              <a:gd name="connsiteX3641" fmla="*/ 598187 w 4103409"/>
              <a:gd name="connsiteY3641" fmla="*/ 13776 h 687856"/>
              <a:gd name="connsiteX3642" fmla="*/ 598082 w 4103409"/>
              <a:gd name="connsiteY3642" fmla="*/ 14028 h 687856"/>
              <a:gd name="connsiteX3643" fmla="*/ 598188 w 4103409"/>
              <a:gd name="connsiteY3643" fmla="*/ 14028 h 687856"/>
              <a:gd name="connsiteX3644" fmla="*/ 598084 w 4103409"/>
              <a:gd name="connsiteY3644" fmla="*/ 14279 h 687856"/>
              <a:gd name="connsiteX3645" fmla="*/ 598188 w 4103409"/>
              <a:gd name="connsiteY3645" fmla="*/ 14279 h 687856"/>
              <a:gd name="connsiteX3646" fmla="*/ 598083 w 4103409"/>
              <a:gd name="connsiteY3646" fmla="*/ 14531 h 687856"/>
              <a:gd name="connsiteX3647" fmla="*/ 598188 w 4103409"/>
              <a:gd name="connsiteY3647" fmla="*/ 14531 h 687856"/>
              <a:gd name="connsiteX3648" fmla="*/ 598084 w 4103409"/>
              <a:gd name="connsiteY3648" fmla="*/ 14782 h 687856"/>
              <a:gd name="connsiteX3649" fmla="*/ 598188 w 4103409"/>
              <a:gd name="connsiteY3649" fmla="*/ 14782 h 687856"/>
              <a:gd name="connsiteX3650" fmla="*/ 598083 w 4103409"/>
              <a:gd name="connsiteY3650" fmla="*/ 15034 h 687856"/>
              <a:gd name="connsiteX3651" fmla="*/ 598188 w 4103409"/>
              <a:gd name="connsiteY3651" fmla="*/ 15034 h 687856"/>
              <a:gd name="connsiteX3652" fmla="*/ 598084 w 4103409"/>
              <a:gd name="connsiteY3652" fmla="*/ 15285 h 687856"/>
              <a:gd name="connsiteX3653" fmla="*/ 598188 w 4103409"/>
              <a:gd name="connsiteY3653" fmla="*/ 15285 h 687856"/>
              <a:gd name="connsiteX3654" fmla="*/ 598083 w 4103409"/>
              <a:gd name="connsiteY3654" fmla="*/ 15537 h 687856"/>
              <a:gd name="connsiteX3655" fmla="*/ 598188 w 4103409"/>
              <a:gd name="connsiteY3655" fmla="*/ 15537 h 687856"/>
              <a:gd name="connsiteX3656" fmla="*/ 598084 w 4103409"/>
              <a:gd name="connsiteY3656" fmla="*/ 15788 h 687856"/>
              <a:gd name="connsiteX3657" fmla="*/ 598188 w 4103409"/>
              <a:gd name="connsiteY3657" fmla="*/ 15788 h 687856"/>
              <a:gd name="connsiteX3658" fmla="*/ 598083 w 4103409"/>
              <a:gd name="connsiteY3658" fmla="*/ 16040 h 687856"/>
              <a:gd name="connsiteX3659" fmla="*/ 598188 w 4103409"/>
              <a:gd name="connsiteY3659" fmla="*/ 16040 h 687856"/>
              <a:gd name="connsiteX3660" fmla="*/ 598084 w 4103409"/>
              <a:gd name="connsiteY3660" fmla="*/ 16291 h 687856"/>
              <a:gd name="connsiteX3661" fmla="*/ 598188 w 4103409"/>
              <a:gd name="connsiteY3661" fmla="*/ 16291 h 687856"/>
              <a:gd name="connsiteX3662" fmla="*/ 598083 w 4103409"/>
              <a:gd name="connsiteY3662" fmla="*/ 16543 h 687856"/>
              <a:gd name="connsiteX3663" fmla="*/ 598188 w 4103409"/>
              <a:gd name="connsiteY3663" fmla="*/ 16543 h 687856"/>
              <a:gd name="connsiteX3664" fmla="*/ 598084 w 4103409"/>
              <a:gd name="connsiteY3664" fmla="*/ 16794 h 687856"/>
              <a:gd name="connsiteX3665" fmla="*/ 598188 w 4103409"/>
              <a:gd name="connsiteY3665" fmla="*/ 16794 h 687856"/>
              <a:gd name="connsiteX3666" fmla="*/ 598083 w 4103409"/>
              <a:gd name="connsiteY3666" fmla="*/ 17046 h 687856"/>
              <a:gd name="connsiteX3667" fmla="*/ 598188 w 4103409"/>
              <a:gd name="connsiteY3667" fmla="*/ 17046 h 687856"/>
              <a:gd name="connsiteX3668" fmla="*/ 598083 w 4103409"/>
              <a:gd name="connsiteY3668" fmla="*/ 17298 h 687856"/>
              <a:gd name="connsiteX3669" fmla="*/ 598188 w 4103409"/>
              <a:gd name="connsiteY3669" fmla="*/ 17298 h 687856"/>
              <a:gd name="connsiteX3670" fmla="*/ 598084 w 4103409"/>
              <a:gd name="connsiteY3670" fmla="*/ 17549 h 687856"/>
              <a:gd name="connsiteX3671" fmla="*/ 598188 w 4103409"/>
              <a:gd name="connsiteY3671" fmla="*/ 17549 h 687856"/>
              <a:gd name="connsiteX3672" fmla="*/ 598083 w 4103409"/>
              <a:gd name="connsiteY3672" fmla="*/ 17801 h 687856"/>
              <a:gd name="connsiteX3673" fmla="*/ 598188 w 4103409"/>
              <a:gd name="connsiteY3673" fmla="*/ 17801 h 687856"/>
              <a:gd name="connsiteX3674" fmla="*/ 598084 w 4103409"/>
              <a:gd name="connsiteY3674" fmla="*/ 18052 h 687856"/>
              <a:gd name="connsiteX3675" fmla="*/ 598188 w 4103409"/>
              <a:gd name="connsiteY3675" fmla="*/ 18052 h 687856"/>
              <a:gd name="connsiteX3676" fmla="*/ 598083 w 4103409"/>
              <a:gd name="connsiteY3676" fmla="*/ 18304 h 687856"/>
              <a:gd name="connsiteX3677" fmla="*/ 598188 w 4103409"/>
              <a:gd name="connsiteY3677" fmla="*/ 18304 h 687856"/>
              <a:gd name="connsiteX3678" fmla="*/ 598084 w 4103409"/>
              <a:gd name="connsiteY3678" fmla="*/ 18555 h 687856"/>
              <a:gd name="connsiteX3679" fmla="*/ 598188 w 4103409"/>
              <a:gd name="connsiteY3679" fmla="*/ 18555 h 687856"/>
              <a:gd name="connsiteX3680" fmla="*/ 598083 w 4103409"/>
              <a:gd name="connsiteY3680" fmla="*/ 18807 h 687856"/>
              <a:gd name="connsiteX3681" fmla="*/ 598188 w 4103409"/>
              <a:gd name="connsiteY3681" fmla="*/ 18807 h 687856"/>
              <a:gd name="connsiteX3682" fmla="*/ 598083 w 4103409"/>
              <a:gd name="connsiteY3682" fmla="*/ 19059 h 687856"/>
              <a:gd name="connsiteX3683" fmla="*/ 598188 w 4103409"/>
              <a:gd name="connsiteY3683" fmla="*/ 19059 h 687856"/>
              <a:gd name="connsiteX3684" fmla="*/ 598084 w 4103409"/>
              <a:gd name="connsiteY3684" fmla="*/ 19310 h 687856"/>
              <a:gd name="connsiteX3685" fmla="*/ 598188 w 4103409"/>
              <a:gd name="connsiteY3685" fmla="*/ 19310 h 687856"/>
              <a:gd name="connsiteX3686" fmla="*/ 598083 w 4103409"/>
              <a:gd name="connsiteY3686" fmla="*/ 19562 h 687856"/>
              <a:gd name="connsiteX3687" fmla="*/ 598188 w 4103409"/>
              <a:gd name="connsiteY3687" fmla="*/ 19562 h 687856"/>
              <a:gd name="connsiteX3688" fmla="*/ 598084 w 4103409"/>
              <a:gd name="connsiteY3688" fmla="*/ 19813 h 687856"/>
              <a:gd name="connsiteX3689" fmla="*/ 598188 w 4103409"/>
              <a:gd name="connsiteY3689" fmla="*/ 19813 h 687856"/>
              <a:gd name="connsiteX3690" fmla="*/ 598083 w 4103409"/>
              <a:gd name="connsiteY3690" fmla="*/ 20065 h 687856"/>
              <a:gd name="connsiteX3691" fmla="*/ 598188 w 4103409"/>
              <a:gd name="connsiteY3691" fmla="*/ 20065 h 687856"/>
              <a:gd name="connsiteX3692" fmla="*/ 598084 w 4103409"/>
              <a:gd name="connsiteY3692" fmla="*/ 20316 h 687856"/>
              <a:gd name="connsiteX3693" fmla="*/ 598188 w 4103409"/>
              <a:gd name="connsiteY3693" fmla="*/ 20316 h 687856"/>
              <a:gd name="connsiteX3694" fmla="*/ 598083 w 4103409"/>
              <a:gd name="connsiteY3694" fmla="*/ 20568 h 687856"/>
              <a:gd name="connsiteX3695" fmla="*/ 598188 w 4103409"/>
              <a:gd name="connsiteY3695" fmla="*/ 20568 h 687856"/>
              <a:gd name="connsiteX3696" fmla="*/ 598084 w 4103409"/>
              <a:gd name="connsiteY3696" fmla="*/ 20819 h 687856"/>
              <a:gd name="connsiteX3697" fmla="*/ 598188 w 4103409"/>
              <a:gd name="connsiteY3697" fmla="*/ 20819 h 687856"/>
              <a:gd name="connsiteX3698" fmla="*/ 598083 w 4103409"/>
              <a:gd name="connsiteY3698" fmla="*/ 21071 h 687856"/>
              <a:gd name="connsiteX3699" fmla="*/ 598188 w 4103409"/>
              <a:gd name="connsiteY3699" fmla="*/ 21071 h 687856"/>
              <a:gd name="connsiteX3700" fmla="*/ 598084 w 4103409"/>
              <a:gd name="connsiteY3700" fmla="*/ 21322 h 687856"/>
              <a:gd name="connsiteX3701" fmla="*/ 598188 w 4103409"/>
              <a:gd name="connsiteY3701" fmla="*/ 21322 h 687856"/>
              <a:gd name="connsiteX3702" fmla="*/ 598083 w 4103409"/>
              <a:gd name="connsiteY3702" fmla="*/ 21574 h 687856"/>
              <a:gd name="connsiteX3703" fmla="*/ 598188 w 4103409"/>
              <a:gd name="connsiteY3703" fmla="*/ 21574 h 687856"/>
              <a:gd name="connsiteX3704" fmla="*/ 598084 w 4103409"/>
              <a:gd name="connsiteY3704" fmla="*/ 21825 h 687856"/>
              <a:gd name="connsiteX3705" fmla="*/ 598188 w 4103409"/>
              <a:gd name="connsiteY3705" fmla="*/ 21825 h 687856"/>
              <a:gd name="connsiteX3706" fmla="*/ 598083 w 4103409"/>
              <a:gd name="connsiteY3706" fmla="*/ 22077 h 687856"/>
              <a:gd name="connsiteX3707" fmla="*/ 598188 w 4103409"/>
              <a:gd name="connsiteY3707" fmla="*/ 22077 h 687856"/>
              <a:gd name="connsiteX3708" fmla="*/ 598084 w 4103409"/>
              <a:gd name="connsiteY3708" fmla="*/ 22328 h 687856"/>
              <a:gd name="connsiteX3709" fmla="*/ 598188 w 4103409"/>
              <a:gd name="connsiteY3709" fmla="*/ 22328 h 687856"/>
              <a:gd name="connsiteX3710" fmla="*/ 598083 w 4103409"/>
              <a:gd name="connsiteY3710" fmla="*/ 22580 h 687856"/>
              <a:gd name="connsiteX3711" fmla="*/ 598188 w 4103409"/>
              <a:gd name="connsiteY3711" fmla="*/ 22580 h 687856"/>
              <a:gd name="connsiteX3712" fmla="*/ 598083 w 4103409"/>
              <a:gd name="connsiteY3712" fmla="*/ 22832 h 687856"/>
              <a:gd name="connsiteX3713" fmla="*/ 598188 w 4103409"/>
              <a:gd name="connsiteY3713" fmla="*/ 22832 h 687856"/>
              <a:gd name="connsiteX3714" fmla="*/ 598084 w 4103409"/>
              <a:gd name="connsiteY3714" fmla="*/ 23083 h 687856"/>
              <a:gd name="connsiteX3715" fmla="*/ 598188 w 4103409"/>
              <a:gd name="connsiteY3715" fmla="*/ 23083 h 687856"/>
              <a:gd name="connsiteX3716" fmla="*/ 598083 w 4103409"/>
              <a:gd name="connsiteY3716" fmla="*/ 23335 h 687856"/>
              <a:gd name="connsiteX3717" fmla="*/ 598188 w 4103409"/>
              <a:gd name="connsiteY3717" fmla="*/ 23335 h 687856"/>
              <a:gd name="connsiteX3718" fmla="*/ 598084 w 4103409"/>
              <a:gd name="connsiteY3718" fmla="*/ 23586 h 687856"/>
              <a:gd name="connsiteX3719" fmla="*/ 598188 w 4103409"/>
              <a:gd name="connsiteY3719" fmla="*/ 23586 h 687856"/>
              <a:gd name="connsiteX3720" fmla="*/ 598083 w 4103409"/>
              <a:gd name="connsiteY3720" fmla="*/ 23838 h 687856"/>
              <a:gd name="connsiteX3721" fmla="*/ 598188 w 4103409"/>
              <a:gd name="connsiteY3721" fmla="*/ 23838 h 687856"/>
              <a:gd name="connsiteX3722" fmla="*/ 598084 w 4103409"/>
              <a:gd name="connsiteY3722" fmla="*/ 24089 h 687856"/>
              <a:gd name="connsiteX3723" fmla="*/ 598188 w 4103409"/>
              <a:gd name="connsiteY3723" fmla="*/ 24089 h 687856"/>
              <a:gd name="connsiteX3724" fmla="*/ 598083 w 4103409"/>
              <a:gd name="connsiteY3724" fmla="*/ 24341 h 687856"/>
              <a:gd name="connsiteX3725" fmla="*/ 598188 w 4103409"/>
              <a:gd name="connsiteY3725" fmla="*/ 24341 h 687856"/>
              <a:gd name="connsiteX3726" fmla="*/ 598084 w 4103409"/>
              <a:gd name="connsiteY3726" fmla="*/ 24592 h 687856"/>
              <a:gd name="connsiteX3727" fmla="*/ 598188 w 4103409"/>
              <a:gd name="connsiteY3727" fmla="*/ 24592 h 687856"/>
              <a:gd name="connsiteX3728" fmla="*/ 598083 w 4103409"/>
              <a:gd name="connsiteY3728" fmla="*/ 24844 h 687856"/>
              <a:gd name="connsiteX3729" fmla="*/ 598188 w 4103409"/>
              <a:gd name="connsiteY3729" fmla="*/ 24844 h 687856"/>
              <a:gd name="connsiteX3730" fmla="*/ 598083 w 4103409"/>
              <a:gd name="connsiteY3730" fmla="*/ 25096 h 687856"/>
              <a:gd name="connsiteX3731" fmla="*/ 598188 w 4103409"/>
              <a:gd name="connsiteY3731" fmla="*/ 25096 h 687856"/>
              <a:gd name="connsiteX3732" fmla="*/ 598084 w 4103409"/>
              <a:gd name="connsiteY3732" fmla="*/ 25347 h 687856"/>
              <a:gd name="connsiteX3733" fmla="*/ 598188 w 4103409"/>
              <a:gd name="connsiteY3733" fmla="*/ 25347 h 687856"/>
              <a:gd name="connsiteX3734" fmla="*/ 598083 w 4103409"/>
              <a:gd name="connsiteY3734" fmla="*/ 25599 h 687856"/>
              <a:gd name="connsiteX3735" fmla="*/ 598188 w 4103409"/>
              <a:gd name="connsiteY3735" fmla="*/ 25599 h 687856"/>
              <a:gd name="connsiteX3736" fmla="*/ 598084 w 4103409"/>
              <a:gd name="connsiteY3736" fmla="*/ 25850 h 687856"/>
              <a:gd name="connsiteX3737" fmla="*/ 598188 w 4103409"/>
              <a:gd name="connsiteY3737" fmla="*/ 25850 h 687856"/>
              <a:gd name="connsiteX3738" fmla="*/ 598083 w 4103409"/>
              <a:gd name="connsiteY3738" fmla="*/ 26102 h 687856"/>
              <a:gd name="connsiteX3739" fmla="*/ 598188 w 4103409"/>
              <a:gd name="connsiteY3739" fmla="*/ 26102 h 687856"/>
              <a:gd name="connsiteX3740" fmla="*/ 598084 w 4103409"/>
              <a:gd name="connsiteY3740" fmla="*/ 26353 h 687856"/>
              <a:gd name="connsiteX3741" fmla="*/ 598188 w 4103409"/>
              <a:gd name="connsiteY3741" fmla="*/ 26353 h 687856"/>
              <a:gd name="connsiteX3742" fmla="*/ 598083 w 4103409"/>
              <a:gd name="connsiteY3742" fmla="*/ 26605 h 687856"/>
              <a:gd name="connsiteX3743" fmla="*/ 598188 w 4103409"/>
              <a:gd name="connsiteY3743" fmla="*/ 26605 h 687856"/>
              <a:gd name="connsiteX3744" fmla="*/ 598084 w 4103409"/>
              <a:gd name="connsiteY3744" fmla="*/ 26856 h 687856"/>
              <a:gd name="connsiteX3745" fmla="*/ 598188 w 4103409"/>
              <a:gd name="connsiteY3745" fmla="*/ 26856 h 687856"/>
              <a:gd name="connsiteX3746" fmla="*/ 598083 w 4103409"/>
              <a:gd name="connsiteY3746" fmla="*/ 27108 h 687856"/>
              <a:gd name="connsiteX3747" fmla="*/ 598188 w 4103409"/>
              <a:gd name="connsiteY3747" fmla="*/ 27108 h 687856"/>
              <a:gd name="connsiteX3748" fmla="*/ 598084 w 4103409"/>
              <a:gd name="connsiteY3748" fmla="*/ 27359 h 687856"/>
              <a:gd name="connsiteX3749" fmla="*/ 598188 w 4103409"/>
              <a:gd name="connsiteY3749" fmla="*/ 27359 h 687856"/>
              <a:gd name="connsiteX3750" fmla="*/ 598083 w 4103409"/>
              <a:gd name="connsiteY3750" fmla="*/ 27611 h 687856"/>
              <a:gd name="connsiteX3751" fmla="*/ 598188 w 4103409"/>
              <a:gd name="connsiteY3751" fmla="*/ 27611 h 687856"/>
              <a:gd name="connsiteX3752" fmla="*/ 598084 w 4103409"/>
              <a:gd name="connsiteY3752" fmla="*/ 27862 h 687856"/>
              <a:gd name="connsiteX3753" fmla="*/ 598188 w 4103409"/>
              <a:gd name="connsiteY3753" fmla="*/ 27862 h 687856"/>
              <a:gd name="connsiteX3754" fmla="*/ 598083 w 4103409"/>
              <a:gd name="connsiteY3754" fmla="*/ 28114 h 687856"/>
              <a:gd name="connsiteX3755" fmla="*/ 598188 w 4103409"/>
              <a:gd name="connsiteY3755" fmla="*/ 28114 h 687856"/>
              <a:gd name="connsiteX3756" fmla="*/ 598084 w 4103409"/>
              <a:gd name="connsiteY3756" fmla="*/ 28365 h 687856"/>
              <a:gd name="connsiteX3757" fmla="*/ 598188 w 4103409"/>
              <a:gd name="connsiteY3757" fmla="*/ 28365 h 687856"/>
              <a:gd name="connsiteX3758" fmla="*/ 598083 w 4103409"/>
              <a:gd name="connsiteY3758" fmla="*/ 28617 h 687856"/>
              <a:gd name="connsiteX3759" fmla="*/ 598188 w 4103409"/>
              <a:gd name="connsiteY3759" fmla="*/ 28617 h 687856"/>
              <a:gd name="connsiteX3760" fmla="*/ 598083 w 4103409"/>
              <a:gd name="connsiteY3760" fmla="*/ 28869 h 687856"/>
              <a:gd name="connsiteX3761" fmla="*/ 598188 w 4103409"/>
              <a:gd name="connsiteY3761" fmla="*/ 28869 h 687856"/>
              <a:gd name="connsiteX3762" fmla="*/ 598084 w 4103409"/>
              <a:gd name="connsiteY3762" fmla="*/ 29120 h 687856"/>
              <a:gd name="connsiteX3763" fmla="*/ 598188 w 4103409"/>
              <a:gd name="connsiteY3763" fmla="*/ 29120 h 687856"/>
              <a:gd name="connsiteX3764" fmla="*/ 598083 w 4103409"/>
              <a:gd name="connsiteY3764" fmla="*/ 29372 h 687856"/>
              <a:gd name="connsiteX3765" fmla="*/ 598188 w 4103409"/>
              <a:gd name="connsiteY3765" fmla="*/ 29372 h 687856"/>
              <a:gd name="connsiteX3766" fmla="*/ 598084 w 4103409"/>
              <a:gd name="connsiteY3766" fmla="*/ 29623 h 687856"/>
              <a:gd name="connsiteX3767" fmla="*/ 598188 w 4103409"/>
              <a:gd name="connsiteY3767" fmla="*/ 29623 h 687856"/>
              <a:gd name="connsiteX3768" fmla="*/ 598083 w 4103409"/>
              <a:gd name="connsiteY3768" fmla="*/ 29875 h 687856"/>
              <a:gd name="connsiteX3769" fmla="*/ 598188 w 4103409"/>
              <a:gd name="connsiteY3769" fmla="*/ 29875 h 687856"/>
              <a:gd name="connsiteX3770" fmla="*/ 598084 w 4103409"/>
              <a:gd name="connsiteY3770" fmla="*/ 30126 h 687856"/>
              <a:gd name="connsiteX3771" fmla="*/ 598188 w 4103409"/>
              <a:gd name="connsiteY3771" fmla="*/ 30126 h 687856"/>
              <a:gd name="connsiteX3772" fmla="*/ 598083 w 4103409"/>
              <a:gd name="connsiteY3772" fmla="*/ 30378 h 687856"/>
              <a:gd name="connsiteX3773" fmla="*/ 598188 w 4103409"/>
              <a:gd name="connsiteY3773" fmla="*/ 30378 h 687856"/>
              <a:gd name="connsiteX3774" fmla="*/ 598084 w 4103409"/>
              <a:gd name="connsiteY3774" fmla="*/ 30629 h 687856"/>
              <a:gd name="connsiteX3775" fmla="*/ 598188 w 4103409"/>
              <a:gd name="connsiteY3775" fmla="*/ 30629 h 687856"/>
              <a:gd name="connsiteX3776" fmla="*/ 598083 w 4103409"/>
              <a:gd name="connsiteY3776" fmla="*/ 30881 h 687856"/>
              <a:gd name="connsiteX3777" fmla="*/ 598188 w 4103409"/>
              <a:gd name="connsiteY3777" fmla="*/ 30881 h 687856"/>
              <a:gd name="connsiteX3778" fmla="*/ 598083 w 4103409"/>
              <a:gd name="connsiteY3778" fmla="*/ 31133 h 687856"/>
              <a:gd name="connsiteX3779" fmla="*/ 598188 w 4103409"/>
              <a:gd name="connsiteY3779" fmla="*/ 31133 h 687856"/>
              <a:gd name="connsiteX3780" fmla="*/ 598084 w 4103409"/>
              <a:gd name="connsiteY3780" fmla="*/ 31384 h 687856"/>
              <a:gd name="connsiteX3781" fmla="*/ 598188 w 4103409"/>
              <a:gd name="connsiteY3781" fmla="*/ 31384 h 687856"/>
              <a:gd name="connsiteX3782" fmla="*/ 598083 w 4103409"/>
              <a:gd name="connsiteY3782" fmla="*/ 31636 h 687856"/>
              <a:gd name="connsiteX3783" fmla="*/ 598188 w 4103409"/>
              <a:gd name="connsiteY3783" fmla="*/ 31636 h 687856"/>
              <a:gd name="connsiteX3784" fmla="*/ 598084 w 4103409"/>
              <a:gd name="connsiteY3784" fmla="*/ 31887 h 687856"/>
              <a:gd name="connsiteX3785" fmla="*/ 598188 w 4103409"/>
              <a:gd name="connsiteY3785" fmla="*/ 31887 h 687856"/>
              <a:gd name="connsiteX3786" fmla="*/ 598083 w 4103409"/>
              <a:gd name="connsiteY3786" fmla="*/ 32139 h 687856"/>
              <a:gd name="connsiteX3787" fmla="*/ 598188 w 4103409"/>
              <a:gd name="connsiteY3787" fmla="*/ 32139 h 687856"/>
              <a:gd name="connsiteX3788" fmla="*/ 598084 w 4103409"/>
              <a:gd name="connsiteY3788" fmla="*/ 32390 h 687856"/>
              <a:gd name="connsiteX3789" fmla="*/ 598188 w 4103409"/>
              <a:gd name="connsiteY3789" fmla="*/ 32390 h 687856"/>
              <a:gd name="connsiteX3790" fmla="*/ 598083 w 4103409"/>
              <a:gd name="connsiteY3790" fmla="*/ 32642 h 687856"/>
              <a:gd name="connsiteX3791" fmla="*/ 598188 w 4103409"/>
              <a:gd name="connsiteY3791" fmla="*/ 32642 h 687856"/>
              <a:gd name="connsiteX3792" fmla="*/ 598084 w 4103409"/>
              <a:gd name="connsiteY3792" fmla="*/ 32893 h 687856"/>
              <a:gd name="connsiteX3793" fmla="*/ 598188 w 4103409"/>
              <a:gd name="connsiteY3793" fmla="*/ 32893 h 687856"/>
              <a:gd name="connsiteX3794" fmla="*/ 598083 w 4103409"/>
              <a:gd name="connsiteY3794" fmla="*/ 33145 h 687856"/>
              <a:gd name="connsiteX3795" fmla="*/ 598188 w 4103409"/>
              <a:gd name="connsiteY3795" fmla="*/ 33145 h 687856"/>
              <a:gd name="connsiteX3796" fmla="*/ 598084 w 4103409"/>
              <a:gd name="connsiteY3796" fmla="*/ 33396 h 687856"/>
              <a:gd name="connsiteX3797" fmla="*/ 598188 w 4103409"/>
              <a:gd name="connsiteY3797" fmla="*/ 33396 h 687856"/>
              <a:gd name="connsiteX3798" fmla="*/ 598083 w 4103409"/>
              <a:gd name="connsiteY3798" fmla="*/ 33648 h 687856"/>
              <a:gd name="connsiteX3799" fmla="*/ 598188 w 4103409"/>
              <a:gd name="connsiteY3799" fmla="*/ 33648 h 687856"/>
              <a:gd name="connsiteX3800" fmla="*/ 598084 w 4103409"/>
              <a:gd name="connsiteY3800" fmla="*/ 33899 h 687856"/>
              <a:gd name="connsiteX3801" fmla="*/ 598188 w 4103409"/>
              <a:gd name="connsiteY3801" fmla="*/ 33899 h 687856"/>
              <a:gd name="connsiteX3802" fmla="*/ 598083 w 4103409"/>
              <a:gd name="connsiteY3802" fmla="*/ 34151 h 687856"/>
              <a:gd name="connsiteX3803" fmla="*/ 598188 w 4103409"/>
              <a:gd name="connsiteY3803" fmla="*/ 34151 h 687856"/>
              <a:gd name="connsiteX3804" fmla="*/ 590834 w 4103409"/>
              <a:gd name="connsiteY3804" fmla="*/ 51762 h 687856"/>
              <a:gd name="connsiteX3805" fmla="*/ 835292 w 4103409"/>
              <a:gd name="connsiteY3805" fmla="*/ 51762 h 687856"/>
              <a:gd name="connsiteX3806" fmla="*/ 835256 w 4103409"/>
              <a:gd name="connsiteY3806" fmla="*/ 52014 h 687856"/>
              <a:gd name="connsiteX3807" fmla="*/ 835292 w 4103409"/>
              <a:gd name="connsiteY3807" fmla="*/ 52014 h 687856"/>
              <a:gd name="connsiteX3808" fmla="*/ 835256 w 4103409"/>
              <a:gd name="connsiteY3808" fmla="*/ 52265 h 687856"/>
              <a:gd name="connsiteX3809" fmla="*/ 835292 w 4103409"/>
              <a:gd name="connsiteY3809" fmla="*/ 52265 h 687856"/>
              <a:gd name="connsiteX3810" fmla="*/ 835256 w 4103409"/>
              <a:gd name="connsiteY3810" fmla="*/ 52517 h 687856"/>
              <a:gd name="connsiteX3811" fmla="*/ 835292 w 4103409"/>
              <a:gd name="connsiteY3811" fmla="*/ 52517 h 687856"/>
              <a:gd name="connsiteX3812" fmla="*/ 835256 w 4103409"/>
              <a:gd name="connsiteY3812" fmla="*/ 52768 h 687856"/>
              <a:gd name="connsiteX3813" fmla="*/ 835292 w 4103409"/>
              <a:gd name="connsiteY3813" fmla="*/ 52768 h 687856"/>
              <a:gd name="connsiteX3814" fmla="*/ 835256 w 4103409"/>
              <a:gd name="connsiteY3814" fmla="*/ 53020 h 687856"/>
              <a:gd name="connsiteX3815" fmla="*/ 835292 w 4103409"/>
              <a:gd name="connsiteY3815" fmla="*/ 53020 h 687856"/>
              <a:gd name="connsiteX3816" fmla="*/ 835256 w 4103409"/>
              <a:gd name="connsiteY3816" fmla="*/ 53271 h 687856"/>
              <a:gd name="connsiteX3817" fmla="*/ 835292 w 4103409"/>
              <a:gd name="connsiteY3817" fmla="*/ 53271 h 687856"/>
              <a:gd name="connsiteX3818" fmla="*/ 835256 w 4103409"/>
              <a:gd name="connsiteY3818" fmla="*/ 53523 h 687856"/>
              <a:gd name="connsiteX3819" fmla="*/ 835292 w 4103409"/>
              <a:gd name="connsiteY3819" fmla="*/ 53523 h 687856"/>
              <a:gd name="connsiteX3820" fmla="*/ 835256 w 4103409"/>
              <a:gd name="connsiteY3820" fmla="*/ 53774 h 687856"/>
              <a:gd name="connsiteX3821" fmla="*/ 835292 w 4103409"/>
              <a:gd name="connsiteY3821" fmla="*/ 53774 h 687856"/>
              <a:gd name="connsiteX3822" fmla="*/ 835256 w 4103409"/>
              <a:gd name="connsiteY3822" fmla="*/ 54026 h 687856"/>
              <a:gd name="connsiteX3823" fmla="*/ 835292 w 4103409"/>
              <a:gd name="connsiteY3823" fmla="*/ 54026 h 687856"/>
              <a:gd name="connsiteX3824" fmla="*/ 835256 w 4103409"/>
              <a:gd name="connsiteY3824" fmla="*/ 54277 h 687856"/>
              <a:gd name="connsiteX3825" fmla="*/ 835292 w 4103409"/>
              <a:gd name="connsiteY3825" fmla="*/ 54277 h 687856"/>
              <a:gd name="connsiteX3826" fmla="*/ 835256 w 4103409"/>
              <a:gd name="connsiteY3826" fmla="*/ 54529 h 687856"/>
              <a:gd name="connsiteX3827" fmla="*/ 835292 w 4103409"/>
              <a:gd name="connsiteY3827" fmla="*/ 54529 h 687856"/>
              <a:gd name="connsiteX3828" fmla="*/ 835256 w 4103409"/>
              <a:gd name="connsiteY3828" fmla="*/ 54780 h 687856"/>
              <a:gd name="connsiteX3829" fmla="*/ 835292 w 4103409"/>
              <a:gd name="connsiteY3829" fmla="*/ 54780 h 687856"/>
              <a:gd name="connsiteX3830" fmla="*/ 835256 w 4103409"/>
              <a:gd name="connsiteY3830" fmla="*/ 55032 h 687856"/>
              <a:gd name="connsiteX3831" fmla="*/ 835292 w 4103409"/>
              <a:gd name="connsiteY3831" fmla="*/ 55032 h 687856"/>
              <a:gd name="connsiteX3832" fmla="*/ 835256 w 4103409"/>
              <a:gd name="connsiteY3832" fmla="*/ 55284 h 687856"/>
              <a:gd name="connsiteX3833" fmla="*/ 835292 w 4103409"/>
              <a:gd name="connsiteY3833" fmla="*/ 55284 h 687856"/>
              <a:gd name="connsiteX3834" fmla="*/ 835256 w 4103409"/>
              <a:gd name="connsiteY3834" fmla="*/ 55535 h 687856"/>
              <a:gd name="connsiteX3835" fmla="*/ 835292 w 4103409"/>
              <a:gd name="connsiteY3835" fmla="*/ 55535 h 687856"/>
              <a:gd name="connsiteX3836" fmla="*/ 835256 w 4103409"/>
              <a:gd name="connsiteY3836" fmla="*/ 55787 h 687856"/>
              <a:gd name="connsiteX3837" fmla="*/ 835292 w 4103409"/>
              <a:gd name="connsiteY3837" fmla="*/ 55787 h 687856"/>
              <a:gd name="connsiteX3838" fmla="*/ 835256 w 4103409"/>
              <a:gd name="connsiteY3838" fmla="*/ 56038 h 687856"/>
              <a:gd name="connsiteX3839" fmla="*/ 835292 w 4103409"/>
              <a:gd name="connsiteY3839" fmla="*/ 56038 h 687856"/>
              <a:gd name="connsiteX3840" fmla="*/ 835256 w 4103409"/>
              <a:gd name="connsiteY3840" fmla="*/ 56290 h 687856"/>
              <a:gd name="connsiteX3841" fmla="*/ 835292 w 4103409"/>
              <a:gd name="connsiteY3841" fmla="*/ 56290 h 687856"/>
              <a:gd name="connsiteX3842" fmla="*/ 835256 w 4103409"/>
              <a:gd name="connsiteY3842" fmla="*/ 56541 h 687856"/>
              <a:gd name="connsiteX3843" fmla="*/ 835292 w 4103409"/>
              <a:gd name="connsiteY3843" fmla="*/ 56541 h 687856"/>
              <a:gd name="connsiteX3844" fmla="*/ 835256 w 4103409"/>
              <a:gd name="connsiteY3844" fmla="*/ 56793 h 687856"/>
              <a:gd name="connsiteX3845" fmla="*/ 835292 w 4103409"/>
              <a:gd name="connsiteY3845" fmla="*/ 56793 h 687856"/>
              <a:gd name="connsiteX3846" fmla="*/ 835256 w 4103409"/>
              <a:gd name="connsiteY3846" fmla="*/ 57045 h 687856"/>
              <a:gd name="connsiteX3847" fmla="*/ 835292 w 4103409"/>
              <a:gd name="connsiteY3847" fmla="*/ 57045 h 687856"/>
              <a:gd name="connsiteX3848" fmla="*/ 835256 w 4103409"/>
              <a:gd name="connsiteY3848" fmla="*/ 57296 h 687856"/>
              <a:gd name="connsiteX3849" fmla="*/ 835292 w 4103409"/>
              <a:gd name="connsiteY3849" fmla="*/ 57296 h 687856"/>
              <a:gd name="connsiteX3850" fmla="*/ 835256 w 4103409"/>
              <a:gd name="connsiteY3850" fmla="*/ 57548 h 687856"/>
              <a:gd name="connsiteX3851" fmla="*/ 835292 w 4103409"/>
              <a:gd name="connsiteY3851" fmla="*/ 57548 h 687856"/>
              <a:gd name="connsiteX3852" fmla="*/ 835256 w 4103409"/>
              <a:gd name="connsiteY3852" fmla="*/ 57799 h 687856"/>
              <a:gd name="connsiteX3853" fmla="*/ 835292 w 4103409"/>
              <a:gd name="connsiteY3853" fmla="*/ 57799 h 687856"/>
              <a:gd name="connsiteX3854" fmla="*/ 835256 w 4103409"/>
              <a:gd name="connsiteY3854" fmla="*/ 58051 h 687856"/>
              <a:gd name="connsiteX3855" fmla="*/ 835292 w 4103409"/>
              <a:gd name="connsiteY3855" fmla="*/ 58051 h 687856"/>
              <a:gd name="connsiteX3856" fmla="*/ 835256 w 4103409"/>
              <a:gd name="connsiteY3856" fmla="*/ 58302 h 687856"/>
              <a:gd name="connsiteX3857" fmla="*/ 835292 w 4103409"/>
              <a:gd name="connsiteY3857" fmla="*/ 58302 h 687856"/>
              <a:gd name="connsiteX3858" fmla="*/ 835256 w 4103409"/>
              <a:gd name="connsiteY3858" fmla="*/ 58554 h 687856"/>
              <a:gd name="connsiteX3859" fmla="*/ 835292 w 4103409"/>
              <a:gd name="connsiteY3859" fmla="*/ 58554 h 687856"/>
              <a:gd name="connsiteX3860" fmla="*/ 835256 w 4103409"/>
              <a:gd name="connsiteY3860" fmla="*/ 58805 h 687856"/>
              <a:gd name="connsiteX3861" fmla="*/ 835292 w 4103409"/>
              <a:gd name="connsiteY3861" fmla="*/ 58805 h 687856"/>
              <a:gd name="connsiteX3862" fmla="*/ 835256 w 4103409"/>
              <a:gd name="connsiteY3862" fmla="*/ 59057 h 687856"/>
              <a:gd name="connsiteX3863" fmla="*/ 835292 w 4103409"/>
              <a:gd name="connsiteY3863" fmla="*/ 59057 h 687856"/>
              <a:gd name="connsiteX3864" fmla="*/ 835256 w 4103409"/>
              <a:gd name="connsiteY3864" fmla="*/ 59308 h 687856"/>
              <a:gd name="connsiteX3865" fmla="*/ 835292 w 4103409"/>
              <a:gd name="connsiteY3865" fmla="*/ 59308 h 687856"/>
              <a:gd name="connsiteX3866" fmla="*/ 835256 w 4103409"/>
              <a:gd name="connsiteY3866" fmla="*/ 59560 h 687856"/>
              <a:gd name="connsiteX3867" fmla="*/ 835292 w 4103409"/>
              <a:gd name="connsiteY3867" fmla="*/ 59560 h 687856"/>
              <a:gd name="connsiteX3868" fmla="*/ 835256 w 4103409"/>
              <a:gd name="connsiteY3868" fmla="*/ 59811 h 687856"/>
              <a:gd name="connsiteX3869" fmla="*/ 835292 w 4103409"/>
              <a:gd name="connsiteY3869" fmla="*/ 59811 h 687856"/>
              <a:gd name="connsiteX3870" fmla="*/ 835256 w 4103409"/>
              <a:gd name="connsiteY3870" fmla="*/ 60063 h 687856"/>
              <a:gd name="connsiteX3871" fmla="*/ 835292 w 4103409"/>
              <a:gd name="connsiteY3871" fmla="*/ 60063 h 687856"/>
              <a:gd name="connsiteX3872" fmla="*/ 835256 w 4103409"/>
              <a:gd name="connsiteY3872" fmla="*/ 60314 h 687856"/>
              <a:gd name="connsiteX3873" fmla="*/ 835292 w 4103409"/>
              <a:gd name="connsiteY3873" fmla="*/ 60314 h 687856"/>
              <a:gd name="connsiteX3874" fmla="*/ 835256 w 4103409"/>
              <a:gd name="connsiteY3874" fmla="*/ 60566 h 687856"/>
              <a:gd name="connsiteX3875" fmla="*/ 835292 w 4103409"/>
              <a:gd name="connsiteY3875" fmla="*/ 60566 h 687856"/>
              <a:gd name="connsiteX3876" fmla="*/ 835256 w 4103409"/>
              <a:gd name="connsiteY3876" fmla="*/ 60818 h 687856"/>
              <a:gd name="connsiteX3877" fmla="*/ 835292 w 4103409"/>
              <a:gd name="connsiteY3877" fmla="*/ 60818 h 687856"/>
              <a:gd name="connsiteX3878" fmla="*/ 835256 w 4103409"/>
              <a:gd name="connsiteY3878" fmla="*/ 61069 h 687856"/>
              <a:gd name="connsiteX3879" fmla="*/ 835292 w 4103409"/>
              <a:gd name="connsiteY3879" fmla="*/ 61069 h 687856"/>
              <a:gd name="connsiteX3880" fmla="*/ 835256 w 4103409"/>
              <a:gd name="connsiteY3880" fmla="*/ 61321 h 687856"/>
              <a:gd name="connsiteX3881" fmla="*/ 835292 w 4103409"/>
              <a:gd name="connsiteY3881" fmla="*/ 61321 h 687856"/>
              <a:gd name="connsiteX3882" fmla="*/ 835256 w 4103409"/>
              <a:gd name="connsiteY3882" fmla="*/ 61572 h 687856"/>
              <a:gd name="connsiteX3883" fmla="*/ 835292 w 4103409"/>
              <a:gd name="connsiteY3883" fmla="*/ 61572 h 687856"/>
              <a:gd name="connsiteX3884" fmla="*/ 835256 w 4103409"/>
              <a:gd name="connsiteY3884" fmla="*/ 61824 h 687856"/>
              <a:gd name="connsiteX3885" fmla="*/ 835292 w 4103409"/>
              <a:gd name="connsiteY3885" fmla="*/ 61824 h 687856"/>
              <a:gd name="connsiteX3886" fmla="*/ 835256 w 4103409"/>
              <a:gd name="connsiteY3886" fmla="*/ 62075 h 687856"/>
              <a:gd name="connsiteX3887" fmla="*/ 835292 w 4103409"/>
              <a:gd name="connsiteY3887" fmla="*/ 62075 h 687856"/>
              <a:gd name="connsiteX3888" fmla="*/ 835256 w 4103409"/>
              <a:gd name="connsiteY3888" fmla="*/ 62327 h 687856"/>
              <a:gd name="connsiteX3889" fmla="*/ 835292 w 4103409"/>
              <a:gd name="connsiteY3889" fmla="*/ 62327 h 687856"/>
              <a:gd name="connsiteX3890" fmla="*/ 835256 w 4103409"/>
              <a:gd name="connsiteY3890" fmla="*/ 62578 h 687856"/>
              <a:gd name="connsiteX3891" fmla="*/ 835292 w 4103409"/>
              <a:gd name="connsiteY3891" fmla="*/ 62578 h 687856"/>
              <a:gd name="connsiteX3892" fmla="*/ 835256 w 4103409"/>
              <a:gd name="connsiteY3892" fmla="*/ 62830 h 687856"/>
              <a:gd name="connsiteX3893" fmla="*/ 835292 w 4103409"/>
              <a:gd name="connsiteY3893" fmla="*/ 62830 h 687856"/>
              <a:gd name="connsiteX3894" fmla="*/ 835256 w 4103409"/>
              <a:gd name="connsiteY3894" fmla="*/ 63082 h 687856"/>
              <a:gd name="connsiteX3895" fmla="*/ 835292 w 4103409"/>
              <a:gd name="connsiteY3895" fmla="*/ 63082 h 687856"/>
              <a:gd name="connsiteX3896" fmla="*/ 835256 w 4103409"/>
              <a:gd name="connsiteY3896" fmla="*/ 63333 h 687856"/>
              <a:gd name="connsiteX3897" fmla="*/ 835292 w 4103409"/>
              <a:gd name="connsiteY3897" fmla="*/ 63333 h 687856"/>
              <a:gd name="connsiteX3898" fmla="*/ 835256 w 4103409"/>
              <a:gd name="connsiteY3898" fmla="*/ 63585 h 687856"/>
              <a:gd name="connsiteX3899" fmla="*/ 835292 w 4103409"/>
              <a:gd name="connsiteY3899" fmla="*/ 63585 h 687856"/>
              <a:gd name="connsiteX3900" fmla="*/ 835256 w 4103409"/>
              <a:gd name="connsiteY3900" fmla="*/ 63836 h 687856"/>
              <a:gd name="connsiteX3901" fmla="*/ 835292 w 4103409"/>
              <a:gd name="connsiteY3901" fmla="*/ 63836 h 687856"/>
              <a:gd name="connsiteX3902" fmla="*/ 835256 w 4103409"/>
              <a:gd name="connsiteY3902" fmla="*/ 64088 h 687856"/>
              <a:gd name="connsiteX3903" fmla="*/ 835292 w 4103409"/>
              <a:gd name="connsiteY3903" fmla="*/ 64088 h 687856"/>
              <a:gd name="connsiteX3904" fmla="*/ 835256 w 4103409"/>
              <a:gd name="connsiteY3904" fmla="*/ 64339 h 687856"/>
              <a:gd name="connsiteX3905" fmla="*/ 835292 w 4103409"/>
              <a:gd name="connsiteY3905" fmla="*/ 64339 h 687856"/>
              <a:gd name="connsiteX3906" fmla="*/ 835256 w 4103409"/>
              <a:gd name="connsiteY3906" fmla="*/ 64591 h 687856"/>
              <a:gd name="connsiteX3907" fmla="*/ 835292 w 4103409"/>
              <a:gd name="connsiteY3907" fmla="*/ 64591 h 687856"/>
              <a:gd name="connsiteX3908" fmla="*/ 835256 w 4103409"/>
              <a:gd name="connsiteY3908" fmla="*/ 64842 h 687856"/>
              <a:gd name="connsiteX3909" fmla="*/ 835292 w 4103409"/>
              <a:gd name="connsiteY3909" fmla="*/ 64842 h 687856"/>
              <a:gd name="connsiteX3910" fmla="*/ 835256 w 4103409"/>
              <a:gd name="connsiteY3910" fmla="*/ 65094 h 687856"/>
              <a:gd name="connsiteX3911" fmla="*/ 835292 w 4103409"/>
              <a:gd name="connsiteY3911" fmla="*/ 65094 h 687856"/>
              <a:gd name="connsiteX3912" fmla="*/ 835256 w 4103409"/>
              <a:gd name="connsiteY3912" fmla="*/ 65345 h 687856"/>
              <a:gd name="connsiteX3913" fmla="*/ 835292 w 4103409"/>
              <a:gd name="connsiteY3913" fmla="*/ 65345 h 687856"/>
              <a:gd name="connsiteX3914" fmla="*/ 835256 w 4103409"/>
              <a:gd name="connsiteY3914" fmla="*/ 65597 h 687856"/>
              <a:gd name="connsiteX3915" fmla="*/ 835292 w 4103409"/>
              <a:gd name="connsiteY3915" fmla="*/ 65597 h 687856"/>
              <a:gd name="connsiteX3916" fmla="*/ 835256 w 4103409"/>
              <a:gd name="connsiteY3916" fmla="*/ 65848 h 687856"/>
              <a:gd name="connsiteX3917" fmla="*/ 835292 w 4103409"/>
              <a:gd name="connsiteY3917" fmla="*/ 65848 h 687856"/>
              <a:gd name="connsiteX3918" fmla="*/ 835256 w 4103409"/>
              <a:gd name="connsiteY3918" fmla="*/ 66100 h 687856"/>
              <a:gd name="connsiteX3919" fmla="*/ 835292 w 4103409"/>
              <a:gd name="connsiteY3919" fmla="*/ 66100 h 687856"/>
              <a:gd name="connsiteX3920" fmla="*/ 835256 w 4103409"/>
              <a:gd name="connsiteY3920" fmla="*/ 66351 h 687856"/>
              <a:gd name="connsiteX3921" fmla="*/ 835292 w 4103409"/>
              <a:gd name="connsiteY3921" fmla="*/ 66351 h 687856"/>
              <a:gd name="connsiteX3922" fmla="*/ 835256 w 4103409"/>
              <a:gd name="connsiteY3922" fmla="*/ 66603 h 687856"/>
              <a:gd name="connsiteX3923" fmla="*/ 835292 w 4103409"/>
              <a:gd name="connsiteY3923" fmla="*/ 66603 h 687856"/>
              <a:gd name="connsiteX3924" fmla="*/ 835256 w 4103409"/>
              <a:gd name="connsiteY3924" fmla="*/ 66855 h 687856"/>
              <a:gd name="connsiteX3925" fmla="*/ 835292 w 4103409"/>
              <a:gd name="connsiteY3925" fmla="*/ 66855 h 687856"/>
              <a:gd name="connsiteX3926" fmla="*/ 835256 w 4103409"/>
              <a:gd name="connsiteY3926" fmla="*/ 67106 h 687856"/>
              <a:gd name="connsiteX3927" fmla="*/ 835292 w 4103409"/>
              <a:gd name="connsiteY3927" fmla="*/ 67106 h 687856"/>
              <a:gd name="connsiteX3928" fmla="*/ 835256 w 4103409"/>
              <a:gd name="connsiteY3928" fmla="*/ 67358 h 687856"/>
              <a:gd name="connsiteX3929" fmla="*/ 835292 w 4103409"/>
              <a:gd name="connsiteY3929" fmla="*/ 67358 h 687856"/>
              <a:gd name="connsiteX3930" fmla="*/ 835256 w 4103409"/>
              <a:gd name="connsiteY3930" fmla="*/ 67609 h 687856"/>
              <a:gd name="connsiteX3931" fmla="*/ 835292 w 4103409"/>
              <a:gd name="connsiteY3931" fmla="*/ 67609 h 687856"/>
              <a:gd name="connsiteX3932" fmla="*/ 835256 w 4103409"/>
              <a:gd name="connsiteY3932" fmla="*/ 67861 h 687856"/>
              <a:gd name="connsiteX3933" fmla="*/ 835292 w 4103409"/>
              <a:gd name="connsiteY3933" fmla="*/ 67861 h 687856"/>
              <a:gd name="connsiteX3934" fmla="*/ 835256 w 4103409"/>
              <a:gd name="connsiteY3934" fmla="*/ 68112 h 687856"/>
              <a:gd name="connsiteX3935" fmla="*/ 835292 w 4103409"/>
              <a:gd name="connsiteY3935" fmla="*/ 68112 h 687856"/>
              <a:gd name="connsiteX3936" fmla="*/ 835256 w 4103409"/>
              <a:gd name="connsiteY3936" fmla="*/ 68364 h 687856"/>
              <a:gd name="connsiteX3937" fmla="*/ 835292 w 4103409"/>
              <a:gd name="connsiteY3937" fmla="*/ 68364 h 687856"/>
              <a:gd name="connsiteX3938" fmla="*/ 835256 w 4103409"/>
              <a:gd name="connsiteY3938" fmla="*/ 68615 h 687856"/>
              <a:gd name="connsiteX3939" fmla="*/ 835292 w 4103409"/>
              <a:gd name="connsiteY3939" fmla="*/ 68615 h 687856"/>
              <a:gd name="connsiteX3940" fmla="*/ 835256 w 4103409"/>
              <a:gd name="connsiteY3940" fmla="*/ 68867 h 687856"/>
              <a:gd name="connsiteX3941" fmla="*/ 835292 w 4103409"/>
              <a:gd name="connsiteY3941" fmla="*/ 68867 h 687856"/>
              <a:gd name="connsiteX3942" fmla="*/ 835256 w 4103409"/>
              <a:gd name="connsiteY3942" fmla="*/ 69119 h 687856"/>
              <a:gd name="connsiteX3943" fmla="*/ 835292 w 4103409"/>
              <a:gd name="connsiteY3943" fmla="*/ 69119 h 687856"/>
              <a:gd name="connsiteX3944" fmla="*/ 835256 w 4103409"/>
              <a:gd name="connsiteY3944" fmla="*/ 69370 h 687856"/>
              <a:gd name="connsiteX3945" fmla="*/ 835292 w 4103409"/>
              <a:gd name="connsiteY3945" fmla="*/ 69370 h 687856"/>
              <a:gd name="connsiteX3946" fmla="*/ 835256 w 4103409"/>
              <a:gd name="connsiteY3946" fmla="*/ 69622 h 687856"/>
              <a:gd name="connsiteX3947" fmla="*/ 835292 w 4103409"/>
              <a:gd name="connsiteY3947" fmla="*/ 69622 h 687856"/>
              <a:gd name="connsiteX3948" fmla="*/ 835256 w 4103409"/>
              <a:gd name="connsiteY3948" fmla="*/ 69873 h 687856"/>
              <a:gd name="connsiteX3949" fmla="*/ 835292 w 4103409"/>
              <a:gd name="connsiteY3949" fmla="*/ 69873 h 687856"/>
              <a:gd name="connsiteX3950" fmla="*/ 835256 w 4103409"/>
              <a:gd name="connsiteY3950" fmla="*/ 70125 h 687856"/>
              <a:gd name="connsiteX3951" fmla="*/ 835292 w 4103409"/>
              <a:gd name="connsiteY3951" fmla="*/ 70125 h 687856"/>
              <a:gd name="connsiteX3952" fmla="*/ 835256 w 4103409"/>
              <a:gd name="connsiteY3952" fmla="*/ 70376 h 687856"/>
              <a:gd name="connsiteX3953" fmla="*/ 835292 w 4103409"/>
              <a:gd name="connsiteY3953" fmla="*/ 70376 h 687856"/>
              <a:gd name="connsiteX3954" fmla="*/ 835256 w 4103409"/>
              <a:gd name="connsiteY3954" fmla="*/ 70628 h 687856"/>
              <a:gd name="connsiteX3955" fmla="*/ 835292 w 4103409"/>
              <a:gd name="connsiteY3955" fmla="*/ 70628 h 687856"/>
              <a:gd name="connsiteX3956" fmla="*/ 835256 w 4103409"/>
              <a:gd name="connsiteY3956" fmla="*/ 70879 h 687856"/>
              <a:gd name="connsiteX3957" fmla="*/ 835292 w 4103409"/>
              <a:gd name="connsiteY3957" fmla="*/ 70879 h 687856"/>
              <a:gd name="connsiteX3958" fmla="*/ 835256 w 4103409"/>
              <a:gd name="connsiteY3958" fmla="*/ 71131 h 687856"/>
              <a:gd name="connsiteX3959" fmla="*/ 835292 w 4103409"/>
              <a:gd name="connsiteY3959" fmla="*/ 71131 h 687856"/>
              <a:gd name="connsiteX3960" fmla="*/ 835256 w 4103409"/>
              <a:gd name="connsiteY3960" fmla="*/ 71382 h 687856"/>
              <a:gd name="connsiteX3961" fmla="*/ 835292 w 4103409"/>
              <a:gd name="connsiteY3961" fmla="*/ 71382 h 687856"/>
              <a:gd name="connsiteX3962" fmla="*/ 835256 w 4103409"/>
              <a:gd name="connsiteY3962" fmla="*/ 71634 h 687856"/>
              <a:gd name="connsiteX3963" fmla="*/ 835292 w 4103409"/>
              <a:gd name="connsiteY3963" fmla="*/ 71634 h 687856"/>
              <a:gd name="connsiteX3964" fmla="*/ 835256 w 4103409"/>
              <a:gd name="connsiteY3964" fmla="*/ 71885 h 687856"/>
              <a:gd name="connsiteX3965" fmla="*/ 835292 w 4103409"/>
              <a:gd name="connsiteY3965" fmla="*/ 71885 h 687856"/>
              <a:gd name="connsiteX3966" fmla="*/ 835256 w 4103409"/>
              <a:gd name="connsiteY3966" fmla="*/ 72137 h 687856"/>
              <a:gd name="connsiteX3967" fmla="*/ 835292 w 4103409"/>
              <a:gd name="connsiteY3967" fmla="*/ 72137 h 687856"/>
              <a:gd name="connsiteX3968" fmla="*/ 748047 w 4103409"/>
              <a:gd name="connsiteY3968" fmla="*/ 673663 h 687856"/>
              <a:gd name="connsiteX3969" fmla="*/ 572306 w 4103409"/>
              <a:gd name="connsiteY3969" fmla="*/ 673663 h 687856"/>
              <a:gd name="connsiteX3970" fmla="*/ 572343 w 4103409"/>
              <a:gd name="connsiteY3970" fmla="*/ 673411 h 687856"/>
              <a:gd name="connsiteX3971" fmla="*/ 572306 w 4103409"/>
              <a:gd name="connsiteY3971" fmla="*/ 673411 h 687856"/>
              <a:gd name="connsiteX3972" fmla="*/ 572343 w 4103409"/>
              <a:gd name="connsiteY3972" fmla="*/ 673160 h 687856"/>
              <a:gd name="connsiteX3973" fmla="*/ 572306 w 4103409"/>
              <a:gd name="connsiteY3973" fmla="*/ 673160 h 687856"/>
              <a:gd name="connsiteX3974" fmla="*/ 572343 w 4103409"/>
              <a:gd name="connsiteY3974" fmla="*/ 672908 h 687856"/>
              <a:gd name="connsiteX3975" fmla="*/ 572306 w 4103409"/>
              <a:gd name="connsiteY3975" fmla="*/ 672908 h 687856"/>
              <a:gd name="connsiteX3976" fmla="*/ 572343 w 4103409"/>
              <a:gd name="connsiteY3976" fmla="*/ 672657 h 687856"/>
              <a:gd name="connsiteX3977" fmla="*/ 572306 w 4103409"/>
              <a:gd name="connsiteY3977" fmla="*/ 672657 h 687856"/>
              <a:gd name="connsiteX3978" fmla="*/ 572343 w 4103409"/>
              <a:gd name="connsiteY3978" fmla="*/ 672405 h 687856"/>
              <a:gd name="connsiteX3979" fmla="*/ 572306 w 4103409"/>
              <a:gd name="connsiteY3979" fmla="*/ 672405 h 687856"/>
              <a:gd name="connsiteX3980" fmla="*/ 572343 w 4103409"/>
              <a:gd name="connsiteY3980" fmla="*/ 672154 h 687856"/>
              <a:gd name="connsiteX3981" fmla="*/ 572306 w 4103409"/>
              <a:gd name="connsiteY3981" fmla="*/ 672154 h 687856"/>
              <a:gd name="connsiteX3982" fmla="*/ 572343 w 4103409"/>
              <a:gd name="connsiteY3982" fmla="*/ 671902 h 687856"/>
              <a:gd name="connsiteX3983" fmla="*/ 572306 w 4103409"/>
              <a:gd name="connsiteY3983" fmla="*/ 671902 h 687856"/>
              <a:gd name="connsiteX3984" fmla="*/ 572343 w 4103409"/>
              <a:gd name="connsiteY3984" fmla="*/ 671651 h 687856"/>
              <a:gd name="connsiteX3985" fmla="*/ 572306 w 4103409"/>
              <a:gd name="connsiteY3985" fmla="*/ 671651 h 687856"/>
              <a:gd name="connsiteX3986" fmla="*/ 572343 w 4103409"/>
              <a:gd name="connsiteY3986" fmla="*/ 671399 h 687856"/>
              <a:gd name="connsiteX3987" fmla="*/ 572306 w 4103409"/>
              <a:gd name="connsiteY3987" fmla="*/ 671399 h 687856"/>
              <a:gd name="connsiteX3988" fmla="*/ 572343 w 4103409"/>
              <a:gd name="connsiteY3988" fmla="*/ 671148 h 687856"/>
              <a:gd name="connsiteX3989" fmla="*/ 572306 w 4103409"/>
              <a:gd name="connsiteY3989" fmla="*/ 671148 h 687856"/>
              <a:gd name="connsiteX3990" fmla="*/ 572343 w 4103409"/>
              <a:gd name="connsiteY3990" fmla="*/ 670896 h 687856"/>
              <a:gd name="connsiteX3991" fmla="*/ 572306 w 4103409"/>
              <a:gd name="connsiteY3991" fmla="*/ 670896 h 687856"/>
              <a:gd name="connsiteX3992" fmla="*/ 572343 w 4103409"/>
              <a:gd name="connsiteY3992" fmla="*/ 670645 h 687856"/>
              <a:gd name="connsiteX3993" fmla="*/ 572306 w 4103409"/>
              <a:gd name="connsiteY3993" fmla="*/ 670645 h 687856"/>
              <a:gd name="connsiteX3994" fmla="*/ 572343 w 4103409"/>
              <a:gd name="connsiteY3994" fmla="*/ 670393 h 687856"/>
              <a:gd name="connsiteX3995" fmla="*/ 572306 w 4103409"/>
              <a:gd name="connsiteY3995" fmla="*/ 670393 h 687856"/>
              <a:gd name="connsiteX3996" fmla="*/ 572343 w 4103409"/>
              <a:gd name="connsiteY3996" fmla="*/ 670141 h 687856"/>
              <a:gd name="connsiteX3997" fmla="*/ 572306 w 4103409"/>
              <a:gd name="connsiteY3997" fmla="*/ 670141 h 687856"/>
              <a:gd name="connsiteX3998" fmla="*/ 572343 w 4103409"/>
              <a:gd name="connsiteY3998" fmla="*/ 669890 h 687856"/>
              <a:gd name="connsiteX3999" fmla="*/ 572306 w 4103409"/>
              <a:gd name="connsiteY3999" fmla="*/ 669890 h 687856"/>
              <a:gd name="connsiteX4000" fmla="*/ 572343 w 4103409"/>
              <a:gd name="connsiteY4000" fmla="*/ 669638 h 687856"/>
              <a:gd name="connsiteX4001" fmla="*/ 572306 w 4103409"/>
              <a:gd name="connsiteY4001" fmla="*/ 669638 h 687856"/>
              <a:gd name="connsiteX4002" fmla="*/ 572343 w 4103409"/>
              <a:gd name="connsiteY4002" fmla="*/ 669387 h 687856"/>
              <a:gd name="connsiteX4003" fmla="*/ 572306 w 4103409"/>
              <a:gd name="connsiteY4003" fmla="*/ 669387 h 687856"/>
              <a:gd name="connsiteX4004" fmla="*/ 572343 w 4103409"/>
              <a:gd name="connsiteY4004" fmla="*/ 669135 h 687856"/>
              <a:gd name="connsiteX4005" fmla="*/ 572306 w 4103409"/>
              <a:gd name="connsiteY4005" fmla="*/ 669135 h 687856"/>
              <a:gd name="connsiteX4006" fmla="*/ 572343 w 4103409"/>
              <a:gd name="connsiteY4006" fmla="*/ 668884 h 687856"/>
              <a:gd name="connsiteX4007" fmla="*/ 572306 w 4103409"/>
              <a:gd name="connsiteY4007" fmla="*/ 668884 h 687856"/>
              <a:gd name="connsiteX4008" fmla="*/ 572343 w 4103409"/>
              <a:gd name="connsiteY4008" fmla="*/ 668632 h 687856"/>
              <a:gd name="connsiteX4009" fmla="*/ 572306 w 4103409"/>
              <a:gd name="connsiteY4009" fmla="*/ 668632 h 687856"/>
              <a:gd name="connsiteX4010" fmla="*/ 572343 w 4103409"/>
              <a:gd name="connsiteY4010" fmla="*/ 668381 h 687856"/>
              <a:gd name="connsiteX4011" fmla="*/ 572306 w 4103409"/>
              <a:gd name="connsiteY4011" fmla="*/ 668381 h 687856"/>
              <a:gd name="connsiteX4012" fmla="*/ 572343 w 4103409"/>
              <a:gd name="connsiteY4012" fmla="*/ 668129 h 687856"/>
              <a:gd name="connsiteX4013" fmla="*/ 572306 w 4103409"/>
              <a:gd name="connsiteY4013" fmla="*/ 668129 h 687856"/>
              <a:gd name="connsiteX4014" fmla="*/ 572343 w 4103409"/>
              <a:gd name="connsiteY4014" fmla="*/ 667877 h 687856"/>
              <a:gd name="connsiteX4015" fmla="*/ 572306 w 4103409"/>
              <a:gd name="connsiteY4015" fmla="*/ 667877 h 687856"/>
              <a:gd name="connsiteX4016" fmla="*/ 572343 w 4103409"/>
              <a:gd name="connsiteY4016" fmla="*/ 667626 h 687856"/>
              <a:gd name="connsiteX4017" fmla="*/ 572306 w 4103409"/>
              <a:gd name="connsiteY4017" fmla="*/ 667626 h 687856"/>
              <a:gd name="connsiteX4018" fmla="*/ 572343 w 4103409"/>
              <a:gd name="connsiteY4018" fmla="*/ 667374 h 687856"/>
              <a:gd name="connsiteX4019" fmla="*/ 572306 w 4103409"/>
              <a:gd name="connsiteY4019" fmla="*/ 667374 h 687856"/>
              <a:gd name="connsiteX4020" fmla="*/ 572343 w 4103409"/>
              <a:gd name="connsiteY4020" fmla="*/ 667123 h 687856"/>
              <a:gd name="connsiteX4021" fmla="*/ 572306 w 4103409"/>
              <a:gd name="connsiteY4021" fmla="*/ 667123 h 687856"/>
              <a:gd name="connsiteX4022" fmla="*/ 572343 w 4103409"/>
              <a:gd name="connsiteY4022" fmla="*/ 666871 h 687856"/>
              <a:gd name="connsiteX4023" fmla="*/ 572306 w 4103409"/>
              <a:gd name="connsiteY4023" fmla="*/ 666871 h 687856"/>
              <a:gd name="connsiteX4024" fmla="*/ 572343 w 4103409"/>
              <a:gd name="connsiteY4024" fmla="*/ 666620 h 687856"/>
              <a:gd name="connsiteX4025" fmla="*/ 572306 w 4103409"/>
              <a:gd name="connsiteY4025" fmla="*/ 666620 h 687856"/>
              <a:gd name="connsiteX4026" fmla="*/ 572343 w 4103409"/>
              <a:gd name="connsiteY4026" fmla="*/ 666368 h 687856"/>
              <a:gd name="connsiteX4027" fmla="*/ 572306 w 4103409"/>
              <a:gd name="connsiteY4027" fmla="*/ 666368 h 687856"/>
              <a:gd name="connsiteX4028" fmla="*/ 572343 w 4103409"/>
              <a:gd name="connsiteY4028" fmla="*/ 666117 h 687856"/>
              <a:gd name="connsiteX4029" fmla="*/ 572306 w 4103409"/>
              <a:gd name="connsiteY4029" fmla="*/ 666117 h 687856"/>
              <a:gd name="connsiteX4030" fmla="*/ 572343 w 4103409"/>
              <a:gd name="connsiteY4030" fmla="*/ 665865 h 687856"/>
              <a:gd name="connsiteX4031" fmla="*/ 572306 w 4103409"/>
              <a:gd name="connsiteY4031" fmla="*/ 665865 h 687856"/>
              <a:gd name="connsiteX4032" fmla="*/ 572343 w 4103409"/>
              <a:gd name="connsiteY4032" fmla="*/ 665614 h 687856"/>
              <a:gd name="connsiteX4033" fmla="*/ 572306 w 4103409"/>
              <a:gd name="connsiteY4033" fmla="*/ 665614 h 687856"/>
              <a:gd name="connsiteX4034" fmla="*/ 572343 w 4103409"/>
              <a:gd name="connsiteY4034" fmla="*/ 665362 h 687856"/>
              <a:gd name="connsiteX4035" fmla="*/ 572306 w 4103409"/>
              <a:gd name="connsiteY4035" fmla="*/ 665362 h 687856"/>
              <a:gd name="connsiteX4036" fmla="*/ 572343 w 4103409"/>
              <a:gd name="connsiteY4036" fmla="*/ 665111 h 687856"/>
              <a:gd name="connsiteX4037" fmla="*/ 572306 w 4103409"/>
              <a:gd name="connsiteY4037" fmla="*/ 665111 h 687856"/>
              <a:gd name="connsiteX4038" fmla="*/ 572343 w 4103409"/>
              <a:gd name="connsiteY4038" fmla="*/ 664859 h 687856"/>
              <a:gd name="connsiteX4039" fmla="*/ 572306 w 4103409"/>
              <a:gd name="connsiteY4039" fmla="*/ 664859 h 687856"/>
              <a:gd name="connsiteX4040" fmla="*/ 572343 w 4103409"/>
              <a:gd name="connsiteY4040" fmla="*/ 664608 h 687856"/>
              <a:gd name="connsiteX4041" fmla="*/ 572306 w 4103409"/>
              <a:gd name="connsiteY4041" fmla="*/ 664608 h 687856"/>
              <a:gd name="connsiteX4042" fmla="*/ 572343 w 4103409"/>
              <a:gd name="connsiteY4042" fmla="*/ 664356 h 687856"/>
              <a:gd name="connsiteX4043" fmla="*/ 572306 w 4103409"/>
              <a:gd name="connsiteY4043" fmla="*/ 664356 h 687856"/>
              <a:gd name="connsiteX4044" fmla="*/ 572343 w 4103409"/>
              <a:gd name="connsiteY4044" fmla="*/ 664104 h 687856"/>
              <a:gd name="connsiteX4045" fmla="*/ 572306 w 4103409"/>
              <a:gd name="connsiteY4045" fmla="*/ 664104 h 687856"/>
              <a:gd name="connsiteX4046" fmla="*/ 572343 w 4103409"/>
              <a:gd name="connsiteY4046" fmla="*/ 663853 h 687856"/>
              <a:gd name="connsiteX4047" fmla="*/ 572306 w 4103409"/>
              <a:gd name="connsiteY4047" fmla="*/ 663853 h 687856"/>
              <a:gd name="connsiteX4048" fmla="*/ 572343 w 4103409"/>
              <a:gd name="connsiteY4048" fmla="*/ 663601 h 687856"/>
              <a:gd name="connsiteX4049" fmla="*/ 572306 w 4103409"/>
              <a:gd name="connsiteY4049" fmla="*/ 663601 h 687856"/>
              <a:gd name="connsiteX4050" fmla="*/ 572343 w 4103409"/>
              <a:gd name="connsiteY4050" fmla="*/ 663350 h 687856"/>
              <a:gd name="connsiteX4051" fmla="*/ 572306 w 4103409"/>
              <a:gd name="connsiteY4051" fmla="*/ 663350 h 687856"/>
              <a:gd name="connsiteX4052" fmla="*/ 572343 w 4103409"/>
              <a:gd name="connsiteY4052" fmla="*/ 663098 h 687856"/>
              <a:gd name="connsiteX4053" fmla="*/ 572306 w 4103409"/>
              <a:gd name="connsiteY4053" fmla="*/ 663098 h 687856"/>
              <a:gd name="connsiteX4054" fmla="*/ 572343 w 4103409"/>
              <a:gd name="connsiteY4054" fmla="*/ 662847 h 687856"/>
              <a:gd name="connsiteX4055" fmla="*/ 572306 w 4103409"/>
              <a:gd name="connsiteY4055" fmla="*/ 662847 h 687856"/>
              <a:gd name="connsiteX4056" fmla="*/ 572343 w 4103409"/>
              <a:gd name="connsiteY4056" fmla="*/ 662595 h 687856"/>
              <a:gd name="connsiteX4057" fmla="*/ 572306 w 4103409"/>
              <a:gd name="connsiteY4057" fmla="*/ 662595 h 687856"/>
              <a:gd name="connsiteX4058" fmla="*/ 572343 w 4103409"/>
              <a:gd name="connsiteY4058" fmla="*/ 662344 h 687856"/>
              <a:gd name="connsiteX4059" fmla="*/ 572306 w 4103409"/>
              <a:gd name="connsiteY4059" fmla="*/ 662344 h 687856"/>
              <a:gd name="connsiteX4060" fmla="*/ 572343 w 4103409"/>
              <a:gd name="connsiteY4060" fmla="*/ 662092 h 687856"/>
              <a:gd name="connsiteX4061" fmla="*/ 572306 w 4103409"/>
              <a:gd name="connsiteY4061" fmla="*/ 662092 h 687856"/>
              <a:gd name="connsiteX4062" fmla="*/ 572343 w 4103409"/>
              <a:gd name="connsiteY4062" fmla="*/ 661840 h 687856"/>
              <a:gd name="connsiteX4063" fmla="*/ 572306 w 4103409"/>
              <a:gd name="connsiteY4063" fmla="*/ 661840 h 687856"/>
              <a:gd name="connsiteX4064" fmla="*/ 572343 w 4103409"/>
              <a:gd name="connsiteY4064" fmla="*/ 661589 h 687856"/>
              <a:gd name="connsiteX4065" fmla="*/ 572306 w 4103409"/>
              <a:gd name="connsiteY4065" fmla="*/ 661589 h 687856"/>
              <a:gd name="connsiteX4066" fmla="*/ 572343 w 4103409"/>
              <a:gd name="connsiteY4066" fmla="*/ 661337 h 687856"/>
              <a:gd name="connsiteX4067" fmla="*/ 572306 w 4103409"/>
              <a:gd name="connsiteY4067" fmla="*/ 661337 h 687856"/>
              <a:gd name="connsiteX4068" fmla="*/ 572343 w 4103409"/>
              <a:gd name="connsiteY4068" fmla="*/ 661086 h 687856"/>
              <a:gd name="connsiteX4069" fmla="*/ 572306 w 4103409"/>
              <a:gd name="connsiteY4069" fmla="*/ 661086 h 687856"/>
              <a:gd name="connsiteX4070" fmla="*/ 572343 w 4103409"/>
              <a:gd name="connsiteY4070" fmla="*/ 660834 h 687856"/>
              <a:gd name="connsiteX4071" fmla="*/ 572306 w 4103409"/>
              <a:gd name="connsiteY4071" fmla="*/ 660834 h 687856"/>
              <a:gd name="connsiteX4072" fmla="*/ 572343 w 4103409"/>
              <a:gd name="connsiteY4072" fmla="*/ 660583 h 687856"/>
              <a:gd name="connsiteX4073" fmla="*/ 572306 w 4103409"/>
              <a:gd name="connsiteY4073" fmla="*/ 660583 h 687856"/>
              <a:gd name="connsiteX4074" fmla="*/ 572343 w 4103409"/>
              <a:gd name="connsiteY4074" fmla="*/ 660331 h 687856"/>
              <a:gd name="connsiteX4075" fmla="*/ 572306 w 4103409"/>
              <a:gd name="connsiteY4075" fmla="*/ 660331 h 687856"/>
              <a:gd name="connsiteX4076" fmla="*/ 572343 w 4103409"/>
              <a:gd name="connsiteY4076" fmla="*/ 660080 h 687856"/>
              <a:gd name="connsiteX4077" fmla="*/ 572306 w 4103409"/>
              <a:gd name="connsiteY4077" fmla="*/ 660080 h 687856"/>
              <a:gd name="connsiteX4078" fmla="*/ 572343 w 4103409"/>
              <a:gd name="connsiteY4078" fmla="*/ 659828 h 687856"/>
              <a:gd name="connsiteX4079" fmla="*/ 572306 w 4103409"/>
              <a:gd name="connsiteY4079" fmla="*/ 659828 h 687856"/>
              <a:gd name="connsiteX4080" fmla="*/ 572343 w 4103409"/>
              <a:gd name="connsiteY4080" fmla="*/ 659577 h 687856"/>
              <a:gd name="connsiteX4081" fmla="*/ 572306 w 4103409"/>
              <a:gd name="connsiteY4081" fmla="*/ 659577 h 687856"/>
              <a:gd name="connsiteX4082" fmla="*/ 572343 w 4103409"/>
              <a:gd name="connsiteY4082" fmla="*/ 659325 h 687856"/>
              <a:gd name="connsiteX4083" fmla="*/ 572306 w 4103409"/>
              <a:gd name="connsiteY4083" fmla="*/ 659325 h 687856"/>
              <a:gd name="connsiteX4084" fmla="*/ 572343 w 4103409"/>
              <a:gd name="connsiteY4084" fmla="*/ 659074 h 687856"/>
              <a:gd name="connsiteX4085" fmla="*/ 572306 w 4103409"/>
              <a:gd name="connsiteY4085" fmla="*/ 659074 h 687856"/>
              <a:gd name="connsiteX4086" fmla="*/ 572343 w 4103409"/>
              <a:gd name="connsiteY4086" fmla="*/ 658822 h 687856"/>
              <a:gd name="connsiteX4087" fmla="*/ 572306 w 4103409"/>
              <a:gd name="connsiteY4087" fmla="*/ 658822 h 687856"/>
              <a:gd name="connsiteX4088" fmla="*/ 572343 w 4103409"/>
              <a:gd name="connsiteY4088" fmla="*/ 658571 h 687856"/>
              <a:gd name="connsiteX4089" fmla="*/ 572306 w 4103409"/>
              <a:gd name="connsiteY4089" fmla="*/ 658571 h 687856"/>
              <a:gd name="connsiteX4090" fmla="*/ 572343 w 4103409"/>
              <a:gd name="connsiteY4090" fmla="*/ 658319 h 687856"/>
              <a:gd name="connsiteX4091" fmla="*/ 572306 w 4103409"/>
              <a:gd name="connsiteY4091" fmla="*/ 658319 h 687856"/>
              <a:gd name="connsiteX4092" fmla="*/ 572343 w 4103409"/>
              <a:gd name="connsiteY4092" fmla="*/ 658067 h 687856"/>
              <a:gd name="connsiteX4093" fmla="*/ 572306 w 4103409"/>
              <a:gd name="connsiteY4093" fmla="*/ 658067 h 687856"/>
              <a:gd name="connsiteX4094" fmla="*/ 572343 w 4103409"/>
              <a:gd name="connsiteY4094" fmla="*/ 657816 h 687856"/>
              <a:gd name="connsiteX4095" fmla="*/ 572306 w 4103409"/>
              <a:gd name="connsiteY4095" fmla="*/ 657816 h 687856"/>
              <a:gd name="connsiteX4096" fmla="*/ 572343 w 4103409"/>
              <a:gd name="connsiteY4096" fmla="*/ 657564 h 687856"/>
              <a:gd name="connsiteX4097" fmla="*/ 572306 w 4103409"/>
              <a:gd name="connsiteY4097" fmla="*/ 657564 h 687856"/>
              <a:gd name="connsiteX4098" fmla="*/ 572343 w 4103409"/>
              <a:gd name="connsiteY4098" fmla="*/ 657313 h 687856"/>
              <a:gd name="connsiteX4099" fmla="*/ 572306 w 4103409"/>
              <a:gd name="connsiteY4099" fmla="*/ 657313 h 687856"/>
              <a:gd name="connsiteX4100" fmla="*/ 572343 w 4103409"/>
              <a:gd name="connsiteY4100" fmla="*/ 657061 h 687856"/>
              <a:gd name="connsiteX4101" fmla="*/ 572306 w 4103409"/>
              <a:gd name="connsiteY4101" fmla="*/ 657061 h 687856"/>
              <a:gd name="connsiteX4102" fmla="*/ 572343 w 4103409"/>
              <a:gd name="connsiteY4102" fmla="*/ 656810 h 687856"/>
              <a:gd name="connsiteX4103" fmla="*/ 572306 w 4103409"/>
              <a:gd name="connsiteY4103" fmla="*/ 656810 h 687856"/>
              <a:gd name="connsiteX4104" fmla="*/ 572343 w 4103409"/>
              <a:gd name="connsiteY4104" fmla="*/ 656558 h 687856"/>
              <a:gd name="connsiteX4105" fmla="*/ 572306 w 4103409"/>
              <a:gd name="connsiteY4105" fmla="*/ 656558 h 687856"/>
              <a:gd name="connsiteX4106" fmla="*/ 572343 w 4103409"/>
              <a:gd name="connsiteY4106" fmla="*/ 656306 h 687856"/>
              <a:gd name="connsiteX4107" fmla="*/ 572306 w 4103409"/>
              <a:gd name="connsiteY4107" fmla="*/ 656306 h 687856"/>
              <a:gd name="connsiteX4108" fmla="*/ 572343 w 4103409"/>
              <a:gd name="connsiteY4108" fmla="*/ 656055 h 687856"/>
              <a:gd name="connsiteX4109" fmla="*/ 572306 w 4103409"/>
              <a:gd name="connsiteY4109" fmla="*/ 656055 h 687856"/>
              <a:gd name="connsiteX4110" fmla="*/ 572343 w 4103409"/>
              <a:gd name="connsiteY4110" fmla="*/ 655803 h 687856"/>
              <a:gd name="connsiteX4111" fmla="*/ 572306 w 4103409"/>
              <a:gd name="connsiteY4111" fmla="*/ 655803 h 687856"/>
              <a:gd name="connsiteX4112" fmla="*/ 572343 w 4103409"/>
              <a:gd name="connsiteY4112" fmla="*/ 655552 h 687856"/>
              <a:gd name="connsiteX4113" fmla="*/ 572306 w 4103409"/>
              <a:gd name="connsiteY4113" fmla="*/ 655552 h 687856"/>
              <a:gd name="connsiteX4114" fmla="*/ 572343 w 4103409"/>
              <a:gd name="connsiteY4114" fmla="*/ 655300 h 687856"/>
              <a:gd name="connsiteX4115" fmla="*/ 572306 w 4103409"/>
              <a:gd name="connsiteY4115" fmla="*/ 655300 h 687856"/>
              <a:gd name="connsiteX4116" fmla="*/ 572343 w 4103409"/>
              <a:gd name="connsiteY4116" fmla="*/ 655049 h 687856"/>
              <a:gd name="connsiteX4117" fmla="*/ 572306 w 4103409"/>
              <a:gd name="connsiteY4117" fmla="*/ 655049 h 687856"/>
              <a:gd name="connsiteX4118" fmla="*/ 572343 w 4103409"/>
              <a:gd name="connsiteY4118" fmla="*/ 654797 h 687856"/>
              <a:gd name="connsiteX4119" fmla="*/ 572306 w 4103409"/>
              <a:gd name="connsiteY4119" fmla="*/ 654797 h 687856"/>
              <a:gd name="connsiteX4120" fmla="*/ 572343 w 4103409"/>
              <a:gd name="connsiteY4120" fmla="*/ 654546 h 687856"/>
              <a:gd name="connsiteX4121" fmla="*/ 572306 w 4103409"/>
              <a:gd name="connsiteY4121" fmla="*/ 654546 h 687856"/>
              <a:gd name="connsiteX4122" fmla="*/ 572343 w 4103409"/>
              <a:gd name="connsiteY4122" fmla="*/ 654294 h 687856"/>
              <a:gd name="connsiteX4123" fmla="*/ 572306 w 4103409"/>
              <a:gd name="connsiteY4123" fmla="*/ 654294 h 687856"/>
              <a:gd name="connsiteX4124" fmla="*/ 572343 w 4103409"/>
              <a:gd name="connsiteY4124" fmla="*/ 654043 h 687856"/>
              <a:gd name="connsiteX4125" fmla="*/ 572306 w 4103409"/>
              <a:gd name="connsiteY4125" fmla="*/ 654043 h 687856"/>
              <a:gd name="connsiteX4126" fmla="*/ 572343 w 4103409"/>
              <a:gd name="connsiteY4126" fmla="*/ 653791 h 687856"/>
              <a:gd name="connsiteX4127" fmla="*/ 572306 w 4103409"/>
              <a:gd name="connsiteY4127" fmla="*/ 653791 h 687856"/>
              <a:gd name="connsiteX4128" fmla="*/ 572343 w 4103409"/>
              <a:gd name="connsiteY4128" fmla="*/ 653540 h 687856"/>
              <a:gd name="connsiteX4129" fmla="*/ 572306 w 4103409"/>
              <a:gd name="connsiteY4129" fmla="*/ 653540 h 687856"/>
              <a:gd name="connsiteX4130" fmla="*/ 572343 w 4103409"/>
              <a:gd name="connsiteY4130" fmla="*/ 653288 h 687856"/>
              <a:gd name="connsiteX4131" fmla="*/ 572306 w 4103409"/>
              <a:gd name="connsiteY4131" fmla="*/ 653288 h 687856"/>
              <a:gd name="connsiteX4132" fmla="*/ 585665 w 4103409"/>
              <a:gd name="connsiteY4132" fmla="*/ 562287 h 687856"/>
              <a:gd name="connsiteX4133" fmla="*/ 607788 w 4103409"/>
              <a:gd name="connsiteY4133" fmla="*/ 579820 h 687856"/>
              <a:gd name="connsiteX4134" fmla="*/ 656628 w 4103409"/>
              <a:gd name="connsiteY4134" fmla="*/ 579820 h 687856"/>
              <a:gd name="connsiteX4135" fmla="*/ 719221 w 4103409"/>
              <a:gd name="connsiteY4135" fmla="*/ 146858 h 687856"/>
              <a:gd name="connsiteX4136" fmla="*/ 552270 w 4103409"/>
              <a:gd name="connsiteY4136" fmla="*/ 146858 h 687856"/>
              <a:gd name="connsiteX4137" fmla="*/ 505934 w 4103409"/>
              <a:gd name="connsiteY4137" fmla="*/ 263740 h 687856"/>
              <a:gd name="connsiteX4138" fmla="*/ 404498 w 4103409"/>
              <a:gd name="connsiteY4138" fmla="*/ 263740 h 687856"/>
              <a:gd name="connsiteX4139" fmla="*/ 404602 w 4103409"/>
              <a:gd name="connsiteY4139" fmla="*/ 263488 h 687856"/>
              <a:gd name="connsiteX4140" fmla="*/ 404498 w 4103409"/>
              <a:gd name="connsiteY4140" fmla="*/ 263488 h 687856"/>
              <a:gd name="connsiteX4141" fmla="*/ 404601 w 4103409"/>
              <a:gd name="connsiteY4141" fmla="*/ 263237 h 687856"/>
              <a:gd name="connsiteX4142" fmla="*/ 404498 w 4103409"/>
              <a:gd name="connsiteY4142" fmla="*/ 263237 h 687856"/>
              <a:gd name="connsiteX4143" fmla="*/ 404602 w 4103409"/>
              <a:gd name="connsiteY4143" fmla="*/ 262985 h 687856"/>
              <a:gd name="connsiteX4144" fmla="*/ 404498 w 4103409"/>
              <a:gd name="connsiteY4144" fmla="*/ 262985 h 687856"/>
              <a:gd name="connsiteX4145" fmla="*/ 404601 w 4103409"/>
              <a:gd name="connsiteY4145" fmla="*/ 262734 h 687856"/>
              <a:gd name="connsiteX4146" fmla="*/ 404498 w 4103409"/>
              <a:gd name="connsiteY4146" fmla="*/ 262734 h 687856"/>
              <a:gd name="connsiteX4147" fmla="*/ 404602 w 4103409"/>
              <a:gd name="connsiteY4147" fmla="*/ 262482 h 687856"/>
              <a:gd name="connsiteX4148" fmla="*/ 404498 w 4103409"/>
              <a:gd name="connsiteY4148" fmla="*/ 262482 h 687856"/>
              <a:gd name="connsiteX4149" fmla="*/ 404601 w 4103409"/>
              <a:gd name="connsiteY4149" fmla="*/ 262231 h 687856"/>
              <a:gd name="connsiteX4150" fmla="*/ 404498 w 4103409"/>
              <a:gd name="connsiteY4150" fmla="*/ 262231 h 687856"/>
              <a:gd name="connsiteX4151" fmla="*/ 404602 w 4103409"/>
              <a:gd name="connsiteY4151" fmla="*/ 261979 h 687856"/>
              <a:gd name="connsiteX4152" fmla="*/ 404498 w 4103409"/>
              <a:gd name="connsiteY4152" fmla="*/ 261979 h 687856"/>
              <a:gd name="connsiteX4153" fmla="*/ 404601 w 4103409"/>
              <a:gd name="connsiteY4153" fmla="*/ 261728 h 687856"/>
              <a:gd name="connsiteX4154" fmla="*/ 404498 w 4103409"/>
              <a:gd name="connsiteY4154" fmla="*/ 261728 h 687856"/>
              <a:gd name="connsiteX4155" fmla="*/ 404602 w 4103409"/>
              <a:gd name="connsiteY4155" fmla="*/ 261476 h 687856"/>
              <a:gd name="connsiteX4156" fmla="*/ 404498 w 4103409"/>
              <a:gd name="connsiteY4156" fmla="*/ 261476 h 687856"/>
              <a:gd name="connsiteX4157" fmla="*/ 404601 w 4103409"/>
              <a:gd name="connsiteY4157" fmla="*/ 261225 h 687856"/>
              <a:gd name="connsiteX4158" fmla="*/ 404498 w 4103409"/>
              <a:gd name="connsiteY4158" fmla="*/ 261225 h 687856"/>
              <a:gd name="connsiteX4159" fmla="*/ 404602 w 4103409"/>
              <a:gd name="connsiteY4159" fmla="*/ 260973 h 687856"/>
              <a:gd name="connsiteX4160" fmla="*/ 404498 w 4103409"/>
              <a:gd name="connsiteY4160" fmla="*/ 260973 h 687856"/>
              <a:gd name="connsiteX4161" fmla="*/ 404601 w 4103409"/>
              <a:gd name="connsiteY4161" fmla="*/ 260722 h 687856"/>
              <a:gd name="connsiteX4162" fmla="*/ 404498 w 4103409"/>
              <a:gd name="connsiteY4162" fmla="*/ 260722 h 687856"/>
              <a:gd name="connsiteX4163" fmla="*/ 404602 w 4103409"/>
              <a:gd name="connsiteY4163" fmla="*/ 260470 h 687856"/>
              <a:gd name="connsiteX4164" fmla="*/ 404498 w 4103409"/>
              <a:gd name="connsiteY4164" fmla="*/ 260470 h 687856"/>
              <a:gd name="connsiteX4165" fmla="*/ 404602 w 4103409"/>
              <a:gd name="connsiteY4165" fmla="*/ 260218 h 687856"/>
              <a:gd name="connsiteX4166" fmla="*/ 404498 w 4103409"/>
              <a:gd name="connsiteY4166" fmla="*/ 260218 h 687856"/>
              <a:gd name="connsiteX4167" fmla="*/ 404601 w 4103409"/>
              <a:gd name="connsiteY4167" fmla="*/ 259967 h 687856"/>
              <a:gd name="connsiteX4168" fmla="*/ 404498 w 4103409"/>
              <a:gd name="connsiteY4168" fmla="*/ 259967 h 687856"/>
              <a:gd name="connsiteX4169" fmla="*/ 404602 w 4103409"/>
              <a:gd name="connsiteY4169" fmla="*/ 259715 h 687856"/>
              <a:gd name="connsiteX4170" fmla="*/ 404498 w 4103409"/>
              <a:gd name="connsiteY4170" fmla="*/ 259715 h 687856"/>
              <a:gd name="connsiteX4171" fmla="*/ 404601 w 4103409"/>
              <a:gd name="connsiteY4171" fmla="*/ 259464 h 687856"/>
              <a:gd name="connsiteX4172" fmla="*/ 404498 w 4103409"/>
              <a:gd name="connsiteY4172" fmla="*/ 259464 h 687856"/>
              <a:gd name="connsiteX4173" fmla="*/ 404602 w 4103409"/>
              <a:gd name="connsiteY4173" fmla="*/ 259212 h 687856"/>
              <a:gd name="connsiteX4174" fmla="*/ 404498 w 4103409"/>
              <a:gd name="connsiteY4174" fmla="*/ 259212 h 687856"/>
              <a:gd name="connsiteX4175" fmla="*/ 404601 w 4103409"/>
              <a:gd name="connsiteY4175" fmla="*/ 258961 h 687856"/>
              <a:gd name="connsiteX4176" fmla="*/ 404498 w 4103409"/>
              <a:gd name="connsiteY4176" fmla="*/ 258961 h 687856"/>
              <a:gd name="connsiteX4177" fmla="*/ 404602 w 4103409"/>
              <a:gd name="connsiteY4177" fmla="*/ 258709 h 687856"/>
              <a:gd name="connsiteX4178" fmla="*/ 404498 w 4103409"/>
              <a:gd name="connsiteY4178" fmla="*/ 258709 h 687856"/>
              <a:gd name="connsiteX4179" fmla="*/ 404601 w 4103409"/>
              <a:gd name="connsiteY4179" fmla="*/ 258458 h 687856"/>
              <a:gd name="connsiteX4180" fmla="*/ 404498 w 4103409"/>
              <a:gd name="connsiteY4180" fmla="*/ 258458 h 687856"/>
              <a:gd name="connsiteX4181" fmla="*/ 404602 w 4103409"/>
              <a:gd name="connsiteY4181" fmla="*/ 258206 h 687856"/>
              <a:gd name="connsiteX4182" fmla="*/ 404498 w 4103409"/>
              <a:gd name="connsiteY4182" fmla="*/ 258206 h 687856"/>
              <a:gd name="connsiteX4183" fmla="*/ 404602 w 4103409"/>
              <a:gd name="connsiteY4183" fmla="*/ 257954 h 687856"/>
              <a:gd name="connsiteX4184" fmla="*/ 404498 w 4103409"/>
              <a:gd name="connsiteY4184" fmla="*/ 257954 h 687856"/>
              <a:gd name="connsiteX4185" fmla="*/ 404601 w 4103409"/>
              <a:gd name="connsiteY4185" fmla="*/ 257703 h 687856"/>
              <a:gd name="connsiteX4186" fmla="*/ 404498 w 4103409"/>
              <a:gd name="connsiteY4186" fmla="*/ 257703 h 687856"/>
              <a:gd name="connsiteX4187" fmla="*/ 404602 w 4103409"/>
              <a:gd name="connsiteY4187" fmla="*/ 257451 h 687856"/>
              <a:gd name="connsiteX4188" fmla="*/ 404498 w 4103409"/>
              <a:gd name="connsiteY4188" fmla="*/ 257451 h 687856"/>
              <a:gd name="connsiteX4189" fmla="*/ 404601 w 4103409"/>
              <a:gd name="connsiteY4189" fmla="*/ 257200 h 687856"/>
              <a:gd name="connsiteX4190" fmla="*/ 404498 w 4103409"/>
              <a:gd name="connsiteY4190" fmla="*/ 257200 h 687856"/>
              <a:gd name="connsiteX4191" fmla="*/ 404602 w 4103409"/>
              <a:gd name="connsiteY4191" fmla="*/ 256948 h 687856"/>
              <a:gd name="connsiteX4192" fmla="*/ 404498 w 4103409"/>
              <a:gd name="connsiteY4192" fmla="*/ 256948 h 687856"/>
              <a:gd name="connsiteX4193" fmla="*/ 404601 w 4103409"/>
              <a:gd name="connsiteY4193" fmla="*/ 256697 h 687856"/>
              <a:gd name="connsiteX4194" fmla="*/ 404498 w 4103409"/>
              <a:gd name="connsiteY4194" fmla="*/ 256697 h 687856"/>
              <a:gd name="connsiteX4195" fmla="*/ 404602 w 4103409"/>
              <a:gd name="connsiteY4195" fmla="*/ 256445 h 687856"/>
              <a:gd name="connsiteX4196" fmla="*/ 404498 w 4103409"/>
              <a:gd name="connsiteY4196" fmla="*/ 256445 h 687856"/>
              <a:gd name="connsiteX4197" fmla="*/ 404601 w 4103409"/>
              <a:gd name="connsiteY4197" fmla="*/ 256194 h 687856"/>
              <a:gd name="connsiteX4198" fmla="*/ 404498 w 4103409"/>
              <a:gd name="connsiteY4198" fmla="*/ 256194 h 687856"/>
              <a:gd name="connsiteX4199" fmla="*/ 404602 w 4103409"/>
              <a:gd name="connsiteY4199" fmla="*/ 255942 h 687856"/>
              <a:gd name="connsiteX4200" fmla="*/ 404498 w 4103409"/>
              <a:gd name="connsiteY4200" fmla="*/ 255942 h 687856"/>
              <a:gd name="connsiteX4201" fmla="*/ 404601 w 4103409"/>
              <a:gd name="connsiteY4201" fmla="*/ 255691 h 687856"/>
              <a:gd name="connsiteX4202" fmla="*/ 404498 w 4103409"/>
              <a:gd name="connsiteY4202" fmla="*/ 255691 h 687856"/>
              <a:gd name="connsiteX4203" fmla="*/ 404602 w 4103409"/>
              <a:gd name="connsiteY4203" fmla="*/ 255439 h 687856"/>
              <a:gd name="connsiteX4204" fmla="*/ 404498 w 4103409"/>
              <a:gd name="connsiteY4204" fmla="*/ 255439 h 687856"/>
              <a:gd name="connsiteX4205" fmla="*/ 404601 w 4103409"/>
              <a:gd name="connsiteY4205" fmla="*/ 255188 h 687856"/>
              <a:gd name="connsiteX4206" fmla="*/ 404498 w 4103409"/>
              <a:gd name="connsiteY4206" fmla="*/ 255188 h 687856"/>
              <a:gd name="connsiteX4207" fmla="*/ 404602 w 4103409"/>
              <a:gd name="connsiteY4207" fmla="*/ 254936 h 687856"/>
              <a:gd name="connsiteX4208" fmla="*/ 404498 w 4103409"/>
              <a:gd name="connsiteY4208" fmla="*/ 254936 h 687856"/>
              <a:gd name="connsiteX4209" fmla="*/ 404601 w 4103409"/>
              <a:gd name="connsiteY4209" fmla="*/ 254685 h 687856"/>
              <a:gd name="connsiteX4210" fmla="*/ 404498 w 4103409"/>
              <a:gd name="connsiteY4210" fmla="*/ 254685 h 687856"/>
              <a:gd name="connsiteX4211" fmla="*/ 404602 w 4103409"/>
              <a:gd name="connsiteY4211" fmla="*/ 254433 h 687856"/>
              <a:gd name="connsiteX4212" fmla="*/ 404498 w 4103409"/>
              <a:gd name="connsiteY4212" fmla="*/ 254433 h 687856"/>
              <a:gd name="connsiteX4213" fmla="*/ 404602 w 4103409"/>
              <a:gd name="connsiteY4213" fmla="*/ 254181 h 687856"/>
              <a:gd name="connsiteX4214" fmla="*/ 404498 w 4103409"/>
              <a:gd name="connsiteY4214" fmla="*/ 254181 h 687856"/>
              <a:gd name="connsiteX4215" fmla="*/ 404601 w 4103409"/>
              <a:gd name="connsiteY4215" fmla="*/ 253930 h 687856"/>
              <a:gd name="connsiteX4216" fmla="*/ 404498 w 4103409"/>
              <a:gd name="connsiteY4216" fmla="*/ 253930 h 687856"/>
              <a:gd name="connsiteX4217" fmla="*/ 404602 w 4103409"/>
              <a:gd name="connsiteY4217" fmla="*/ 253678 h 687856"/>
              <a:gd name="connsiteX4218" fmla="*/ 404498 w 4103409"/>
              <a:gd name="connsiteY4218" fmla="*/ 253678 h 687856"/>
              <a:gd name="connsiteX4219" fmla="*/ 404601 w 4103409"/>
              <a:gd name="connsiteY4219" fmla="*/ 253427 h 687856"/>
              <a:gd name="connsiteX4220" fmla="*/ 404498 w 4103409"/>
              <a:gd name="connsiteY4220" fmla="*/ 253427 h 687856"/>
              <a:gd name="connsiteX4221" fmla="*/ 404602 w 4103409"/>
              <a:gd name="connsiteY4221" fmla="*/ 253175 h 687856"/>
              <a:gd name="connsiteX4222" fmla="*/ 404498 w 4103409"/>
              <a:gd name="connsiteY4222" fmla="*/ 253175 h 687856"/>
              <a:gd name="connsiteX4223" fmla="*/ 404601 w 4103409"/>
              <a:gd name="connsiteY4223" fmla="*/ 252924 h 687856"/>
              <a:gd name="connsiteX4224" fmla="*/ 404498 w 4103409"/>
              <a:gd name="connsiteY4224" fmla="*/ 252924 h 687856"/>
              <a:gd name="connsiteX4225" fmla="*/ 404602 w 4103409"/>
              <a:gd name="connsiteY4225" fmla="*/ 252672 h 687856"/>
              <a:gd name="connsiteX4226" fmla="*/ 404498 w 4103409"/>
              <a:gd name="connsiteY4226" fmla="*/ 252672 h 687856"/>
              <a:gd name="connsiteX4227" fmla="*/ 404601 w 4103409"/>
              <a:gd name="connsiteY4227" fmla="*/ 252421 h 687856"/>
              <a:gd name="connsiteX4228" fmla="*/ 404498 w 4103409"/>
              <a:gd name="connsiteY4228" fmla="*/ 252421 h 687856"/>
              <a:gd name="connsiteX4229" fmla="*/ 404602 w 4103409"/>
              <a:gd name="connsiteY4229" fmla="*/ 252169 h 687856"/>
              <a:gd name="connsiteX4230" fmla="*/ 404498 w 4103409"/>
              <a:gd name="connsiteY4230" fmla="*/ 252169 h 687856"/>
              <a:gd name="connsiteX4231" fmla="*/ 404602 w 4103409"/>
              <a:gd name="connsiteY4231" fmla="*/ 251917 h 687856"/>
              <a:gd name="connsiteX4232" fmla="*/ 404498 w 4103409"/>
              <a:gd name="connsiteY4232" fmla="*/ 251917 h 687856"/>
              <a:gd name="connsiteX4233" fmla="*/ 404601 w 4103409"/>
              <a:gd name="connsiteY4233" fmla="*/ 251666 h 687856"/>
              <a:gd name="connsiteX4234" fmla="*/ 404498 w 4103409"/>
              <a:gd name="connsiteY4234" fmla="*/ 251666 h 687856"/>
              <a:gd name="connsiteX4235" fmla="*/ 404602 w 4103409"/>
              <a:gd name="connsiteY4235" fmla="*/ 251414 h 687856"/>
              <a:gd name="connsiteX4236" fmla="*/ 404498 w 4103409"/>
              <a:gd name="connsiteY4236" fmla="*/ 251414 h 687856"/>
              <a:gd name="connsiteX4237" fmla="*/ 404601 w 4103409"/>
              <a:gd name="connsiteY4237" fmla="*/ 251163 h 687856"/>
              <a:gd name="connsiteX4238" fmla="*/ 404498 w 4103409"/>
              <a:gd name="connsiteY4238" fmla="*/ 251163 h 687856"/>
              <a:gd name="connsiteX4239" fmla="*/ 404602 w 4103409"/>
              <a:gd name="connsiteY4239" fmla="*/ 250911 h 687856"/>
              <a:gd name="connsiteX4240" fmla="*/ 404498 w 4103409"/>
              <a:gd name="connsiteY4240" fmla="*/ 250911 h 687856"/>
              <a:gd name="connsiteX4241" fmla="*/ 404601 w 4103409"/>
              <a:gd name="connsiteY4241" fmla="*/ 250660 h 687856"/>
              <a:gd name="connsiteX4242" fmla="*/ 404498 w 4103409"/>
              <a:gd name="connsiteY4242" fmla="*/ 250660 h 687856"/>
              <a:gd name="connsiteX4243" fmla="*/ 404602 w 4103409"/>
              <a:gd name="connsiteY4243" fmla="*/ 250408 h 687856"/>
              <a:gd name="connsiteX4244" fmla="*/ 404498 w 4103409"/>
              <a:gd name="connsiteY4244" fmla="*/ 250408 h 687856"/>
              <a:gd name="connsiteX4245" fmla="*/ 404601 w 4103409"/>
              <a:gd name="connsiteY4245" fmla="*/ 250157 h 687856"/>
              <a:gd name="connsiteX4246" fmla="*/ 404498 w 4103409"/>
              <a:gd name="connsiteY4246" fmla="*/ 250157 h 687856"/>
              <a:gd name="connsiteX4247" fmla="*/ 404602 w 4103409"/>
              <a:gd name="connsiteY4247" fmla="*/ 249905 h 687856"/>
              <a:gd name="connsiteX4248" fmla="*/ 404498 w 4103409"/>
              <a:gd name="connsiteY4248" fmla="*/ 249905 h 687856"/>
              <a:gd name="connsiteX4249" fmla="*/ 404601 w 4103409"/>
              <a:gd name="connsiteY4249" fmla="*/ 249654 h 687856"/>
              <a:gd name="connsiteX4250" fmla="*/ 404498 w 4103409"/>
              <a:gd name="connsiteY4250" fmla="*/ 249654 h 687856"/>
              <a:gd name="connsiteX4251" fmla="*/ 404602 w 4103409"/>
              <a:gd name="connsiteY4251" fmla="*/ 249402 h 687856"/>
              <a:gd name="connsiteX4252" fmla="*/ 404498 w 4103409"/>
              <a:gd name="connsiteY4252" fmla="*/ 249402 h 687856"/>
              <a:gd name="connsiteX4253" fmla="*/ 404601 w 4103409"/>
              <a:gd name="connsiteY4253" fmla="*/ 249151 h 687856"/>
              <a:gd name="connsiteX4254" fmla="*/ 404498 w 4103409"/>
              <a:gd name="connsiteY4254" fmla="*/ 249151 h 687856"/>
              <a:gd name="connsiteX4255" fmla="*/ 404602 w 4103409"/>
              <a:gd name="connsiteY4255" fmla="*/ 248899 h 687856"/>
              <a:gd name="connsiteX4256" fmla="*/ 404498 w 4103409"/>
              <a:gd name="connsiteY4256" fmla="*/ 248899 h 687856"/>
              <a:gd name="connsiteX4257" fmla="*/ 404601 w 4103409"/>
              <a:gd name="connsiteY4257" fmla="*/ 248648 h 687856"/>
              <a:gd name="connsiteX4258" fmla="*/ 404498 w 4103409"/>
              <a:gd name="connsiteY4258" fmla="*/ 248648 h 687856"/>
              <a:gd name="connsiteX4259" fmla="*/ 404602 w 4103409"/>
              <a:gd name="connsiteY4259" fmla="*/ 248396 h 687856"/>
              <a:gd name="connsiteX4260" fmla="*/ 404498 w 4103409"/>
              <a:gd name="connsiteY4260" fmla="*/ 248396 h 687856"/>
              <a:gd name="connsiteX4261" fmla="*/ 404602 w 4103409"/>
              <a:gd name="connsiteY4261" fmla="*/ 248144 h 687856"/>
              <a:gd name="connsiteX4262" fmla="*/ 404498 w 4103409"/>
              <a:gd name="connsiteY4262" fmla="*/ 248144 h 687856"/>
              <a:gd name="connsiteX4263" fmla="*/ 404601 w 4103409"/>
              <a:gd name="connsiteY4263" fmla="*/ 247893 h 687856"/>
              <a:gd name="connsiteX4264" fmla="*/ 404498 w 4103409"/>
              <a:gd name="connsiteY4264" fmla="*/ 247893 h 687856"/>
              <a:gd name="connsiteX4265" fmla="*/ 404602 w 4103409"/>
              <a:gd name="connsiteY4265" fmla="*/ 247641 h 687856"/>
              <a:gd name="connsiteX4266" fmla="*/ 404498 w 4103409"/>
              <a:gd name="connsiteY4266" fmla="*/ 247641 h 687856"/>
              <a:gd name="connsiteX4267" fmla="*/ 404601 w 4103409"/>
              <a:gd name="connsiteY4267" fmla="*/ 247390 h 687856"/>
              <a:gd name="connsiteX4268" fmla="*/ 404498 w 4103409"/>
              <a:gd name="connsiteY4268" fmla="*/ 247390 h 687856"/>
              <a:gd name="connsiteX4269" fmla="*/ 404602 w 4103409"/>
              <a:gd name="connsiteY4269" fmla="*/ 247138 h 687856"/>
              <a:gd name="connsiteX4270" fmla="*/ 404498 w 4103409"/>
              <a:gd name="connsiteY4270" fmla="*/ 247138 h 687856"/>
              <a:gd name="connsiteX4271" fmla="*/ 404601 w 4103409"/>
              <a:gd name="connsiteY4271" fmla="*/ 246887 h 687856"/>
              <a:gd name="connsiteX4272" fmla="*/ 404498 w 4103409"/>
              <a:gd name="connsiteY4272" fmla="*/ 246887 h 687856"/>
              <a:gd name="connsiteX4273" fmla="*/ 404602 w 4103409"/>
              <a:gd name="connsiteY4273" fmla="*/ 246635 h 687856"/>
              <a:gd name="connsiteX4274" fmla="*/ 404498 w 4103409"/>
              <a:gd name="connsiteY4274" fmla="*/ 246635 h 687856"/>
              <a:gd name="connsiteX4275" fmla="*/ 404602 w 4103409"/>
              <a:gd name="connsiteY4275" fmla="*/ 246383 h 687856"/>
              <a:gd name="connsiteX4276" fmla="*/ 404498 w 4103409"/>
              <a:gd name="connsiteY4276" fmla="*/ 246383 h 687856"/>
              <a:gd name="connsiteX4277" fmla="*/ 404601 w 4103409"/>
              <a:gd name="connsiteY4277" fmla="*/ 246132 h 687856"/>
              <a:gd name="connsiteX4278" fmla="*/ 404498 w 4103409"/>
              <a:gd name="connsiteY4278" fmla="*/ 246132 h 687856"/>
              <a:gd name="connsiteX4279" fmla="*/ 404602 w 4103409"/>
              <a:gd name="connsiteY4279" fmla="*/ 245880 h 687856"/>
              <a:gd name="connsiteX4280" fmla="*/ 404498 w 4103409"/>
              <a:gd name="connsiteY4280" fmla="*/ 245880 h 687856"/>
              <a:gd name="connsiteX4281" fmla="*/ 404601 w 4103409"/>
              <a:gd name="connsiteY4281" fmla="*/ 245629 h 687856"/>
              <a:gd name="connsiteX4282" fmla="*/ 404498 w 4103409"/>
              <a:gd name="connsiteY4282" fmla="*/ 245629 h 687856"/>
              <a:gd name="connsiteX4283" fmla="*/ 404602 w 4103409"/>
              <a:gd name="connsiteY4283" fmla="*/ 245377 h 687856"/>
              <a:gd name="connsiteX4284" fmla="*/ 404498 w 4103409"/>
              <a:gd name="connsiteY4284" fmla="*/ 245377 h 687856"/>
              <a:gd name="connsiteX4285" fmla="*/ 404602 w 4103409"/>
              <a:gd name="connsiteY4285" fmla="*/ 245126 h 687856"/>
              <a:gd name="connsiteX4286" fmla="*/ 404498 w 4103409"/>
              <a:gd name="connsiteY4286" fmla="*/ 245126 h 687856"/>
              <a:gd name="connsiteX4287" fmla="*/ 404602 w 4103409"/>
              <a:gd name="connsiteY4287" fmla="*/ 244874 h 687856"/>
              <a:gd name="connsiteX4288" fmla="*/ 404498 w 4103409"/>
              <a:gd name="connsiteY4288" fmla="*/ 244874 h 687856"/>
              <a:gd name="connsiteX4289" fmla="*/ 404601 w 4103409"/>
              <a:gd name="connsiteY4289" fmla="*/ 244623 h 687856"/>
              <a:gd name="connsiteX4290" fmla="*/ 404498 w 4103409"/>
              <a:gd name="connsiteY4290" fmla="*/ 244623 h 687856"/>
              <a:gd name="connsiteX4291" fmla="*/ 404602 w 4103409"/>
              <a:gd name="connsiteY4291" fmla="*/ 244371 h 687856"/>
              <a:gd name="connsiteX4292" fmla="*/ 404498 w 4103409"/>
              <a:gd name="connsiteY4292" fmla="*/ 244371 h 687856"/>
              <a:gd name="connsiteX4293" fmla="*/ 404601 w 4103409"/>
              <a:gd name="connsiteY4293" fmla="*/ 244120 h 687856"/>
              <a:gd name="connsiteX4294" fmla="*/ 404498 w 4103409"/>
              <a:gd name="connsiteY4294" fmla="*/ 244120 h 687856"/>
              <a:gd name="connsiteX4295" fmla="*/ 404602 w 4103409"/>
              <a:gd name="connsiteY4295" fmla="*/ 243868 h 687856"/>
              <a:gd name="connsiteX4296" fmla="*/ 404498 w 4103409"/>
              <a:gd name="connsiteY4296" fmla="*/ 243868 h 687856"/>
              <a:gd name="connsiteX4297" fmla="*/ 404602 w 4103409"/>
              <a:gd name="connsiteY4297" fmla="*/ 243617 h 687856"/>
              <a:gd name="connsiteX4298" fmla="*/ 404498 w 4103409"/>
              <a:gd name="connsiteY4298" fmla="*/ 243617 h 687856"/>
              <a:gd name="connsiteX4299" fmla="*/ 404602 w 4103409"/>
              <a:gd name="connsiteY4299" fmla="*/ 243365 h 687856"/>
              <a:gd name="connsiteX4300" fmla="*/ 404497 w 4103409"/>
              <a:gd name="connsiteY4300" fmla="*/ 243365 h 687856"/>
              <a:gd name="connsiteX4301" fmla="*/ 485691 w 4103409"/>
              <a:gd name="connsiteY4301" fmla="*/ 45897 h 687856"/>
              <a:gd name="connsiteX4302" fmla="*/ 479218 w 4103409"/>
              <a:gd name="connsiteY4302" fmla="*/ 34151 h 687856"/>
              <a:gd name="connsiteX4303" fmla="*/ 479357 w 4103409"/>
              <a:gd name="connsiteY4303" fmla="*/ 34151 h 687856"/>
              <a:gd name="connsiteX4304" fmla="*/ 479218 w 4103409"/>
              <a:gd name="connsiteY4304" fmla="*/ 33899 h 687856"/>
              <a:gd name="connsiteX4305" fmla="*/ 479357 w 4103409"/>
              <a:gd name="connsiteY4305" fmla="*/ 33899 h 687856"/>
              <a:gd name="connsiteX4306" fmla="*/ 479218 w 4103409"/>
              <a:gd name="connsiteY4306" fmla="*/ 33648 h 687856"/>
              <a:gd name="connsiteX4307" fmla="*/ 479357 w 4103409"/>
              <a:gd name="connsiteY4307" fmla="*/ 33648 h 687856"/>
              <a:gd name="connsiteX4308" fmla="*/ 479218 w 4103409"/>
              <a:gd name="connsiteY4308" fmla="*/ 33396 h 687856"/>
              <a:gd name="connsiteX4309" fmla="*/ 479357 w 4103409"/>
              <a:gd name="connsiteY4309" fmla="*/ 33396 h 687856"/>
              <a:gd name="connsiteX4310" fmla="*/ 479218 w 4103409"/>
              <a:gd name="connsiteY4310" fmla="*/ 33145 h 687856"/>
              <a:gd name="connsiteX4311" fmla="*/ 479357 w 4103409"/>
              <a:gd name="connsiteY4311" fmla="*/ 33145 h 687856"/>
              <a:gd name="connsiteX4312" fmla="*/ 479218 w 4103409"/>
              <a:gd name="connsiteY4312" fmla="*/ 32893 h 687856"/>
              <a:gd name="connsiteX4313" fmla="*/ 479357 w 4103409"/>
              <a:gd name="connsiteY4313" fmla="*/ 32893 h 687856"/>
              <a:gd name="connsiteX4314" fmla="*/ 479218 w 4103409"/>
              <a:gd name="connsiteY4314" fmla="*/ 32642 h 687856"/>
              <a:gd name="connsiteX4315" fmla="*/ 479357 w 4103409"/>
              <a:gd name="connsiteY4315" fmla="*/ 32642 h 687856"/>
              <a:gd name="connsiteX4316" fmla="*/ 479218 w 4103409"/>
              <a:gd name="connsiteY4316" fmla="*/ 32390 h 687856"/>
              <a:gd name="connsiteX4317" fmla="*/ 479357 w 4103409"/>
              <a:gd name="connsiteY4317" fmla="*/ 32390 h 687856"/>
              <a:gd name="connsiteX4318" fmla="*/ 479218 w 4103409"/>
              <a:gd name="connsiteY4318" fmla="*/ 32139 h 687856"/>
              <a:gd name="connsiteX4319" fmla="*/ 479357 w 4103409"/>
              <a:gd name="connsiteY4319" fmla="*/ 32139 h 687856"/>
              <a:gd name="connsiteX4320" fmla="*/ 479218 w 4103409"/>
              <a:gd name="connsiteY4320" fmla="*/ 31887 h 687856"/>
              <a:gd name="connsiteX4321" fmla="*/ 479357 w 4103409"/>
              <a:gd name="connsiteY4321" fmla="*/ 31887 h 687856"/>
              <a:gd name="connsiteX4322" fmla="*/ 479218 w 4103409"/>
              <a:gd name="connsiteY4322" fmla="*/ 31636 h 687856"/>
              <a:gd name="connsiteX4323" fmla="*/ 479357 w 4103409"/>
              <a:gd name="connsiteY4323" fmla="*/ 31636 h 687856"/>
              <a:gd name="connsiteX4324" fmla="*/ 479218 w 4103409"/>
              <a:gd name="connsiteY4324" fmla="*/ 31384 h 687856"/>
              <a:gd name="connsiteX4325" fmla="*/ 479357 w 4103409"/>
              <a:gd name="connsiteY4325" fmla="*/ 31384 h 687856"/>
              <a:gd name="connsiteX4326" fmla="*/ 479218 w 4103409"/>
              <a:gd name="connsiteY4326" fmla="*/ 31133 h 687856"/>
              <a:gd name="connsiteX4327" fmla="*/ 479357 w 4103409"/>
              <a:gd name="connsiteY4327" fmla="*/ 31133 h 687856"/>
              <a:gd name="connsiteX4328" fmla="*/ 479218 w 4103409"/>
              <a:gd name="connsiteY4328" fmla="*/ 30881 h 687856"/>
              <a:gd name="connsiteX4329" fmla="*/ 479357 w 4103409"/>
              <a:gd name="connsiteY4329" fmla="*/ 30881 h 687856"/>
              <a:gd name="connsiteX4330" fmla="*/ 479218 w 4103409"/>
              <a:gd name="connsiteY4330" fmla="*/ 30629 h 687856"/>
              <a:gd name="connsiteX4331" fmla="*/ 479357 w 4103409"/>
              <a:gd name="connsiteY4331" fmla="*/ 30629 h 687856"/>
              <a:gd name="connsiteX4332" fmla="*/ 479218 w 4103409"/>
              <a:gd name="connsiteY4332" fmla="*/ 30378 h 687856"/>
              <a:gd name="connsiteX4333" fmla="*/ 479357 w 4103409"/>
              <a:gd name="connsiteY4333" fmla="*/ 30378 h 687856"/>
              <a:gd name="connsiteX4334" fmla="*/ 479218 w 4103409"/>
              <a:gd name="connsiteY4334" fmla="*/ 30126 h 687856"/>
              <a:gd name="connsiteX4335" fmla="*/ 479357 w 4103409"/>
              <a:gd name="connsiteY4335" fmla="*/ 30126 h 687856"/>
              <a:gd name="connsiteX4336" fmla="*/ 479218 w 4103409"/>
              <a:gd name="connsiteY4336" fmla="*/ 29875 h 687856"/>
              <a:gd name="connsiteX4337" fmla="*/ 479357 w 4103409"/>
              <a:gd name="connsiteY4337" fmla="*/ 29875 h 687856"/>
              <a:gd name="connsiteX4338" fmla="*/ 479218 w 4103409"/>
              <a:gd name="connsiteY4338" fmla="*/ 29623 h 687856"/>
              <a:gd name="connsiteX4339" fmla="*/ 479357 w 4103409"/>
              <a:gd name="connsiteY4339" fmla="*/ 29623 h 687856"/>
              <a:gd name="connsiteX4340" fmla="*/ 479218 w 4103409"/>
              <a:gd name="connsiteY4340" fmla="*/ 29372 h 687856"/>
              <a:gd name="connsiteX4341" fmla="*/ 479357 w 4103409"/>
              <a:gd name="connsiteY4341" fmla="*/ 29372 h 687856"/>
              <a:gd name="connsiteX4342" fmla="*/ 479218 w 4103409"/>
              <a:gd name="connsiteY4342" fmla="*/ 29120 h 687856"/>
              <a:gd name="connsiteX4343" fmla="*/ 479357 w 4103409"/>
              <a:gd name="connsiteY4343" fmla="*/ 29120 h 687856"/>
              <a:gd name="connsiteX4344" fmla="*/ 479218 w 4103409"/>
              <a:gd name="connsiteY4344" fmla="*/ 28869 h 687856"/>
              <a:gd name="connsiteX4345" fmla="*/ 479357 w 4103409"/>
              <a:gd name="connsiteY4345" fmla="*/ 28869 h 687856"/>
              <a:gd name="connsiteX4346" fmla="*/ 479218 w 4103409"/>
              <a:gd name="connsiteY4346" fmla="*/ 28617 h 687856"/>
              <a:gd name="connsiteX4347" fmla="*/ 479357 w 4103409"/>
              <a:gd name="connsiteY4347" fmla="*/ 28617 h 687856"/>
              <a:gd name="connsiteX4348" fmla="*/ 479218 w 4103409"/>
              <a:gd name="connsiteY4348" fmla="*/ 28365 h 687856"/>
              <a:gd name="connsiteX4349" fmla="*/ 479357 w 4103409"/>
              <a:gd name="connsiteY4349" fmla="*/ 28365 h 687856"/>
              <a:gd name="connsiteX4350" fmla="*/ 479218 w 4103409"/>
              <a:gd name="connsiteY4350" fmla="*/ 28114 h 687856"/>
              <a:gd name="connsiteX4351" fmla="*/ 479357 w 4103409"/>
              <a:gd name="connsiteY4351" fmla="*/ 28114 h 687856"/>
              <a:gd name="connsiteX4352" fmla="*/ 479218 w 4103409"/>
              <a:gd name="connsiteY4352" fmla="*/ 27862 h 687856"/>
              <a:gd name="connsiteX4353" fmla="*/ 479357 w 4103409"/>
              <a:gd name="connsiteY4353" fmla="*/ 27862 h 687856"/>
              <a:gd name="connsiteX4354" fmla="*/ 479218 w 4103409"/>
              <a:gd name="connsiteY4354" fmla="*/ 27611 h 687856"/>
              <a:gd name="connsiteX4355" fmla="*/ 479357 w 4103409"/>
              <a:gd name="connsiteY4355" fmla="*/ 27611 h 687856"/>
              <a:gd name="connsiteX4356" fmla="*/ 479218 w 4103409"/>
              <a:gd name="connsiteY4356" fmla="*/ 27359 h 687856"/>
              <a:gd name="connsiteX4357" fmla="*/ 479357 w 4103409"/>
              <a:gd name="connsiteY4357" fmla="*/ 27359 h 687856"/>
              <a:gd name="connsiteX4358" fmla="*/ 479218 w 4103409"/>
              <a:gd name="connsiteY4358" fmla="*/ 27108 h 687856"/>
              <a:gd name="connsiteX4359" fmla="*/ 479357 w 4103409"/>
              <a:gd name="connsiteY4359" fmla="*/ 27108 h 687856"/>
              <a:gd name="connsiteX4360" fmla="*/ 479218 w 4103409"/>
              <a:gd name="connsiteY4360" fmla="*/ 26856 h 687856"/>
              <a:gd name="connsiteX4361" fmla="*/ 479357 w 4103409"/>
              <a:gd name="connsiteY4361" fmla="*/ 26856 h 687856"/>
              <a:gd name="connsiteX4362" fmla="*/ 479218 w 4103409"/>
              <a:gd name="connsiteY4362" fmla="*/ 26605 h 687856"/>
              <a:gd name="connsiteX4363" fmla="*/ 479357 w 4103409"/>
              <a:gd name="connsiteY4363" fmla="*/ 26605 h 687856"/>
              <a:gd name="connsiteX4364" fmla="*/ 479218 w 4103409"/>
              <a:gd name="connsiteY4364" fmla="*/ 26353 h 687856"/>
              <a:gd name="connsiteX4365" fmla="*/ 479357 w 4103409"/>
              <a:gd name="connsiteY4365" fmla="*/ 26353 h 687856"/>
              <a:gd name="connsiteX4366" fmla="*/ 479218 w 4103409"/>
              <a:gd name="connsiteY4366" fmla="*/ 26102 h 687856"/>
              <a:gd name="connsiteX4367" fmla="*/ 479357 w 4103409"/>
              <a:gd name="connsiteY4367" fmla="*/ 26102 h 687856"/>
              <a:gd name="connsiteX4368" fmla="*/ 479218 w 4103409"/>
              <a:gd name="connsiteY4368" fmla="*/ 25850 h 687856"/>
              <a:gd name="connsiteX4369" fmla="*/ 479357 w 4103409"/>
              <a:gd name="connsiteY4369" fmla="*/ 25850 h 687856"/>
              <a:gd name="connsiteX4370" fmla="*/ 479218 w 4103409"/>
              <a:gd name="connsiteY4370" fmla="*/ 25599 h 687856"/>
              <a:gd name="connsiteX4371" fmla="*/ 479357 w 4103409"/>
              <a:gd name="connsiteY4371" fmla="*/ 25599 h 687856"/>
              <a:gd name="connsiteX4372" fmla="*/ 479218 w 4103409"/>
              <a:gd name="connsiteY4372" fmla="*/ 25347 h 687856"/>
              <a:gd name="connsiteX4373" fmla="*/ 479357 w 4103409"/>
              <a:gd name="connsiteY4373" fmla="*/ 25347 h 687856"/>
              <a:gd name="connsiteX4374" fmla="*/ 479218 w 4103409"/>
              <a:gd name="connsiteY4374" fmla="*/ 25096 h 687856"/>
              <a:gd name="connsiteX4375" fmla="*/ 479357 w 4103409"/>
              <a:gd name="connsiteY4375" fmla="*/ 25096 h 687856"/>
              <a:gd name="connsiteX4376" fmla="*/ 479218 w 4103409"/>
              <a:gd name="connsiteY4376" fmla="*/ 24844 h 687856"/>
              <a:gd name="connsiteX4377" fmla="*/ 479357 w 4103409"/>
              <a:gd name="connsiteY4377" fmla="*/ 24844 h 687856"/>
              <a:gd name="connsiteX4378" fmla="*/ 479218 w 4103409"/>
              <a:gd name="connsiteY4378" fmla="*/ 24592 h 687856"/>
              <a:gd name="connsiteX4379" fmla="*/ 479357 w 4103409"/>
              <a:gd name="connsiteY4379" fmla="*/ 24592 h 687856"/>
              <a:gd name="connsiteX4380" fmla="*/ 479218 w 4103409"/>
              <a:gd name="connsiteY4380" fmla="*/ 24341 h 687856"/>
              <a:gd name="connsiteX4381" fmla="*/ 479357 w 4103409"/>
              <a:gd name="connsiteY4381" fmla="*/ 24341 h 687856"/>
              <a:gd name="connsiteX4382" fmla="*/ 479218 w 4103409"/>
              <a:gd name="connsiteY4382" fmla="*/ 24089 h 687856"/>
              <a:gd name="connsiteX4383" fmla="*/ 479357 w 4103409"/>
              <a:gd name="connsiteY4383" fmla="*/ 24089 h 687856"/>
              <a:gd name="connsiteX4384" fmla="*/ 479218 w 4103409"/>
              <a:gd name="connsiteY4384" fmla="*/ 23838 h 687856"/>
              <a:gd name="connsiteX4385" fmla="*/ 479357 w 4103409"/>
              <a:gd name="connsiteY4385" fmla="*/ 23838 h 687856"/>
              <a:gd name="connsiteX4386" fmla="*/ 479218 w 4103409"/>
              <a:gd name="connsiteY4386" fmla="*/ 23586 h 687856"/>
              <a:gd name="connsiteX4387" fmla="*/ 479357 w 4103409"/>
              <a:gd name="connsiteY4387" fmla="*/ 23586 h 687856"/>
              <a:gd name="connsiteX4388" fmla="*/ 479218 w 4103409"/>
              <a:gd name="connsiteY4388" fmla="*/ 23335 h 687856"/>
              <a:gd name="connsiteX4389" fmla="*/ 479357 w 4103409"/>
              <a:gd name="connsiteY4389" fmla="*/ 23335 h 687856"/>
              <a:gd name="connsiteX4390" fmla="*/ 479218 w 4103409"/>
              <a:gd name="connsiteY4390" fmla="*/ 23083 h 687856"/>
              <a:gd name="connsiteX4391" fmla="*/ 479357 w 4103409"/>
              <a:gd name="connsiteY4391" fmla="*/ 23083 h 687856"/>
              <a:gd name="connsiteX4392" fmla="*/ 479218 w 4103409"/>
              <a:gd name="connsiteY4392" fmla="*/ 22832 h 687856"/>
              <a:gd name="connsiteX4393" fmla="*/ 479357 w 4103409"/>
              <a:gd name="connsiteY4393" fmla="*/ 22832 h 687856"/>
              <a:gd name="connsiteX4394" fmla="*/ 479218 w 4103409"/>
              <a:gd name="connsiteY4394" fmla="*/ 22580 h 687856"/>
              <a:gd name="connsiteX4395" fmla="*/ 479357 w 4103409"/>
              <a:gd name="connsiteY4395" fmla="*/ 22580 h 687856"/>
              <a:gd name="connsiteX4396" fmla="*/ 479218 w 4103409"/>
              <a:gd name="connsiteY4396" fmla="*/ 22328 h 687856"/>
              <a:gd name="connsiteX4397" fmla="*/ 479357 w 4103409"/>
              <a:gd name="connsiteY4397" fmla="*/ 22328 h 687856"/>
              <a:gd name="connsiteX4398" fmla="*/ 479218 w 4103409"/>
              <a:gd name="connsiteY4398" fmla="*/ 22077 h 687856"/>
              <a:gd name="connsiteX4399" fmla="*/ 479357 w 4103409"/>
              <a:gd name="connsiteY4399" fmla="*/ 22077 h 687856"/>
              <a:gd name="connsiteX4400" fmla="*/ 479218 w 4103409"/>
              <a:gd name="connsiteY4400" fmla="*/ 21825 h 687856"/>
              <a:gd name="connsiteX4401" fmla="*/ 479357 w 4103409"/>
              <a:gd name="connsiteY4401" fmla="*/ 21825 h 687856"/>
              <a:gd name="connsiteX4402" fmla="*/ 479218 w 4103409"/>
              <a:gd name="connsiteY4402" fmla="*/ 21574 h 687856"/>
              <a:gd name="connsiteX4403" fmla="*/ 479357 w 4103409"/>
              <a:gd name="connsiteY4403" fmla="*/ 21574 h 687856"/>
              <a:gd name="connsiteX4404" fmla="*/ 479218 w 4103409"/>
              <a:gd name="connsiteY4404" fmla="*/ 21322 h 687856"/>
              <a:gd name="connsiteX4405" fmla="*/ 479357 w 4103409"/>
              <a:gd name="connsiteY4405" fmla="*/ 21322 h 687856"/>
              <a:gd name="connsiteX4406" fmla="*/ 479218 w 4103409"/>
              <a:gd name="connsiteY4406" fmla="*/ 21071 h 687856"/>
              <a:gd name="connsiteX4407" fmla="*/ 479357 w 4103409"/>
              <a:gd name="connsiteY4407" fmla="*/ 21071 h 687856"/>
              <a:gd name="connsiteX4408" fmla="*/ 479218 w 4103409"/>
              <a:gd name="connsiteY4408" fmla="*/ 20819 h 687856"/>
              <a:gd name="connsiteX4409" fmla="*/ 479357 w 4103409"/>
              <a:gd name="connsiteY4409" fmla="*/ 20819 h 687856"/>
              <a:gd name="connsiteX4410" fmla="*/ 479218 w 4103409"/>
              <a:gd name="connsiteY4410" fmla="*/ 20568 h 687856"/>
              <a:gd name="connsiteX4411" fmla="*/ 479357 w 4103409"/>
              <a:gd name="connsiteY4411" fmla="*/ 20568 h 687856"/>
              <a:gd name="connsiteX4412" fmla="*/ 479218 w 4103409"/>
              <a:gd name="connsiteY4412" fmla="*/ 20316 h 687856"/>
              <a:gd name="connsiteX4413" fmla="*/ 479357 w 4103409"/>
              <a:gd name="connsiteY4413" fmla="*/ 20316 h 687856"/>
              <a:gd name="connsiteX4414" fmla="*/ 479218 w 4103409"/>
              <a:gd name="connsiteY4414" fmla="*/ 20065 h 687856"/>
              <a:gd name="connsiteX4415" fmla="*/ 479357 w 4103409"/>
              <a:gd name="connsiteY4415" fmla="*/ 20065 h 687856"/>
              <a:gd name="connsiteX4416" fmla="*/ 479218 w 4103409"/>
              <a:gd name="connsiteY4416" fmla="*/ 19813 h 687856"/>
              <a:gd name="connsiteX4417" fmla="*/ 479357 w 4103409"/>
              <a:gd name="connsiteY4417" fmla="*/ 19813 h 687856"/>
              <a:gd name="connsiteX4418" fmla="*/ 479218 w 4103409"/>
              <a:gd name="connsiteY4418" fmla="*/ 19562 h 687856"/>
              <a:gd name="connsiteX4419" fmla="*/ 479357 w 4103409"/>
              <a:gd name="connsiteY4419" fmla="*/ 19562 h 687856"/>
              <a:gd name="connsiteX4420" fmla="*/ 479218 w 4103409"/>
              <a:gd name="connsiteY4420" fmla="*/ 19310 h 687856"/>
              <a:gd name="connsiteX4421" fmla="*/ 479357 w 4103409"/>
              <a:gd name="connsiteY4421" fmla="*/ 19310 h 687856"/>
              <a:gd name="connsiteX4422" fmla="*/ 479218 w 4103409"/>
              <a:gd name="connsiteY4422" fmla="*/ 19059 h 687856"/>
              <a:gd name="connsiteX4423" fmla="*/ 479357 w 4103409"/>
              <a:gd name="connsiteY4423" fmla="*/ 19059 h 687856"/>
              <a:gd name="connsiteX4424" fmla="*/ 479218 w 4103409"/>
              <a:gd name="connsiteY4424" fmla="*/ 18807 h 687856"/>
              <a:gd name="connsiteX4425" fmla="*/ 479357 w 4103409"/>
              <a:gd name="connsiteY4425" fmla="*/ 18807 h 687856"/>
              <a:gd name="connsiteX4426" fmla="*/ 479218 w 4103409"/>
              <a:gd name="connsiteY4426" fmla="*/ 18555 h 687856"/>
              <a:gd name="connsiteX4427" fmla="*/ 479357 w 4103409"/>
              <a:gd name="connsiteY4427" fmla="*/ 18555 h 687856"/>
              <a:gd name="connsiteX4428" fmla="*/ 479218 w 4103409"/>
              <a:gd name="connsiteY4428" fmla="*/ 18304 h 687856"/>
              <a:gd name="connsiteX4429" fmla="*/ 479357 w 4103409"/>
              <a:gd name="connsiteY4429" fmla="*/ 18304 h 687856"/>
              <a:gd name="connsiteX4430" fmla="*/ 479218 w 4103409"/>
              <a:gd name="connsiteY4430" fmla="*/ 18052 h 687856"/>
              <a:gd name="connsiteX4431" fmla="*/ 479357 w 4103409"/>
              <a:gd name="connsiteY4431" fmla="*/ 18052 h 687856"/>
              <a:gd name="connsiteX4432" fmla="*/ 479218 w 4103409"/>
              <a:gd name="connsiteY4432" fmla="*/ 17801 h 687856"/>
              <a:gd name="connsiteX4433" fmla="*/ 479357 w 4103409"/>
              <a:gd name="connsiteY4433" fmla="*/ 17801 h 687856"/>
              <a:gd name="connsiteX4434" fmla="*/ 479218 w 4103409"/>
              <a:gd name="connsiteY4434" fmla="*/ 17549 h 687856"/>
              <a:gd name="connsiteX4435" fmla="*/ 479357 w 4103409"/>
              <a:gd name="connsiteY4435" fmla="*/ 17549 h 687856"/>
              <a:gd name="connsiteX4436" fmla="*/ 479218 w 4103409"/>
              <a:gd name="connsiteY4436" fmla="*/ 17298 h 687856"/>
              <a:gd name="connsiteX4437" fmla="*/ 479357 w 4103409"/>
              <a:gd name="connsiteY4437" fmla="*/ 17298 h 687856"/>
              <a:gd name="connsiteX4438" fmla="*/ 479218 w 4103409"/>
              <a:gd name="connsiteY4438" fmla="*/ 17046 h 687856"/>
              <a:gd name="connsiteX4439" fmla="*/ 479357 w 4103409"/>
              <a:gd name="connsiteY4439" fmla="*/ 17046 h 687856"/>
              <a:gd name="connsiteX4440" fmla="*/ 479218 w 4103409"/>
              <a:gd name="connsiteY4440" fmla="*/ 16794 h 687856"/>
              <a:gd name="connsiteX4441" fmla="*/ 479357 w 4103409"/>
              <a:gd name="connsiteY4441" fmla="*/ 16794 h 687856"/>
              <a:gd name="connsiteX4442" fmla="*/ 479218 w 4103409"/>
              <a:gd name="connsiteY4442" fmla="*/ 16543 h 687856"/>
              <a:gd name="connsiteX4443" fmla="*/ 479357 w 4103409"/>
              <a:gd name="connsiteY4443" fmla="*/ 16543 h 687856"/>
              <a:gd name="connsiteX4444" fmla="*/ 479218 w 4103409"/>
              <a:gd name="connsiteY4444" fmla="*/ 16291 h 687856"/>
              <a:gd name="connsiteX4445" fmla="*/ 479357 w 4103409"/>
              <a:gd name="connsiteY4445" fmla="*/ 16291 h 687856"/>
              <a:gd name="connsiteX4446" fmla="*/ 479218 w 4103409"/>
              <a:gd name="connsiteY4446" fmla="*/ 16040 h 687856"/>
              <a:gd name="connsiteX4447" fmla="*/ 479357 w 4103409"/>
              <a:gd name="connsiteY4447" fmla="*/ 16040 h 687856"/>
              <a:gd name="connsiteX4448" fmla="*/ 479218 w 4103409"/>
              <a:gd name="connsiteY4448" fmla="*/ 15788 h 687856"/>
              <a:gd name="connsiteX4449" fmla="*/ 479357 w 4103409"/>
              <a:gd name="connsiteY4449" fmla="*/ 15788 h 687856"/>
              <a:gd name="connsiteX4450" fmla="*/ 479218 w 4103409"/>
              <a:gd name="connsiteY4450" fmla="*/ 15537 h 687856"/>
              <a:gd name="connsiteX4451" fmla="*/ 479357 w 4103409"/>
              <a:gd name="connsiteY4451" fmla="*/ 15537 h 687856"/>
              <a:gd name="connsiteX4452" fmla="*/ 479218 w 4103409"/>
              <a:gd name="connsiteY4452" fmla="*/ 15285 h 687856"/>
              <a:gd name="connsiteX4453" fmla="*/ 479357 w 4103409"/>
              <a:gd name="connsiteY4453" fmla="*/ 15285 h 687856"/>
              <a:gd name="connsiteX4454" fmla="*/ 479218 w 4103409"/>
              <a:gd name="connsiteY4454" fmla="*/ 15034 h 687856"/>
              <a:gd name="connsiteX4455" fmla="*/ 479357 w 4103409"/>
              <a:gd name="connsiteY4455" fmla="*/ 15034 h 687856"/>
              <a:gd name="connsiteX4456" fmla="*/ 479218 w 4103409"/>
              <a:gd name="connsiteY4456" fmla="*/ 14782 h 687856"/>
              <a:gd name="connsiteX4457" fmla="*/ 479357 w 4103409"/>
              <a:gd name="connsiteY4457" fmla="*/ 14782 h 687856"/>
              <a:gd name="connsiteX4458" fmla="*/ 479218 w 4103409"/>
              <a:gd name="connsiteY4458" fmla="*/ 14531 h 687856"/>
              <a:gd name="connsiteX4459" fmla="*/ 479357 w 4103409"/>
              <a:gd name="connsiteY4459" fmla="*/ 14531 h 687856"/>
              <a:gd name="connsiteX4460" fmla="*/ 479218 w 4103409"/>
              <a:gd name="connsiteY4460" fmla="*/ 14279 h 687856"/>
              <a:gd name="connsiteX4461" fmla="*/ 479357 w 4103409"/>
              <a:gd name="connsiteY4461" fmla="*/ 14279 h 687856"/>
              <a:gd name="connsiteX4462" fmla="*/ 479218 w 4103409"/>
              <a:gd name="connsiteY4462" fmla="*/ 14028 h 687856"/>
              <a:gd name="connsiteX4463" fmla="*/ 479356 w 4103409"/>
              <a:gd name="connsiteY4463" fmla="*/ 14028 h 687856"/>
              <a:gd name="connsiteX4464" fmla="*/ 197865 w 4103409"/>
              <a:gd name="connsiteY4464" fmla="*/ 12523 h 687856"/>
              <a:gd name="connsiteX4465" fmla="*/ 314330 w 4103409"/>
              <a:gd name="connsiteY4465" fmla="*/ 12523 h 687856"/>
              <a:gd name="connsiteX4466" fmla="*/ 314191 w 4103409"/>
              <a:gd name="connsiteY4466" fmla="*/ 12775 h 687856"/>
              <a:gd name="connsiteX4467" fmla="*/ 314330 w 4103409"/>
              <a:gd name="connsiteY4467" fmla="*/ 12775 h 687856"/>
              <a:gd name="connsiteX4468" fmla="*/ 314191 w 4103409"/>
              <a:gd name="connsiteY4468" fmla="*/ 13026 h 687856"/>
              <a:gd name="connsiteX4469" fmla="*/ 314330 w 4103409"/>
              <a:gd name="connsiteY4469" fmla="*/ 13026 h 687856"/>
              <a:gd name="connsiteX4470" fmla="*/ 314190 w 4103409"/>
              <a:gd name="connsiteY4470" fmla="*/ 13278 h 687856"/>
              <a:gd name="connsiteX4471" fmla="*/ 314330 w 4103409"/>
              <a:gd name="connsiteY4471" fmla="*/ 13278 h 687856"/>
              <a:gd name="connsiteX4472" fmla="*/ 314191 w 4103409"/>
              <a:gd name="connsiteY4472" fmla="*/ 13529 h 687856"/>
              <a:gd name="connsiteX4473" fmla="*/ 314330 w 4103409"/>
              <a:gd name="connsiteY4473" fmla="*/ 13529 h 687856"/>
              <a:gd name="connsiteX4474" fmla="*/ 314190 w 4103409"/>
              <a:gd name="connsiteY4474" fmla="*/ 13781 h 687856"/>
              <a:gd name="connsiteX4475" fmla="*/ 314330 w 4103409"/>
              <a:gd name="connsiteY4475" fmla="*/ 13781 h 687856"/>
              <a:gd name="connsiteX4476" fmla="*/ 314191 w 4103409"/>
              <a:gd name="connsiteY4476" fmla="*/ 14032 h 687856"/>
              <a:gd name="connsiteX4477" fmla="*/ 314330 w 4103409"/>
              <a:gd name="connsiteY4477" fmla="*/ 14032 h 687856"/>
              <a:gd name="connsiteX4478" fmla="*/ 314190 w 4103409"/>
              <a:gd name="connsiteY4478" fmla="*/ 14284 h 687856"/>
              <a:gd name="connsiteX4479" fmla="*/ 314330 w 4103409"/>
              <a:gd name="connsiteY4479" fmla="*/ 14284 h 687856"/>
              <a:gd name="connsiteX4480" fmla="*/ 314191 w 4103409"/>
              <a:gd name="connsiteY4480" fmla="*/ 14535 h 687856"/>
              <a:gd name="connsiteX4481" fmla="*/ 314330 w 4103409"/>
              <a:gd name="connsiteY4481" fmla="*/ 14535 h 687856"/>
              <a:gd name="connsiteX4482" fmla="*/ 314190 w 4103409"/>
              <a:gd name="connsiteY4482" fmla="*/ 14787 h 687856"/>
              <a:gd name="connsiteX4483" fmla="*/ 314330 w 4103409"/>
              <a:gd name="connsiteY4483" fmla="*/ 14787 h 687856"/>
              <a:gd name="connsiteX4484" fmla="*/ 314191 w 4103409"/>
              <a:gd name="connsiteY4484" fmla="*/ 15038 h 687856"/>
              <a:gd name="connsiteX4485" fmla="*/ 314330 w 4103409"/>
              <a:gd name="connsiteY4485" fmla="*/ 15038 h 687856"/>
              <a:gd name="connsiteX4486" fmla="*/ 314190 w 4103409"/>
              <a:gd name="connsiteY4486" fmla="*/ 15290 h 687856"/>
              <a:gd name="connsiteX4487" fmla="*/ 314330 w 4103409"/>
              <a:gd name="connsiteY4487" fmla="*/ 15290 h 687856"/>
              <a:gd name="connsiteX4488" fmla="*/ 314191 w 4103409"/>
              <a:gd name="connsiteY4488" fmla="*/ 15541 h 687856"/>
              <a:gd name="connsiteX4489" fmla="*/ 314330 w 4103409"/>
              <a:gd name="connsiteY4489" fmla="*/ 15541 h 687856"/>
              <a:gd name="connsiteX4490" fmla="*/ 314190 w 4103409"/>
              <a:gd name="connsiteY4490" fmla="*/ 15793 h 687856"/>
              <a:gd name="connsiteX4491" fmla="*/ 314330 w 4103409"/>
              <a:gd name="connsiteY4491" fmla="*/ 15793 h 687856"/>
              <a:gd name="connsiteX4492" fmla="*/ 314190 w 4103409"/>
              <a:gd name="connsiteY4492" fmla="*/ 16045 h 687856"/>
              <a:gd name="connsiteX4493" fmla="*/ 314330 w 4103409"/>
              <a:gd name="connsiteY4493" fmla="*/ 16045 h 687856"/>
              <a:gd name="connsiteX4494" fmla="*/ 314191 w 4103409"/>
              <a:gd name="connsiteY4494" fmla="*/ 16296 h 687856"/>
              <a:gd name="connsiteX4495" fmla="*/ 314330 w 4103409"/>
              <a:gd name="connsiteY4495" fmla="*/ 16296 h 687856"/>
              <a:gd name="connsiteX4496" fmla="*/ 314190 w 4103409"/>
              <a:gd name="connsiteY4496" fmla="*/ 16548 h 687856"/>
              <a:gd name="connsiteX4497" fmla="*/ 314330 w 4103409"/>
              <a:gd name="connsiteY4497" fmla="*/ 16548 h 687856"/>
              <a:gd name="connsiteX4498" fmla="*/ 314191 w 4103409"/>
              <a:gd name="connsiteY4498" fmla="*/ 16799 h 687856"/>
              <a:gd name="connsiteX4499" fmla="*/ 314330 w 4103409"/>
              <a:gd name="connsiteY4499" fmla="*/ 16799 h 687856"/>
              <a:gd name="connsiteX4500" fmla="*/ 314190 w 4103409"/>
              <a:gd name="connsiteY4500" fmla="*/ 17051 h 687856"/>
              <a:gd name="connsiteX4501" fmla="*/ 314330 w 4103409"/>
              <a:gd name="connsiteY4501" fmla="*/ 17051 h 687856"/>
              <a:gd name="connsiteX4502" fmla="*/ 314191 w 4103409"/>
              <a:gd name="connsiteY4502" fmla="*/ 17302 h 687856"/>
              <a:gd name="connsiteX4503" fmla="*/ 314330 w 4103409"/>
              <a:gd name="connsiteY4503" fmla="*/ 17302 h 687856"/>
              <a:gd name="connsiteX4504" fmla="*/ 314190 w 4103409"/>
              <a:gd name="connsiteY4504" fmla="*/ 17554 h 687856"/>
              <a:gd name="connsiteX4505" fmla="*/ 314330 w 4103409"/>
              <a:gd name="connsiteY4505" fmla="*/ 17554 h 687856"/>
              <a:gd name="connsiteX4506" fmla="*/ 314190 w 4103409"/>
              <a:gd name="connsiteY4506" fmla="*/ 17806 h 687856"/>
              <a:gd name="connsiteX4507" fmla="*/ 314330 w 4103409"/>
              <a:gd name="connsiteY4507" fmla="*/ 17806 h 687856"/>
              <a:gd name="connsiteX4508" fmla="*/ 314191 w 4103409"/>
              <a:gd name="connsiteY4508" fmla="*/ 18057 h 687856"/>
              <a:gd name="connsiteX4509" fmla="*/ 314330 w 4103409"/>
              <a:gd name="connsiteY4509" fmla="*/ 18057 h 687856"/>
              <a:gd name="connsiteX4510" fmla="*/ 314190 w 4103409"/>
              <a:gd name="connsiteY4510" fmla="*/ 18309 h 687856"/>
              <a:gd name="connsiteX4511" fmla="*/ 314330 w 4103409"/>
              <a:gd name="connsiteY4511" fmla="*/ 18309 h 687856"/>
              <a:gd name="connsiteX4512" fmla="*/ 314191 w 4103409"/>
              <a:gd name="connsiteY4512" fmla="*/ 18560 h 687856"/>
              <a:gd name="connsiteX4513" fmla="*/ 314330 w 4103409"/>
              <a:gd name="connsiteY4513" fmla="*/ 18560 h 687856"/>
              <a:gd name="connsiteX4514" fmla="*/ 314190 w 4103409"/>
              <a:gd name="connsiteY4514" fmla="*/ 18812 h 687856"/>
              <a:gd name="connsiteX4515" fmla="*/ 314330 w 4103409"/>
              <a:gd name="connsiteY4515" fmla="*/ 18812 h 687856"/>
              <a:gd name="connsiteX4516" fmla="*/ 314191 w 4103409"/>
              <a:gd name="connsiteY4516" fmla="*/ 19063 h 687856"/>
              <a:gd name="connsiteX4517" fmla="*/ 314330 w 4103409"/>
              <a:gd name="connsiteY4517" fmla="*/ 19063 h 687856"/>
              <a:gd name="connsiteX4518" fmla="*/ 314190 w 4103409"/>
              <a:gd name="connsiteY4518" fmla="*/ 19315 h 687856"/>
              <a:gd name="connsiteX4519" fmla="*/ 314330 w 4103409"/>
              <a:gd name="connsiteY4519" fmla="*/ 19315 h 687856"/>
              <a:gd name="connsiteX4520" fmla="*/ 314191 w 4103409"/>
              <a:gd name="connsiteY4520" fmla="*/ 19566 h 687856"/>
              <a:gd name="connsiteX4521" fmla="*/ 314330 w 4103409"/>
              <a:gd name="connsiteY4521" fmla="*/ 19566 h 687856"/>
              <a:gd name="connsiteX4522" fmla="*/ 314190 w 4103409"/>
              <a:gd name="connsiteY4522" fmla="*/ 19818 h 687856"/>
              <a:gd name="connsiteX4523" fmla="*/ 314330 w 4103409"/>
              <a:gd name="connsiteY4523" fmla="*/ 19818 h 687856"/>
              <a:gd name="connsiteX4524" fmla="*/ 314191 w 4103409"/>
              <a:gd name="connsiteY4524" fmla="*/ 20069 h 687856"/>
              <a:gd name="connsiteX4525" fmla="*/ 314330 w 4103409"/>
              <a:gd name="connsiteY4525" fmla="*/ 20069 h 687856"/>
              <a:gd name="connsiteX4526" fmla="*/ 314190 w 4103409"/>
              <a:gd name="connsiteY4526" fmla="*/ 20321 h 687856"/>
              <a:gd name="connsiteX4527" fmla="*/ 314330 w 4103409"/>
              <a:gd name="connsiteY4527" fmla="*/ 20321 h 687856"/>
              <a:gd name="connsiteX4528" fmla="*/ 314191 w 4103409"/>
              <a:gd name="connsiteY4528" fmla="*/ 20572 h 687856"/>
              <a:gd name="connsiteX4529" fmla="*/ 314330 w 4103409"/>
              <a:gd name="connsiteY4529" fmla="*/ 20572 h 687856"/>
              <a:gd name="connsiteX4530" fmla="*/ 314190 w 4103409"/>
              <a:gd name="connsiteY4530" fmla="*/ 20824 h 687856"/>
              <a:gd name="connsiteX4531" fmla="*/ 314330 w 4103409"/>
              <a:gd name="connsiteY4531" fmla="*/ 20824 h 687856"/>
              <a:gd name="connsiteX4532" fmla="*/ 314191 w 4103409"/>
              <a:gd name="connsiteY4532" fmla="*/ 21075 h 687856"/>
              <a:gd name="connsiteX4533" fmla="*/ 314330 w 4103409"/>
              <a:gd name="connsiteY4533" fmla="*/ 21075 h 687856"/>
              <a:gd name="connsiteX4534" fmla="*/ 314190 w 4103409"/>
              <a:gd name="connsiteY4534" fmla="*/ 21327 h 687856"/>
              <a:gd name="connsiteX4535" fmla="*/ 314330 w 4103409"/>
              <a:gd name="connsiteY4535" fmla="*/ 21327 h 687856"/>
              <a:gd name="connsiteX4536" fmla="*/ 314190 w 4103409"/>
              <a:gd name="connsiteY4536" fmla="*/ 21579 h 687856"/>
              <a:gd name="connsiteX4537" fmla="*/ 314330 w 4103409"/>
              <a:gd name="connsiteY4537" fmla="*/ 21579 h 687856"/>
              <a:gd name="connsiteX4538" fmla="*/ 314191 w 4103409"/>
              <a:gd name="connsiteY4538" fmla="*/ 21830 h 687856"/>
              <a:gd name="connsiteX4539" fmla="*/ 314330 w 4103409"/>
              <a:gd name="connsiteY4539" fmla="*/ 21830 h 687856"/>
              <a:gd name="connsiteX4540" fmla="*/ 314190 w 4103409"/>
              <a:gd name="connsiteY4540" fmla="*/ 22082 h 687856"/>
              <a:gd name="connsiteX4541" fmla="*/ 314330 w 4103409"/>
              <a:gd name="connsiteY4541" fmla="*/ 22082 h 687856"/>
              <a:gd name="connsiteX4542" fmla="*/ 314191 w 4103409"/>
              <a:gd name="connsiteY4542" fmla="*/ 22333 h 687856"/>
              <a:gd name="connsiteX4543" fmla="*/ 314330 w 4103409"/>
              <a:gd name="connsiteY4543" fmla="*/ 22333 h 687856"/>
              <a:gd name="connsiteX4544" fmla="*/ 314190 w 4103409"/>
              <a:gd name="connsiteY4544" fmla="*/ 22585 h 687856"/>
              <a:gd name="connsiteX4545" fmla="*/ 314330 w 4103409"/>
              <a:gd name="connsiteY4545" fmla="*/ 22585 h 687856"/>
              <a:gd name="connsiteX4546" fmla="*/ 314191 w 4103409"/>
              <a:gd name="connsiteY4546" fmla="*/ 22836 h 687856"/>
              <a:gd name="connsiteX4547" fmla="*/ 314330 w 4103409"/>
              <a:gd name="connsiteY4547" fmla="*/ 22836 h 687856"/>
              <a:gd name="connsiteX4548" fmla="*/ 314190 w 4103409"/>
              <a:gd name="connsiteY4548" fmla="*/ 23088 h 687856"/>
              <a:gd name="connsiteX4549" fmla="*/ 314330 w 4103409"/>
              <a:gd name="connsiteY4549" fmla="*/ 23088 h 687856"/>
              <a:gd name="connsiteX4550" fmla="*/ 314191 w 4103409"/>
              <a:gd name="connsiteY4550" fmla="*/ 23339 h 687856"/>
              <a:gd name="connsiteX4551" fmla="*/ 314330 w 4103409"/>
              <a:gd name="connsiteY4551" fmla="*/ 23339 h 687856"/>
              <a:gd name="connsiteX4552" fmla="*/ 314190 w 4103409"/>
              <a:gd name="connsiteY4552" fmla="*/ 23591 h 687856"/>
              <a:gd name="connsiteX4553" fmla="*/ 314330 w 4103409"/>
              <a:gd name="connsiteY4553" fmla="*/ 23591 h 687856"/>
              <a:gd name="connsiteX4554" fmla="*/ 314190 w 4103409"/>
              <a:gd name="connsiteY4554" fmla="*/ 23843 h 687856"/>
              <a:gd name="connsiteX4555" fmla="*/ 314330 w 4103409"/>
              <a:gd name="connsiteY4555" fmla="*/ 23843 h 687856"/>
              <a:gd name="connsiteX4556" fmla="*/ 314191 w 4103409"/>
              <a:gd name="connsiteY4556" fmla="*/ 24094 h 687856"/>
              <a:gd name="connsiteX4557" fmla="*/ 314330 w 4103409"/>
              <a:gd name="connsiteY4557" fmla="*/ 24094 h 687856"/>
              <a:gd name="connsiteX4558" fmla="*/ 314190 w 4103409"/>
              <a:gd name="connsiteY4558" fmla="*/ 24346 h 687856"/>
              <a:gd name="connsiteX4559" fmla="*/ 314330 w 4103409"/>
              <a:gd name="connsiteY4559" fmla="*/ 24346 h 687856"/>
              <a:gd name="connsiteX4560" fmla="*/ 314191 w 4103409"/>
              <a:gd name="connsiteY4560" fmla="*/ 24597 h 687856"/>
              <a:gd name="connsiteX4561" fmla="*/ 314330 w 4103409"/>
              <a:gd name="connsiteY4561" fmla="*/ 24597 h 687856"/>
              <a:gd name="connsiteX4562" fmla="*/ 314190 w 4103409"/>
              <a:gd name="connsiteY4562" fmla="*/ 24849 h 687856"/>
              <a:gd name="connsiteX4563" fmla="*/ 314330 w 4103409"/>
              <a:gd name="connsiteY4563" fmla="*/ 24849 h 687856"/>
              <a:gd name="connsiteX4564" fmla="*/ 314191 w 4103409"/>
              <a:gd name="connsiteY4564" fmla="*/ 25100 h 687856"/>
              <a:gd name="connsiteX4565" fmla="*/ 314330 w 4103409"/>
              <a:gd name="connsiteY4565" fmla="*/ 25100 h 687856"/>
              <a:gd name="connsiteX4566" fmla="*/ 314190 w 4103409"/>
              <a:gd name="connsiteY4566" fmla="*/ 25352 h 687856"/>
              <a:gd name="connsiteX4567" fmla="*/ 314330 w 4103409"/>
              <a:gd name="connsiteY4567" fmla="*/ 25352 h 687856"/>
              <a:gd name="connsiteX4568" fmla="*/ 314191 w 4103409"/>
              <a:gd name="connsiteY4568" fmla="*/ 25603 h 687856"/>
              <a:gd name="connsiteX4569" fmla="*/ 314330 w 4103409"/>
              <a:gd name="connsiteY4569" fmla="*/ 25603 h 687856"/>
              <a:gd name="connsiteX4570" fmla="*/ 314190 w 4103409"/>
              <a:gd name="connsiteY4570" fmla="*/ 25855 h 687856"/>
              <a:gd name="connsiteX4571" fmla="*/ 314330 w 4103409"/>
              <a:gd name="connsiteY4571" fmla="*/ 25855 h 687856"/>
              <a:gd name="connsiteX4572" fmla="*/ 314191 w 4103409"/>
              <a:gd name="connsiteY4572" fmla="*/ 26106 h 687856"/>
              <a:gd name="connsiteX4573" fmla="*/ 314330 w 4103409"/>
              <a:gd name="connsiteY4573" fmla="*/ 26106 h 687856"/>
              <a:gd name="connsiteX4574" fmla="*/ 314190 w 4103409"/>
              <a:gd name="connsiteY4574" fmla="*/ 26358 h 687856"/>
              <a:gd name="connsiteX4575" fmla="*/ 314330 w 4103409"/>
              <a:gd name="connsiteY4575" fmla="*/ 26358 h 687856"/>
              <a:gd name="connsiteX4576" fmla="*/ 314191 w 4103409"/>
              <a:gd name="connsiteY4576" fmla="*/ 26609 h 687856"/>
              <a:gd name="connsiteX4577" fmla="*/ 314330 w 4103409"/>
              <a:gd name="connsiteY4577" fmla="*/ 26609 h 687856"/>
              <a:gd name="connsiteX4578" fmla="*/ 314190 w 4103409"/>
              <a:gd name="connsiteY4578" fmla="*/ 26861 h 687856"/>
              <a:gd name="connsiteX4579" fmla="*/ 314330 w 4103409"/>
              <a:gd name="connsiteY4579" fmla="*/ 26861 h 687856"/>
              <a:gd name="connsiteX4580" fmla="*/ 314191 w 4103409"/>
              <a:gd name="connsiteY4580" fmla="*/ 27112 h 687856"/>
              <a:gd name="connsiteX4581" fmla="*/ 314330 w 4103409"/>
              <a:gd name="connsiteY4581" fmla="*/ 27112 h 687856"/>
              <a:gd name="connsiteX4582" fmla="*/ 314190 w 4103409"/>
              <a:gd name="connsiteY4582" fmla="*/ 27364 h 687856"/>
              <a:gd name="connsiteX4583" fmla="*/ 314330 w 4103409"/>
              <a:gd name="connsiteY4583" fmla="*/ 27364 h 687856"/>
              <a:gd name="connsiteX4584" fmla="*/ 314190 w 4103409"/>
              <a:gd name="connsiteY4584" fmla="*/ 27616 h 687856"/>
              <a:gd name="connsiteX4585" fmla="*/ 314330 w 4103409"/>
              <a:gd name="connsiteY4585" fmla="*/ 27616 h 687856"/>
              <a:gd name="connsiteX4586" fmla="*/ 314191 w 4103409"/>
              <a:gd name="connsiteY4586" fmla="*/ 27867 h 687856"/>
              <a:gd name="connsiteX4587" fmla="*/ 314330 w 4103409"/>
              <a:gd name="connsiteY4587" fmla="*/ 27867 h 687856"/>
              <a:gd name="connsiteX4588" fmla="*/ 314190 w 4103409"/>
              <a:gd name="connsiteY4588" fmla="*/ 28119 h 687856"/>
              <a:gd name="connsiteX4589" fmla="*/ 314330 w 4103409"/>
              <a:gd name="connsiteY4589" fmla="*/ 28119 h 687856"/>
              <a:gd name="connsiteX4590" fmla="*/ 314191 w 4103409"/>
              <a:gd name="connsiteY4590" fmla="*/ 28370 h 687856"/>
              <a:gd name="connsiteX4591" fmla="*/ 314330 w 4103409"/>
              <a:gd name="connsiteY4591" fmla="*/ 28370 h 687856"/>
              <a:gd name="connsiteX4592" fmla="*/ 314190 w 4103409"/>
              <a:gd name="connsiteY4592" fmla="*/ 28622 h 687856"/>
              <a:gd name="connsiteX4593" fmla="*/ 314330 w 4103409"/>
              <a:gd name="connsiteY4593" fmla="*/ 28622 h 687856"/>
              <a:gd name="connsiteX4594" fmla="*/ 314191 w 4103409"/>
              <a:gd name="connsiteY4594" fmla="*/ 28873 h 687856"/>
              <a:gd name="connsiteX4595" fmla="*/ 314330 w 4103409"/>
              <a:gd name="connsiteY4595" fmla="*/ 28873 h 687856"/>
              <a:gd name="connsiteX4596" fmla="*/ 314190 w 4103409"/>
              <a:gd name="connsiteY4596" fmla="*/ 29125 h 687856"/>
              <a:gd name="connsiteX4597" fmla="*/ 314330 w 4103409"/>
              <a:gd name="connsiteY4597" fmla="*/ 29125 h 687856"/>
              <a:gd name="connsiteX4598" fmla="*/ 314191 w 4103409"/>
              <a:gd name="connsiteY4598" fmla="*/ 29376 h 687856"/>
              <a:gd name="connsiteX4599" fmla="*/ 314330 w 4103409"/>
              <a:gd name="connsiteY4599" fmla="*/ 29376 h 687856"/>
              <a:gd name="connsiteX4600" fmla="*/ 314190 w 4103409"/>
              <a:gd name="connsiteY4600" fmla="*/ 29628 h 687856"/>
              <a:gd name="connsiteX4601" fmla="*/ 314330 w 4103409"/>
              <a:gd name="connsiteY4601" fmla="*/ 29628 h 687856"/>
              <a:gd name="connsiteX4602" fmla="*/ 314190 w 4103409"/>
              <a:gd name="connsiteY4602" fmla="*/ 29880 h 687856"/>
              <a:gd name="connsiteX4603" fmla="*/ 314330 w 4103409"/>
              <a:gd name="connsiteY4603" fmla="*/ 29880 h 687856"/>
              <a:gd name="connsiteX4604" fmla="*/ 314191 w 4103409"/>
              <a:gd name="connsiteY4604" fmla="*/ 30131 h 687856"/>
              <a:gd name="connsiteX4605" fmla="*/ 314330 w 4103409"/>
              <a:gd name="connsiteY4605" fmla="*/ 30131 h 687856"/>
              <a:gd name="connsiteX4606" fmla="*/ 314190 w 4103409"/>
              <a:gd name="connsiteY4606" fmla="*/ 30383 h 687856"/>
              <a:gd name="connsiteX4607" fmla="*/ 314330 w 4103409"/>
              <a:gd name="connsiteY4607" fmla="*/ 30383 h 687856"/>
              <a:gd name="connsiteX4608" fmla="*/ 314191 w 4103409"/>
              <a:gd name="connsiteY4608" fmla="*/ 30634 h 687856"/>
              <a:gd name="connsiteX4609" fmla="*/ 314330 w 4103409"/>
              <a:gd name="connsiteY4609" fmla="*/ 30634 h 687856"/>
              <a:gd name="connsiteX4610" fmla="*/ 314190 w 4103409"/>
              <a:gd name="connsiteY4610" fmla="*/ 30886 h 687856"/>
              <a:gd name="connsiteX4611" fmla="*/ 314330 w 4103409"/>
              <a:gd name="connsiteY4611" fmla="*/ 30886 h 687856"/>
              <a:gd name="connsiteX4612" fmla="*/ 314191 w 4103409"/>
              <a:gd name="connsiteY4612" fmla="*/ 31137 h 687856"/>
              <a:gd name="connsiteX4613" fmla="*/ 314330 w 4103409"/>
              <a:gd name="connsiteY4613" fmla="*/ 31137 h 687856"/>
              <a:gd name="connsiteX4614" fmla="*/ 314190 w 4103409"/>
              <a:gd name="connsiteY4614" fmla="*/ 31389 h 687856"/>
              <a:gd name="connsiteX4615" fmla="*/ 314330 w 4103409"/>
              <a:gd name="connsiteY4615" fmla="*/ 31389 h 687856"/>
              <a:gd name="connsiteX4616" fmla="*/ 314191 w 4103409"/>
              <a:gd name="connsiteY4616" fmla="*/ 31640 h 687856"/>
              <a:gd name="connsiteX4617" fmla="*/ 314330 w 4103409"/>
              <a:gd name="connsiteY4617" fmla="*/ 31640 h 687856"/>
              <a:gd name="connsiteX4618" fmla="*/ 314190 w 4103409"/>
              <a:gd name="connsiteY4618" fmla="*/ 31892 h 687856"/>
              <a:gd name="connsiteX4619" fmla="*/ 314330 w 4103409"/>
              <a:gd name="connsiteY4619" fmla="*/ 31892 h 687856"/>
              <a:gd name="connsiteX4620" fmla="*/ 314191 w 4103409"/>
              <a:gd name="connsiteY4620" fmla="*/ 32143 h 687856"/>
              <a:gd name="connsiteX4621" fmla="*/ 314330 w 4103409"/>
              <a:gd name="connsiteY4621" fmla="*/ 32143 h 687856"/>
              <a:gd name="connsiteX4622" fmla="*/ 314190 w 4103409"/>
              <a:gd name="connsiteY4622" fmla="*/ 32395 h 687856"/>
              <a:gd name="connsiteX4623" fmla="*/ 314330 w 4103409"/>
              <a:gd name="connsiteY4623" fmla="*/ 32395 h 687856"/>
              <a:gd name="connsiteX4624" fmla="*/ 314191 w 4103409"/>
              <a:gd name="connsiteY4624" fmla="*/ 32646 h 687856"/>
              <a:gd name="connsiteX4625" fmla="*/ 314330 w 4103409"/>
              <a:gd name="connsiteY4625" fmla="*/ 32646 h 687856"/>
              <a:gd name="connsiteX4626" fmla="*/ 314190 w 4103409"/>
              <a:gd name="connsiteY4626" fmla="*/ 32898 h 687856"/>
              <a:gd name="connsiteX4627" fmla="*/ 314330 w 4103409"/>
              <a:gd name="connsiteY4627" fmla="*/ 32898 h 687856"/>
              <a:gd name="connsiteX4628" fmla="*/ 275129 w 4103409"/>
              <a:gd name="connsiteY4628" fmla="*/ 103524 h 687856"/>
              <a:gd name="connsiteX4629" fmla="*/ 417437 w 4103409"/>
              <a:gd name="connsiteY4629" fmla="*/ 103524 h 687856"/>
              <a:gd name="connsiteX4630" fmla="*/ 417401 w 4103409"/>
              <a:gd name="connsiteY4630" fmla="*/ 103776 h 687856"/>
              <a:gd name="connsiteX4631" fmla="*/ 417438 w 4103409"/>
              <a:gd name="connsiteY4631" fmla="*/ 103776 h 687856"/>
              <a:gd name="connsiteX4632" fmla="*/ 417402 w 4103409"/>
              <a:gd name="connsiteY4632" fmla="*/ 104027 h 687856"/>
              <a:gd name="connsiteX4633" fmla="*/ 417438 w 4103409"/>
              <a:gd name="connsiteY4633" fmla="*/ 104027 h 687856"/>
              <a:gd name="connsiteX4634" fmla="*/ 417402 w 4103409"/>
              <a:gd name="connsiteY4634" fmla="*/ 104279 h 687856"/>
              <a:gd name="connsiteX4635" fmla="*/ 417438 w 4103409"/>
              <a:gd name="connsiteY4635" fmla="*/ 104279 h 687856"/>
              <a:gd name="connsiteX4636" fmla="*/ 417402 w 4103409"/>
              <a:gd name="connsiteY4636" fmla="*/ 104530 h 687856"/>
              <a:gd name="connsiteX4637" fmla="*/ 417438 w 4103409"/>
              <a:gd name="connsiteY4637" fmla="*/ 104530 h 687856"/>
              <a:gd name="connsiteX4638" fmla="*/ 417402 w 4103409"/>
              <a:gd name="connsiteY4638" fmla="*/ 104782 h 687856"/>
              <a:gd name="connsiteX4639" fmla="*/ 417438 w 4103409"/>
              <a:gd name="connsiteY4639" fmla="*/ 104782 h 687856"/>
              <a:gd name="connsiteX4640" fmla="*/ 417402 w 4103409"/>
              <a:gd name="connsiteY4640" fmla="*/ 105033 h 687856"/>
              <a:gd name="connsiteX4641" fmla="*/ 417438 w 4103409"/>
              <a:gd name="connsiteY4641" fmla="*/ 105033 h 687856"/>
              <a:gd name="connsiteX4642" fmla="*/ 417402 w 4103409"/>
              <a:gd name="connsiteY4642" fmla="*/ 105285 h 687856"/>
              <a:gd name="connsiteX4643" fmla="*/ 417438 w 4103409"/>
              <a:gd name="connsiteY4643" fmla="*/ 105285 h 687856"/>
              <a:gd name="connsiteX4644" fmla="*/ 417402 w 4103409"/>
              <a:gd name="connsiteY4644" fmla="*/ 105536 h 687856"/>
              <a:gd name="connsiteX4645" fmla="*/ 417438 w 4103409"/>
              <a:gd name="connsiteY4645" fmla="*/ 105536 h 687856"/>
              <a:gd name="connsiteX4646" fmla="*/ 417402 w 4103409"/>
              <a:gd name="connsiteY4646" fmla="*/ 105788 h 687856"/>
              <a:gd name="connsiteX4647" fmla="*/ 417438 w 4103409"/>
              <a:gd name="connsiteY4647" fmla="*/ 105788 h 687856"/>
              <a:gd name="connsiteX4648" fmla="*/ 417402 w 4103409"/>
              <a:gd name="connsiteY4648" fmla="*/ 106039 h 687856"/>
              <a:gd name="connsiteX4649" fmla="*/ 417438 w 4103409"/>
              <a:gd name="connsiteY4649" fmla="*/ 106039 h 687856"/>
              <a:gd name="connsiteX4650" fmla="*/ 417402 w 4103409"/>
              <a:gd name="connsiteY4650" fmla="*/ 106291 h 687856"/>
              <a:gd name="connsiteX4651" fmla="*/ 417438 w 4103409"/>
              <a:gd name="connsiteY4651" fmla="*/ 106291 h 687856"/>
              <a:gd name="connsiteX4652" fmla="*/ 417402 w 4103409"/>
              <a:gd name="connsiteY4652" fmla="*/ 106542 h 687856"/>
              <a:gd name="connsiteX4653" fmla="*/ 417438 w 4103409"/>
              <a:gd name="connsiteY4653" fmla="*/ 106542 h 687856"/>
              <a:gd name="connsiteX4654" fmla="*/ 417402 w 4103409"/>
              <a:gd name="connsiteY4654" fmla="*/ 106794 h 687856"/>
              <a:gd name="connsiteX4655" fmla="*/ 417438 w 4103409"/>
              <a:gd name="connsiteY4655" fmla="*/ 106794 h 687856"/>
              <a:gd name="connsiteX4656" fmla="*/ 417402 w 4103409"/>
              <a:gd name="connsiteY4656" fmla="*/ 107046 h 687856"/>
              <a:gd name="connsiteX4657" fmla="*/ 417438 w 4103409"/>
              <a:gd name="connsiteY4657" fmla="*/ 107046 h 687856"/>
              <a:gd name="connsiteX4658" fmla="*/ 417402 w 4103409"/>
              <a:gd name="connsiteY4658" fmla="*/ 107297 h 687856"/>
              <a:gd name="connsiteX4659" fmla="*/ 417438 w 4103409"/>
              <a:gd name="connsiteY4659" fmla="*/ 107297 h 687856"/>
              <a:gd name="connsiteX4660" fmla="*/ 417402 w 4103409"/>
              <a:gd name="connsiteY4660" fmla="*/ 107549 h 687856"/>
              <a:gd name="connsiteX4661" fmla="*/ 417438 w 4103409"/>
              <a:gd name="connsiteY4661" fmla="*/ 107549 h 687856"/>
              <a:gd name="connsiteX4662" fmla="*/ 417402 w 4103409"/>
              <a:gd name="connsiteY4662" fmla="*/ 107800 h 687856"/>
              <a:gd name="connsiteX4663" fmla="*/ 417438 w 4103409"/>
              <a:gd name="connsiteY4663" fmla="*/ 107800 h 687856"/>
              <a:gd name="connsiteX4664" fmla="*/ 417402 w 4103409"/>
              <a:gd name="connsiteY4664" fmla="*/ 108052 h 687856"/>
              <a:gd name="connsiteX4665" fmla="*/ 417438 w 4103409"/>
              <a:gd name="connsiteY4665" fmla="*/ 108052 h 687856"/>
              <a:gd name="connsiteX4666" fmla="*/ 417402 w 4103409"/>
              <a:gd name="connsiteY4666" fmla="*/ 108303 h 687856"/>
              <a:gd name="connsiteX4667" fmla="*/ 417438 w 4103409"/>
              <a:gd name="connsiteY4667" fmla="*/ 108303 h 687856"/>
              <a:gd name="connsiteX4668" fmla="*/ 417402 w 4103409"/>
              <a:gd name="connsiteY4668" fmla="*/ 108555 h 687856"/>
              <a:gd name="connsiteX4669" fmla="*/ 417438 w 4103409"/>
              <a:gd name="connsiteY4669" fmla="*/ 108555 h 687856"/>
              <a:gd name="connsiteX4670" fmla="*/ 417402 w 4103409"/>
              <a:gd name="connsiteY4670" fmla="*/ 108807 h 687856"/>
              <a:gd name="connsiteX4671" fmla="*/ 417438 w 4103409"/>
              <a:gd name="connsiteY4671" fmla="*/ 108807 h 687856"/>
              <a:gd name="connsiteX4672" fmla="*/ 417402 w 4103409"/>
              <a:gd name="connsiteY4672" fmla="*/ 109058 h 687856"/>
              <a:gd name="connsiteX4673" fmla="*/ 417438 w 4103409"/>
              <a:gd name="connsiteY4673" fmla="*/ 109058 h 687856"/>
              <a:gd name="connsiteX4674" fmla="*/ 417402 w 4103409"/>
              <a:gd name="connsiteY4674" fmla="*/ 109310 h 687856"/>
              <a:gd name="connsiteX4675" fmla="*/ 417438 w 4103409"/>
              <a:gd name="connsiteY4675" fmla="*/ 109310 h 687856"/>
              <a:gd name="connsiteX4676" fmla="*/ 417402 w 4103409"/>
              <a:gd name="connsiteY4676" fmla="*/ 109561 h 687856"/>
              <a:gd name="connsiteX4677" fmla="*/ 417438 w 4103409"/>
              <a:gd name="connsiteY4677" fmla="*/ 109561 h 687856"/>
              <a:gd name="connsiteX4678" fmla="*/ 417402 w 4103409"/>
              <a:gd name="connsiteY4678" fmla="*/ 109813 h 687856"/>
              <a:gd name="connsiteX4679" fmla="*/ 417438 w 4103409"/>
              <a:gd name="connsiteY4679" fmla="*/ 109813 h 687856"/>
              <a:gd name="connsiteX4680" fmla="*/ 417402 w 4103409"/>
              <a:gd name="connsiteY4680" fmla="*/ 110064 h 687856"/>
              <a:gd name="connsiteX4681" fmla="*/ 417438 w 4103409"/>
              <a:gd name="connsiteY4681" fmla="*/ 110064 h 687856"/>
              <a:gd name="connsiteX4682" fmla="*/ 417402 w 4103409"/>
              <a:gd name="connsiteY4682" fmla="*/ 110316 h 687856"/>
              <a:gd name="connsiteX4683" fmla="*/ 417438 w 4103409"/>
              <a:gd name="connsiteY4683" fmla="*/ 110316 h 687856"/>
              <a:gd name="connsiteX4684" fmla="*/ 417402 w 4103409"/>
              <a:gd name="connsiteY4684" fmla="*/ 110567 h 687856"/>
              <a:gd name="connsiteX4685" fmla="*/ 417438 w 4103409"/>
              <a:gd name="connsiteY4685" fmla="*/ 110567 h 687856"/>
              <a:gd name="connsiteX4686" fmla="*/ 417402 w 4103409"/>
              <a:gd name="connsiteY4686" fmla="*/ 110819 h 687856"/>
              <a:gd name="connsiteX4687" fmla="*/ 417438 w 4103409"/>
              <a:gd name="connsiteY4687" fmla="*/ 110819 h 687856"/>
              <a:gd name="connsiteX4688" fmla="*/ 417402 w 4103409"/>
              <a:gd name="connsiteY4688" fmla="*/ 111070 h 687856"/>
              <a:gd name="connsiteX4689" fmla="*/ 417438 w 4103409"/>
              <a:gd name="connsiteY4689" fmla="*/ 111070 h 687856"/>
              <a:gd name="connsiteX4690" fmla="*/ 417402 w 4103409"/>
              <a:gd name="connsiteY4690" fmla="*/ 111322 h 687856"/>
              <a:gd name="connsiteX4691" fmla="*/ 417438 w 4103409"/>
              <a:gd name="connsiteY4691" fmla="*/ 111322 h 687856"/>
              <a:gd name="connsiteX4692" fmla="*/ 417402 w 4103409"/>
              <a:gd name="connsiteY4692" fmla="*/ 111573 h 687856"/>
              <a:gd name="connsiteX4693" fmla="*/ 417438 w 4103409"/>
              <a:gd name="connsiteY4693" fmla="*/ 111573 h 687856"/>
              <a:gd name="connsiteX4694" fmla="*/ 417402 w 4103409"/>
              <a:gd name="connsiteY4694" fmla="*/ 111825 h 687856"/>
              <a:gd name="connsiteX4695" fmla="*/ 417438 w 4103409"/>
              <a:gd name="connsiteY4695" fmla="*/ 111825 h 687856"/>
              <a:gd name="connsiteX4696" fmla="*/ 417402 w 4103409"/>
              <a:gd name="connsiteY4696" fmla="*/ 112076 h 687856"/>
              <a:gd name="connsiteX4697" fmla="*/ 417438 w 4103409"/>
              <a:gd name="connsiteY4697" fmla="*/ 112076 h 687856"/>
              <a:gd name="connsiteX4698" fmla="*/ 417402 w 4103409"/>
              <a:gd name="connsiteY4698" fmla="*/ 112328 h 687856"/>
              <a:gd name="connsiteX4699" fmla="*/ 417438 w 4103409"/>
              <a:gd name="connsiteY4699" fmla="*/ 112328 h 687856"/>
              <a:gd name="connsiteX4700" fmla="*/ 417402 w 4103409"/>
              <a:gd name="connsiteY4700" fmla="*/ 112580 h 687856"/>
              <a:gd name="connsiteX4701" fmla="*/ 417438 w 4103409"/>
              <a:gd name="connsiteY4701" fmla="*/ 112580 h 687856"/>
              <a:gd name="connsiteX4702" fmla="*/ 417402 w 4103409"/>
              <a:gd name="connsiteY4702" fmla="*/ 112831 h 687856"/>
              <a:gd name="connsiteX4703" fmla="*/ 417438 w 4103409"/>
              <a:gd name="connsiteY4703" fmla="*/ 112831 h 687856"/>
              <a:gd name="connsiteX4704" fmla="*/ 417402 w 4103409"/>
              <a:gd name="connsiteY4704" fmla="*/ 113083 h 687856"/>
              <a:gd name="connsiteX4705" fmla="*/ 417438 w 4103409"/>
              <a:gd name="connsiteY4705" fmla="*/ 113083 h 687856"/>
              <a:gd name="connsiteX4706" fmla="*/ 417402 w 4103409"/>
              <a:gd name="connsiteY4706" fmla="*/ 113334 h 687856"/>
              <a:gd name="connsiteX4707" fmla="*/ 417438 w 4103409"/>
              <a:gd name="connsiteY4707" fmla="*/ 113334 h 687856"/>
              <a:gd name="connsiteX4708" fmla="*/ 417402 w 4103409"/>
              <a:gd name="connsiteY4708" fmla="*/ 113586 h 687856"/>
              <a:gd name="connsiteX4709" fmla="*/ 417438 w 4103409"/>
              <a:gd name="connsiteY4709" fmla="*/ 113586 h 687856"/>
              <a:gd name="connsiteX4710" fmla="*/ 417402 w 4103409"/>
              <a:gd name="connsiteY4710" fmla="*/ 113837 h 687856"/>
              <a:gd name="connsiteX4711" fmla="*/ 417438 w 4103409"/>
              <a:gd name="connsiteY4711" fmla="*/ 113837 h 687856"/>
              <a:gd name="connsiteX4712" fmla="*/ 417402 w 4103409"/>
              <a:gd name="connsiteY4712" fmla="*/ 114089 h 687856"/>
              <a:gd name="connsiteX4713" fmla="*/ 417438 w 4103409"/>
              <a:gd name="connsiteY4713" fmla="*/ 114089 h 687856"/>
              <a:gd name="connsiteX4714" fmla="*/ 417402 w 4103409"/>
              <a:gd name="connsiteY4714" fmla="*/ 114340 h 687856"/>
              <a:gd name="connsiteX4715" fmla="*/ 417438 w 4103409"/>
              <a:gd name="connsiteY4715" fmla="*/ 114340 h 687856"/>
              <a:gd name="connsiteX4716" fmla="*/ 417402 w 4103409"/>
              <a:gd name="connsiteY4716" fmla="*/ 114592 h 687856"/>
              <a:gd name="connsiteX4717" fmla="*/ 417438 w 4103409"/>
              <a:gd name="connsiteY4717" fmla="*/ 114592 h 687856"/>
              <a:gd name="connsiteX4718" fmla="*/ 417402 w 4103409"/>
              <a:gd name="connsiteY4718" fmla="*/ 114844 h 687856"/>
              <a:gd name="connsiteX4719" fmla="*/ 417438 w 4103409"/>
              <a:gd name="connsiteY4719" fmla="*/ 114844 h 687856"/>
              <a:gd name="connsiteX4720" fmla="*/ 417402 w 4103409"/>
              <a:gd name="connsiteY4720" fmla="*/ 115095 h 687856"/>
              <a:gd name="connsiteX4721" fmla="*/ 417438 w 4103409"/>
              <a:gd name="connsiteY4721" fmla="*/ 115095 h 687856"/>
              <a:gd name="connsiteX4722" fmla="*/ 417402 w 4103409"/>
              <a:gd name="connsiteY4722" fmla="*/ 115347 h 687856"/>
              <a:gd name="connsiteX4723" fmla="*/ 417438 w 4103409"/>
              <a:gd name="connsiteY4723" fmla="*/ 115347 h 687856"/>
              <a:gd name="connsiteX4724" fmla="*/ 417402 w 4103409"/>
              <a:gd name="connsiteY4724" fmla="*/ 115598 h 687856"/>
              <a:gd name="connsiteX4725" fmla="*/ 417438 w 4103409"/>
              <a:gd name="connsiteY4725" fmla="*/ 115598 h 687856"/>
              <a:gd name="connsiteX4726" fmla="*/ 417402 w 4103409"/>
              <a:gd name="connsiteY4726" fmla="*/ 115850 h 687856"/>
              <a:gd name="connsiteX4727" fmla="*/ 417438 w 4103409"/>
              <a:gd name="connsiteY4727" fmla="*/ 115850 h 687856"/>
              <a:gd name="connsiteX4728" fmla="*/ 417402 w 4103409"/>
              <a:gd name="connsiteY4728" fmla="*/ 116101 h 687856"/>
              <a:gd name="connsiteX4729" fmla="*/ 417438 w 4103409"/>
              <a:gd name="connsiteY4729" fmla="*/ 116101 h 687856"/>
              <a:gd name="connsiteX4730" fmla="*/ 417402 w 4103409"/>
              <a:gd name="connsiteY4730" fmla="*/ 116353 h 687856"/>
              <a:gd name="connsiteX4731" fmla="*/ 417438 w 4103409"/>
              <a:gd name="connsiteY4731" fmla="*/ 116353 h 687856"/>
              <a:gd name="connsiteX4732" fmla="*/ 417402 w 4103409"/>
              <a:gd name="connsiteY4732" fmla="*/ 116604 h 687856"/>
              <a:gd name="connsiteX4733" fmla="*/ 417438 w 4103409"/>
              <a:gd name="connsiteY4733" fmla="*/ 116604 h 687856"/>
              <a:gd name="connsiteX4734" fmla="*/ 417402 w 4103409"/>
              <a:gd name="connsiteY4734" fmla="*/ 116856 h 687856"/>
              <a:gd name="connsiteX4735" fmla="*/ 417438 w 4103409"/>
              <a:gd name="connsiteY4735" fmla="*/ 116856 h 687856"/>
              <a:gd name="connsiteX4736" fmla="*/ 417402 w 4103409"/>
              <a:gd name="connsiteY4736" fmla="*/ 117107 h 687856"/>
              <a:gd name="connsiteX4737" fmla="*/ 417438 w 4103409"/>
              <a:gd name="connsiteY4737" fmla="*/ 117107 h 687856"/>
              <a:gd name="connsiteX4738" fmla="*/ 417402 w 4103409"/>
              <a:gd name="connsiteY4738" fmla="*/ 117359 h 687856"/>
              <a:gd name="connsiteX4739" fmla="*/ 417438 w 4103409"/>
              <a:gd name="connsiteY4739" fmla="*/ 117359 h 687856"/>
              <a:gd name="connsiteX4740" fmla="*/ 417402 w 4103409"/>
              <a:gd name="connsiteY4740" fmla="*/ 117610 h 687856"/>
              <a:gd name="connsiteX4741" fmla="*/ 417438 w 4103409"/>
              <a:gd name="connsiteY4741" fmla="*/ 117610 h 687856"/>
              <a:gd name="connsiteX4742" fmla="*/ 417402 w 4103409"/>
              <a:gd name="connsiteY4742" fmla="*/ 117862 h 687856"/>
              <a:gd name="connsiteX4743" fmla="*/ 417438 w 4103409"/>
              <a:gd name="connsiteY4743" fmla="*/ 117862 h 687856"/>
              <a:gd name="connsiteX4744" fmla="*/ 417402 w 4103409"/>
              <a:gd name="connsiteY4744" fmla="*/ 118113 h 687856"/>
              <a:gd name="connsiteX4745" fmla="*/ 417438 w 4103409"/>
              <a:gd name="connsiteY4745" fmla="*/ 118113 h 687856"/>
              <a:gd name="connsiteX4746" fmla="*/ 417402 w 4103409"/>
              <a:gd name="connsiteY4746" fmla="*/ 118365 h 687856"/>
              <a:gd name="connsiteX4747" fmla="*/ 417438 w 4103409"/>
              <a:gd name="connsiteY4747" fmla="*/ 118365 h 687856"/>
              <a:gd name="connsiteX4748" fmla="*/ 417402 w 4103409"/>
              <a:gd name="connsiteY4748" fmla="*/ 118617 h 687856"/>
              <a:gd name="connsiteX4749" fmla="*/ 417438 w 4103409"/>
              <a:gd name="connsiteY4749" fmla="*/ 118617 h 687856"/>
              <a:gd name="connsiteX4750" fmla="*/ 417402 w 4103409"/>
              <a:gd name="connsiteY4750" fmla="*/ 118868 h 687856"/>
              <a:gd name="connsiteX4751" fmla="*/ 417438 w 4103409"/>
              <a:gd name="connsiteY4751" fmla="*/ 118868 h 687856"/>
              <a:gd name="connsiteX4752" fmla="*/ 417402 w 4103409"/>
              <a:gd name="connsiteY4752" fmla="*/ 119120 h 687856"/>
              <a:gd name="connsiteX4753" fmla="*/ 417438 w 4103409"/>
              <a:gd name="connsiteY4753" fmla="*/ 119120 h 687856"/>
              <a:gd name="connsiteX4754" fmla="*/ 417402 w 4103409"/>
              <a:gd name="connsiteY4754" fmla="*/ 119371 h 687856"/>
              <a:gd name="connsiteX4755" fmla="*/ 417438 w 4103409"/>
              <a:gd name="connsiteY4755" fmla="*/ 119371 h 687856"/>
              <a:gd name="connsiteX4756" fmla="*/ 417402 w 4103409"/>
              <a:gd name="connsiteY4756" fmla="*/ 119623 h 687856"/>
              <a:gd name="connsiteX4757" fmla="*/ 417438 w 4103409"/>
              <a:gd name="connsiteY4757" fmla="*/ 119623 h 687856"/>
              <a:gd name="connsiteX4758" fmla="*/ 417402 w 4103409"/>
              <a:gd name="connsiteY4758" fmla="*/ 119874 h 687856"/>
              <a:gd name="connsiteX4759" fmla="*/ 417438 w 4103409"/>
              <a:gd name="connsiteY4759" fmla="*/ 119874 h 687856"/>
              <a:gd name="connsiteX4760" fmla="*/ 417402 w 4103409"/>
              <a:gd name="connsiteY4760" fmla="*/ 120126 h 687856"/>
              <a:gd name="connsiteX4761" fmla="*/ 417438 w 4103409"/>
              <a:gd name="connsiteY4761" fmla="*/ 120126 h 687856"/>
              <a:gd name="connsiteX4762" fmla="*/ 417402 w 4103409"/>
              <a:gd name="connsiteY4762" fmla="*/ 120377 h 687856"/>
              <a:gd name="connsiteX4763" fmla="*/ 417438 w 4103409"/>
              <a:gd name="connsiteY4763" fmla="*/ 120377 h 687856"/>
              <a:gd name="connsiteX4764" fmla="*/ 417402 w 4103409"/>
              <a:gd name="connsiteY4764" fmla="*/ 120629 h 687856"/>
              <a:gd name="connsiteX4765" fmla="*/ 417438 w 4103409"/>
              <a:gd name="connsiteY4765" fmla="*/ 120629 h 687856"/>
              <a:gd name="connsiteX4766" fmla="*/ 417402 w 4103409"/>
              <a:gd name="connsiteY4766" fmla="*/ 120881 h 687856"/>
              <a:gd name="connsiteX4767" fmla="*/ 417438 w 4103409"/>
              <a:gd name="connsiteY4767" fmla="*/ 120881 h 687856"/>
              <a:gd name="connsiteX4768" fmla="*/ 417402 w 4103409"/>
              <a:gd name="connsiteY4768" fmla="*/ 121132 h 687856"/>
              <a:gd name="connsiteX4769" fmla="*/ 417438 w 4103409"/>
              <a:gd name="connsiteY4769" fmla="*/ 121132 h 687856"/>
              <a:gd name="connsiteX4770" fmla="*/ 417402 w 4103409"/>
              <a:gd name="connsiteY4770" fmla="*/ 121384 h 687856"/>
              <a:gd name="connsiteX4771" fmla="*/ 417438 w 4103409"/>
              <a:gd name="connsiteY4771" fmla="*/ 121384 h 687856"/>
              <a:gd name="connsiteX4772" fmla="*/ 417402 w 4103409"/>
              <a:gd name="connsiteY4772" fmla="*/ 121635 h 687856"/>
              <a:gd name="connsiteX4773" fmla="*/ 417438 w 4103409"/>
              <a:gd name="connsiteY4773" fmla="*/ 121635 h 687856"/>
              <a:gd name="connsiteX4774" fmla="*/ 417402 w 4103409"/>
              <a:gd name="connsiteY4774" fmla="*/ 121887 h 687856"/>
              <a:gd name="connsiteX4775" fmla="*/ 417438 w 4103409"/>
              <a:gd name="connsiteY4775" fmla="*/ 121887 h 687856"/>
              <a:gd name="connsiteX4776" fmla="*/ 417402 w 4103409"/>
              <a:gd name="connsiteY4776" fmla="*/ 122138 h 687856"/>
              <a:gd name="connsiteX4777" fmla="*/ 417438 w 4103409"/>
              <a:gd name="connsiteY4777" fmla="*/ 122138 h 687856"/>
              <a:gd name="connsiteX4778" fmla="*/ 417402 w 4103409"/>
              <a:gd name="connsiteY4778" fmla="*/ 122390 h 687856"/>
              <a:gd name="connsiteX4779" fmla="*/ 417438 w 4103409"/>
              <a:gd name="connsiteY4779" fmla="*/ 122390 h 687856"/>
              <a:gd name="connsiteX4780" fmla="*/ 417402 w 4103409"/>
              <a:gd name="connsiteY4780" fmla="*/ 122641 h 687856"/>
              <a:gd name="connsiteX4781" fmla="*/ 417438 w 4103409"/>
              <a:gd name="connsiteY4781" fmla="*/ 122641 h 687856"/>
              <a:gd name="connsiteX4782" fmla="*/ 417402 w 4103409"/>
              <a:gd name="connsiteY4782" fmla="*/ 122893 h 687856"/>
              <a:gd name="connsiteX4783" fmla="*/ 417438 w 4103409"/>
              <a:gd name="connsiteY4783" fmla="*/ 122893 h 687856"/>
              <a:gd name="connsiteX4784" fmla="*/ 417402 w 4103409"/>
              <a:gd name="connsiteY4784" fmla="*/ 123144 h 687856"/>
              <a:gd name="connsiteX4785" fmla="*/ 417438 w 4103409"/>
              <a:gd name="connsiteY4785" fmla="*/ 123144 h 687856"/>
              <a:gd name="connsiteX4786" fmla="*/ 417402 w 4103409"/>
              <a:gd name="connsiteY4786" fmla="*/ 123396 h 687856"/>
              <a:gd name="connsiteX4787" fmla="*/ 417438 w 4103409"/>
              <a:gd name="connsiteY4787" fmla="*/ 123396 h 687856"/>
              <a:gd name="connsiteX4788" fmla="*/ 417402 w 4103409"/>
              <a:gd name="connsiteY4788" fmla="*/ 123647 h 687856"/>
              <a:gd name="connsiteX4789" fmla="*/ 417438 w 4103409"/>
              <a:gd name="connsiteY4789" fmla="*/ 123647 h 687856"/>
              <a:gd name="connsiteX4790" fmla="*/ 417402 w 4103409"/>
              <a:gd name="connsiteY4790" fmla="*/ 123899 h 687856"/>
              <a:gd name="connsiteX4791" fmla="*/ 417438 w 4103409"/>
              <a:gd name="connsiteY4791" fmla="*/ 123899 h 687856"/>
              <a:gd name="connsiteX4792" fmla="*/ 337706 w 4103409"/>
              <a:gd name="connsiteY4792" fmla="*/ 673663 h 687856"/>
              <a:gd name="connsiteX4793" fmla="*/ 0 w 4103409"/>
              <a:gd name="connsiteY4793" fmla="*/ 673663 h 687856"/>
              <a:gd name="connsiteX4794" fmla="*/ 37 w 4103409"/>
              <a:gd name="connsiteY4794" fmla="*/ 673411 h 687856"/>
              <a:gd name="connsiteX4795" fmla="*/ 0 w 4103409"/>
              <a:gd name="connsiteY4795" fmla="*/ 673411 h 687856"/>
              <a:gd name="connsiteX4796" fmla="*/ 37 w 4103409"/>
              <a:gd name="connsiteY4796" fmla="*/ 673160 h 687856"/>
              <a:gd name="connsiteX4797" fmla="*/ 0 w 4103409"/>
              <a:gd name="connsiteY4797" fmla="*/ 673160 h 687856"/>
              <a:gd name="connsiteX4798" fmla="*/ 37 w 4103409"/>
              <a:gd name="connsiteY4798" fmla="*/ 672908 h 687856"/>
              <a:gd name="connsiteX4799" fmla="*/ 0 w 4103409"/>
              <a:gd name="connsiteY4799" fmla="*/ 672908 h 687856"/>
              <a:gd name="connsiteX4800" fmla="*/ 37 w 4103409"/>
              <a:gd name="connsiteY4800" fmla="*/ 672657 h 687856"/>
              <a:gd name="connsiteX4801" fmla="*/ 0 w 4103409"/>
              <a:gd name="connsiteY4801" fmla="*/ 672657 h 687856"/>
              <a:gd name="connsiteX4802" fmla="*/ 37 w 4103409"/>
              <a:gd name="connsiteY4802" fmla="*/ 672405 h 687856"/>
              <a:gd name="connsiteX4803" fmla="*/ 0 w 4103409"/>
              <a:gd name="connsiteY4803" fmla="*/ 672405 h 687856"/>
              <a:gd name="connsiteX4804" fmla="*/ 37 w 4103409"/>
              <a:gd name="connsiteY4804" fmla="*/ 672154 h 687856"/>
              <a:gd name="connsiteX4805" fmla="*/ 0 w 4103409"/>
              <a:gd name="connsiteY4805" fmla="*/ 672154 h 687856"/>
              <a:gd name="connsiteX4806" fmla="*/ 37 w 4103409"/>
              <a:gd name="connsiteY4806" fmla="*/ 671902 h 687856"/>
              <a:gd name="connsiteX4807" fmla="*/ 0 w 4103409"/>
              <a:gd name="connsiteY4807" fmla="*/ 671902 h 687856"/>
              <a:gd name="connsiteX4808" fmla="*/ 37 w 4103409"/>
              <a:gd name="connsiteY4808" fmla="*/ 671651 h 687856"/>
              <a:gd name="connsiteX4809" fmla="*/ 0 w 4103409"/>
              <a:gd name="connsiteY4809" fmla="*/ 671651 h 687856"/>
              <a:gd name="connsiteX4810" fmla="*/ 37 w 4103409"/>
              <a:gd name="connsiteY4810" fmla="*/ 671399 h 687856"/>
              <a:gd name="connsiteX4811" fmla="*/ 0 w 4103409"/>
              <a:gd name="connsiteY4811" fmla="*/ 671399 h 687856"/>
              <a:gd name="connsiteX4812" fmla="*/ 37 w 4103409"/>
              <a:gd name="connsiteY4812" fmla="*/ 671148 h 687856"/>
              <a:gd name="connsiteX4813" fmla="*/ 0 w 4103409"/>
              <a:gd name="connsiteY4813" fmla="*/ 671148 h 687856"/>
              <a:gd name="connsiteX4814" fmla="*/ 37 w 4103409"/>
              <a:gd name="connsiteY4814" fmla="*/ 670896 h 687856"/>
              <a:gd name="connsiteX4815" fmla="*/ 0 w 4103409"/>
              <a:gd name="connsiteY4815" fmla="*/ 670896 h 687856"/>
              <a:gd name="connsiteX4816" fmla="*/ 37 w 4103409"/>
              <a:gd name="connsiteY4816" fmla="*/ 670645 h 687856"/>
              <a:gd name="connsiteX4817" fmla="*/ 0 w 4103409"/>
              <a:gd name="connsiteY4817" fmla="*/ 670645 h 687856"/>
              <a:gd name="connsiteX4818" fmla="*/ 37 w 4103409"/>
              <a:gd name="connsiteY4818" fmla="*/ 670393 h 687856"/>
              <a:gd name="connsiteX4819" fmla="*/ 0 w 4103409"/>
              <a:gd name="connsiteY4819" fmla="*/ 670393 h 687856"/>
              <a:gd name="connsiteX4820" fmla="*/ 37 w 4103409"/>
              <a:gd name="connsiteY4820" fmla="*/ 670141 h 687856"/>
              <a:gd name="connsiteX4821" fmla="*/ 0 w 4103409"/>
              <a:gd name="connsiteY4821" fmla="*/ 670141 h 687856"/>
              <a:gd name="connsiteX4822" fmla="*/ 37 w 4103409"/>
              <a:gd name="connsiteY4822" fmla="*/ 669890 h 687856"/>
              <a:gd name="connsiteX4823" fmla="*/ 0 w 4103409"/>
              <a:gd name="connsiteY4823" fmla="*/ 669890 h 687856"/>
              <a:gd name="connsiteX4824" fmla="*/ 37 w 4103409"/>
              <a:gd name="connsiteY4824" fmla="*/ 669638 h 687856"/>
              <a:gd name="connsiteX4825" fmla="*/ 0 w 4103409"/>
              <a:gd name="connsiteY4825" fmla="*/ 669638 h 687856"/>
              <a:gd name="connsiteX4826" fmla="*/ 37 w 4103409"/>
              <a:gd name="connsiteY4826" fmla="*/ 669387 h 687856"/>
              <a:gd name="connsiteX4827" fmla="*/ 0 w 4103409"/>
              <a:gd name="connsiteY4827" fmla="*/ 669387 h 687856"/>
              <a:gd name="connsiteX4828" fmla="*/ 37 w 4103409"/>
              <a:gd name="connsiteY4828" fmla="*/ 669135 h 687856"/>
              <a:gd name="connsiteX4829" fmla="*/ 0 w 4103409"/>
              <a:gd name="connsiteY4829" fmla="*/ 669135 h 687856"/>
              <a:gd name="connsiteX4830" fmla="*/ 37 w 4103409"/>
              <a:gd name="connsiteY4830" fmla="*/ 668884 h 687856"/>
              <a:gd name="connsiteX4831" fmla="*/ 0 w 4103409"/>
              <a:gd name="connsiteY4831" fmla="*/ 668884 h 687856"/>
              <a:gd name="connsiteX4832" fmla="*/ 37 w 4103409"/>
              <a:gd name="connsiteY4832" fmla="*/ 668632 h 687856"/>
              <a:gd name="connsiteX4833" fmla="*/ 0 w 4103409"/>
              <a:gd name="connsiteY4833" fmla="*/ 668632 h 687856"/>
              <a:gd name="connsiteX4834" fmla="*/ 37 w 4103409"/>
              <a:gd name="connsiteY4834" fmla="*/ 668381 h 687856"/>
              <a:gd name="connsiteX4835" fmla="*/ 0 w 4103409"/>
              <a:gd name="connsiteY4835" fmla="*/ 668381 h 687856"/>
              <a:gd name="connsiteX4836" fmla="*/ 37 w 4103409"/>
              <a:gd name="connsiteY4836" fmla="*/ 668129 h 687856"/>
              <a:gd name="connsiteX4837" fmla="*/ 0 w 4103409"/>
              <a:gd name="connsiteY4837" fmla="*/ 668129 h 687856"/>
              <a:gd name="connsiteX4838" fmla="*/ 37 w 4103409"/>
              <a:gd name="connsiteY4838" fmla="*/ 667877 h 687856"/>
              <a:gd name="connsiteX4839" fmla="*/ 0 w 4103409"/>
              <a:gd name="connsiteY4839" fmla="*/ 667877 h 687856"/>
              <a:gd name="connsiteX4840" fmla="*/ 37 w 4103409"/>
              <a:gd name="connsiteY4840" fmla="*/ 667626 h 687856"/>
              <a:gd name="connsiteX4841" fmla="*/ 0 w 4103409"/>
              <a:gd name="connsiteY4841" fmla="*/ 667626 h 687856"/>
              <a:gd name="connsiteX4842" fmla="*/ 37 w 4103409"/>
              <a:gd name="connsiteY4842" fmla="*/ 667374 h 687856"/>
              <a:gd name="connsiteX4843" fmla="*/ 0 w 4103409"/>
              <a:gd name="connsiteY4843" fmla="*/ 667374 h 687856"/>
              <a:gd name="connsiteX4844" fmla="*/ 37 w 4103409"/>
              <a:gd name="connsiteY4844" fmla="*/ 667123 h 687856"/>
              <a:gd name="connsiteX4845" fmla="*/ 0 w 4103409"/>
              <a:gd name="connsiteY4845" fmla="*/ 667123 h 687856"/>
              <a:gd name="connsiteX4846" fmla="*/ 37 w 4103409"/>
              <a:gd name="connsiteY4846" fmla="*/ 666871 h 687856"/>
              <a:gd name="connsiteX4847" fmla="*/ 0 w 4103409"/>
              <a:gd name="connsiteY4847" fmla="*/ 666871 h 687856"/>
              <a:gd name="connsiteX4848" fmla="*/ 37 w 4103409"/>
              <a:gd name="connsiteY4848" fmla="*/ 666620 h 687856"/>
              <a:gd name="connsiteX4849" fmla="*/ 0 w 4103409"/>
              <a:gd name="connsiteY4849" fmla="*/ 666620 h 687856"/>
              <a:gd name="connsiteX4850" fmla="*/ 37 w 4103409"/>
              <a:gd name="connsiteY4850" fmla="*/ 666368 h 687856"/>
              <a:gd name="connsiteX4851" fmla="*/ 0 w 4103409"/>
              <a:gd name="connsiteY4851" fmla="*/ 666368 h 687856"/>
              <a:gd name="connsiteX4852" fmla="*/ 37 w 4103409"/>
              <a:gd name="connsiteY4852" fmla="*/ 666117 h 687856"/>
              <a:gd name="connsiteX4853" fmla="*/ 0 w 4103409"/>
              <a:gd name="connsiteY4853" fmla="*/ 666117 h 687856"/>
              <a:gd name="connsiteX4854" fmla="*/ 37 w 4103409"/>
              <a:gd name="connsiteY4854" fmla="*/ 665865 h 687856"/>
              <a:gd name="connsiteX4855" fmla="*/ 0 w 4103409"/>
              <a:gd name="connsiteY4855" fmla="*/ 665865 h 687856"/>
              <a:gd name="connsiteX4856" fmla="*/ 37 w 4103409"/>
              <a:gd name="connsiteY4856" fmla="*/ 665614 h 687856"/>
              <a:gd name="connsiteX4857" fmla="*/ 0 w 4103409"/>
              <a:gd name="connsiteY4857" fmla="*/ 665614 h 687856"/>
              <a:gd name="connsiteX4858" fmla="*/ 37 w 4103409"/>
              <a:gd name="connsiteY4858" fmla="*/ 665362 h 687856"/>
              <a:gd name="connsiteX4859" fmla="*/ 0 w 4103409"/>
              <a:gd name="connsiteY4859" fmla="*/ 665362 h 687856"/>
              <a:gd name="connsiteX4860" fmla="*/ 37 w 4103409"/>
              <a:gd name="connsiteY4860" fmla="*/ 665111 h 687856"/>
              <a:gd name="connsiteX4861" fmla="*/ 0 w 4103409"/>
              <a:gd name="connsiteY4861" fmla="*/ 665111 h 687856"/>
              <a:gd name="connsiteX4862" fmla="*/ 37 w 4103409"/>
              <a:gd name="connsiteY4862" fmla="*/ 664859 h 687856"/>
              <a:gd name="connsiteX4863" fmla="*/ 0 w 4103409"/>
              <a:gd name="connsiteY4863" fmla="*/ 664859 h 687856"/>
              <a:gd name="connsiteX4864" fmla="*/ 37 w 4103409"/>
              <a:gd name="connsiteY4864" fmla="*/ 664608 h 687856"/>
              <a:gd name="connsiteX4865" fmla="*/ 0 w 4103409"/>
              <a:gd name="connsiteY4865" fmla="*/ 664608 h 687856"/>
              <a:gd name="connsiteX4866" fmla="*/ 37 w 4103409"/>
              <a:gd name="connsiteY4866" fmla="*/ 664356 h 687856"/>
              <a:gd name="connsiteX4867" fmla="*/ 0 w 4103409"/>
              <a:gd name="connsiteY4867" fmla="*/ 664356 h 687856"/>
              <a:gd name="connsiteX4868" fmla="*/ 37 w 4103409"/>
              <a:gd name="connsiteY4868" fmla="*/ 664104 h 687856"/>
              <a:gd name="connsiteX4869" fmla="*/ 0 w 4103409"/>
              <a:gd name="connsiteY4869" fmla="*/ 664104 h 687856"/>
              <a:gd name="connsiteX4870" fmla="*/ 37 w 4103409"/>
              <a:gd name="connsiteY4870" fmla="*/ 663853 h 687856"/>
              <a:gd name="connsiteX4871" fmla="*/ 0 w 4103409"/>
              <a:gd name="connsiteY4871" fmla="*/ 663853 h 687856"/>
              <a:gd name="connsiteX4872" fmla="*/ 37 w 4103409"/>
              <a:gd name="connsiteY4872" fmla="*/ 663601 h 687856"/>
              <a:gd name="connsiteX4873" fmla="*/ 0 w 4103409"/>
              <a:gd name="connsiteY4873" fmla="*/ 663601 h 687856"/>
              <a:gd name="connsiteX4874" fmla="*/ 37 w 4103409"/>
              <a:gd name="connsiteY4874" fmla="*/ 663350 h 687856"/>
              <a:gd name="connsiteX4875" fmla="*/ 0 w 4103409"/>
              <a:gd name="connsiteY4875" fmla="*/ 663350 h 687856"/>
              <a:gd name="connsiteX4876" fmla="*/ 37 w 4103409"/>
              <a:gd name="connsiteY4876" fmla="*/ 663098 h 687856"/>
              <a:gd name="connsiteX4877" fmla="*/ 0 w 4103409"/>
              <a:gd name="connsiteY4877" fmla="*/ 663098 h 687856"/>
              <a:gd name="connsiteX4878" fmla="*/ 37 w 4103409"/>
              <a:gd name="connsiteY4878" fmla="*/ 662847 h 687856"/>
              <a:gd name="connsiteX4879" fmla="*/ 0 w 4103409"/>
              <a:gd name="connsiteY4879" fmla="*/ 662847 h 687856"/>
              <a:gd name="connsiteX4880" fmla="*/ 37 w 4103409"/>
              <a:gd name="connsiteY4880" fmla="*/ 662595 h 687856"/>
              <a:gd name="connsiteX4881" fmla="*/ 0 w 4103409"/>
              <a:gd name="connsiteY4881" fmla="*/ 662595 h 687856"/>
              <a:gd name="connsiteX4882" fmla="*/ 37 w 4103409"/>
              <a:gd name="connsiteY4882" fmla="*/ 662344 h 687856"/>
              <a:gd name="connsiteX4883" fmla="*/ 0 w 4103409"/>
              <a:gd name="connsiteY4883" fmla="*/ 662344 h 687856"/>
              <a:gd name="connsiteX4884" fmla="*/ 37 w 4103409"/>
              <a:gd name="connsiteY4884" fmla="*/ 662092 h 687856"/>
              <a:gd name="connsiteX4885" fmla="*/ 0 w 4103409"/>
              <a:gd name="connsiteY4885" fmla="*/ 662092 h 687856"/>
              <a:gd name="connsiteX4886" fmla="*/ 37 w 4103409"/>
              <a:gd name="connsiteY4886" fmla="*/ 661840 h 687856"/>
              <a:gd name="connsiteX4887" fmla="*/ 0 w 4103409"/>
              <a:gd name="connsiteY4887" fmla="*/ 661840 h 687856"/>
              <a:gd name="connsiteX4888" fmla="*/ 37 w 4103409"/>
              <a:gd name="connsiteY4888" fmla="*/ 661589 h 687856"/>
              <a:gd name="connsiteX4889" fmla="*/ 0 w 4103409"/>
              <a:gd name="connsiteY4889" fmla="*/ 661589 h 687856"/>
              <a:gd name="connsiteX4890" fmla="*/ 37 w 4103409"/>
              <a:gd name="connsiteY4890" fmla="*/ 661337 h 687856"/>
              <a:gd name="connsiteX4891" fmla="*/ 0 w 4103409"/>
              <a:gd name="connsiteY4891" fmla="*/ 661337 h 687856"/>
              <a:gd name="connsiteX4892" fmla="*/ 37 w 4103409"/>
              <a:gd name="connsiteY4892" fmla="*/ 661086 h 687856"/>
              <a:gd name="connsiteX4893" fmla="*/ 0 w 4103409"/>
              <a:gd name="connsiteY4893" fmla="*/ 661086 h 687856"/>
              <a:gd name="connsiteX4894" fmla="*/ 37 w 4103409"/>
              <a:gd name="connsiteY4894" fmla="*/ 660834 h 687856"/>
              <a:gd name="connsiteX4895" fmla="*/ 0 w 4103409"/>
              <a:gd name="connsiteY4895" fmla="*/ 660834 h 687856"/>
              <a:gd name="connsiteX4896" fmla="*/ 37 w 4103409"/>
              <a:gd name="connsiteY4896" fmla="*/ 660583 h 687856"/>
              <a:gd name="connsiteX4897" fmla="*/ 0 w 4103409"/>
              <a:gd name="connsiteY4897" fmla="*/ 660583 h 687856"/>
              <a:gd name="connsiteX4898" fmla="*/ 37 w 4103409"/>
              <a:gd name="connsiteY4898" fmla="*/ 660331 h 687856"/>
              <a:gd name="connsiteX4899" fmla="*/ 0 w 4103409"/>
              <a:gd name="connsiteY4899" fmla="*/ 660331 h 687856"/>
              <a:gd name="connsiteX4900" fmla="*/ 37 w 4103409"/>
              <a:gd name="connsiteY4900" fmla="*/ 660080 h 687856"/>
              <a:gd name="connsiteX4901" fmla="*/ 0 w 4103409"/>
              <a:gd name="connsiteY4901" fmla="*/ 660080 h 687856"/>
              <a:gd name="connsiteX4902" fmla="*/ 37 w 4103409"/>
              <a:gd name="connsiteY4902" fmla="*/ 659828 h 687856"/>
              <a:gd name="connsiteX4903" fmla="*/ 0 w 4103409"/>
              <a:gd name="connsiteY4903" fmla="*/ 659828 h 687856"/>
              <a:gd name="connsiteX4904" fmla="*/ 37 w 4103409"/>
              <a:gd name="connsiteY4904" fmla="*/ 659577 h 687856"/>
              <a:gd name="connsiteX4905" fmla="*/ 0 w 4103409"/>
              <a:gd name="connsiteY4905" fmla="*/ 659577 h 687856"/>
              <a:gd name="connsiteX4906" fmla="*/ 37 w 4103409"/>
              <a:gd name="connsiteY4906" fmla="*/ 659325 h 687856"/>
              <a:gd name="connsiteX4907" fmla="*/ 0 w 4103409"/>
              <a:gd name="connsiteY4907" fmla="*/ 659325 h 687856"/>
              <a:gd name="connsiteX4908" fmla="*/ 37 w 4103409"/>
              <a:gd name="connsiteY4908" fmla="*/ 659074 h 687856"/>
              <a:gd name="connsiteX4909" fmla="*/ 0 w 4103409"/>
              <a:gd name="connsiteY4909" fmla="*/ 659074 h 687856"/>
              <a:gd name="connsiteX4910" fmla="*/ 37 w 4103409"/>
              <a:gd name="connsiteY4910" fmla="*/ 658822 h 687856"/>
              <a:gd name="connsiteX4911" fmla="*/ 0 w 4103409"/>
              <a:gd name="connsiteY4911" fmla="*/ 658822 h 687856"/>
              <a:gd name="connsiteX4912" fmla="*/ 37 w 4103409"/>
              <a:gd name="connsiteY4912" fmla="*/ 658571 h 687856"/>
              <a:gd name="connsiteX4913" fmla="*/ 0 w 4103409"/>
              <a:gd name="connsiteY4913" fmla="*/ 658571 h 687856"/>
              <a:gd name="connsiteX4914" fmla="*/ 37 w 4103409"/>
              <a:gd name="connsiteY4914" fmla="*/ 658319 h 687856"/>
              <a:gd name="connsiteX4915" fmla="*/ 0 w 4103409"/>
              <a:gd name="connsiteY4915" fmla="*/ 658319 h 687856"/>
              <a:gd name="connsiteX4916" fmla="*/ 37 w 4103409"/>
              <a:gd name="connsiteY4916" fmla="*/ 658067 h 687856"/>
              <a:gd name="connsiteX4917" fmla="*/ 0 w 4103409"/>
              <a:gd name="connsiteY4917" fmla="*/ 658067 h 687856"/>
              <a:gd name="connsiteX4918" fmla="*/ 37 w 4103409"/>
              <a:gd name="connsiteY4918" fmla="*/ 657816 h 687856"/>
              <a:gd name="connsiteX4919" fmla="*/ 0 w 4103409"/>
              <a:gd name="connsiteY4919" fmla="*/ 657816 h 687856"/>
              <a:gd name="connsiteX4920" fmla="*/ 37 w 4103409"/>
              <a:gd name="connsiteY4920" fmla="*/ 657564 h 687856"/>
              <a:gd name="connsiteX4921" fmla="*/ 0 w 4103409"/>
              <a:gd name="connsiteY4921" fmla="*/ 657564 h 687856"/>
              <a:gd name="connsiteX4922" fmla="*/ 37 w 4103409"/>
              <a:gd name="connsiteY4922" fmla="*/ 657313 h 687856"/>
              <a:gd name="connsiteX4923" fmla="*/ 0 w 4103409"/>
              <a:gd name="connsiteY4923" fmla="*/ 657313 h 687856"/>
              <a:gd name="connsiteX4924" fmla="*/ 37 w 4103409"/>
              <a:gd name="connsiteY4924" fmla="*/ 657061 h 687856"/>
              <a:gd name="connsiteX4925" fmla="*/ 0 w 4103409"/>
              <a:gd name="connsiteY4925" fmla="*/ 657061 h 687856"/>
              <a:gd name="connsiteX4926" fmla="*/ 37 w 4103409"/>
              <a:gd name="connsiteY4926" fmla="*/ 656810 h 687856"/>
              <a:gd name="connsiteX4927" fmla="*/ 0 w 4103409"/>
              <a:gd name="connsiteY4927" fmla="*/ 656810 h 687856"/>
              <a:gd name="connsiteX4928" fmla="*/ 37 w 4103409"/>
              <a:gd name="connsiteY4928" fmla="*/ 656558 h 687856"/>
              <a:gd name="connsiteX4929" fmla="*/ 0 w 4103409"/>
              <a:gd name="connsiteY4929" fmla="*/ 656558 h 687856"/>
              <a:gd name="connsiteX4930" fmla="*/ 37 w 4103409"/>
              <a:gd name="connsiteY4930" fmla="*/ 656306 h 687856"/>
              <a:gd name="connsiteX4931" fmla="*/ 0 w 4103409"/>
              <a:gd name="connsiteY4931" fmla="*/ 656306 h 687856"/>
              <a:gd name="connsiteX4932" fmla="*/ 37 w 4103409"/>
              <a:gd name="connsiteY4932" fmla="*/ 656055 h 687856"/>
              <a:gd name="connsiteX4933" fmla="*/ 0 w 4103409"/>
              <a:gd name="connsiteY4933" fmla="*/ 656055 h 687856"/>
              <a:gd name="connsiteX4934" fmla="*/ 37 w 4103409"/>
              <a:gd name="connsiteY4934" fmla="*/ 655803 h 687856"/>
              <a:gd name="connsiteX4935" fmla="*/ 0 w 4103409"/>
              <a:gd name="connsiteY4935" fmla="*/ 655803 h 687856"/>
              <a:gd name="connsiteX4936" fmla="*/ 37 w 4103409"/>
              <a:gd name="connsiteY4936" fmla="*/ 655552 h 687856"/>
              <a:gd name="connsiteX4937" fmla="*/ 0 w 4103409"/>
              <a:gd name="connsiteY4937" fmla="*/ 655552 h 687856"/>
              <a:gd name="connsiteX4938" fmla="*/ 37 w 4103409"/>
              <a:gd name="connsiteY4938" fmla="*/ 655300 h 687856"/>
              <a:gd name="connsiteX4939" fmla="*/ 0 w 4103409"/>
              <a:gd name="connsiteY4939" fmla="*/ 655300 h 687856"/>
              <a:gd name="connsiteX4940" fmla="*/ 37 w 4103409"/>
              <a:gd name="connsiteY4940" fmla="*/ 655049 h 687856"/>
              <a:gd name="connsiteX4941" fmla="*/ 0 w 4103409"/>
              <a:gd name="connsiteY4941" fmla="*/ 655049 h 687856"/>
              <a:gd name="connsiteX4942" fmla="*/ 37 w 4103409"/>
              <a:gd name="connsiteY4942" fmla="*/ 654797 h 687856"/>
              <a:gd name="connsiteX4943" fmla="*/ 0 w 4103409"/>
              <a:gd name="connsiteY4943" fmla="*/ 654797 h 687856"/>
              <a:gd name="connsiteX4944" fmla="*/ 37 w 4103409"/>
              <a:gd name="connsiteY4944" fmla="*/ 654546 h 687856"/>
              <a:gd name="connsiteX4945" fmla="*/ 0 w 4103409"/>
              <a:gd name="connsiteY4945" fmla="*/ 654546 h 687856"/>
              <a:gd name="connsiteX4946" fmla="*/ 37 w 4103409"/>
              <a:gd name="connsiteY4946" fmla="*/ 654294 h 687856"/>
              <a:gd name="connsiteX4947" fmla="*/ 0 w 4103409"/>
              <a:gd name="connsiteY4947" fmla="*/ 654294 h 687856"/>
              <a:gd name="connsiteX4948" fmla="*/ 37 w 4103409"/>
              <a:gd name="connsiteY4948" fmla="*/ 654043 h 687856"/>
              <a:gd name="connsiteX4949" fmla="*/ 0 w 4103409"/>
              <a:gd name="connsiteY4949" fmla="*/ 654043 h 687856"/>
              <a:gd name="connsiteX4950" fmla="*/ 37 w 4103409"/>
              <a:gd name="connsiteY4950" fmla="*/ 653791 h 687856"/>
              <a:gd name="connsiteX4951" fmla="*/ 0 w 4103409"/>
              <a:gd name="connsiteY4951" fmla="*/ 653791 h 687856"/>
              <a:gd name="connsiteX4952" fmla="*/ 36 w 4103409"/>
              <a:gd name="connsiteY4952" fmla="*/ 653540 h 687856"/>
              <a:gd name="connsiteX4953" fmla="*/ 0 w 4103409"/>
              <a:gd name="connsiteY4953" fmla="*/ 653540 h 687856"/>
              <a:gd name="connsiteX4954" fmla="*/ 37 w 4103409"/>
              <a:gd name="connsiteY4954" fmla="*/ 653288 h 687856"/>
              <a:gd name="connsiteX4955" fmla="*/ 0 w 4103409"/>
              <a:gd name="connsiteY4955" fmla="*/ 653288 h 687856"/>
              <a:gd name="connsiteX4956" fmla="*/ 73984 w 4103409"/>
              <a:gd name="connsiteY4956" fmla="*/ 142313 h 687856"/>
              <a:gd name="connsiteX4957" fmla="*/ 68460 w 4103409"/>
              <a:gd name="connsiteY4957" fmla="*/ 123899 h 687856"/>
              <a:gd name="connsiteX4958" fmla="*/ 68536 w 4103409"/>
              <a:gd name="connsiteY4958" fmla="*/ 123899 h 687856"/>
              <a:gd name="connsiteX4959" fmla="*/ 68460 w 4103409"/>
              <a:gd name="connsiteY4959" fmla="*/ 123647 h 687856"/>
              <a:gd name="connsiteX4960" fmla="*/ 68536 w 4103409"/>
              <a:gd name="connsiteY4960" fmla="*/ 123647 h 687856"/>
              <a:gd name="connsiteX4961" fmla="*/ 68460 w 4103409"/>
              <a:gd name="connsiteY4961" fmla="*/ 123396 h 687856"/>
              <a:gd name="connsiteX4962" fmla="*/ 68536 w 4103409"/>
              <a:gd name="connsiteY4962" fmla="*/ 123396 h 687856"/>
              <a:gd name="connsiteX4963" fmla="*/ 68460 w 4103409"/>
              <a:gd name="connsiteY4963" fmla="*/ 123144 h 687856"/>
              <a:gd name="connsiteX4964" fmla="*/ 68536 w 4103409"/>
              <a:gd name="connsiteY4964" fmla="*/ 123144 h 687856"/>
              <a:gd name="connsiteX4965" fmla="*/ 68460 w 4103409"/>
              <a:gd name="connsiteY4965" fmla="*/ 122893 h 687856"/>
              <a:gd name="connsiteX4966" fmla="*/ 68536 w 4103409"/>
              <a:gd name="connsiteY4966" fmla="*/ 122893 h 687856"/>
              <a:gd name="connsiteX4967" fmla="*/ 68460 w 4103409"/>
              <a:gd name="connsiteY4967" fmla="*/ 122641 h 687856"/>
              <a:gd name="connsiteX4968" fmla="*/ 68536 w 4103409"/>
              <a:gd name="connsiteY4968" fmla="*/ 122641 h 687856"/>
              <a:gd name="connsiteX4969" fmla="*/ 68460 w 4103409"/>
              <a:gd name="connsiteY4969" fmla="*/ 122390 h 687856"/>
              <a:gd name="connsiteX4970" fmla="*/ 68536 w 4103409"/>
              <a:gd name="connsiteY4970" fmla="*/ 122390 h 687856"/>
              <a:gd name="connsiteX4971" fmla="*/ 68460 w 4103409"/>
              <a:gd name="connsiteY4971" fmla="*/ 122138 h 687856"/>
              <a:gd name="connsiteX4972" fmla="*/ 68536 w 4103409"/>
              <a:gd name="connsiteY4972" fmla="*/ 122138 h 687856"/>
              <a:gd name="connsiteX4973" fmla="*/ 68460 w 4103409"/>
              <a:gd name="connsiteY4973" fmla="*/ 121887 h 687856"/>
              <a:gd name="connsiteX4974" fmla="*/ 68536 w 4103409"/>
              <a:gd name="connsiteY4974" fmla="*/ 121887 h 687856"/>
              <a:gd name="connsiteX4975" fmla="*/ 68460 w 4103409"/>
              <a:gd name="connsiteY4975" fmla="*/ 121635 h 687856"/>
              <a:gd name="connsiteX4976" fmla="*/ 68536 w 4103409"/>
              <a:gd name="connsiteY4976" fmla="*/ 121635 h 687856"/>
              <a:gd name="connsiteX4977" fmla="*/ 68460 w 4103409"/>
              <a:gd name="connsiteY4977" fmla="*/ 121384 h 687856"/>
              <a:gd name="connsiteX4978" fmla="*/ 68536 w 4103409"/>
              <a:gd name="connsiteY4978" fmla="*/ 121384 h 687856"/>
              <a:gd name="connsiteX4979" fmla="*/ 68460 w 4103409"/>
              <a:gd name="connsiteY4979" fmla="*/ 121132 h 687856"/>
              <a:gd name="connsiteX4980" fmla="*/ 68536 w 4103409"/>
              <a:gd name="connsiteY4980" fmla="*/ 121132 h 687856"/>
              <a:gd name="connsiteX4981" fmla="*/ 68460 w 4103409"/>
              <a:gd name="connsiteY4981" fmla="*/ 120881 h 687856"/>
              <a:gd name="connsiteX4982" fmla="*/ 68536 w 4103409"/>
              <a:gd name="connsiteY4982" fmla="*/ 120881 h 687856"/>
              <a:gd name="connsiteX4983" fmla="*/ 68460 w 4103409"/>
              <a:gd name="connsiteY4983" fmla="*/ 120629 h 687856"/>
              <a:gd name="connsiteX4984" fmla="*/ 68536 w 4103409"/>
              <a:gd name="connsiteY4984" fmla="*/ 120629 h 687856"/>
              <a:gd name="connsiteX4985" fmla="*/ 68460 w 4103409"/>
              <a:gd name="connsiteY4985" fmla="*/ 120377 h 687856"/>
              <a:gd name="connsiteX4986" fmla="*/ 68536 w 4103409"/>
              <a:gd name="connsiteY4986" fmla="*/ 120377 h 687856"/>
              <a:gd name="connsiteX4987" fmla="*/ 68460 w 4103409"/>
              <a:gd name="connsiteY4987" fmla="*/ 120126 h 687856"/>
              <a:gd name="connsiteX4988" fmla="*/ 68536 w 4103409"/>
              <a:gd name="connsiteY4988" fmla="*/ 120126 h 687856"/>
              <a:gd name="connsiteX4989" fmla="*/ 68460 w 4103409"/>
              <a:gd name="connsiteY4989" fmla="*/ 119874 h 687856"/>
              <a:gd name="connsiteX4990" fmla="*/ 68536 w 4103409"/>
              <a:gd name="connsiteY4990" fmla="*/ 119874 h 687856"/>
              <a:gd name="connsiteX4991" fmla="*/ 68460 w 4103409"/>
              <a:gd name="connsiteY4991" fmla="*/ 119623 h 687856"/>
              <a:gd name="connsiteX4992" fmla="*/ 68536 w 4103409"/>
              <a:gd name="connsiteY4992" fmla="*/ 119623 h 687856"/>
              <a:gd name="connsiteX4993" fmla="*/ 68460 w 4103409"/>
              <a:gd name="connsiteY4993" fmla="*/ 119371 h 687856"/>
              <a:gd name="connsiteX4994" fmla="*/ 68536 w 4103409"/>
              <a:gd name="connsiteY4994" fmla="*/ 119371 h 687856"/>
              <a:gd name="connsiteX4995" fmla="*/ 68460 w 4103409"/>
              <a:gd name="connsiteY4995" fmla="*/ 119120 h 687856"/>
              <a:gd name="connsiteX4996" fmla="*/ 68536 w 4103409"/>
              <a:gd name="connsiteY4996" fmla="*/ 119120 h 687856"/>
              <a:gd name="connsiteX4997" fmla="*/ 68460 w 4103409"/>
              <a:gd name="connsiteY4997" fmla="*/ 118868 h 687856"/>
              <a:gd name="connsiteX4998" fmla="*/ 68536 w 4103409"/>
              <a:gd name="connsiteY4998" fmla="*/ 118868 h 687856"/>
              <a:gd name="connsiteX4999" fmla="*/ 68460 w 4103409"/>
              <a:gd name="connsiteY4999" fmla="*/ 118617 h 687856"/>
              <a:gd name="connsiteX5000" fmla="*/ 68536 w 4103409"/>
              <a:gd name="connsiteY5000" fmla="*/ 118617 h 687856"/>
              <a:gd name="connsiteX5001" fmla="*/ 68460 w 4103409"/>
              <a:gd name="connsiteY5001" fmla="*/ 118365 h 687856"/>
              <a:gd name="connsiteX5002" fmla="*/ 68536 w 4103409"/>
              <a:gd name="connsiteY5002" fmla="*/ 118365 h 687856"/>
              <a:gd name="connsiteX5003" fmla="*/ 68460 w 4103409"/>
              <a:gd name="connsiteY5003" fmla="*/ 118113 h 687856"/>
              <a:gd name="connsiteX5004" fmla="*/ 68536 w 4103409"/>
              <a:gd name="connsiteY5004" fmla="*/ 118113 h 687856"/>
              <a:gd name="connsiteX5005" fmla="*/ 68460 w 4103409"/>
              <a:gd name="connsiteY5005" fmla="*/ 117862 h 687856"/>
              <a:gd name="connsiteX5006" fmla="*/ 68536 w 4103409"/>
              <a:gd name="connsiteY5006" fmla="*/ 117862 h 687856"/>
              <a:gd name="connsiteX5007" fmla="*/ 68460 w 4103409"/>
              <a:gd name="connsiteY5007" fmla="*/ 117610 h 687856"/>
              <a:gd name="connsiteX5008" fmla="*/ 68536 w 4103409"/>
              <a:gd name="connsiteY5008" fmla="*/ 117610 h 687856"/>
              <a:gd name="connsiteX5009" fmla="*/ 68460 w 4103409"/>
              <a:gd name="connsiteY5009" fmla="*/ 117359 h 687856"/>
              <a:gd name="connsiteX5010" fmla="*/ 68536 w 4103409"/>
              <a:gd name="connsiteY5010" fmla="*/ 117359 h 687856"/>
              <a:gd name="connsiteX5011" fmla="*/ 68460 w 4103409"/>
              <a:gd name="connsiteY5011" fmla="*/ 117107 h 687856"/>
              <a:gd name="connsiteX5012" fmla="*/ 68536 w 4103409"/>
              <a:gd name="connsiteY5012" fmla="*/ 117107 h 687856"/>
              <a:gd name="connsiteX5013" fmla="*/ 68460 w 4103409"/>
              <a:gd name="connsiteY5013" fmla="*/ 116856 h 687856"/>
              <a:gd name="connsiteX5014" fmla="*/ 68536 w 4103409"/>
              <a:gd name="connsiteY5014" fmla="*/ 116856 h 687856"/>
              <a:gd name="connsiteX5015" fmla="*/ 68460 w 4103409"/>
              <a:gd name="connsiteY5015" fmla="*/ 116604 h 687856"/>
              <a:gd name="connsiteX5016" fmla="*/ 68536 w 4103409"/>
              <a:gd name="connsiteY5016" fmla="*/ 116604 h 687856"/>
              <a:gd name="connsiteX5017" fmla="*/ 68460 w 4103409"/>
              <a:gd name="connsiteY5017" fmla="*/ 116353 h 687856"/>
              <a:gd name="connsiteX5018" fmla="*/ 68536 w 4103409"/>
              <a:gd name="connsiteY5018" fmla="*/ 116353 h 687856"/>
              <a:gd name="connsiteX5019" fmla="*/ 68460 w 4103409"/>
              <a:gd name="connsiteY5019" fmla="*/ 116101 h 687856"/>
              <a:gd name="connsiteX5020" fmla="*/ 68536 w 4103409"/>
              <a:gd name="connsiteY5020" fmla="*/ 116101 h 687856"/>
              <a:gd name="connsiteX5021" fmla="*/ 68460 w 4103409"/>
              <a:gd name="connsiteY5021" fmla="*/ 115850 h 687856"/>
              <a:gd name="connsiteX5022" fmla="*/ 68536 w 4103409"/>
              <a:gd name="connsiteY5022" fmla="*/ 115850 h 687856"/>
              <a:gd name="connsiteX5023" fmla="*/ 68460 w 4103409"/>
              <a:gd name="connsiteY5023" fmla="*/ 115598 h 687856"/>
              <a:gd name="connsiteX5024" fmla="*/ 68536 w 4103409"/>
              <a:gd name="connsiteY5024" fmla="*/ 115598 h 687856"/>
              <a:gd name="connsiteX5025" fmla="*/ 68460 w 4103409"/>
              <a:gd name="connsiteY5025" fmla="*/ 115347 h 687856"/>
              <a:gd name="connsiteX5026" fmla="*/ 68536 w 4103409"/>
              <a:gd name="connsiteY5026" fmla="*/ 115347 h 687856"/>
              <a:gd name="connsiteX5027" fmla="*/ 68460 w 4103409"/>
              <a:gd name="connsiteY5027" fmla="*/ 115095 h 687856"/>
              <a:gd name="connsiteX5028" fmla="*/ 68536 w 4103409"/>
              <a:gd name="connsiteY5028" fmla="*/ 115095 h 687856"/>
              <a:gd name="connsiteX5029" fmla="*/ 68460 w 4103409"/>
              <a:gd name="connsiteY5029" fmla="*/ 114844 h 687856"/>
              <a:gd name="connsiteX5030" fmla="*/ 68536 w 4103409"/>
              <a:gd name="connsiteY5030" fmla="*/ 114844 h 687856"/>
              <a:gd name="connsiteX5031" fmla="*/ 68460 w 4103409"/>
              <a:gd name="connsiteY5031" fmla="*/ 114592 h 687856"/>
              <a:gd name="connsiteX5032" fmla="*/ 68536 w 4103409"/>
              <a:gd name="connsiteY5032" fmla="*/ 114592 h 687856"/>
              <a:gd name="connsiteX5033" fmla="*/ 68460 w 4103409"/>
              <a:gd name="connsiteY5033" fmla="*/ 114340 h 687856"/>
              <a:gd name="connsiteX5034" fmla="*/ 68536 w 4103409"/>
              <a:gd name="connsiteY5034" fmla="*/ 114340 h 687856"/>
              <a:gd name="connsiteX5035" fmla="*/ 68460 w 4103409"/>
              <a:gd name="connsiteY5035" fmla="*/ 114089 h 687856"/>
              <a:gd name="connsiteX5036" fmla="*/ 68536 w 4103409"/>
              <a:gd name="connsiteY5036" fmla="*/ 114089 h 687856"/>
              <a:gd name="connsiteX5037" fmla="*/ 68460 w 4103409"/>
              <a:gd name="connsiteY5037" fmla="*/ 113837 h 687856"/>
              <a:gd name="connsiteX5038" fmla="*/ 68536 w 4103409"/>
              <a:gd name="connsiteY5038" fmla="*/ 113837 h 687856"/>
              <a:gd name="connsiteX5039" fmla="*/ 68460 w 4103409"/>
              <a:gd name="connsiteY5039" fmla="*/ 113586 h 687856"/>
              <a:gd name="connsiteX5040" fmla="*/ 68536 w 4103409"/>
              <a:gd name="connsiteY5040" fmla="*/ 113586 h 687856"/>
              <a:gd name="connsiteX5041" fmla="*/ 68460 w 4103409"/>
              <a:gd name="connsiteY5041" fmla="*/ 113334 h 687856"/>
              <a:gd name="connsiteX5042" fmla="*/ 68536 w 4103409"/>
              <a:gd name="connsiteY5042" fmla="*/ 113334 h 687856"/>
              <a:gd name="connsiteX5043" fmla="*/ 68460 w 4103409"/>
              <a:gd name="connsiteY5043" fmla="*/ 113083 h 687856"/>
              <a:gd name="connsiteX5044" fmla="*/ 68536 w 4103409"/>
              <a:gd name="connsiteY5044" fmla="*/ 113083 h 687856"/>
              <a:gd name="connsiteX5045" fmla="*/ 68460 w 4103409"/>
              <a:gd name="connsiteY5045" fmla="*/ 112831 h 687856"/>
              <a:gd name="connsiteX5046" fmla="*/ 68536 w 4103409"/>
              <a:gd name="connsiteY5046" fmla="*/ 112831 h 687856"/>
              <a:gd name="connsiteX5047" fmla="*/ 68460 w 4103409"/>
              <a:gd name="connsiteY5047" fmla="*/ 112580 h 687856"/>
              <a:gd name="connsiteX5048" fmla="*/ 68536 w 4103409"/>
              <a:gd name="connsiteY5048" fmla="*/ 112580 h 687856"/>
              <a:gd name="connsiteX5049" fmla="*/ 68460 w 4103409"/>
              <a:gd name="connsiteY5049" fmla="*/ 112328 h 687856"/>
              <a:gd name="connsiteX5050" fmla="*/ 68536 w 4103409"/>
              <a:gd name="connsiteY5050" fmla="*/ 112328 h 687856"/>
              <a:gd name="connsiteX5051" fmla="*/ 68460 w 4103409"/>
              <a:gd name="connsiteY5051" fmla="*/ 112076 h 687856"/>
              <a:gd name="connsiteX5052" fmla="*/ 68536 w 4103409"/>
              <a:gd name="connsiteY5052" fmla="*/ 112076 h 687856"/>
              <a:gd name="connsiteX5053" fmla="*/ 68460 w 4103409"/>
              <a:gd name="connsiteY5053" fmla="*/ 111825 h 687856"/>
              <a:gd name="connsiteX5054" fmla="*/ 68536 w 4103409"/>
              <a:gd name="connsiteY5054" fmla="*/ 111825 h 687856"/>
              <a:gd name="connsiteX5055" fmla="*/ 68460 w 4103409"/>
              <a:gd name="connsiteY5055" fmla="*/ 111573 h 687856"/>
              <a:gd name="connsiteX5056" fmla="*/ 68536 w 4103409"/>
              <a:gd name="connsiteY5056" fmla="*/ 111573 h 687856"/>
              <a:gd name="connsiteX5057" fmla="*/ 68460 w 4103409"/>
              <a:gd name="connsiteY5057" fmla="*/ 111322 h 687856"/>
              <a:gd name="connsiteX5058" fmla="*/ 68536 w 4103409"/>
              <a:gd name="connsiteY5058" fmla="*/ 111322 h 687856"/>
              <a:gd name="connsiteX5059" fmla="*/ 68460 w 4103409"/>
              <a:gd name="connsiteY5059" fmla="*/ 111070 h 687856"/>
              <a:gd name="connsiteX5060" fmla="*/ 68536 w 4103409"/>
              <a:gd name="connsiteY5060" fmla="*/ 111070 h 687856"/>
              <a:gd name="connsiteX5061" fmla="*/ 68460 w 4103409"/>
              <a:gd name="connsiteY5061" fmla="*/ 110819 h 687856"/>
              <a:gd name="connsiteX5062" fmla="*/ 68536 w 4103409"/>
              <a:gd name="connsiteY5062" fmla="*/ 110819 h 687856"/>
              <a:gd name="connsiteX5063" fmla="*/ 68460 w 4103409"/>
              <a:gd name="connsiteY5063" fmla="*/ 110567 h 687856"/>
              <a:gd name="connsiteX5064" fmla="*/ 68536 w 4103409"/>
              <a:gd name="connsiteY5064" fmla="*/ 110567 h 687856"/>
              <a:gd name="connsiteX5065" fmla="*/ 68460 w 4103409"/>
              <a:gd name="connsiteY5065" fmla="*/ 110316 h 687856"/>
              <a:gd name="connsiteX5066" fmla="*/ 68536 w 4103409"/>
              <a:gd name="connsiteY5066" fmla="*/ 110316 h 687856"/>
              <a:gd name="connsiteX5067" fmla="*/ 68460 w 4103409"/>
              <a:gd name="connsiteY5067" fmla="*/ 110064 h 687856"/>
              <a:gd name="connsiteX5068" fmla="*/ 68536 w 4103409"/>
              <a:gd name="connsiteY5068" fmla="*/ 110064 h 687856"/>
              <a:gd name="connsiteX5069" fmla="*/ 68460 w 4103409"/>
              <a:gd name="connsiteY5069" fmla="*/ 109813 h 687856"/>
              <a:gd name="connsiteX5070" fmla="*/ 68536 w 4103409"/>
              <a:gd name="connsiteY5070" fmla="*/ 109813 h 687856"/>
              <a:gd name="connsiteX5071" fmla="*/ 68460 w 4103409"/>
              <a:gd name="connsiteY5071" fmla="*/ 109561 h 687856"/>
              <a:gd name="connsiteX5072" fmla="*/ 68536 w 4103409"/>
              <a:gd name="connsiteY5072" fmla="*/ 109561 h 687856"/>
              <a:gd name="connsiteX5073" fmla="*/ 68460 w 4103409"/>
              <a:gd name="connsiteY5073" fmla="*/ 109310 h 687856"/>
              <a:gd name="connsiteX5074" fmla="*/ 68536 w 4103409"/>
              <a:gd name="connsiteY5074" fmla="*/ 109310 h 687856"/>
              <a:gd name="connsiteX5075" fmla="*/ 68460 w 4103409"/>
              <a:gd name="connsiteY5075" fmla="*/ 109058 h 687856"/>
              <a:gd name="connsiteX5076" fmla="*/ 68536 w 4103409"/>
              <a:gd name="connsiteY5076" fmla="*/ 109058 h 687856"/>
              <a:gd name="connsiteX5077" fmla="*/ 68460 w 4103409"/>
              <a:gd name="connsiteY5077" fmla="*/ 108807 h 687856"/>
              <a:gd name="connsiteX5078" fmla="*/ 68536 w 4103409"/>
              <a:gd name="connsiteY5078" fmla="*/ 108807 h 687856"/>
              <a:gd name="connsiteX5079" fmla="*/ 68460 w 4103409"/>
              <a:gd name="connsiteY5079" fmla="*/ 108555 h 687856"/>
              <a:gd name="connsiteX5080" fmla="*/ 68536 w 4103409"/>
              <a:gd name="connsiteY5080" fmla="*/ 108555 h 687856"/>
              <a:gd name="connsiteX5081" fmla="*/ 68460 w 4103409"/>
              <a:gd name="connsiteY5081" fmla="*/ 108303 h 687856"/>
              <a:gd name="connsiteX5082" fmla="*/ 68536 w 4103409"/>
              <a:gd name="connsiteY5082" fmla="*/ 108303 h 687856"/>
              <a:gd name="connsiteX5083" fmla="*/ 68460 w 4103409"/>
              <a:gd name="connsiteY5083" fmla="*/ 108052 h 687856"/>
              <a:gd name="connsiteX5084" fmla="*/ 68536 w 4103409"/>
              <a:gd name="connsiteY5084" fmla="*/ 108052 h 687856"/>
              <a:gd name="connsiteX5085" fmla="*/ 68460 w 4103409"/>
              <a:gd name="connsiteY5085" fmla="*/ 107800 h 687856"/>
              <a:gd name="connsiteX5086" fmla="*/ 68536 w 4103409"/>
              <a:gd name="connsiteY5086" fmla="*/ 107800 h 687856"/>
              <a:gd name="connsiteX5087" fmla="*/ 68460 w 4103409"/>
              <a:gd name="connsiteY5087" fmla="*/ 107549 h 687856"/>
              <a:gd name="connsiteX5088" fmla="*/ 68536 w 4103409"/>
              <a:gd name="connsiteY5088" fmla="*/ 107549 h 687856"/>
              <a:gd name="connsiteX5089" fmla="*/ 68460 w 4103409"/>
              <a:gd name="connsiteY5089" fmla="*/ 107297 h 687856"/>
              <a:gd name="connsiteX5090" fmla="*/ 68536 w 4103409"/>
              <a:gd name="connsiteY5090" fmla="*/ 107297 h 687856"/>
              <a:gd name="connsiteX5091" fmla="*/ 68460 w 4103409"/>
              <a:gd name="connsiteY5091" fmla="*/ 107046 h 687856"/>
              <a:gd name="connsiteX5092" fmla="*/ 68536 w 4103409"/>
              <a:gd name="connsiteY5092" fmla="*/ 107046 h 687856"/>
              <a:gd name="connsiteX5093" fmla="*/ 68460 w 4103409"/>
              <a:gd name="connsiteY5093" fmla="*/ 106794 h 687856"/>
              <a:gd name="connsiteX5094" fmla="*/ 68536 w 4103409"/>
              <a:gd name="connsiteY5094" fmla="*/ 106794 h 687856"/>
              <a:gd name="connsiteX5095" fmla="*/ 68460 w 4103409"/>
              <a:gd name="connsiteY5095" fmla="*/ 106542 h 687856"/>
              <a:gd name="connsiteX5096" fmla="*/ 68536 w 4103409"/>
              <a:gd name="connsiteY5096" fmla="*/ 106542 h 687856"/>
              <a:gd name="connsiteX5097" fmla="*/ 68460 w 4103409"/>
              <a:gd name="connsiteY5097" fmla="*/ 106291 h 687856"/>
              <a:gd name="connsiteX5098" fmla="*/ 68536 w 4103409"/>
              <a:gd name="connsiteY5098" fmla="*/ 106291 h 687856"/>
              <a:gd name="connsiteX5099" fmla="*/ 68460 w 4103409"/>
              <a:gd name="connsiteY5099" fmla="*/ 106039 h 687856"/>
              <a:gd name="connsiteX5100" fmla="*/ 68536 w 4103409"/>
              <a:gd name="connsiteY5100" fmla="*/ 106039 h 687856"/>
              <a:gd name="connsiteX5101" fmla="*/ 68460 w 4103409"/>
              <a:gd name="connsiteY5101" fmla="*/ 105788 h 687856"/>
              <a:gd name="connsiteX5102" fmla="*/ 68536 w 4103409"/>
              <a:gd name="connsiteY5102" fmla="*/ 105788 h 687856"/>
              <a:gd name="connsiteX5103" fmla="*/ 68460 w 4103409"/>
              <a:gd name="connsiteY5103" fmla="*/ 105536 h 687856"/>
              <a:gd name="connsiteX5104" fmla="*/ 68536 w 4103409"/>
              <a:gd name="connsiteY5104" fmla="*/ 105536 h 687856"/>
              <a:gd name="connsiteX5105" fmla="*/ 68460 w 4103409"/>
              <a:gd name="connsiteY5105" fmla="*/ 105285 h 687856"/>
              <a:gd name="connsiteX5106" fmla="*/ 68536 w 4103409"/>
              <a:gd name="connsiteY5106" fmla="*/ 105285 h 687856"/>
              <a:gd name="connsiteX5107" fmla="*/ 68460 w 4103409"/>
              <a:gd name="connsiteY5107" fmla="*/ 105033 h 687856"/>
              <a:gd name="connsiteX5108" fmla="*/ 68536 w 4103409"/>
              <a:gd name="connsiteY5108" fmla="*/ 105033 h 687856"/>
              <a:gd name="connsiteX5109" fmla="*/ 68460 w 4103409"/>
              <a:gd name="connsiteY5109" fmla="*/ 104782 h 687856"/>
              <a:gd name="connsiteX5110" fmla="*/ 68536 w 4103409"/>
              <a:gd name="connsiteY5110" fmla="*/ 104782 h 687856"/>
              <a:gd name="connsiteX5111" fmla="*/ 68460 w 4103409"/>
              <a:gd name="connsiteY5111" fmla="*/ 104530 h 687856"/>
              <a:gd name="connsiteX5112" fmla="*/ 68536 w 4103409"/>
              <a:gd name="connsiteY5112" fmla="*/ 104530 h 687856"/>
              <a:gd name="connsiteX5113" fmla="*/ 68460 w 4103409"/>
              <a:gd name="connsiteY5113" fmla="*/ 104279 h 687856"/>
              <a:gd name="connsiteX5114" fmla="*/ 68536 w 4103409"/>
              <a:gd name="connsiteY5114" fmla="*/ 104279 h 687856"/>
              <a:gd name="connsiteX5115" fmla="*/ 68460 w 4103409"/>
              <a:gd name="connsiteY5115" fmla="*/ 104027 h 687856"/>
              <a:gd name="connsiteX5116" fmla="*/ 68536 w 4103409"/>
              <a:gd name="connsiteY5116" fmla="*/ 104027 h 687856"/>
              <a:gd name="connsiteX5117" fmla="*/ 68460 w 4103409"/>
              <a:gd name="connsiteY5117" fmla="*/ 103776 h 687856"/>
              <a:gd name="connsiteX5118" fmla="*/ 68536 w 4103409"/>
              <a:gd name="connsiteY5118" fmla="*/ 103776 h 687856"/>
              <a:gd name="connsiteX5119" fmla="*/ 68460 w 4103409"/>
              <a:gd name="connsiteY5119" fmla="*/ 103524 h 687856"/>
              <a:gd name="connsiteX5120" fmla="*/ 164887 w 4103409"/>
              <a:gd name="connsiteY5120" fmla="*/ 103524 h 687856"/>
              <a:gd name="connsiteX5121" fmla="*/ 203301 w 4103409"/>
              <a:gd name="connsiteY5121" fmla="*/ 43367 h 687856"/>
              <a:gd name="connsiteX5122" fmla="*/ 197865 w 4103409"/>
              <a:gd name="connsiteY5122" fmla="*/ 32898 h 687856"/>
              <a:gd name="connsiteX5123" fmla="*/ 197996 w 4103409"/>
              <a:gd name="connsiteY5123" fmla="*/ 32898 h 687856"/>
              <a:gd name="connsiteX5124" fmla="*/ 197865 w 4103409"/>
              <a:gd name="connsiteY5124" fmla="*/ 32646 h 687856"/>
              <a:gd name="connsiteX5125" fmla="*/ 197996 w 4103409"/>
              <a:gd name="connsiteY5125" fmla="*/ 32646 h 687856"/>
              <a:gd name="connsiteX5126" fmla="*/ 197865 w 4103409"/>
              <a:gd name="connsiteY5126" fmla="*/ 32395 h 687856"/>
              <a:gd name="connsiteX5127" fmla="*/ 197996 w 4103409"/>
              <a:gd name="connsiteY5127" fmla="*/ 32395 h 687856"/>
              <a:gd name="connsiteX5128" fmla="*/ 197865 w 4103409"/>
              <a:gd name="connsiteY5128" fmla="*/ 32143 h 687856"/>
              <a:gd name="connsiteX5129" fmla="*/ 197996 w 4103409"/>
              <a:gd name="connsiteY5129" fmla="*/ 32143 h 687856"/>
              <a:gd name="connsiteX5130" fmla="*/ 197865 w 4103409"/>
              <a:gd name="connsiteY5130" fmla="*/ 31892 h 687856"/>
              <a:gd name="connsiteX5131" fmla="*/ 197996 w 4103409"/>
              <a:gd name="connsiteY5131" fmla="*/ 31892 h 687856"/>
              <a:gd name="connsiteX5132" fmla="*/ 197865 w 4103409"/>
              <a:gd name="connsiteY5132" fmla="*/ 31640 h 687856"/>
              <a:gd name="connsiteX5133" fmla="*/ 197996 w 4103409"/>
              <a:gd name="connsiteY5133" fmla="*/ 31640 h 687856"/>
              <a:gd name="connsiteX5134" fmla="*/ 197865 w 4103409"/>
              <a:gd name="connsiteY5134" fmla="*/ 31389 h 687856"/>
              <a:gd name="connsiteX5135" fmla="*/ 197996 w 4103409"/>
              <a:gd name="connsiteY5135" fmla="*/ 31389 h 687856"/>
              <a:gd name="connsiteX5136" fmla="*/ 197865 w 4103409"/>
              <a:gd name="connsiteY5136" fmla="*/ 31137 h 687856"/>
              <a:gd name="connsiteX5137" fmla="*/ 197996 w 4103409"/>
              <a:gd name="connsiteY5137" fmla="*/ 31137 h 687856"/>
              <a:gd name="connsiteX5138" fmla="*/ 197865 w 4103409"/>
              <a:gd name="connsiteY5138" fmla="*/ 30886 h 687856"/>
              <a:gd name="connsiteX5139" fmla="*/ 197996 w 4103409"/>
              <a:gd name="connsiteY5139" fmla="*/ 30886 h 687856"/>
              <a:gd name="connsiteX5140" fmla="*/ 197865 w 4103409"/>
              <a:gd name="connsiteY5140" fmla="*/ 30634 h 687856"/>
              <a:gd name="connsiteX5141" fmla="*/ 197996 w 4103409"/>
              <a:gd name="connsiteY5141" fmla="*/ 30634 h 687856"/>
              <a:gd name="connsiteX5142" fmla="*/ 197865 w 4103409"/>
              <a:gd name="connsiteY5142" fmla="*/ 30383 h 687856"/>
              <a:gd name="connsiteX5143" fmla="*/ 197996 w 4103409"/>
              <a:gd name="connsiteY5143" fmla="*/ 30383 h 687856"/>
              <a:gd name="connsiteX5144" fmla="*/ 197865 w 4103409"/>
              <a:gd name="connsiteY5144" fmla="*/ 30131 h 687856"/>
              <a:gd name="connsiteX5145" fmla="*/ 197996 w 4103409"/>
              <a:gd name="connsiteY5145" fmla="*/ 30131 h 687856"/>
              <a:gd name="connsiteX5146" fmla="*/ 197865 w 4103409"/>
              <a:gd name="connsiteY5146" fmla="*/ 29880 h 687856"/>
              <a:gd name="connsiteX5147" fmla="*/ 197996 w 4103409"/>
              <a:gd name="connsiteY5147" fmla="*/ 29880 h 687856"/>
              <a:gd name="connsiteX5148" fmla="*/ 197865 w 4103409"/>
              <a:gd name="connsiteY5148" fmla="*/ 29628 h 687856"/>
              <a:gd name="connsiteX5149" fmla="*/ 197996 w 4103409"/>
              <a:gd name="connsiteY5149" fmla="*/ 29628 h 687856"/>
              <a:gd name="connsiteX5150" fmla="*/ 197865 w 4103409"/>
              <a:gd name="connsiteY5150" fmla="*/ 29376 h 687856"/>
              <a:gd name="connsiteX5151" fmla="*/ 197996 w 4103409"/>
              <a:gd name="connsiteY5151" fmla="*/ 29376 h 687856"/>
              <a:gd name="connsiteX5152" fmla="*/ 197865 w 4103409"/>
              <a:gd name="connsiteY5152" fmla="*/ 29125 h 687856"/>
              <a:gd name="connsiteX5153" fmla="*/ 197996 w 4103409"/>
              <a:gd name="connsiteY5153" fmla="*/ 29125 h 687856"/>
              <a:gd name="connsiteX5154" fmla="*/ 197865 w 4103409"/>
              <a:gd name="connsiteY5154" fmla="*/ 28873 h 687856"/>
              <a:gd name="connsiteX5155" fmla="*/ 197996 w 4103409"/>
              <a:gd name="connsiteY5155" fmla="*/ 28873 h 687856"/>
              <a:gd name="connsiteX5156" fmla="*/ 197865 w 4103409"/>
              <a:gd name="connsiteY5156" fmla="*/ 28622 h 687856"/>
              <a:gd name="connsiteX5157" fmla="*/ 197996 w 4103409"/>
              <a:gd name="connsiteY5157" fmla="*/ 28622 h 687856"/>
              <a:gd name="connsiteX5158" fmla="*/ 197865 w 4103409"/>
              <a:gd name="connsiteY5158" fmla="*/ 28370 h 687856"/>
              <a:gd name="connsiteX5159" fmla="*/ 197996 w 4103409"/>
              <a:gd name="connsiteY5159" fmla="*/ 28370 h 687856"/>
              <a:gd name="connsiteX5160" fmla="*/ 197865 w 4103409"/>
              <a:gd name="connsiteY5160" fmla="*/ 28119 h 687856"/>
              <a:gd name="connsiteX5161" fmla="*/ 197996 w 4103409"/>
              <a:gd name="connsiteY5161" fmla="*/ 28119 h 687856"/>
              <a:gd name="connsiteX5162" fmla="*/ 197865 w 4103409"/>
              <a:gd name="connsiteY5162" fmla="*/ 27867 h 687856"/>
              <a:gd name="connsiteX5163" fmla="*/ 197996 w 4103409"/>
              <a:gd name="connsiteY5163" fmla="*/ 27867 h 687856"/>
              <a:gd name="connsiteX5164" fmla="*/ 197865 w 4103409"/>
              <a:gd name="connsiteY5164" fmla="*/ 27616 h 687856"/>
              <a:gd name="connsiteX5165" fmla="*/ 197996 w 4103409"/>
              <a:gd name="connsiteY5165" fmla="*/ 27616 h 687856"/>
              <a:gd name="connsiteX5166" fmla="*/ 197865 w 4103409"/>
              <a:gd name="connsiteY5166" fmla="*/ 27364 h 687856"/>
              <a:gd name="connsiteX5167" fmla="*/ 197996 w 4103409"/>
              <a:gd name="connsiteY5167" fmla="*/ 27364 h 687856"/>
              <a:gd name="connsiteX5168" fmla="*/ 197865 w 4103409"/>
              <a:gd name="connsiteY5168" fmla="*/ 27112 h 687856"/>
              <a:gd name="connsiteX5169" fmla="*/ 197996 w 4103409"/>
              <a:gd name="connsiteY5169" fmla="*/ 27112 h 687856"/>
              <a:gd name="connsiteX5170" fmla="*/ 197865 w 4103409"/>
              <a:gd name="connsiteY5170" fmla="*/ 26861 h 687856"/>
              <a:gd name="connsiteX5171" fmla="*/ 197996 w 4103409"/>
              <a:gd name="connsiteY5171" fmla="*/ 26861 h 687856"/>
              <a:gd name="connsiteX5172" fmla="*/ 197865 w 4103409"/>
              <a:gd name="connsiteY5172" fmla="*/ 26609 h 687856"/>
              <a:gd name="connsiteX5173" fmla="*/ 197996 w 4103409"/>
              <a:gd name="connsiteY5173" fmla="*/ 26609 h 687856"/>
              <a:gd name="connsiteX5174" fmla="*/ 197865 w 4103409"/>
              <a:gd name="connsiteY5174" fmla="*/ 26358 h 687856"/>
              <a:gd name="connsiteX5175" fmla="*/ 197996 w 4103409"/>
              <a:gd name="connsiteY5175" fmla="*/ 26358 h 687856"/>
              <a:gd name="connsiteX5176" fmla="*/ 197865 w 4103409"/>
              <a:gd name="connsiteY5176" fmla="*/ 26106 h 687856"/>
              <a:gd name="connsiteX5177" fmla="*/ 197996 w 4103409"/>
              <a:gd name="connsiteY5177" fmla="*/ 26106 h 687856"/>
              <a:gd name="connsiteX5178" fmla="*/ 197865 w 4103409"/>
              <a:gd name="connsiteY5178" fmla="*/ 25855 h 687856"/>
              <a:gd name="connsiteX5179" fmla="*/ 197996 w 4103409"/>
              <a:gd name="connsiteY5179" fmla="*/ 25855 h 687856"/>
              <a:gd name="connsiteX5180" fmla="*/ 197865 w 4103409"/>
              <a:gd name="connsiteY5180" fmla="*/ 25603 h 687856"/>
              <a:gd name="connsiteX5181" fmla="*/ 197996 w 4103409"/>
              <a:gd name="connsiteY5181" fmla="*/ 25603 h 687856"/>
              <a:gd name="connsiteX5182" fmla="*/ 197865 w 4103409"/>
              <a:gd name="connsiteY5182" fmla="*/ 25352 h 687856"/>
              <a:gd name="connsiteX5183" fmla="*/ 197996 w 4103409"/>
              <a:gd name="connsiteY5183" fmla="*/ 25352 h 687856"/>
              <a:gd name="connsiteX5184" fmla="*/ 197865 w 4103409"/>
              <a:gd name="connsiteY5184" fmla="*/ 25100 h 687856"/>
              <a:gd name="connsiteX5185" fmla="*/ 197996 w 4103409"/>
              <a:gd name="connsiteY5185" fmla="*/ 25100 h 687856"/>
              <a:gd name="connsiteX5186" fmla="*/ 197865 w 4103409"/>
              <a:gd name="connsiteY5186" fmla="*/ 24849 h 687856"/>
              <a:gd name="connsiteX5187" fmla="*/ 197996 w 4103409"/>
              <a:gd name="connsiteY5187" fmla="*/ 24849 h 687856"/>
              <a:gd name="connsiteX5188" fmla="*/ 197865 w 4103409"/>
              <a:gd name="connsiteY5188" fmla="*/ 24597 h 687856"/>
              <a:gd name="connsiteX5189" fmla="*/ 197996 w 4103409"/>
              <a:gd name="connsiteY5189" fmla="*/ 24597 h 687856"/>
              <a:gd name="connsiteX5190" fmla="*/ 197865 w 4103409"/>
              <a:gd name="connsiteY5190" fmla="*/ 24346 h 687856"/>
              <a:gd name="connsiteX5191" fmla="*/ 197996 w 4103409"/>
              <a:gd name="connsiteY5191" fmla="*/ 24346 h 687856"/>
              <a:gd name="connsiteX5192" fmla="*/ 197865 w 4103409"/>
              <a:gd name="connsiteY5192" fmla="*/ 24094 h 687856"/>
              <a:gd name="connsiteX5193" fmla="*/ 197996 w 4103409"/>
              <a:gd name="connsiteY5193" fmla="*/ 24094 h 687856"/>
              <a:gd name="connsiteX5194" fmla="*/ 197865 w 4103409"/>
              <a:gd name="connsiteY5194" fmla="*/ 23843 h 687856"/>
              <a:gd name="connsiteX5195" fmla="*/ 197996 w 4103409"/>
              <a:gd name="connsiteY5195" fmla="*/ 23843 h 687856"/>
              <a:gd name="connsiteX5196" fmla="*/ 197865 w 4103409"/>
              <a:gd name="connsiteY5196" fmla="*/ 23591 h 687856"/>
              <a:gd name="connsiteX5197" fmla="*/ 197996 w 4103409"/>
              <a:gd name="connsiteY5197" fmla="*/ 23591 h 687856"/>
              <a:gd name="connsiteX5198" fmla="*/ 197865 w 4103409"/>
              <a:gd name="connsiteY5198" fmla="*/ 23339 h 687856"/>
              <a:gd name="connsiteX5199" fmla="*/ 197996 w 4103409"/>
              <a:gd name="connsiteY5199" fmla="*/ 23339 h 687856"/>
              <a:gd name="connsiteX5200" fmla="*/ 197865 w 4103409"/>
              <a:gd name="connsiteY5200" fmla="*/ 23088 h 687856"/>
              <a:gd name="connsiteX5201" fmla="*/ 197996 w 4103409"/>
              <a:gd name="connsiteY5201" fmla="*/ 23088 h 687856"/>
              <a:gd name="connsiteX5202" fmla="*/ 197865 w 4103409"/>
              <a:gd name="connsiteY5202" fmla="*/ 22836 h 687856"/>
              <a:gd name="connsiteX5203" fmla="*/ 197996 w 4103409"/>
              <a:gd name="connsiteY5203" fmla="*/ 22836 h 687856"/>
              <a:gd name="connsiteX5204" fmla="*/ 197865 w 4103409"/>
              <a:gd name="connsiteY5204" fmla="*/ 22585 h 687856"/>
              <a:gd name="connsiteX5205" fmla="*/ 197996 w 4103409"/>
              <a:gd name="connsiteY5205" fmla="*/ 22585 h 687856"/>
              <a:gd name="connsiteX5206" fmla="*/ 197865 w 4103409"/>
              <a:gd name="connsiteY5206" fmla="*/ 22333 h 687856"/>
              <a:gd name="connsiteX5207" fmla="*/ 197996 w 4103409"/>
              <a:gd name="connsiteY5207" fmla="*/ 22333 h 687856"/>
              <a:gd name="connsiteX5208" fmla="*/ 197865 w 4103409"/>
              <a:gd name="connsiteY5208" fmla="*/ 22082 h 687856"/>
              <a:gd name="connsiteX5209" fmla="*/ 197996 w 4103409"/>
              <a:gd name="connsiteY5209" fmla="*/ 22082 h 687856"/>
              <a:gd name="connsiteX5210" fmla="*/ 197865 w 4103409"/>
              <a:gd name="connsiteY5210" fmla="*/ 21830 h 687856"/>
              <a:gd name="connsiteX5211" fmla="*/ 197996 w 4103409"/>
              <a:gd name="connsiteY5211" fmla="*/ 21830 h 687856"/>
              <a:gd name="connsiteX5212" fmla="*/ 197865 w 4103409"/>
              <a:gd name="connsiteY5212" fmla="*/ 21579 h 687856"/>
              <a:gd name="connsiteX5213" fmla="*/ 197996 w 4103409"/>
              <a:gd name="connsiteY5213" fmla="*/ 21579 h 687856"/>
              <a:gd name="connsiteX5214" fmla="*/ 197865 w 4103409"/>
              <a:gd name="connsiteY5214" fmla="*/ 21327 h 687856"/>
              <a:gd name="connsiteX5215" fmla="*/ 197996 w 4103409"/>
              <a:gd name="connsiteY5215" fmla="*/ 21327 h 687856"/>
              <a:gd name="connsiteX5216" fmla="*/ 197865 w 4103409"/>
              <a:gd name="connsiteY5216" fmla="*/ 21075 h 687856"/>
              <a:gd name="connsiteX5217" fmla="*/ 197996 w 4103409"/>
              <a:gd name="connsiteY5217" fmla="*/ 21075 h 687856"/>
              <a:gd name="connsiteX5218" fmla="*/ 197865 w 4103409"/>
              <a:gd name="connsiteY5218" fmla="*/ 20824 h 687856"/>
              <a:gd name="connsiteX5219" fmla="*/ 197996 w 4103409"/>
              <a:gd name="connsiteY5219" fmla="*/ 20824 h 687856"/>
              <a:gd name="connsiteX5220" fmla="*/ 197865 w 4103409"/>
              <a:gd name="connsiteY5220" fmla="*/ 20572 h 687856"/>
              <a:gd name="connsiteX5221" fmla="*/ 197996 w 4103409"/>
              <a:gd name="connsiteY5221" fmla="*/ 20572 h 687856"/>
              <a:gd name="connsiteX5222" fmla="*/ 197865 w 4103409"/>
              <a:gd name="connsiteY5222" fmla="*/ 20321 h 687856"/>
              <a:gd name="connsiteX5223" fmla="*/ 197996 w 4103409"/>
              <a:gd name="connsiteY5223" fmla="*/ 20321 h 687856"/>
              <a:gd name="connsiteX5224" fmla="*/ 197865 w 4103409"/>
              <a:gd name="connsiteY5224" fmla="*/ 20069 h 687856"/>
              <a:gd name="connsiteX5225" fmla="*/ 197996 w 4103409"/>
              <a:gd name="connsiteY5225" fmla="*/ 20069 h 687856"/>
              <a:gd name="connsiteX5226" fmla="*/ 197865 w 4103409"/>
              <a:gd name="connsiteY5226" fmla="*/ 19818 h 687856"/>
              <a:gd name="connsiteX5227" fmla="*/ 197996 w 4103409"/>
              <a:gd name="connsiteY5227" fmla="*/ 19818 h 687856"/>
              <a:gd name="connsiteX5228" fmla="*/ 197865 w 4103409"/>
              <a:gd name="connsiteY5228" fmla="*/ 19566 h 687856"/>
              <a:gd name="connsiteX5229" fmla="*/ 197996 w 4103409"/>
              <a:gd name="connsiteY5229" fmla="*/ 19566 h 687856"/>
              <a:gd name="connsiteX5230" fmla="*/ 197865 w 4103409"/>
              <a:gd name="connsiteY5230" fmla="*/ 19315 h 687856"/>
              <a:gd name="connsiteX5231" fmla="*/ 197996 w 4103409"/>
              <a:gd name="connsiteY5231" fmla="*/ 19315 h 687856"/>
              <a:gd name="connsiteX5232" fmla="*/ 197865 w 4103409"/>
              <a:gd name="connsiteY5232" fmla="*/ 19063 h 687856"/>
              <a:gd name="connsiteX5233" fmla="*/ 197996 w 4103409"/>
              <a:gd name="connsiteY5233" fmla="*/ 19063 h 687856"/>
              <a:gd name="connsiteX5234" fmla="*/ 197865 w 4103409"/>
              <a:gd name="connsiteY5234" fmla="*/ 18812 h 687856"/>
              <a:gd name="connsiteX5235" fmla="*/ 197996 w 4103409"/>
              <a:gd name="connsiteY5235" fmla="*/ 18812 h 687856"/>
              <a:gd name="connsiteX5236" fmla="*/ 197865 w 4103409"/>
              <a:gd name="connsiteY5236" fmla="*/ 18560 h 687856"/>
              <a:gd name="connsiteX5237" fmla="*/ 197996 w 4103409"/>
              <a:gd name="connsiteY5237" fmla="*/ 18560 h 687856"/>
              <a:gd name="connsiteX5238" fmla="*/ 197865 w 4103409"/>
              <a:gd name="connsiteY5238" fmla="*/ 18309 h 687856"/>
              <a:gd name="connsiteX5239" fmla="*/ 197996 w 4103409"/>
              <a:gd name="connsiteY5239" fmla="*/ 18309 h 687856"/>
              <a:gd name="connsiteX5240" fmla="*/ 197865 w 4103409"/>
              <a:gd name="connsiteY5240" fmla="*/ 18057 h 687856"/>
              <a:gd name="connsiteX5241" fmla="*/ 197996 w 4103409"/>
              <a:gd name="connsiteY5241" fmla="*/ 18057 h 687856"/>
              <a:gd name="connsiteX5242" fmla="*/ 197865 w 4103409"/>
              <a:gd name="connsiteY5242" fmla="*/ 17806 h 687856"/>
              <a:gd name="connsiteX5243" fmla="*/ 197996 w 4103409"/>
              <a:gd name="connsiteY5243" fmla="*/ 17806 h 687856"/>
              <a:gd name="connsiteX5244" fmla="*/ 197865 w 4103409"/>
              <a:gd name="connsiteY5244" fmla="*/ 17554 h 687856"/>
              <a:gd name="connsiteX5245" fmla="*/ 197996 w 4103409"/>
              <a:gd name="connsiteY5245" fmla="*/ 17554 h 687856"/>
              <a:gd name="connsiteX5246" fmla="*/ 197865 w 4103409"/>
              <a:gd name="connsiteY5246" fmla="*/ 17302 h 687856"/>
              <a:gd name="connsiteX5247" fmla="*/ 197996 w 4103409"/>
              <a:gd name="connsiteY5247" fmla="*/ 17302 h 687856"/>
              <a:gd name="connsiteX5248" fmla="*/ 197865 w 4103409"/>
              <a:gd name="connsiteY5248" fmla="*/ 17051 h 687856"/>
              <a:gd name="connsiteX5249" fmla="*/ 197996 w 4103409"/>
              <a:gd name="connsiteY5249" fmla="*/ 17051 h 687856"/>
              <a:gd name="connsiteX5250" fmla="*/ 197865 w 4103409"/>
              <a:gd name="connsiteY5250" fmla="*/ 16799 h 687856"/>
              <a:gd name="connsiteX5251" fmla="*/ 197996 w 4103409"/>
              <a:gd name="connsiteY5251" fmla="*/ 16799 h 687856"/>
              <a:gd name="connsiteX5252" fmla="*/ 197865 w 4103409"/>
              <a:gd name="connsiteY5252" fmla="*/ 16548 h 687856"/>
              <a:gd name="connsiteX5253" fmla="*/ 197996 w 4103409"/>
              <a:gd name="connsiteY5253" fmla="*/ 16548 h 687856"/>
              <a:gd name="connsiteX5254" fmla="*/ 197865 w 4103409"/>
              <a:gd name="connsiteY5254" fmla="*/ 16296 h 687856"/>
              <a:gd name="connsiteX5255" fmla="*/ 197996 w 4103409"/>
              <a:gd name="connsiteY5255" fmla="*/ 16296 h 687856"/>
              <a:gd name="connsiteX5256" fmla="*/ 197865 w 4103409"/>
              <a:gd name="connsiteY5256" fmla="*/ 16045 h 687856"/>
              <a:gd name="connsiteX5257" fmla="*/ 197996 w 4103409"/>
              <a:gd name="connsiteY5257" fmla="*/ 16045 h 687856"/>
              <a:gd name="connsiteX5258" fmla="*/ 197865 w 4103409"/>
              <a:gd name="connsiteY5258" fmla="*/ 15793 h 687856"/>
              <a:gd name="connsiteX5259" fmla="*/ 197996 w 4103409"/>
              <a:gd name="connsiteY5259" fmla="*/ 15793 h 687856"/>
              <a:gd name="connsiteX5260" fmla="*/ 197865 w 4103409"/>
              <a:gd name="connsiteY5260" fmla="*/ 15541 h 687856"/>
              <a:gd name="connsiteX5261" fmla="*/ 197996 w 4103409"/>
              <a:gd name="connsiteY5261" fmla="*/ 15541 h 687856"/>
              <a:gd name="connsiteX5262" fmla="*/ 197865 w 4103409"/>
              <a:gd name="connsiteY5262" fmla="*/ 15290 h 687856"/>
              <a:gd name="connsiteX5263" fmla="*/ 197996 w 4103409"/>
              <a:gd name="connsiteY5263" fmla="*/ 15290 h 687856"/>
              <a:gd name="connsiteX5264" fmla="*/ 197865 w 4103409"/>
              <a:gd name="connsiteY5264" fmla="*/ 15038 h 687856"/>
              <a:gd name="connsiteX5265" fmla="*/ 197996 w 4103409"/>
              <a:gd name="connsiteY5265" fmla="*/ 15038 h 687856"/>
              <a:gd name="connsiteX5266" fmla="*/ 197865 w 4103409"/>
              <a:gd name="connsiteY5266" fmla="*/ 14787 h 687856"/>
              <a:gd name="connsiteX5267" fmla="*/ 197996 w 4103409"/>
              <a:gd name="connsiteY5267" fmla="*/ 14787 h 687856"/>
              <a:gd name="connsiteX5268" fmla="*/ 197865 w 4103409"/>
              <a:gd name="connsiteY5268" fmla="*/ 14535 h 687856"/>
              <a:gd name="connsiteX5269" fmla="*/ 197996 w 4103409"/>
              <a:gd name="connsiteY5269" fmla="*/ 14535 h 687856"/>
              <a:gd name="connsiteX5270" fmla="*/ 197865 w 4103409"/>
              <a:gd name="connsiteY5270" fmla="*/ 14284 h 687856"/>
              <a:gd name="connsiteX5271" fmla="*/ 197996 w 4103409"/>
              <a:gd name="connsiteY5271" fmla="*/ 14284 h 687856"/>
              <a:gd name="connsiteX5272" fmla="*/ 197865 w 4103409"/>
              <a:gd name="connsiteY5272" fmla="*/ 14032 h 687856"/>
              <a:gd name="connsiteX5273" fmla="*/ 197996 w 4103409"/>
              <a:gd name="connsiteY5273" fmla="*/ 14032 h 687856"/>
              <a:gd name="connsiteX5274" fmla="*/ 197865 w 4103409"/>
              <a:gd name="connsiteY5274" fmla="*/ 13781 h 687856"/>
              <a:gd name="connsiteX5275" fmla="*/ 197996 w 4103409"/>
              <a:gd name="connsiteY5275" fmla="*/ 13781 h 687856"/>
              <a:gd name="connsiteX5276" fmla="*/ 197865 w 4103409"/>
              <a:gd name="connsiteY5276" fmla="*/ 13529 h 687856"/>
              <a:gd name="connsiteX5277" fmla="*/ 197996 w 4103409"/>
              <a:gd name="connsiteY5277" fmla="*/ 13529 h 687856"/>
              <a:gd name="connsiteX5278" fmla="*/ 197865 w 4103409"/>
              <a:gd name="connsiteY5278" fmla="*/ 13278 h 687856"/>
              <a:gd name="connsiteX5279" fmla="*/ 197996 w 4103409"/>
              <a:gd name="connsiteY5279" fmla="*/ 13278 h 687856"/>
              <a:gd name="connsiteX5280" fmla="*/ 197865 w 4103409"/>
              <a:gd name="connsiteY5280" fmla="*/ 13026 h 687856"/>
              <a:gd name="connsiteX5281" fmla="*/ 197996 w 4103409"/>
              <a:gd name="connsiteY5281" fmla="*/ 13026 h 687856"/>
              <a:gd name="connsiteX5282" fmla="*/ 197865 w 4103409"/>
              <a:gd name="connsiteY5282" fmla="*/ 12775 h 687856"/>
              <a:gd name="connsiteX5283" fmla="*/ 197996 w 4103409"/>
              <a:gd name="connsiteY5283" fmla="*/ 12775 h 687856"/>
              <a:gd name="connsiteX5284" fmla="*/ 3549471 w 4103409"/>
              <a:gd name="connsiteY5284" fmla="*/ 10436 h 687856"/>
              <a:gd name="connsiteX5285" fmla="*/ 3697243 w 4103409"/>
              <a:gd name="connsiteY5285" fmla="*/ 10436 h 687856"/>
              <a:gd name="connsiteX5286" fmla="*/ 3697062 w 4103409"/>
              <a:gd name="connsiteY5286" fmla="*/ 10688 h 687856"/>
              <a:gd name="connsiteX5287" fmla="*/ 3697243 w 4103409"/>
              <a:gd name="connsiteY5287" fmla="*/ 10688 h 687856"/>
              <a:gd name="connsiteX5288" fmla="*/ 3697062 w 4103409"/>
              <a:gd name="connsiteY5288" fmla="*/ 10939 h 687856"/>
              <a:gd name="connsiteX5289" fmla="*/ 3697243 w 4103409"/>
              <a:gd name="connsiteY5289" fmla="*/ 10939 h 687856"/>
              <a:gd name="connsiteX5290" fmla="*/ 3697062 w 4103409"/>
              <a:gd name="connsiteY5290" fmla="*/ 11191 h 687856"/>
              <a:gd name="connsiteX5291" fmla="*/ 3697243 w 4103409"/>
              <a:gd name="connsiteY5291" fmla="*/ 11191 h 687856"/>
              <a:gd name="connsiteX5292" fmla="*/ 3697062 w 4103409"/>
              <a:gd name="connsiteY5292" fmla="*/ 11442 h 687856"/>
              <a:gd name="connsiteX5293" fmla="*/ 3697243 w 4103409"/>
              <a:gd name="connsiteY5293" fmla="*/ 11442 h 687856"/>
              <a:gd name="connsiteX5294" fmla="*/ 3697062 w 4103409"/>
              <a:gd name="connsiteY5294" fmla="*/ 11694 h 687856"/>
              <a:gd name="connsiteX5295" fmla="*/ 3697243 w 4103409"/>
              <a:gd name="connsiteY5295" fmla="*/ 11694 h 687856"/>
              <a:gd name="connsiteX5296" fmla="*/ 3697062 w 4103409"/>
              <a:gd name="connsiteY5296" fmla="*/ 11945 h 687856"/>
              <a:gd name="connsiteX5297" fmla="*/ 3697243 w 4103409"/>
              <a:gd name="connsiteY5297" fmla="*/ 11945 h 687856"/>
              <a:gd name="connsiteX5298" fmla="*/ 3697062 w 4103409"/>
              <a:gd name="connsiteY5298" fmla="*/ 12197 h 687856"/>
              <a:gd name="connsiteX5299" fmla="*/ 3697243 w 4103409"/>
              <a:gd name="connsiteY5299" fmla="*/ 12197 h 687856"/>
              <a:gd name="connsiteX5300" fmla="*/ 3697062 w 4103409"/>
              <a:gd name="connsiteY5300" fmla="*/ 12448 h 687856"/>
              <a:gd name="connsiteX5301" fmla="*/ 3697243 w 4103409"/>
              <a:gd name="connsiteY5301" fmla="*/ 12448 h 687856"/>
              <a:gd name="connsiteX5302" fmla="*/ 3697062 w 4103409"/>
              <a:gd name="connsiteY5302" fmla="*/ 12700 h 687856"/>
              <a:gd name="connsiteX5303" fmla="*/ 3697243 w 4103409"/>
              <a:gd name="connsiteY5303" fmla="*/ 12700 h 687856"/>
              <a:gd name="connsiteX5304" fmla="*/ 3697062 w 4103409"/>
              <a:gd name="connsiteY5304" fmla="*/ 12951 h 687856"/>
              <a:gd name="connsiteX5305" fmla="*/ 3697243 w 4103409"/>
              <a:gd name="connsiteY5305" fmla="*/ 12951 h 687856"/>
              <a:gd name="connsiteX5306" fmla="*/ 3697062 w 4103409"/>
              <a:gd name="connsiteY5306" fmla="*/ 13203 h 687856"/>
              <a:gd name="connsiteX5307" fmla="*/ 3697243 w 4103409"/>
              <a:gd name="connsiteY5307" fmla="*/ 13203 h 687856"/>
              <a:gd name="connsiteX5308" fmla="*/ 3697062 w 4103409"/>
              <a:gd name="connsiteY5308" fmla="*/ 13454 h 687856"/>
              <a:gd name="connsiteX5309" fmla="*/ 3697243 w 4103409"/>
              <a:gd name="connsiteY5309" fmla="*/ 13454 h 687856"/>
              <a:gd name="connsiteX5310" fmla="*/ 3697062 w 4103409"/>
              <a:gd name="connsiteY5310" fmla="*/ 13706 h 687856"/>
              <a:gd name="connsiteX5311" fmla="*/ 3697243 w 4103409"/>
              <a:gd name="connsiteY5311" fmla="*/ 13706 h 687856"/>
              <a:gd name="connsiteX5312" fmla="*/ 3697062 w 4103409"/>
              <a:gd name="connsiteY5312" fmla="*/ 13958 h 687856"/>
              <a:gd name="connsiteX5313" fmla="*/ 3697243 w 4103409"/>
              <a:gd name="connsiteY5313" fmla="*/ 13958 h 687856"/>
              <a:gd name="connsiteX5314" fmla="*/ 3697062 w 4103409"/>
              <a:gd name="connsiteY5314" fmla="*/ 14209 h 687856"/>
              <a:gd name="connsiteX5315" fmla="*/ 3697243 w 4103409"/>
              <a:gd name="connsiteY5315" fmla="*/ 14209 h 687856"/>
              <a:gd name="connsiteX5316" fmla="*/ 3697062 w 4103409"/>
              <a:gd name="connsiteY5316" fmla="*/ 14461 h 687856"/>
              <a:gd name="connsiteX5317" fmla="*/ 3697243 w 4103409"/>
              <a:gd name="connsiteY5317" fmla="*/ 14461 h 687856"/>
              <a:gd name="connsiteX5318" fmla="*/ 3697062 w 4103409"/>
              <a:gd name="connsiteY5318" fmla="*/ 14712 h 687856"/>
              <a:gd name="connsiteX5319" fmla="*/ 3697243 w 4103409"/>
              <a:gd name="connsiteY5319" fmla="*/ 14712 h 687856"/>
              <a:gd name="connsiteX5320" fmla="*/ 3697062 w 4103409"/>
              <a:gd name="connsiteY5320" fmla="*/ 14964 h 687856"/>
              <a:gd name="connsiteX5321" fmla="*/ 3697243 w 4103409"/>
              <a:gd name="connsiteY5321" fmla="*/ 14964 h 687856"/>
              <a:gd name="connsiteX5322" fmla="*/ 3697062 w 4103409"/>
              <a:gd name="connsiteY5322" fmla="*/ 15215 h 687856"/>
              <a:gd name="connsiteX5323" fmla="*/ 3697243 w 4103409"/>
              <a:gd name="connsiteY5323" fmla="*/ 15215 h 687856"/>
              <a:gd name="connsiteX5324" fmla="*/ 3697062 w 4103409"/>
              <a:gd name="connsiteY5324" fmla="*/ 15467 h 687856"/>
              <a:gd name="connsiteX5325" fmla="*/ 3697243 w 4103409"/>
              <a:gd name="connsiteY5325" fmla="*/ 15467 h 687856"/>
              <a:gd name="connsiteX5326" fmla="*/ 3697062 w 4103409"/>
              <a:gd name="connsiteY5326" fmla="*/ 15719 h 687856"/>
              <a:gd name="connsiteX5327" fmla="*/ 3697243 w 4103409"/>
              <a:gd name="connsiteY5327" fmla="*/ 15719 h 687856"/>
              <a:gd name="connsiteX5328" fmla="*/ 3697062 w 4103409"/>
              <a:gd name="connsiteY5328" fmla="*/ 15970 h 687856"/>
              <a:gd name="connsiteX5329" fmla="*/ 3697243 w 4103409"/>
              <a:gd name="connsiteY5329" fmla="*/ 15970 h 687856"/>
              <a:gd name="connsiteX5330" fmla="*/ 3697062 w 4103409"/>
              <a:gd name="connsiteY5330" fmla="*/ 16222 h 687856"/>
              <a:gd name="connsiteX5331" fmla="*/ 3697243 w 4103409"/>
              <a:gd name="connsiteY5331" fmla="*/ 16222 h 687856"/>
              <a:gd name="connsiteX5332" fmla="*/ 3697062 w 4103409"/>
              <a:gd name="connsiteY5332" fmla="*/ 16473 h 687856"/>
              <a:gd name="connsiteX5333" fmla="*/ 3697243 w 4103409"/>
              <a:gd name="connsiteY5333" fmla="*/ 16473 h 687856"/>
              <a:gd name="connsiteX5334" fmla="*/ 3697062 w 4103409"/>
              <a:gd name="connsiteY5334" fmla="*/ 16725 h 687856"/>
              <a:gd name="connsiteX5335" fmla="*/ 3697243 w 4103409"/>
              <a:gd name="connsiteY5335" fmla="*/ 16725 h 687856"/>
              <a:gd name="connsiteX5336" fmla="*/ 3697062 w 4103409"/>
              <a:gd name="connsiteY5336" fmla="*/ 16976 h 687856"/>
              <a:gd name="connsiteX5337" fmla="*/ 3697243 w 4103409"/>
              <a:gd name="connsiteY5337" fmla="*/ 16976 h 687856"/>
              <a:gd name="connsiteX5338" fmla="*/ 3697062 w 4103409"/>
              <a:gd name="connsiteY5338" fmla="*/ 17228 h 687856"/>
              <a:gd name="connsiteX5339" fmla="*/ 3697243 w 4103409"/>
              <a:gd name="connsiteY5339" fmla="*/ 17228 h 687856"/>
              <a:gd name="connsiteX5340" fmla="*/ 3697062 w 4103409"/>
              <a:gd name="connsiteY5340" fmla="*/ 17479 h 687856"/>
              <a:gd name="connsiteX5341" fmla="*/ 3697243 w 4103409"/>
              <a:gd name="connsiteY5341" fmla="*/ 17479 h 687856"/>
              <a:gd name="connsiteX5342" fmla="*/ 3697062 w 4103409"/>
              <a:gd name="connsiteY5342" fmla="*/ 17731 h 687856"/>
              <a:gd name="connsiteX5343" fmla="*/ 3697243 w 4103409"/>
              <a:gd name="connsiteY5343" fmla="*/ 17731 h 687856"/>
              <a:gd name="connsiteX5344" fmla="*/ 3697062 w 4103409"/>
              <a:gd name="connsiteY5344" fmla="*/ 17982 h 687856"/>
              <a:gd name="connsiteX5345" fmla="*/ 3697243 w 4103409"/>
              <a:gd name="connsiteY5345" fmla="*/ 17982 h 687856"/>
              <a:gd name="connsiteX5346" fmla="*/ 3697062 w 4103409"/>
              <a:gd name="connsiteY5346" fmla="*/ 18234 h 687856"/>
              <a:gd name="connsiteX5347" fmla="*/ 3697243 w 4103409"/>
              <a:gd name="connsiteY5347" fmla="*/ 18234 h 687856"/>
              <a:gd name="connsiteX5348" fmla="*/ 3697062 w 4103409"/>
              <a:gd name="connsiteY5348" fmla="*/ 18485 h 687856"/>
              <a:gd name="connsiteX5349" fmla="*/ 3697243 w 4103409"/>
              <a:gd name="connsiteY5349" fmla="*/ 18485 h 687856"/>
              <a:gd name="connsiteX5350" fmla="*/ 3697062 w 4103409"/>
              <a:gd name="connsiteY5350" fmla="*/ 18737 h 687856"/>
              <a:gd name="connsiteX5351" fmla="*/ 3697243 w 4103409"/>
              <a:gd name="connsiteY5351" fmla="*/ 18737 h 687856"/>
              <a:gd name="connsiteX5352" fmla="*/ 3697062 w 4103409"/>
              <a:gd name="connsiteY5352" fmla="*/ 18988 h 687856"/>
              <a:gd name="connsiteX5353" fmla="*/ 3697243 w 4103409"/>
              <a:gd name="connsiteY5353" fmla="*/ 18988 h 687856"/>
              <a:gd name="connsiteX5354" fmla="*/ 3697062 w 4103409"/>
              <a:gd name="connsiteY5354" fmla="*/ 19240 h 687856"/>
              <a:gd name="connsiteX5355" fmla="*/ 3697243 w 4103409"/>
              <a:gd name="connsiteY5355" fmla="*/ 19240 h 687856"/>
              <a:gd name="connsiteX5356" fmla="*/ 3697062 w 4103409"/>
              <a:gd name="connsiteY5356" fmla="*/ 19492 h 687856"/>
              <a:gd name="connsiteX5357" fmla="*/ 3697243 w 4103409"/>
              <a:gd name="connsiteY5357" fmla="*/ 19492 h 687856"/>
              <a:gd name="connsiteX5358" fmla="*/ 3697062 w 4103409"/>
              <a:gd name="connsiteY5358" fmla="*/ 19743 h 687856"/>
              <a:gd name="connsiteX5359" fmla="*/ 3697243 w 4103409"/>
              <a:gd name="connsiteY5359" fmla="*/ 19743 h 687856"/>
              <a:gd name="connsiteX5360" fmla="*/ 3697062 w 4103409"/>
              <a:gd name="connsiteY5360" fmla="*/ 19995 h 687856"/>
              <a:gd name="connsiteX5361" fmla="*/ 3697243 w 4103409"/>
              <a:gd name="connsiteY5361" fmla="*/ 19995 h 687856"/>
              <a:gd name="connsiteX5362" fmla="*/ 3697062 w 4103409"/>
              <a:gd name="connsiteY5362" fmla="*/ 20246 h 687856"/>
              <a:gd name="connsiteX5363" fmla="*/ 3697243 w 4103409"/>
              <a:gd name="connsiteY5363" fmla="*/ 20246 h 687856"/>
              <a:gd name="connsiteX5364" fmla="*/ 3697062 w 4103409"/>
              <a:gd name="connsiteY5364" fmla="*/ 20498 h 687856"/>
              <a:gd name="connsiteX5365" fmla="*/ 3697243 w 4103409"/>
              <a:gd name="connsiteY5365" fmla="*/ 20498 h 687856"/>
              <a:gd name="connsiteX5366" fmla="*/ 3697062 w 4103409"/>
              <a:gd name="connsiteY5366" fmla="*/ 20749 h 687856"/>
              <a:gd name="connsiteX5367" fmla="*/ 3697243 w 4103409"/>
              <a:gd name="connsiteY5367" fmla="*/ 20749 h 687856"/>
              <a:gd name="connsiteX5368" fmla="*/ 3697062 w 4103409"/>
              <a:gd name="connsiteY5368" fmla="*/ 21001 h 687856"/>
              <a:gd name="connsiteX5369" fmla="*/ 3697243 w 4103409"/>
              <a:gd name="connsiteY5369" fmla="*/ 21001 h 687856"/>
              <a:gd name="connsiteX5370" fmla="*/ 3697062 w 4103409"/>
              <a:gd name="connsiteY5370" fmla="*/ 21252 h 687856"/>
              <a:gd name="connsiteX5371" fmla="*/ 3697243 w 4103409"/>
              <a:gd name="connsiteY5371" fmla="*/ 21252 h 687856"/>
              <a:gd name="connsiteX5372" fmla="*/ 3697062 w 4103409"/>
              <a:gd name="connsiteY5372" fmla="*/ 21504 h 687856"/>
              <a:gd name="connsiteX5373" fmla="*/ 3697243 w 4103409"/>
              <a:gd name="connsiteY5373" fmla="*/ 21504 h 687856"/>
              <a:gd name="connsiteX5374" fmla="*/ 3697062 w 4103409"/>
              <a:gd name="connsiteY5374" fmla="*/ 21756 h 687856"/>
              <a:gd name="connsiteX5375" fmla="*/ 3697243 w 4103409"/>
              <a:gd name="connsiteY5375" fmla="*/ 21756 h 687856"/>
              <a:gd name="connsiteX5376" fmla="*/ 3697062 w 4103409"/>
              <a:gd name="connsiteY5376" fmla="*/ 22007 h 687856"/>
              <a:gd name="connsiteX5377" fmla="*/ 3697243 w 4103409"/>
              <a:gd name="connsiteY5377" fmla="*/ 22007 h 687856"/>
              <a:gd name="connsiteX5378" fmla="*/ 3697062 w 4103409"/>
              <a:gd name="connsiteY5378" fmla="*/ 22259 h 687856"/>
              <a:gd name="connsiteX5379" fmla="*/ 3697243 w 4103409"/>
              <a:gd name="connsiteY5379" fmla="*/ 22259 h 687856"/>
              <a:gd name="connsiteX5380" fmla="*/ 3697062 w 4103409"/>
              <a:gd name="connsiteY5380" fmla="*/ 22510 h 687856"/>
              <a:gd name="connsiteX5381" fmla="*/ 3697243 w 4103409"/>
              <a:gd name="connsiteY5381" fmla="*/ 22510 h 687856"/>
              <a:gd name="connsiteX5382" fmla="*/ 3697062 w 4103409"/>
              <a:gd name="connsiteY5382" fmla="*/ 22762 h 687856"/>
              <a:gd name="connsiteX5383" fmla="*/ 3697243 w 4103409"/>
              <a:gd name="connsiteY5383" fmla="*/ 22762 h 687856"/>
              <a:gd name="connsiteX5384" fmla="*/ 3697062 w 4103409"/>
              <a:gd name="connsiteY5384" fmla="*/ 23013 h 687856"/>
              <a:gd name="connsiteX5385" fmla="*/ 3697243 w 4103409"/>
              <a:gd name="connsiteY5385" fmla="*/ 23013 h 687856"/>
              <a:gd name="connsiteX5386" fmla="*/ 3697062 w 4103409"/>
              <a:gd name="connsiteY5386" fmla="*/ 23265 h 687856"/>
              <a:gd name="connsiteX5387" fmla="*/ 3697243 w 4103409"/>
              <a:gd name="connsiteY5387" fmla="*/ 23265 h 687856"/>
              <a:gd name="connsiteX5388" fmla="*/ 3697062 w 4103409"/>
              <a:gd name="connsiteY5388" fmla="*/ 23516 h 687856"/>
              <a:gd name="connsiteX5389" fmla="*/ 3697243 w 4103409"/>
              <a:gd name="connsiteY5389" fmla="*/ 23516 h 687856"/>
              <a:gd name="connsiteX5390" fmla="*/ 3697062 w 4103409"/>
              <a:gd name="connsiteY5390" fmla="*/ 23768 h 687856"/>
              <a:gd name="connsiteX5391" fmla="*/ 3697243 w 4103409"/>
              <a:gd name="connsiteY5391" fmla="*/ 23768 h 687856"/>
              <a:gd name="connsiteX5392" fmla="*/ 3697062 w 4103409"/>
              <a:gd name="connsiteY5392" fmla="*/ 24019 h 687856"/>
              <a:gd name="connsiteX5393" fmla="*/ 3697243 w 4103409"/>
              <a:gd name="connsiteY5393" fmla="*/ 24019 h 687856"/>
              <a:gd name="connsiteX5394" fmla="*/ 3697062 w 4103409"/>
              <a:gd name="connsiteY5394" fmla="*/ 24271 h 687856"/>
              <a:gd name="connsiteX5395" fmla="*/ 3697243 w 4103409"/>
              <a:gd name="connsiteY5395" fmla="*/ 24271 h 687856"/>
              <a:gd name="connsiteX5396" fmla="*/ 3697062 w 4103409"/>
              <a:gd name="connsiteY5396" fmla="*/ 24522 h 687856"/>
              <a:gd name="connsiteX5397" fmla="*/ 3697243 w 4103409"/>
              <a:gd name="connsiteY5397" fmla="*/ 24522 h 687856"/>
              <a:gd name="connsiteX5398" fmla="*/ 3697062 w 4103409"/>
              <a:gd name="connsiteY5398" fmla="*/ 24774 h 687856"/>
              <a:gd name="connsiteX5399" fmla="*/ 3697243 w 4103409"/>
              <a:gd name="connsiteY5399" fmla="*/ 24774 h 687856"/>
              <a:gd name="connsiteX5400" fmla="*/ 3697062 w 4103409"/>
              <a:gd name="connsiteY5400" fmla="*/ 25025 h 687856"/>
              <a:gd name="connsiteX5401" fmla="*/ 3697243 w 4103409"/>
              <a:gd name="connsiteY5401" fmla="*/ 25025 h 687856"/>
              <a:gd name="connsiteX5402" fmla="*/ 3697062 w 4103409"/>
              <a:gd name="connsiteY5402" fmla="*/ 25277 h 687856"/>
              <a:gd name="connsiteX5403" fmla="*/ 3697243 w 4103409"/>
              <a:gd name="connsiteY5403" fmla="*/ 25277 h 687856"/>
              <a:gd name="connsiteX5404" fmla="*/ 3697062 w 4103409"/>
              <a:gd name="connsiteY5404" fmla="*/ 25529 h 687856"/>
              <a:gd name="connsiteX5405" fmla="*/ 3697243 w 4103409"/>
              <a:gd name="connsiteY5405" fmla="*/ 25529 h 687856"/>
              <a:gd name="connsiteX5406" fmla="*/ 3697062 w 4103409"/>
              <a:gd name="connsiteY5406" fmla="*/ 25780 h 687856"/>
              <a:gd name="connsiteX5407" fmla="*/ 3697243 w 4103409"/>
              <a:gd name="connsiteY5407" fmla="*/ 25780 h 687856"/>
              <a:gd name="connsiteX5408" fmla="*/ 3697062 w 4103409"/>
              <a:gd name="connsiteY5408" fmla="*/ 26032 h 687856"/>
              <a:gd name="connsiteX5409" fmla="*/ 3697243 w 4103409"/>
              <a:gd name="connsiteY5409" fmla="*/ 26032 h 687856"/>
              <a:gd name="connsiteX5410" fmla="*/ 3697062 w 4103409"/>
              <a:gd name="connsiteY5410" fmla="*/ 26283 h 687856"/>
              <a:gd name="connsiteX5411" fmla="*/ 3697243 w 4103409"/>
              <a:gd name="connsiteY5411" fmla="*/ 26283 h 687856"/>
              <a:gd name="connsiteX5412" fmla="*/ 3697062 w 4103409"/>
              <a:gd name="connsiteY5412" fmla="*/ 26535 h 687856"/>
              <a:gd name="connsiteX5413" fmla="*/ 3697243 w 4103409"/>
              <a:gd name="connsiteY5413" fmla="*/ 26535 h 687856"/>
              <a:gd name="connsiteX5414" fmla="*/ 3697062 w 4103409"/>
              <a:gd name="connsiteY5414" fmla="*/ 26786 h 687856"/>
              <a:gd name="connsiteX5415" fmla="*/ 3697243 w 4103409"/>
              <a:gd name="connsiteY5415" fmla="*/ 26786 h 687856"/>
              <a:gd name="connsiteX5416" fmla="*/ 3697062 w 4103409"/>
              <a:gd name="connsiteY5416" fmla="*/ 27038 h 687856"/>
              <a:gd name="connsiteX5417" fmla="*/ 3697243 w 4103409"/>
              <a:gd name="connsiteY5417" fmla="*/ 27038 h 687856"/>
              <a:gd name="connsiteX5418" fmla="*/ 3697062 w 4103409"/>
              <a:gd name="connsiteY5418" fmla="*/ 27289 h 687856"/>
              <a:gd name="connsiteX5419" fmla="*/ 3697243 w 4103409"/>
              <a:gd name="connsiteY5419" fmla="*/ 27289 h 687856"/>
              <a:gd name="connsiteX5420" fmla="*/ 3697062 w 4103409"/>
              <a:gd name="connsiteY5420" fmla="*/ 27541 h 687856"/>
              <a:gd name="connsiteX5421" fmla="*/ 3697243 w 4103409"/>
              <a:gd name="connsiteY5421" fmla="*/ 27541 h 687856"/>
              <a:gd name="connsiteX5422" fmla="*/ 3697062 w 4103409"/>
              <a:gd name="connsiteY5422" fmla="*/ 27793 h 687856"/>
              <a:gd name="connsiteX5423" fmla="*/ 3697243 w 4103409"/>
              <a:gd name="connsiteY5423" fmla="*/ 27793 h 687856"/>
              <a:gd name="connsiteX5424" fmla="*/ 3697062 w 4103409"/>
              <a:gd name="connsiteY5424" fmla="*/ 28044 h 687856"/>
              <a:gd name="connsiteX5425" fmla="*/ 3697243 w 4103409"/>
              <a:gd name="connsiteY5425" fmla="*/ 28044 h 687856"/>
              <a:gd name="connsiteX5426" fmla="*/ 3697062 w 4103409"/>
              <a:gd name="connsiteY5426" fmla="*/ 28296 h 687856"/>
              <a:gd name="connsiteX5427" fmla="*/ 3697243 w 4103409"/>
              <a:gd name="connsiteY5427" fmla="*/ 28296 h 687856"/>
              <a:gd name="connsiteX5428" fmla="*/ 3697062 w 4103409"/>
              <a:gd name="connsiteY5428" fmla="*/ 28547 h 687856"/>
              <a:gd name="connsiteX5429" fmla="*/ 3697243 w 4103409"/>
              <a:gd name="connsiteY5429" fmla="*/ 28547 h 687856"/>
              <a:gd name="connsiteX5430" fmla="*/ 3697062 w 4103409"/>
              <a:gd name="connsiteY5430" fmla="*/ 28799 h 687856"/>
              <a:gd name="connsiteX5431" fmla="*/ 3697243 w 4103409"/>
              <a:gd name="connsiteY5431" fmla="*/ 28799 h 687856"/>
              <a:gd name="connsiteX5432" fmla="*/ 3697062 w 4103409"/>
              <a:gd name="connsiteY5432" fmla="*/ 29050 h 687856"/>
              <a:gd name="connsiteX5433" fmla="*/ 3697243 w 4103409"/>
              <a:gd name="connsiteY5433" fmla="*/ 29050 h 687856"/>
              <a:gd name="connsiteX5434" fmla="*/ 3697062 w 4103409"/>
              <a:gd name="connsiteY5434" fmla="*/ 29302 h 687856"/>
              <a:gd name="connsiteX5435" fmla="*/ 3697243 w 4103409"/>
              <a:gd name="connsiteY5435" fmla="*/ 29302 h 687856"/>
              <a:gd name="connsiteX5436" fmla="*/ 3697062 w 4103409"/>
              <a:gd name="connsiteY5436" fmla="*/ 29553 h 687856"/>
              <a:gd name="connsiteX5437" fmla="*/ 3697243 w 4103409"/>
              <a:gd name="connsiteY5437" fmla="*/ 29553 h 687856"/>
              <a:gd name="connsiteX5438" fmla="*/ 3697062 w 4103409"/>
              <a:gd name="connsiteY5438" fmla="*/ 29805 h 687856"/>
              <a:gd name="connsiteX5439" fmla="*/ 3697243 w 4103409"/>
              <a:gd name="connsiteY5439" fmla="*/ 29805 h 687856"/>
              <a:gd name="connsiteX5440" fmla="*/ 3697062 w 4103409"/>
              <a:gd name="connsiteY5440" fmla="*/ 30056 h 687856"/>
              <a:gd name="connsiteX5441" fmla="*/ 3697243 w 4103409"/>
              <a:gd name="connsiteY5441" fmla="*/ 30056 h 687856"/>
              <a:gd name="connsiteX5442" fmla="*/ 3697062 w 4103409"/>
              <a:gd name="connsiteY5442" fmla="*/ 30308 h 687856"/>
              <a:gd name="connsiteX5443" fmla="*/ 3697243 w 4103409"/>
              <a:gd name="connsiteY5443" fmla="*/ 30308 h 687856"/>
              <a:gd name="connsiteX5444" fmla="*/ 3697062 w 4103409"/>
              <a:gd name="connsiteY5444" fmla="*/ 30559 h 687856"/>
              <a:gd name="connsiteX5445" fmla="*/ 3697243 w 4103409"/>
              <a:gd name="connsiteY5445" fmla="*/ 30559 h 687856"/>
              <a:gd name="connsiteX5446" fmla="*/ 3697062 w 4103409"/>
              <a:gd name="connsiteY5446" fmla="*/ 30811 h 687856"/>
              <a:gd name="connsiteX5447" fmla="*/ 3697243 w 4103409"/>
              <a:gd name="connsiteY5447" fmla="*/ 30811 h 687856"/>
              <a:gd name="connsiteX5448" fmla="*/ 3589199 w 4103409"/>
              <a:gd name="connsiteY5448" fmla="*/ 180751 h 687856"/>
              <a:gd name="connsiteX5449" fmla="*/ 3940139 w 4103409"/>
              <a:gd name="connsiteY5449" fmla="*/ 180751 h 687856"/>
              <a:gd name="connsiteX5450" fmla="*/ 3900536 w 4103409"/>
              <a:gd name="connsiteY5450" fmla="*/ 89252 h 687856"/>
              <a:gd name="connsiteX5451" fmla="*/ 3889263 w 4103409"/>
              <a:gd name="connsiteY5451" fmla="*/ 67546 h 687856"/>
              <a:gd name="connsiteX5452" fmla="*/ 3889394 w 4103409"/>
              <a:gd name="connsiteY5452" fmla="*/ 67546 h 687856"/>
              <a:gd name="connsiteX5453" fmla="*/ 3889263 w 4103409"/>
              <a:gd name="connsiteY5453" fmla="*/ 67294 h 687856"/>
              <a:gd name="connsiteX5454" fmla="*/ 3889394 w 4103409"/>
              <a:gd name="connsiteY5454" fmla="*/ 67294 h 687856"/>
              <a:gd name="connsiteX5455" fmla="*/ 3889263 w 4103409"/>
              <a:gd name="connsiteY5455" fmla="*/ 67043 h 687856"/>
              <a:gd name="connsiteX5456" fmla="*/ 3889394 w 4103409"/>
              <a:gd name="connsiteY5456" fmla="*/ 67043 h 687856"/>
              <a:gd name="connsiteX5457" fmla="*/ 3889263 w 4103409"/>
              <a:gd name="connsiteY5457" fmla="*/ 66791 h 687856"/>
              <a:gd name="connsiteX5458" fmla="*/ 3889394 w 4103409"/>
              <a:gd name="connsiteY5458" fmla="*/ 66791 h 687856"/>
              <a:gd name="connsiteX5459" fmla="*/ 3889263 w 4103409"/>
              <a:gd name="connsiteY5459" fmla="*/ 66540 h 687856"/>
              <a:gd name="connsiteX5460" fmla="*/ 3889394 w 4103409"/>
              <a:gd name="connsiteY5460" fmla="*/ 66540 h 687856"/>
              <a:gd name="connsiteX5461" fmla="*/ 3889263 w 4103409"/>
              <a:gd name="connsiteY5461" fmla="*/ 66288 h 687856"/>
              <a:gd name="connsiteX5462" fmla="*/ 3889394 w 4103409"/>
              <a:gd name="connsiteY5462" fmla="*/ 66288 h 687856"/>
              <a:gd name="connsiteX5463" fmla="*/ 3889263 w 4103409"/>
              <a:gd name="connsiteY5463" fmla="*/ 66037 h 687856"/>
              <a:gd name="connsiteX5464" fmla="*/ 3889394 w 4103409"/>
              <a:gd name="connsiteY5464" fmla="*/ 66037 h 687856"/>
              <a:gd name="connsiteX5465" fmla="*/ 3889263 w 4103409"/>
              <a:gd name="connsiteY5465" fmla="*/ 65785 h 687856"/>
              <a:gd name="connsiteX5466" fmla="*/ 3889394 w 4103409"/>
              <a:gd name="connsiteY5466" fmla="*/ 65785 h 687856"/>
              <a:gd name="connsiteX5467" fmla="*/ 3889263 w 4103409"/>
              <a:gd name="connsiteY5467" fmla="*/ 65534 h 687856"/>
              <a:gd name="connsiteX5468" fmla="*/ 3889394 w 4103409"/>
              <a:gd name="connsiteY5468" fmla="*/ 65534 h 687856"/>
              <a:gd name="connsiteX5469" fmla="*/ 3889263 w 4103409"/>
              <a:gd name="connsiteY5469" fmla="*/ 65282 h 687856"/>
              <a:gd name="connsiteX5470" fmla="*/ 3889394 w 4103409"/>
              <a:gd name="connsiteY5470" fmla="*/ 65282 h 687856"/>
              <a:gd name="connsiteX5471" fmla="*/ 3889263 w 4103409"/>
              <a:gd name="connsiteY5471" fmla="*/ 65031 h 687856"/>
              <a:gd name="connsiteX5472" fmla="*/ 3889394 w 4103409"/>
              <a:gd name="connsiteY5472" fmla="*/ 65031 h 687856"/>
              <a:gd name="connsiteX5473" fmla="*/ 3889263 w 4103409"/>
              <a:gd name="connsiteY5473" fmla="*/ 64779 h 687856"/>
              <a:gd name="connsiteX5474" fmla="*/ 3889394 w 4103409"/>
              <a:gd name="connsiteY5474" fmla="*/ 64779 h 687856"/>
              <a:gd name="connsiteX5475" fmla="*/ 3889263 w 4103409"/>
              <a:gd name="connsiteY5475" fmla="*/ 64528 h 687856"/>
              <a:gd name="connsiteX5476" fmla="*/ 3889394 w 4103409"/>
              <a:gd name="connsiteY5476" fmla="*/ 64528 h 687856"/>
              <a:gd name="connsiteX5477" fmla="*/ 3889263 w 4103409"/>
              <a:gd name="connsiteY5477" fmla="*/ 64276 h 687856"/>
              <a:gd name="connsiteX5478" fmla="*/ 3889394 w 4103409"/>
              <a:gd name="connsiteY5478" fmla="*/ 64276 h 687856"/>
              <a:gd name="connsiteX5479" fmla="*/ 3889263 w 4103409"/>
              <a:gd name="connsiteY5479" fmla="*/ 64024 h 687856"/>
              <a:gd name="connsiteX5480" fmla="*/ 3889394 w 4103409"/>
              <a:gd name="connsiteY5480" fmla="*/ 64024 h 687856"/>
              <a:gd name="connsiteX5481" fmla="*/ 3889263 w 4103409"/>
              <a:gd name="connsiteY5481" fmla="*/ 63773 h 687856"/>
              <a:gd name="connsiteX5482" fmla="*/ 3889394 w 4103409"/>
              <a:gd name="connsiteY5482" fmla="*/ 63773 h 687856"/>
              <a:gd name="connsiteX5483" fmla="*/ 3889263 w 4103409"/>
              <a:gd name="connsiteY5483" fmla="*/ 63521 h 687856"/>
              <a:gd name="connsiteX5484" fmla="*/ 3889394 w 4103409"/>
              <a:gd name="connsiteY5484" fmla="*/ 63521 h 687856"/>
              <a:gd name="connsiteX5485" fmla="*/ 3889263 w 4103409"/>
              <a:gd name="connsiteY5485" fmla="*/ 63270 h 687856"/>
              <a:gd name="connsiteX5486" fmla="*/ 3889394 w 4103409"/>
              <a:gd name="connsiteY5486" fmla="*/ 63270 h 687856"/>
              <a:gd name="connsiteX5487" fmla="*/ 3889263 w 4103409"/>
              <a:gd name="connsiteY5487" fmla="*/ 63018 h 687856"/>
              <a:gd name="connsiteX5488" fmla="*/ 3889394 w 4103409"/>
              <a:gd name="connsiteY5488" fmla="*/ 63018 h 687856"/>
              <a:gd name="connsiteX5489" fmla="*/ 3889263 w 4103409"/>
              <a:gd name="connsiteY5489" fmla="*/ 62767 h 687856"/>
              <a:gd name="connsiteX5490" fmla="*/ 3889394 w 4103409"/>
              <a:gd name="connsiteY5490" fmla="*/ 62767 h 687856"/>
              <a:gd name="connsiteX5491" fmla="*/ 3889263 w 4103409"/>
              <a:gd name="connsiteY5491" fmla="*/ 62515 h 687856"/>
              <a:gd name="connsiteX5492" fmla="*/ 3889394 w 4103409"/>
              <a:gd name="connsiteY5492" fmla="*/ 62515 h 687856"/>
              <a:gd name="connsiteX5493" fmla="*/ 3889263 w 4103409"/>
              <a:gd name="connsiteY5493" fmla="*/ 62264 h 687856"/>
              <a:gd name="connsiteX5494" fmla="*/ 3889394 w 4103409"/>
              <a:gd name="connsiteY5494" fmla="*/ 62264 h 687856"/>
              <a:gd name="connsiteX5495" fmla="*/ 3889263 w 4103409"/>
              <a:gd name="connsiteY5495" fmla="*/ 62012 h 687856"/>
              <a:gd name="connsiteX5496" fmla="*/ 3889394 w 4103409"/>
              <a:gd name="connsiteY5496" fmla="*/ 62012 h 687856"/>
              <a:gd name="connsiteX5497" fmla="*/ 3889263 w 4103409"/>
              <a:gd name="connsiteY5497" fmla="*/ 61760 h 687856"/>
              <a:gd name="connsiteX5498" fmla="*/ 3889394 w 4103409"/>
              <a:gd name="connsiteY5498" fmla="*/ 61760 h 687856"/>
              <a:gd name="connsiteX5499" fmla="*/ 3889263 w 4103409"/>
              <a:gd name="connsiteY5499" fmla="*/ 61509 h 687856"/>
              <a:gd name="connsiteX5500" fmla="*/ 3889394 w 4103409"/>
              <a:gd name="connsiteY5500" fmla="*/ 61509 h 687856"/>
              <a:gd name="connsiteX5501" fmla="*/ 3889263 w 4103409"/>
              <a:gd name="connsiteY5501" fmla="*/ 61257 h 687856"/>
              <a:gd name="connsiteX5502" fmla="*/ 3889394 w 4103409"/>
              <a:gd name="connsiteY5502" fmla="*/ 61257 h 687856"/>
              <a:gd name="connsiteX5503" fmla="*/ 3889263 w 4103409"/>
              <a:gd name="connsiteY5503" fmla="*/ 61006 h 687856"/>
              <a:gd name="connsiteX5504" fmla="*/ 3889394 w 4103409"/>
              <a:gd name="connsiteY5504" fmla="*/ 61006 h 687856"/>
              <a:gd name="connsiteX5505" fmla="*/ 3889263 w 4103409"/>
              <a:gd name="connsiteY5505" fmla="*/ 60754 h 687856"/>
              <a:gd name="connsiteX5506" fmla="*/ 3889394 w 4103409"/>
              <a:gd name="connsiteY5506" fmla="*/ 60754 h 687856"/>
              <a:gd name="connsiteX5507" fmla="*/ 3889263 w 4103409"/>
              <a:gd name="connsiteY5507" fmla="*/ 60503 h 687856"/>
              <a:gd name="connsiteX5508" fmla="*/ 3889394 w 4103409"/>
              <a:gd name="connsiteY5508" fmla="*/ 60503 h 687856"/>
              <a:gd name="connsiteX5509" fmla="*/ 3889263 w 4103409"/>
              <a:gd name="connsiteY5509" fmla="*/ 60251 h 687856"/>
              <a:gd name="connsiteX5510" fmla="*/ 3889394 w 4103409"/>
              <a:gd name="connsiteY5510" fmla="*/ 60251 h 687856"/>
              <a:gd name="connsiteX5511" fmla="*/ 3889263 w 4103409"/>
              <a:gd name="connsiteY5511" fmla="*/ 60000 h 687856"/>
              <a:gd name="connsiteX5512" fmla="*/ 3889394 w 4103409"/>
              <a:gd name="connsiteY5512" fmla="*/ 60000 h 687856"/>
              <a:gd name="connsiteX5513" fmla="*/ 3889263 w 4103409"/>
              <a:gd name="connsiteY5513" fmla="*/ 59748 h 687856"/>
              <a:gd name="connsiteX5514" fmla="*/ 3889394 w 4103409"/>
              <a:gd name="connsiteY5514" fmla="*/ 59748 h 687856"/>
              <a:gd name="connsiteX5515" fmla="*/ 3889263 w 4103409"/>
              <a:gd name="connsiteY5515" fmla="*/ 59497 h 687856"/>
              <a:gd name="connsiteX5516" fmla="*/ 3889394 w 4103409"/>
              <a:gd name="connsiteY5516" fmla="*/ 59497 h 687856"/>
              <a:gd name="connsiteX5517" fmla="*/ 3889263 w 4103409"/>
              <a:gd name="connsiteY5517" fmla="*/ 59245 h 687856"/>
              <a:gd name="connsiteX5518" fmla="*/ 3889394 w 4103409"/>
              <a:gd name="connsiteY5518" fmla="*/ 59245 h 687856"/>
              <a:gd name="connsiteX5519" fmla="*/ 3889263 w 4103409"/>
              <a:gd name="connsiteY5519" fmla="*/ 58994 h 687856"/>
              <a:gd name="connsiteX5520" fmla="*/ 3889394 w 4103409"/>
              <a:gd name="connsiteY5520" fmla="*/ 58994 h 687856"/>
              <a:gd name="connsiteX5521" fmla="*/ 3889263 w 4103409"/>
              <a:gd name="connsiteY5521" fmla="*/ 58742 h 687856"/>
              <a:gd name="connsiteX5522" fmla="*/ 3889394 w 4103409"/>
              <a:gd name="connsiteY5522" fmla="*/ 58742 h 687856"/>
              <a:gd name="connsiteX5523" fmla="*/ 3889263 w 4103409"/>
              <a:gd name="connsiteY5523" fmla="*/ 58491 h 687856"/>
              <a:gd name="connsiteX5524" fmla="*/ 3889394 w 4103409"/>
              <a:gd name="connsiteY5524" fmla="*/ 58491 h 687856"/>
              <a:gd name="connsiteX5525" fmla="*/ 3889263 w 4103409"/>
              <a:gd name="connsiteY5525" fmla="*/ 58239 h 687856"/>
              <a:gd name="connsiteX5526" fmla="*/ 3889394 w 4103409"/>
              <a:gd name="connsiteY5526" fmla="*/ 58239 h 687856"/>
              <a:gd name="connsiteX5527" fmla="*/ 3889263 w 4103409"/>
              <a:gd name="connsiteY5527" fmla="*/ 57987 h 687856"/>
              <a:gd name="connsiteX5528" fmla="*/ 3889394 w 4103409"/>
              <a:gd name="connsiteY5528" fmla="*/ 57987 h 687856"/>
              <a:gd name="connsiteX5529" fmla="*/ 3889263 w 4103409"/>
              <a:gd name="connsiteY5529" fmla="*/ 57736 h 687856"/>
              <a:gd name="connsiteX5530" fmla="*/ 3889394 w 4103409"/>
              <a:gd name="connsiteY5530" fmla="*/ 57736 h 687856"/>
              <a:gd name="connsiteX5531" fmla="*/ 3889263 w 4103409"/>
              <a:gd name="connsiteY5531" fmla="*/ 57484 h 687856"/>
              <a:gd name="connsiteX5532" fmla="*/ 3889394 w 4103409"/>
              <a:gd name="connsiteY5532" fmla="*/ 57484 h 687856"/>
              <a:gd name="connsiteX5533" fmla="*/ 3889263 w 4103409"/>
              <a:gd name="connsiteY5533" fmla="*/ 57233 h 687856"/>
              <a:gd name="connsiteX5534" fmla="*/ 3889394 w 4103409"/>
              <a:gd name="connsiteY5534" fmla="*/ 57233 h 687856"/>
              <a:gd name="connsiteX5535" fmla="*/ 3889263 w 4103409"/>
              <a:gd name="connsiteY5535" fmla="*/ 56981 h 687856"/>
              <a:gd name="connsiteX5536" fmla="*/ 3889394 w 4103409"/>
              <a:gd name="connsiteY5536" fmla="*/ 56981 h 687856"/>
              <a:gd name="connsiteX5537" fmla="*/ 3889263 w 4103409"/>
              <a:gd name="connsiteY5537" fmla="*/ 56730 h 687856"/>
              <a:gd name="connsiteX5538" fmla="*/ 3889394 w 4103409"/>
              <a:gd name="connsiteY5538" fmla="*/ 56730 h 687856"/>
              <a:gd name="connsiteX5539" fmla="*/ 3889263 w 4103409"/>
              <a:gd name="connsiteY5539" fmla="*/ 56478 h 687856"/>
              <a:gd name="connsiteX5540" fmla="*/ 3889394 w 4103409"/>
              <a:gd name="connsiteY5540" fmla="*/ 56478 h 687856"/>
              <a:gd name="connsiteX5541" fmla="*/ 3889263 w 4103409"/>
              <a:gd name="connsiteY5541" fmla="*/ 56227 h 687856"/>
              <a:gd name="connsiteX5542" fmla="*/ 3889394 w 4103409"/>
              <a:gd name="connsiteY5542" fmla="*/ 56227 h 687856"/>
              <a:gd name="connsiteX5543" fmla="*/ 3889263 w 4103409"/>
              <a:gd name="connsiteY5543" fmla="*/ 55975 h 687856"/>
              <a:gd name="connsiteX5544" fmla="*/ 3889394 w 4103409"/>
              <a:gd name="connsiteY5544" fmla="*/ 55975 h 687856"/>
              <a:gd name="connsiteX5545" fmla="*/ 3889263 w 4103409"/>
              <a:gd name="connsiteY5545" fmla="*/ 55723 h 687856"/>
              <a:gd name="connsiteX5546" fmla="*/ 3889394 w 4103409"/>
              <a:gd name="connsiteY5546" fmla="*/ 55723 h 687856"/>
              <a:gd name="connsiteX5547" fmla="*/ 3889263 w 4103409"/>
              <a:gd name="connsiteY5547" fmla="*/ 55472 h 687856"/>
              <a:gd name="connsiteX5548" fmla="*/ 3889394 w 4103409"/>
              <a:gd name="connsiteY5548" fmla="*/ 55472 h 687856"/>
              <a:gd name="connsiteX5549" fmla="*/ 3889263 w 4103409"/>
              <a:gd name="connsiteY5549" fmla="*/ 55220 h 687856"/>
              <a:gd name="connsiteX5550" fmla="*/ 3889394 w 4103409"/>
              <a:gd name="connsiteY5550" fmla="*/ 55220 h 687856"/>
              <a:gd name="connsiteX5551" fmla="*/ 3889263 w 4103409"/>
              <a:gd name="connsiteY5551" fmla="*/ 54969 h 687856"/>
              <a:gd name="connsiteX5552" fmla="*/ 3889394 w 4103409"/>
              <a:gd name="connsiteY5552" fmla="*/ 54969 h 687856"/>
              <a:gd name="connsiteX5553" fmla="*/ 3889263 w 4103409"/>
              <a:gd name="connsiteY5553" fmla="*/ 54717 h 687856"/>
              <a:gd name="connsiteX5554" fmla="*/ 3889394 w 4103409"/>
              <a:gd name="connsiteY5554" fmla="*/ 54717 h 687856"/>
              <a:gd name="connsiteX5555" fmla="*/ 3889263 w 4103409"/>
              <a:gd name="connsiteY5555" fmla="*/ 54466 h 687856"/>
              <a:gd name="connsiteX5556" fmla="*/ 3889394 w 4103409"/>
              <a:gd name="connsiteY5556" fmla="*/ 54466 h 687856"/>
              <a:gd name="connsiteX5557" fmla="*/ 3889263 w 4103409"/>
              <a:gd name="connsiteY5557" fmla="*/ 54214 h 687856"/>
              <a:gd name="connsiteX5558" fmla="*/ 3889394 w 4103409"/>
              <a:gd name="connsiteY5558" fmla="*/ 54214 h 687856"/>
              <a:gd name="connsiteX5559" fmla="*/ 3889263 w 4103409"/>
              <a:gd name="connsiteY5559" fmla="*/ 53963 h 687856"/>
              <a:gd name="connsiteX5560" fmla="*/ 3889394 w 4103409"/>
              <a:gd name="connsiteY5560" fmla="*/ 53963 h 687856"/>
              <a:gd name="connsiteX5561" fmla="*/ 3889263 w 4103409"/>
              <a:gd name="connsiteY5561" fmla="*/ 53711 h 687856"/>
              <a:gd name="connsiteX5562" fmla="*/ 3889394 w 4103409"/>
              <a:gd name="connsiteY5562" fmla="*/ 53711 h 687856"/>
              <a:gd name="connsiteX5563" fmla="*/ 3889263 w 4103409"/>
              <a:gd name="connsiteY5563" fmla="*/ 53460 h 687856"/>
              <a:gd name="connsiteX5564" fmla="*/ 3889394 w 4103409"/>
              <a:gd name="connsiteY5564" fmla="*/ 53460 h 687856"/>
              <a:gd name="connsiteX5565" fmla="*/ 3889263 w 4103409"/>
              <a:gd name="connsiteY5565" fmla="*/ 53208 h 687856"/>
              <a:gd name="connsiteX5566" fmla="*/ 3889394 w 4103409"/>
              <a:gd name="connsiteY5566" fmla="*/ 53208 h 687856"/>
              <a:gd name="connsiteX5567" fmla="*/ 3889263 w 4103409"/>
              <a:gd name="connsiteY5567" fmla="*/ 52957 h 687856"/>
              <a:gd name="connsiteX5568" fmla="*/ 3889394 w 4103409"/>
              <a:gd name="connsiteY5568" fmla="*/ 52957 h 687856"/>
              <a:gd name="connsiteX5569" fmla="*/ 3889263 w 4103409"/>
              <a:gd name="connsiteY5569" fmla="*/ 52705 h 687856"/>
              <a:gd name="connsiteX5570" fmla="*/ 3889394 w 4103409"/>
              <a:gd name="connsiteY5570" fmla="*/ 52705 h 687856"/>
              <a:gd name="connsiteX5571" fmla="*/ 3889263 w 4103409"/>
              <a:gd name="connsiteY5571" fmla="*/ 52454 h 687856"/>
              <a:gd name="connsiteX5572" fmla="*/ 3889394 w 4103409"/>
              <a:gd name="connsiteY5572" fmla="*/ 52454 h 687856"/>
              <a:gd name="connsiteX5573" fmla="*/ 3889263 w 4103409"/>
              <a:gd name="connsiteY5573" fmla="*/ 52202 h 687856"/>
              <a:gd name="connsiteX5574" fmla="*/ 3889394 w 4103409"/>
              <a:gd name="connsiteY5574" fmla="*/ 52202 h 687856"/>
              <a:gd name="connsiteX5575" fmla="*/ 3889263 w 4103409"/>
              <a:gd name="connsiteY5575" fmla="*/ 51950 h 687856"/>
              <a:gd name="connsiteX5576" fmla="*/ 3889394 w 4103409"/>
              <a:gd name="connsiteY5576" fmla="*/ 51950 h 687856"/>
              <a:gd name="connsiteX5577" fmla="*/ 3889263 w 4103409"/>
              <a:gd name="connsiteY5577" fmla="*/ 51699 h 687856"/>
              <a:gd name="connsiteX5578" fmla="*/ 3889394 w 4103409"/>
              <a:gd name="connsiteY5578" fmla="*/ 51699 h 687856"/>
              <a:gd name="connsiteX5579" fmla="*/ 3889263 w 4103409"/>
              <a:gd name="connsiteY5579" fmla="*/ 51447 h 687856"/>
              <a:gd name="connsiteX5580" fmla="*/ 3889394 w 4103409"/>
              <a:gd name="connsiteY5580" fmla="*/ 51447 h 687856"/>
              <a:gd name="connsiteX5581" fmla="*/ 3889263 w 4103409"/>
              <a:gd name="connsiteY5581" fmla="*/ 51196 h 687856"/>
              <a:gd name="connsiteX5582" fmla="*/ 3889394 w 4103409"/>
              <a:gd name="connsiteY5582" fmla="*/ 51196 h 687856"/>
              <a:gd name="connsiteX5583" fmla="*/ 3889263 w 4103409"/>
              <a:gd name="connsiteY5583" fmla="*/ 50944 h 687856"/>
              <a:gd name="connsiteX5584" fmla="*/ 3889394 w 4103409"/>
              <a:gd name="connsiteY5584" fmla="*/ 50944 h 687856"/>
              <a:gd name="connsiteX5585" fmla="*/ 3889263 w 4103409"/>
              <a:gd name="connsiteY5585" fmla="*/ 50693 h 687856"/>
              <a:gd name="connsiteX5586" fmla="*/ 3889394 w 4103409"/>
              <a:gd name="connsiteY5586" fmla="*/ 50693 h 687856"/>
              <a:gd name="connsiteX5587" fmla="*/ 3889263 w 4103409"/>
              <a:gd name="connsiteY5587" fmla="*/ 50441 h 687856"/>
              <a:gd name="connsiteX5588" fmla="*/ 3889394 w 4103409"/>
              <a:gd name="connsiteY5588" fmla="*/ 50441 h 687856"/>
              <a:gd name="connsiteX5589" fmla="*/ 3889263 w 4103409"/>
              <a:gd name="connsiteY5589" fmla="*/ 50189 h 687856"/>
              <a:gd name="connsiteX5590" fmla="*/ 3889394 w 4103409"/>
              <a:gd name="connsiteY5590" fmla="*/ 50189 h 687856"/>
              <a:gd name="connsiteX5591" fmla="*/ 3889263 w 4103409"/>
              <a:gd name="connsiteY5591" fmla="*/ 49938 h 687856"/>
              <a:gd name="connsiteX5592" fmla="*/ 3889394 w 4103409"/>
              <a:gd name="connsiteY5592" fmla="*/ 49938 h 687856"/>
              <a:gd name="connsiteX5593" fmla="*/ 3889263 w 4103409"/>
              <a:gd name="connsiteY5593" fmla="*/ 49686 h 687856"/>
              <a:gd name="connsiteX5594" fmla="*/ 3889394 w 4103409"/>
              <a:gd name="connsiteY5594" fmla="*/ 49686 h 687856"/>
              <a:gd name="connsiteX5595" fmla="*/ 3889263 w 4103409"/>
              <a:gd name="connsiteY5595" fmla="*/ 49435 h 687856"/>
              <a:gd name="connsiteX5596" fmla="*/ 3889394 w 4103409"/>
              <a:gd name="connsiteY5596" fmla="*/ 49435 h 687856"/>
              <a:gd name="connsiteX5597" fmla="*/ 3889263 w 4103409"/>
              <a:gd name="connsiteY5597" fmla="*/ 49183 h 687856"/>
              <a:gd name="connsiteX5598" fmla="*/ 3889394 w 4103409"/>
              <a:gd name="connsiteY5598" fmla="*/ 49183 h 687856"/>
              <a:gd name="connsiteX5599" fmla="*/ 3889263 w 4103409"/>
              <a:gd name="connsiteY5599" fmla="*/ 48932 h 687856"/>
              <a:gd name="connsiteX5600" fmla="*/ 3889394 w 4103409"/>
              <a:gd name="connsiteY5600" fmla="*/ 48932 h 687856"/>
              <a:gd name="connsiteX5601" fmla="*/ 3889263 w 4103409"/>
              <a:gd name="connsiteY5601" fmla="*/ 48680 h 687856"/>
              <a:gd name="connsiteX5602" fmla="*/ 3889394 w 4103409"/>
              <a:gd name="connsiteY5602" fmla="*/ 48680 h 687856"/>
              <a:gd name="connsiteX5603" fmla="*/ 3889263 w 4103409"/>
              <a:gd name="connsiteY5603" fmla="*/ 48429 h 687856"/>
              <a:gd name="connsiteX5604" fmla="*/ 3889394 w 4103409"/>
              <a:gd name="connsiteY5604" fmla="*/ 48429 h 687856"/>
              <a:gd name="connsiteX5605" fmla="*/ 3889263 w 4103409"/>
              <a:gd name="connsiteY5605" fmla="*/ 48177 h 687856"/>
              <a:gd name="connsiteX5606" fmla="*/ 3889394 w 4103409"/>
              <a:gd name="connsiteY5606" fmla="*/ 48177 h 687856"/>
              <a:gd name="connsiteX5607" fmla="*/ 3889263 w 4103409"/>
              <a:gd name="connsiteY5607" fmla="*/ 47926 h 687856"/>
              <a:gd name="connsiteX5608" fmla="*/ 3889394 w 4103409"/>
              <a:gd name="connsiteY5608" fmla="*/ 47926 h 687856"/>
              <a:gd name="connsiteX5609" fmla="*/ 3889263 w 4103409"/>
              <a:gd name="connsiteY5609" fmla="*/ 47674 h 687856"/>
              <a:gd name="connsiteX5610" fmla="*/ 3889394 w 4103409"/>
              <a:gd name="connsiteY5610" fmla="*/ 47674 h 687856"/>
              <a:gd name="connsiteX5611" fmla="*/ 3889263 w 4103409"/>
              <a:gd name="connsiteY5611" fmla="*/ 47423 h 687856"/>
              <a:gd name="connsiteX5612" fmla="*/ 3889394 w 4103409"/>
              <a:gd name="connsiteY5612" fmla="*/ 47423 h 687856"/>
              <a:gd name="connsiteX5613" fmla="*/ 3889263 w 4103409"/>
              <a:gd name="connsiteY5613" fmla="*/ 47171 h 687856"/>
              <a:gd name="connsiteX5614" fmla="*/ 4022427 w 4103409"/>
              <a:gd name="connsiteY5614" fmla="*/ 47171 h 687856"/>
              <a:gd name="connsiteX5615" fmla="*/ 4103409 w 4103409"/>
              <a:gd name="connsiteY5615" fmla="*/ 255472 h 687856"/>
              <a:gd name="connsiteX5616" fmla="*/ 4103311 w 4103409"/>
              <a:gd name="connsiteY5616" fmla="*/ 255472 h 687856"/>
              <a:gd name="connsiteX5617" fmla="*/ 4103409 w 4103409"/>
              <a:gd name="connsiteY5617" fmla="*/ 255724 h 687856"/>
              <a:gd name="connsiteX5618" fmla="*/ 4103312 w 4103409"/>
              <a:gd name="connsiteY5618" fmla="*/ 255724 h 687856"/>
              <a:gd name="connsiteX5619" fmla="*/ 4103409 w 4103409"/>
              <a:gd name="connsiteY5619" fmla="*/ 255975 h 687856"/>
              <a:gd name="connsiteX5620" fmla="*/ 4103311 w 4103409"/>
              <a:gd name="connsiteY5620" fmla="*/ 255975 h 687856"/>
              <a:gd name="connsiteX5621" fmla="*/ 4103409 w 4103409"/>
              <a:gd name="connsiteY5621" fmla="*/ 256227 h 687856"/>
              <a:gd name="connsiteX5622" fmla="*/ 4103312 w 4103409"/>
              <a:gd name="connsiteY5622" fmla="*/ 256227 h 687856"/>
              <a:gd name="connsiteX5623" fmla="*/ 4103409 w 4103409"/>
              <a:gd name="connsiteY5623" fmla="*/ 256478 h 687856"/>
              <a:gd name="connsiteX5624" fmla="*/ 4103311 w 4103409"/>
              <a:gd name="connsiteY5624" fmla="*/ 256478 h 687856"/>
              <a:gd name="connsiteX5625" fmla="*/ 4103409 w 4103409"/>
              <a:gd name="connsiteY5625" fmla="*/ 256730 h 687856"/>
              <a:gd name="connsiteX5626" fmla="*/ 4103312 w 4103409"/>
              <a:gd name="connsiteY5626" fmla="*/ 256730 h 687856"/>
              <a:gd name="connsiteX5627" fmla="*/ 4103409 w 4103409"/>
              <a:gd name="connsiteY5627" fmla="*/ 256981 h 687856"/>
              <a:gd name="connsiteX5628" fmla="*/ 4103311 w 4103409"/>
              <a:gd name="connsiteY5628" fmla="*/ 256981 h 687856"/>
              <a:gd name="connsiteX5629" fmla="*/ 4103409 w 4103409"/>
              <a:gd name="connsiteY5629" fmla="*/ 257233 h 687856"/>
              <a:gd name="connsiteX5630" fmla="*/ 4103312 w 4103409"/>
              <a:gd name="connsiteY5630" fmla="*/ 257233 h 687856"/>
              <a:gd name="connsiteX5631" fmla="*/ 4103409 w 4103409"/>
              <a:gd name="connsiteY5631" fmla="*/ 257484 h 687856"/>
              <a:gd name="connsiteX5632" fmla="*/ 4103311 w 4103409"/>
              <a:gd name="connsiteY5632" fmla="*/ 257484 h 687856"/>
              <a:gd name="connsiteX5633" fmla="*/ 4103409 w 4103409"/>
              <a:gd name="connsiteY5633" fmla="*/ 257736 h 687856"/>
              <a:gd name="connsiteX5634" fmla="*/ 4103312 w 4103409"/>
              <a:gd name="connsiteY5634" fmla="*/ 257736 h 687856"/>
              <a:gd name="connsiteX5635" fmla="*/ 4103409 w 4103409"/>
              <a:gd name="connsiteY5635" fmla="*/ 257987 h 687856"/>
              <a:gd name="connsiteX5636" fmla="*/ 4103311 w 4103409"/>
              <a:gd name="connsiteY5636" fmla="*/ 257987 h 687856"/>
              <a:gd name="connsiteX5637" fmla="*/ 4103409 w 4103409"/>
              <a:gd name="connsiteY5637" fmla="*/ 258239 h 687856"/>
              <a:gd name="connsiteX5638" fmla="*/ 4103312 w 4103409"/>
              <a:gd name="connsiteY5638" fmla="*/ 258239 h 687856"/>
              <a:gd name="connsiteX5639" fmla="*/ 4103409 w 4103409"/>
              <a:gd name="connsiteY5639" fmla="*/ 258490 h 687856"/>
              <a:gd name="connsiteX5640" fmla="*/ 4103311 w 4103409"/>
              <a:gd name="connsiteY5640" fmla="*/ 258490 h 687856"/>
              <a:gd name="connsiteX5641" fmla="*/ 4103409 w 4103409"/>
              <a:gd name="connsiteY5641" fmla="*/ 258742 h 687856"/>
              <a:gd name="connsiteX5642" fmla="*/ 4103311 w 4103409"/>
              <a:gd name="connsiteY5642" fmla="*/ 258742 h 687856"/>
              <a:gd name="connsiteX5643" fmla="*/ 4103409 w 4103409"/>
              <a:gd name="connsiteY5643" fmla="*/ 258994 h 687856"/>
              <a:gd name="connsiteX5644" fmla="*/ 4103312 w 4103409"/>
              <a:gd name="connsiteY5644" fmla="*/ 258994 h 687856"/>
              <a:gd name="connsiteX5645" fmla="*/ 4103409 w 4103409"/>
              <a:gd name="connsiteY5645" fmla="*/ 259245 h 687856"/>
              <a:gd name="connsiteX5646" fmla="*/ 4103311 w 4103409"/>
              <a:gd name="connsiteY5646" fmla="*/ 259245 h 687856"/>
              <a:gd name="connsiteX5647" fmla="*/ 4103409 w 4103409"/>
              <a:gd name="connsiteY5647" fmla="*/ 259497 h 687856"/>
              <a:gd name="connsiteX5648" fmla="*/ 4103312 w 4103409"/>
              <a:gd name="connsiteY5648" fmla="*/ 259497 h 687856"/>
              <a:gd name="connsiteX5649" fmla="*/ 4103409 w 4103409"/>
              <a:gd name="connsiteY5649" fmla="*/ 259748 h 687856"/>
              <a:gd name="connsiteX5650" fmla="*/ 4103311 w 4103409"/>
              <a:gd name="connsiteY5650" fmla="*/ 259748 h 687856"/>
              <a:gd name="connsiteX5651" fmla="*/ 4103409 w 4103409"/>
              <a:gd name="connsiteY5651" fmla="*/ 260000 h 687856"/>
              <a:gd name="connsiteX5652" fmla="*/ 4103312 w 4103409"/>
              <a:gd name="connsiteY5652" fmla="*/ 260000 h 687856"/>
              <a:gd name="connsiteX5653" fmla="*/ 4103409 w 4103409"/>
              <a:gd name="connsiteY5653" fmla="*/ 260251 h 687856"/>
              <a:gd name="connsiteX5654" fmla="*/ 4103311 w 4103409"/>
              <a:gd name="connsiteY5654" fmla="*/ 260251 h 687856"/>
              <a:gd name="connsiteX5655" fmla="*/ 4103409 w 4103409"/>
              <a:gd name="connsiteY5655" fmla="*/ 260503 h 687856"/>
              <a:gd name="connsiteX5656" fmla="*/ 4103311 w 4103409"/>
              <a:gd name="connsiteY5656" fmla="*/ 260503 h 687856"/>
              <a:gd name="connsiteX5657" fmla="*/ 4103409 w 4103409"/>
              <a:gd name="connsiteY5657" fmla="*/ 260755 h 687856"/>
              <a:gd name="connsiteX5658" fmla="*/ 4103312 w 4103409"/>
              <a:gd name="connsiteY5658" fmla="*/ 260755 h 687856"/>
              <a:gd name="connsiteX5659" fmla="*/ 4103409 w 4103409"/>
              <a:gd name="connsiteY5659" fmla="*/ 261006 h 687856"/>
              <a:gd name="connsiteX5660" fmla="*/ 4103311 w 4103409"/>
              <a:gd name="connsiteY5660" fmla="*/ 261006 h 687856"/>
              <a:gd name="connsiteX5661" fmla="*/ 4103409 w 4103409"/>
              <a:gd name="connsiteY5661" fmla="*/ 261258 h 687856"/>
              <a:gd name="connsiteX5662" fmla="*/ 4103312 w 4103409"/>
              <a:gd name="connsiteY5662" fmla="*/ 261258 h 687856"/>
              <a:gd name="connsiteX5663" fmla="*/ 4103409 w 4103409"/>
              <a:gd name="connsiteY5663" fmla="*/ 261509 h 687856"/>
              <a:gd name="connsiteX5664" fmla="*/ 4103311 w 4103409"/>
              <a:gd name="connsiteY5664" fmla="*/ 261509 h 687856"/>
              <a:gd name="connsiteX5665" fmla="*/ 4103409 w 4103409"/>
              <a:gd name="connsiteY5665" fmla="*/ 261761 h 687856"/>
              <a:gd name="connsiteX5666" fmla="*/ 4103312 w 4103409"/>
              <a:gd name="connsiteY5666" fmla="*/ 261761 h 687856"/>
              <a:gd name="connsiteX5667" fmla="*/ 4103409 w 4103409"/>
              <a:gd name="connsiteY5667" fmla="*/ 262012 h 687856"/>
              <a:gd name="connsiteX5668" fmla="*/ 4103311 w 4103409"/>
              <a:gd name="connsiteY5668" fmla="*/ 262012 h 687856"/>
              <a:gd name="connsiteX5669" fmla="*/ 4103409 w 4103409"/>
              <a:gd name="connsiteY5669" fmla="*/ 262264 h 687856"/>
              <a:gd name="connsiteX5670" fmla="*/ 4103312 w 4103409"/>
              <a:gd name="connsiteY5670" fmla="*/ 262264 h 687856"/>
              <a:gd name="connsiteX5671" fmla="*/ 4103409 w 4103409"/>
              <a:gd name="connsiteY5671" fmla="*/ 262515 h 687856"/>
              <a:gd name="connsiteX5672" fmla="*/ 4103311 w 4103409"/>
              <a:gd name="connsiteY5672" fmla="*/ 262515 h 687856"/>
              <a:gd name="connsiteX5673" fmla="*/ 4103409 w 4103409"/>
              <a:gd name="connsiteY5673" fmla="*/ 262767 h 687856"/>
              <a:gd name="connsiteX5674" fmla="*/ 4103312 w 4103409"/>
              <a:gd name="connsiteY5674" fmla="*/ 262767 h 687856"/>
              <a:gd name="connsiteX5675" fmla="*/ 4103409 w 4103409"/>
              <a:gd name="connsiteY5675" fmla="*/ 263018 h 687856"/>
              <a:gd name="connsiteX5676" fmla="*/ 4103311 w 4103409"/>
              <a:gd name="connsiteY5676" fmla="*/ 263018 h 687856"/>
              <a:gd name="connsiteX5677" fmla="*/ 4103409 w 4103409"/>
              <a:gd name="connsiteY5677" fmla="*/ 263270 h 687856"/>
              <a:gd name="connsiteX5678" fmla="*/ 4103312 w 4103409"/>
              <a:gd name="connsiteY5678" fmla="*/ 263270 h 687856"/>
              <a:gd name="connsiteX5679" fmla="*/ 4103409 w 4103409"/>
              <a:gd name="connsiteY5679" fmla="*/ 263521 h 687856"/>
              <a:gd name="connsiteX5680" fmla="*/ 4103311 w 4103409"/>
              <a:gd name="connsiteY5680" fmla="*/ 263521 h 687856"/>
              <a:gd name="connsiteX5681" fmla="*/ 4103409 w 4103409"/>
              <a:gd name="connsiteY5681" fmla="*/ 263773 h 687856"/>
              <a:gd name="connsiteX5682" fmla="*/ 4103312 w 4103409"/>
              <a:gd name="connsiteY5682" fmla="*/ 263773 h 687856"/>
              <a:gd name="connsiteX5683" fmla="*/ 4103409 w 4103409"/>
              <a:gd name="connsiteY5683" fmla="*/ 264024 h 687856"/>
              <a:gd name="connsiteX5684" fmla="*/ 4103311 w 4103409"/>
              <a:gd name="connsiteY5684" fmla="*/ 264024 h 687856"/>
              <a:gd name="connsiteX5685" fmla="*/ 4103409 w 4103409"/>
              <a:gd name="connsiteY5685" fmla="*/ 264276 h 687856"/>
              <a:gd name="connsiteX5686" fmla="*/ 4103311 w 4103409"/>
              <a:gd name="connsiteY5686" fmla="*/ 264276 h 687856"/>
              <a:gd name="connsiteX5687" fmla="*/ 4103409 w 4103409"/>
              <a:gd name="connsiteY5687" fmla="*/ 264528 h 687856"/>
              <a:gd name="connsiteX5688" fmla="*/ 4103312 w 4103409"/>
              <a:gd name="connsiteY5688" fmla="*/ 264528 h 687856"/>
              <a:gd name="connsiteX5689" fmla="*/ 4103409 w 4103409"/>
              <a:gd name="connsiteY5689" fmla="*/ 264779 h 687856"/>
              <a:gd name="connsiteX5690" fmla="*/ 4103311 w 4103409"/>
              <a:gd name="connsiteY5690" fmla="*/ 264779 h 687856"/>
              <a:gd name="connsiteX5691" fmla="*/ 4103409 w 4103409"/>
              <a:gd name="connsiteY5691" fmla="*/ 265031 h 687856"/>
              <a:gd name="connsiteX5692" fmla="*/ 4103312 w 4103409"/>
              <a:gd name="connsiteY5692" fmla="*/ 265031 h 687856"/>
              <a:gd name="connsiteX5693" fmla="*/ 4103409 w 4103409"/>
              <a:gd name="connsiteY5693" fmla="*/ 265282 h 687856"/>
              <a:gd name="connsiteX5694" fmla="*/ 4103311 w 4103409"/>
              <a:gd name="connsiteY5694" fmla="*/ 265282 h 687856"/>
              <a:gd name="connsiteX5695" fmla="*/ 4103409 w 4103409"/>
              <a:gd name="connsiteY5695" fmla="*/ 265534 h 687856"/>
              <a:gd name="connsiteX5696" fmla="*/ 4103312 w 4103409"/>
              <a:gd name="connsiteY5696" fmla="*/ 265534 h 687856"/>
              <a:gd name="connsiteX5697" fmla="*/ 4103409 w 4103409"/>
              <a:gd name="connsiteY5697" fmla="*/ 265785 h 687856"/>
              <a:gd name="connsiteX5698" fmla="*/ 4103311 w 4103409"/>
              <a:gd name="connsiteY5698" fmla="*/ 265785 h 687856"/>
              <a:gd name="connsiteX5699" fmla="*/ 4103409 w 4103409"/>
              <a:gd name="connsiteY5699" fmla="*/ 266037 h 687856"/>
              <a:gd name="connsiteX5700" fmla="*/ 4103312 w 4103409"/>
              <a:gd name="connsiteY5700" fmla="*/ 266037 h 687856"/>
              <a:gd name="connsiteX5701" fmla="*/ 4103409 w 4103409"/>
              <a:gd name="connsiteY5701" fmla="*/ 266288 h 687856"/>
              <a:gd name="connsiteX5702" fmla="*/ 4103311 w 4103409"/>
              <a:gd name="connsiteY5702" fmla="*/ 266288 h 687856"/>
              <a:gd name="connsiteX5703" fmla="*/ 4103409 w 4103409"/>
              <a:gd name="connsiteY5703" fmla="*/ 266540 h 687856"/>
              <a:gd name="connsiteX5704" fmla="*/ 4103311 w 4103409"/>
              <a:gd name="connsiteY5704" fmla="*/ 266540 h 687856"/>
              <a:gd name="connsiteX5705" fmla="*/ 4103409 w 4103409"/>
              <a:gd name="connsiteY5705" fmla="*/ 266792 h 687856"/>
              <a:gd name="connsiteX5706" fmla="*/ 4103312 w 4103409"/>
              <a:gd name="connsiteY5706" fmla="*/ 266792 h 687856"/>
              <a:gd name="connsiteX5707" fmla="*/ 4103409 w 4103409"/>
              <a:gd name="connsiteY5707" fmla="*/ 267043 h 687856"/>
              <a:gd name="connsiteX5708" fmla="*/ 4103311 w 4103409"/>
              <a:gd name="connsiteY5708" fmla="*/ 267043 h 687856"/>
              <a:gd name="connsiteX5709" fmla="*/ 4103409 w 4103409"/>
              <a:gd name="connsiteY5709" fmla="*/ 267295 h 687856"/>
              <a:gd name="connsiteX5710" fmla="*/ 4103312 w 4103409"/>
              <a:gd name="connsiteY5710" fmla="*/ 267295 h 687856"/>
              <a:gd name="connsiteX5711" fmla="*/ 4103409 w 4103409"/>
              <a:gd name="connsiteY5711" fmla="*/ 267546 h 687856"/>
              <a:gd name="connsiteX5712" fmla="*/ 4103311 w 4103409"/>
              <a:gd name="connsiteY5712" fmla="*/ 267546 h 687856"/>
              <a:gd name="connsiteX5713" fmla="*/ 4103409 w 4103409"/>
              <a:gd name="connsiteY5713" fmla="*/ 267798 h 687856"/>
              <a:gd name="connsiteX5714" fmla="*/ 4103312 w 4103409"/>
              <a:gd name="connsiteY5714" fmla="*/ 267798 h 687856"/>
              <a:gd name="connsiteX5715" fmla="*/ 4103409 w 4103409"/>
              <a:gd name="connsiteY5715" fmla="*/ 268049 h 687856"/>
              <a:gd name="connsiteX5716" fmla="*/ 4103311 w 4103409"/>
              <a:gd name="connsiteY5716" fmla="*/ 268049 h 687856"/>
              <a:gd name="connsiteX5717" fmla="*/ 4103409 w 4103409"/>
              <a:gd name="connsiteY5717" fmla="*/ 268301 h 687856"/>
              <a:gd name="connsiteX5718" fmla="*/ 4103312 w 4103409"/>
              <a:gd name="connsiteY5718" fmla="*/ 268301 h 687856"/>
              <a:gd name="connsiteX5719" fmla="*/ 4103409 w 4103409"/>
              <a:gd name="connsiteY5719" fmla="*/ 268552 h 687856"/>
              <a:gd name="connsiteX5720" fmla="*/ 4103311 w 4103409"/>
              <a:gd name="connsiteY5720" fmla="*/ 268552 h 687856"/>
              <a:gd name="connsiteX5721" fmla="*/ 4103409 w 4103409"/>
              <a:gd name="connsiteY5721" fmla="*/ 268804 h 687856"/>
              <a:gd name="connsiteX5722" fmla="*/ 4103312 w 4103409"/>
              <a:gd name="connsiteY5722" fmla="*/ 268804 h 687856"/>
              <a:gd name="connsiteX5723" fmla="*/ 4103409 w 4103409"/>
              <a:gd name="connsiteY5723" fmla="*/ 269055 h 687856"/>
              <a:gd name="connsiteX5724" fmla="*/ 4103311 w 4103409"/>
              <a:gd name="connsiteY5724" fmla="*/ 269055 h 687856"/>
              <a:gd name="connsiteX5725" fmla="*/ 4103409 w 4103409"/>
              <a:gd name="connsiteY5725" fmla="*/ 269307 h 687856"/>
              <a:gd name="connsiteX5726" fmla="*/ 4103312 w 4103409"/>
              <a:gd name="connsiteY5726" fmla="*/ 269307 h 687856"/>
              <a:gd name="connsiteX5727" fmla="*/ 4103409 w 4103409"/>
              <a:gd name="connsiteY5727" fmla="*/ 269558 h 687856"/>
              <a:gd name="connsiteX5728" fmla="*/ 4103311 w 4103409"/>
              <a:gd name="connsiteY5728" fmla="*/ 269558 h 687856"/>
              <a:gd name="connsiteX5729" fmla="*/ 4103409 w 4103409"/>
              <a:gd name="connsiteY5729" fmla="*/ 269810 h 687856"/>
              <a:gd name="connsiteX5730" fmla="*/ 4103312 w 4103409"/>
              <a:gd name="connsiteY5730" fmla="*/ 269810 h 687856"/>
              <a:gd name="connsiteX5731" fmla="*/ 4103409 w 4103409"/>
              <a:gd name="connsiteY5731" fmla="*/ 270061 h 687856"/>
              <a:gd name="connsiteX5732" fmla="*/ 4103311 w 4103409"/>
              <a:gd name="connsiteY5732" fmla="*/ 270061 h 687856"/>
              <a:gd name="connsiteX5733" fmla="*/ 4103409 w 4103409"/>
              <a:gd name="connsiteY5733" fmla="*/ 270313 h 687856"/>
              <a:gd name="connsiteX5734" fmla="*/ 4103311 w 4103409"/>
              <a:gd name="connsiteY5734" fmla="*/ 270313 h 687856"/>
              <a:gd name="connsiteX5735" fmla="*/ 4103409 w 4103409"/>
              <a:gd name="connsiteY5735" fmla="*/ 270565 h 687856"/>
              <a:gd name="connsiteX5736" fmla="*/ 4103312 w 4103409"/>
              <a:gd name="connsiteY5736" fmla="*/ 270565 h 687856"/>
              <a:gd name="connsiteX5737" fmla="*/ 4103409 w 4103409"/>
              <a:gd name="connsiteY5737" fmla="*/ 270816 h 687856"/>
              <a:gd name="connsiteX5738" fmla="*/ 4103311 w 4103409"/>
              <a:gd name="connsiteY5738" fmla="*/ 270816 h 687856"/>
              <a:gd name="connsiteX5739" fmla="*/ 4103409 w 4103409"/>
              <a:gd name="connsiteY5739" fmla="*/ 271068 h 687856"/>
              <a:gd name="connsiteX5740" fmla="*/ 4103312 w 4103409"/>
              <a:gd name="connsiteY5740" fmla="*/ 271068 h 687856"/>
              <a:gd name="connsiteX5741" fmla="*/ 4103409 w 4103409"/>
              <a:gd name="connsiteY5741" fmla="*/ 271319 h 687856"/>
              <a:gd name="connsiteX5742" fmla="*/ 4103311 w 4103409"/>
              <a:gd name="connsiteY5742" fmla="*/ 271319 h 687856"/>
              <a:gd name="connsiteX5743" fmla="*/ 4103409 w 4103409"/>
              <a:gd name="connsiteY5743" fmla="*/ 271571 h 687856"/>
              <a:gd name="connsiteX5744" fmla="*/ 4103312 w 4103409"/>
              <a:gd name="connsiteY5744" fmla="*/ 271571 h 687856"/>
              <a:gd name="connsiteX5745" fmla="*/ 4103409 w 4103409"/>
              <a:gd name="connsiteY5745" fmla="*/ 271822 h 687856"/>
              <a:gd name="connsiteX5746" fmla="*/ 4103311 w 4103409"/>
              <a:gd name="connsiteY5746" fmla="*/ 271822 h 687856"/>
              <a:gd name="connsiteX5747" fmla="*/ 4103409 w 4103409"/>
              <a:gd name="connsiteY5747" fmla="*/ 272074 h 687856"/>
              <a:gd name="connsiteX5748" fmla="*/ 4103312 w 4103409"/>
              <a:gd name="connsiteY5748" fmla="*/ 272074 h 687856"/>
              <a:gd name="connsiteX5749" fmla="*/ 4103409 w 4103409"/>
              <a:gd name="connsiteY5749" fmla="*/ 272325 h 687856"/>
              <a:gd name="connsiteX5750" fmla="*/ 4103311 w 4103409"/>
              <a:gd name="connsiteY5750" fmla="*/ 272325 h 687856"/>
              <a:gd name="connsiteX5751" fmla="*/ 4103409 w 4103409"/>
              <a:gd name="connsiteY5751" fmla="*/ 272577 h 687856"/>
              <a:gd name="connsiteX5752" fmla="*/ 4103311 w 4103409"/>
              <a:gd name="connsiteY5752" fmla="*/ 272577 h 687856"/>
              <a:gd name="connsiteX5753" fmla="*/ 4103409 w 4103409"/>
              <a:gd name="connsiteY5753" fmla="*/ 272829 h 687856"/>
              <a:gd name="connsiteX5754" fmla="*/ 4103312 w 4103409"/>
              <a:gd name="connsiteY5754" fmla="*/ 272829 h 687856"/>
              <a:gd name="connsiteX5755" fmla="*/ 4103409 w 4103409"/>
              <a:gd name="connsiteY5755" fmla="*/ 273080 h 687856"/>
              <a:gd name="connsiteX5756" fmla="*/ 4103311 w 4103409"/>
              <a:gd name="connsiteY5756" fmla="*/ 273080 h 687856"/>
              <a:gd name="connsiteX5757" fmla="*/ 4103409 w 4103409"/>
              <a:gd name="connsiteY5757" fmla="*/ 273332 h 687856"/>
              <a:gd name="connsiteX5758" fmla="*/ 4103312 w 4103409"/>
              <a:gd name="connsiteY5758" fmla="*/ 273332 h 687856"/>
              <a:gd name="connsiteX5759" fmla="*/ 4103409 w 4103409"/>
              <a:gd name="connsiteY5759" fmla="*/ 273583 h 687856"/>
              <a:gd name="connsiteX5760" fmla="*/ 4103311 w 4103409"/>
              <a:gd name="connsiteY5760" fmla="*/ 273583 h 687856"/>
              <a:gd name="connsiteX5761" fmla="*/ 4103409 w 4103409"/>
              <a:gd name="connsiteY5761" fmla="*/ 273835 h 687856"/>
              <a:gd name="connsiteX5762" fmla="*/ 4103312 w 4103409"/>
              <a:gd name="connsiteY5762" fmla="*/ 273835 h 687856"/>
              <a:gd name="connsiteX5763" fmla="*/ 4103409 w 4103409"/>
              <a:gd name="connsiteY5763" fmla="*/ 274086 h 687856"/>
              <a:gd name="connsiteX5764" fmla="*/ 4103311 w 4103409"/>
              <a:gd name="connsiteY5764" fmla="*/ 274086 h 687856"/>
              <a:gd name="connsiteX5765" fmla="*/ 4103409 w 4103409"/>
              <a:gd name="connsiteY5765" fmla="*/ 274338 h 687856"/>
              <a:gd name="connsiteX5766" fmla="*/ 4103312 w 4103409"/>
              <a:gd name="connsiteY5766" fmla="*/ 274338 h 687856"/>
              <a:gd name="connsiteX5767" fmla="*/ 4103409 w 4103409"/>
              <a:gd name="connsiteY5767" fmla="*/ 274589 h 687856"/>
              <a:gd name="connsiteX5768" fmla="*/ 4103311 w 4103409"/>
              <a:gd name="connsiteY5768" fmla="*/ 274589 h 687856"/>
              <a:gd name="connsiteX5769" fmla="*/ 4103409 w 4103409"/>
              <a:gd name="connsiteY5769" fmla="*/ 274841 h 687856"/>
              <a:gd name="connsiteX5770" fmla="*/ 4103312 w 4103409"/>
              <a:gd name="connsiteY5770" fmla="*/ 274841 h 687856"/>
              <a:gd name="connsiteX5771" fmla="*/ 4103409 w 4103409"/>
              <a:gd name="connsiteY5771" fmla="*/ 275092 h 687856"/>
              <a:gd name="connsiteX5772" fmla="*/ 4103311 w 4103409"/>
              <a:gd name="connsiteY5772" fmla="*/ 275092 h 687856"/>
              <a:gd name="connsiteX5773" fmla="*/ 4103409 w 4103409"/>
              <a:gd name="connsiteY5773" fmla="*/ 275344 h 687856"/>
              <a:gd name="connsiteX5774" fmla="*/ 4103312 w 4103409"/>
              <a:gd name="connsiteY5774" fmla="*/ 275344 h 687856"/>
              <a:gd name="connsiteX5775" fmla="*/ 4103409 w 4103409"/>
              <a:gd name="connsiteY5775" fmla="*/ 275595 h 687856"/>
              <a:gd name="connsiteX5776" fmla="*/ 4103311 w 4103409"/>
              <a:gd name="connsiteY5776" fmla="*/ 275595 h 687856"/>
              <a:gd name="connsiteX5777" fmla="*/ 4103409 w 4103409"/>
              <a:gd name="connsiteY5777" fmla="*/ 275847 h 687856"/>
              <a:gd name="connsiteX5778" fmla="*/ 3395019 w 4103409"/>
              <a:gd name="connsiteY5778" fmla="*/ 275847 h 687856"/>
              <a:gd name="connsiteX5779" fmla="*/ 3395205 w 4103409"/>
              <a:gd name="connsiteY5779" fmla="*/ 275595 h 687856"/>
              <a:gd name="connsiteX5780" fmla="*/ 3395019 w 4103409"/>
              <a:gd name="connsiteY5780" fmla="*/ 275595 h 687856"/>
              <a:gd name="connsiteX5781" fmla="*/ 3395204 w 4103409"/>
              <a:gd name="connsiteY5781" fmla="*/ 275344 h 687856"/>
              <a:gd name="connsiteX5782" fmla="*/ 3395019 w 4103409"/>
              <a:gd name="connsiteY5782" fmla="*/ 275344 h 687856"/>
              <a:gd name="connsiteX5783" fmla="*/ 3395205 w 4103409"/>
              <a:gd name="connsiteY5783" fmla="*/ 275092 h 687856"/>
              <a:gd name="connsiteX5784" fmla="*/ 3395019 w 4103409"/>
              <a:gd name="connsiteY5784" fmla="*/ 275092 h 687856"/>
              <a:gd name="connsiteX5785" fmla="*/ 3395204 w 4103409"/>
              <a:gd name="connsiteY5785" fmla="*/ 274841 h 687856"/>
              <a:gd name="connsiteX5786" fmla="*/ 3395019 w 4103409"/>
              <a:gd name="connsiteY5786" fmla="*/ 274841 h 687856"/>
              <a:gd name="connsiteX5787" fmla="*/ 3395205 w 4103409"/>
              <a:gd name="connsiteY5787" fmla="*/ 274589 h 687856"/>
              <a:gd name="connsiteX5788" fmla="*/ 3395019 w 4103409"/>
              <a:gd name="connsiteY5788" fmla="*/ 274589 h 687856"/>
              <a:gd name="connsiteX5789" fmla="*/ 3395204 w 4103409"/>
              <a:gd name="connsiteY5789" fmla="*/ 274338 h 687856"/>
              <a:gd name="connsiteX5790" fmla="*/ 3395019 w 4103409"/>
              <a:gd name="connsiteY5790" fmla="*/ 274338 h 687856"/>
              <a:gd name="connsiteX5791" fmla="*/ 3395205 w 4103409"/>
              <a:gd name="connsiteY5791" fmla="*/ 274086 h 687856"/>
              <a:gd name="connsiteX5792" fmla="*/ 3395019 w 4103409"/>
              <a:gd name="connsiteY5792" fmla="*/ 274086 h 687856"/>
              <a:gd name="connsiteX5793" fmla="*/ 3395204 w 4103409"/>
              <a:gd name="connsiteY5793" fmla="*/ 273835 h 687856"/>
              <a:gd name="connsiteX5794" fmla="*/ 3395019 w 4103409"/>
              <a:gd name="connsiteY5794" fmla="*/ 273835 h 687856"/>
              <a:gd name="connsiteX5795" fmla="*/ 3395205 w 4103409"/>
              <a:gd name="connsiteY5795" fmla="*/ 273583 h 687856"/>
              <a:gd name="connsiteX5796" fmla="*/ 3395019 w 4103409"/>
              <a:gd name="connsiteY5796" fmla="*/ 273583 h 687856"/>
              <a:gd name="connsiteX5797" fmla="*/ 3395204 w 4103409"/>
              <a:gd name="connsiteY5797" fmla="*/ 273332 h 687856"/>
              <a:gd name="connsiteX5798" fmla="*/ 3395019 w 4103409"/>
              <a:gd name="connsiteY5798" fmla="*/ 273332 h 687856"/>
              <a:gd name="connsiteX5799" fmla="*/ 3395205 w 4103409"/>
              <a:gd name="connsiteY5799" fmla="*/ 273080 h 687856"/>
              <a:gd name="connsiteX5800" fmla="*/ 3395019 w 4103409"/>
              <a:gd name="connsiteY5800" fmla="*/ 273080 h 687856"/>
              <a:gd name="connsiteX5801" fmla="*/ 3395204 w 4103409"/>
              <a:gd name="connsiteY5801" fmla="*/ 272829 h 687856"/>
              <a:gd name="connsiteX5802" fmla="*/ 3395019 w 4103409"/>
              <a:gd name="connsiteY5802" fmla="*/ 272829 h 687856"/>
              <a:gd name="connsiteX5803" fmla="*/ 3395205 w 4103409"/>
              <a:gd name="connsiteY5803" fmla="*/ 272577 h 687856"/>
              <a:gd name="connsiteX5804" fmla="*/ 3395019 w 4103409"/>
              <a:gd name="connsiteY5804" fmla="*/ 272577 h 687856"/>
              <a:gd name="connsiteX5805" fmla="*/ 3395205 w 4103409"/>
              <a:gd name="connsiteY5805" fmla="*/ 272325 h 687856"/>
              <a:gd name="connsiteX5806" fmla="*/ 3395019 w 4103409"/>
              <a:gd name="connsiteY5806" fmla="*/ 272325 h 687856"/>
              <a:gd name="connsiteX5807" fmla="*/ 3395204 w 4103409"/>
              <a:gd name="connsiteY5807" fmla="*/ 272074 h 687856"/>
              <a:gd name="connsiteX5808" fmla="*/ 3395019 w 4103409"/>
              <a:gd name="connsiteY5808" fmla="*/ 272074 h 687856"/>
              <a:gd name="connsiteX5809" fmla="*/ 3395205 w 4103409"/>
              <a:gd name="connsiteY5809" fmla="*/ 271822 h 687856"/>
              <a:gd name="connsiteX5810" fmla="*/ 3395019 w 4103409"/>
              <a:gd name="connsiteY5810" fmla="*/ 271822 h 687856"/>
              <a:gd name="connsiteX5811" fmla="*/ 3395204 w 4103409"/>
              <a:gd name="connsiteY5811" fmla="*/ 271571 h 687856"/>
              <a:gd name="connsiteX5812" fmla="*/ 3395019 w 4103409"/>
              <a:gd name="connsiteY5812" fmla="*/ 271571 h 687856"/>
              <a:gd name="connsiteX5813" fmla="*/ 3395205 w 4103409"/>
              <a:gd name="connsiteY5813" fmla="*/ 271319 h 687856"/>
              <a:gd name="connsiteX5814" fmla="*/ 3395019 w 4103409"/>
              <a:gd name="connsiteY5814" fmla="*/ 271319 h 687856"/>
              <a:gd name="connsiteX5815" fmla="*/ 3395204 w 4103409"/>
              <a:gd name="connsiteY5815" fmla="*/ 271068 h 687856"/>
              <a:gd name="connsiteX5816" fmla="*/ 3395019 w 4103409"/>
              <a:gd name="connsiteY5816" fmla="*/ 271068 h 687856"/>
              <a:gd name="connsiteX5817" fmla="*/ 3395205 w 4103409"/>
              <a:gd name="connsiteY5817" fmla="*/ 270816 h 687856"/>
              <a:gd name="connsiteX5818" fmla="*/ 3395019 w 4103409"/>
              <a:gd name="connsiteY5818" fmla="*/ 270816 h 687856"/>
              <a:gd name="connsiteX5819" fmla="*/ 3395204 w 4103409"/>
              <a:gd name="connsiteY5819" fmla="*/ 270565 h 687856"/>
              <a:gd name="connsiteX5820" fmla="*/ 3395019 w 4103409"/>
              <a:gd name="connsiteY5820" fmla="*/ 270565 h 687856"/>
              <a:gd name="connsiteX5821" fmla="*/ 3395205 w 4103409"/>
              <a:gd name="connsiteY5821" fmla="*/ 270313 h 687856"/>
              <a:gd name="connsiteX5822" fmla="*/ 3395019 w 4103409"/>
              <a:gd name="connsiteY5822" fmla="*/ 270313 h 687856"/>
              <a:gd name="connsiteX5823" fmla="*/ 3395205 w 4103409"/>
              <a:gd name="connsiteY5823" fmla="*/ 270061 h 687856"/>
              <a:gd name="connsiteX5824" fmla="*/ 3395019 w 4103409"/>
              <a:gd name="connsiteY5824" fmla="*/ 270061 h 687856"/>
              <a:gd name="connsiteX5825" fmla="*/ 3395204 w 4103409"/>
              <a:gd name="connsiteY5825" fmla="*/ 269810 h 687856"/>
              <a:gd name="connsiteX5826" fmla="*/ 3395019 w 4103409"/>
              <a:gd name="connsiteY5826" fmla="*/ 269810 h 687856"/>
              <a:gd name="connsiteX5827" fmla="*/ 3395205 w 4103409"/>
              <a:gd name="connsiteY5827" fmla="*/ 269558 h 687856"/>
              <a:gd name="connsiteX5828" fmla="*/ 3395019 w 4103409"/>
              <a:gd name="connsiteY5828" fmla="*/ 269558 h 687856"/>
              <a:gd name="connsiteX5829" fmla="*/ 3395204 w 4103409"/>
              <a:gd name="connsiteY5829" fmla="*/ 269307 h 687856"/>
              <a:gd name="connsiteX5830" fmla="*/ 3395019 w 4103409"/>
              <a:gd name="connsiteY5830" fmla="*/ 269307 h 687856"/>
              <a:gd name="connsiteX5831" fmla="*/ 3395205 w 4103409"/>
              <a:gd name="connsiteY5831" fmla="*/ 269055 h 687856"/>
              <a:gd name="connsiteX5832" fmla="*/ 3395019 w 4103409"/>
              <a:gd name="connsiteY5832" fmla="*/ 269055 h 687856"/>
              <a:gd name="connsiteX5833" fmla="*/ 3395204 w 4103409"/>
              <a:gd name="connsiteY5833" fmla="*/ 268804 h 687856"/>
              <a:gd name="connsiteX5834" fmla="*/ 3395019 w 4103409"/>
              <a:gd name="connsiteY5834" fmla="*/ 268804 h 687856"/>
              <a:gd name="connsiteX5835" fmla="*/ 3395205 w 4103409"/>
              <a:gd name="connsiteY5835" fmla="*/ 268552 h 687856"/>
              <a:gd name="connsiteX5836" fmla="*/ 3395019 w 4103409"/>
              <a:gd name="connsiteY5836" fmla="*/ 268552 h 687856"/>
              <a:gd name="connsiteX5837" fmla="*/ 3395204 w 4103409"/>
              <a:gd name="connsiteY5837" fmla="*/ 268301 h 687856"/>
              <a:gd name="connsiteX5838" fmla="*/ 3395019 w 4103409"/>
              <a:gd name="connsiteY5838" fmla="*/ 268301 h 687856"/>
              <a:gd name="connsiteX5839" fmla="*/ 3395205 w 4103409"/>
              <a:gd name="connsiteY5839" fmla="*/ 268049 h 687856"/>
              <a:gd name="connsiteX5840" fmla="*/ 3395019 w 4103409"/>
              <a:gd name="connsiteY5840" fmla="*/ 268049 h 687856"/>
              <a:gd name="connsiteX5841" fmla="*/ 3395204 w 4103409"/>
              <a:gd name="connsiteY5841" fmla="*/ 267798 h 687856"/>
              <a:gd name="connsiteX5842" fmla="*/ 3395019 w 4103409"/>
              <a:gd name="connsiteY5842" fmla="*/ 267798 h 687856"/>
              <a:gd name="connsiteX5843" fmla="*/ 3395205 w 4103409"/>
              <a:gd name="connsiteY5843" fmla="*/ 267546 h 687856"/>
              <a:gd name="connsiteX5844" fmla="*/ 3395019 w 4103409"/>
              <a:gd name="connsiteY5844" fmla="*/ 267546 h 687856"/>
              <a:gd name="connsiteX5845" fmla="*/ 3395204 w 4103409"/>
              <a:gd name="connsiteY5845" fmla="*/ 267295 h 687856"/>
              <a:gd name="connsiteX5846" fmla="*/ 3395019 w 4103409"/>
              <a:gd name="connsiteY5846" fmla="*/ 267295 h 687856"/>
              <a:gd name="connsiteX5847" fmla="*/ 3395205 w 4103409"/>
              <a:gd name="connsiteY5847" fmla="*/ 267043 h 687856"/>
              <a:gd name="connsiteX5848" fmla="*/ 3395019 w 4103409"/>
              <a:gd name="connsiteY5848" fmla="*/ 267043 h 687856"/>
              <a:gd name="connsiteX5849" fmla="*/ 3395204 w 4103409"/>
              <a:gd name="connsiteY5849" fmla="*/ 266792 h 687856"/>
              <a:gd name="connsiteX5850" fmla="*/ 3395019 w 4103409"/>
              <a:gd name="connsiteY5850" fmla="*/ 266792 h 687856"/>
              <a:gd name="connsiteX5851" fmla="*/ 3395205 w 4103409"/>
              <a:gd name="connsiteY5851" fmla="*/ 266540 h 687856"/>
              <a:gd name="connsiteX5852" fmla="*/ 3395019 w 4103409"/>
              <a:gd name="connsiteY5852" fmla="*/ 266540 h 687856"/>
              <a:gd name="connsiteX5853" fmla="*/ 3395205 w 4103409"/>
              <a:gd name="connsiteY5853" fmla="*/ 266288 h 687856"/>
              <a:gd name="connsiteX5854" fmla="*/ 3395019 w 4103409"/>
              <a:gd name="connsiteY5854" fmla="*/ 266288 h 687856"/>
              <a:gd name="connsiteX5855" fmla="*/ 3395204 w 4103409"/>
              <a:gd name="connsiteY5855" fmla="*/ 266037 h 687856"/>
              <a:gd name="connsiteX5856" fmla="*/ 3395019 w 4103409"/>
              <a:gd name="connsiteY5856" fmla="*/ 266037 h 687856"/>
              <a:gd name="connsiteX5857" fmla="*/ 3395205 w 4103409"/>
              <a:gd name="connsiteY5857" fmla="*/ 265785 h 687856"/>
              <a:gd name="connsiteX5858" fmla="*/ 3395019 w 4103409"/>
              <a:gd name="connsiteY5858" fmla="*/ 265785 h 687856"/>
              <a:gd name="connsiteX5859" fmla="*/ 3395204 w 4103409"/>
              <a:gd name="connsiteY5859" fmla="*/ 265534 h 687856"/>
              <a:gd name="connsiteX5860" fmla="*/ 3395019 w 4103409"/>
              <a:gd name="connsiteY5860" fmla="*/ 265534 h 687856"/>
              <a:gd name="connsiteX5861" fmla="*/ 3395205 w 4103409"/>
              <a:gd name="connsiteY5861" fmla="*/ 265282 h 687856"/>
              <a:gd name="connsiteX5862" fmla="*/ 3395019 w 4103409"/>
              <a:gd name="connsiteY5862" fmla="*/ 265282 h 687856"/>
              <a:gd name="connsiteX5863" fmla="*/ 3395204 w 4103409"/>
              <a:gd name="connsiteY5863" fmla="*/ 265031 h 687856"/>
              <a:gd name="connsiteX5864" fmla="*/ 3395019 w 4103409"/>
              <a:gd name="connsiteY5864" fmla="*/ 265031 h 687856"/>
              <a:gd name="connsiteX5865" fmla="*/ 3395205 w 4103409"/>
              <a:gd name="connsiteY5865" fmla="*/ 264779 h 687856"/>
              <a:gd name="connsiteX5866" fmla="*/ 3395019 w 4103409"/>
              <a:gd name="connsiteY5866" fmla="*/ 264779 h 687856"/>
              <a:gd name="connsiteX5867" fmla="*/ 3395204 w 4103409"/>
              <a:gd name="connsiteY5867" fmla="*/ 264528 h 687856"/>
              <a:gd name="connsiteX5868" fmla="*/ 3395019 w 4103409"/>
              <a:gd name="connsiteY5868" fmla="*/ 264528 h 687856"/>
              <a:gd name="connsiteX5869" fmla="*/ 3395205 w 4103409"/>
              <a:gd name="connsiteY5869" fmla="*/ 264276 h 687856"/>
              <a:gd name="connsiteX5870" fmla="*/ 3395019 w 4103409"/>
              <a:gd name="connsiteY5870" fmla="*/ 264276 h 687856"/>
              <a:gd name="connsiteX5871" fmla="*/ 3395205 w 4103409"/>
              <a:gd name="connsiteY5871" fmla="*/ 264024 h 687856"/>
              <a:gd name="connsiteX5872" fmla="*/ 3395019 w 4103409"/>
              <a:gd name="connsiteY5872" fmla="*/ 264024 h 687856"/>
              <a:gd name="connsiteX5873" fmla="*/ 3395204 w 4103409"/>
              <a:gd name="connsiteY5873" fmla="*/ 263773 h 687856"/>
              <a:gd name="connsiteX5874" fmla="*/ 3395019 w 4103409"/>
              <a:gd name="connsiteY5874" fmla="*/ 263773 h 687856"/>
              <a:gd name="connsiteX5875" fmla="*/ 3395205 w 4103409"/>
              <a:gd name="connsiteY5875" fmla="*/ 263521 h 687856"/>
              <a:gd name="connsiteX5876" fmla="*/ 3395019 w 4103409"/>
              <a:gd name="connsiteY5876" fmla="*/ 263521 h 687856"/>
              <a:gd name="connsiteX5877" fmla="*/ 3395204 w 4103409"/>
              <a:gd name="connsiteY5877" fmla="*/ 263270 h 687856"/>
              <a:gd name="connsiteX5878" fmla="*/ 3395019 w 4103409"/>
              <a:gd name="connsiteY5878" fmla="*/ 263270 h 687856"/>
              <a:gd name="connsiteX5879" fmla="*/ 3395205 w 4103409"/>
              <a:gd name="connsiteY5879" fmla="*/ 263018 h 687856"/>
              <a:gd name="connsiteX5880" fmla="*/ 3395019 w 4103409"/>
              <a:gd name="connsiteY5880" fmla="*/ 263018 h 687856"/>
              <a:gd name="connsiteX5881" fmla="*/ 3395204 w 4103409"/>
              <a:gd name="connsiteY5881" fmla="*/ 262767 h 687856"/>
              <a:gd name="connsiteX5882" fmla="*/ 3395019 w 4103409"/>
              <a:gd name="connsiteY5882" fmla="*/ 262767 h 687856"/>
              <a:gd name="connsiteX5883" fmla="*/ 3395205 w 4103409"/>
              <a:gd name="connsiteY5883" fmla="*/ 262515 h 687856"/>
              <a:gd name="connsiteX5884" fmla="*/ 3395019 w 4103409"/>
              <a:gd name="connsiteY5884" fmla="*/ 262515 h 687856"/>
              <a:gd name="connsiteX5885" fmla="*/ 3395204 w 4103409"/>
              <a:gd name="connsiteY5885" fmla="*/ 262264 h 687856"/>
              <a:gd name="connsiteX5886" fmla="*/ 3395019 w 4103409"/>
              <a:gd name="connsiteY5886" fmla="*/ 262264 h 687856"/>
              <a:gd name="connsiteX5887" fmla="*/ 3395205 w 4103409"/>
              <a:gd name="connsiteY5887" fmla="*/ 262012 h 687856"/>
              <a:gd name="connsiteX5888" fmla="*/ 3395019 w 4103409"/>
              <a:gd name="connsiteY5888" fmla="*/ 262012 h 687856"/>
              <a:gd name="connsiteX5889" fmla="*/ 3395204 w 4103409"/>
              <a:gd name="connsiteY5889" fmla="*/ 261761 h 687856"/>
              <a:gd name="connsiteX5890" fmla="*/ 3395019 w 4103409"/>
              <a:gd name="connsiteY5890" fmla="*/ 261761 h 687856"/>
              <a:gd name="connsiteX5891" fmla="*/ 3395205 w 4103409"/>
              <a:gd name="connsiteY5891" fmla="*/ 261509 h 687856"/>
              <a:gd name="connsiteX5892" fmla="*/ 3395019 w 4103409"/>
              <a:gd name="connsiteY5892" fmla="*/ 261509 h 687856"/>
              <a:gd name="connsiteX5893" fmla="*/ 3395204 w 4103409"/>
              <a:gd name="connsiteY5893" fmla="*/ 261258 h 687856"/>
              <a:gd name="connsiteX5894" fmla="*/ 3395019 w 4103409"/>
              <a:gd name="connsiteY5894" fmla="*/ 261258 h 687856"/>
              <a:gd name="connsiteX5895" fmla="*/ 3395205 w 4103409"/>
              <a:gd name="connsiteY5895" fmla="*/ 261006 h 687856"/>
              <a:gd name="connsiteX5896" fmla="*/ 3395019 w 4103409"/>
              <a:gd name="connsiteY5896" fmla="*/ 261006 h 687856"/>
              <a:gd name="connsiteX5897" fmla="*/ 3395204 w 4103409"/>
              <a:gd name="connsiteY5897" fmla="*/ 260755 h 687856"/>
              <a:gd name="connsiteX5898" fmla="*/ 3395019 w 4103409"/>
              <a:gd name="connsiteY5898" fmla="*/ 260755 h 687856"/>
              <a:gd name="connsiteX5899" fmla="*/ 3395205 w 4103409"/>
              <a:gd name="connsiteY5899" fmla="*/ 260503 h 687856"/>
              <a:gd name="connsiteX5900" fmla="*/ 3395019 w 4103409"/>
              <a:gd name="connsiteY5900" fmla="*/ 260503 h 687856"/>
              <a:gd name="connsiteX5901" fmla="*/ 3395205 w 4103409"/>
              <a:gd name="connsiteY5901" fmla="*/ 260251 h 687856"/>
              <a:gd name="connsiteX5902" fmla="*/ 3395019 w 4103409"/>
              <a:gd name="connsiteY5902" fmla="*/ 260251 h 687856"/>
              <a:gd name="connsiteX5903" fmla="*/ 3395204 w 4103409"/>
              <a:gd name="connsiteY5903" fmla="*/ 260000 h 687856"/>
              <a:gd name="connsiteX5904" fmla="*/ 3395019 w 4103409"/>
              <a:gd name="connsiteY5904" fmla="*/ 260000 h 687856"/>
              <a:gd name="connsiteX5905" fmla="*/ 3395205 w 4103409"/>
              <a:gd name="connsiteY5905" fmla="*/ 259748 h 687856"/>
              <a:gd name="connsiteX5906" fmla="*/ 3395019 w 4103409"/>
              <a:gd name="connsiteY5906" fmla="*/ 259748 h 687856"/>
              <a:gd name="connsiteX5907" fmla="*/ 3395204 w 4103409"/>
              <a:gd name="connsiteY5907" fmla="*/ 259497 h 687856"/>
              <a:gd name="connsiteX5908" fmla="*/ 3395019 w 4103409"/>
              <a:gd name="connsiteY5908" fmla="*/ 259497 h 687856"/>
              <a:gd name="connsiteX5909" fmla="*/ 3395205 w 4103409"/>
              <a:gd name="connsiteY5909" fmla="*/ 259245 h 687856"/>
              <a:gd name="connsiteX5910" fmla="*/ 3395019 w 4103409"/>
              <a:gd name="connsiteY5910" fmla="*/ 259245 h 687856"/>
              <a:gd name="connsiteX5911" fmla="*/ 3395204 w 4103409"/>
              <a:gd name="connsiteY5911" fmla="*/ 258994 h 687856"/>
              <a:gd name="connsiteX5912" fmla="*/ 3395019 w 4103409"/>
              <a:gd name="connsiteY5912" fmla="*/ 258994 h 687856"/>
              <a:gd name="connsiteX5913" fmla="*/ 3395205 w 4103409"/>
              <a:gd name="connsiteY5913" fmla="*/ 258742 h 687856"/>
              <a:gd name="connsiteX5914" fmla="*/ 3395019 w 4103409"/>
              <a:gd name="connsiteY5914" fmla="*/ 258742 h 687856"/>
              <a:gd name="connsiteX5915" fmla="*/ 3395205 w 4103409"/>
              <a:gd name="connsiteY5915" fmla="*/ 258490 h 687856"/>
              <a:gd name="connsiteX5916" fmla="*/ 3395019 w 4103409"/>
              <a:gd name="connsiteY5916" fmla="*/ 258490 h 687856"/>
              <a:gd name="connsiteX5917" fmla="*/ 3395204 w 4103409"/>
              <a:gd name="connsiteY5917" fmla="*/ 258239 h 687856"/>
              <a:gd name="connsiteX5918" fmla="*/ 3395019 w 4103409"/>
              <a:gd name="connsiteY5918" fmla="*/ 258239 h 687856"/>
              <a:gd name="connsiteX5919" fmla="*/ 3395205 w 4103409"/>
              <a:gd name="connsiteY5919" fmla="*/ 257987 h 687856"/>
              <a:gd name="connsiteX5920" fmla="*/ 3395019 w 4103409"/>
              <a:gd name="connsiteY5920" fmla="*/ 257987 h 687856"/>
              <a:gd name="connsiteX5921" fmla="*/ 3395204 w 4103409"/>
              <a:gd name="connsiteY5921" fmla="*/ 257736 h 687856"/>
              <a:gd name="connsiteX5922" fmla="*/ 3395019 w 4103409"/>
              <a:gd name="connsiteY5922" fmla="*/ 257736 h 687856"/>
              <a:gd name="connsiteX5923" fmla="*/ 3395205 w 4103409"/>
              <a:gd name="connsiteY5923" fmla="*/ 257484 h 687856"/>
              <a:gd name="connsiteX5924" fmla="*/ 3395019 w 4103409"/>
              <a:gd name="connsiteY5924" fmla="*/ 257484 h 687856"/>
              <a:gd name="connsiteX5925" fmla="*/ 3395204 w 4103409"/>
              <a:gd name="connsiteY5925" fmla="*/ 257233 h 687856"/>
              <a:gd name="connsiteX5926" fmla="*/ 3395019 w 4103409"/>
              <a:gd name="connsiteY5926" fmla="*/ 257233 h 687856"/>
              <a:gd name="connsiteX5927" fmla="*/ 3395205 w 4103409"/>
              <a:gd name="connsiteY5927" fmla="*/ 256981 h 687856"/>
              <a:gd name="connsiteX5928" fmla="*/ 3395019 w 4103409"/>
              <a:gd name="connsiteY5928" fmla="*/ 256981 h 687856"/>
              <a:gd name="connsiteX5929" fmla="*/ 3395204 w 4103409"/>
              <a:gd name="connsiteY5929" fmla="*/ 256730 h 687856"/>
              <a:gd name="connsiteX5930" fmla="*/ 3395019 w 4103409"/>
              <a:gd name="connsiteY5930" fmla="*/ 256730 h 687856"/>
              <a:gd name="connsiteX5931" fmla="*/ 3395205 w 4103409"/>
              <a:gd name="connsiteY5931" fmla="*/ 256478 h 687856"/>
              <a:gd name="connsiteX5932" fmla="*/ 3395019 w 4103409"/>
              <a:gd name="connsiteY5932" fmla="*/ 256478 h 687856"/>
              <a:gd name="connsiteX5933" fmla="*/ 3395204 w 4103409"/>
              <a:gd name="connsiteY5933" fmla="*/ 256227 h 687856"/>
              <a:gd name="connsiteX5934" fmla="*/ 3395019 w 4103409"/>
              <a:gd name="connsiteY5934" fmla="*/ 256227 h 687856"/>
              <a:gd name="connsiteX5935" fmla="*/ 3395205 w 4103409"/>
              <a:gd name="connsiteY5935" fmla="*/ 255975 h 687856"/>
              <a:gd name="connsiteX5936" fmla="*/ 3395019 w 4103409"/>
              <a:gd name="connsiteY5936" fmla="*/ 255975 h 687856"/>
              <a:gd name="connsiteX5937" fmla="*/ 3395204 w 4103409"/>
              <a:gd name="connsiteY5937" fmla="*/ 255724 h 687856"/>
              <a:gd name="connsiteX5938" fmla="*/ 3395019 w 4103409"/>
              <a:gd name="connsiteY5938" fmla="*/ 255724 h 687856"/>
              <a:gd name="connsiteX5939" fmla="*/ 3395205 w 4103409"/>
              <a:gd name="connsiteY5939" fmla="*/ 255472 h 687856"/>
              <a:gd name="connsiteX5940" fmla="*/ 3395019 w 4103409"/>
              <a:gd name="connsiteY5940" fmla="*/ 255472 h 687856"/>
              <a:gd name="connsiteX5941" fmla="*/ 3554314 w 4103409"/>
              <a:gd name="connsiteY5941" fmla="*/ 39601 h 687856"/>
              <a:gd name="connsiteX5942" fmla="*/ 3549471 w 4103409"/>
              <a:gd name="connsiteY5942" fmla="*/ 30811 h 687856"/>
              <a:gd name="connsiteX5943" fmla="*/ 3549610 w 4103409"/>
              <a:gd name="connsiteY5943" fmla="*/ 30811 h 687856"/>
              <a:gd name="connsiteX5944" fmla="*/ 3549471 w 4103409"/>
              <a:gd name="connsiteY5944" fmla="*/ 30559 h 687856"/>
              <a:gd name="connsiteX5945" fmla="*/ 3549610 w 4103409"/>
              <a:gd name="connsiteY5945" fmla="*/ 30559 h 687856"/>
              <a:gd name="connsiteX5946" fmla="*/ 3549471 w 4103409"/>
              <a:gd name="connsiteY5946" fmla="*/ 30308 h 687856"/>
              <a:gd name="connsiteX5947" fmla="*/ 3549610 w 4103409"/>
              <a:gd name="connsiteY5947" fmla="*/ 30308 h 687856"/>
              <a:gd name="connsiteX5948" fmla="*/ 3549471 w 4103409"/>
              <a:gd name="connsiteY5948" fmla="*/ 30056 h 687856"/>
              <a:gd name="connsiteX5949" fmla="*/ 3549610 w 4103409"/>
              <a:gd name="connsiteY5949" fmla="*/ 30056 h 687856"/>
              <a:gd name="connsiteX5950" fmla="*/ 3549471 w 4103409"/>
              <a:gd name="connsiteY5950" fmla="*/ 29805 h 687856"/>
              <a:gd name="connsiteX5951" fmla="*/ 3549610 w 4103409"/>
              <a:gd name="connsiteY5951" fmla="*/ 29805 h 687856"/>
              <a:gd name="connsiteX5952" fmla="*/ 3549471 w 4103409"/>
              <a:gd name="connsiteY5952" fmla="*/ 29553 h 687856"/>
              <a:gd name="connsiteX5953" fmla="*/ 3549610 w 4103409"/>
              <a:gd name="connsiteY5953" fmla="*/ 29553 h 687856"/>
              <a:gd name="connsiteX5954" fmla="*/ 3549471 w 4103409"/>
              <a:gd name="connsiteY5954" fmla="*/ 29302 h 687856"/>
              <a:gd name="connsiteX5955" fmla="*/ 3549610 w 4103409"/>
              <a:gd name="connsiteY5955" fmla="*/ 29302 h 687856"/>
              <a:gd name="connsiteX5956" fmla="*/ 3549471 w 4103409"/>
              <a:gd name="connsiteY5956" fmla="*/ 29050 h 687856"/>
              <a:gd name="connsiteX5957" fmla="*/ 3549610 w 4103409"/>
              <a:gd name="connsiteY5957" fmla="*/ 29050 h 687856"/>
              <a:gd name="connsiteX5958" fmla="*/ 3549471 w 4103409"/>
              <a:gd name="connsiteY5958" fmla="*/ 28799 h 687856"/>
              <a:gd name="connsiteX5959" fmla="*/ 3549610 w 4103409"/>
              <a:gd name="connsiteY5959" fmla="*/ 28799 h 687856"/>
              <a:gd name="connsiteX5960" fmla="*/ 3549471 w 4103409"/>
              <a:gd name="connsiteY5960" fmla="*/ 28547 h 687856"/>
              <a:gd name="connsiteX5961" fmla="*/ 3549610 w 4103409"/>
              <a:gd name="connsiteY5961" fmla="*/ 28547 h 687856"/>
              <a:gd name="connsiteX5962" fmla="*/ 3549471 w 4103409"/>
              <a:gd name="connsiteY5962" fmla="*/ 28296 h 687856"/>
              <a:gd name="connsiteX5963" fmla="*/ 3549610 w 4103409"/>
              <a:gd name="connsiteY5963" fmla="*/ 28296 h 687856"/>
              <a:gd name="connsiteX5964" fmla="*/ 3549471 w 4103409"/>
              <a:gd name="connsiteY5964" fmla="*/ 28044 h 687856"/>
              <a:gd name="connsiteX5965" fmla="*/ 3549610 w 4103409"/>
              <a:gd name="connsiteY5965" fmla="*/ 28044 h 687856"/>
              <a:gd name="connsiteX5966" fmla="*/ 3549471 w 4103409"/>
              <a:gd name="connsiteY5966" fmla="*/ 27793 h 687856"/>
              <a:gd name="connsiteX5967" fmla="*/ 3549610 w 4103409"/>
              <a:gd name="connsiteY5967" fmla="*/ 27793 h 687856"/>
              <a:gd name="connsiteX5968" fmla="*/ 3549471 w 4103409"/>
              <a:gd name="connsiteY5968" fmla="*/ 27541 h 687856"/>
              <a:gd name="connsiteX5969" fmla="*/ 3549610 w 4103409"/>
              <a:gd name="connsiteY5969" fmla="*/ 27541 h 687856"/>
              <a:gd name="connsiteX5970" fmla="*/ 3549471 w 4103409"/>
              <a:gd name="connsiteY5970" fmla="*/ 27289 h 687856"/>
              <a:gd name="connsiteX5971" fmla="*/ 3549610 w 4103409"/>
              <a:gd name="connsiteY5971" fmla="*/ 27289 h 687856"/>
              <a:gd name="connsiteX5972" fmla="*/ 3549471 w 4103409"/>
              <a:gd name="connsiteY5972" fmla="*/ 27038 h 687856"/>
              <a:gd name="connsiteX5973" fmla="*/ 3549610 w 4103409"/>
              <a:gd name="connsiteY5973" fmla="*/ 27038 h 687856"/>
              <a:gd name="connsiteX5974" fmla="*/ 3549471 w 4103409"/>
              <a:gd name="connsiteY5974" fmla="*/ 26786 h 687856"/>
              <a:gd name="connsiteX5975" fmla="*/ 3549610 w 4103409"/>
              <a:gd name="connsiteY5975" fmla="*/ 26786 h 687856"/>
              <a:gd name="connsiteX5976" fmla="*/ 3549471 w 4103409"/>
              <a:gd name="connsiteY5976" fmla="*/ 26535 h 687856"/>
              <a:gd name="connsiteX5977" fmla="*/ 3549610 w 4103409"/>
              <a:gd name="connsiteY5977" fmla="*/ 26535 h 687856"/>
              <a:gd name="connsiteX5978" fmla="*/ 3549471 w 4103409"/>
              <a:gd name="connsiteY5978" fmla="*/ 26283 h 687856"/>
              <a:gd name="connsiteX5979" fmla="*/ 3549610 w 4103409"/>
              <a:gd name="connsiteY5979" fmla="*/ 26283 h 687856"/>
              <a:gd name="connsiteX5980" fmla="*/ 3549471 w 4103409"/>
              <a:gd name="connsiteY5980" fmla="*/ 26032 h 687856"/>
              <a:gd name="connsiteX5981" fmla="*/ 3549610 w 4103409"/>
              <a:gd name="connsiteY5981" fmla="*/ 26032 h 687856"/>
              <a:gd name="connsiteX5982" fmla="*/ 3549471 w 4103409"/>
              <a:gd name="connsiteY5982" fmla="*/ 25780 h 687856"/>
              <a:gd name="connsiteX5983" fmla="*/ 3549610 w 4103409"/>
              <a:gd name="connsiteY5983" fmla="*/ 25780 h 687856"/>
              <a:gd name="connsiteX5984" fmla="*/ 3549471 w 4103409"/>
              <a:gd name="connsiteY5984" fmla="*/ 25529 h 687856"/>
              <a:gd name="connsiteX5985" fmla="*/ 3549610 w 4103409"/>
              <a:gd name="connsiteY5985" fmla="*/ 25529 h 687856"/>
              <a:gd name="connsiteX5986" fmla="*/ 3549471 w 4103409"/>
              <a:gd name="connsiteY5986" fmla="*/ 25277 h 687856"/>
              <a:gd name="connsiteX5987" fmla="*/ 3549610 w 4103409"/>
              <a:gd name="connsiteY5987" fmla="*/ 25277 h 687856"/>
              <a:gd name="connsiteX5988" fmla="*/ 3549471 w 4103409"/>
              <a:gd name="connsiteY5988" fmla="*/ 25025 h 687856"/>
              <a:gd name="connsiteX5989" fmla="*/ 3549610 w 4103409"/>
              <a:gd name="connsiteY5989" fmla="*/ 25025 h 687856"/>
              <a:gd name="connsiteX5990" fmla="*/ 3549471 w 4103409"/>
              <a:gd name="connsiteY5990" fmla="*/ 24774 h 687856"/>
              <a:gd name="connsiteX5991" fmla="*/ 3549610 w 4103409"/>
              <a:gd name="connsiteY5991" fmla="*/ 24774 h 687856"/>
              <a:gd name="connsiteX5992" fmla="*/ 3549471 w 4103409"/>
              <a:gd name="connsiteY5992" fmla="*/ 24522 h 687856"/>
              <a:gd name="connsiteX5993" fmla="*/ 3549610 w 4103409"/>
              <a:gd name="connsiteY5993" fmla="*/ 24522 h 687856"/>
              <a:gd name="connsiteX5994" fmla="*/ 3549471 w 4103409"/>
              <a:gd name="connsiteY5994" fmla="*/ 24271 h 687856"/>
              <a:gd name="connsiteX5995" fmla="*/ 3549610 w 4103409"/>
              <a:gd name="connsiteY5995" fmla="*/ 24271 h 687856"/>
              <a:gd name="connsiteX5996" fmla="*/ 3549471 w 4103409"/>
              <a:gd name="connsiteY5996" fmla="*/ 24019 h 687856"/>
              <a:gd name="connsiteX5997" fmla="*/ 3549610 w 4103409"/>
              <a:gd name="connsiteY5997" fmla="*/ 24019 h 687856"/>
              <a:gd name="connsiteX5998" fmla="*/ 3549471 w 4103409"/>
              <a:gd name="connsiteY5998" fmla="*/ 23768 h 687856"/>
              <a:gd name="connsiteX5999" fmla="*/ 3549610 w 4103409"/>
              <a:gd name="connsiteY5999" fmla="*/ 23768 h 687856"/>
              <a:gd name="connsiteX6000" fmla="*/ 3549471 w 4103409"/>
              <a:gd name="connsiteY6000" fmla="*/ 23516 h 687856"/>
              <a:gd name="connsiteX6001" fmla="*/ 3549610 w 4103409"/>
              <a:gd name="connsiteY6001" fmla="*/ 23516 h 687856"/>
              <a:gd name="connsiteX6002" fmla="*/ 3549471 w 4103409"/>
              <a:gd name="connsiteY6002" fmla="*/ 23265 h 687856"/>
              <a:gd name="connsiteX6003" fmla="*/ 3549610 w 4103409"/>
              <a:gd name="connsiteY6003" fmla="*/ 23265 h 687856"/>
              <a:gd name="connsiteX6004" fmla="*/ 3549471 w 4103409"/>
              <a:gd name="connsiteY6004" fmla="*/ 23013 h 687856"/>
              <a:gd name="connsiteX6005" fmla="*/ 3549610 w 4103409"/>
              <a:gd name="connsiteY6005" fmla="*/ 23013 h 687856"/>
              <a:gd name="connsiteX6006" fmla="*/ 3549471 w 4103409"/>
              <a:gd name="connsiteY6006" fmla="*/ 22762 h 687856"/>
              <a:gd name="connsiteX6007" fmla="*/ 3549610 w 4103409"/>
              <a:gd name="connsiteY6007" fmla="*/ 22762 h 687856"/>
              <a:gd name="connsiteX6008" fmla="*/ 3549471 w 4103409"/>
              <a:gd name="connsiteY6008" fmla="*/ 22510 h 687856"/>
              <a:gd name="connsiteX6009" fmla="*/ 3549610 w 4103409"/>
              <a:gd name="connsiteY6009" fmla="*/ 22510 h 687856"/>
              <a:gd name="connsiteX6010" fmla="*/ 3549471 w 4103409"/>
              <a:gd name="connsiteY6010" fmla="*/ 22259 h 687856"/>
              <a:gd name="connsiteX6011" fmla="*/ 3549610 w 4103409"/>
              <a:gd name="connsiteY6011" fmla="*/ 22259 h 687856"/>
              <a:gd name="connsiteX6012" fmla="*/ 3549471 w 4103409"/>
              <a:gd name="connsiteY6012" fmla="*/ 22007 h 687856"/>
              <a:gd name="connsiteX6013" fmla="*/ 3549610 w 4103409"/>
              <a:gd name="connsiteY6013" fmla="*/ 22007 h 687856"/>
              <a:gd name="connsiteX6014" fmla="*/ 3549471 w 4103409"/>
              <a:gd name="connsiteY6014" fmla="*/ 21756 h 687856"/>
              <a:gd name="connsiteX6015" fmla="*/ 3549610 w 4103409"/>
              <a:gd name="connsiteY6015" fmla="*/ 21756 h 687856"/>
              <a:gd name="connsiteX6016" fmla="*/ 3549471 w 4103409"/>
              <a:gd name="connsiteY6016" fmla="*/ 21504 h 687856"/>
              <a:gd name="connsiteX6017" fmla="*/ 3549610 w 4103409"/>
              <a:gd name="connsiteY6017" fmla="*/ 21504 h 687856"/>
              <a:gd name="connsiteX6018" fmla="*/ 3549471 w 4103409"/>
              <a:gd name="connsiteY6018" fmla="*/ 21252 h 687856"/>
              <a:gd name="connsiteX6019" fmla="*/ 3549610 w 4103409"/>
              <a:gd name="connsiteY6019" fmla="*/ 21252 h 687856"/>
              <a:gd name="connsiteX6020" fmla="*/ 3549471 w 4103409"/>
              <a:gd name="connsiteY6020" fmla="*/ 21001 h 687856"/>
              <a:gd name="connsiteX6021" fmla="*/ 3549610 w 4103409"/>
              <a:gd name="connsiteY6021" fmla="*/ 21001 h 687856"/>
              <a:gd name="connsiteX6022" fmla="*/ 3549471 w 4103409"/>
              <a:gd name="connsiteY6022" fmla="*/ 20749 h 687856"/>
              <a:gd name="connsiteX6023" fmla="*/ 3549610 w 4103409"/>
              <a:gd name="connsiteY6023" fmla="*/ 20749 h 687856"/>
              <a:gd name="connsiteX6024" fmla="*/ 3549471 w 4103409"/>
              <a:gd name="connsiteY6024" fmla="*/ 20498 h 687856"/>
              <a:gd name="connsiteX6025" fmla="*/ 3549610 w 4103409"/>
              <a:gd name="connsiteY6025" fmla="*/ 20498 h 687856"/>
              <a:gd name="connsiteX6026" fmla="*/ 3549471 w 4103409"/>
              <a:gd name="connsiteY6026" fmla="*/ 20246 h 687856"/>
              <a:gd name="connsiteX6027" fmla="*/ 3549610 w 4103409"/>
              <a:gd name="connsiteY6027" fmla="*/ 20246 h 687856"/>
              <a:gd name="connsiteX6028" fmla="*/ 3549471 w 4103409"/>
              <a:gd name="connsiteY6028" fmla="*/ 19995 h 687856"/>
              <a:gd name="connsiteX6029" fmla="*/ 3549610 w 4103409"/>
              <a:gd name="connsiteY6029" fmla="*/ 19995 h 687856"/>
              <a:gd name="connsiteX6030" fmla="*/ 3549471 w 4103409"/>
              <a:gd name="connsiteY6030" fmla="*/ 19743 h 687856"/>
              <a:gd name="connsiteX6031" fmla="*/ 3549610 w 4103409"/>
              <a:gd name="connsiteY6031" fmla="*/ 19743 h 687856"/>
              <a:gd name="connsiteX6032" fmla="*/ 3549471 w 4103409"/>
              <a:gd name="connsiteY6032" fmla="*/ 19492 h 687856"/>
              <a:gd name="connsiteX6033" fmla="*/ 3549610 w 4103409"/>
              <a:gd name="connsiteY6033" fmla="*/ 19492 h 687856"/>
              <a:gd name="connsiteX6034" fmla="*/ 3549471 w 4103409"/>
              <a:gd name="connsiteY6034" fmla="*/ 19240 h 687856"/>
              <a:gd name="connsiteX6035" fmla="*/ 3549610 w 4103409"/>
              <a:gd name="connsiteY6035" fmla="*/ 19240 h 687856"/>
              <a:gd name="connsiteX6036" fmla="*/ 3549471 w 4103409"/>
              <a:gd name="connsiteY6036" fmla="*/ 18988 h 687856"/>
              <a:gd name="connsiteX6037" fmla="*/ 3549610 w 4103409"/>
              <a:gd name="connsiteY6037" fmla="*/ 18988 h 687856"/>
              <a:gd name="connsiteX6038" fmla="*/ 3549471 w 4103409"/>
              <a:gd name="connsiteY6038" fmla="*/ 18737 h 687856"/>
              <a:gd name="connsiteX6039" fmla="*/ 3549610 w 4103409"/>
              <a:gd name="connsiteY6039" fmla="*/ 18737 h 687856"/>
              <a:gd name="connsiteX6040" fmla="*/ 3549471 w 4103409"/>
              <a:gd name="connsiteY6040" fmla="*/ 18485 h 687856"/>
              <a:gd name="connsiteX6041" fmla="*/ 3549610 w 4103409"/>
              <a:gd name="connsiteY6041" fmla="*/ 18485 h 687856"/>
              <a:gd name="connsiteX6042" fmla="*/ 3549471 w 4103409"/>
              <a:gd name="connsiteY6042" fmla="*/ 18234 h 687856"/>
              <a:gd name="connsiteX6043" fmla="*/ 3549610 w 4103409"/>
              <a:gd name="connsiteY6043" fmla="*/ 18234 h 687856"/>
              <a:gd name="connsiteX6044" fmla="*/ 3549471 w 4103409"/>
              <a:gd name="connsiteY6044" fmla="*/ 17982 h 687856"/>
              <a:gd name="connsiteX6045" fmla="*/ 3549610 w 4103409"/>
              <a:gd name="connsiteY6045" fmla="*/ 17982 h 687856"/>
              <a:gd name="connsiteX6046" fmla="*/ 3549471 w 4103409"/>
              <a:gd name="connsiteY6046" fmla="*/ 17731 h 687856"/>
              <a:gd name="connsiteX6047" fmla="*/ 3549610 w 4103409"/>
              <a:gd name="connsiteY6047" fmla="*/ 17731 h 687856"/>
              <a:gd name="connsiteX6048" fmla="*/ 3549471 w 4103409"/>
              <a:gd name="connsiteY6048" fmla="*/ 17479 h 687856"/>
              <a:gd name="connsiteX6049" fmla="*/ 3549610 w 4103409"/>
              <a:gd name="connsiteY6049" fmla="*/ 17479 h 687856"/>
              <a:gd name="connsiteX6050" fmla="*/ 3549471 w 4103409"/>
              <a:gd name="connsiteY6050" fmla="*/ 17228 h 687856"/>
              <a:gd name="connsiteX6051" fmla="*/ 3549610 w 4103409"/>
              <a:gd name="connsiteY6051" fmla="*/ 17228 h 687856"/>
              <a:gd name="connsiteX6052" fmla="*/ 3549471 w 4103409"/>
              <a:gd name="connsiteY6052" fmla="*/ 16976 h 687856"/>
              <a:gd name="connsiteX6053" fmla="*/ 3549610 w 4103409"/>
              <a:gd name="connsiteY6053" fmla="*/ 16976 h 687856"/>
              <a:gd name="connsiteX6054" fmla="*/ 3549471 w 4103409"/>
              <a:gd name="connsiteY6054" fmla="*/ 16725 h 687856"/>
              <a:gd name="connsiteX6055" fmla="*/ 3549610 w 4103409"/>
              <a:gd name="connsiteY6055" fmla="*/ 16725 h 687856"/>
              <a:gd name="connsiteX6056" fmla="*/ 3549471 w 4103409"/>
              <a:gd name="connsiteY6056" fmla="*/ 16473 h 687856"/>
              <a:gd name="connsiteX6057" fmla="*/ 3549610 w 4103409"/>
              <a:gd name="connsiteY6057" fmla="*/ 16473 h 687856"/>
              <a:gd name="connsiteX6058" fmla="*/ 3549471 w 4103409"/>
              <a:gd name="connsiteY6058" fmla="*/ 16222 h 687856"/>
              <a:gd name="connsiteX6059" fmla="*/ 3549610 w 4103409"/>
              <a:gd name="connsiteY6059" fmla="*/ 16222 h 687856"/>
              <a:gd name="connsiteX6060" fmla="*/ 3549471 w 4103409"/>
              <a:gd name="connsiteY6060" fmla="*/ 15970 h 687856"/>
              <a:gd name="connsiteX6061" fmla="*/ 3549610 w 4103409"/>
              <a:gd name="connsiteY6061" fmla="*/ 15970 h 687856"/>
              <a:gd name="connsiteX6062" fmla="*/ 3549471 w 4103409"/>
              <a:gd name="connsiteY6062" fmla="*/ 15719 h 687856"/>
              <a:gd name="connsiteX6063" fmla="*/ 3549610 w 4103409"/>
              <a:gd name="connsiteY6063" fmla="*/ 15719 h 687856"/>
              <a:gd name="connsiteX6064" fmla="*/ 3549471 w 4103409"/>
              <a:gd name="connsiteY6064" fmla="*/ 15467 h 687856"/>
              <a:gd name="connsiteX6065" fmla="*/ 3549610 w 4103409"/>
              <a:gd name="connsiteY6065" fmla="*/ 15467 h 687856"/>
              <a:gd name="connsiteX6066" fmla="*/ 3549471 w 4103409"/>
              <a:gd name="connsiteY6066" fmla="*/ 15215 h 687856"/>
              <a:gd name="connsiteX6067" fmla="*/ 3549610 w 4103409"/>
              <a:gd name="connsiteY6067" fmla="*/ 15215 h 687856"/>
              <a:gd name="connsiteX6068" fmla="*/ 3549471 w 4103409"/>
              <a:gd name="connsiteY6068" fmla="*/ 14964 h 687856"/>
              <a:gd name="connsiteX6069" fmla="*/ 3549610 w 4103409"/>
              <a:gd name="connsiteY6069" fmla="*/ 14964 h 687856"/>
              <a:gd name="connsiteX6070" fmla="*/ 3549471 w 4103409"/>
              <a:gd name="connsiteY6070" fmla="*/ 14712 h 687856"/>
              <a:gd name="connsiteX6071" fmla="*/ 3549610 w 4103409"/>
              <a:gd name="connsiteY6071" fmla="*/ 14712 h 687856"/>
              <a:gd name="connsiteX6072" fmla="*/ 3549471 w 4103409"/>
              <a:gd name="connsiteY6072" fmla="*/ 14461 h 687856"/>
              <a:gd name="connsiteX6073" fmla="*/ 3549610 w 4103409"/>
              <a:gd name="connsiteY6073" fmla="*/ 14461 h 687856"/>
              <a:gd name="connsiteX6074" fmla="*/ 3549471 w 4103409"/>
              <a:gd name="connsiteY6074" fmla="*/ 14209 h 687856"/>
              <a:gd name="connsiteX6075" fmla="*/ 3549610 w 4103409"/>
              <a:gd name="connsiteY6075" fmla="*/ 14209 h 687856"/>
              <a:gd name="connsiteX6076" fmla="*/ 3549471 w 4103409"/>
              <a:gd name="connsiteY6076" fmla="*/ 13958 h 687856"/>
              <a:gd name="connsiteX6077" fmla="*/ 3549610 w 4103409"/>
              <a:gd name="connsiteY6077" fmla="*/ 13958 h 687856"/>
              <a:gd name="connsiteX6078" fmla="*/ 3549471 w 4103409"/>
              <a:gd name="connsiteY6078" fmla="*/ 13706 h 687856"/>
              <a:gd name="connsiteX6079" fmla="*/ 3549610 w 4103409"/>
              <a:gd name="connsiteY6079" fmla="*/ 13706 h 687856"/>
              <a:gd name="connsiteX6080" fmla="*/ 3549471 w 4103409"/>
              <a:gd name="connsiteY6080" fmla="*/ 13454 h 687856"/>
              <a:gd name="connsiteX6081" fmla="*/ 3549610 w 4103409"/>
              <a:gd name="connsiteY6081" fmla="*/ 13454 h 687856"/>
              <a:gd name="connsiteX6082" fmla="*/ 3549471 w 4103409"/>
              <a:gd name="connsiteY6082" fmla="*/ 13203 h 687856"/>
              <a:gd name="connsiteX6083" fmla="*/ 3549610 w 4103409"/>
              <a:gd name="connsiteY6083" fmla="*/ 13203 h 687856"/>
              <a:gd name="connsiteX6084" fmla="*/ 3549471 w 4103409"/>
              <a:gd name="connsiteY6084" fmla="*/ 12951 h 687856"/>
              <a:gd name="connsiteX6085" fmla="*/ 3549610 w 4103409"/>
              <a:gd name="connsiteY6085" fmla="*/ 12951 h 687856"/>
              <a:gd name="connsiteX6086" fmla="*/ 3549471 w 4103409"/>
              <a:gd name="connsiteY6086" fmla="*/ 12700 h 687856"/>
              <a:gd name="connsiteX6087" fmla="*/ 3549610 w 4103409"/>
              <a:gd name="connsiteY6087" fmla="*/ 12700 h 687856"/>
              <a:gd name="connsiteX6088" fmla="*/ 3549471 w 4103409"/>
              <a:gd name="connsiteY6088" fmla="*/ 12448 h 687856"/>
              <a:gd name="connsiteX6089" fmla="*/ 3549610 w 4103409"/>
              <a:gd name="connsiteY6089" fmla="*/ 12448 h 687856"/>
              <a:gd name="connsiteX6090" fmla="*/ 3549471 w 4103409"/>
              <a:gd name="connsiteY6090" fmla="*/ 12197 h 687856"/>
              <a:gd name="connsiteX6091" fmla="*/ 3549610 w 4103409"/>
              <a:gd name="connsiteY6091" fmla="*/ 12197 h 687856"/>
              <a:gd name="connsiteX6092" fmla="*/ 3549471 w 4103409"/>
              <a:gd name="connsiteY6092" fmla="*/ 11945 h 687856"/>
              <a:gd name="connsiteX6093" fmla="*/ 3549610 w 4103409"/>
              <a:gd name="connsiteY6093" fmla="*/ 11945 h 687856"/>
              <a:gd name="connsiteX6094" fmla="*/ 3549471 w 4103409"/>
              <a:gd name="connsiteY6094" fmla="*/ 11694 h 687856"/>
              <a:gd name="connsiteX6095" fmla="*/ 3549610 w 4103409"/>
              <a:gd name="connsiteY6095" fmla="*/ 11694 h 687856"/>
              <a:gd name="connsiteX6096" fmla="*/ 3549471 w 4103409"/>
              <a:gd name="connsiteY6096" fmla="*/ 11442 h 687856"/>
              <a:gd name="connsiteX6097" fmla="*/ 3549610 w 4103409"/>
              <a:gd name="connsiteY6097" fmla="*/ 11442 h 687856"/>
              <a:gd name="connsiteX6098" fmla="*/ 3549471 w 4103409"/>
              <a:gd name="connsiteY6098" fmla="*/ 11191 h 687856"/>
              <a:gd name="connsiteX6099" fmla="*/ 3549610 w 4103409"/>
              <a:gd name="connsiteY6099" fmla="*/ 11191 h 687856"/>
              <a:gd name="connsiteX6100" fmla="*/ 3549471 w 4103409"/>
              <a:gd name="connsiteY6100" fmla="*/ 10939 h 687856"/>
              <a:gd name="connsiteX6101" fmla="*/ 3549610 w 4103409"/>
              <a:gd name="connsiteY6101" fmla="*/ 10939 h 687856"/>
              <a:gd name="connsiteX6102" fmla="*/ 3549471 w 4103409"/>
              <a:gd name="connsiteY6102" fmla="*/ 10688 h 687856"/>
              <a:gd name="connsiteX6103" fmla="*/ 3549610 w 4103409"/>
              <a:gd name="connsiteY6103" fmla="*/ 10688 h 687856"/>
              <a:gd name="connsiteX6104" fmla="*/ 2184032 w 4103409"/>
              <a:gd name="connsiteY6104" fmla="*/ 8766 h 687856"/>
              <a:gd name="connsiteX6105" fmla="*/ 2300497 w 4103409"/>
              <a:gd name="connsiteY6105" fmla="*/ 8766 h 687856"/>
              <a:gd name="connsiteX6106" fmla="*/ 2300461 w 4103409"/>
              <a:gd name="connsiteY6106" fmla="*/ 9018 h 687856"/>
              <a:gd name="connsiteX6107" fmla="*/ 2300497 w 4103409"/>
              <a:gd name="connsiteY6107" fmla="*/ 9018 h 687856"/>
              <a:gd name="connsiteX6108" fmla="*/ 2300462 w 4103409"/>
              <a:gd name="connsiteY6108" fmla="*/ 9269 h 687856"/>
              <a:gd name="connsiteX6109" fmla="*/ 2300497 w 4103409"/>
              <a:gd name="connsiteY6109" fmla="*/ 9269 h 687856"/>
              <a:gd name="connsiteX6110" fmla="*/ 2300462 w 4103409"/>
              <a:gd name="connsiteY6110" fmla="*/ 9521 h 687856"/>
              <a:gd name="connsiteX6111" fmla="*/ 2300497 w 4103409"/>
              <a:gd name="connsiteY6111" fmla="*/ 9521 h 687856"/>
              <a:gd name="connsiteX6112" fmla="*/ 2300462 w 4103409"/>
              <a:gd name="connsiteY6112" fmla="*/ 9772 h 687856"/>
              <a:gd name="connsiteX6113" fmla="*/ 2300497 w 4103409"/>
              <a:gd name="connsiteY6113" fmla="*/ 9772 h 687856"/>
              <a:gd name="connsiteX6114" fmla="*/ 2300462 w 4103409"/>
              <a:gd name="connsiteY6114" fmla="*/ 10024 h 687856"/>
              <a:gd name="connsiteX6115" fmla="*/ 2300497 w 4103409"/>
              <a:gd name="connsiteY6115" fmla="*/ 10024 h 687856"/>
              <a:gd name="connsiteX6116" fmla="*/ 2300462 w 4103409"/>
              <a:gd name="connsiteY6116" fmla="*/ 10275 h 687856"/>
              <a:gd name="connsiteX6117" fmla="*/ 2300497 w 4103409"/>
              <a:gd name="connsiteY6117" fmla="*/ 10275 h 687856"/>
              <a:gd name="connsiteX6118" fmla="*/ 2300462 w 4103409"/>
              <a:gd name="connsiteY6118" fmla="*/ 10527 h 687856"/>
              <a:gd name="connsiteX6119" fmla="*/ 2300497 w 4103409"/>
              <a:gd name="connsiteY6119" fmla="*/ 10527 h 687856"/>
              <a:gd name="connsiteX6120" fmla="*/ 2300462 w 4103409"/>
              <a:gd name="connsiteY6120" fmla="*/ 10778 h 687856"/>
              <a:gd name="connsiteX6121" fmla="*/ 2300497 w 4103409"/>
              <a:gd name="connsiteY6121" fmla="*/ 10778 h 687856"/>
              <a:gd name="connsiteX6122" fmla="*/ 2300462 w 4103409"/>
              <a:gd name="connsiteY6122" fmla="*/ 11030 h 687856"/>
              <a:gd name="connsiteX6123" fmla="*/ 2300497 w 4103409"/>
              <a:gd name="connsiteY6123" fmla="*/ 11030 h 687856"/>
              <a:gd name="connsiteX6124" fmla="*/ 2300462 w 4103409"/>
              <a:gd name="connsiteY6124" fmla="*/ 11281 h 687856"/>
              <a:gd name="connsiteX6125" fmla="*/ 2300497 w 4103409"/>
              <a:gd name="connsiteY6125" fmla="*/ 11281 h 687856"/>
              <a:gd name="connsiteX6126" fmla="*/ 2300462 w 4103409"/>
              <a:gd name="connsiteY6126" fmla="*/ 11533 h 687856"/>
              <a:gd name="connsiteX6127" fmla="*/ 2300497 w 4103409"/>
              <a:gd name="connsiteY6127" fmla="*/ 11533 h 687856"/>
              <a:gd name="connsiteX6128" fmla="*/ 2300462 w 4103409"/>
              <a:gd name="connsiteY6128" fmla="*/ 11784 h 687856"/>
              <a:gd name="connsiteX6129" fmla="*/ 2300497 w 4103409"/>
              <a:gd name="connsiteY6129" fmla="*/ 11784 h 687856"/>
              <a:gd name="connsiteX6130" fmla="*/ 2300462 w 4103409"/>
              <a:gd name="connsiteY6130" fmla="*/ 12036 h 687856"/>
              <a:gd name="connsiteX6131" fmla="*/ 2300497 w 4103409"/>
              <a:gd name="connsiteY6131" fmla="*/ 12036 h 687856"/>
              <a:gd name="connsiteX6132" fmla="*/ 2300462 w 4103409"/>
              <a:gd name="connsiteY6132" fmla="*/ 12288 h 687856"/>
              <a:gd name="connsiteX6133" fmla="*/ 2300497 w 4103409"/>
              <a:gd name="connsiteY6133" fmla="*/ 12288 h 687856"/>
              <a:gd name="connsiteX6134" fmla="*/ 2300462 w 4103409"/>
              <a:gd name="connsiteY6134" fmla="*/ 12539 h 687856"/>
              <a:gd name="connsiteX6135" fmla="*/ 2300497 w 4103409"/>
              <a:gd name="connsiteY6135" fmla="*/ 12539 h 687856"/>
              <a:gd name="connsiteX6136" fmla="*/ 2300462 w 4103409"/>
              <a:gd name="connsiteY6136" fmla="*/ 12791 h 687856"/>
              <a:gd name="connsiteX6137" fmla="*/ 2300497 w 4103409"/>
              <a:gd name="connsiteY6137" fmla="*/ 12791 h 687856"/>
              <a:gd name="connsiteX6138" fmla="*/ 2300462 w 4103409"/>
              <a:gd name="connsiteY6138" fmla="*/ 13042 h 687856"/>
              <a:gd name="connsiteX6139" fmla="*/ 2300497 w 4103409"/>
              <a:gd name="connsiteY6139" fmla="*/ 13042 h 687856"/>
              <a:gd name="connsiteX6140" fmla="*/ 2300462 w 4103409"/>
              <a:gd name="connsiteY6140" fmla="*/ 13294 h 687856"/>
              <a:gd name="connsiteX6141" fmla="*/ 2300497 w 4103409"/>
              <a:gd name="connsiteY6141" fmla="*/ 13294 h 687856"/>
              <a:gd name="connsiteX6142" fmla="*/ 2300462 w 4103409"/>
              <a:gd name="connsiteY6142" fmla="*/ 13545 h 687856"/>
              <a:gd name="connsiteX6143" fmla="*/ 2300497 w 4103409"/>
              <a:gd name="connsiteY6143" fmla="*/ 13545 h 687856"/>
              <a:gd name="connsiteX6144" fmla="*/ 2300462 w 4103409"/>
              <a:gd name="connsiteY6144" fmla="*/ 13797 h 687856"/>
              <a:gd name="connsiteX6145" fmla="*/ 2300497 w 4103409"/>
              <a:gd name="connsiteY6145" fmla="*/ 13797 h 687856"/>
              <a:gd name="connsiteX6146" fmla="*/ 2300462 w 4103409"/>
              <a:gd name="connsiteY6146" fmla="*/ 14049 h 687856"/>
              <a:gd name="connsiteX6147" fmla="*/ 2300497 w 4103409"/>
              <a:gd name="connsiteY6147" fmla="*/ 14049 h 687856"/>
              <a:gd name="connsiteX6148" fmla="*/ 2300462 w 4103409"/>
              <a:gd name="connsiteY6148" fmla="*/ 14300 h 687856"/>
              <a:gd name="connsiteX6149" fmla="*/ 2300497 w 4103409"/>
              <a:gd name="connsiteY6149" fmla="*/ 14300 h 687856"/>
              <a:gd name="connsiteX6150" fmla="*/ 2300462 w 4103409"/>
              <a:gd name="connsiteY6150" fmla="*/ 14552 h 687856"/>
              <a:gd name="connsiteX6151" fmla="*/ 2300497 w 4103409"/>
              <a:gd name="connsiteY6151" fmla="*/ 14552 h 687856"/>
              <a:gd name="connsiteX6152" fmla="*/ 2300462 w 4103409"/>
              <a:gd name="connsiteY6152" fmla="*/ 14803 h 687856"/>
              <a:gd name="connsiteX6153" fmla="*/ 2300497 w 4103409"/>
              <a:gd name="connsiteY6153" fmla="*/ 14803 h 687856"/>
              <a:gd name="connsiteX6154" fmla="*/ 2300462 w 4103409"/>
              <a:gd name="connsiteY6154" fmla="*/ 15055 h 687856"/>
              <a:gd name="connsiteX6155" fmla="*/ 2300497 w 4103409"/>
              <a:gd name="connsiteY6155" fmla="*/ 15055 h 687856"/>
              <a:gd name="connsiteX6156" fmla="*/ 2300462 w 4103409"/>
              <a:gd name="connsiteY6156" fmla="*/ 15306 h 687856"/>
              <a:gd name="connsiteX6157" fmla="*/ 2300497 w 4103409"/>
              <a:gd name="connsiteY6157" fmla="*/ 15306 h 687856"/>
              <a:gd name="connsiteX6158" fmla="*/ 2300462 w 4103409"/>
              <a:gd name="connsiteY6158" fmla="*/ 15558 h 687856"/>
              <a:gd name="connsiteX6159" fmla="*/ 2300497 w 4103409"/>
              <a:gd name="connsiteY6159" fmla="*/ 15558 h 687856"/>
              <a:gd name="connsiteX6160" fmla="*/ 2300462 w 4103409"/>
              <a:gd name="connsiteY6160" fmla="*/ 15809 h 687856"/>
              <a:gd name="connsiteX6161" fmla="*/ 2300497 w 4103409"/>
              <a:gd name="connsiteY6161" fmla="*/ 15809 h 687856"/>
              <a:gd name="connsiteX6162" fmla="*/ 2300462 w 4103409"/>
              <a:gd name="connsiteY6162" fmla="*/ 16061 h 687856"/>
              <a:gd name="connsiteX6163" fmla="*/ 2300497 w 4103409"/>
              <a:gd name="connsiteY6163" fmla="*/ 16061 h 687856"/>
              <a:gd name="connsiteX6164" fmla="*/ 2300462 w 4103409"/>
              <a:gd name="connsiteY6164" fmla="*/ 16312 h 687856"/>
              <a:gd name="connsiteX6165" fmla="*/ 2300497 w 4103409"/>
              <a:gd name="connsiteY6165" fmla="*/ 16312 h 687856"/>
              <a:gd name="connsiteX6166" fmla="*/ 2300462 w 4103409"/>
              <a:gd name="connsiteY6166" fmla="*/ 16564 h 687856"/>
              <a:gd name="connsiteX6167" fmla="*/ 2300497 w 4103409"/>
              <a:gd name="connsiteY6167" fmla="*/ 16564 h 687856"/>
              <a:gd name="connsiteX6168" fmla="*/ 2300462 w 4103409"/>
              <a:gd name="connsiteY6168" fmla="*/ 16815 h 687856"/>
              <a:gd name="connsiteX6169" fmla="*/ 2300497 w 4103409"/>
              <a:gd name="connsiteY6169" fmla="*/ 16815 h 687856"/>
              <a:gd name="connsiteX6170" fmla="*/ 2300462 w 4103409"/>
              <a:gd name="connsiteY6170" fmla="*/ 17067 h 687856"/>
              <a:gd name="connsiteX6171" fmla="*/ 2300497 w 4103409"/>
              <a:gd name="connsiteY6171" fmla="*/ 17067 h 687856"/>
              <a:gd name="connsiteX6172" fmla="*/ 2300462 w 4103409"/>
              <a:gd name="connsiteY6172" fmla="*/ 17318 h 687856"/>
              <a:gd name="connsiteX6173" fmla="*/ 2300497 w 4103409"/>
              <a:gd name="connsiteY6173" fmla="*/ 17318 h 687856"/>
              <a:gd name="connsiteX6174" fmla="*/ 2300462 w 4103409"/>
              <a:gd name="connsiteY6174" fmla="*/ 17570 h 687856"/>
              <a:gd name="connsiteX6175" fmla="*/ 2300497 w 4103409"/>
              <a:gd name="connsiteY6175" fmla="*/ 17570 h 687856"/>
              <a:gd name="connsiteX6176" fmla="*/ 2300462 w 4103409"/>
              <a:gd name="connsiteY6176" fmla="*/ 17822 h 687856"/>
              <a:gd name="connsiteX6177" fmla="*/ 2300497 w 4103409"/>
              <a:gd name="connsiteY6177" fmla="*/ 17822 h 687856"/>
              <a:gd name="connsiteX6178" fmla="*/ 2300462 w 4103409"/>
              <a:gd name="connsiteY6178" fmla="*/ 18073 h 687856"/>
              <a:gd name="connsiteX6179" fmla="*/ 2300497 w 4103409"/>
              <a:gd name="connsiteY6179" fmla="*/ 18073 h 687856"/>
              <a:gd name="connsiteX6180" fmla="*/ 2300462 w 4103409"/>
              <a:gd name="connsiteY6180" fmla="*/ 18325 h 687856"/>
              <a:gd name="connsiteX6181" fmla="*/ 2300497 w 4103409"/>
              <a:gd name="connsiteY6181" fmla="*/ 18325 h 687856"/>
              <a:gd name="connsiteX6182" fmla="*/ 2300462 w 4103409"/>
              <a:gd name="connsiteY6182" fmla="*/ 18576 h 687856"/>
              <a:gd name="connsiteX6183" fmla="*/ 2300497 w 4103409"/>
              <a:gd name="connsiteY6183" fmla="*/ 18576 h 687856"/>
              <a:gd name="connsiteX6184" fmla="*/ 2300462 w 4103409"/>
              <a:gd name="connsiteY6184" fmla="*/ 18828 h 687856"/>
              <a:gd name="connsiteX6185" fmla="*/ 2300497 w 4103409"/>
              <a:gd name="connsiteY6185" fmla="*/ 18828 h 687856"/>
              <a:gd name="connsiteX6186" fmla="*/ 2300462 w 4103409"/>
              <a:gd name="connsiteY6186" fmla="*/ 19079 h 687856"/>
              <a:gd name="connsiteX6187" fmla="*/ 2300497 w 4103409"/>
              <a:gd name="connsiteY6187" fmla="*/ 19079 h 687856"/>
              <a:gd name="connsiteX6188" fmla="*/ 2300462 w 4103409"/>
              <a:gd name="connsiteY6188" fmla="*/ 19331 h 687856"/>
              <a:gd name="connsiteX6189" fmla="*/ 2300497 w 4103409"/>
              <a:gd name="connsiteY6189" fmla="*/ 19331 h 687856"/>
              <a:gd name="connsiteX6190" fmla="*/ 2300462 w 4103409"/>
              <a:gd name="connsiteY6190" fmla="*/ 19582 h 687856"/>
              <a:gd name="connsiteX6191" fmla="*/ 2300497 w 4103409"/>
              <a:gd name="connsiteY6191" fmla="*/ 19582 h 687856"/>
              <a:gd name="connsiteX6192" fmla="*/ 2300462 w 4103409"/>
              <a:gd name="connsiteY6192" fmla="*/ 19834 h 687856"/>
              <a:gd name="connsiteX6193" fmla="*/ 2300497 w 4103409"/>
              <a:gd name="connsiteY6193" fmla="*/ 19834 h 687856"/>
              <a:gd name="connsiteX6194" fmla="*/ 2300462 w 4103409"/>
              <a:gd name="connsiteY6194" fmla="*/ 20086 h 687856"/>
              <a:gd name="connsiteX6195" fmla="*/ 2300497 w 4103409"/>
              <a:gd name="connsiteY6195" fmla="*/ 20086 h 687856"/>
              <a:gd name="connsiteX6196" fmla="*/ 2300462 w 4103409"/>
              <a:gd name="connsiteY6196" fmla="*/ 20337 h 687856"/>
              <a:gd name="connsiteX6197" fmla="*/ 2300497 w 4103409"/>
              <a:gd name="connsiteY6197" fmla="*/ 20337 h 687856"/>
              <a:gd name="connsiteX6198" fmla="*/ 2300462 w 4103409"/>
              <a:gd name="connsiteY6198" fmla="*/ 20589 h 687856"/>
              <a:gd name="connsiteX6199" fmla="*/ 2300497 w 4103409"/>
              <a:gd name="connsiteY6199" fmla="*/ 20589 h 687856"/>
              <a:gd name="connsiteX6200" fmla="*/ 2300462 w 4103409"/>
              <a:gd name="connsiteY6200" fmla="*/ 20840 h 687856"/>
              <a:gd name="connsiteX6201" fmla="*/ 2300497 w 4103409"/>
              <a:gd name="connsiteY6201" fmla="*/ 20840 h 687856"/>
              <a:gd name="connsiteX6202" fmla="*/ 2300462 w 4103409"/>
              <a:gd name="connsiteY6202" fmla="*/ 21092 h 687856"/>
              <a:gd name="connsiteX6203" fmla="*/ 2300497 w 4103409"/>
              <a:gd name="connsiteY6203" fmla="*/ 21092 h 687856"/>
              <a:gd name="connsiteX6204" fmla="*/ 2300462 w 4103409"/>
              <a:gd name="connsiteY6204" fmla="*/ 21343 h 687856"/>
              <a:gd name="connsiteX6205" fmla="*/ 2300497 w 4103409"/>
              <a:gd name="connsiteY6205" fmla="*/ 21343 h 687856"/>
              <a:gd name="connsiteX6206" fmla="*/ 2300462 w 4103409"/>
              <a:gd name="connsiteY6206" fmla="*/ 21595 h 687856"/>
              <a:gd name="connsiteX6207" fmla="*/ 2300497 w 4103409"/>
              <a:gd name="connsiteY6207" fmla="*/ 21595 h 687856"/>
              <a:gd name="connsiteX6208" fmla="*/ 2300462 w 4103409"/>
              <a:gd name="connsiteY6208" fmla="*/ 21846 h 687856"/>
              <a:gd name="connsiteX6209" fmla="*/ 2300497 w 4103409"/>
              <a:gd name="connsiteY6209" fmla="*/ 21846 h 687856"/>
              <a:gd name="connsiteX6210" fmla="*/ 2300462 w 4103409"/>
              <a:gd name="connsiteY6210" fmla="*/ 22098 h 687856"/>
              <a:gd name="connsiteX6211" fmla="*/ 2300497 w 4103409"/>
              <a:gd name="connsiteY6211" fmla="*/ 22098 h 687856"/>
              <a:gd name="connsiteX6212" fmla="*/ 2300462 w 4103409"/>
              <a:gd name="connsiteY6212" fmla="*/ 22349 h 687856"/>
              <a:gd name="connsiteX6213" fmla="*/ 2300497 w 4103409"/>
              <a:gd name="connsiteY6213" fmla="*/ 22349 h 687856"/>
              <a:gd name="connsiteX6214" fmla="*/ 2300462 w 4103409"/>
              <a:gd name="connsiteY6214" fmla="*/ 22601 h 687856"/>
              <a:gd name="connsiteX6215" fmla="*/ 2300497 w 4103409"/>
              <a:gd name="connsiteY6215" fmla="*/ 22601 h 687856"/>
              <a:gd name="connsiteX6216" fmla="*/ 2300462 w 4103409"/>
              <a:gd name="connsiteY6216" fmla="*/ 22852 h 687856"/>
              <a:gd name="connsiteX6217" fmla="*/ 2300497 w 4103409"/>
              <a:gd name="connsiteY6217" fmla="*/ 22852 h 687856"/>
              <a:gd name="connsiteX6218" fmla="*/ 2300462 w 4103409"/>
              <a:gd name="connsiteY6218" fmla="*/ 23104 h 687856"/>
              <a:gd name="connsiteX6219" fmla="*/ 2300497 w 4103409"/>
              <a:gd name="connsiteY6219" fmla="*/ 23104 h 687856"/>
              <a:gd name="connsiteX6220" fmla="*/ 2300462 w 4103409"/>
              <a:gd name="connsiteY6220" fmla="*/ 23355 h 687856"/>
              <a:gd name="connsiteX6221" fmla="*/ 2300497 w 4103409"/>
              <a:gd name="connsiteY6221" fmla="*/ 23355 h 687856"/>
              <a:gd name="connsiteX6222" fmla="*/ 2300462 w 4103409"/>
              <a:gd name="connsiteY6222" fmla="*/ 23607 h 687856"/>
              <a:gd name="connsiteX6223" fmla="*/ 2300497 w 4103409"/>
              <a:gd name="connsiteY6223" fmla="*/ 23607 h 687856"/>
              <a:gd name="connsiteX6224" fmla="*/ 2300462 w 4103409"/>
              <a:gd name="connsiteY6224" fmla="*/ 23859 h 687856"/>
              <a:gd name="connsiteX6225" fmla="*/ 2300497 w 4103409"/>
              <a:gd name="connsiteY6225" fmla="*/ 23859 h 687856"/>
              <a:gd name="connsiteX6226" fmla="*/ 2300462 w 4103409"/>
              <a:gd name="connsiteY6226" fmla="*/ 24110 h 687856"/>
              <a:gd name="connsiteX6227" fmla="*/ 2300497 w 4103409"/>
              <a:gd name="connsiteY6227" fmla="*/ 24110 h 687856"/>
              <a:gd name="connsiteX6228" fmla="*/ 2300462 w 4103409"/>
              <a:gd name="connsiteY6228" fmla="*/ 24362 h 687856"/>
              <a:gd name="connsiteX6229" fmla="*/ 2300497 w 4103409"/>
              <a:gd name="connsiteY6229" fmla="*/ 24362 h 687856"/>
              <a:gd name="connsiteX6230" fmla="*/ 2300462 w 4103409"/>
              <a:gd name="connsiteY6230" fmla="*/ 24613 h 687856"/>
              <a:gd name="connsiteX6231" fmla="*/ 2300497 w 4103409"/>
              <a:gd name="connsiteY6231" fmla="*/ 24613 h 687856"/>
              <a:gd name="connsiteX6232" fmla="*/ 2300462 w 4103409"/>
              <a:gd name="connsiteY6232" fmla="*/ 24865 h 687856"/>
              <a:gd name="connsiteX6233" fmla="*/ 2300497 w 4103409"/>
              <a:gd name="connsiteY6233" fmla="*/ 24865 h 687856"/>
              <a:gd name="connsiteX6234" fmla="*/ 2300462 w 4103409"/>
              <a:gd name="connsiteY6234" fmla="*/ 25116 h 687856"/>
              <a:gd name="connsiteX6235" fmla="*/ 2300497 w 4103409"/>
              <a:gd name="connsiteY6235" fmla="*/ 25116 h 687856"/>
              <a:gd name="connsiteX6236" fmla="*/ 2300462 w 4103409"/>
              <a:gd name="connsiteY6236" fmla="*/ 25368 h 687856"/>
              <a:gd name="connsiteX6237" fmla="*/ 2300497 w 4103409"/>
              <a:gd name="connsiteY6237" fmla="*/ 25368 h 687856"/>
              <a:gd name="connsiteX6238" fmla="*/ 2300462 w 4103409"/>
              <a:gd name="connsiteY6238" fmla="*/ 25619 h 687856"/>
              <a:gd name="connsiteX6239" fmla="*/ 2300497 w 4103409"/>
              <a:gd name="connsiteY6239" fmla="*/ 25619 h 687856"/>
              <a:gd name="connsiteX6240" fmla="*/ 2300462 w 4103409"/>
              <a:gd name="connsiteY6240" fmla="*/ 25871 h 687856"/>
              <a:gd name="connsiteX6241" fmla="*/ 2300497 w 4103409"/>
              <a:gd name="connsiteY6241" fmla="*/ 25871 h 687856"/>
              <a:gd name="connsiteX6242" fmla="*/ 2300462 w 4103409"/>
              <a:gd name="connsiteY6242" fmla="*/ 26123 h 687856"/>
              <a:gd name="connsiteX6243" fmla="*/ 2300497 w 4103409"/>
              <a:gd name="connsiteY6243" fmla="*/ 26123 h 687856"/>
              <a:gd name="connsiteX6244" fmla="*/ 2300462 w 4103409"/>
              <a:gd name="connsiteY6244" fmla="*/ 26374 h 687856"/>
              <a:gd name="connsiteX6245" fmla="*/ 2300497 w 4103409"/>
              <a:gd name="connsiteY6245" fmla="*/ 26374 h 687856"/>
              <a:gd name="connsiteX6246" fmla="*/ 2300462 w 4103409"/>
              <a:gd name="connsiteY6246" fmla="*/ 26626 h 687856"/>
              <a:gd name="connsiteX6247" fmla="*/ 2300497 w 4103409"/>
              <a:gd name="connsiteY6247" fmla="*/ 26626 h 687856"/>
              <a:gd name="connsiteX6248" fmla="*/ 2300462 w 4103409"/>
              <a:gd name="connsiteY6248" fmla="*/ 26877 h 687856"/>
              <a:gd name="connsiteX6249" fmla="*/ 2300497 w 4103409"/>
              <a:gd name="connsiteY6249" fmla="*/ 26877 h 687856"/>
              <a:gd name="connsiteX6250" fmla="*/ 2300462 w 4103409"/>
              <a:gd name="connsiteY6250" fmla="*/ 27129 h 687856"/>
              <a:gd name="connsiteX6251" fmla="*/ 2300497 w 4103409"/>
              <a:gd name="connsiteY6251" fmla="*/ 27129 h 687856"/>
              <a:gd name="connsiteX6252" fmla="*/ 2300462 w 4103409"/>
              <a:gd name="connsiteY6252" fmla="*/ 27380 h 687856"/>
              <a:gd name="connsiteX6253" fmla="*/ 2300497 w 4103409"/>
              <a:gd name="connsiteY6253" fmla="*/ 27380 h 687856"/>
              <a:gd name="connsiteX6254" fmla="*/ 2300462 w 4103409"/>
              <a:gd name="connsiteY6254" fmla="*/ 27632 h 687856"/>
              <a:gd name="connsiteX6255" fmla="*/ 2300497 w 4103409"/>
              <a:gd name="connsiteY6255" fmla="*/ 27632 h 687856"/>
              <a:gd name="connsiteX6256" fmla="*/ 2300462 w 4103409"/>
              <a:gd name="connsiteY6256" fmla="*/ 27883 h 687856"/>
              <a:gd name="connsiteX6257" fmla="*/ 2300497 w 4103409"/>
              <a:gd name="connsiteY6257" fmla="*/ 27883 h 687856"/>
              <a:gd name="connsiteX6258" fmla="*/ 2300462 w 4103409"/>
              <a:gd name="connsiteY6258" fmla="*/ 28135 h 687856"/>
              <a:gd name="connsiteX6259" fmla="*/ 2300497 w 4103409"/>
              <a:gd name="connsiteY6259" fmla="*/ 28135 h 687856"/>
              <a:gd name="connsiteX6260" fmla="*/ 2300462 w 4103409"/>
              <a:gd name="connsiteY6260" fmla="*/ 28386 h 687856"/>
              <a:gd name="connsiteX6261" fmla="*/ 2300497 w 4103409"/>
              <a:gd name="connsiteY6261" fmla="*/ 28386 h 687856"/>
              <a:gd name="connsiteX6262" fmla="*/ 2300462 w 4103409"/>
              <a:gd name="connsiteY6262" fmla="*/ 28638 h 687856"/>
              <a:gd name="connsiteX6263" fmla="*/ 2300497 w 4103409"/>
              <a:gd name="connsiteY6263" fmla="*/ 28638 h 687856"/>
              <a:gd name="connsiteX6264" fmla="*/ 2300462 w 4103409"/>
              <a:gd name="connsiteY6264" fmla="*/ 28889 h 687856"/>
              <a:gd name="connsiteX6265" fmla="*/ 2300497 w 4103409"/>
              <a:gd name="connsiteY6265" fmla="*/ 28889 h 687856"/>
              <a:gd name="connsiteX6266" fmla="*/ 2300462 w 4103409"/>
              <a:gd name="connsiteY6266" fmla="*/ 29141 h 687856"/>
              <a:gd name="connsiteX6267" fmla="*/ 2300497 w 4103409"/>
              <a:gd name="connsiteY6267" fmla="*/ 29141 h 687856"/>
              <a:gd name="connsiteX6268" fmla="*/ 2297535 w 4103409"/>
              <a:gd name="connsiteY6268" fmla="*/ 50092 h 687856"/>
              <a:gd name="connsiteX6269" fmla="*/ 2495023 w 4103409"/>
              <a:gd name="connsiteY6269" fmla="*/ 50092 h 687856"/>
              <a:gd name="connsiteX6270" fmla="*/ 2494987 w 4103409"/>
              <a:gd name="connsiteY6270" fmla="*/ 50344 h 687856"/>
              <a:gd name="connsiteX6271" fmla="*/ 2495023 w 4103409"/>
              <a:gd name="connsiteY6271" fmla="*/ 50344 h 687856"/>
              <a:gd name="connsiteX6272" fmla="*/ 2494987 w 4103409"/>
              <a:gd name="connsiteY6272" fmla="*/ 50595 h 687856"/>
              <a:gd name="connsiteX6273" fmla="*/ 2495023 w 4103409"/>
              <a:gd name="connsiteY6273" fmla="*/ 50595 h 687856"/>
              <a:gd name="connsiteX6274" fmla="*/ 2494987 w 4103409"/>
              <a:gd name="connsiteY6274" fmla="*/ 50847 h 687856"/>
              <a:gd name="connsiteX6275" fmla="*/ 2495023 w 4103409"/>
              <a:gd name="connsiteY6275" fmla="*/ 50847 h 687856"/>
              <a:gd name="connsiteX6276" fmla="*/ 2494987 w 4103409"/>
              <a:gd name="connsiteY6276" fmla="*/ 51098 h 687856"/>
              <a:gd name="connsiteX6277" fmla="*/ 2495023 w 4103409"/>
              <a:gd name="connsiteY6277" fmla="*/ 51098 h 687856"/>
              <a:gd name="connsiteX6278" fmla="*/ 2494987 w 4103409"/>
              <a:gd name="connsiteY6278" fmla="*/ 51350 h 687856"/>
              <a:gd name="connsiteX6279" fmla="*/ 2495023 w 4103409"/>
              <a:gd name="connsiteY6279" fmla="*/ 51350 h 687856"/>
              <a:gd name="connsiteX6280" fmla="*/ 2494987 w 4103409"/>
              <a:gd name="connsiteY6280" fmla="*/ 51601 h 687856"/>
              <a:gd name="connsiteX6281" fmla="*/ 2495023 w 4103409"/>
              <a:gd name="connsiteY6281" fmla="*/ 51601 h 687856"/>
              <a:gd name="connsiteX6282" fmla="*/ 2494987 w 4103409"/>
              <a:gd name="connsiteY6282" fmla="*/ 51853 h 687856"/>
              <a:gd name="connsiteX6283" fmla="*/ 2495023 w 4103409"/>
              <a:gd name="connsiteY6283" fmla="*/ 51853 h 687856"/>
              <a:gd name="connsiteX6284" fmla="*/ 2494987 w 4103409"/>
              <a:gd name="connsiteY6284" fmla="*/ 52104 h 687856"/>
              <a:gd name="connsiteX6285" fmla="*/ 2495023 w 4103409"/>
              <a:gd name="connsiteY6285" fmla="*/ 52104 h 687856"/>
              <a:gd name="connsiteX6286" fmla="*/ 2494987 w 4103409"/>
              <a:gd name="connsiteY6286" fmla="*/ 52356 h 687856"/>
              <a:gd name="connsiteX6287" fmla="*/ 2495023 w 4103409"/>
              <a:gd name="connsiteY6287" fmla="*/ 52356 h 687856"/>
              <a:gd name="connsiteX6288" fmla="*/ 2494987 w 4103409"/>
              <a:gd name="connsiteY6288" fmla="*/ 52607 h 687856"/>
              <a:gd name="connsiteX6289" fmla="*/ 2495023 w 4103409"/>
              <a:gd name="connsiteY6289" fmla="*/ 52607 h 687856"/>
              <a:gd name="connsiteX6290" fmla="*/ 2494987 w 4103409"/>
              <a:gd name="connsiteY6290" fmla="*/ 52859 h 687856"/>
              <a:gd name="connsiteX6291" fmla="*/ 2495023 w 4103409"/>
              <a:gd name="connsiteY6291" fmla="*/ 52859 h 687856"/>
              <a:gd name="connsiteX6292" fmla="*/ 2494987 w 4103409"/>
              <a:gd name="connsiteY6292" fmla="*/ 53110 h 687856"/>
              <a:gd name="connsiteX6293" fmla="*/ 2495023 w 4103409"/>
              <a:gd name="connsiteY6293" fmla="*/ 53110 h 687856"/>
              <a:gd name="connsiteX6294" fmla="*/ 2494987 w 4103409"/>
              <a:gd name="connsiteY6294" fmla="*/ 53362 h 687856"/>
              <a:gd name="connsiteX6295" fmla="*/ 2495023 w 4103409"/>
              <a:gd name="connsiteY6295" fmla="*/ 53362 h 687856"/>
              <a:gd name="connsiteX6296" fmla="*/ 2494987 w 4103409"/>
              <a:gd name="connsiteY6296" fmla="*/ 53614 h 687856"/>
              <a:gd name="connsiteX6297" fmla="*/ 2495023 w 4103409"/>
              <a:gd name="connsiteY6297" fmla="*/ 53614 h 687856"/>
              <a:gd name="connsiteX6298" fmla="*/ 2494987 w 4103409"/>
              <a:gd name="connsiteY6298" fmla="*/ 53865 h 687856"/>
              <a:gd name="connsiteX6299" fmla="*/ 2495023 w 4103409"/>
              <a:gd name="connsiteY6299" fmla="*/ 53865 h 687856"/>
              <a:gd name="connsiteX6300" fmla="*/ 2494987 w 4103409"/>
              <a:gd name="connsiteY6300" fmla="*/ 54117 h 687856"/>
              <a:gd name="connsiteX6301" fmla="*/ 2495023 w 4103409"/>
              <a:gd name="connsiteY6301" fmla="*/ 54117 h 687856"/>
              <a:gd name="connsiteX6302" fmla="*/ 2494987 w 4103409"/>
              <a:gd name="connsiteY6302" fmla="*/ 54368 h 687856"/>
              <a:gd name="connsiteX6303" fmla="*/ 2495023 w 4103409"/>
              <a:gd name="connsiteY6303" fmla="*/ 54368 h 687856"/>
              <a:gd name="connsiteX6304" fmla="*/ 2494987 w 4103409"/>
              <a:gd name="connsiteY6304" fmla="*/ 54620 h 687856"/>
              <a:gd name="connsiteX6305" fmla="*/ 2495023 w 4103409"/>
              <a:gd name="connsiteY6305" fmla="*/ 54620 h 687856"/>
              <a:gd name="connsiteX6306" fmla="*/ 2494987 w 4103409"/>
              <a:gd name="connsiteY6306" fmla="*/ 54871 h 687856"/>
              <a:gd name="connsiteX6307" fmla="*/ 2495023 w 4103409"/>
              <a:gd name="connsiteY6307" fmla="*/ 54871 h 687856"/>
              <a:gd name="connsiteX6308" fmla="*/ 2494987 w 4103409"/>
              <a:gd name="connsiteY6308" fmla="*/ 55123 h 687856"/>
              <a:gd name="connsiteX6309" fmla="*/ 2495023 w 4103409"/>
              <a:gd name="connsiteY6309" fmla="*/ 55123 h 687856"/>
              <a:gd name="connsiteX6310" fmla="*/ 2494987 w 4103409"/>
              <a:gd name="connsiteY6310" fmla="*/ 55375 h 687856"/>
              <a:gd name="connsiteX6311" fmla="*/ 2495023 w 4103409"/>
              <a:gd name="connsiteY6311" fmla="*/ 55375 h 687856"/>
              <a:gd name="connsiteX6312" fmla="*/ 2494987 w 4103409"/>
              <a:gd name="connsiteY6312" fmla="*/ 55626 h 687856"/>
              <a:gd name="connsiteX6313" fmla="*/ 2495023 w 4103409"/>
              <a:gd name="connsiteY6313" fmla="*/ 55626 h 687856"/>
              <a:gd name="connsiteX6314" fmla="*/ 2494987 w 4103409"/>
              <a:gd name="connsiteY6314" fmla="*/ 55878 h 687856"/>
              <a:gd name="connsiteX6315" fmla="*/ 2495023 w 4103409"/>
              <a:gd name="connsiteY6315" fmla="*/ 55878 h 687856"/>
              <a:gd name="connsiteX6316" fmla="*/ 2494987 w 4103409"/>
              <a:gd name="connsiteY6316" fmla="*/ 56129 h 687856"/>
              <a:gd name="connsiteX6317" fmla="*/ 2495023 w 4103409"/>
              <a:gd name="connsiteY6317" fmla="*/ 56129 h 687856"/>
              <a:gd name="connsiteX6318" fmla="*/ 2494987 w 4103409"/>
              <a:gd name="connsiteY6318" fmla="*/ 56381 h 687856"/>
              <a:gd name="connsiteX6319" fmla="*/ 2495023 w 4103409"/>
              <a:gd name="connsiteY6319" fmla="*/ 56381 h 687856"/>
              <a:gd name="connsiteX6320" fmla="*/ 2494987 w 4103409"/>
              <a:gd name="connsiteY6320" fmla="*/ 56632 h 687856"/>
              <a:gd name="connsiteX6321" fmla="*/ 2495023 w 4103409"/>
              <a:gd name="connsiteY6321" fmla="*/ 56632 h 687856"/>
              <a:gd name="connsiteX6322" fmla="*/ 2494987 w 4103409"/>
              <a:gd name="connsiteY6322" fmla="*/ 56884 h 687856"/>
              <a:gd name="connsiteX6323" fmla="*/ 2495023 w 4103409"/>
              <a:gd name="connsiteY6323" fmla="*/ 56884 h 687856"/>
              <a:gd name="connsiteX6324" fmla="*/ 2494987 w 4103409"/>
              <a:gd name="connsiteY6324" fmla="*/ 57135 h 687856"/>
              <a:gd name="connsiteX6325" fmla="*/ 2495023 w 4103409"/>
              <a:gd name="connsiteY6325" fmla="*/ 57135 h 687856"/>
              <a:gd name="connsiteX6326" fmla="*/ 2494987 w 4103409"/>
              <a:gd name="connsiteY6326" fmla="*/ 57387 h 687856"/>
              <a:gd name="connsiteX6327" fmla="*/ 2495023 w 4103409"/>
              <a:gd name="connsiteY6327" fmla="*/ 57387 h 687856"/>
              <a:gd name="connsiteX6328" fmla="*/ 2494987 w 4103409"/>
              <a:gd name="connsiteY6328" fmla="*/ 57638 h 687856"/>
              <a:gd name="connsiteX6329" fmla="*/ 2495023 w 4103409"/>
              <a:gd name="connsiteY6329" fmla="*/ 57638 h 687856"/>
              <a:gd name="connsiteX6330" fmla="*/ 2494987 w 4103409"/>
              <a:gd name="connsiteY6330" fmla="*/ 57890 h 687856"/>
              <a:gd name="connsiteX6331" fmla="*/ 2495023 w 4103409"/>
              <a:gd name="connsiteY6331" fmla="*/ 57890 h 687856"/>
              <a:gd name="connsiteX6332" fmla="*/ 2494987 w 4103409"/>
              <a:gd name="connsiteY6332" fmla="*/ 58141 h 687856"/>
              <a:gd name="connsiteX6333" fmla="*/ 2495023 w 4103409"/>
              <a:gd name="connsiteY6333" fmla="*/ 58141 h 687856"/>
              <a:gd name="connsiteX6334" fmla="*/ 2494987 w 4103409"/>
              <a:gd name="connsiteY6334" fmla="*/ 58393 h 687856"/>
              <a:gd name="connsiteX6335" fmla="*/ 2495023 w 4103409"/>
              <a:gd name="connsiteY6335" fmla="*/ 58393 h 687856"/>
              <a:gd name="connsiteX6336" fmla="*/ 2494987 w 4103409"/>
              <a:gd name="connsiteY6336" fmla="*/ 58644 h 687856"/>
              <a:gd name="connsiteX6337" fmla="*/ 2495023 w 4103409"/>
              <a:gd name="connsiteY6337" fmla="*/ 58644 h 687856"/>
              <a:gd name="connsiteX6338" fmla="*/ 2494987 w 4103409"/>
              <a:gd name="connsiteY6338" fmla="*/ 58896 h 687856"/>
              <a:gd name="connsiteX6339" fmla="*/ 2495023 w 4103409"/>
              <a:gd name="connsiteY6339" fmla="*/ 58896 h 687856"/>
              <a:gd name="connsiteX6340" fmla="*/ 2494987 w 4103409"/>
              <a:gd name="connsiteY6340" fmla="*/ 59148 h 687856"/>
              <a:gd name="connsiteX6341" fmla="*/ 2495023 w 4103409"/>
              <a:gd name="connsiteY6341" fmla="*/ 59148 h 687856"/>
              <a:gd name="connsiteX6342" fmla="*/ 2494987 w 4103409"/>
              <a:gd name="connsiteY6342" fmla="*/ 59399 h 687856"/>
              <a:gd name="connsiteX6343" fmla="*/ 2495023 w 4103409"/>
              <a:gd name="connsiteY6343" fmla="*/ 59399 h 687856"/>
              <a:gd name="connsiteX6344" fmla="*/ 2494987 w 4103409"/>
              <a:gd name="connsiteY6344" fmla="*/ 59651 h 687856"/>
              <a:gd name="connsiteX6345" fmla="*/ 2495023 w 4103409"/>
              <a:gd name="connsiteY6345" fmla="*/ 59651 h 687856"/>
              <a:gd name="connsiteX6346" fmla="*/ 2494987 w 4103409"/>
              <a:gd name="connsiteY6346" fmla="*/ 59902 h 687856"/>
              <a:gd name="connsiteX6347" fmla="*/ 2495023 w 4103409"/>
              <a:gd name="connsiteY6347" fmla="*/ 59902 h 687856"/>
              <a:gd name="connsiteX6348" fmla="*/ 2494987 w 4103409"/>
              <a:gd name="connsiteY6348" fmla="*/ 60154 h 687856"/>
              <a:gd name="connsiteX6349" fmla="*/ 2495023 w 4103409"/>
              <a:gd name="connsiteY6349" fmla="*/ 60154 h 687856"/>
              <a:gd name="connsiteX6350" fmla="*/ 2494987 w 4103409"/>
              <a:gd name="connsiteY6350" fmla="*/ 60405 h 687856"/>
              <a:gd name="connsiteX6351" fmla="*/ 2495023 w 4103409"/>
              <a:gd name="connsiteY6351" fmla="*/ 60405 h 687856"/>
              <a:gd name="connsiteX6352" fmla="*/ 2494987 w 4103409"/>
              <a:gd name="connsiteY6352" fmla="*/ 60657 h 687856"/>
              <a:gd name="connsiteX6353" fmla="*/ 2495023 w 4103409"/>
              <a:gd name="connsiteY6353" fmla="*/ 60657 h 687856"/>
              <a:gd name="connsiteX6354" fmla="*/ 2494987 w 4103409"/>
              <a:gd name="connsiteY6354" fmla="*/ 60908 h 687856"/>
              <a:gd name="connsiteX6355" fmla="*/ 2495023 w 4103409"/>
              <a:gd name="connsiteY6355" fmla="*/ 60908 h 687856"/>
              <a:gd name="connsiteX6356" fmla="*/ 2494987 w 4103409"/>
              <a:gd name="connsiteY6356" fmla="*/ 61160 h 687856"/>
              <a:gd name="connsiteX6357" fmla="*/ 2495023 w 4103409"/>
              <a:gd name="connsiteY6357" fmla="*/ 61160 h 687856"/>
              <a:gd name="connsiteX6358" fmla="*/ 2494987 w 4103409"/>
              <a:gd name="connsiteY6358" fmla="*/ 61412 h 687856"/>
              <a:gd name="connsiteX6359" fmla="*/ 2495023 w 4103409"/>
              <a:gd name="connsiteY6359" fmla="*/ 61412 h 687856"/>
              <a:gd name="connsiteX6360" fmla="*/ 2494987 w 4103409"/>
              <a:gd name="connsiteY6360" fmla="*/ 61663 h 687856"/>
              <a:gd name="connsiteX6361" fmla="*/ 2495023 w 4103409"/>
              <a:gd name="connsiteY6361" fmla="*/ 61663 h 687856"/>
              <a:gd name="connsiteX6362" fmla="*/ 2494987 w 4103409"/>
              <a:gd name="connsiteY6362" fmla="*/ 61915 h 687856"/>
              <a:gd name="connsiteX6363" fmla="*/ 2495023 w 4103409"/>
              <a:gd name="connsiteY6363" fmla="*/ 61915 h 687856"/>
              <a:gd name="connsiteX6364" fmla="*/ 2494987 w 4103409"/>
              <a:gd name="connsiteY6364" fmla="*/ 62166 h 687856"/>
              <a:gd name="connsiteX6365" fmla="*/ 2495023 w 4103409"/>
              <a:gd name="connsiteY6365" fmla="*/ 62166 h 687856"/>
              <a:gd name="connsiteX6366" fmla="*/ 2494987 w 4103409"/>
              <a:gd name="connsiteY6366" fmla="*/ 62418 h 687856"/>
              <a:gd name="connsiteX6367" fmla="*/ 2495023 w 4103409"/>
              <a:gd name="connsiteY6367" fmla="*/ 62418 h 687856"/>
              <a:gd name="connsiteX6368" fmla="*/ 2494987 w 4103409"/>
              <a:gd name="connsiteY6368" fmla="*/ 62669 h 687856"/>
              <a:gd name="connsiteX6369" fmla="*/ 2495023 w 4103409"/>
              <a:gd name="connsiteY6369" fmla="*/ 62669 h 687856"/>
              <a:gd name="connsiteX6370" fmla="*/ 2494987 w 4103409"/>
              <a:gd name="connsiteY6370" fmla="*/ 62921 h 687856"/>
              <a:gd name="connsiteX6371" fmla="*/ 2495023 w 4103409"/>
              <a:gd name="connsiteY6371" fmla="*/ 62921 h 687856"/>
              <a:gd name="connsiteX6372" fmla="*/ 2494987 w 4103409"/>
              <a:gd name="connsiteY6372" fmla="*/ 63172 h 687856"/>
              <a:gd name="connsiteX6373" fmla="*/ 2495023 w 4103409"/>
              <a:gd name="connsiteY6373" fmla="*/ 63172 h 687856"/>
              <a:gd name="connsiteX6374" fmla="*/ 2494987 w 4103409"/>
              <a:gd name="connsiteY6374" fmla="*/ 63424 h 687856"/>
              <a:gd name="connsiteX6375" fmla="*/ 2495023 w 4103409"/>
              <a:gd name="connsiteY6375" fmla="*/ 63424 h 687856"/>
              <a:gd name="connsiteX6376" fmla="*/ 2494987 w 4103409"/>
              <a:gd name="connsiteY6376" fmla="*/ 63675 h 687856"/>
              <a:gd name="connsiteX6377" fmla="*/ 2495023 w 4103409"/>
              <a:gd name="connsiteY6377" fmla="*/ 63675 h 687856"/>
              <a:gd name="connsiteX6378" fmla="*/ 2494987 w 4103409"/>
              <a:gd name="connsiteY6378" fmla="*/ 63927 h 687856"/>
              <a:gd name="connsiteX6379" fmla="*/ 2495023 w 4103409"/>
              <a:gd name="connsiteY6379" fmla="*/ 63927 h 687856"/>
              <a:gd name="connsiteX6380" fmla="*/ 2494987 w 4103409"/>
              <a:gd name="connsiteY6380" fmla="*/ 64178 h 687856"/>
              <a:gd name="connsiteX6381" fmla="*/ 2495023 w 4103409"/>
              <a:gd name="connsiteY6381" fmla="*/ 64178 h 687856"/>
              <a:gd name="connsiteX6382" fmla="*/ 2494987 w 4103409"/>
              <a:gd name="connsiteY6382" fmla="*/ 64430 h 687856"/>
              <a:gd name="connsiteX6383" fmla="*/ 2495023 w 4103409"/>
              <a:gd name="connsiteY6383" fmla="*/ 64430 h 687856"/>
              <a:gd name="connsiteX6384" fmla="*/ 2494987 w 4103409"/>
              <a:gd name="connsiteY6384" fmla="*/ 64681 h 687856"/>
              <a:gd name="connsiteX6385" fmla="*/ 2495023 w 4103409"/>
              <a:gd name="connsiteY6385" fmla="*/ 64681 h 687856"/>
              <a:gd name="connsiteX6386" fmla="*/ 2494987 w 4103409"/>
              <a:gd name="connsiteY6386" fmla="*/ 64933 h 687856"/>
              <a:gd name="connsiteX6387" fmla="*/ 2495023 w 4103409"/>
              <a:gd name="connsiteY6387" fmla="*/ 64933 h 687856"/>
              <a:gd name="connsiteX6388" fmla="*/ 2494987 w 4103409"/>
              <a:gd name="connsiteY6388" fmla="*/ 65185 h 687856"/>
              <a:gd name="connsiteX6389" fmla="*/ 2495023 w 4103409"/>
              <a:gd name="connsiteY6389" fmla="*/ 65185 h 687856"/>
              <a:gd name="connsiteX6390" fmla="*/ 2494987 w 4103409"/>
              <a:gd name="connsiteY6390" fmla="*/ 65436 h 687856"/>
              <a:gd name="connsiteX6391" fmla="*/ 2495023 w 4103409"/>
              <a:gd name="connsiteY6391" fmla="*/ 65436 h 687856"/>
              <a:gd name="connsiteX6392" fmla="*/ 2494987 w 4103409"/>
              <a:gd name="connsiteY6392" fmla="*/ 65688 h 687856"/>
              <a:gd name="connsiteX6393" fmla="*/ 2495023 w 4103409"/>
              <a:gd name="connsiteY6393" fmla="*/ 65688 h 687856"/>
              <a:gd name="connsiteX6394" fmla="*/ 2494987 w 4103409"/>
              <a:gd name="connsiteY6394" fmla="*/ 65939 h 687856"/>
              <a:gd name="connsiteX6395" fmla="*/ 2495023 w 4103409"/>
              <a:gd name="connsiteY6395" fmla="*/ 65939 h 687856"/>
              <a:gd name="connsiteX6396" fmla="*/ 2494987 w 4103409"/>
              <a:gd name="connsiteY6396" fmla="*/ 66191 h 687856"/>
              <a:gd name="connsiteX6397" fmla="*/ 2495023 w 4103409"/>
              <a:gd name="connsiteY6397" fmla="*/ 66191 h 687856"/>
              <a:gd name="connsiteX6398" fmla="*/ 2494987 w 4103409"/>
              <a:gd name="connsiteY6398" fmla="*/ 66442 h 687856"/>
              <a:gd name="connsiteX6399" fmla="*/ 2495023 w 4103409"/>
              <a:gd name="connsiteY6399" fmla="*/ 66442 h 687856"/>
              <a:gd name="connsiteX6400" fmla="*/ 2494987 w 4103409"/>
              <a:gd name="connsiteY6400" fmla="*/ 66694 h 687856"/>
              <a:gd name="connsiteX6401" fmla="*/ 2495023 w 4103409"/>
              <a:gd name="connsiteY6401" fmla="*/ 66694 h 687856"/>
              <a:gd name="connsiteX6402" fmla="*/ 2494987 w 4103409"/>
              <a:gd name="connsiteY6402" fmla="*/ 66945 h 687856"/>
              <a:gd name="connsiteX6403" fmla="*/ 2495023 w 4103409"/>
              <a:gd name="connsiteY6403" fmla="*/ 66945 h 687856"/>
              <a:gd name="connsiteX6404" fmla="*/ 2494987 w 4103409"/>
              <a:gd name="connsiteY6404" fmla="*/ 67197 h 687856"/>
              <a:gd name="connsiteX6405" fmla="*/ 2495023 w 4103409"/>
              <a:gd name="connsiteY6405" fmla="*/ 67197 h 687856"/>
              <a:gd name="connsiteX6406" fmla="*/ 2494987 w 4103409"/>
              <a:gd name="connsiteY6406" fmla="*/ 67449 h 687856"/>
              <a:gd name="connsiteX6407" fmla="*/ 2495023 w 4103409"/>
              <a:gd name="connsiteY6407" fmla="*/ 67449 h 687856"/>
              <a:gd name="connsiteX6408" fmla="*/ 2494987 w 4103409"/>
              <a:gd name="connsiteY6408" fmla="*/ 67700 h 687856"/>
              <a:gd name="connsiteX6409" fmla="*/ 2495023 w 4103409"/>
              <a:gd name="connsiteY6409" fmla="*/ 67700 h 687856"/>
              <a:gd name="connsiteX6410" fmla="*/ 2494987 w 4103409"/>
              <a:gd name="connsiteY6410" fmla="*/ 67952 h 687856"/>
              <a:gd name="connsiteX6411" fmla="*/ 2495023 w 4103409"/>
              <a:gd name="connsiteY6411" fmla="*/ 67952 h 687856"/>
              <a:gd name="connsiteX6412" fmla="*/ 2494987 w 4103409"/>
              <a:gd name="connsiteY6412" fmla="*/ 68203 h 687856"/>
              <a:gd name="connsiteX6413" fmla="*/ 2495023 w 4103409"/>
              <a:gd name="connsiteY6413" fmla="*/ 68203 h 687856"/>
              <a:gd name="connsiteX6414" fmla="*/ 2494987 w 4103409"/>
              <a:gd name="connsiteY6414" fmla="*/ 68455 h 687856"/>
              <a:gd name="connsiteX6415" fmla="*/ 2495023 w 4103409"/>
              <a:gd name="connsiteY6415" fmla="*/ 68455 h 687856"/>
              <a:gd name="connsiteX6416" fmla="*/ 2494987 w 4103409"/>
              <a:gd name="connsiteY6416" fmla="*/ 68706 h 687856"/>
              <a:gd name="connsiteX6417" fmla="*/ 2495023 w 4103409"/>
              <a:gd name="connsiteY6417" fmla="*/ 68706 h 687856"/>
              <a:gd name="connsiteX6418" fmla="*/ 2494987 w 4103409"/>
              <a:gd name="connsiteY6418" fmla="*/ 68958 h 687856"/>
              <a:gd name="connsiteX6419" fmla="*/ 2495023 w 4103409"/>
              <a:gd name="connsiteY6419" fmla="*/ 68958 h 687856"/>
              <a:gd name="connsiteX6420" fmla="*/ 2494987 w 4103409"/>
              <a:gd name="connsiteY6420" fmla="*/ 69209 h 687856"/>
              <a:gd name="connsiteX6421" fmla="*/ 2495023 w 4103409"/>
              <a:gd name="connsiteY6421" fmla="*/ 69209 h 687856"/>
              <a:gd name="connsiteX6422" fmla="*/ 2494987 w 4103409"/>
              <a:gd name="connsiteY6422" fmla="*/ 69461 h 687856"/>
              <a:gd name="connsiteX6423" fmla="*/ 2495023 w 4103409"/>
              <a:gd name="connsiteY6423" fmla="*/ 69461 h 687856"/>
              <a:gd name="connsiteX6424" fmla="*/ 2494987 w 4103409"/>
              <a:gd name="connsiteY6424" fmla="*/ 69712 h 687856"/>
              <a:gd name="connsiteX6425" fmla="*/ 2495023 w 4103409"/>
              <a:gd name="connsiteY6425" fmla="*/ 69712 h 687856"/>
              <a:gd name="connsiteX6426" fmla="*/ 2494987 w 4103409"/>
              <a:gd name="connsiteY6426" fmla="*/ 69964 h 687856"/>
              <a:gd name="connsiteX6427" fmla="*/ 2495023 w 4103409"/>
              <a:gd name="connsiteY6427" fmla="*/ 69964 h 687856"/>
              <a:gd name="connsiteX6428" fmla="*/ 2494987 w 4103409"/>
              <a:gd name="connsiteY6428" fmla="*/ 70215 h 687856"/>
              <a:gd name="connsiteX6429" fmla="*/ 2495023 w 4103409"/>
              <a:gd name="connsiteY6429" fmla="*/ 70215 h 687856"/>
              <a:gd name="connsiteX6430" fmla="*/ 2494987 w 4103409"/>
              <a:gd name="connsiteY6430" fmla="*/ 70467 h 687856"/>
              <a:gd name="connsiteX6431" fmla="*/ 2495023 w 4103409"/>
              <a:gd name="connsiteY6431" fmla="*/ 70467 h 687856"/>
              <a:gd name="connsiteX6432" fmla="*/ 2481248 w 4103409"/>
              <a:gd name="connsiteY6432" fmla="*/ 166061 h 687856"/>
              <a:gd name="connsiteX6433" fmla="*/ 2470812 w 4103409"/>
              <a:gd name="connsiteY6433" fmla="*/ 148528 h 687856"/>
              <a:gd name="connsiteX6434" fmla="*/ 2455367 w 4103409"/>
              <a:gd name="connsiteY6434" fmla="*/ 144353 h 687856"/>
              <a:gd name="connsiteX6435" fmla="*/ 2283800 w 4103409"/>
              <a:gd name="connsiteY6435" fmla="*/ 144353 h 687856"/>
              <a:gd name="connsiteX6436" fmla="*/ 2272568 w 4103409"/>
              <a:gd name="connsiteY6436" fmla="*/ 221660 h 687856"/>
              <a:gd name="connsiteX6437" fmla="*/ 2469977 w 4103409"/>
              <a:gd name="connsiteY6437" fmla="*/ 221660 h 687856"/>
              <a:gd name="connsiteX6438" fmla="*/ 2469941 w 4103409"/>
              <a:gd name="connsiteY6438" fmla="*/ 221912 h 687856"/>
              <a:gd name="connsiteX6439" fmla="*/ 2469977 w 4103409"/>
              <a:gd name="connsiteY6439" fmla="*/ 221912 h 687856"/>
              <a:gd name="connsiteX6440" fmla="*/ 2469941 w 4103409"/>
              <a:gd name="connsiteY6440" fmla="*/ 222163 h 687856"/>
              <a:gd name="connsiteX6441" fmla="*/ 2469977 w 4103409"/>
              <a:gd name="connsiteY6441" fmla="*/ 222163 h 687856"/>
              <a:gd name="connsiteX6442" fmla="*/ 2469941 w 4103409"/>
              <a:gd name="connsiteY6442" fmla="*/ 222415 h 687856"/>
              <a:gd name="connsiteX6443" fmla="*/ 2469977 w 4103409"/>
              <a:gd name="connsiteY6443" fmla="*/ 222415 h 687856"/>
              <a:gd name="connsiteX6444" fmla="*/ 2469941 w 4103409"/>
              <a:gd name="connsiteY6444" fmla="*/ 222666 h 687856"/>
              <a:gd name="connsiteX6445" fmla="*/ 2469977 w 4103409"/>
              <a:gd name="connsiteY6445" fmla="*/ 222666 h 687856"/>
              <a:gd name="connsiteX6446" fmla="*/ 2469941 w 4103409"/>
              <a:gd name="connsiteY6446" fmla="*/ 222918 h 687856"/>
              <a:gd name="connsiteX6447" fmla="*/ 2469977 w 4103409"/>
              <a:gd name="connsiteY6447" fmla="*/ 222918 h 687856"/>
              <a:gd name="connsiteX6448" fmla="*/ 2469941 w 4103409"/>
              <a:gd name="connsiteY6448" fmla="*/ 223169 h 687856"/>
              <a:gd name="connsiteX6449" fmla="*/ 2469977 w 4103409"/>
              <a:gd name="connsiteY6449" fmla="*/ 223169 h 687856"/>
              <a:gd name="connsiteX6450" fmla="*/ 2469941 w 4103409"/>
              <a:gd name="connsiteY6450" fmla="*/ 223421 h 687856"/>
              <a:gd name="connsiteX6451" fmla="*/ 2469977 w 4103409"/>
              <a:gd name="connsiteY6451" fmla="*/ 223421 h 687856"/>
              <a:gd name="connsiteX6452" fmla="*/ 2469941 w 4103409"/>
              <a:gd name="connsiteY6452" fmla="*/ 223672 h 687856"/>
              <a:gd name="connsiteX6453" fmla="*/ 2469977 w 4103409"/>
              <a:gd name="connsiteY6453" fmla="*/ 223672 h 687856"/>
              <a:gd name="connsiteX6454" fmla="*/ 2469941 w 4103409"/>
              <a:gd name="connsiteY6454" fmla="*/ 223924 h 687856"/>
              <a:gd name="connsiteX6455" fmla="*/ 2469977 w 4103409"/>
              <a:gd name="connsiteY6455" fmla="*/ 223924 h 687856"/>
              <a:gd name="connsiteX6456" fmla="*/ 2469941 w 4103409"/>
              <a:gd name="connsiteY6456" fmla="*/ 224175 h 687856"/>
              <a:gd name="connsiteX6457" fmla="*/ 2469977 w 4103409"/>
              <a:gd name="connsiteY6457" fmla="*/ 224175 h 687856"/>
              <a:gd name="connsiteX6458" fmla="*/ 2469941 w 4103409"/>
              <a:gd name="connsiteY6458" fmla="*/ 224427 h 687856"/>
              <a:gd name="connsiteX6459" fmla="*/ 2469977 w 4103409"/>
              <a:gd name="connsiteY6459" fmla="*/ 224427 h 687856"/>
              <a:gd name="connsiteX6460" fmla="*/ 2469941 w 4103409"/>
              <a:gd name="connsiteY6460" fmla="*/ 224678 h 687856"/>
              <a:gd name="connsiteX6461" fmla="*/ 2469977 w 4103409"/>
              <a:gd name="connsiteY6461" fmla="*/ 224678 h 687856"/>
              <a:gd name="connsiteX6462" fmla="*/ 2469941 w 4103409"/>
              <a:gd name="connsiteY6462" fmla="*/ 224930 h 687856"/>
              <a:gd name="connsiteX6463" fmla="*/ 2469977 w 4103409"/>
              <a:gd name="connsiteY6463" fmla="*/ 224930 h 687856"/>
              <a:gd name="connsiteX6464" fmla="*/ 2469941 w 4103409"/>
              <a:gd name="connsiteY6464" fmla="*/ 225182 h 687856"/>
              <a:gd name="connsiteX6465" fmla="*/ 2469977 w 4103409"/>
              <a:gd name="connsiteY6465" fmla="*/ 225182 h 687856"/>
              <a:gd name="connsiteX6466" fmla="*/ 2469941 w 4103409"/>
              <a:gd name="connsiteY6466" fmla="*/ 225433 h 687856"/>
              <a:gd name="connsiteX6467" fmla="*/ 2469977 w 4103409"/>
              <a:gd name="connsiteY6467" fmla="*/ 225433 h 687856"/>
              <a:gd name="connsiteX6468" fmla="*/ 2469941 w 4103409"/>
              <a:gd name="connsiteY6468" fmla="*/ 225685 h 687856"/>
              <a:gd name="connsiteX6469" fmla="*/ 2469977 w 4103409"/>
              <a:gd name="connsiteY6469" fmla="*/ 225685 h 687856"/>
              <a:gd name="connsiteX6470" fmla="*/ 2469941 w 4103409"/>
              <a:gd name="connsiteY6470" fmla="*/ 225936 h 687856"/>
              <a:gd name="connsiteX6471" fmla="*/ 2469977 w 4103409"/>
              <a:gd name="connsiteY6471" fmla="*/ 225936 h 687856"/>
              <a:gd name="connsiteX6472" fmla="*/ 2469941 w 4103409"/>
              <a:gd name="connsiteY6472" fmla="*/ 226188 h 687856"/>
              <a:gd name="connsiteX6473" fmla="*/ 2469977 w 4103409"/>
              <a:gd name="connsiteY6473" fmla="*/ 226188 h 687856"/>
              <a:gd name="connsiteX6474" fmla="*/ 2469941 w 4103409"/>
              <a:gd name="connsiteY6474" fmla="*/ 226439 h 687856"/>
              <a:gd name="connsiteX6475" fmla="*/ 2469977 w 4103409"/>
              <a:gd name="connsiteY6475" fmla="*/ 226439 h 687856"/>
              <a:gd name="connsiteX6476" fmla="*/ 2469941 w 4103409"/>
              <a:gd name="connsiteY6476" fmla="*/ 226691 h 687856"/>
              <a:gd name="connsiteX6477" fmla="*/ 2469977 w 4103409"/>
              <a:gd name="connsiteY6477" fmla="*/ 226691 h 687856"/>
              <a:gd name="connsiteX6478" fmla="*/ 2469941 w 4103409"/>
              <a:gd name="connsiteY6478" fmla="*/ 226943 h 687856"/>
              <a:gd name="connsiteX6479" fmla="*/ 2469977 w 4103409"/>
              <a:gd name="connsiteY6479" fmla="*/ 226943 h 687856"/>
              <a:gd name="connsiteX6480" fmla="*/ 2469941 w 4103409"/>
              <a:gd name="connsiteY6480" fmla="*/ 227194 h 687856"/>
              <a:gd name="connsiteX6481" fmla="*/ 2469977 w 4103409"/>
              <a:gd name="connsiteY6481" fmla="*/ 227194 h 687856"/>
              <a:gd name="connsiteX6482" fmla="*/ 2469941 w 4103409"/>
              <a:gd name="connsiteY6482" fmla="*/ 227446 h 687856"/>
              <a:gd name="connsiteX6483" fmla="*/ 2469977 w 4103409"/>
              <a:gd name="connsiteY6483" fmla="*/ 227446 h 687856"/>
              <a:gd name="connsiteX6484" fmla="*/ 2469941 w 4103409"/>
              <a:gd name="connsiteY6484" fmla="*/ 227697 h 687856"/>
              <a:gd name="connsiteX6485" fmla="*/ 2469977 w 4103409"/>
              <a:gd name="connsiteY6485" fmla="*/ 227697 h 687856"/>
              <a:gd name="connsiteX6486" fmla="*/ 2469941 w 4103409"/>
              <a:gd name="connsiteY6486" fmla="*/ 227949 h 687856"/>
              <a:gd name="connsiteX6487" fmla="*/ 2469977 w 4103409"/>
              <a:gd name="connsiteY6487" fmla="*/ 227949 h 687856"/>
              <a:gd name="connsiteX6488" fmla="*/ 2469941 w 4103409"/>
              <a:gd name="connsiteY6488" fmla="*/ 228200 h 687856"/>
              <a:gd name="connsiteX6489" fmla="*/ 2469977 w 4103409"/>
              <a:gd name="connsiteY6489" fmla="*/ 228200 h 687856"/>
              <a:gd name="connsiteX6490" fmla="*/ 2469941 w 4103409"/>
              <a:gd name="connsiteY6490" fmla="*/ 228452 h 687856"/>
              <a:gd name="connsiteX6491" fmla="*/ 2469977 w 4103409"/>
              <a:gd name="connsiteY6491" fmla="*/ 228452 h 687856"/>
              <a:gd name="connsiteX6492" fmla="*/ 2469941 w 4103409"/>
              <a:gd name="connsiteY6492" fmla="*/ 228703 h 687856"/>
              <a:gd name="connsiteX6493" fmla="*/ 2469977 w 4103409"/>
              <a:gd name="connsiteY6493" fmla="*/ 228703 h 687856"/>
              <a:gd name="connsiteX6494" fmla="*/ 2469941 w 4103409"/>
              <a:gd name="connsiteY6494" fmla="*/ 228955 h 687856"/>
              <a:gd name="connsiteX6495" fmla="*/ 2469977 w 4103409"/>
              <a:gd name="connsiteY6495" fmla="*/ 228955 h 687856"/>
              <a:gd name="connsiteX6496" fmla="*/ 2469941 w 4103409"/>
              <a:gd name="connsiteY6496" fmla="*/ 229206 h 687856"/>
              <a:gd name="connsiteX6497" fmla="*/ 2469977 w 4103409"/>
              <a:gd name="connsiteY6497" fmla="*/ 229206 h 687856"/>
              <a:gd name="connsiteX6498" fmla="*/ 2469941 w 4103409"/>
              <a:gd name="connsiteY6498" fmla="*/ 229458 h 687856"/>
              <a:gd name="connsiteX6499" fmla="*/ 2469977 w 4103409"/>
              <a:gd name="connsiteY6499" fmla="*/ 229458 h 687856"/>
              <a:gd name="connsiteX6500" fmla="*/ 2469941 w 4103409"/>
              <a:gd name="connsiteY6500" fmla="*/ 229709 h 687856"/>
              <a:gd name="connsiteX6501" fmla="*/ 2469977 w 4103409"/>
              <a:gd name="connsiteY6501" fmla="*/ 229709 h 687856"/>
              <a:gd name="connsiteX6502" fmla="*/ 2469941 w 4103409"/>
              <a:gd name="connsiteY6502" fmla="*/ 229961 h 687856"/>
              <a:gd name="connsiteX6503" fmla="*/ 2469977 w 4103409"/>
              <a:gd name="connsiteY6503" fmla="*/ 229961 h 687856"/>
              <a:gd name="connsiteX6504" fmla="*/ 2469941 w 4103409"/>
              <a:gd name="connsiteY6504" fmla="*/ 230212 h 687856"/>
              <a:gd name="connsiteX6505" fmla="*/ 2469977 w 4103409"/>
              <a:gd name="connsiteY6505" fmla="*/ 230212 h 687856"/>
              <a:gd name="connsiteX6506" fmla="*/ 2469941 w 4103409"/>
              <a:gd name="connsiteY6506" fmla="*/ 230464 h 687856"/>
              <a:gd name="connsiteX6507" fmla="*/ 2469977 w 4103409"/>
              <a:gd name="connsiteY6507" fmla="*/ 230464 h 687856"/>
              <a:gd name="connsiteX6508" fmla="*/ 2469941 w 4103409"/>
              <a:gd name="connsiteY6508" fmla="*/ 230716 h 687856"/>
              <a:gd name="connsiteX6509" fmla="*/ 2469977 w 4103409"/>
              <a:gd name="connsiteY6509" fmla="*/ 230716 h 687856"/>
              <a:gd name="connsiteX6510" fmla="*/ 2469941 w 4103409"/>
              <a:gd name="connsiteY6510" fmla="*/ 230967 h 687856"/>
              <a:gd name="connsiteX6511" fmla="*/ 2469977 w 4103409"/>
              <a:gd name="connsiteY6511" fmla="*/ 230967 h 687856"/>
              <a:gd name="connsiteX6512" fmla="*/ 2469941 w 4103409"/>
              <a:gd name="connsiteY6512" fmla="*/ 231219 h 687856"/>
              <a:gd name="connsiteX6513" fmla="*/ 2469977 w 4103409"/>
              <a:gd name="connsiteY6513" fmla="*/ 231219 h 687856"/>
              <a:gd name="connsiteX6514" fmla="*/ 2469941 w 4103409"/>
              <a:gd name="connsiteY6514" fmla="*/ 231470 h 687856"/>
              <a:gd name="connsiteX6515" fmla="*/ 2469977 w 4103409"/>
              <a:gd name="connsiteY6515" fmla="*/ 231470 h 687856"/>
              <a:gd name="connsiteX6516" fmla="*/ 2469941 w 4103409"/>
              <a:gd name="connsiteY6516" fmla="*/ 231722 h 687856"/>
              <a:gd name="connsiteX6517" fmla="*/ 2469977 w 4103409"/>
              <a:gd name="connsiteY6517" fmla="*/ 231722 h 687856"/>
              <a:gd name="connsiteX6518" fmla="*/ 2469941 w 4103409"/>
              <a:gd name="connsiteY6518" fmla="*/ 231973 h 687856"/>
              <a:gd name="connsiteX6519" fmla="*/ 2469977 w 4103409"/>
              <a:gd name="connsiteY6519" fmla="*/ 231973 h 687856"/>
              <a:gd name="connsiteX6520" fmla="*/ 2469941 w 4103409"/>
              <a:gd name="connsiteY6520" fmla="*/ 232225 h 687856"/>
              <a:gd name="connsiteX6521" fmla="*/ 2469977 w 4103409"/>
              <a:gd name="connsiteY6521" fmla="*/ 232225 h 687856"/>
              <a:gd name="connsiteX6522" fmla="*/ 2469941 w 4103409"/>
              <a:gd name="connsiteY6522" fmla="*/ 232476 h 687856"/>
              <a:gd name="connsiteX6523" fmla="*/ 2469977 w 4103409"/>
              <a:gd name="connsiteY6523" fmla="*/ 232476 h 687856"/>
              <a:gd name="connsiteX6524" fmla="*/ 2469941 w 4103409"/>
              <a:gd name="connsiteY6524" fmla="*/ 232728 h 687856"/>
              <a:gd name="connsiteX6525" fmla="*/ 2469977 w 4103409"/>
              <a:gd name="connsiteY6525" fmla="*/ 232728 h 687856"/>
              <a:gd name="connsiteX6526" fmla="*/ 2469941 w 4103409"/>
              <a:gd name="connsiteY6526" fmla="*/ 232980 h 687856"/>
              <a:gd name="connsiteX6527" fmla="*/ 2469977 w 4103409"/>
              <a:gd name="connsiteY6527" fmla="*/ 232980 h 687856"/>
              <a:gd name="connsiteX6528" fmla="*/ 2469941 w 4103409"/>
              <a:gd name="connsiteY6528" fmla="*/ 233231 h 687856"/>
              <a:gd name="connsiteX6529" fmla="*/ 2469977 w 4103409"/>
              <a:gd name="connsiteY6529" fmla="*/ 233231 h 687856"/>
              <a:gd name="connsiteX6530" fmla="*/ 2469941 w 4103409"/>
              <a:gd name="connsiteY6530" fmla="*/ 233483 h 687856"/>
              <a:gd name="connsiteX6531" fmla="*/ 2469977 w 4103409"/>
              <a:gd name="connsiteY6531" fmla="*/ 233483 h 687856"/>
              <a:gd name="connsiteX6532" fmla="*/ 2469941 w 4103409"/>
              <a:gd name="connsiteY6532" fmla="*/ 233734 h 687856"/>
              <a:gd name="connsiteX6533" fmla="*/ 2469977 w 4103409"/>
              <a:gd name="connsiteY6533" fmla="*/ 233734 h 687856"/>
              <a:gd name="connsiteX6534" fmla="*/ 2469941 w 4103409"/>
              <a:gd name="connsiteY6534" fmla="*/ 233986 h 687856"/>
              <a:gd name="connsiteX6535" fmla="*/ 2469977 w 4103409"/>
              <a:gd name="connsiteY6535" fmla="*/ 233986 h 687856"/>
              <a:gd name="connsiteX6536" fmla="*/ 2469941 w 4103409"/>
              <a:gd name="connsiteY6536" fmla="*/ 234237 h 687856"/>
              <a:gd name="connsiteX6537" fmla="*/ 2469977 w 4103409"/>
              <a:gd name="connsiteY6537" fmla="*/ 234237 h 687856"/>
              <a:gd name="connsiteX6538" fmla="*/ 2469941 w 4103409"/>
              <a:gd name="connsiteY6538" fmla="*/ 234489 h 687856"/>
              <a:gd name="connsiteX6539" fmla="*/ 2469977 w 4103409"/>
              <a:gd name="connsiteY6539" fmla="*/ 234489 h 687856"/>
              <a:gd name="connsiteX6540" fmla="*/ 2469941 w 4103409"/>
              <a:gd name="connsiteY6540" fmla="*/ 234740 h 687856"/>
              <a:gd name="connsiteX6541" fmla="*/ 2469977 w 4103409"/>
              <a:gd name="connsiteY6541" fmla="*/ 234740 h 687856"/>
              <a:gd name="connsiteX6542" fmla="*/ 2469941 w 4103409"/>
              <a:gd name="connsiteY6542" fmla="*/ 234992 h 687856"/>
              <a:gd name="connsiteX6543" fmla="*/ 2469977 w 4103409"/>
              <a:gd name="connsiteY6543" fmla="*/ 234992 h 687856"/>
              <a:gd name="connsiteX6544" fmla="*/ 2469941 w 4103409"/>
              <a:gd name="connsiteY6544" fmla="*/ 235243 h 687856"/>
              <a:gd name="connsiteX6545" fmla="*/ 2469977 w 4103409"/>
              <a:gd name="connsiteY6545" fmla="*/ 235243 h 687856"/>
              <a:gd name="connsiteX6546" fmla="*/ 2469941 w 4103409"/>
              <a:gd name="connsiteY6546" fmla="*/ 235495 h 687856"/>
              <a:gd name="connsiteX6547" fmla="*/ 2469977 w 4103409"/>
              <a:gd name="connsiteY6547" fmla="*/ 235495 h 687856"/>
              <a:gd name="connsiteX6548" fmla="*/ 2469941 w 4103409"/>
              <a:gd name="connsiteY6548" fmla="*/ 235746 h 687856"/>
              <a:gd name="connsiteX6549" fmla="*/ 2469977 w 4103409"/>
              <a:gd name="connsiteY6549" fmla="*/ 235746 h 687856"/>
              <a:gd name="connsiteX6550" fmla="*/ 2469941 w 4103409"/>
              <a:gd name="connsiteY6550" fmla="*/ 235998 h 687856"/>
              <a:gd name="connsiteX6551" fmla="*/ 2469977 w 4103409"/>
              <a:gd name="connsiteY6551" fmla="*/ 235998 h 687856"/>
              <a:gd name="connsiteX6552" fmla="*/ 2469941 w 4103409"/>
              <a:gd name="connsiteY6552" fmla="*/ 236249 h 687856"/>
              <a:gd name="connsiteX6553" fmla="*/ 2469977 w 4103409"/>
              <a:gd name="connsiteY6553" fmla="*/ 236249 h 687856"/>
              <a:gd name="connsiteX6554" fmla="*/ 2469941 w 4103409"/>
              <a:gd name="connsiteY6554" fmla="*/ 236501 h 687856"/>
              <a:gd name="connsiteX6555" fmla="*/ 2469977 w 4103409"/>
              <a:gd name="connsiteY6555" fmla="*/ 236501 h 687856"/>
              <a:gd name="connsiteX6556" fmla="*/ 2469941 w 4103409"/>
              <a:gd name="connsiteY6556" fmla="*/ 236753 h 687856"/>
              <a:gd name="connsiteX6557" fmla="*/ 2469977 w 4103409"/>
              <a:gd name="connsiteY6557" fmla="*/ 236753 h 687856"/>
              <a:gd name="connsiteX6558" fmla="*/ 2469941 w 4103409"/>
              <a:gd name="connsiteY6558" fmla="*/ 237004 h 687856"/>
              <a:gd name="connsiteX6559" fmla="*/ 2469977 w 4103409"/>
              <a:gd name="connsiteY6559" fmla="*/ 237004 h 687856"/>
              <a:gd name="connsiteX6560" fmla="*/ 2469941 w 4103409"/>
              <a:gd name="connsiteY6560" fmla="*/ 237256 h 687856"/>
              <a:gd name="connsiteX6561" fmla="*/ 2469977 w 4103409"/>
              <a:gd name="connsiteY6561" fmla="*/ 237256 h 687856"/>
              <a:gd name="connsiteX6562" fmla="*/ 2469941 w 4103409"/>
              <a:gd name="connsiteY6562" fmla="*/ 237507 h 687856"/>
              <a:gd name="connsiteX6563" fmla="*/ 2469977 w 4103409"/>
              <a:gd name="connsiteY6563" fmla="*/ 237507 h 687856"/>
              <a:gd name="connsiteX6564" fmla="*/ 2469941 w 4103409"/>
              <a:gd name="connsiteY6564" fmla="*/ 237759 h 687856"/>
              <a:gd name="connsiteX6565" fmla="*/ 2469977 w 4103409"/>
              <a:gd name="connsiteY6565" fmla="*/ 237759 h 687856"/>
              <a:gd name="connsiteX6566" fmla="*/ 2469941 w 4103409"/>
              <a:gd name="connsiteY6566" fmla="*/ 238010 h 687856"/>
              <a:gd name="connsiteX6567" fmla="*/ 2469977 w 4103409"/>
              <a:gd name="connsiteY6567" fmla="*/ 238010 h 687856"/>
              <a:gd name="connsiteX6568" fmla="*/ 2469941 w 4103409"/>
              <a:gd name="connsiteY6568" fmla="*/ 238262 h 687856"/>
              <a:gd name="connsiteX6569" fmla="*/ 2469977 w 4103409"/>
              <a:gd name="connsiteY6569" fmla="*/ 238262 h 687856"/>
              <a:gd name="connsiteX6570" fmla="*/ 2469941 w 4103409"/>
              <a:gd name="connsiteY6570" fmla="*/ 238513 h 687856"/>
              <a:gd name="connsiteX6571" fmla="*/ 2469977 w 4103409"/>
              <a:gd name="connsiteY6571" fmla="*/ 238513 h 687856"/>
              <a:gd name="connsiteX6572" fmla="*/ 2469941 w 4103409"/>
              <a:gd name="connsiteY6572" fmla="*/ 238765 h 687856"/>
              <a:gd name="connsiteX6573" fmla="*/ 2469977 w 4103409"/>
              <a:gd name="connsiteY6573" fmla="*/ 238765 h 687856"/>
              <a:gd name="connsiteX6574" fmla="*/ 2469941 w 4103409"/>
              <a:gd name="connsiteY6574" fmla="*/ 239017 h 687856"/>
              <a:gd name="connsiteX6575" fmla="*/ 2469977 w 4103409"/>
              <a:gd name="connsiteY6575" fmla="*/ 239017 h 687856"/>
              <a:gd name="connsiteX6576" fmla="*/ 2469941 w 4103409"/>
              <a:gd name="connsiteY6576" fmla="*/ 239268 h 687856"/>
              <a:gd name="connsiteX6577" fmla="*/ 2469977 w 4103409"/>
              <a:gd name="connsiteY6577" fmla="*/ 239268 h 687856"/>
              <a:gd name="connsiteX6578" fmla="*/ 2469941 w 4103409"/>
              <a:gd name="connsiteY6578" fmla="*/ 239520 h 687856"/>
              <a:gd name="connsiteX6579" fmla="*/ 2469977 w 4103409"/>
              <a:gd name="connsiteY6579" fmla="*/ 239520 h 687856"/>
              <a:gd name="connsiteX6580" fmla="*/ 2469941 w 4103409"/>
              <a:gd name="connsiteY6580" fmla="*/ 239771 h 687856"/>
              <a:gd name="connsiteX6581" fmla="*/ 2469977 w 4103409"/>
              <a:gd name="connsiteY6581" fmla="*/ 239771 h 687856"/>
              <a:gd name="connsiteX6582" fmla="*/ 2469941 w 4103409"/>
              <a:gd name="connsiteY6582" fmla="*/ 240023 h 687856"/>
              <a:gd name="connsiteX6583" fmla="*/ 2469977 w 4103409"/>
              <a:gd name="connsiteY6583" fmla="*/ 240023 h 687856"/>
              <a:gd name="connsiteX6584" fmla="*/ 2469941 w 4103409"/>
              <a:gd name="connsiteY6584" fmla="*/ 240274 h 687856"/>
              <a:gd name="connsiteX6585" fmla="*/ 2469977 w 4103409"/>
              <a:gd name="connsiteY6585" fmla="*/ 240274 h 687856"/>
              <a:gd name="connsiteX6586" fmla="*/ 2469941 w 4103409"/>
              <a:gd name="connsiteY6586" fmla="*/ 240526 h 687856"/>
              <a:gd name="connsiteX6587" fmla="*/ 2469977 w 4103409"/>
              <a:gd name="connsiteY6587" fmla="*/ 240526 h 687856"/>
              <a:gd name="connsiteX6588" fmla="*/ 2469941 w 4103409"/>
              <a:gd name="connsiteY6588" fmla="*/ 240777 h 687856"/>
              <a:gd name="connsiteX6589" fmla="*/ 2469977 w 4103409"/>
              <a:gd name="connsiteY6589" fmla="*/ 240777 h 687856"/>
              <a:gd name="connsiteX6590" fmla="*/ 2469941 w 4103409"/>
              <a:gd name="connsiteY6590" fmla="*/ 241029 h 687856"/>
              <a:gd name="connsiteX6591" fmla="*/ 2469977 w 4103409"/>
              <a:gd name="connsiteY6591" fmla="*/ 241029 h 687856"/>
              <a:gd name="connsiteX6592" fmla="*/ 2469941 w 4103409"/>
              <a:gd name="connsiteY6592" fmla="*/ 241280 h 687856"/>
              <a:gd name="connsiteX6593" fmla="*/ 2469977 w 4103409"/>
              <a:gd name="connsiteY6593" fmla="*/ 241280 h 687856"/>
              <a:gd name="connsiteX6594" fmla="*/ 2469941 w 4103409"/>
              <a:gd name="connsiteY6594" fmla="*/ 241532 h 687856"/>
              <a:gd name="connsiteX6595" fmla="*/ 2469977 w 4103409"/>
              <a:gd name="connsiteY6595" fmla="*/ 241532 h 687856"/>
              <a:gd name="connsiteX6596" fmla="*/ 2469941 w 4103409"/>
              <a:gd name="connsiteY6596" fmla="*/ 241783 h 687856"/>
              <a:gd name="connsiteX6597" fmla="*/ 2469977 w 4103409"/>
              <a:gd name="connsiteY6597" fmla="*/ 241783 h 687856"/>
              <a:gd name="connsiteX6598" fmla="*/ 2469941 w 4103409"/>
              <a:gd name="connsiteY6598" fmla="*/ 242035 h 687856"/>
              <a:gd name="connsiteX6599" fmla="*/ 2469977 w 4103409"/>
              <a:gd name="connsiteY6599" fmla="*/ 242035 h 687856"/>
              <a:gd name="connsiteX6600" fmla="*/ 2452027 w 4103409"/>
              <a:gd name="connsiteY6600" fmla="*/ 366848 h 687856"/>
              <a:gd name="connsiteX6601" fmla="*/ 2259222 w 4103409"/>
              <a:gd name="connsiteY6601" fmla="*/ 537391 h 687856"/>
              <a:gd name="connsiteX6602" fmla="*/ 2293818 w 4103409"/>
              <a:gd name="connsiteY6602" fmla="*/ 579820 h 687856"/>
              <a:gd name="connsiteX6603" fmla="*/ 2389411 w 4103409"/>
              <a:gd name="connsiteY6603" fmla="*/ 579820 h 687856"/>
              <a:gd name="connsiteX6604" fmla="*/ 2416962 w 4103409"/>
              <a:gd name="connsiteY6604" fmla="*/ 561453 h 687856"/>
              <a:gd name="connsiteX6605" fmla="*/ 2416922 w 4103409"/>
              <a:gd name="connsiteY6605" fmla="*/ 561732 h 687856"/>
              <a:gd name="connsiteX6606" fmla="*/ 2416962 w 4103409"/>
              <a:gd name="connsiteY6606" fmla="*/ 561705 h 687856"/>
              <a:gd name="connsiteX6607" fmla="*/ 2416922 w 4103409"/>
              <a:gd name="connsiteY6607" fmla="*/ 561983 h 687856"/>
              <a:gd name="connsiteX6608" fmla="*/ 2416962 w 4103409"/>
              <a:gd name="connsiteY6608" fmla="*/ 561956 h 687856"/>
              <a:gd name="connsiteX6609" fmla="*/ 2416922 w 4103409"/>
              <a:gd name="connsiteY6609" fmla="*/ 562235 h 687856"/>
              <a:gd name="connsiteX6610" fmla="*/ 2416962 w 4103409"/>
              <a:gd name="connsiteY6610" fmla="*/ 562208 h 687856"/>
              <a:gd name="connsiteX6611" fmla="*/ 2416922 w 4103409"/>
              <a:gd name="connsiteY6611" fmla="*/ 562486 h 687856"/>
              <a:gd name="connsiteX6612" fmla="*/ 2416962 w 4103409"/>
              <a:gd name="connsiteY6612" fmla="*/ 562459 h 687856"/>
              <a:gd name="connsiteX6613" fmla="*/ 2416922 w 4103409"/>
              <a:gd name="connsiteY6613" fmla="*/ 562738 h 687856"/>
              <a:gd name="connsiteX6614" fmla="*/ 2416962 w 4103409"/>
              <a:gd name="connsiteY6614" fmla="*/ 562711 h 687856"/>
              <a:gd name="connsiteX6615" fmla="*/ 2416922 w 4103409"/>
              <a:gd name="connsiteY6615" fmla="*/ 562989 h 687856"/>
              <a:gd name="connsiteX6616" fmla="*/ 2416962 w 4103409"/>
              <a:gd name="connsiteY6616" fmla="*/ 562962 h 687856"/>
              <a:gd name="connsiteX6617" fmla="*/ 2416922 w 4103409"/>
              <a:gd name="connsiteY6617" fmla="*/ 563241 h 687856"/>
              <a:gd name="connsiteX6618" fmla="*/ 2416962 w 4103409"/>
              <a:gd name="connsiteY6618" fmla="*/ 563214 h 687856"/>
              <a:gd name="connsiteX6619" fmla="*/ 2416922 w 4103409"/>
              <a:gd name="connsiteY6619" fmla="*/ 563492 h 687856"/>
              <a:gd name="connsiteX6620" fmla="*/ 2416962 w 4103409"/>
              <a:gd name="connsiteY6620" fmla="*/ 563465 h 687856"/>
              <a:gd name="connsiteX6621" fmla="*/ 2416922 w 4103409"/>
              <a:gd name="connsiteY6621" fmla="*/ 563744 h 687856"/>
              <a:gd name="connsiteX6622" fmla="*/ 2416962 w 4103409"/>
              <a:gd name="connsiteY6622" fmla="*/ 563717 h 687856"/>
              <a:gd name="connsiteX6623" fmla="*/ 2416922 w 4103409"/>
              <a:gd name="connsiteY6623" fmla="*/ 563995 h 687856"/>
              <a:gd name="connsiteX6624" fmla="*/ 2416962 w 4103409"/>
              <a:gd name="connsiteY6624" fmla="*/ 563968 h 687856"/>
              <a:gd name="connsiteX6625" fmla="*/ 2416922 w 4103409"/>
              <a:gd name="connsiteY6625" fmla="*/ 564247 h 687856"/>
              <a:gd name="connsiteX6626" fmla="*/ 2416962 w 4103409"/>
              <a:gd name="connsiteY6626" fmla="*/ 564220 h 687856"/>
              <a:gd name="connsiteX6627" fmla="*/ 2416922 w 4103409"/>
              <a:gd name="connsiteY6627" fmla="*/ 564498 h 687856"/>
              <a:gd name="connsiteX6628" fmla="*/ 2416962 w 4103409"/>
              <a:gd name="connsiteY6628" fmla="*/ 564471 h 687856"/>
              <a:gd name="connsiteX6629" fmla="*/ 2416922 w 4103409"/>
              <a:gd name="connsiteY6629" fmla="*/ 564750 h 687856"/>
              <a:gd name="connsiteX6630" fmla="*/ 2416962 w 4103409"/>
              <a:gd name="connsiteY6630" fmla="*/ 564723 h 687856"/>
              <a:gd name="connsiteX6631" fmla="*/ 2416922 w 4103409"/>
              <a:gd name="connsiteY6631" fmla="*/ 565002 h 687856"/>
              <a:gd name="connsiteX6632" fmla="*/ 2416962 w 4103409"/>
              <a:gd name="connsiteY6632" fmla="*/ 564975 h 687856"/>
              <a:gd name="connsiteX6633" fmla="*/ 2416922 w 4103409"/>
              <a:gd name="connsiteY6633" fmla="*/ 565253 h 687856"/>
              <a:gd name="connsiteX6634" fmla="*/ 2416962 w 4103409"/>
              <a:gd name="connsiteY6634" fmla="*/ 565226 h 687856"/>
              <a:gd name="connsiteX6635" fmla="*/ 2416922 w 4103409"/>
              <a:gd name="connsiteY6635" fmla="*/ 565505 h 687856"/>
              <a:gd name="connsiteX6636" fmla="*/ 2416962 w 4103409"/>
              <a:gd name="connsiteY6636" fmla="*/ 565478 h 687856"/>
              <a:gd name="connsiteX6637" fmla="*/ 2416922 w 4103409"/>
              <a:gd name="connsiteY6637" fmla="*/ 565756 h 687856"/>
              <a:gd name="connsiteX6638" fmla="*/ 2416962 w 4103409"/>
              <a:gd name="connsiteY6638" fmla="*/ 565729 h 687856"/>
              <a:gd name="connsiteX6639" fmla="*/ 2416922 w 4103409"/>
              <a:gd name="connsiteY6639" fmla="*/ 566008 h 687856"/>
              <a:gd name="connsiteX6640" fmla="*/ 2416962 w 4103409"/>
              <a:gd name="connsiteY6640" fmla="*/ 565981 h 687856"/>
              <a:gd name="connsiteX6641" fmla="*/ 2416922 w 4103409"/>
              <a:gd name="connsiteY6641" fmla="*/ 566259 h 687856"/>
              <a:gd name="connsiteX6642" fmla="*/ 2416962 w 4103409"/>
              <a:gd name="connsiteY6642" fmla="*/ 566232 h 687856"/>
              <a:gd name="connsiteX6643" fmla="*/ 2416922 w 4103409"/>
              <a:gd name="connsiteY6643" fmla="*/ 566511 h 687856"/>
              <a:gd name="connsiteX6644" fmla="*/ 2416962 w 4103409"/>
              <a:gd name="connsiteY6644" fmla="*/ 566484 h 687856"/>
              <a:gd name="connsiteX6645" fmla="*/ 2416922 w 4103409"/>
              <a:gd name="connsiteY6645" fmla="*/ 566763 h 687856"/>
              <a:gd name="connsiteX6646" fmla="*/ 2416962 w 4103409"/>
              <a:gd name="connsiteY6646" fmla="*/ 566736 h 687856"/>
              <a:gd name="connsiteX6647" fmla="*/ 2416922 w 4103409"/>
              <a:gd name="connsiteY6647" fmla="*/ 567014 h 687856"/>
              <a:gd name="connsiteX6648" fmla="*/ 2416962 w 4103409"/>
              <a:gd name="connsiteY6648" fmla="*/ 566987 h 687856"/>
              <a:gd name="connsiteX6649" fmla="*/ 2416922 w 4103409"/>
              <a:gd name="connsiteY6649" fmla="*/ 567266 h 687856"/>
              <a:gd name="connsiteX6650" fmla="*/ 2416962 w 4103409"/>
              <a:gd name="connsiteY6650" fmla="*/ 567239 h 687856"/>
              <a:gd name="connsiteX6651" fmla="*/ 2416922 w 4103409"/>
              <a:gd name="connsiteY6651" fmla="*/ 567517 h 687856"/>
              <a:gd name="connsiteX6652" fmla="*/ 2416962 w 4103409"/>
              <a:gd name="connsiteY6652" fmla="*/ 567490 h 687856"/>
              <a:gd name="connsiteX6653" fmla="*/ 2416922 w 4103409"/>
              <a:gd name="connsiteY6653" fmla="*/ 567769 h 687856"/>
              <a:gd name="connsiteX6654" fmla="*/ 2416962 w 4103409"/>
              <a:gd name="connsiteY6654" fmla="*/ 567742 h 687856"/>
              <a:gd name="connsiteX6655" fmla="*/ 2416922 w 4103409"/>
              <a:gd name="connsiteY6655" fmla="*/ 568020 h 687856"/>
              <a:gd name="connsiteX6656" fmla="*/ 2416962 w 4103409"/>
              <a:gd name="connsiteY6656" fmla="*/ 567993 h 687856"/>
              <a:gd name="connsiteX6657" fmla="*/ 2416922 w 4103409"/>
              <a:gd name="connsiteY6657" fmla="*/ 568272 h 687856"/>
              <a:gd name="connsiteX6658" fmla="*/ 2416962 w 4103409"/>
              <a:gd name="connsiteY6658" fmla="*/ 568245 h 687856"/>
              <a:gd name="connsiteX6659" fmla="*/ 2416922 w 4103409"/>
              <a:gd name="connsiteY6659" fmla="*/ 568523 h 687856"/>
              <a:gd name="connsiteX6660" fmla="*/ 2416962 w 4103409"/>
              <a:gd name="connsiteY6660" fmla="*/ 568496 h 687856"/>
              <a:gd name="connsiteX6661" fmla="*/ 2416922 w 4103409"/>
              <a:gd name="connsiteY6661" fmla="*/ 568775 h 687856"/>
              <a:gd name="connsiteX6662" fmla="*/ 2416962 w 4103409"/>
              <a:gd name="connsiteY6662" fmla="*/ 568748 h 687856"/>
              <a:gd name="connsiteX6663" fmla="*/ 2416922 w 4103409"/>
              <a:gd name="connsiteY6663" fmla="*/ 569026 h 687856"/>
              <a:gd name="connsiteX6664" fmla="*/ 2416962 w 4103409"/>
              <a:gd name="connsiteY6664" fmla="*/ 568999 h 687856"/>
              <a:gd name="connsiteX6665" fmla="*/ 2416922 w 4103409"/>
              <a:gd name="connsiteY6665" fmla="*/ 569278 h 687856"/>
              <a:gd name="connsiteX6666" fmla="*/ 2416962 w 4103409"/>
              <a:gd name="connsiteY6666" fmla="*/ 569251 h 687856"/>
              <a:gd name="connsiteX6667" fmla="*/ 2416922 w 4103409"/>
              <a:gd name="connsiteY6667" fmla="*/ 569529 h 687856"/>
              <a:gd name="connsiteX6668" fmla="*/ 2416962 w 4103409"/>
              <a:gd name="connsiteY6668" fmla="*/ 569502 h 687856"/>
              <a:gd name="connsiteX6669" fmla="*/ 2416922 w 4103409"/>
              <a:gd name="connsiteY6669" fmla="*/ 569781 h 687856"/>
              <a:gd name="connsiteX6670" fmla="*/ 2416962 w 4103409"/>
              <a:gd name="connsiteY6670" fmla="*/ 569754 h 687856"/>
              <a:gd name="connsiteX6671" fmla="*/ 2416922 w 4103409"/>
              <a:gd name="connsiteY6671" fmla="*/ 570032 h 687856"/>
              <a:gd name="connsiteX6672" fmla="*/ 2416962 w 4103409"/>
              <a:gd name="connsiteY6672" fmla="*/ 570005 h 687856"/>
              <a:gd name="connsiteX6673" fmla="*/ 2416922 w 4103409"/>
              <a:gd name="connsiteY6673" fmla="*/ 570284 h 687856"/>
              <a:gd name="connsiteX6674" fmla="*/ 2416962 w 4103409"/>
              <a:gd name="connsiteY6674" fmla="*/ 570257 h 687856"/>
              <a:gd name="connsiteX6675" fmla="*/ 2416922 w 4103409"/>
              <a:gd name="connsiteY6675" fmla="*/ 570536 h 687856"/>
              <a:gd name="connsiteX6676" fmla="*/ 2416962 w 4103409"/>
              <a:gd name="connsiteY6676" fmla="*/ 570509 h 687856"/>
              <a:gd name="connsiteX6677" fmla="*/ 2416922 w 4103409"/>
              <a:gd name="connsiteY6677" fmla="*/ 570787 h 687856"/>
              <a:gd name="connsiteX6678" fmla="*/ 2416962 w 4103409"/>
              <a:gd name="connsiteY6678" fmla="*/ 570760 h 687856"/>
              <a:gd name="connsiteX6679" fmla="*/ 2416922 w 4103409"/>
              <a:gd name="connsiteY6679" fmla="*/ 571039 h 687856"/>
              <a:gd name="connsiteX6680" fmla="*/ 2416962 w 4103409"/>
              <a:gd name="connsiteY6680" fmla="*/ 571012 h 687856"/>
              <a:gd name="connsiteX6681" fmla="*/ 2416922 w 4103409"/>
              <a:gd name="connsiteY6681" fmla="*/ 571290 h 687856"/>
              <a:gd name="connsiteX6682" fmla="*/ 2416962 w 4103409"/>
              <a:gd name="connsiteY6682" fmla="*/ 571263 h 687856"/>
              <a:gd name="connsiteX6683" fmla="*/ 2416922 w 4103409"/>
              <a:gd name="connsiteY6683" fmla="*/ 571542 h 687856"/>
              <a:gd name="connsiteX6684" fmla="*/ 2416962 w 4103409"/>
              <a:gd name="connsiteY6684" fmla="*/ 571515 h 687856"/>
              <a:gd name="connsiteX6685" fmla="*/ 2416922 w 4103409"/>
              <a:gd name="connsiteY6685" fmla="*/ 571793 h 687856"/>
              <a:gd name="connsiteX6686" fmla="*/ 2416962 w 4103409"/>
              <a:gd name="connsiteY6686" fmla="*/ 571766 h 687856"/>
              <a:gd name="connsiteX6687" fmla="*/ 2416922 w 4103409"/>
              <a:gd name="connsiteY6687" fmla="*/ 572045 h 687856"/>
              <a:gd name="connsiteX6688" fmla="*/ 2416962 w 4103409"/>
              <a:gd name="connsiteY6688" fmla="*/ 572018 h 687856"/>
              <a:gd name="connsiteX6689" fmla="*/ 2416922 w 4103409"/>
              <a:gd name="connsiteY6689" fmla="*/ 572296 h 687856"/>
              <a:gd name="connsiteX6690" fmla="*/ 2416962 w 4103409"/>
              <a:gd name="connsiteY6690" fmla="*/ 572269 h 687856"/>
              <a:gd name="connsiteX6691" fmla="*/ 2416922 w 4103409"/>
              <a:gd name="connsiteY6691" fmla="*/ 572548 h 687856"/>
              <a:gd name="connsiteX6692" fmla="*/ 2416962 w 4103409"/>
              <a:gd name="connsiteY6692" fmla="*/ 572521 h 687856"/>
              <a:gd name="connsiteX6693" fmla="*/ 2416922 w 4103409"/>
              <a:gd name="connsiteY6693" fmla="*/ 572800 h 687856"/>
              <a:gd name="connsiteX6694" fmla="*/ 2416962 w 4103409"/>
              <a:gd name="connsiteY6694" fmla="*/ 572773 h 687856"/>
              <a:gd name="connsiteX6695" fmla="*/ 2416922 w 4103409"/>
              <a:gd name="connsiteY6695" fmla="*/ 573051 h 687856"/>
              <a:gd name="connsiteX6696" fmla="*/ 2416962 w 4103409"/>
              <a:gd name="connsiteY6696" fmla="*/ 573024 h 687856"/>
              <a:gd name="connsiteX6697" fmla="*/ 2416922 w 4103409"/>
              <a:gd name="connsiteY6697" fmla="*/ 573303 h 687856"/>
              <a:gd name="connsiteX6698" fmla="*/ 2416962 w 4103409"/>
              <a:gd name="connsiteY6698" fmla="*/ 573276 h 687856"/>
              <a:gd name="connsiteX6699" fmla="*/ 2416922 w 4103409"/>
              <a:gd name="connsiteY6699" fmla="*/ 573554 h 687856"/>
              <a:gd name="connsiteX6700" fmla="*/ 2416962 w 4103409"/>
              <a:gd name="connsiteY6700" fmla="*/ 573527 h 687856"/>
              <a:gd name="connsiteX6701" fmla="*/ 2416922 w 4103409"/>
              <a:gd name="connsiteY6701" fmla="*/ 573806 h 687856"/>
              <a:gd name="connsiteX6702" fmla="*/ 2416962 w 4103409"/>
              <a:gd name="connsiteY6702" fmla="*/ 573779 h 687856"/>
              <a:gd name="connsiteX6703" fmla="*/ 2416922 w 4103409"/>
              <a:gd name="connsiteY6703" fmla="*/ 574057 h 687856"/>
              <a:gd name="connsiteX6704" fmla="*/ 2416962 w 4103409"/>
              <a:gd name="connsiteY6704" fmla="*/ 574030 h 687856"/>
              <a:gd name="connsiteX6705" fmla="*/ 2416922 w 4103409"/>
              <a:gd name="connsiteY6705" fmla="*/ 574309 h 687856"/>
              <a:gd name="connsiteX6706" fmla="*/ 2416962 w 4103409"/>
              <a:gd name="connsiteY6706" fmla="*/ 574282 h 687856"/>
              <a:gd name="connsiteX6707" fmla="*/ 2416922 w 4103409"/>
              <a:gd name="connsiteY6707" fmla="*/ 574560 h 687856"/>
              <a:gd name="connsiteX6708" fmla="*/ 2416962 w 4103409"/>
              <a:gd name="connsiteY6708" fmla="*/ 574533 h 687856"/>
              <a:gd name="connsiteX6709" fmla="*/ 2416922 w 4103409"/>
              <a:gd name="connsiteY6709" fmla="*/ 574812 h 687856"/>
              <a:gd name="connsiteX6710" fmla="*/ 2416962 w 4103409"/>
              <a:gd name="connsiteY6710" fmla="*/ 574785 h 687856"/>
              <a:gd name="connsiteX6711" fmla="*/ 2416922 w 4103409"/>
              <a:gd name="connsiteY6711" fmla="*/ 575063 h 687856"/>
              <a:gd name="connsiteX6712" fmla="*/ 2416962 w 4103409"/>
              <a:gd name="connsiteY6712" fmla="*/ 575036 h 687856"/>
              <a:gd name="connsiteX6713" fmla="*/ 2416922 w 4103409"/>
              <a:gd name="connsiteY6713" fmla="*/ 575315 h 687856"/>
              <a:gd name="connsiteX6714" fmla="*/ 2416962 w 4103409"/>
              <a:gd name="connsiteY6714" fmla="*/ 575288 h 687856"/>
              <a:gd name="connsiteX6715" fmla="*/ 2416922 w 4103409"/>
              <a:gd name="connsiteY6715" fmla="*/ 575566 h 687856"/>
              <a:gd name="connsiteX6716" fmla="*/ 2416962 w 4103409"/>
              <a:gd name="connsiteY6716" fmla="*/ 575539 h 687856"/>
              <a:gd name="connsiteX6717" fmla="*/ 2416922 w 4103409"/>
              <a:gd name="connsiteY6717" fmla="*/ 575818 h 687856"/>
              <a:gd name="connsiteX6718" fmla="*/ 2416962 w 4103409"/>
              <a:gd name="connsiteY6718" fmla="*/ 575791 h 687856"/>
              <a:gd name="connsiteX6719" fmla="*/ 2416922 w 4103409"/>
              <a:gd name="connsiteY6719" fmla="*/ 576069 h 687856"/>
              <a:gd name="connsiteX6720" fmla="*/ 2416962 w 4103409"/>
              <a:gd name="connsiteY6720" fmla="*/ 576042 h 687856"/>
              <a:gd name="connsiteX6721" fmla="*/ 2416922 w 4103409"/>
              <a:gd name="connsiteY6721" fmla="*/ 576321 h 687856"/>
              <a:gd name="connsiteX6722" fmla="*/ 2416962 w 4103409"/>
              <a:gd name="connsiteY6722" fmla="*/ 576294 h 687856"/>
              <a:gd name="connsiteX6723" fmla="*/ 2416922 w 4103409"/>
              <a:gd name="connsiteY6723" fmla="*/ 576573 h 687856"/>
              <a:gd name="connsiteX6724" fmla="*/ 2416962 w 4103409"/>
              <a:gd name="connsiteY6724" fmla="*/ 576546 h 687856"/>
              <a:gd name="connsiteX6725" fmla="*/ 2416922 w 4103409"/>
              <a:gd name="connsiteY6725" fmla="*/ 576824 h 687856"/>
              <a:gd name="connsiteX6726" fmla="*/ 2416962 w 4103409"/>
              <a:gd name="connsiteY6726" fmla="*/ 576797 h 687856"/>
              <a:gd name="connsiteX6727" fmla="*/ 2416922 w 4103409"/>
              <a:gd name="connsiteY6727" fmla="*/ 577076 h 687856"/>
              <a:gd name="connsiteX6728" fmla="*/ 2416962 w 4103409"/>
              <a:gd name="connsiteY6728" fmla="*/ 577049 h 687856"/>
              <a:gd name="connsiteX6729" fmla="*/ 2416922 w 4103409"/>
              <a:gd name="connsiteY6729" fmla="*/ 577327 h 687856"/>
              <a:gd name="connsiteX6730" fmla="*/ 2416962 w 4103409"/>
              <a:gd name="connsiteY6730" fmla="*/ 577300 h 687856"/>
              <a:gd name="connsiteX6731" fmla="*/ 2416922 w 4103409"/>
              <a:gd name="connsiteY6731" fmla="*/ 577579 h 687856"/>
              <a:gd name="connsiteX6732" fmla="*/ 2416962 w 4103409"/>
              <a:gd name="connsiteY6732" fmla="*/ 577552 h 687856"/>
              <a:gd name="connsiteX6733" fmla="*/ 2416922 w 4103409"/>
              <a:gd name="connsiteY6733" fmla="*/ 577830 h 687856"/>
              <a:gd name="connsiteX6734" fmla="*/ 2416962 w 4103409"/>
              <a:gd name="connsiteY6734" fmla="*/ 577803 h 687856"/>
              <a:gd name="connsiteX6735" fmla="*/ 2416922 w 4103409"/>
              <a:gd name="connsiteY6735" fmla="*/ 578082 h 687856"/>
              <a:gd name="connsiteX6736" fmla="*/ 2416962 w 4103409"/>
              <a:gd name="connsiteY6736" fmla="*/ 578055 h 687856"/>
              <a:gd name="connsiteX6737" fmla="*/ 2416922 w 4103409"/>
              <a:gd name="connsiteY6737" fmla="*/ 578333 h 687856"/>
              <a:gd name="connsiteX6738" fmla="*/ 2416962 w 4103409"/>
              <a:gd name="connsiteY6738" fmla="*/ 578306 h 687856"/>
              <a:gd name="connsiteX6739" fmla="*/ 2416922 w 4103409"/>
              <a:gd name="connsiteY6739" fmla="*/ 578585 h 687856"/>
              <a:gd name="connsiteX6740" fmla="*/ 2416962 w 4103409"/>
              <a:gd name="connsiteY6740" fmla="*/ 578558 h 687856"/>
              <a:gd name="connsiteX6741" fmla="*/ 2416922 w 4103409"/>
              <a:gd name="connsiteY6741" fmla="*/ 578837 h 687856"/>
              <a:gd name="connsiteX6742" fmla="*/ 2416962 w 4103409"/>
              <a:gd name="connsiteY6742" fmla="*/ 578810 h 687856"/>
              <a:gd name="connsiteX6743" fmla="*/ 2416922 w 4103409"/>
              <a:gd name="connsiteY6743" fmla="*/ 579088 h 687856"/>
              <a:gd name="connsiteX6744" fmla="*/ 2416962 w 4103409"/>
              <a:gd name="connsiteY6744" fmla="*/ 579061 h 687856"/>
              <a:gd name="connsiteX6745" fmla="*/ 2416922 w 4103409"/>
              <a:gd name="connsiteY6745" fmla="*/ 579340 h 687856"/>
              <a:gd name="connsiteX6746" fmla="*/ 2416962 w 4103409"/>
              <a:gd name="connsiteY6746" fmla="*/ 579313 h 687856"/>
              <a:gd name="connsiteX6747" fmla="*/ 2416922 w 4103409"/>
              <a:gd name="connsiteY6747" fmla="*/ 579591 h 687856"/>
              <a:gd name="connsiteX6748" fmla="*/ 2416962 w 4103409"/>
              <a:gd name="connsiteY6748" fmla="*/ 579564 h 687856"/>
              <a:gd name="connsiteX6749" fmla="*/ 2416922 w 4103409"/>
              <a:gd name="connsiteY6749" fmla="*/ 579843 h 687856"/>
              <a:gd name="connsiteX6750" fmla="*/ 2416962 w 4103409"/>
              <a:gd name="connsiteY6750" fmla="*/ 579816 h 687856"/>
              <a:gd name="connsiteX6751" fmla="*/ 2416922 w 4103409"/>
              <a:gd name="connsiteY6751" fmla="*/ 580094 h 687856"/>
              <a:gd name="connsiteX6752" fmla="*/ 2416962 w 4103409"/>
              <a:gd name="connsiteY6752" fmla="*/ 580067 h 687856"/>
              <a:gd name="connsiteX6753" fmla="*/ 2416922 w 4103409"/>
              <a:gd name="connsiteY6753" fmla="*/ 580346 h 687856"/>
              <a:gd name="connsiteX6754" fmla="*/ 2416962 w 4103409"/>
              <a:gd name="connsiteY6754" fmla="*/ 580319 h 687856"/>
              <a:gd name="connsiteX6755" fmla="*/ 2416922 w 4103409"/>
              <a:gd name="connsiteY6755" fmla="*/ 580597 h 687856"/>
              <a:gd name="connsiteX6756" fmla="*/ 2416962 w 4103409"/>
              <a:gd name="connsiteY6756" fmla="*/ 580570 h 687856"/>
              <a:gd name="connsiteX6757" fmla="*/ 2416922 w 4103409"/>
              <a:gd name="connsiteY6757" fmla="*/ 580849 h 687856"/>
              <a:gd name="connsiteX6758" fmla="*/ 2416962 w 4103409"/>
              <a:gd name="connsiteY6758" fmla="*/ 580822 h 687856"/>
              <a:gd name="connsiteX6759" fmla="*/ 2416922 w 4103409"/>
              <a:gd name="connsiteY6759" fmla="*/ 581100 h 687856"/>
              <a:gd name="connsiteX6760" fmla="*/ 2416962 w 4103409"/>
              <a:gd name="connsiteY6760" fmla="*/ 581073 h 687856"/>
              <a:gd name="connsiteX6761" fmla="*/ 2416922 w 4103409"/>
              <a:gd name="connsiteY6761" fmla="*/ 581352 h 687856"/>
              <a:gd name="connsiteX6762" fmla="*/ 2416962 w 4103409"/>
              <a:gd name="connsiteY6762" fmla="*/ 581325 h 687856"/>
              <a:gd name="connsiteX6763" fmla="*/ 2416922 w 4103409"/>
              <a:gd name="connsiteY6763" fmla="*/ 581603 h 687856"/>
              <a:gd name="connsiteX6764" fmla="*/ 2416962 w 4103409"/>
              <a:gd name="connsiteY6764" fmla="*/ 581576 h 687856"/>
              <a:gd name="connsiteX6765" fmla="*/ 2416922 w 4103409"/>
              <a:gd name="connsiteY6765" fmla="*/ 581855 h 687856"/>
              <a:gd name="connsiteX6766" fmla="*/ 2416962 w 4103409"/>
              <a:gd name="connsiteY6766" fmla="*/ 581828 h 687856"/>
              <a:gd name="connsiteX6767" fmla="*/ 2403605 w 4103409"/>
              <a:gd name="connsiteY6767" fmla="*/ 674081 h 687856"/>
              <a:gd name="connsiteX6768" fmla="*/ 2354435 w 4103409"/>
              <a:gd name="connsiteY6768" fmla="*/ 674081 h 687856"/>
              <a:gd name="connsiteX6769" fmla="*/ 2354764 w 4103409"/>
              <a:gd name="connsiteY6769" fmla="*/ 674328 h 687856"/>
              <a:gd name="connsiteX6770" fmla="*/ 2354430 w 4103409"/>
              <a:gd name="connsiteY6770" fmla="*/ 674328 h 687856"/>
              <a:gd name="connsiteX6771" fmla="*/ 2354764 w 4103409"/>
              <a:gd name="connsiteY6771" fmla="*/ 674579 h 687856"/>
              <a:gd name="connsiteX6772" fmla="*/ 2354429 w 4103409"/>
              <a:gd name="connsiteY6772" fmla="*/ 674579 h 687856"/>
              <a:gd name="connsiteX6773" fmla="*/ 2354764 w 4103409"/>
              <a:gd name="connsiteY6773" fmla="*/ 674831 h 687856"/>
              <a:gd name="connsiteX6774" fmla="*/ 2354430 w 4103409"/>
              <a:gd name="connsiteY6774" fmla="*/ 674831 h 687856"/>
              <a:gd name="connsiteX6775" fmla="*/ 2354764 w 4103409"/>
              <a:gd name="connsiteY6775" fmla="*/ 675082 h 687856"/>
              <a:gd name="connsiteX6776" fmla="*/ 2354429 w 4103409"/>
              <a:gd name="connsiteY6776" fmla="*/ 675082 h 687856"/>
              <a:gd name="connsiteX6777" fmla="*/ 2354764 w 4103409"/>
              <a:gd name="connsiteY6777" fmla="*/ 675334 h 687856"/>
              <a:gd name="connsiteX6778" fmla="*/ 2215759 w 4103409"/>
              <a:gd name="connsiteY6778" fmla="*/ 675334 h 687856"/>
              <a:gd name="connsiteX6779" fmla="*/ 2168170 w 4103409"/>
              <a:gd name="connsiteY6779" fmla="*/ 617728 h 687856"/>
              <a:gd name="connsiteX6780" fmla="*/ 2108894 w 4103409"/>
              <a:gd name="connsiteY6780" fmla="*/ 669489 h 687856"/>
              <a:gd name="connsiteX6781" fmla="*/ 2048365 w 4103409"/>
              <a:gd name="connsiteY6781" fmla="*/ 669489 h 687856"/>
              <a:gd name="connsiteX6782" fmla="*/ 2047530 w 4103409"/>
              <a:gd name="connsiteY6782" fmla="*/ 669489 h 687856"/>
              <a:gd name="connsiteX6783" fmla="*/ 1912698 w 4103409"/>
              <a:gd name="connsiteY6783" fmla="*/ 669489 h 687856"/>
              <a:gd name="connsiteX6784" fmla="*/ 1912735 w 4103409"/>
              <a:gd name="connsiteY6784" fmla="*/ 669237 h 687856"/>
              <a:gd name="connsiteX6785" fmla="*/ 1912698 w 4103409"/>
              <a:gd name="connsiteY6785" fmla="*/ 669237 h 687856"/>
              <a:gd name="connsiteX6786" fmla="*/ 1912735 w 4103409"/>
              <a:gd name="connsiteY6786" fmla="*/ 668986 h 687856"/>
              <a:gd name="connsiteX6787" fmla="*/ 1912698 w 4103409"/>
              <a:gd name="connsiteY6787" fmla="*/ 668986 h 687856"/>
              <a:gd name="connsiteX6788" fmla="*/ 1912735 w 4103409"/>
              <a:gd name="connsiteY6788" fmla="*/ 668734 h 687856"/>
              <a:gd name="connsiteX6789" fmla="*/ 1912698 w 4103409"/>
              <a:gd name="connsiteY6789" fmla="*/ 668734 h 687856"/>
              <a:gd name="connsiteX6790" fmla="*/ 1912735 w 4103409"/>
              <a:gd name="connsiteY6790" fmla="*/ 668483 h 687856"/>
              <a:gd name="connsiteX6791" fmla="*/ 1912698 w 4103409"/>
              <a:gd name="connsiteY6791" fmla="*/ 668483 h 687856"/>
              <a:gd name="connsiteX6792" fmla="*/ 1912735 w 4103409"/>
              <a:gd name="connsiteY6792" fmla="*/ 668231 h 687856"/>
              <a:gd name="connsiteX6793" fmla="*/ 1912698 w 4103409"/>
              <a:gd name="connsiteY6793" fmla="*/ 668231 h 687856"/>
              <a:gd name="connsiteX6794" fmla="*/ 1912735 w 4103409"/>
              <a:gd name="connsiteY6794" fmla="*/ 667980 h 687856"/>
              <a:gd name="connsiteX6795" fmla="*/ 1912698 w 4103409"/>
              <a:gd name="connsiteY6795" fmla="*/ 667980 h 687856"/>
              <a:gd name="connsiteX6796" fmla="*/ 1912735 w 4103409"/>
              <a:gd name="connsiteY6796" fmla="*/ 667728 h 687856"/>
              <a:gd name="connsiteX6797" fmla="*/ 1912698 w 4103409"/>
              <a:gd name="connsiteY6797" fmla="*/ 667728 h 687856"/>
              <a:gd name="connsiteX6798" fmla="*/ 1912735 w 4103409"/>
              <a:gd name="connsiteY6798" fmla="*/ 667477 h 687856"/>
              <a:gd name="connsiteX6799" fmla="*/ 1912698 w 4103409"/>
              <a:gd name="connsiteY6799" fmla="*/ 667477 h 687856"/>
              <a:gd name="connsiteX6800" fmla="*/ 1912735 w 4103409"/>
              <a:gd name="connsiteY6800" fmla="*/ 667225 h 687856"/>
              <a:gd name="connsiteX6801" fmla="*/ 1912698 w 4103409"/>
              <a:gd name="connsiteY6801" fmla="*/ 667225 h 687856"/>
              <a:gd name="connsiteX6802" fmla="*/ 1912735 w 4103409"/>
              <a:gd name="connsiteY6802" fmla="*/ 666974 h 687856"/>
              <a:gd name="connsiteX6803" fmla="*/ 1912698 w 4103409"/>
              <a:gd name="connsiteY6803" fmla="*/ 666974 h 687856"/>
              <a:gd name="connsiteX6804" fmla="*/ 1912735 w 4103409"/>
              <a:gd name="connsiteY6804" fmla="*/ 666722 h 687856"/>
              <a:gd name="connsiteX6805" fmla="*/ 1912698 w 4103409"/>
              <a:gd name="connsiteY6805" fmla="*/ 666722 h 687856"/>
              <a:gd name="connsiteX6806" fmla="*/ 1912735 w 4103409"/>
              <a:gd name="connsiteY6806" fmla="*/ 666471 h 687856"/>
              <a:gd name="connsiteX6807" fmla="*/ 1912698 w 4103409"/>
              <a:gd name="connsiteY6807" fmla="*/ 666471 h 687856"/>
              <a:gd name="connsiteX6808" fmla="*/ 1912735 w 4103409"/>
              <a:gd name="connsiteY6808" fmla="*/ 666219 h 687856"/>
              <a:gd name="connsiteX6809" fmla="*/ 1912698 w 4103409"/>
              <a:gd name="connsiteY6809" fmla="*/ 666219 h 687856"/>
              <a:gd name="connsiteX6810" fmla="*/ 1912735 w 4103409"/>
              <a:gd name="connsiteY6810" fmla="*/ 665967 h 687856"/>
              <a:gd name="connsiteX6811" fmla="*/ 1912698 w 4103409"/>
              <a:gd name="connsiteY6811" fmla="*/ 665967 h 687856"/>
              <a:gd name="connsiteX6812" fmla="*/ 1912735 w 4103409"/>
              <a:gd name="connsiteY6812" fmla="*/ 665716 h 687856"/>
              <a:gd name="connsiteX6813" fmla="*/ 1912698 w 4103409"/>
              <a:gd name="connsiteY6813" fmla="*/ 665716 h 687856"/>
              <a:gd name="connsiteX6814" fmla="*/ 1912735 w 4103409"/>
              <a:gd name="connsiteY6814" fmla="*/ 665464 h 687856"/>
              <a:gd name="connsiteX6815" fmla="*/ 1912698 w 4103409"/>
              <a:gd name="connsiteY6815" fmla="*/ 665464 h 687856"/>
              <a:gd name="connsiteX6816" fmla="*/ 1912735 w 4103409"/>
              <a:gd name="connsiteY6816" fmla="*/ 665213 h 687856"/>
              <a:gd name="connsiteX6817" fmla="*/ 1912698 w 4103409"/>
              <a:gd name="connsiteY6817" fmla="*/ 665213 h 687856"/>
              <a:gd name="connsiteX6818" fmla="*/ 1912735 w 4103409"/>
              <a:gd name="connsiteY6818" fmla="*/ 664961 h 687856"/>
              <a:gd name="connsiteX6819" fmla="*/ 1912698 w 4103409"/>
              <a:gd name="connsiteY6819" fmla="*/ 664961 h 687856"/>
              <a:gd name="connsiteX6820" fmla="*/ 1912735 w 4103409"/>
              <a:gd name="connsiteY6820" fmla="*/ 664710 h 687856"/>
              <a:gd name="connsiteX6821" fmla="*/ 1912698 w 4103409"/>
              <a:gd name="connsiteY6821" fmla="*/ 664710 h 687856"/>
              <a:gd name="connsiteX6822" fmla="*/ 1912735 w 4103409"/>
              <a:gd name="connsiteY6822" fmla="*/ 664458 h 687856"/>
              <a:gd name="connsiteX6823" fmla="*/ 1912698 w 4103409"/>
              <a:gd name="connsiteY6823" fmla="*/ 664458 h 687856"/>
              <a:gd name="connsiteX6824" fmla="*/ 1912735 w 4103409"/>
              <a:gd name="connsiteY6824" fmla="*/ 664207 h 687856"/>
              <a:gd name="connsiteX6825" fmla="*/ 1912698 w 4103409"/>
              <a:gd name="connsiteY6825" fmla="*/ 664207 h 687856"/>
              <a:gd name="connsiteX6826" fmla="*/ 1912735 w 4103409"/>
              <a:gd name="connsiteY6826" fmla="*/ 663955 h 687856"/>
              <a:gd name="connsiteX6827" fmla="*/ 1912698 w 4103409"/>
              <a:gd name="connsiteY6827" fmla="*/ 663955 h 687856"/>
              <a:gd name="connsiteX6828" fmla="*/ 1912735 w 4103409"/>
              <a:gd name="connsiteY6828" fmla="*/ 663703 h 687856"/>
              <a:gd name="connsiteX6829" fmla="*/ 1912698 w 4103409"/>
              <a:gd name="connsiteY6829" fmla="*/ 663703 h 687856"/>
              <a:gd name="connsiteX6830" fmla="*/ 1912735 w 4103409"/>
              <a:gd name="connsiteY6830" fmla="*/ 663452 h 687856"/>
              <a:gd name="connsiteX6831" fmla="*/ 1912698 w 4103409"/>
              <a:gd name="connsiteY6831" fmla="*/ 663452 h 687856"/>
              <a:gd name="connsiteX6832" fmla="*/ 1912735 w 4103409"/>
              <a:gd name="connsiteY6832" fmla="*/ 663200 h 687856"/>
              <a:gd name="connsiteX6833" fmla="*/ 1912698 w 4103409"/>
              <a:gd name="connsiteY6833" fmla="*/ 663200 h 687856"/>
              <a:gd name="connsiteX6834" fmla="*/ 1912735 w 4103409"/>
              <a:gd name="connsiteY6834" fmla="*/ 662949 h 687856"/>
              <a:gd name="connsiteX6835" fmla="*/ 1912698 w 4103409"/>
              <a:gd name="connsiteY6835" fmla="*/ 662949 h 687856"/>
              <a:gd name="connsiteX6836" fmla="*/ 1912735 w 4103409"/>
              <a:gd name="connsiteY6836" fmla="*/ 662697 h 687856"/>
              <a:gd name="connsiteX6837" fmla="*/ 1912698 w 4103409"/>
              <a:gd name="connsiteY6837" fmla="*/ 662697 h 687856"/>
              <a:gd name="connsiteX6838" fmla="*/ 1912735 w 4103409"/>
              <a:gd name="connsiteY6838" fmla="*/ 662446 h 687856"/>
              <a:gd name="connsiteX6839" fmla="*/ 1912698 w 4103409"/>
              <a:gd name="connsiteY6839" fmla="*/ 662446 h 687856"/>
              <a:gd name="connsiteX6840" fmla="*/ 1912735 w 4103409"/>
              <a:gd name="connsiteY6840" fmla="*/ 662194 h 687856"/>
              <a:gd name="connsiteX6841" fmla="*/ 1912698 w 4103409"/>
              <a:gd name="connsiteY6841" fmla="*/ 662194 h 687856"/>
              <a:gd name="connsiteX6842" fmla="*/ 1912735 w 4103409"/>
              <a:gd name="connsiteY6842" fmla="*/ 661943 h 687856"/>
              <a:gd name="connsiteX6843" fmla="*/ 1912698 w 4103409"/>
              <a:gd name="connsiteY6843" fmla="*/ 661943 h 687856"/>
              <a:gd name="connsiteX6844" fmla="*/ 1912735 w 4103409"/>
              <a:gd name="connsiteY6844" fmla="*/ 661691 h 687856"/>
              <a:gd name="connsiteX6845" fmla="*/ 1912698 w 4103409"/>
              <a:gd name="connsiteY6845" fmla="*/ 661691 h 687856"/>
              <a:gd name="connsiteX6846" fmla="*/ 1912735 w 4103409"/>
              <a:gd name="connsiteY6846" fmla="*/ 661440 h 687856"/>
              <a:gd name="connsiteX6847" fmla="*/ 1912698 w 4103409"/>
              <a:gd name="connsiteY6847" fmla="*/ 661440 h 687856"/>
              <a:gd name="connsiteX6848" fmla="*/ 1912735 w 4103409"/>
              <a:gd name="connsiteY6848" fmla="*/ 661188 h 687856"/>
              <a:gd name="connsiteX6849" fmla="*/ 1912698 w 4103409"/>
              <a:gd name="connsiteY6849" fmla="*/ 661188 h 687856"/>
              <a:gd name="connsiteX6850" fmla="*/ 1912735 w 4103409"/>
              <a:gd name="connsiteY6850" fmla="*/ 660937 h 687856"/>
              <a:gd name="connsiteX6851" fmla="*/ 1912698 w 4103409"/>
              <a:gd name="connsiteY6851" fmla="*/ 660937 h 687856"/>
              <a:gd name="connsiteX6852" fmla="*/ 1912735 w 4103409"/>
              <a:gd name="connsiteY6852" fmla="*/ 660685 h 687856"/>
              <a:gd name="connsiteX6853" fmla="*/ 1912698 w 4103409"/>
              <a:gd name="connsiteY6853" fmla="*/ 660685 h 687856"/>
              <a:gd name="connsiteX6854" fmla="*/ 1912735 w 4103409"/>
              <a:gd name="connsiteY6854" fmla="*/ 660434 h 687856"/>
              <a:gd name="connsiteX6855" fmla="*/ 1912698 w 4103409"/>
              <a:gd name="connsiteY6855" fmla="*/ 660434 h 687856"/>
              <a:gd name="connsiteX6856" fmla="*/ 1912735 w 4103409"/>
              <a:gd name="connsiteY6856" fmla="*/ 660182 h 687856"/>
              <a:gd name="connsiteX6857" fmla="*/ 1912698 w 4103409"/>
              <a:gd name="connsiteY6857" fmla="*/ 660182 h 687856"/>
              <a:gd name="connsiteX6858" fmla="*/ 1912735 w 4103409"/>
              <a:gd name="connsiteY6858" fmla="*/ 659930 h 687856"/>
              <a:gd name="connsiteX6859" fmla="*/ 1912698 w 4103409"/>
              <a:gd name="connsiteY6859" fmla="*/ 659930 h 687856"/>
              <a:gd name="connsiteX6860" fmla="*/ 1912735 w 4103409"/>
              <a:gd name="connsiteY6860" fmla="*/ 659679 h 687856"/>
              <a:gd name="connsiteX6861" fmla="*/ 1912698 w 4103409"/>
              <a:gd name="connsiteY6861" fmla="*/ 659679 h 687856"/>
              <a:gd name="connsiteX6862" fmla="*/ 1912735 w 4103409"/>
              <a:gd name="connsiteY6862" fmla="*/ 659427 h 687856"/>
              <a:gd name="connsiteX6863" fmla="*/ 1912698 w 4103409"/>
              <a:gd name="connsiteY6863" fmla="*/ 659427 h 687856"/>
              <a:gd name="connsiteX6864" fmla="*/ 1912735 w 4103409"/>
              <a:gd name="connsiteY6864" fmla="*/ 659176 h 687856"/>
              <a:gd name="connsiteX6865" fmla="*/ 1912698 w 4103409"/>
              <a:gd name="connsiteY6865" fmla="*/ 659176 h 687856"/>
              <a:gd name="connsiteX6866" fmla="*/ 1912735 w 4103409"/>
              <a:gd name="connsiteY6866" fmla="*/ 658924 h 687856"/>
              <a:gd name="connsiteX6867" fmla="*/ 1912698 w 4103409"/>
              <a:gd name="connsiteY6867" fmla="*/ 658924 h 687856"/>
              <a:gd name="connsiteX6868" fmla="*/ 1912735 w 4103409"/>
              <a:gd name="connsiteY6868" fmla="*/ 658673 h 687856"/>
              <a:gd name="connsiteX6869" fmla="*/ 1912698 w 4103409"/>
              <a:gd name="connsiteY6869" fmla="*/ 658673 h 687856"/>
              <a:gd name="connsiteX6870" fmla="*/ 1912735 w 4103409"/>
              <a:gd name="connsiteY6870" fmla="*/ 658421 h 687856"/>
              <a:gd name="connsiteX6871" fmla="*/ 1912698 w 4103409"/>
              <a:gd name="connsiteY6871" fmla="*/ 658421 h 687856"/>
              <a:gd name="connsiteX6872" fmla="*/ 1912735 w 4103409"/>
              <a:gd name="connsiteY6872" fmla="*/ 658170 h 687856"/>
              <a:gd name="connsiteX6873" fmla="*/ 1912698 w 4103409"/>
              <a:gd name="connsiteY6873" fmla="*/ 658170 h 687856"/>
              <a:gd name="connsiteX6874" fmla="*/ 1912735 w 4103409"/>
              <a:gd name="connsiteY6874" fmla="*/ 657918 h 687856"/>
              <a:gd name="connsiteX6875" fmla="*/ 1912698 w 4103409"/>
              <a:gd name="connsiteY6875" fmla="*/ 657918 h 687856"/>
              <a:gd name="connsiteX6876" fmla="*/ 1912735 w 4103409"/>
              <a:gd name="connsiteY6876" fmla="*/ 657666 h 687856"/>
              <a:gd name="connsiteX6877" fmla="*/ 1912698 w 4103409"/>
              <a:gd name="connsiteY6877" fmla="*/ 657666 h 687856"/>
              <a:gd name="connsiteX6878" fmla="*/ 1912735 w 4103409"/>
              <a:gd name="connsiteY6878" fmla="*/ 657415 h 687856"/>
              <a:gd name="connsiteX6879" fmla="*/ 1912698 w 4103409"/>
              <a:gd name="connsiteY6879" fmla="*/ 657415 h 687856"/>
              <a:gd name="connsiteX6880" fmla="*/ 1912735 w 4103409"/>
              <a:gd name="connsiteY6880" fmla="*/ 657163 h 687856"/>
              <a:gd name="connsiteX6881" fmla="*/ 1912698 w 4103409"/>
              <a:gd name="connsiteY6881" fmla="*/ 657163 h 687856"/>
              <a:gd name="connsiteX6882" fmla="*/ 1912735 w 4103409"/>
              <a:gd name="connsiteY6882" fmla="*/ 656912 h 687856"/>
              <a:gd name="connsiteX6883" fmla="*/ 1912698 w 4103409"/>
              <a:gd name="connsiteY6883" fmla="*/ 656912 h 687856"/>
              <a:gd name="connsiteX6884" fmla="*/ 1912735 w 4103409"/>
              <a:gd name="connsiteY6884" fmla="*/ 656660 h 687856"/>
              <a:gd name="connsiteX6885" fmla="*/ 1912698 w 4103409"/>
              <a:gd name="connsiteY6885" fmla="*/ 656660 h 687856"/>
              <a:gd name="connsiteX6886" fmla="*/ 1912735 w 4103409"/>
              <a:gd name="connsiteY6886" fmla="*/ 656409 h 687856"/>
              <a:gd name="connsiteX6887" fmla="*/ 1912698 w 4103409"/>
              <a:gd name="connsiteY6887" fmla="*/ 656409 h 687856"/>
              <a:gd name="connsiteX6888" fmla="*/ 1912735 w 4103409"/>
              <a:gd name="connsiteY6888" fmla="*/ 656157 h 687856"/>
              <a:gd name="connsiteX6889" fmla="*/ 1912698 w 4103409"/>
              <a:gd name="connsiteY6889" fmla="*/ 656157 h 687856"/>
              <a:gd name="connsiteX6890" fmla="*/ 1912735 w 4103409"/>
              <a:gd name="connsiteY6890" fmla="*/ 655906 h 687856"/>
              <a:gd name="connsiteX6891" fmla="*/ 1912698 w 4103409"/>
              <a:gd name="connsiteY6891" fmla="*/ 655906 h 687856"/>
              <a:gd name="connsiteX6892" fmla="*/ 1912735 w 4103409"/>
              <a:gd name="connsiteY6892" fmla="*/ 655654 h 687856"/>
              <a:gd name="connsiteX6893" fmla="*/ 1912698 w 4103409"/>
              <a:gd name="connsiteY6893" fmla="*/ 655654 h 687856"/>
              <a:gd name="connsiteX6894" fmla="*/ 1912735 w 4103409"/>
              <a:gd name="connsiteY6894" fmla="*/ 655403 h 687856"/>
              <a:gd name="connsiteX6895" fmla="*/ 1912698 w 4103409"/>
              <a:gd name="connsiteY6895" fmla="*/ 655403 h 687856"/>
              <a:gd name="connsiteX6896" fmla="*/ 1912735 w 4103409"/>
              <a:gd name="connsiteY6896" fmla="*/ 655151 h 687856"/>
              <a:gd name="connsiteX6897" fmla="*/ 1912698 w 4103409"/>
              <a:gd name="connsiteY6897" fmla="*/ 655151 h 687856"/>
              <a:gd name="connsiteX6898" fmla="*/ 1912735 w 4103409"/>
              <a:gd name="connsiteY6898" fmla="*/ 654900 h 687856"/>
              <a:gd name="connsiteX6899" fmla="*/ 1912698 w 4103409"/>
              <a:gd name="connsiteY6899" fmla="*/ 654900 h 687856"/>
              <a:gd name="connsiteX6900" fmla="*/ 1912735 w 4103409"/>
              <a:gd name="connsiteY6900" fmla="*/ 654648 h 687856"/>
              <a:gd name="connsiteX6901" fmla="*/ 1912698 w 4103409"/>
              <a:gd name="connsiteY6901" fmla="*/ 654648 h 687856"/>
              <a:gd name="connsiteX6902" fmla="*/ 1912735 w 4103409"/>
              <a:gd name="connsiteY6902" fmla="*/ 654397 h 687856"/>
              <a:gd name="connsiteX6903" fmla="*/ 1912698 w 4103409"/>
              <a:gd name="connsiteY6903" fmla="*/ 654397 h 687856"/>
              <a:gd name="connsiteX6904" fmla="*/ 1912735 w 4103409"/>
              <a:gd name="connsiteY6904" fmla="*/ 654145 h 687856"/>
              <a:gd name="connsiteX6905" fmla="*/ 1912698 w 4103409"/>
              <a:gd name="connsiteY6905" fmla="*/ 654145 h 687856"/>
              <a:gd name="connsiteX6906" fmla="*/ 1912735 w 4103409"/>
              <a:gd name="connsiteY6906" fmla="*/ 653893 h 687856"/>
              <a:gd name="connsiteX6907" fmla="*/ 1912698 w 4103409"/>
              <a:gd name="connsiteY6907" fmla="*/ 653893 h 687856"/>
              <a:gd name="connsiteX6908" fmla="*/ 1912735 w 4103409"/>
              <a:gd name="connsiteY6908" fmla="*/ 653642 h 687856"/>
              <a:gd name="connsiteX6909" fmla="*/ 1912698 w 4103409"/>
              <a:gd name="connsiteY6909" fmla="*/ 653642 h 687856"/>
              <a:gd name="connsiteX6910" fmla="*/ 1912735 w 4103409"/>
              <a:gd name="connsiteY6910" fmla="*/ 653390 h 687856"/>
              <a:gd name="connsiteX6911" fmla="*/ 1912698 w 4103409"/>
              <a:gd name="connsiteY6911" fmla="*/ 653390 h 687856"/>
              <a:gd name="connsiteX6912" fmla="*/ 1912735 w 4103409"/>
              <a:gd name="connsiteY6912" fmla="*/ 653139 h 687856"/>
              <a:gd name="connsiteX6913" fmla="*/ 1912698 w 4103409"/>
              <a:gd name="connsiteY6913" fmla="*/ 653139 h 687856"/>
              <a:gd name="connsiteX6914" fmla="*/ 1912735 w 4103409"/>
              <a:gd name="connsiteY6914" fmla="*/ 652887 h 687856"/>
              <a:gd name="connsiteX6915" fmla="*/ 1912698 w 4103409"/>
              <a:gd name="connsiteY6915" fmla="*/ 652887 h 687856"/>
              <a:gd name="connsiteX6916" fmla="*/ 1912735 w 4103409"/>
              <a:gd name="connsiteY6916" fmla="*/ 652636 h 687856"/>
              <a:gd name="connsiteX6917" fmla="*/ 1912698 w 4103409"/>
              <a:gd name="connsiteY6917" fmla="*/ 652636 h 687856"/>
              <a:gd name="connsiteX6918" fmla="*/ 1912735 w 4103409"/>
              <a:gd name="connsiteY6918" fmla="*/ 652384 h 687856"/>
              <a:gd name="connsiteX6919" fmla="*/ 1912698 w 4103409"/>
              <a:gd name="connsiteY6919" fmla="*/ 652384 h 687856"/>
              <a:gd name="connsiteX6920" fmla="*/ 1912735 w 4103409"/>
              <a:gd name="connsiteY6920" fmla="*/ 652132 h 687856"/>
              <a:gd name="connsiteX6921" fmla="*/ 1912698 w 4103409"/>
              <a:gd name="connsiteY6921" fmla="*/ 652132 h 687856"/>
              <a:gd name="connsiteX6922" fmla="*/ 1912735 w 4103409"/>
              <a:gd name="connsiteY6922" fmla="*/ 651881 h 687856"/>
              <a:gd name="connsiteX6923" fmla="*/ 1912698 w 4103409"/>
              <a:gd name="connsiteY6923" fmla="*/ 651881 h 687856"/>
              <a:gd name="connsiteX6924" fmla="*/ 1912735 w 4103409"/>
              <a:gd name="connsiteY6924" fmla="*/ 651629 h 687856"/>
              <a:gd name="connsiteX6925" fmla="*/ 1912698 w 4103409"/>
              <a:gd name="connsiteY6925" fmla="*/ 651629 h 687856"/>
              <a:gd name="connsiteX6926" fmla="*/ 1912735 w 4103409"/>
              <a:gd name="connsiteY6926" fmla="*/ 651378 h 687856"/>
              <a:gd name="connsiteX6927" fmla="*/ 1912698 w 4103409"/>
              <a:gd name="connsiteY6927" fmla="*/ 651378 h 687856"/>
              <a:gd name="connsiteX6928" fmla="*/ 1912735 w 4103409"/>
              <a:gd name="connsiteY6928" fmla="*/ 651126 h 687856"/>
              <a:gd name="connsiteX6929" fmla="*/ 1912698 w 4103409"/>
              <a:gd name="connsiteY6929" fmla="*/ 651126 h 687856"/>
              <a:gd name="connsiteX6930" fmla="*/ 1912735 w 4103409"/>
              <a:gd name="connsiteY6930" fmla="*/ 650875 h 687856"/>
              <a:gd name="connsiteX6931" fmla="*/ 1912698 w 4103409"/>
              <a:gd name="connsiteY6931" fmla="*/ 650875 h 687856"/>
              <a:gd name="connsiteX6932" fmla="*/ 1912735 w 4103409"/>
              <a:gd name="connsiteY6932" fmla="*/ 650623 h 687856"/>
              <a:gd name="connsiteX6933" fmla="*/ 1912698 w 4103409"/>
              <a:gd name="connsiteY6933" fmla="*/ 650623 h 687856"/>
              <a:gd name="connsiteX6934" fmla="*/ 1912735 w 4103409"/>
              <a:gd name="connsiteY6934" fmla="*/ 650372 h 687856"/>
              <a:gd name="connsiteX6935" fmla="*/ 1912698 w 4103409"/>
              <a:gd name="connsiteY6935" fmla="*/ 650372 h 687856"/>
              <a:gd name="connsiteX6936" fmla="*/ 1912735 w 4103409"/>
              <a:gd name="connsiteY6936" fmla="*/ 650120 h 687856"/>
              <a:gd name="connsiteX6937" fmla="*/ 1912698 w 4103409"/>
              <a:gd name="connsiteY6937" fmla="*/ 650120 h 687856"/>
              <a:gd name="connsiteX6938" fmla="*/ 1912735 w 4103409"/>
              <a:gd name="connsiteY6938" fmla="*/ 649869 h 687856"/>
              <a:gd name="connsiteX6939" fmla="*/ 1912698 w 4103409"/>
              <a:gd name="connsiteY6939" fmla="*/ 649869 h 687856"/>
              <a:gd name="connsiteX6940" fmla="*/ 1912735 w 4103409"/>
              <a:gd name="connsiteY6940" fmla="*/ 649617 h 687856"/>
              <a:gd name="connsiteX6941" fmla="*/ 1912698 w 4103409"/>
              <a:gd name="connsiteY6941" fmla="*/ 649617 h 687856"/>
              <a:gd name="connsiteX6942" fmla="*/ 1912735 w 4103409"/>
              <a:gd name="connsiteY6942" fmla="*/ 649366 h 687856"/>
              <a:gd name="connsiteX6943" fmla="*/ 1912698 w 4103409"/>
              <a:gd name="connsiteY6943" fmla="*/ 649366 h 687856"/>
              <a:gd name="connsiteX6944" fmla="*/ 1912735 w 4103409"/>
              <a:gd name="connsiteY6944" fmla="*/ 649114 h 687856"/>
              <a:gd name="connsiteX6945" fmla="*/ 1912697 w 4103409"/>
              <a:gd name="connsiteY6945" fmla="*/ 649114 h 687856"/>
              <a:gd name="connsiteX6946" fmla="*/ 1926056 w 4103409"/>
              <a:gd name="connsiteY6946" fmla="*/ 558113 h 687856"/>
              <a:gd name="connsiteX6947" fmla="*/ 1948180 w 4103409"/>
              <a:gd name="connsiteY6947" fmla="*/ 576480 h 687856"/>
              <a:gd name="connsiteX6948" fmla="*/ 2047947 w 4103409"/>
              <a:gd name="connsiteY6948" fmla="*/ 576480 h 687856"/>
              <a:gd name="connsiteX6949" fmla="*/ 2099604 w 4103409"/>
              <a:gd name="connsiteY6949" fmla="*/ 531852 h 687856"/>
              <a:gd name="connsiteX6950" fmla="*/ 1963625 w 4103409"/>
              <a:gd name="connsiteY6950" fmla="*/ 363926 h 687856"/>
              <a:gd name="connsiteX6951" fmla="*/ 1963829 w 4103409"/>
              <a:gd name="connsiteY6951" fmla="*/ 363926 h 687856"/>
              <a:gd name="connsiteX6952" fmla="*/ 1963625 w 4103409"/>
              <a:gd name="connsiteY6952" fmla="*/ 363674 h 687856"/>
              <a:gd name="connsiteX6953" fmla="*/ 1963829 w 4103409"/>
              <a:gd name="connsiteY6953" fmla="*/ 363674 h 687856"/>
              <a:gd name="connsiteX6954" fmla="*/ 1963625 w 4103409"/>
              <a:gd name="connsiteY6954" fmla="*/ 363423 h 687856"/>
              <a:gd name="connsiteX6955" fmla="*/ 1963829 w 4103409"/>
              <a:gd name="connsiteY6955" fmla="*/ 363423 h 687856"/>
              <a:gd name="connsiteX6956" fmla="*/ 1963625 w 4103409"/>
              <a:gd name="connsiteY6956" fmla="*/ 363171 h 687856"/>
              <a:gd name="connsiteX6957" fmla="*/ 1963829 w 4103409"/>
              <a:gd name="connsiteY6957" fmla="*/ 363171 h 687856"/>
              <a:gd name="connsiteX6958" fmla="*/ 1963625 w 4103409"/>
              <a:gd name="connsiteY6958" fmla="*/ 362920 h 687856"/>
              <a:gd name="connsiteX6959" fmla="*/ 1963829 w 4103409"/>
              <a:gd name="connsiteY6959" fmla="*/ 362920 h 687856"/>
              <a:gd name="connsiteX6960" fmla="*/ 1963625 w 4103409"/>
              <a:gd name="connsiteY6960" fmla="*/ 362668 h 687856"/>
              <a:gd name="connsiteX6961" fmla="*/ 1963829 w 4103409"/>
              <a:gd name="connsiteY6961" fmla="*/ 362668 h 687856"/>
              <a:gd name="connsiteX6962" fmla="*/ 1963625 w 4103409"/>
              <a:gd name="connsiteY6962" fmla="*/ 362417 h 687856"/>
              <a:gd name="connsiteX6963" fmla="*/ 1963829 w 4103409"/>
              <a:gd name="connsiteY6963" fmla="*/ 362417 h 687856"/>
              <a:gd name="connsiteX6964" fmla="*/ 1963625 w 4103409"/>
              <a:gd name="connsiteY6964" fmla="*/ 362165 h 687856"/>
              <a:gd name="connsiteX6965" fmla="*/ 1963829 w 4103409"/>
              <a:gd name="connsiteY6965" fmla="*/ 362165 h 687856"/>
              <a:gd name="connsiteX6966" fmla="*/ 1963625 w 4103409"/>
              <a:gd name="connsiteY6966" fmla="*/ 361914 h 687856"/>
              <a:gd name="connsiteX6967" fmla="*/ 1963829 w 4103409"/>
              <a:gd name="connsiteY6967" fmla="*/ 361914 h 687856"/>
              <a:gd name="connsiteX6968" fmla="*/ 1963625 w 4103409"/>
              <a:gd name="connsiteY6968" fmla="*/ 361662 h 687856"/>
              <a:gd name="connsiteX6969" fmla="*/ 1963829 w 4103409"/>
              <a:gd name="connsiteY6969" fmla="*/ 361662 h 687856"/>
              <a:gd name="connsiteX6970" fmla="*/ 1963625 w 4103409"/>
              <a:gd name="connsiteY6970" fmla="*/ 361411 h 687856"/>
              <a:gd name="connsiteX6971" fmla="*/ 1963829 w 4103409"/>
              <a:gd name="connsiteY6971" fmla="*/ 361411 h 687856"/>
              <a:gd name="connsiteX6972" fmla="*/ 1963625 w 4103409"/>
              <a:gd name="connsiteY6972" fmla="*/ 361159 h 687856"/>
              <a:gd name="connsiteX6973" fmla="*/ 1963829 w 4103409"/>
              <a:gd name="connsiteY6973" fmla="*/ 361159 h 687856"/>
              <a:gd name="connsiteX6974" fmla="*/ 1963625 w 4103409"/>
              <a:gd name="connsiteY6974" fmla="*/ 360908 h 687856"/>
              <a:gd name="connsiteX6975" fmla="*/ 1963829 w 4103409"/>
              <a:gd name="connsiteY6975" fmla="*/ 360908 h 687856"/>
              <a:gd name="connsiteX6976" fmla="*/ 1963625 w 4103409"/>
              <a:gd name="connsiteY6976" fmla="*/ 360656 h 687856"/>
              <a:gd name="connsiteX6977" fmla="*/ 1963829 w 4103409"/>
              <a:gd name="connsiteY6977" fmla="*/ 360656 h 687856"/>
              <a:gd name="connsiteX6978" fmla="*/ 1963625 w 4103409"/>
              <a:gd name="connsiteY6978" fmla="*/ 360404 h 687856"/>
              <a:gd name="connsiteX6979" fmla="*/ 1963829 w 4103409"/>
              <a:gd name="connsiteY6979" fmla="*/ 360404 h 687856"/>
              <a:gd name="connsiteX6980" fmla="*/ 1963625 w 4103409"/>
              <a:gd name="connsiteY6980" fmla="*/ 360153 h 687856"/>
              <a:gd name="connsiteX6981" fmla="*/ 1963829 w 4103409"/>
              <a:gd name="connsiteY6981" fmla="*/ 360153 h 687856"/>
              <a:gd name="connsiteX6982" fmla="*/ 1963625 w 4103409"/>
              <a:gd name="connsiteY6982" fmla="*/ 359901 h 687856"/>
              <a:gd name="connsiteX6983" fmla="*/ 1963829 w 4103409"/>
              <a:gd name="connsiteY6983" fmla="*/ 359901 h 687856"/>
              <a:gd name="connsiteX6984" fmla="*/ 1963625 w 4103409"/>
              <a:gd name="connsiteY6984" fmla="*/ 359650 h 687856"/>
              <a:gd name="connsiteX6985" fmla="*/ 1963829 w 4103409"/>
              <a:gd name="connsiteY6985" fmla="*/ 359650 h 687856"/>
              <a:gd name="connsiteX6986" fmla="*/ 1963625 w 4103409"/>
              <a:gd name="connsiteY6986" fmla="*/ 359398 h 687856"/>
              <a:gd name="connsiteX6987" fmla="*/ 1963829 w 4103409"/>
              <a:gd name="connsiteY6987" fmla="*/ 359398 h 687856"/>
              <a:gd name="connsiteX6988" fmla="*/ 1963625 w 4103409"/>
              <a:gd name="connsiteY6988" fmla="*/ 359147 h 687856"/>
              <a:gd name="connsiteX6989" fmla="*/ 1963829 w 4103409"/>
              <a:gd name="connsiteY6989" fmla="*/ 359147 h 687856"/>
              <a:gd name="connsiteX6990" fmla="*/ 1963625 w 4103409"/>
              <a:gd name="connsiteY6990" fmla="*/ 358895 h 687856"/>
              <a:gd name="connsiteX6991" fmla="*/ 1963829 w 4103409"/>
              <a:gd name="connsiteY6991" fmla="*/ 358895 h 687856"/>
              <a:gd name="connsiteX6992" fmla="*/ 1963625 w 4103409"/>
              <a:gd name="connsiteY6992" fmla="*/ 358644 h 687856"/>
              <a:gd name="connsiteX6993" fmla="*/ 1963829 w 4103409"/>
              <a:gd name="connsiteY6993" fmla="*/ 358644 h 687856"/>
              <a:gd name="connsiteX6994" fmla="*/ 1963625 w 4103409"/>
              <a:gd name="connsiteY6994" fmla="*/ 358392 h 687856"/>
              <a:gd name="connsiteX6995" fmla="*/ 1963829 w 4103409"/>
              <a:gd name="connsiteY6995" fmla="*/ 358392 h 687856"/>
              <a:gd name="connsiteX6996" fmla="*/ 1963625 w 4103409"/>
              <a:gd name="connsiteY6996" fmla="*/ 358140 h 687856"/>
              <a:gd name="connsiteX6997" fmla="*/ 1963829 w 4103409"/>
              <a:gd name="connsiteY6997" fmla="*/ 358140 h 687856"/>
              <a:gd name="connsiteX6998" fmla="*/ 1963625 w 4103409"/>
              <a:gd name="connsiteY6998" fmla="*/ 357889 h 687856"/>
              <a:gd name="connsiteX6999" fmla="*/ 1963829 w 4103409"/>
              <a:gd name="connsiteY6999" fmla="*/ 357889 h 687856"/>
              <a:gd name="connsiteX7000" fmla="*/ 1963625 w 4103409"/>
              <a:gd name="connsiteY7000" fmla="*/ 357637 h 687856"/>
              <a:gd name="connsiteX7001" fmla="*/ 1963829 w 4103409"/>
              <a:gd name="connsiteY7001" fmla="*/ 357637 h 687856"/>
              <a:gd name="connsiteX7002" fmla="*/ 1963625 w 4103409"/>
              <a:gd name="connsiteY7002" fmla="*/ 357386 h 687856"/>
              <a:gd name="connsiteX7003" fmla="*/ 1963829 w 4103409"/>
              <a:gd name="connsiteY7003" fmla="*/ 357386 h 687856"/>
              <a:gd name="connsiteX7004" fmla="*/ 1963625 w 4103409"/>
              <a:gd name="connsiteY7004" fmla="*/ 357134 h 687856"/>
              <a:gd name="connsiteX7005" fmla="*/ 1963829 w 4103409"/>
              <a:gd name="connsiteY7005" fmla="*/ 357134 h 687856"/>
              <a:gd name="connsiteX7006" fmla="*/ 1963625 w 4103409"/>
              <a:gd name="connsiteY7006" fmla="*/ 356883 h 687856"/>
              <a:gd name="connsiteX7007" fmla="*/ 1963829 w 4103409"/>
              <a:gd name="connsiteY7007" fmla="*/ 356883 h 687856"/>
              <a:gd name="connsiteX7008" fmla="*/ 1963625 w 4103409"/>
              <a:gd name="connsiteY7008" fmla="*/ 356631 h 687856"/>
              <a:gd name="connsiteX7009" fmla="*/ 1963829 w 4103409"/>
              <a:gd name="connsiteY7009" fmla="*/ 356631 h 687856"/>
              <a:gd name="connsiteX7010" fmla="*/ 1963625 w 4103409"/>
              <a:gd name="connsiteY7010" fmla="*/ 356380 h 687856"/>
              <a:gd name="connsiteX7011" fmla="*/ 1963829 w 4103409"/>
              <a:gd name="connsiteY7011" fmla="*/ 356380 h 687856"/>
              <a:gd name="connsiteX7012" fmla="*/ 1963625 w 4103409"/>
              <a:gd name="connsiteY7012" fmla="*/ 356128 h 687856"/>
              <a:gd name="connsiteX7013" fmla="*/ 1963829 w 4103409"/>
              <a:gd name="connsiteY7013" fmla="*/ 356128 h 687856"/>
              <a:gd name="connsiteX7014" fmla="*/ 1963625 w 4103409"/>
              <a:gd name="connsiteY7014" fmla="*/ 355877 h 687856"/>
              <a:gd name="connsiteX7015" fmla="*/ 1963829 w 4103409"/>
              <a:gd name="connsiteY7015" fmla="*/ 355877 h 687856"/>
              <a:gd name="connsiteX7016" fmla="*/ 1963625 w 4103409"/>
              <a:gd name="connsiteY7016" fmla="*/ 355625 h 687856"/>
              <a:gd name="connsiteX7017" fmla="*/ 1963829 w 4103409"/>
              <a:gd name="connsiteY7017" fmla="*/ 355625 h 687856"/>
              <a:gd name="connsiteX7018" fmla="*/ 1963625 w 4103409"/>
              <a:gd name="connsiteY7018" fmla="*/ 355374 h 687856"/>
              <a:gd name="connsiteX7019" fmla="*/ 1963829 w 4103409"/>
              <a:gd name="connsiteY7019" fmla="*/ 355374 h 687856"/>
              <a:gd name="connsiteX7020" fmla="*/ 1963625 w 4103409"/>
              <a:gd name="connsiteY7020" fmla="*/ 355122 h 687856"/>
              <a:gd name="connsiteX7021" fmla="*/ 1963829 w 4103409"/>
              <a:gd name="connsiteY7021" fmla="*/ 355122 h 687856"/>
              <a:gd name="connsiteX7022" fmla="*/ 1963625 w 4103409"/>
              <a:gd name="connsiteY7022" fmla="*/ 354871 h 687856"/>
              <a:gd name="connsiteX7023" fmla="*/ 1963829 w 4103409"/>
              <a:gd name="connsiteY7023" fmla="*/ 354871 h 687856"/>
              <a:gd name="connsiteX7024" fmla="*/ 1963625 w 4103409"/>
              <a:gd name="connsiteY7024" fmla="*/ 354619 h 687856"/>
              <a:gd name="connsiteX7025" fmla="*/ 1963829 w 4103409"/>
              <a:gd name="connsiteY7025" fmla="*/ 354619 h 687856"/>
              <a:gd name="connsiteX7026" fmla="*/ 1963625 w 4103409"/>
              <a:gd name="connsiteY7026" fmla="*/ 354367 h 687856"/>
              <a:gd name="connsiteX7027" fmla="*/ 1963829 w 4103409"/>
              <a:gd name="connsiteY7027" fmla="*/ 354367 h 687856"/>
              <a:gd name="connsiteX7028" fmla="*/ 1963625 w 4103409"/>
              <a:gd name="connsiteY7028" fmla="*/ 354116 h 687856"/>
              <a:gd name="connsiteX7029" fmla="*/ 1963829 w 4103409"/>
              <a:gd name="connsiteY7029" fmla="*/ 354116 h 687856"/>
              <a:gd name="connsiteX7030" fmla="*/ 1963625 w 4103409"/>
              <a:gd name="connsiteY7030" fmla="*/ 353864 h 687856"/>
              <a:gd name="connsiteX7031" fmla="*/ 1963829 w 4103409"/>
              <a:gd name="connsiteY7031" fmla="*/ 353864 h 687856"/>
              <a:gd name="connsiteX7032" fmla="*/ 1963625 w 4103409"/>
              <a:gd name="connsiteY7032" fmla="*/ 353613 h 687856"/>
              <a:gd name="connsiteX7033" fmla="*/ 1963829 w 4103409"/>
              <a:gd name="connsiteY7033" fmla="*/ 353613 h 687856"/>
              <a:gd name="connsiteX7034" fmla="*/ 1963625 w 4103409"/>
              <a:gd name="connsiteY7034" fmla="*/ 353361 h 687856"/>
              <a:gd name="connsiteX7035" fmla="*/ 1963829 w 4103409"/>
              <a:gd name="connsiteY7035" fmla="*/ 353361 h 687856"/>
              <a:gd name="connsiteX7036" fmla="*/ 1963625 w 4103409"/>
              <a:gd name="connsiteY7036" fmla="*/ 353110 h 687856"/>
              <a:gd name="connsiteX7037" fmla="*/ 1963829 w 4103409"/>
              <a:gd name="connsiteY7037" fmla="*/ 353110 h 687856"/>
              <a:gd name="connsiteX7038" fmla="*/ 1963625 w 4103409"/>
              <a:gd name="connsiteY7038" fmla="*/ 352858 h 687856"/>
              <a:gd name="connsiteX7039" fmla="*/ 1963829 w 4103409"/>
              <a:gd name="connsiteY7039" fmla="*/ 352858 h 687856"/>
              <a:gd name="connsiteX7040" fmla="*/ 1963625 w 4103409"/>
              <a:gd name="connsiteY7040" fmla="*/ 352607 h 687856"/>
              <a:gd name="connsiteX7041" fmla="*/ 1963829 w 4103409"/>
              <a:gd name="connsiteY7041" fmla="*/ 352607 h 687856"/>
              <a:gd name="connsiteX7042" fmla="*/ 1963625 w 4103409"/>
              <a:gd name="connsiteY7042" fmla="*/ 352355 h 687856"/>
              <a:gd name="connsiteX7043" fmla="*/ 1963829 w 4103409"/>
              <a:gd name="connsiteY7043" fmla="*/ 352355 h 687856"/>
              <a:gd name="connsiteX7044" fmla="*/ 1963625 w 4103409"/>
              <a:gd name="connsiteY7044" fmla="*/ 352103 h 687856"/>
              <a:gd name="connsiteX7045" fmla="*/ 1963829 w 4103409"/>
              <a:gd name="connsiteY7045" fmla="*/ 352103 h 687856"/>
              <a:gd name="connsiteX7046" fmla="*/ 1963625 w 4103409"/>
              <a:gd name="connsiteY7046" fmla="*/ 351852 h 687856"/>
              <a:gd name="connsiteX7047" fmla="*/ 1963829 w 4103409"/>
              <a:gd name="connsiteY7047" fmla="*/ 351852 h 687856"/>
              <a:gd name="connsiteX7048" fmla="*/ 1963625 w 4103409"/>
              <a:gd name="connsiteY7048" fmla="*/ 351600 h 687856"/>
              <a:gd name="connsiteX7049" fmla="*/ 1963829 w 4103409"/>
              <a:gd name="connsiteY7049" fmla="*/ 351600 h 687856"/>
              <a:gd name="connsiteX7050" fmla="*/ 1963625 w 4103409"/>
              <a:gd name="connsiteY7050" fmla="*/ 351349 h 687856"/>
              <a:gd name="connsiteX7051" fmla="*/ 1963829 w 4103409"/>
              <a:gd name="connsiteY7051" fmla="*/ 351349 h 687856"/>
              <a:gd name="connsiteX7052" fmla="*/ 1963625 w 4103409"/>
              <a:gd name="connsiteY7052" fmla="*/ 351097 h 687856"/>
              <a:gd name="connsiteX7053" fmla="*/ 1963829 w 4103409"/>
              <a:gd name="connsiteY7053" fmla="*/ 351097 h 687856"/>
              <a:gd name="connsiteX7054" fmla="*/ 1963625 w 4103409"/>
              <a:gd name="connsiteY7054" fmla="*/ 350846 h 687856"/>
              <a:gd name="connsiteX7055" fmla="*/ 1963829 w 4103409"/>
              <a:gd name="connsiteY7055" fmla="*/ 350846 h 687856"/>
              <a:gd name="connsiteX7056" fmla="*/ 1963625 w 4103409"/>
              <a:gd name="connsiteY7056" fmla="*/ 350594 h 687856"/>
              <a:gd name="connsiteX7057" fmla="*/ 1963829 w 4103409"/>
              <a:gd name="connsiteY7057" fmla="*/ 350594 h 687856"/>
              <a:gd name="connsiteX7058" fmla="*/ 1963625 w 4103409"/>
              <a:gd name="connsiteY7058" fmla="*/ 350343 h 687856"/>
              <a:gd name="connsiteX7059" fmla="*/ 1963829 w 4103409"/>
              <a:gd name="connsiteY7059" fmla="*/ 350343 h 687856"/>
              <a:gd name="connsiteX7060" fmla="*/ 1963625 w 4103409"/>
              <a:gd name="connsiteY7060" fmla="*/ 350091 h 687856"/>
              <a:gd name="connsiteX7061" fmla="*/ 1963829 w 4103409"/>
              <a:gd name="connsiteY7061" fmla="*/ 350091 h 687856"/>
              <a:gd name="connsiteX7062" fmla="*/ 1963625 w 4103409"/>
              <a:gd name="connsiteY7062" fmla="*/ 349840 h 687856"/>
              <a:gd name="connsiteX7063" fmla="*/ 1963829 w 4103409"/>
              <a:gd name="connsiteY7063" fmla="*/ 349840 h 687856"/>
              <a:gd name="connsiteX7064" fmla="*/ 1963625 w 4103409"/>
              <a:gd name="connsiteY7064" fmla="*/ 349588 h 687856"/>
              <a:gd name="connsiteX7065" fmla="*/ 1963829 w 4103409"/>
              <a:gd name="connsiteY7065" fmla="*/ 349588 h 687856"/>
              <a:gd name="connsiteX7066" fmla="*/ 1963625 w 4103409"/>
              <a:gd name="connsiteY7066" fmla="*/ 349337 h 687856"/>
              <a:gd name="connsiteX7067" fmla="*/ 1963829 w 4103409"/>
              <a:gd name="connsiteY7067" fmla="*/ 349337 h 687856"/>
              <a:gd name="connsiteX7068" fmla="*/ 1963625 w 4103409"/>
              <a:gd name="connsiteY7068" fmla="*/ 349085 h 687856"/>
              <a:gd name="connsiteX7069" fmla="*/ 1963829 w 4103409"/>
              <a:gd name="connsiteY7069" fmla="*/ 349085 h 687856"/>
              <a:gd name="connsiteX7070" fmla="*/ 1963625 w 4103409"/>
              <a:gd name="connsiteY7070" fmla="*/ 348834 h 687856"/>
              <a:gd name="connsiteX7071" fmla="*/ 1963829 w 4103409"/>
              <a:gd name="connsiteY7071" fmla="*/ 348834 h 687856"/>
              <a:gd name="connsiteX7072" fmla="*/ 1963625 w 4103409"/>
              <a:gd name="connsiteY7072" fmla="*/ 348582 h 687856"/>
              <a:gd name="connsiteX7073" fmla="*/ 1963829 w 4103409"/>
              <a:gd name="connsiteY7073" fmla="*/ 348582 h 687856"/>
              <a:gd name="connsiteX7074" fmla="*/ 1963625 w 4103409"/>
              <a:gd name="connsiteY7074" fmla="*/ 348330 h 687856"/>
              <a:gd name="connsiteX7075" fmla="*/ 1963829 w 4103409"/>
              <a:gd name="connsiteY7075" fmla="*/ 348330 h 687856"/>
              <a:gd name="connsiteX7076" fmla="*/ 1963625 w 4103409"/>
              <a:gd name="connsiteY7076" fmla="*/ 348079 h 687856"/>
              <a:gd name="connsiteX7077" fmla="*/ 1963829 w 4103409"/>
              <a:gd name="connsiteY7077" fmla="*/ 348079 h 687856"/>
              <a:gd name="connsiteX7078" fmla="*/ 1963625 w 4103409"/>
              <a:gd name="connsiteY7078" fmla="*/ 347827 h 687856"/>
              <a:gd name="connsiteX7079" fmla="*/ 1963829 w 4103409"/>
              <a:gd name="connsiteY7079" fmla="*/ 347827 h 687856"/>
              <a:gd name="connsiteX7080" fmla="*/ 1963625 w 4103409"/>
              <a:gd name="connsiteY7080" fmla="*/ 347576 h 687856"/>
              <a:gd name="connsiteX7081" fmla="*/ 1963829 w 4103409"/>
              <a:gd name="connsiteY7081" fmla="*/ 347576 h 687856"/>
              <a:gd name="connsiteX7082" fmla="*/ 1963625 w 4103409"/>
              <a:gd name="connsiteY7082" fmla="*/ 347324 h 687856"/>
              <a:gd name="connsiteX7083" fmla="*/ 1963829 w 4103409"/>
              <a:gd name="connsiteY7083" fmla="*/ 347324 h 687856"/>
              <a:gd name="connsiteX7084" fmla="*/ 1963625 w 4103409"/>
              <a:gd name="connsiteY7084" fmla="*/ 347073 h 687856"/>
              <a:gd name="connsiteX7085" fmla="*/ 1963829 w 4103409"/>
              <a:gd name="connsiteY7085" fmla="*/ 347073 h 687856"/>
              <a:gd name="connsiteX7086" fmla="*/ 1963625 w 4103409"/>
              <a:gd name="connsiteY7086" fmla="*/ 346821 h 687856"/>
              <a:gd name="connsiteX7087" fmla="*/ 1963829 w 4103409"/>
              <a:gd name="connsiteY7087" fmla="*/ 346821 h 687856"/>
              <a:gd name="connsiteX7088" fmla="*/ 1963625 w 4103409"/>
              <a:gd name="connsiteY7088" fmla="*/ 346569 h 687856"/>
              <a:gd name="connsiteX7089" fmla="*/ 1963829 w 4103409"/>
              <a:gd name="connsiteY7089" fmla="*/ 346569 h 687856"/>
              <a:gd name="connsiteX7090" fmla="*/ 1963625 w 4103409"/>
              <a:gd name="connsiteY7090" fmla="*/ 346318 h 687856"/>
              <a:gd name="connsiteX7091" fmla="*/ 1963829 w 4103409"/>
              <a:gd name="connsiteY7091" fmla="*/ 346318 h 687856"/>
              <a:gd name="connsiteX7092" fmla="*/ 1963625 w 4103409"/>
              <a:gd name="connsiteY7092" fmla="*/ 346066 h 687856"/>
              <a:gd name="connsiteX7093" fmla="*/ 1963829 w 4103409"/>
              <a:gd name="connsiteY7093" fmla="*/ 346066 h 687856"/>
              <a:gd name="connsiteX7094" fmla="*/ 1963625 w 4103409"/>
              <a:gd name="connsiteY7094" fmla="*/ 345815 h 687856"/>
              <a:gd name="connsiteX7095" fmla="*/ 1963829 w 4103409"/>
              <a:gd name="connsiteY7095" fmla="*/ 345815 h 687856"/>
              <a:gd name="connsiteX7096" fmla="*/ 1963625 w 4103409"/>
              <a:gd name="connsiteY7096" fmla="*/ 345563 h 687856"/>
              <a:gd name="connsiteX7097" fmla="*/ 1963829 w 4103409"/>
              <a:gd name="connsiteY7097" fmla="*/ 345563 h 687856"/>
              <a:gd name="connsiteX7098" fmla="*/ 1963625 w 4103409"/>
              <a:gd name="connsiteY7098" fmla="*/ 345312 h 687856"/>
              <a:gd name="connsiteX7099" fmla="*/ 1963829 w 4103409"/>
              <a:gd name="connsiteY7099" fmla="*/ 345312 h 687856"/>
              <a:gd name="connsiteX7100" fmla="*/ 1963625 w 4103409"/>
              <a:gd name="connsiteY7100" fmla="*/ 345060 h 687856"/>
              <a:gd name="connsiteX7101" fmla="*/ 1963829 w 4103409"/>
              <a:gd name="connsiteY7101" fmla="*/ 345060 h 687856"/>
              <a:gd name="connsiteX7102" fmla="*/ 1963625 w 4103409"/>
              <a:gd name="connsiteY7102" fmla="*/ 344809 h 687856"/>
              <a:gd name="connsiteX7103" fmla="*/ 1963829 w 4103409"/>
              <a:gd name="connsiteY7103" fmla="*/ 344809 h 687856"/>
              <a:gd name="connsiteX7104" fmla="*/ 1963625 w 4103409"/>
              <a:gd name="connsiteY7104" fmla="*/ 344557 h 687856"/>
              <a:gd name="connsiteX7105" fmla="*/ 1963829 w 4103409"/>
              <a:gd name="connsiteY7105" fmla="*/ 344557 h 687856"/>
              <a:gd name="connsiteX7106" fmla="*/ 1963625 w 4103409"/>
              <a:gd name="connsiteY7106" fmla="*/ 344306 h 687856"/>
              <a:gd name="connsiteX7107" fmla="*/ 1963829 w 4103409"/>
              <a:gd name="connsiteY7107" fmla="*/ 344306 h 687856"/>
              <a:gd name="connsiteX7108" fmla="*/ 1963625 w 4103409"/>
              <a:gd name="connsiteY7108" fmla="*/ 344054 h 687856"/>
              <a:gd name="connsiteX7109" fmla="*/ 1963829 w 4103409"/>
              <a:gd name="connsiteY7109" fmla="*/ 344054 h 687856"/>
              <a:gd name="connsiteX7110" fmla="*/ 1963625 w 4103409"/>
              <a:gd name="connsiteY7110" fmla="*/ 343803 h 687856"/>
              <a:gd name="connsiteX7111" fmla="*/ 1963830 w 4103409"/>
              <a:gd name="connsiteY7111" fmla="*/ 343803 h 687856"/>
              <a:gd name="connsiteX7112" fmla="*/ 1963625 w 4103409"/>
              <a:gd name="connsiteY7112" fmla="*/ 343551 h 687856"/>
              <a:gd name="connsiteX7113" fmla="*/ 2141036 w 4103409"/>
              <a:gd name="connsiteY7113" fmla="*/ 343551 h 687856"/>
              <a:gd name="connsiteX7114" fmla="*/ 2140865 w 4103409"/>
              <a:gd name="connsiteY7114" fmla="*/ 343803 h 687856"/>
              <a:gd name="connsiteX7115" fmla="*/ 2141036 w 4103409"/>
              <a:gd name="connsiteY7115" fmla="*/ 343803 h 687856"/>
              <a:gd name="connsiteX7116" fmla="*/ 2140866 w 4103409"/>
              <a:gd name="connsiteY7116" fmla="*/ 344054 h 687856"/>
              <a:gd name="connsiteX7117" fmla="*/ 2141036 w 4103409"/>
              <a:gd name="connsiteY7117" fmla="*/ 344054 h 687856"/>
              <a:gd name="connsiteX7118" fmla="*/ 2140866 w 4103409"/>
              <a:gd name="connsiteY7118" fmla="*/ 344306 h 687856"/>
              <a:gd name="connsiteX7119" fmla="*/ 2141036 w 4103409"/>
              <a:gd name="connsiteY7119" fmla="*/ 344306 h 687856"/>
              <a:gd name="connsiteX7120" fmla="*/ 2140866 w 4103409"/>
              <a:gd name="connsiteY7120" fmla="*/ 344557 h 687856"/>
              <a:gd name="connsiteX7121" fmla="*/ 2141036 w 4103409"/>
              <a:gd name="connsiteY7121" fmla="*/ 344557 h 687856"/>
              <a:gd name="connsiteX7122" fmla="*/ 2140866 w 4103409"/>
              <a:gd name="connsiteY7122" fmla="*/ 344809 h 687856"/>
              <a:gd name="connsiteX7123" fmla="*/ 2141036 w 4103409"/>
              <a:gd name="connsiteY7123" fmla="*/ 344809 h 687856"/>
              <a:gd name="connsiteX7124" fmla="*/ 2140866 w 4103409"/>
              <a:gd name="connsiteY7124" fmla="*/ 345060 h 687856"/>
              <a:gd name="connsiteX7125" fmla="*/ 2141036 w 4103409"/>
              <a:gd name="connsiteY7125" fmla="*/ 345060 h 687856"/>
              <a:gd name="connsiteX7126" fmla="*/ 2140866 w 4103409"/>
              <a:gd name="connsiteY7126" fmla="*/ 345312 h 687856"/>
              <a:gd name="connsiteX7127" fmla="*/ 2141036 w 4103409"/>
              <a:gd name="connsiteY7127" fmla="*/ 345312 h 687856"/>
              <a:gd name="connsiteX7128" fmla="*/ 2140866 w 4103409"/>
              <a:gd name="connsiteY7128" fmla="*/ 345563 h 687856"/>
              <a:gd name="connsiteX7129" fmla="*/ 2141036 w 4103409"/>
              <a:gd name="connsiteY7129" fmla="*/ 345563 h 687856"/>
              <a:gd name="connsiteX7130" fmla="*/ 2140866 w 4103409"/>
              <a:gd name="connsiteY7130" fmla="*/ 345815 h 687856"/>
              <a:gd name="connsiteX7131" fmla="*/ 2141036 w 4103409"/>
              <a:gd name="connsiteY7131" fmla="*/ 345815 h 687856"/>
              <a:gd name="connsiteX7132" fmla="*/ 2140866 w 4103409"/>
              <a:gd name="connsiteY7132" fmla="*/ 346066 h 687856"/>
              <a:gd name="connsiteX7133" fmla="*/ 2141036 w 4103409"/>
              <a:gd name="connsiteY7133" fmla="*/ 346066 h 687856"/>
              <a:gd name="connsiteX7134" fmla="*/ 2140866 w 4103409"/>
              <a:gd name="connsiteY7134" fmla="*/ 346318 h 687856"/>
              <a:gd name="connsiteX7135" fmla="*/ 2141036 w 4103409"/>
              <a:gd name="connsiteY7135" fmla="*/ 346318 h 687856"/>
              <a:gd name="connsiteX7136" fmla="*/ 2140866 w 4103409"/>
              <a:gd name="connsiteY7136" fmla="*/ 346569 h 687856"/>
              <a:gd name="connsiteX7137" fmla="*/ 2141036 w 4103409"/>
              <a:gd name="connsiteY7137" fmla="*/ 346569 h 687856"/>
              <a:gd name="connsiteX7138" fmla="*/ 2140866 w 4103409"/>
              <a:gd name="connsiteY7138" fmla="*/ 346821 h 687856"/>
              <a:gd name="connsiteX7139" fmla="*/ 2141036 w 4103409"/>
              <a:gd name="connsiteY7139" fmla="*/ 346821 h 687856"/>
              <a:gd name="connsiteX7140" fmla="*/ 2140866 w 4103409"/>
              <a:gd name="connsiteY7140" fmla="*/ 347073 h 687856"/>
              <a:gd name="connsiteX7141" fmla="*/ 2141036 w 4103409"/>
              <a:gd name="connsiteY7141" fmla="*/ 347073 h 687856"/>
              <a:gd name="connsiteX7142" fmla="*/ 2140866 w 4103409"/>
              <a:gd name="connsiteY7142" fmla="*/ 347324 h 687856"/>
              <a:gd name="connsiteX7143" fmla="*/ 2141036 w 4103409"/>
              <a:gd name="connsiteY7143" fmla="*/ 347324 h 687856"/>
              <a:gd name="connsiteX7144" fmla="*/ 2140866 w 4103409"/>
              <a:gd name="connsiteY7144" fmla="*/ 347576 h 687856"/>
              <a:gd name="connsiteX7145" fmla="*/ 2141036 w 4103409"/>
              <a:gd name="connsiteY7145" fmla="*/ 347576 h 687856"/>
              <a:gd name="connsiteX7146" fmla="*/ 2140866 w 4103409"/>
              <a:gd name="connsiteY7146" fmla="*/ 347827 h 687856"/>
              <a:gd name="connsiteX7147" fmla="*/ 2141036 w 4103409"/>
              <a:gd name="connsiteY7147" fmla="*/ 347827 h 687856"/>
              <a:gd name="connsiteX7148" fmla="*/ 2140866 w 4103409"/>
              <a:gd name="connsiteY7148" fmla="*/ 348079 h 687856"/>
              <a:gd name="connsiteX7149" fmla="*/ 2141036 w 4103409"/>
              <a:gd name="connsiteY7149" fmla="*/ 348079 h 687856"/>
              <a:gd name="connsiteX7150" fmla="*/ 2140866 w 4103409"/>
              <a:gd name="connsiteY7150" fmla="*/ 348330 h 687856"/>
              <a:gd name="connsiteX7151" fmla="*/ 2141036 w 4103409"/>
              <a:gd name="connsiteY7151" fmla="*/ 348330 h 687856"/>
              <a:gd name="connsiteX7152" fmla="*/ 2140866 w 4103409"/>
              <a:gd name="connsiteY7152" fmla="*/ 348582 h 687856"/>
              <a:gd name="connsiteX7153" fmla="*/ 2141036 w 4103409"/>
              <a:gd name="connsiteY7153" fmla="*/ 348582 h 687856"/>
              <a:gd name="connsiteX7154" fmla="*/ 2140866 w 4103409"/>
              <a:gd name="connsiteY7154" fmla="*/ 348834 h 687856"/>
              <a:gd name="connsiteX7155" fmla="*/ 2141036 w 4103409"/>
              <a:gd name="connsiteY7155" fmla="*/ 348834 h 687856"/>
              <a:gd name="connsiteX7156" fmla="*/ 2140866 w 4103409"/>
              <a:gd name="connsiteY7156" fmla="*/ 349085 h 687856"/>
              <a:gd name="connsiteX7157" fmla="*/ 2141036 w 4103409"/>
              <a:gd name="connsiteY7157" fmla="*/ 349085 h 687856"/>
              <a:gd name="connsiteX7158" fmla="*/ 2140866 w 4103409"/>
              <a:gd name="connsiteY7158" fmla="*/ 349337 h 687856"/>
              <a:gd name="connsiteX7159" fmla="*/ 2141036 w 4103409"/>
              <a:gd name="connsiteY7159" fmla="*/ 349337 h 687856"/>
              <a:gd name="connsiteX7160" fmla="*/ 2140866 w 4103409"/>
              <a:gd name="connsiteY7160" fmla="*/ 349588 h 687856"/>
              <a:gd name="connsiteX7161" fmla="*/ 2141036 w 4103409"/>
              <a:gd name="connsiteY7161" fmla="*/ 349588 h 687856"/>
              <a:gd name="connsiteX7162" fmla="*/ 2140866 w 4103409"/>
              <a:gd name="connsiteY7162" fmla="*/ 349840 h 687856"/>
              <a:gd name="connsiteX7163" fmla="*/ 2141036 w 4103409"/>
              <a:gd name="connsiteY7163" fmla="*/ 349840 h 687856"/>
              <a:gd name="connsiteX7164" fmla="*/ 2140866 w 4103409"/>
              <a:gd name="connsiteY7164" fmla="*/ 350091 h 687856"/>
              <a:gd name="connsiteX7165" fmla="*/ 2141036 w 4103409"/>
              <a:gd name="connsiteY7165" fmla="*/ 350091 h 687856"/>
              <a:gd name="connsiteX7166" fmla="*/ 2140866 w 4103409"/>
              <a:gd name="connsiteY7166" fmla="*/ 350343 h 687856"/>
              <a:gd name="connsiteX7167" fmla="*/ 2141036 w 4103409"/>
              <a:gd name="connsiteY7167" fmla="*/ 350343 h 687856"/>
              <a:gd name="connsiteX7168" fmla="*/ 2140866 w 4103409"/>
              <a:gd name="connsiteY7168" fmla="*/ 350594 h 687856"/>
              <a:gd name="connsiteX7169" fmla="*/ 2141036 w 4103409"/>
              <a:gd name="connsiteY7169" fmla="*/ 350594 h 687856"/>
              <a:gd name="connsiteX7170" fmla="*/ 2140866 w 4103409"/>
              <a:gd name="connsiteY7170" fmla="*/ 350846 h 687856"/>
              <a:gd name="connsiteX7171" fmla="*/ 2141036 w 4103409"/>
              <a:gd name="connsiteY7171" fmla="*/ 350846 h 687856"/>
              <a:gd name="connsiteX7172" fmla="*/ 2140866 w 4103409"/>
              <a:gd name="connsiteY7172" fmla="*/ 351097 h 687856"/>
              <a:gd name="connsiteX7173" fmla="*/ 2141036 w 4103409"/>
              <a:gd name="connsiteY7173" fmla="*/ 351097 h 687856"/>
              <a:gd name="connsiteX7174" fmla="*/ 2140866 w 4103409"/>
              <a:gd name="connsiteY7174" fmla="*/ 351349 h 687856"/>
              <a:gd name="connsiteX7175" fmla="*/ 2141036 w 4103409"/>
              <a:gd name="connsiteY7175" fmla="*/ 351349 h 687856"/>
              <a:gd name="connsiteX7176" fmla="*/ 2140866 w 4103409"/>
              <a:gd name="connsiteY7176" fmla="*/ 351600 h 687856"/>
              <a:gd name="connsiteX7177" fmla="*/ 2141036 w 4103409"/>
              <a:gd name="connsiteY7177" fmla="*/ 351600 h 687856"/>
              <a:gd name="connsiteX7178" fmla="*/ 2140866 w 4103409"/>
              <a:gd name="connsiteY7178" fmla="*/ 351852 h 687856"/>
              <a:gd name="connsiteX7179" fmla="*/ 2141036 w 4103409"/>
              <a:gd name="connsiteY7179" fmla="*/ 351852 h 687856"/>
              <a:gd name="connsiteX7180" fmla="*/ 2140866 w 4103409"/>
              <a:gd name="connsiteY7180" fmla="*/ 352103 h 687856"/>
              <a:gd name="connsiteX7181" fmla="*/ 2141036 w 4103409"/>
              <a:gd name="connsiteY7181" fmla="*/ 352103 h 687856"/>
              <a:gd name="connsiteX7182" fmla="*/ 2140866 w 4103409"/>
              <a:gd name="connsiteY7182" fmla="*/ 352355 h 687856"/>
              <a:gd name="connsiteX7183" fmla="*/ 2141036 w 4103409"/>
              <a:gd name="connsiteY7183" fmla="*/ 352355 h 687856"/>
              <a:gd name="connsiteX7184" fmla="*/ 2140866 w 4103409"/>
              <a:gd name="connsiteY7184" fmla="*/ 352607 h 687856"/>
              <a:gd name="connsiteX7185" fmla="*/ 2141036 w 4103409"/>
              <a:gd name="connsiteY7185" fmla="*/ 352607 h 687856"/>
              <a:gd name="connsiteX7186" fmla="*/ 2140866 w 4103409"/>
              <a:gd name="connsiteY7186" fmla="*/ 352858 h 687856"/>
              <a:gd name="connsiteX7187" fmla="*/ 2141036 w 4103409"/>
              <a:gd name="connsiteY7187" fmla="*/ 352858 h 687856"/>
              <a:gd name="connsiteX7188" fmla="*/ 2140866 w 4103409"/>
              <a:gd name="connsiteY7188" fmla="*/ 353110 h 687856"/>
              <a:gd name="connsiteX7189" fmla="*/ 2141036 w 4103409"/>
              <a:gd name="connsiteY7189" fmla="*/ 353110 h 687856"/>
              <a:gd name="connsiteX7190" fmla="*/ 2140866 w 4103409"/>
              <a:gd name="connsiteY7190" fmla="*/ 353361 h 687856"/>
              <a:gd name="connsiteX7191" fmla="*/ 2141036 w 4103409"/>
              <a:gd name="connsiteY7191" fmla="*/ 353361 h 687856"/>
              <a:gd name="connsiteX7192" fmla="*/ 2140866 w 4103409"/>
              <a:gd name="connsiteY7192" fmla="*/ 353613 h 687856"/>
              <a:gd name="connsiteX7193" fmla="*/ 2141036 w 4103409"/>
              <a:gd name="connsiteY7193" fmla="*/ 353613 h 687856"/>
              <a:gd name="connsiteX7194" fmla="*/ 2140866 w 4103409"/>
              <a:gd name="connsiteY7194" fmla="*/ 353864 h 687856"/>
              <a:gd name="connsiteX7195" fmla="*/ 2141036 w 4103409"/>
              <a:gd name="connsiteY7195" fmla="*/ 353864 h 687856"/>
              <a:gd name="connsiteX7196" fmla="*/ 2140866 w 4103409"/>
              <a:gd name="connsiteY7196" fmla="*/ 354116 h 687856"/>
              <a:gd name="connsiteX7197" fmla="*/ 2141036 w 4103409"/>
              <a:gd name="connsiteY7197" fmla="*/ 354116 h 687856"/>
              <a:gd name="connsiteX7198" fmla="*/ 2140866 w 4103409"/>
              <a:gd name="connsiteY7198" fmla="*/ 354367 h 687856"/>
              <a:gd name="connsiteX7199" fmla="*/ 2141036 w 4103409"/>
              <a:gd name="connsiteY7199" fmla="*/ 354367 h 687856"/>
              <a:gd name="connsiteX7200" fmla="*/ 2140866 w 4103409"/>
              <a:gd name="connsiteY7200" fmla="*/ 354619 h 687856"/>
              <a:gd name="connsiteX7201" fmla="*/ 2141036 w 4103409"/>
              <a:gd name="connsiteY7201" fmla="*/ 354619 h 687856"/>
              <a:gd name="connsiteX7202" fmla="*/ 2140866 w 4103409"/>
              <a:gd name="connsiteY7202" fmla="*/ 354871 h 687856"/>
              <a:gd name="connsiteX7203" fmla="*/ 2141036 w 4103409"/>
              <a:gd name="connsiteY7203" fmla="*/ 354871 h 687856"/>
              <a:gd name="connsiteX7204" fmla="*/ 2140866 w 4103409"/>
              <a:gd name="connsiteY7204" fmla="*/ 355122 h 687856"/>
              <a:gd name="connsiteX7205" fmla="*/ 2141036 w 4103409"/>
              <a:gd name="connsiteY7205" fmla="*/ 355122 h 687856"/>
              <a:gd name="connsiteX7206" fmla="*/ 2140866 w 4103409"/>
              <a:gd name="connsiteY7206" fmla="*/ 355374 h 687856"/>
              <a:gd name="connsiteX7207" fmla="*/ 2141036 w 4103409"/>
              <a:gd name="connsiteY7207" fmla="*/ 355374 h 687856"/>
              <a:gd name="connsiteX7208" fmla="*/ 2140866 w 4103409"/>
              <a:gd name="connsiteY7208" fmla="*/ 355625 h 687856"/>
              <a:gd name="connsiteX7209" fmla="*/ 2141036 w 4103409"/>
              <a:gd name="connsiteY7209" fmla="*/ 355625 h 687856"/>
              <a:gd name="connsiteX7210" fmla="*/ 2140866 w 4103409"/>
              <a:gd name="connsiteY7210" fmla="*/ 355877 h 687856"/>
              <a:gd name="connsiteX7211" fmla="*/ 2141036 w 4103409"/>
              <a:gd name="connsiteY7211" fmla="*/ 355877 h 687856"/>
              <a:gd name="connsiteX7212" fmla="*/ 2140866 w 4103409"/>
              <a:gd name="connsiteY7212" fmla="*/ 356128 h 687856"/>
              <a:gd name="connsiteX7213" fmla="*/ 2141036 w 4103409"/>
              <a:gd name="connsiteY7213" fmla="*/ 356128 h 687856"/>
              <a:gd name="connsiteX7214" fmla="*/ 2140866 w 4103409"/>
              <a:gd name="connsiteY7214" fmla="*/ 356380 h 687856"/>
              <a:gd name="connsiteX7215" fmla="*/ 2141036 w 4103409"/>
              <a:gd name="connsiteY7215" fmla="*/ 356380 h 687856"/>
              <a:gd name="connsiteX7216" fmla="*/ 2140866 w 4103409"/>
              <a:gd name="connsiteY7216" fmla="*/ 356631 h 687856"/>
              <a:gd name="connsiteX7217" fmla="*/ 2141036 w 4103409"/>
              <a:gd name="connsiteY7217" fmla="*/ 356631 h 687856"/>
              <a:gd name="connsiteX7218" fmla="*/ 2140866 w 4103409"/>
              <a:gd name="connsiteY7218" fmla="*/ 356883 h 687856"/>
              <a:gd name="connsiteX7219" fmla="*/ 2141036 w 4103409"/>
              <a:gd name="connsiteY7219" fmla="*/ 356883 h 687856"/>
              <a:gd name="connsiteX7220" fmla="*/ 2140866 w 4103409"/>
              <a:gd name="connsiteY7220" fmla="*/ 357134 h 687856"/>
              <a:gd name="connsiteX7221" fmla="*/ 2141036 w 4103409"/>
              <a:gd name="connsiteY7221" fmla="*/ 357134 h 687856"/>
              <a:gd name="connsiteX7222" fmla="*/ 2140866 w 4103409"/>
              <a:gd name="connsiteY7222" fmla="*/ 357386 h 687856"/>
              <a:gd name="connsiteX7223" fmla="*/ 2141036 w 4103409"/>
              <a:gd name="connsiteY7223" fmla="*/ 357386 h 687856"/>
              <a:gd name="connsiteX7224" fmla="*/ 2140866 w 4103409"/>
              <a:gd name="connsiteY7224" fmla="*/ 357637 h 687856"/>
              <a:gd name="connsiteX7225" fmla="*/ 2141036 w 4103409"/>
              <a:gd name="connsiteY7225" fmla="*/ 357637 h 687856"/>
              <a:gd name="connsiteX7226" fmla="*/ 2140866 w 4103409"/>
              <a:gd name="connsiteY7226" fmla="*/ 357889 h 687856"/>
              <a:gd name="connsiteX7227" fmla="*/ 2141036 w 4103409"/>
              <a:gd name="connsiteY7227" fmla="*/ 357889 h 687856"/>
              <a:gd name="connsiteX7228" fmla="*/ 2140866 w 4103409"/>
              <a:gd name="connsiteY7228" fmla="*/ 358140 h 687856"/>
              <a:gd name="connsiteX7229" fmla="*/ 2141036 w 4103409"/>
              <a:gd name="connsiteY7229" fmla="*/ 358140 h 687856"/>
              <a:gd name="connsiteX7230" fmla="*/ 2140866 w 4103409"/>
              <a:gd name="connsiteY7230" fmla="*/ 358392 h 687856"/>
              <a:gd name="connsiteX7231" fmla="*/ 2141036 w 4103409"/>
              <a:gd name="connsiteY7231" fmla="*/ 358392 h 687856"/>
              <a:gd name="connsiteX7232" fmla="*/ 2140866 w 4103409"/>
              <a:gd name="connsiteY7232" fmla="*/ 358644 h 687856"/>
              <a:gd name="connsiteX7233" fmla="*/ 2141036 w 4103409"/>
              <a:gd name="connsiteY7233" fmla="*/ 358644 h 687856"/>
              <a:gd name="connsiteX7234" fmla="*/ 2140866 w 4103409"/>
              <a:gd name="connsiteY7234" fmla="*/ 358895 h 687856"/>
              <a:gd name="connsiteX7235" fmla="*/ 2141036 w 4103409"/>
              <a:gd name="connsiteY7235" fmla="*/ 358895 h 687856"/>
              <a:gd name="connsiteX7236" fmla="*/ 2140866 w 4103409"/>
              <a:gd name="connsiteY7236" fmla="*/ 359147 h 687856"/>
              <a:gd name="connsiteX7237" fmla="*/ 2141036 w 4103409"/>
              <a:gd name="connsiteY7237" fmla="*/ 359147 h 687856"/>
              <a:gd name="connsiteX7238" fmla="*/ 2140866 w 4103409"/>
              <a:gd name="connsiteY7238" fmla="*/ 359398 h 687856"/>
              <a:gd name="connsiteX7239" fmla="*/ 2141036 w 4103409"/>
              <a:gd name="connsiteY7239" fmla="*/ 359398 h 687856"/>
              <a:gd name="connsiteX7240" fmla="*/ 2140866 w 4103409"/>
              <a:gd name="connsiteY7240" fmla="*/ 359650 h 687856"/>
              <a:gd name="connsiteX7241" fmla="*/ 2141036 w 4103409"/>
              <a:gd name="connsiteY7241" fmla="*/ 359650 h 687856"/>
              <a:gd name="connsiteX7242" fmla="*/ 2140866 w 4103409"/>
              <a:gd name="connsiteY7242" fmla="*/ 359901 h 687856"/>
              <a:gd name="connsiteX7243" fmla="*/ 2141036 w 4103409"/>
              <a:gd name="connsiteY7243" fmla="*/ 359901 h 687856"/>
              <a:gd name="connsiteX7244" fmla="*/ 2140866 w 4103409"/>
              <a:gd name="connsiteY7244" fmla="*/ 360153 h 687856"/>
              <a:gd name="connsiteX7245" fmla="*/ 2141036 w 4103409"/>
              <a:gd name="connsiteY7245" fmla="*/ 360153 h 687856"/>
              <a:gd name="connsiteX7246" fmla="*/ 2140866 w 4103409"/>
              <a:gd name="connsiteY7246" fmla="*/ 360404 h 687856"/>
              <a:gd name="connsiteX7247" fmla="*/ 2141036 w 4103409"/>
              <a:gd name="connsiteY7247" fmla="*/ 360404 h 687856"/>
              <a:gd name="connsiteX7248" fmla="*/ 2140866 w 4103409"/>
              <a:gd name="connsiteY7248" fmla="*/ 360656 h 687856"/>
              <a:gd name="connsiteX7249" fmla="*/ 2141036 w 4103409"/>
              <a:gd name="connsiteY7249" fmla="*/ 360656 h 687856"/>
              <a:gd name="connsiteX7250" fmla="*/ 2140866 w 4103409"/>
              <a:gd name="connsiteY7250" fmla="*/ 360908 h 687856"/>
              <a:gd name="connsiteX7251" fmla="*/ 2141036 w 4103409"/>
              <a:gd name="connsiteY7251" fmla="*/ 360908 h 687856"/>
              <a:gd name="connsiteX7252" fmla="*/ 2140866 w 4103409"/>
              <a:gd name="connsiteY7252" fmla="*/ 361159 h 687856"/>
              <a:gd name="connsiteX7253" fmla="*/ 2141036 w 4103409"/>
              <a:gd name="connsiteY7253" fmla="*/ 361159 h 687856"/>
              <a:gd name="connsiteX7254" fmla="*/ 2140866 w 4103409"/>
              <a:gd name="connsiteY7254" fmla="*/ 361411 h 687856"/>
              <a:gd name="connsiteX7255" fmla="*/ 2141036 w 4103409"/>
              <a:gd name="connsiteY7255" fmla="*/ 361411 h 687856"/>
              <a:gd name="connsiteX7256" fmla="*/ 2140866 w 4103409"/>
              <a:gd name="connsiteY7256" fmla="*/ 361662 h 687856"/>
              <a:gd name="connsiteX7257" fmla="*/ 2141036 w 4103409"/>
              <a:gd name="connsiteY7257" fmla="*/ 361662 h 687856"/>
              <a:gd name="connsiteX7258" fmla="*/ 2140866 w 4103409"/>
              <a:gd name="connsiteY7258" fmla="*/ 361914 h 687856"/>
              <a:gd name="connsiteX7259" fmla="*/ 2141036 w 4103409"/>
              <a:gd name="connsiteY7259" fmla="*/ 361914 h 687856"/>
              <a:gd name="connsiteX7260" fmla="*/ 2140866 w 4103409"/>
              <a:gd name="connsiteY7260" fmla="*/ 362165 h 687856"/>
              <a:gd name="connsiteX7261" fmla="*/ 2141036 w 4103409"/>
              <a:gd name="connsiteY7261" fmla="*/ 362165 h 687856"/>
              <a:gd name="connsiteX7262" fmla="*/ 2140866 w 4103409"/>
              <a:gd name="connsiteY7262" fmla="*/ 362417 h 687856"/>
              <a:gd name="connsiteX7263" fmla="*/ 2141036 w 4103409"/>
              <a:gd name="connsiteY7263" fmla="*/ 362417 h 687856"/>
              <a:gd name="connsiteX7264" fmla="*/ 2140866 w 4103409"/>
              <a:gd name="connsiteY7264" fmla="*/ 362668 h 687856"/>
              <a:gd name="connsiteX7265" fmla="*/ 2141036 w 4103409"/>
              <a:gd name="connsiteY7265" fmla="*/ 362668 h 687856"/>
              <a:gd name="connsiteX7266" fmla="*/ 2140866 w 4103409"/>
              <a:gd name="connsiteY7266" fmla="*/ 362920 h 687856"/>
              <a:gd name="connsiteX7267" fmla="*/ 2141036 w 4103409"/>
              <a:gd name="connsiteY7267" fmla="*/ 362920 h 687856"/>
              <a:gd name="connsiteX7268" fmla="*/ 2140866 w 4103409"/>
              <a:gd name="connsiteY7268" fmla="*/ 363171 h 687856"/>
              <a:gd name="connsiteX7269" fmla="*/ 2141036 w 4103409"/>
              <a:gd name="connsiteY7269" fmla="*/ 363171 h 687856"/>
              <a:gd name="connsiteX7270" fmla="*/ 2140866 w 4103409"/>
              <a:gd name="connsiteY7270" fmla="*/ 363423 h 687856"/>
              <a:gd name="connsiteX7271" fmla="*/ 2141036 w 4103409"/>
              <a:gd name="connsiteY7271" fmla="*/ 363423 h 687856"/>
              <a:gd name="connsiteX7272" fmla="*/ 2140866 w 4103409"/>
              <a:gd name="connsiteY7272" fmla="*/ 363674 h 687856"/>
              <a:gd name="connsiteX7273" fmla="*/ 2141036 w 4103409"/>
              <a:gd name="connsiteY7273" fmla="*/ 363674 h 687856"/>
              <a:gd name="connsiteX7274" fmla="*/ 2140866 w 4103409"/>
              <a:gd name="connsiteY7274" fmla="*/ 363926 h 687856"/>
              <a:gd name="connsiteX7275" fmla="*/ 2141036 w 4103409"/>
              <a:gd name="connsiteY7275" fmla="*/ 363926 h 687856"/>
              <a:gd name="connsiteX7276" fmla="*/ 2131008 w 4103409"/>
              <a:gd name="connsiteY7276" fmla="*/ 378730 h 687856"/>
              <a:gd name="connsiteX7277" fmla="*/ 2189876 w 4103409"/>
              <a:gd name="connsiteY7277" fmla="*/ 451667 h 687856"/>
              <a:gd name="connsiteX7278" fmla="*/ 2343238 w 4103409"/>
              <a:gd name="connsiteY7278" fmla="*/ 316756 h 687856"/>
              <a:gd name="connsiteX7279" fmla="*/ 1962374 w 4103409"/>
              <a:gd name="connsiteY7279" fmla="*/ 316756 h 687856"/>
              <a:gd name="connsiteX7280" fmla="*/ 1962410 w 4103409"/>
              <a:gd name="connsiteY7280" fmla="*/ 316504 h 687856"/>
              <a:gd name="connsiteX7281" fmla="*/ 1962374 w 4103409"/>
              <a:gd name="connsiteY7281" fmla="*/ 316504 h 687856"/>
              <a:gd name="connsiteX7282" fmla="*/ 1962410 w 4103409"/>
              <a:gd name="connsiteY7282" fmla="*/ 316253 h 687856"/>
              <a:gd name="connsiteX7283" fmla="*/ 1962374 w 4103409"/>
              <a:gd name="connsiteY7283" fmla="*/ 316253 h 687856"/>
              <a:gd name="connsiteX7284" fmla="*/ 1962410 w 4103409"/>
              <a:gd name="connsiteY7284" fmla="*/ 316001 h 687856"/>
              <a:gd name="connsiteX7285" fmla="*/ 1962374 w 4103409"/>
              <a:gd name="connsiteY7285" fmla="*/ 316001 h 687856"/>
              <a:gd name="connsiteX7286" fmla="*/ 1962410 w 4103409"/>
              <a:gd name="connsiteY7286" fmla="*/ 315750 h 687856"/>
              <a:gd name="connsiteX7287" fmla="*/ 1962374 w 4103409"/>
              <a:gd name="connsiteY7287" fmla="*/ 315750 h 687856"/>
              <a:gd name="connsiteX7288" fmla="*/ 1962410 w 4103409"/>
              <a:gd name="connsiteY7288" fmla="*/ 315498 h 687856"/>
              <a:gd name="connsiteX7289" fmla="*/ 1962374 w 4103409"/>
              <a:gd name="connsiteY7289" fmla="*/ 315498 h 687856"/>
              <a:gd name="connsiteX7290" fmla="*/ 1962410 w 4103409"/>
              <a:gd name="connsiteY7290" fmla="*/ 315247 h 687856"/>
              <a:gd name="connsiteX7291" fmla="*/ 1962374 w 4103409"/>
              <a:gd name="connsiteY7291" fmla="*/ 315247 h 687856"/>
              <a:gd name="connsiteX7292" fmla="*/ 1962410 w 4103409"/>
              <a:gd name="connsiteY7292" fmla="*/ 314995 h 687856"/>
              <a:gd name="connsiteX7293" fmla="*/ 1962374 w 4103409"/>
              <a:gd name="connsiteY7293" fmla="*/ 314995 h 687856"/>
              <a:gd name="connsiteX7294" fmla="*/ 1962410 w 4103409"/>
              <a:gd name="connsiteY7294" fmla="*/ 314744 h 687856"/>
              <a:gd name="connsiteX7295" fmla="*/ 1962374 w 4103409"/>
              <a:gd name="connsiteY7295" fmla="*/ 314744 h 687856"/>
              <a:gd name="connsiteX7296" fmla="*/ 1962410 w 4103409"/>
              <a:gd name="connsiteY7296" fmla="*/ 314492 h 687856"/>
              <a:gd name="connsiteX7297" fmla="*/ 1962374 w 4103409"/>
              <a:gd name="connsiteY7297" fmla="*/ 314492 h 687856"/>
              <a:gd name="connsiteX7298" fmla="*/ 1962410 w 4103409"/>
              <a:gd name="connsiteY7298" fmla="*/ 314241 h 687856"/>
              <a:gd name="connsiteX7299" fmla="*/ 1962374 w 4103409"/>
              <a:gd name="connsiteY7299" fmla="*/ 314241 h 687856"/>
              <a:gd name="connsiteX7300" fmla="*/ 1962410 w 4103409"/>
              <a:gd name="connsiteY7300" fmla="*/ 313989 h 687856"/>
              <a:gd name="connsiteX7301" fmla="*/ 1962374 w 4103409"/>
              <a:gd name="connsiteY7301" fmla="*/ 313989 h 687856"/>
              <a:gd name="connsiteX7302" fmla="*/ 1962410 w 4103409"/>
              <a:gd name="connsiteY7302" fmla="*/ 313738 h 687856"/>
              <a:gd name="connsiteX7303" fmla="*/ 1962374 w 4103409"/>
              <a:gd name="connsiteY7303" fmla="*/ 313738 h 687856"/>
              <a:gd name="connsiteX7304" fmla="*/ 1962410 w 4103409"/>
              <a:gd name="connsiteY7304" fmla="*/ 313486 h 687856"/>
              <a:gd name="connsiteX7305" fmla="*/ 1962374 w 4103409"/>
              <a:gd name="connsiteY7305" fmla="*/ 313486 h 687856"/>
              <a:gd name="connsiteX7306" fmla="*/ 1962410 w 4103409"/>
              <a:gd name="connsiteY7306" fmla="*/ 313234 h 687856"/>
              <a:gd name="connsiteX7307" fmla="*/ 1962374 w 4103409"/>
              <a:gd name="connsiteY7307" fmla="*/ 313234 h 687856"/>
              <a:gd name="connsiteX7308" fmla="*/ 1962410 w 4103409"/>
              <a:gd name="connsiteY7308" fmla="*/ 312983 h 687856"/>
              <a:gd name="connsiteX7309" fmla="*/ 1962374 w 4103409"/>
              <a:gd name="connsiteY7309" fmla="*/ 312983 h 687856"/>
              <a:gd name="connsiteX7310" fmla="*/ 1962410 w 4103409"/>
              <a:gd name="connsiteY7310" fmla="*/ 312731 h 687856"/>
              <a:gd name="connsiteX7311" fmla="*/ 1962374 w 4103409"/>
              <a:gd name="connsiteY7311" fmla="*/ 312731 h 687856"/>
              <a:gd name="connsiteX7312" fmla="*/ 1962410 w 4103409"/>
              <a:gd name="connsiteY7312" fmla="*/ 312480 h 687856"/>
              <a:gd name="connsiteX7313" fmla="*/ 1962374 w 4103409"/>
              <a:gd name="connsiteY7313" fmla="*/ 312480 h 687856"/>
              <a:gd name="connsiteX7314" fmla="*/ 1962410 w 4103409"/>
              <a:gd name="connsiteY7314" fmla="*/ 312228 h 687856"/>
              <a:gd name="connsiteX7315" fmla="*/ 1962374 w 4103409"/>
              <a:gd name="connsiteY7315" fmla="*/ 312228 h 687856"/>
              <a:gd name="connsiteX7316" fmla="*/ 1962410 w 4103409"/>
              <a:gd name="connsiteY7316" fmla="*/ 311977 h 687856"/>
              <a:gd name="connsiteX7317" fmla="*/ 1962374 w 4103409"/>
              <a:gd name="connsiteY7317" fmla="*/ 311977 h 687856"/>
              <a:gd name="connsiteX7318" fmla="*/ 1962410 w 4103409"/>
              <a:gd name="connsiteY7318" fmla="*/ 311725 h 687856"/>
              <a:gd name="connsiteX7319" fmla="*/ 1962374 w 4103409"/>
              <a:gd name="connsiteY7319" fmla="*/ 311725 h 687856"/>
              <a:gd name="connsiteX7320" fmla="*/ 1962410 w 4103409"/>
              <a:gd name="connsiteY7320" fmla="*/ 311474 h 687856"/>
              <a:gd name="connsiteX7321" fmla="*/ 1962374 w 4103409"/>
              <a:gd name="connsiteY7321" fmla="*/ 311474 h 687856"/>
              <a:gd name="connsiteX7322" fmla="*/ 1962410 w 4103409"/>
              <a:gd name="connsiteY7322" fmla="*/ 311222 h 687856"/>
              <a:gd name="connsiteX7323" fmla="*/ 1962374 w 4103409"/>
              <a:gd name="connsiteY7323" fmla="*/ 311222 h 687856"/>
              <a:gd name="connsiteX7324" fmla="*/ 1962410 w 4103409"/>
              <a:gd name="connsiteY7324" fmla="*/ 310970 h 687856"/>
              <a:gd name="connsiteX7325" fmla="*/ 1962374 w 4103409"/>
              <a:gd name="connsiteY7325" fmla="*/ 310970 h 687856"/>
              <a:gd name="connsiteX7326" fmla="*/ 1962410 w 4103409"/>
              <a:gd name="connsiteY7326" fmla="*/ 310719 h 687856"/>
              <a:gd name="connsiteX7327" fmla="*/ 1962374 w 4103409"/>
              <a:gd name="connsiteY7327" fmla="*/ 310719 h 687856"/>
              <a:gd name="connsiteX7328" fmla="*/ 1962410 w 4103409"/>
              <a:gd name="connsiteY7328" fmla="*/ 310467 h 687856"/>
              <a:gd name="connsiteX7329" fmla="*/ 1962374 w 4103409"/>
              <a:gd name="connsiteY7329" fmla="*/ 310467 h 687856"/>
              <a:gd name="connsiteX7330" fmla="*/ 1962410 w 4103409"/>
              <a:gd name="connsiteY7330" fmla="*/ 310216 h 687856"/>
              <a:gd name="connsiteX7331" fmla="*/ 1962374 w 4103409"/>
              <a:gd name="connsiteY7331" fmla="*/ 310216 h 687856"/>
              <a:gd name="connsiteX7332" fmla="*/ 1962410 w 4103409"/>
              <a:gd name="connsiteY7332" fmla="*/ 309964 h 687856"/>
              <a:gd name="connsiteX7333" fmla="*/ 1962374 w 4103409"/>
              <a:gd name="connsiteY7333" fmla="*/ 309964 h 687856"/>
              <a:gd name="connsiteX7334" fmla="*/ 1962410 w 4103409"/>
              <a:gd name="connsiteY7334" fmla="*/ 309713 h 687856"/>
              <a:gd name="connsiteX7335" fmla="*/ 1962374 w 4103409"/>
              <a:gd name="connsiteY7335" fmla="*/ 309713 h 687856"/>
              <a:gd name="connsiteX7336" fmla="*/ 1962410 w 4103409"/>
              <a:gd name="connsiteY7336" fmla="*/ 309461 h 687856"/>
              <a:gd name="connsiteX7337" fmla="*/ 1962374 w 4103409"/>
              <a:gd name="connsiteY7337" fmla="*/ 309461 h 687856"/>
              <a:gd name="connsiteX7338" fmla="*/ 1962410 w 4103409"/>
              <a:gd name="connsiteY7338" fmla="*/ 309210 h 687856"/>
              <a:gd name="connsiteX7339" fmla="*/ 1962374 w 4103409"/>
              <a:gd name="connsiteY7339" fmla="*/ 309210 h 687856"/>
              <a:gd name="connsiteX7340" fmla="*/ 1962410 w 4103409"/>
              <a:gd name="connsiteY7340" fmla="*/ 308958 h 687856"/>
              <a:gd name="connsiteX7341" fmla="*/ 1962374 w 4103409"/>
              <a:gd name="connsiteY7341" fmla="*/ 308958 h 687856"/>
              <a:gd name="connsiteX7342" fmla="*/ 1962410 w 4103409"/>
              <a:gd name="connsiteY7342" fmla="*/ 308707 h 687856"/>
              <a:gd name="connsiteX7343" fmla="*/ 1962374 w 4103409"/>
              <a:gd name="connsiteY7343" fmla="*/ 308707 h 687856"/>
              <a:gd name="connsiteX7344" fmla="*/ 1962410 w 4103409"/>
              <a:gd name="connsiteY7344" fmla="*/ 308455 h 687856"/>
              <a:gd name="connsiteX7345" fmla="*/ 1962374 w 4103409"/>
              <a:gd name="connsiteY7345" fmla="*/ 308455 h 687856"/>
              <a:gd name="connsiteX7346" fmla="*/ 1962410 w 4103409"/>
              <a:gd name="connsiteY7346" fmla="*/ 308204 h 687856"/>
              <a:gd name="connsiteX7347" fmla="*/ 1962374 w 4103409"/>
              <a:gd name="connsiteY7347" fmla="*/ 308204 h 687856"/>
              <a:gd name="connsiteX7348" fmla="*/ 1962410 w 4103409"/>
              <a:gd name="connsiteY7348" fmla="*/ 307952 h 687856"/>
              <a:gd name="connsiteX7349" fmla="*/ 1962374 w 4103409"/>
              <a:gd name="connsiteY7349" fmla="*/ 307952 h 687856"/>
              <a:gd name="connsiteX7350" fmla="*/ 1962410 w 4103409"/>
              <a:gd name="connsiteY7350" fmla="*/ 307701 h 687856"/>
              <a:gd name="connsiteX7351" fmla="*/ 1962374 w 4103409"/>
              <a:gd name="connsiteY7351" fmla="*/ 307701 h 687856"/>
              <a:gd name="connsiteX7352" fmla="*/ 1962410 w 4103409"/>
              <a:gd name="connsiteY7352" fmla="*/ 307449 h 687856"/>
              <a:gd name="connsiteX7353" fmla="*/ 1962374 w 4103409"/>
              <a:gd name="connsiteY7353" fmla="*/ 307449 h 687856"/>
              <a:gd name="connsiteX7354" fmla="*/ 1962410 w 4103409"/>
              <a:gd name="connsiteY7354" fmla="*/ 307197 h 687856"/>
              <a:gd name="connsiteX7355" fmla="*/ 1962374 w 4103409"/>
              <a:gd name="connsiteY7355" fmla="*/ 307197 h 687856"/>
              <a:gd name="connsiteX7356" fmla="*/ 1962410 w 4103409"/>
              <a:gd name="connsiteY7356" fmla="*/ 306946 h 687856"/>
              <a:gd name="connsiteX7357" fmla="*/ 1962374 w 4103409"/>
              <a:gd name="connsiteY7357" fmla="*/ 306946 h 687856"/>
              <a:gd name="connsiteX7358" fmla="*/ 1962410 w 4103409"/>
              <a:gd name="connsiteY7358" fmla="*/ 306694 h 687856"/>
              <a:gd name="connsiteX7359" fmla="*/ 1962374 w 4103409"/>
              <a:gd name="connsiteY7359" fmla="*/ 306694 h 687856"/>
              <a:gd name="connsiteX7360" fmla="*/ 1962410 w 4103409"/>
              <a:gd name="connsiteY7360" fmla="*/ 306443 h 687856"/>
              <a:gd name="connsiteX7361" fmla="*/ 1962374 w 4103409"/>
              <a:gd name="connsiteY7361" fmla="*/ 306443 h 687856"/>
              <a:gd name="connsiteX7362" fmla="*/ 1962410 w 4103409"/>
              <a:gd name="connsiteY7362" fmla="*/ 306191 h 687856"/>
              <a:gd name="connsiteX7363" fmla="*/ 1962374 w 4103409"/>
              <a:gd name="connsiteY7363" fmla="*/ 306191 h 687856"/>
              <a:gd name="connsiteX7364" fmla="*/ 1962410 w 4103409"/>
              <a:gd name="connsiteY7364" fmla="*/ 305940 h 687856"/>
              <a:gd name="connsiteX7365" fmla="*/ 1962374 w 4103409"/>
              <a:gd name="connsiteY7365" fmla="*/ 305940 h 687856"/>
              <a:gd name="connsiteX7366" fmla="*/ 1962410 w 4103409"/>
              <a:gd name="connsiteY7366" fmla="*/ 305688 h 687856"/>
              <a:gd name="connsiteX7367" fmla="*/ 1962374 w 4103409"/>
              <a:gd name="connsiteY7367" fmla="*/ 305688 h 687856"/>
              <a:gd name="connsiteX7368" fmla="*/ 1962410 w 4103409"/>
              <a:gd name="connsiteY7368" fmla="*/ 305437 h 687856"/>
              <a:gd name="connsiteX7369" fmla="*/ 1962374 w 4103409"/>
              <a:gd name="connsiteY7369" fmla="*/ 305437 h 687856"/>
              <a:gd name="connsiteX7370" fmla="*/ 1962410 w 4103409"/>
              <a:gd name="connsiteY7370" fmla="*/ 305185 h 687856"/>
              <a:gd name="connsiteX7371" fmla="*/ 1962374 w 4103409"/>
              <a:gd name="connsiteY7371" fmla="*/ 305185 h 687856"/>
              <a:gd name="connsiteX7372" fmla="*/ 1962410 w 4103409"/>
              <a:gd name="connsiteY7372" fmla="*/ 304933 h 687856"/>
              <a:gd name="connsiteX7373" fmla="*/ 1962374 w 4103409"/>
              <a:gd name="connsiteY7373" fmla="*/ 304933 h 687856"/>
              <a:gd name="connsiteX7374" fmla="*/ 1962410 w 4103409"/>
              <a:gd name="connsiteY7374" fmla="*/ 304682 h 687856"/>
              <a:gd name="connsiteX7375" fmla="*/ 1962374 w 4103409"/>
              <a:gd name="connsiteY7375" fmla="*/ 304682 h 687856"/>
              <a:gd name="connsiteX7376" fmla="*/ 1962410 w 4103409"/>
              <a:gd name="connsiteY7376" fmla="*/ 304430 h 687856"/>
              <a:gd name="connsiteX7377" fmla="*/ 1962374 w 4103409"/>
              <a:gd name="connsiteY7377" fmla="*/ 304430 h 687856"/>
              <a:gd name="connsiteX7378" fmla="*/ 1962410 w 4103409"/>
              <a:gd name="connsiteY7378" fmla="*/ 304179 h 687856"/>
              <a:gd name="connsiteX7379" fmla="*/ 1962374 w 4103409"/>
              <a:gd name="connsiteY7379" fmla="*/ 304179 h 687856"/>
              <a:gd name="connsiteX7380" fmla="*/ 1962410 w 4103409"/>
              <a:gd name="connsiteY7380" fmla="*/ 303927 h 687856"/>
              <a:gd name="connsiteX7381" fmla="*/ 1962374 w 4103409"/>
              <a:gd name="connsiteY7381" fmla="*/ 303927 h 687856"/>
              <a:gd name="connsiteX7382" fmla="*/ 1962410 w 4103409"/>
              <a:gd name="connsiteY7382" fmla="*/ 303676 h 687856"/>
              <a:gd name="connsiteX7383" fmla="*/ 1962374 w 4103409"/>
              <a:gd name="connsiteY7383" fmla="*/ 303676 h 687856"/>
              <a:gd name="connsiteX7384" fmla="*/ 1962410 w 4103409"/>
              <a:gd name="connsiteY7384" fmla="*/ 303424 h 687856"/>
              <a:gd name="connsiteX7385" fmla="*/ 1962374 w 4103409"/>
              <a:gd name="connsiteY7385" fmla="*/ 303424 h 687856"/>
              <a:gd name="connsiteX7386" fmla="*/ 1962410 w 4103409"/>
              <a:gd name="connsiteY7386" fmla="*/ 303173 h 687856"/>
              <a:gd name="connsiteX7387" fmla="*/ 1962374 w 4103409"/>
              <a:gd name="connsiteY7387" fmla="*/ 303173 h 687856"/>
              <a:gd name="connsiteX7388" fmla="*/ 1962410 w 4103409"/>
              <a:gd name="connsiteY7388" fmla="*/ 302921 h 687856"/>
              <a:gd name="connsiteX7389" fmla="*/ 1962374 w 4103409"/>
              <a:gd name="connsiteY7389" fmla="*/ 302921 h 687856"/>
              <a:gd name="connsiteX7390" fmla="*/ 1962410 w 4103409"/>
              <a:gd name="connsiteY7390" fmla="*/ 302670 h 687856"/>
              <a:gd name="connsiteX7391" fmla="*/ 1962374 w 4103409"/>
              <a:gd name="connsiteY7391" fmla="*/ 302670 h 687856"/>
              <a:gd name="connsiteX7392" fmla="*/ 1962410 w 4103409"/>
              <a:gd name="connsiteY7392" fmla="*/ 302418 h 687856"/>
              <a:gd name="connsiteX7393" fmla="*/ 1962374 w 4103409"/>
              <a:gd name="connsiteY7393" fmla="*/ 302418 h 687856"/>
              <a:gd name="connsiteX7394" fmla="*/ 1962410 w 4103409"/>
              <a:gd name="connsiteY7394" fmla="*/ 302167 h 687856"/>
              <a:gd name="connsiteX7395" fmla="*/ 1962374 w 4103409"/>
              <a:gd name="connsiteY7395" fmla="*/ 302167 h 687856"/>
              <a:gd name="connsiteX7396" fmla="*/ 1962410 w 4103409"/>
              <a:gd name="connsiteY7396" fmla="*/ 301915 h 687856"/>
              <a:gd name="connsiteX7397" fmla="*/ 1962374 w 4103409"/>
              <a:gd name="connsiteY7397" fmla="*/ 301915 h 687856"/>
              <a:gd name="connsiteX7398" fmla="*/ 1962410 w 4103409"/>
              <a:gd name="connsiteY7398" fmla="*/ 301664 h 687856"/>
              <a:gd name="connsiteX7399" fmla="*/ 1962374 w 4103409"/>
              <a:gd name="connsiteY7399" fmla="*/ 301664 h 687856"/>
              <a:gd name="connsiteX7400" fmla="*/ 1962410 w 4103409"/>
              <a:gd name="connsiteY7400" fmla="*/ 301412 h 687856"/>
              <a:gd name="connsiteX7401" fmla="*/ 1962374 w 4103409"/>
              <a:gd name="connsiteY7401" fmla="*/ 301412 h 687856"/>
              <a:gd name="connsiteX7402" fmla="*/ 1962410 w 4103409"/>
              <a:gd name="connsiteY7402" fmla="*/ 301160 h 687856"/>
              <a:gd name="connsiteX7403" fmla="*/ 1962374 w 4103409"/>
              <a:gd name="connsiteY7403" fmla="*/ 301160 h 687856"/>
              <a:gd name="connsiteX7404" fmla="*/ 1962410 w 4103409"/>
              <a:gd name="connsiteY7404" fmla="*/ 300909 h 687856"/>
              <a:gd name="connsiteX7405" fmla="*/ 1962374 w 4103409"/>
              <a:gd name="connsiteY7405" fmla="*/ 300909 h 687856"/>
              <a:gd name="connsiteX7406" fmla="*/ 1962410 w 4103409"/>
              <a:gd name="connsiteY7406" fmla="*/ 300657 h 687856"/>
              <a:gd name="connsiteX7407" fmla="*/ 1962374 w 4103409"/>
              <a:gd name="connsiteY7407" fmla="*/ 300657 h 687856"/>
              <a:gd name="connsiteX7408" fmla="*/ 1962410 w 4103409"/>
              <a:gd name="connsiteY7408" fmla="*/ 300406 h 687856"/>
              <a:gd name="connsiteX7409" fmla="*/ 1962374 w 4103409"/>
              <a:gd name="connsiteY7409" fmla="*/ 300406 h 687856"/>
              <a:gd name="connsiteX7410" fmla="*/ 1962410 w 4103409"/>
              <a:gd name="connsiteY7410" fmla="*/ 300154 h 687856"/>
              <a:gd name="connsiteX7411" fmla="*/ 1962374 w 4103409"/>
              <a:gd name="connsiteY7411" fmla="*/ 300154 h 687856"/>
              <a:gd name="connsiteX7412" fmla="*/ 1962410 w 4103409"/>
              <a:gd name="connsiteY7412" fmla="*/ 299903 h 687856"/>
              <a:gd name="connsiteX7413" fmla="*/ 1962374 w 4103409"/>
              <a:gd name="connsiteY7413" fmla="*/ 299903 h 687856"/>
              <a:gd name="connsiteX7414" fmla="*/ 1962410 w 4103409"/>
              <a:gd name="connsiteY7414" fmla="*/ 299651 h 687856"/>
              <a:gd name="connsiteX7415" fmla="*/ 1962374 w 4103409"/>
              <a:gd name="connsiteY7415" fmla="*/ 299651 h 687856"/>
              <a:gd name="connsiteX7416" fmla="*/ 1962410 w 4103409"/>
              <a:gd name="connsiteY7416" fmla="*/ 299399 h 687856"/>
              <a:gd name="connsiteX7417" fmla="*/ 1962374 w 4103409"/>
              <a:gd name="connsiteY7417" fmla="*/ 299399 h 687856"/>
              <a:gd name="connsiteX7418" fmla="*/ 1962410 w 4103409"/>
              <a:gd name="connsiteY7418" fmla="*/ 299148 h 687856"/>
              <a:gd name="connsiteX7419" fmla="*/ 1962374 w 4103409"/>
              <a:gd name="connsiteY7419" fmla="*/ 299148 h 687856"/>
              <a:gd name="connsiteX7420" fmla="*/ 1962410 w 4103409"/>
              <a:gd name="connsiteY7420" fmla="*/ 298896 h 687856"/>
              <a:gd name="connsiteX7421" fmla="*/ 1962374 w 4103409"/>
              <a:gd name="connsiteY7421" fmla="*/ 298896 h 687856"/>
              <a:gd name="connsiteX7422" fmla="*/ 1962410 w 4103409"/>
              <a:gd name="connsiteY7422" fmla="*/ 298645 h 687856"/>
              <a:gd name="connsiteX7423" fmla="*/ 1962374 w 4103409"/>
              <a:gd name="connsiteY7423" fmla="*/ 298645 h 687856"/>
              <a:gd name="connsiteX7424" fmla="*/ 1962410 w 4103409"/>
              <a:gd name="connsiteY7424" fmla="*/ 298393 h 687856"/>
              <a:gd name="connsiteX7425" fmla="*/ 1962374 w 4103409"/>
              <a:gd name="connsiteY7425" fmla="*/ 298393 h 687856"/>
              <a:gd name="connsiteX7426" fmla="*/ 1962410 w 4103409"/>
              <a:gd name="connsiteY7426" fmla="*/ 298142 h 687856"/>
              <a:gd name="connsiteX7427" fmla="*/ 1962374 w 4103409"/>
              <a:gd name="connsiteY7427" fmla="*/ 298142 h 687856"/>
              <a:gd name="connsiteX7428" fmla="*/ 1962411 w 4103409"/>
              <a:gd name="connsiteY7428" fmla="*/ 297890 h 687856"/>
              <a:gd name="connsiteX7429" fmla="*/ 1962374 w 4103409"/>
              <a:gd name="connsiteY7429" fmla="*/ 297890 h 687856"/>
              <a:gd name="connsiteX7430" fmla="*/ 1962410 w 4103409"/>
              <a:gd name="connsiteY7430" fmla="*/ 297639 h 687856"/>
              <a:gd name="connsiteX7431" fmla="*/ 1962374 w 4103409"/>
              <a:gd name="connsiteY7431" fmla="*/ 297639 h 687856"/>
              <a:gd name="connsiteX7432" fmla="*/ 1962410 w 4103409"/>
              <a:gd name="connsiteY7432" fmla="*/ 297387 h 687856"/>
              <a:gd name="connsiteX7433" fmla="*/ 1962374 w 4103409"/>
              <a:gd name="connsiteY7433" fmla="*/ 297387 h 687856"/>
              <a:gd name="connsiteX7434" fmla="*/ 1962410 w 4103409"/>
              <a:gd name="connsiteY7434" fmla="*/ 297136 h 687856"/>
              <a:gd name="connsiteX7435" fmla="*/ 1962374 w 4103409"/>
              <a:gd name="connsiteY7435" fmla="*/ 297136 h 687856"/>
              <a:gd name="connsiteX7436" fmla="*/ 1962411 w 4103409"/>
              <a:gd name="connsiteY7436" fmla="*/ 296884 h 687856"/>
              <a:gd name="connsiteX7437" fmla="*/ 1962374 w 4103409"/>
              <a:gd name="connsiteY7437" fmla="*/ 296884 h 687856"/>
              <a:gd name="connsiteX7438" fmla="*/ 1962410 w 4103409"/>
              <a:gd name="connsiteY7438" fmla="*/ 296633 h 687856"/>
              <a:gd name="connsiteX7439" fmla="*/ 1962374 w 4103409"/>
              <a:gd name="connsiteY7439" fmla="*/ 296633 h 687856"/>
              <a:gd name="connsiteX7440" fmla="*/ 1962410 w 4103409"/>
              <a:gd name="connsiteY7440" fmla="*/ 296381 h 687856"/>
              <a:gd name="connsiteX7441" fmla="*/ 1962374 w 4103409"/>
              <a:gd name="connsiteY7441" fmla="*/ 296381 h 687856"/>
              <a:gd name="connsiteX7442" fmla="*/ 1975731 w 4103409"/>
              <a:gd name="connsiteY7442" fmla="*/ 203292 h 687856"/>
              <a:gd name="connsiteX7443" fmla="*/ 1997856 w 4103409"/>
              <a:gd name="connsiteY7443" fmla="*/ 221660 h 687856"/>
              <a:gd name="connsiteX7444" fmla="*/ 2167752 w 4103409"/>
              <a:gd name="connsiteY7444" fmla="*/ 221660 h 687856"/>
              <a:gd name="connsiteX7445" fmla="*/ 2178985 w 4103409"/>
              <a:gd name="connsiteY7445" fmla="*/ 144353 h 687856"/>
              <a:gd name="connsiteX7446" fmla="*/ 1987003 w 4103409"/>
              <a:gd name="connsiteY7446" fmla="*/ 144353 h 687856"/>
              <a:gd name="connsiteX7447" fmla="*/ 1987040 w 4103409"/>
              <a:gd name="connsiteY7447" fmla="*/ 144101 h 687856"/>
              <a:gd name="connsiteX7448" fmla="*/ 1987003 w 4103409"/>
              <a:gd name="connsiteY7448" fmla="*/ 144101 h 687856"/>
              <a:gd name="connsiteX7449" fmla="*/ 1987040 w 4103409"/>
              <a:gd name="connsiteY7449" fmla="*/ 143850 h 687856"/>
              <a:gd name="connsiteX7450" fmla="*/ 1987003 w 4103409"/>
              <a:gd name="connsiteY7450" fmla="*/ 143850 h 687856"/>
              <a:gd name="connsiteX7451" fmla="*/ 1987040 w 4103409"/>
              <a:gd name="connsiteY7451" fmla="*/ 143598 h 687856"/>
              <a:gd name="connsiteX7452" fmla="*/ 1987003 w 4103409"/>
              <a:gd name="connsiteY7452" fmla="*/ 143598 h 687856"/>
              <a:gd name="connsiteX7453" fmla="*/ 1987040 w 4103409"/>
              <a:gd name="connsiteY7453" fmla="*/ 143347 h 687856"/>
              <a:gd name="connsiteX7454" fmla="*/ 1987003 w 4103409"/>
              <a:gd name="connsiteY7454" fmla="*/ 143347 h 687856"/>
              <a:gd name="connsiteX7455" fmla="*/ 1987040 w 4103409"/>
              <a:gd name="connsiteY7455" fmla="*/ 143095 h 687856"/>
              <a:gd name="connsiteX7456" fmla="*/ 1987003 w 4103409"/>
              <a:gd name="connsiteY7456" fmla="*/ 143095 h 687856"/>
              <a:gd name="connsiteX7457" fmla="*/ 1987040 w 4103409"/>
              <a:gd name="connsiteY7457" fmla="*/ 142844 h 687856"/>
              <a:gd name="connsiteX7458" fmla="*/ 1987003 w 4103409"/>
              <a:gd name="connsiteY7458" fmla="*/ 142844 h 687856"/>
              <a:gd name="connsiteX7459" fmla="*/ 1987040 w 4103409"/>
              <a:gd name="connsiteY7459" fmla="*/ 142592 h 687856"/>
              <a:gd name="connsiteX7460" fmla="*/ 1987003 w 4103409"/>
              <a:gd name="connsiteY7460" fmla="*/ 142592 h 687856"/>
              <a:gd name="connsiteX7461" fmla="*/ 1987040 w 4103409"/>
              <a:gd name="connsiteY7461" fmla="*/ 142341 h 687856"/>
              <a:gd name="connsiteX7462" fmla="*/ 1987003 w 4103409"/>
              <a:gd name="connsiteY7462" fmla="*/ 142341 h 687856"/>
              <a:gd name="connsiteX7463" fmla="*/ 1987040 w 4103409"/>
              <a:gd name="connsiteY7463" fmla="*/ 142089 h 687856"/>
              <a:gd name="connsiteX7464" fmla="*/ 1987003 w 4103409"/>
              <a:gd name="connsiteY7464" fmla="*/ 142089 h 687856"/>
              <a:gd name="connsiteX7465" fmla="*/ 1987040 w 4103409"/>
              <a:gd name="connsiteY7465" fmla="*/ 141838 h 687856"/>
              <a:gd name="connsiteX7466" fmla="*/ 1987003 w 4103409"/>
              <a:gd name="connsiteY7466" fmla="*/ 141838 h 687856"/>
              <a:gd name="connsiteX7467" fmla="*/ 1987040 w 4103409"/>
              <a:gd name="connsiteY7467" fmla="*/ 141586 h 687856"/>
              <a:gd name="connsiteX7468" fmla="*/ 1987003 w 4103409"/>
              <a:gd name="connsiteY7468" fmla="*/ 141586 h 687856"/>
              <a:gd name="connsiteX7469" fmla="*/ 1987040 w 4103409"/>
              <a:gd name="connsiteY7469" fmla="*/ 141335 h 687856"/>
              <a:gd name="connsiteX7470" fmla="*/ 1987003 w 4103409"/>
              <a:gd name="connsiteY7470" fmla="*/ 141335 h 687856"/>
              <a:gd name="connsiteX7471" fmla="*/ 1987040 w 4103409"/>
              <a:gd name="connsiteY7471" fmla="*/ 141083 h 687856"/>
              <a:gd name="connsiteX7472" fmla="*/ 1987003 w 4103409"/>
              <a:gd name="connsiteY7472" fmla="*/ 141083 h 687856"/>
              <a:gd name="connsiteX7473" fmla="*/ 1987040 w 4103409"/>
              <a:gd name="connsiteY7473" fmla="*/ 140831 h 687856"/>
              <a:gd name="connsiteX7474" fmla="*/ 1987003 w 4103409"/>
              <a:gd name="connsiteY7474" fmla="*/ 140831 h 687856"/>
              <a:gd name="connsiteX7475" fmla="*/ 1987040 w 4103409"/>
              <a:gd name="connsiteY7475" fmla="*/ 140580 h 687856"/>
              <a:gd name="connsiteX7476" fmla="*/ 1987003 w 4103409"/>
              <a:gd name="connsiteY7476" fmla="*/ 140580 h 687856"/>
              <a:gd name="connsiteX7477" fmla="*/ 1987040 w 4103409"/>
              <a:gd name="connsiteY7477" fmla="*/ 140328 h 687856"/>
              <a:gd name="connsiteX7478" fmla="*/ 1987003 w 4103409"/>
              <a:gd name="connsiteY7478" fmla="*/ 140328 h 687856"/>
              <a:gd name="connsiteX7479" fmla="*/ 1987040 w 4103409"/>
              <a:gd name="connsiteY7479" fmla="*/ 140077 h 687856"/>
              <a:gd name="connsiteX7480" fmla="*/ 1987003 w 4103409"/>
              <a:gd name="connsiteY7480" fmla="*/ 140077 h 687856"/>
              <a:gd name="connsiteX7481" fmla="*/ 1987040 w 4103409"/>
              <a:gd name="connsiteY7481" fmla="*/ 139825 h 687856"/>
              <a:gd name="connsiteX7482" fmla="*/ 1987003 w 4103409"/>
              <a:gd name="connsiteY7482" fmla="*/ 139825 h 687856"/>
              <a:gd name="connsiteX7483" fmla="*/ 1987040 w 4103409"/>
              <a:gd name="connsiteY7483" fmla="*/ 139574 h 687856"/>
              <a:gd name="connsiteX7484" fmla="*/ 1987003 w 4103409"/>
              <a:gd name="connsiteY7484" fmla="*/ 139574 h 687856"/>
              <a:gd name="connsiteX7485" fmla="*/ 1987040 w 4103409"/>
              <a:gd name="connsiteY7485" fmla="*/ 139322 h 687856"/>
              <a:gd name="connsiteX7486" fmla="*/ 1987003 w 4103409"/>
              <a:gd name="connsiteY7486" fmla="*/ 139322 h 687856"/>
              <a:gd name="connsiteX7487" fmla="*/ 1987040 w 4103409"/>
              <a:gd name="connsiteY7487" fmla="*/ 139071 h 687856"/>
              <a:gd name="connsiteX7488" fmla="*/ 1987003 w 4103409"/>
              <a:gd name="connsiteY7488" fmla="*/ 139071 h 687856"/>
              <a:gd name="connsiteX7489" fmla="*/ 1987040 w 4103409"/>
              <a:gd name="connsiteY7489" fmla="*/ 138819 h 687856"/>
              <a:gd name="connsiteX7490" fmla="*/ 1987003 w 4103409"/>
              <a:gd name="connsiteY7490" fmla="*/ 138819 h 687856"/>
              <a:gd name="connsiteX7491" fmla="*/ 1987040 w 4103409"/>
              <a:gd name="connsiteY7491" fmla="*/ 138567 h 687856"/>
              <a:gd name="connsiteX7492" fmla="*/ 1987003 w 4103409"/>
              <a:gd name="connsiteY7492" fmla="*/ 138567 h 687856"/>
              <a:gd name="connsiteX7493" fmla="*/ 1987040 w 4103409"/>
              <a:gd name="connsiteY7493" fmla="*/ 138316 h 687856"/>
              <a:gd name="connsiteX7494" fmla="*/ 1987003 w 4103409"/>
              <a:gd name="connsiteY7494" fmla="*/ 138316 h 687856"/>
              <a:gd name="connsiteX7495" fmla="*/ 1987040 w 4103409"/>
              <a:gd name="connsiteY7495" fmla="*/ 138064 h 687856"/>
              <a:gd name="connsiteX7496" fmla="*/ 1987003 w 4103409"/>
              <a:gd name="connsiteY7496" fmla="*/ 138064 h 687856"/>
              <a:gd name="connsiteX7497" fmla="*/ 1987040 w 4103409"/>
              <a:gd name="connsiteY7497" fmla="*/ 137813 h 687856"/>
              <a:gd name="connsiteX7498" fmla="*/ 1987003 w 4103409"/>
              <a:gd name="connsiteY7498" fmla="*/ 137813 h 687856"/>
              <a:gd name="connsiteX7499" fmla="*/ 1987040 w 4103409"/>
              <a:gd name="connsiteY7499" fmla="*/ 137561 h 687856"/>
              <a:gd name="connsiteX7500" fmla="*/ 1987003 w 4103409"/>
              <a:gd name="connsiteY7500" fmla="*/ 137561 h 687856"/>
              <a:gd name="connsiteX7501" fmla="*/ 1987040 w 4103409"/>
              <a:gd name="connsiteY7501" fmla="*/ 137310 h 687856"/>
              <a:gd name="connsiteX7502" fmla="*/ 1987003 w 4103409"/>
              <a:gd name="connsiteY7502" fmla="*/ 137310 h 687856"/>
              <a:gd name="connsiteX7503" fmla="*/ 1987040 w 4103409"/>
              <a:gd name="connsiteY7503" fmla="*/ 137058 h 687856"/>
              <a:gd name="connsiteX7504" fmla="*/ 1987003 w 4103409"/>
              <a:gd name="connsiteY7504" fmla="*/ 137058 h 687856"/>
              <a:gd name="connsiteX7505" fmla="*/ 1987040 w 4103409"/>
              <a:gd name="connsiteY7505" fmla="*/ 136807 h 687856"/>
              <a:gd name="connsiteX7506" fmla="*/ 1987003 w 4103409"/>
              <a:gd name="connsiteY7506" fmla="*/ 136807 h 687856"/>
              <a:gd name="connsiteX7507" fmla="*/ 1987040 w 4103409"/>
              <a:gd name="connsiteY7507" fmla="*/ 136555 h 687856"/>
              <a:gd name="connsiteX7508" fmla="*/ 1987003 w 4103409"/>
              <a:gd name="connsiteY7508" fmla="*/ 136555 h 687856"/>
              <a:gd name="connsiteX7509" fmla="*/ 1987040 w 4103409"/>
              <a:gd name="connsiteY7509" fmla="*/ 136304 h 687856"/>
              <a:gd name="connsiteX7510" fmla="*/ 1987003 w 4103409"/>
              <a:gd name="connsiteY7510" fmla="*/ 136304 h 687856"/>
              <a:gd name="connsiteX7511" fmla="*/ 1987040 w 4103409"/>
              <a:gd name="connsiteY7511" fmla="*/ 136052 h 687856"/>
              <a:gd name="connsiteX7512" fmla="*/ 1987003 w 4103409"/>
              <a:gd name="connsiteY7512" fmla="*/ 136052 h 687856"/>
              <a:gd name="connsiteX7513" fmla="*/ 1987040 w 4103409"/>
              <a:gd name="connsiteY7513" fmla="*/ 135801 h 687856"/>
              <a:gd name="connsiteX7514" fmla="*/ 1987003 w 4103409"/>
              <a:gd name="connsiteY7514" fmla="*/ 135801 h 687856"/>
              <a:gd name="connsiteX7515" fmla="*/ 1987040 w 4103409"/>
              <a:gd name="connsiteY7515" fmla="*/ 135549 h 687856"/>
              <a:gd name="connsiteX7516" fmla="*/ 1987003 w 4103409"/>
              <a:gd name="connsiteY7516" fmla="*/ 135549 h 687856"/>
              <a:gd name="connsiteX7517" fmla="*/ 1987040 w 4103409"/>
              <a:gd name="connsiteY7517" fmla="*/ 135298 h 687856"/>
              <a:gd name="connsiteX7518" fmla="*/ 1987003 w 4103409"/>
              <a:gd name="connsiteY7518" fmla="*/ 135298 h 687856"/>
              <a:gd name="connsiteX7519" fmla="*/ 1987040 w 4103409"/>
              <a:gd name="connsiteY7519" fmla="*/ 135046 h 687856"/>
              <a:gd name="connsiteX7520" fmla="*/ 1987003 w 4103409"/>
              <a:gd name="connsiteY7520" fmla="*/ 135046 h 687856"/>
              <a:gd name="connsiteX7521" fmla="*/ 1987040 w 4103409"/>
              <a:gd name="connsiteY7521" fmla="*/ 134794 h 687856"/>
              <a:gd name="connsiteX7522" fmla="*/ 1987003 w 4103409"/>
              <a:gd name="connsiteY7522" fmla="*/ 134794 h 687856"/>
              <a:gd name="connsiteX7523" fmla="*/ 1987040 w 4103409"/>
              <a:gd name="connsiteY7523" fmla="*/ 134543 h 687856"/>
              <a:gd name="connsiteX7524" fmla="*/ 1987003 w 4103409"/>
              <a:gd name="connsiteY7524" fmla="*/ 134543 h 687856"/>
              <a:gd name="connsiteX7525" fmla="*/ 1987040 w 4103409"/>
              <a:gd name="connsiteY7525" fmla="*/ 134291 h 687856"/>
              <a:gd name="connsiteX7526" fmla="*/ 1987003 w 4103409"/>
              <a:gd name="connsiteY7526" fmla="*/ 134291 h 687856"/>
              <a:gd name="connsiteX7527" fmla="*/ 1987040 w 4103409"/>
              <a:gd name="connsiteY7527" fmla="*/ 134040 h 687856"/>
              <a:gd name="connsiteX7528" fmla="*/ 1987003 w 4103409"/>
              <a:gd name="connsiteY7528" fmla="*/ 134040 h 687856"/>
              <a:gd name="connsiteX7529" fmla="*/ 1987040 w 4103409"/>
              <a:gd name="connsiteY7529" fmla="*/ 133788 h 687856"/>
              <a:gd name="connsiteX7530" fmla="*/ 1987003 w 4103409"/>
              <a:gd name="connsiteY7530" fmla="*/ 133788 h 687856"/>
              <a:gd name="connsiteX7531" fmla="*/ 1987040 w 4103409"/>
              <a:gd name="connsiteY7531" fmla="*/ 133537 h 687856"/>
              <a:gd name="connsiteX7532" fmla="*/ 1987003 w 4103409"/>
              <a:gd name="connsiteY7532" fmla="*/ 133537 h 687856"/>
              <a:gd name="connsiteX7533" fmla="*/ 1987040 w 4103409"/>
              <a:gd name="connsiteY7533" fmla="*/ 133285 h 687856"/>
              <a:gd name="connsiteX7534" fmla="*/ 1987003 w 4103409"/>
              <a:gd name="connsiteY7534" fmla="*/ 133285 h 687856"/>
              <a:gd name="connsiteX7535" fmla="*/ 1987040 w 4103409"/>
              <a:gd name="connsiteY7535" fmla="*/ 133034 h 687856"/>
              <a:gd name="connsiteX7536" fmla="*/ 1987003 w 4103409"/>
              <a:gd name="connsiteY7536" fmla="*/ 133034 h 687856"/>
              <a:gd name="connsiteX7537" fmla="*/ 1987040 w 4103409"/>
              <a:gd name="connsiteY7537" fmla="*/ 132782 h 687856"/>
              <a:gd name="connsiteX7538" fmla="*/ 1987003 w 4103409"/>
              <a:gd name="connsiteY7538" fmla="*/ 132782 h 687856"/>
              <a:gd name="connsiteX7539" fmla="*/ 1987040 w 4103409"/>
              <a:gd name="connsiteY7539" fmla="*/ 132530 h 687856"/>
              <a:gd name="connsiteX7540" fmla="*/ 1987003 w 4103409"/>
              <a:gd name="connsiteY7540" fmla="*/ 132530 h 687856"/>
              <a:gd name="connsiteX7541" fmla="*/ 1987040 w 4103409"/>
              <a:gd name="connsiteY7541" fmla="*/ 132279 h 687856"/>
              <a:gd name="connsiteX7542" fmla="*/ 1987003 w 4103409"/>
              <a:gd name="connsiteY7542" fmla="*/ 132279 h 687856"/>
              <a:gd name="connsiteX7543" fmla="*/ 1987040 w 4103409"/>
              <a:gd name="connsiteY7543" fmla="*/ 132027 h 687856"/>
              <a:gd name="connsiteX7544" fmla="*/ 1987003 w 4103409"/>
              <a:gd name="connsiteY7544" fmla="*/ 132027 h 687856"/>
              <a:gd name="connsiteX7545" fmla="*/ 1987040 w 4103409"/>
              <a:gd name="connsiteY7545" fmla="*/ 131776 h 687856"/>
              <a:gd name="connsiteX7546" fmla="*/ 1987003 w 4103409"/>
              <a:gd name="connsiteY7546" fmla="*/ 131776 h 687856"/>
              <a:gd name="connsiteX7547" fmla="*/ 1987040 w 4103409"/>
              <a:gd name="connsiteY7547" fmla="*/ 131524 h 687856"/>
              <a:gd name="connsiteX7548" fmla="*/ 1987003 w 4103409"/>
              <a:gd name="connsiteY7548" fmla="*/ 131524 h 687856"/>
              <a:gd name="connsiteX7549" fmla="*/ 1987040 w 4103409"/>
              <a:gd name="connsiteY7549" fmla="*/ 131273 h 687856"/>
              <a:gd name="connsiteX7550" fmla="*/ 1987003 w 4103409"/>
              <a:gd name="connsiteY7550" fmla="*/ 131273 h 687856"/>
              <a:gd name="connsiteX7551" fmla="*/ 1987040 w 4103409"/>
              <a:gd name="connsiteY7551" fmla="*/ 131021 h 687856"/>
              <a:gd name="connsiteX7552" fmla="*/ 1987003 w 4103409"/>
              <a:gd name="connsiteY7552" fmla="*/ 131021 h 687856"/>
              <a:gd name="connsiteX7553" fmla="*/ 1987040 w 4103409"/>
              <a:gd name="connsiteY7553" fmla="*/ 130770 h 687856"/>
              <a:gd name="connsiteX7554" fmla="*/ 1987003 w 4103409"/>
              <a:gd name="connsiteY7554" fmla="*/ 130770 h 687856"/>
              <a:gd name="connsiteX7555" fmla="*/ 1987040 w 4103409"/>
              <a:gd name="connsiteY7555" fmla="*/ 130518 h 687856"/>
              <a:gd name="connsiteX7556" fmla="*/ 1987003 w 4103409"/>
              <a:gd name="connsiteY7556" fmla="*/ 130518 h 687856"/>
              <a:gd name="connsiteX7557" fmla="*/ 1987040 w 4103409"/>
              <a:gd name="connsiteY7557" fmla="*/ 130267 h 687856"/>
              <a:gd name="connsiteX7558" fmla="*/ 1987003 w 4103409"/>
              <a:gd name="connsiteY7558" fmla="*/ 130267 h 687856"/>
              <a:gd name="connsiteX7559" fmla="*/ 1987040 w 4103409"/>
              <a:gd name="connsiteY7559" fmla="*/ 130015 h 687856"/>
              <a:gd name="connsiteX7560" fmla="*/ 1987003 w 4103409"/>
              <a:gd name="connsiteY7560" fmla="*/ 130015 h 687856"/>
              <a:gd name="connsiteX7561" fmla="*/ 1987040 w 4103409"/>
              <a:gd name="connsiteY7561" fmla="*/ 129764 h 687856"/>
              <a:gd name="connsiteX7562" fmla="*/ 1987003 w 4103409"/>
              <a:gd name="connsiteY7562" fmla="*/ 129764 h 687856"/>
              <a:gd name="connsiteX7563" fmla="*/ 1987040 w 4103409"/>
              <a:gd name="connsiteY7563" fmla="*/ 129512 h 687856"/>
              <a:gd name="connsiteX7564" fmla="*/ 1987003 w 4103409"/>
              <a:gd name="connsiteY7564" fmla="*/ 129512 h 687856"/>
              <a:gd name="connsiteX7565" fmla="*/ 1987040 w 4103409"/>
              <a:gd name="connsiteY7565" fmla="*/ 129261 h 687856"/>
              <a:gd name="connsiteX7566" fmla="*/ 1987003 w 4103409"/>
              <a:gd name="connsiteY7566" fmla="*/ 129261 h 687856"/>
              <a:gd name="connsiteX7567" fmla="*/ 1987040 w 4103409"/>
              <a:gd name="connsiteY7567" fmla="*/ 129009 h 687856"/>
              <a:gd name="connsiteX7568" fmla="*/ 1987003 w 4103409"/>
              <a:gd name="connsiteY7568" fmla="*/ 129009 h 687856"/>
              <a:gd name="connsiteX7569" fmla="*/ 1987040 w 4103409"/>
              <a:gd name="connsiteY7569" fmla="*/ 128757 h 687856"/>
              <a:gd name="connsiteX7570" fmla="*/ 1987003 w 4103409"/>
              <a:gd name="connsiteY7570" fmla="*/ 128757 h 687856"/>
              <a:gd name="connsiteX7571" fmla="*/ 1987040 w 4103409"/>
              <a:gd name="connsiteY7571" fmla="*/ 128506 h 687856"/>
              <a:gd name="connsiteX7572" fmla="*/ 1987003 w 4103409"/>
              <a:gd name="connsiteY7572" fmla="*/ 128506 h 687856"/>
              <a:gd name="connsiteX7573" fmla="*/ 1987040 w 4103409"/>
              <a:gd name="connsiteY7573" fmla="*/ 128254 h 687856"/>
              <a:gd name="connsiteX7574" fmla="*/ 1987003 w 4103409"/>
              <a:gd name="connsiteY7574" fmla="*/ 128254 h 687856"/>
              <a:gd name="connsiteX7575" fmla="*/ 1987040 w 4103409"/>
              <a:gd name="connsiteY7575" fmla="*/ 128003 h 687856"/>
              <a:gd name="connsiteX7576" fmla="*/ 1987003 w 4103409"/>
              <a:gd name="connsiteY7576" fmla="*/ 128003 h 687856"/>
              <a:gd name="connsiteX7577" fmla="*/ 1987040 w 4103409"/>
              <a:gd name="connsiteY7577" fmla="*/ 127751 h 687856"/>
              <a:gd name="connsiteX7578" fmla="*/ 1987003 w 4103409"/>
              <a:gd name="connsiteY7578" fmla="*/ 127751 h 687856"/>
              <a:gd name="connsiteX7579" fmla="*/ 1987040 w 4103409"/>
              <a:gd name="connsiteY7579" fmla="*/ 127500 h 687856"/>
              <a:gd name="connsiteX7580" fmla="*/ 1987003 w 4103409"/>
              <a:gd name="connsiteY7580" fmla="*/ 127500 h 687856"/>
              <a:gd name="connsiteX7581" fmla="*/ 1987040 w 4103409"/>
              <a:gd name="connsiteY7581" fmla="*/ 127248 h 687856"/>
              <a:gd name="connsiteX7582" fmla="*/ 1987003 w 4103409"/>
              <a:gd name="connsiteY7582" fmla="*/ 127248 h 687856"/>
              <a:gd name="connsiteX7583" fmla="*/ 1987040 w 4103409"/>
              <a:gd name="connsiteY7583" fmla="*/ 126996 h 687856"/>
              <a:gd name="connsiteX7584" fmla="*/ 1987003 w 4103409"/>
              <a:gd name="connsiteY7584" fmla="*/ 126996 h 687856"/>
              <a:gd name="connsiteX7585" fmla="*/ 1987040 w 4103409"/>
              <a:gd name="connsiteY7585" fmla="*/ 126745 h 687856"/>
              <a:gd name="connsiteX7586" fmla="*/ 1987003 w 4103409"/>
              <a:gd name="connsiteY7586" fmla="*/ 126745 h 687856"/>
              <a:gd name="connsiteX7587" fmla="*/ 1987040 w 4103409"/>
              <a:gd name="connsiteY7587" fmla="*/ 126493 h 687856"/>
              <a:gd name="connsiteX7588" fmla="*/ 1987003 w 4103409"/>
              <a:gd name="connsiteY7588" fmla="*/ 126493 h 687856"/>
              <a:gd name="connsiteX7589" fmla="*/ 1987040 w 4103409"/>
              <a:gd name="connsiteY7589" fmla="*/ 126242 h 687856"/>
              <a:gd name="connsiteX7590" fmla="*/ 1987003 w 4103409"/>
              <a:gd name="connsiteY7590" fmla="*/ 126242 h 687856"/>
              <a:gd name="connsiteX7591" fmla="*/ 1987040 w 4103409"/>
              <a:gd name="connsiteY7591" fmla="*/ 125990 h 687856"/>
              <a:gd name="connsiteX7592" fmla="*/ 1987003 w 4103409"/>
              <a:gd name="connsiteY7592" fmla="*/ 125990 h 687856"/>
              <a:gd name="connsiteX7593" fmla="*/ 1987040 w 4103409"/>
              <a:gd name="connsiteY7593" fmla="*/ 125739 h 687856"/>
              <a:gd name="connsiteX7594" fmla="*/ 1987003 w 4103409"/>
              <a:gd name="connsiteY7594" fmla="*/ 125739 h 687856"/>
              <a:gd name="connsiteX7595" fmla="*/ 1987040 w 4103409"/>
              <a:gd name="connsiteY7595" fmla="*/ 125487 h 687856"/>
              <a:gd name="connsiteX7596" fmla="*/ 1987003 w 4103409"/>
              <a:gd name="connsiteY7596" fmla="*/ 125487 h 687856"/>
              <a:gd name="connsiteX7597" fmla="*/ 1987040 w 4103409"/>
              <a:gd name="connsiteY7597" fmla="*/ 125236 h 687856"/>
              <a:gd name="connsiteX7598" fmla="*/ 1987003 w 4103409"/>
              <a:gd name="connsiteY7598" fmla="*/ 125236 h 687856"/>
              <a:gd name="connsiteX7599" fmla="*/ 1987040 w 4103409"/>
              <a:gd name="connsiteY7599" fmla="*/ 124984 h 687856"/>
              <a:gd name="connsiteX7600" fmla="*/ 1987003 w 4103409"/>
              <a:gd name="connsiteY7600" fmla="*/ 124984 h 687856"/>
              <a:gd name="connsiteX7601" fmla="*/ 1987040 w 4103409"/>
              <a:gd name="connsiteY7601" fmla="*/ 124733 h 687856"/>
              <a:gd name="connsiteX7602" fmla="*/ 1987003 w 4103409"/>
              <a:gd name="connsiteY7602" fmla="*/ 124733 h 687856"/>
              <a:gd name="connsiteX7603" fmla="*/ 1987040 w 4103409"/>
              <a:gd name="connsiteY7603" fmla="*/ 124481 h 687856"/>
              <a:gd name="connsiteX7604" fmla="*/ 1987003 w 4103409"/>
              <a:gd name="connsiteY7604" fmla="*/ 124481 h 687856"/>
              <a:gd name="connsiteX7605" fmla="*/ 1987040 w 4103409"/>
              <a:gd name="connsiteY7605" fmla="*/ 124230 h 687856"/>
              <a:gd name="connsiteX7606" fmla="*/ 1987003 w 4103409"/>
              <a:gd name="connsiteY7606" fmla="*/ 124230 h 687856"/>
              <a:gd name="connsiteX7607" fmla="*/ 1987040 w 4103409"/>
              <a:gd name="connsiteY7607" fmla="*/ 123978 h 687856"/>
              <a:gd name="connsiteX7608" fmla="*/ 1987002 w 4103409"/>
              <a:gd name="connsiteY7608" fmla="*/ 123978 h 687856"/>
              <a:gd name="connsiteX7609" fmla="*/ 2000360 w 4103409"/>
              <a:gd name="connsiteY7609" fmla="*/ 31725 h 687856"/>
              <a:gd name="connsiteX7610" fmla="*/ 2022485 w 4103409"/>
              <a:gd name="connsiteY7610" fmla="*/ 50092 h 687856"/>
              <a:gd name="connsiteX7611" fmla="*/ 2192381 w 4103409"/>
              <a:gd name="connsiteY7611" fmla="*/ 50092 h 687856"/>
              <a:gd name="connsiteX7612" fmla="*/ 2192945 w 4103409"/>
              <a:gd name="connsiteY7612" fmla="*/ 46304 h 687856"/>
              <a:gd name="connsiteX7613" fmla="*/ 2184033 w 4103409"/>
              <a:gd name="connsiteY7613" fmla="*/ 29141 h 687856"/>
              <a:gd name="connsiteX7614" fmla="*/ 2184164 w 4103409"/>
              <a:gd name="connsiteY7614" fmla="*/ 29141 h 687856"/>
              <a:gd name="connsiteX7615" fmla="*/ 2184033 w 4103409"/>
              <a:gd name="connsiteY7615" fmla="*/ 28889 h 687856"/>
              <a:gd name="connsiteX7616" fmla="*/ 2184164 w 4103409"/>
              <a:gd name="connsiteY7616" fmla="*/ 28889 h 687856"/>
              <a:gd name="connsiteX7617" fmla="*/ 2184033 w 4103409"/>
              <a:gd name="connsiteY7617" fmla="*/ 28638 h 687856"/>
              <a:gd name="connsiteX7618" fmla="*/ 2184164 w 4103409"/>
              <a:gd name="connsiteY7618" fmla="*/ 28638 h 687856"/>
              <a:gd name="connsiteX7619" fmla="*/ 2184033 w 4103409"/>
              <a:gd name="connsiteY7619" fmla="*/ 28386 h 687856"/>
              <a:gd name="connsiteX7620" fmla="*/ 2184164 w 4103409"/>
              <a:gd name="connsiteY7620" fmla="*/ 28386 h 687856"/>
              <a:gd name="connsiteX7621" fmla="*/ 2184033 w 4103409"/>
              <a:gd name="connsiteY7621" fmla="*/ 28135 h 687856"/>
              <a:gd name="connsiteX7622" fmla="*/ 2184164 w 4103409"/>
              <a:gd name="connsiteY7622" fmla="*/ 28135 h 687856"/>
              <a:gd name="connsiteX7623" fmla="*/ 2184033 w 4103409"/>
              <a:gd name="connsiteY7623" fmla="*/ 27883 h 687856"/>
              <a:gd name="connsiteX7624" fmla="*/ 2184164 w 4103409"/>
              <a:gd name="connsiteY7624" fmla="*/ 27883 h 687856"/>
              <a:gd name="connsiteX7625" fmla="*/ 2184033 w 4103409"/>
              <a:gd name="connsiteY7625" fmla="*/ 27632 h 687856"/>
              <a:gd name="connsiteX7626" fmla="*/ 2184164 w 4103409"/>
              <a:gd name="connsiteY7626" fmla="*/ 27632 h 687856"/>
              <a:gd name="connsiteX7627" fmla="*/ 2184033 w 4103409"/>
              <a:gd name="connsiteY7627" fmla="*/ 27380 h 687856"/>
              <a:gd name="connsiteX7628" fmla="*/ 2184164 w 4103409"/>
              <a:gd name="connsiteY7628" fmla="*/ 27380 h 687856"/>
              <a:gd name="connsiteX7629" fmla="*/ 2184033 w 4103409"/>
              <a:gd name="connsiteY7629" fmla="*/ 27129 h 687856"/>
              <a:gd name="connsiteX7630" fmla="*/ 2184164 w 4103409"/>
              <a:gd name="connsiteY7630" fmla="*/ 27129 h 687856"/>
              <a:gd name="connsiteX7631" fmla="*/ 2184033 w 4103409"/>
              <a:gd name="connsiteY7631" fmla="*/ 26877 h 687856"/>
              <a:gd name="connsiteX7632" fmla="*/ 2184164 w 4103409"/>
              <a:gd name="connsiteY7632" fmla="*/ 26877 h 687856"/>
              <a:gd name="connsiteX7633" fmla="*/ 2184033 w 4103409"/>
              <a:gd name="connsiteY7633" fmla="*/ 26626 h 687856"/>
              <a:gd name="connsiteX7634" fmla="*/ 2184164 w 4103409"/>
              <a:gd name="connsiteY7634" fmla="*/ 26626 h 687856"/>
              <a:gd name="connsiteX7635" fmla="*/ 2184033 w 4103409"/>
              <a:gd name="connsiteY7635" fmla="*/ 26374 h 687856"/>
              <a:gd name="connsiteX7636" fmla="*/ 2184164 w 4103409"/>
              <a:gd name="connsiteY7636" fmla="*/ 26374 h 687856"/>
              <a:gd name="connsiteX7637" fmla="*/ 2184033 w 4103409"/>
              <a:gd name="connsiteY7637" fmla="*/ 26123 h 687856"/>
              <a:gd name="connsiteX7638" fmla="*/ 2184164 w 4103409"/>
              <a:gd name="connsiteY7638" fmla="*/ 26123 h 687856"/>
              <a:gd name="connsiteX7639" fmla="*/ 2184033 w 4103409"/>
              <a:gd name="connsiteY7639" fmla="*/ 25871 h 687856"/>
              <a:gd name="connsiteX7640" fmla="*/ 2184164 w 4103409"/>
              <a:gd name="connsiteY7640" fmla="*/ 25871 h 687856"/>
              <a:gd name="connsiteX7641" fmla="*/ 2184033 w 4103409"/>
              <a:gd name="connsiteY7641" fmla="*/ 25619 h 687856"/>
              <a:gd name="connsiteX7642" fmla="*/ 2184164 w 4103409"/>
              <a:gd name="connsiteY7642" fmla="*/ 25619 h 687856"/>
              <a:gd name="connsiteX7643" fmla="*/ 2184033 w 4103409"/>
              <a:gd name="connsiteY7643" fmla="*/ 25368 h 687856"/>
              <a:gd name="connsiteX7644" fmla="*/ 2184164 w 4103409"/>
              <a:gd name="connsiteY7644" fmla="*/ 25368 h 687856"/>
              <a:gd name="connsiteX7645" fmla="*/ 2184033 w 4103409"/>
              <a:gd name="connsiteY7645" fmla="*/ 25116 h 687856"/>
              <a:gd name="connsiteX7646" fmla="*/ 2184164 w 4103409"/>
              <a:gd name="connsiteY7646" fmla="*/ 25116 h 687856"/>
              <a:gd name="connsiteX7647" fmla="*/ 2184033 w 4103409"/>
              <a:gd name="connsiteY7647" fmla="*/ 24865 h 687856"/>
              <a:gd name="connsiteX7648" fmla="*/ 2184164 w 4103409"/>
              <a:gd name="connsiteY7648" fmla="*/ 24865 h 687856"/>
              <a:gd name="connsiteX7649" fmla="*/ 2184033 w 4103409"/>
              <a:gd name="connsiteY7649" fmla="*/ 24613 h 687856"/>
              <a:gd name="connsiteX7650" fmla="*/ 2184164 w 4103409"/>
              <a:gd name="connsiteY7650" fmla="*/ 24613 h 687856"/>
              <a:gd name="connsiteX7651" fmla="*/ 2184033 w 4103409"/>
              <a:gd name="connsiteY7651" fmla="*/ 24362 h 687856"/>
              <a:gd name="connsiteX7652" fmla="*/ 2184164 w 4103409"/>
              <a:gd name="connsiteY7652" fmla="*/ 24362 h 687856"/>
              <a:gd name="connsiteX7653" fmla="*/ 2184033 w 4103409"/>
              <a:gd name="connsiteY7653" fmla="*/ 24110 h 687856"/>
              <a:gd name="connsiteX7654" fmla="*/ 2184164 w 4103409"/>
              <a:gd name="connsiteY7654" fmla="*/ 24110 h 687856"/>
              <a:gd name="connsiteX7655" fmla="*/ 2184033 w 4103409"/>
              <a:gd name="connsiteY7655" fmla="*/ 23859 h 687856"/>
              <a:gd name="connsiteX7656" fmla="*/ 2184164 w 4103409"/>
              <a:gd name="connsiteY7656" fmla="*/ 23859 h 687856"/>
              <a:gd name="connsiteX7657" fmla="*/ 2184033 w 4103409"/>
              <a:gd name="connsiteY7657" fmla="*/ 23607 h 687856"/>
              <a:gd name="connsiteX7658" fmla="*/ 2184164 w 4103409"/>
              <a:gd name="connsiteY7658" fmla="*/ 23607 h 687856"/>
              <a:gd name="connsiteX7659" fmla="*/ 2184033 w 4103409"/>
              <a:gd name="connsiteY7659" fmla="*/ 23355 h 687856"/>
              <a:gd name="connsiteX7660" fmla="*/ 2184164 w 4103409"/>
              <a:gd name="connsiteY7660" fmla="*/ 23355 h 687856"/>
              <a:gd name="connsiteX7661" fmla="*/ 2184033 w 4103409"/>
              <a:gd name="connsiteY7661" fmla="*/ 23104 h 687856"/>
              <a:gd name="connsiteX7662" fmla="*/ 2184164 w 4103409"/>
              <a:gd name="connsiteY7662" fmla="*/ 23104 h 687856"/>
              <a:gd name="connsiteX7663" fmla="*/ 2184033 w 4103409"/>
              <a:gd name="connsiteY7663" fmla="*/ 22852 h 687856"/>
              <a:gd name="connsiteX7664" fmla="*/ 2184164 w 4103409"/>
              <a:gd name="connsiteY7664" fmla="*/ 22852 h 687856"/>
              <a:gd name="connsiteX7665" fmla="*/ 2184033 w 4103409"/>
              <a:gd name="connsiteY7665" fmla="*/ 22601 h 687856"/>
              <a:gd name="connsiteX7666" fmla="*/ 2184164 w 4103409"/>
              <a:gd name="connsiteY7666" fmla="*/ 22601 h 687856"/>
              <a:gd name="connsiteX7667" fmla="*/ 2184033 w 4103409"/>
              <a:gd name="connsiteY7667" fmla="*/ 22349 h 687856"/>
              <a:gd name="connsiteX7668" fmla="*/ 2184164 w 4103409"/>
              <a:gd name="connsiteY7668" fmla="*/ 22349 h 687856"/>
              <a:gd name="connsiteX7669" fmla="*/ 2184033 w 4103409"/>
              <a:gd name="connsiteY7669" fmla="*/ 22098 h 687856"/>
              <a:gd name="connsiteX7670" fmla="*/ 2184164 w 4103409"/>
              <a:gd name="connsiteY7670" fmla="*/ 22098 h 687856"/>
              <a:gd name="connsiteX7671" fmla="*/ 2184033 w 4103409"/>
              <a:gd name="connsiteY7671" fmla="*/ 21846 h 687856"/>
              <a:gd name="connsiteX7672" fmla="*/ 2184164 w 4103409"/>
              <a:gd name="connsiteY7672" fmla="*/ 21846 h 687856"/>
              <a:gd name="connsiteX7673" fmla="*/ 2184033 w 4103409"/>
              <a:gd name="connsiteY7673" fmla="*/ 21595 h 687856"/>
              <a:gd name="connsiteX7674" fmla="*/ 2184164 w 4103409"/>
              <a:gd name="connsiteY7674" fmla="*/ 21595 h 687856"/>
              <a:gd name="connsiteX7675" fmla="*/ 2184033 w 4103409"/>
              <a:gd name="connsiteY7675" fmla="*/ 21343 h 687856"/>
              <a:gd name="connsiteX7676" fmla="*/ 2184164 w 4103409"/>
              <a:gd name="connsiteY7676" fmla="*/ 21343 h 687856"/>
              <a:gd name="connsiteX7677" fmla="*/ 2184033 w 4103409"/>
              <a:gd name="connsiteY7677" fmla="*/ 21092 h 687856"/>
              <a:gd name="connsiteX7678" fmla="*/ 2184164 w 4103409"/>
              <a:gd name="connsiteY7678" fmla="*/ 21092 h 687856"/>
              <a:gd name="connsiteX7679" fmla="*/ 2184033 w 4103409"/>
              <a:gd name="connsiteY7679" fmla="*/ 20840 h 687856"/>
              <a:gd name="connsiteX7680" fmla="*/ 2184164 w 4103409"/>
              <a:gd name="connsiteY7680" fmla="*/ 20840 h 687856"/>
              <a:gd name="connsiteX7681" fmla="*/ 2184033 w 4103409"/>
              <a:gd name="connsiteY7681" fmla="*/ 20589 h 687856"/>
              <a:gd name="connsiteX7682" fmla="*/ 2184164 w 4103409"/>
              <a:gd name="connsiteY7682" fmla="*/ 20589 h 687856"/>
              <a:gd name="connsiteX7683" fmla="*/ 2184033 w 4103409"/>
              <a:gd name="connsiteY7683" fmla="*/ 20337 h 687856"/>
              <a:gd name="connsiteX7684" fmla="*/ 2184164 w 4103409"/>
              <a:gd name="connsiteY7684" fmla="*/ 20337 h 687856"/>
              <a:gd name="connsiteX7685" fmla="*/ 2184033 w 4103409"/>
              <a:gd name="connsiteY7685" fmla="*/ 20086 h 687856"/>
              <a:gd name="connsiteX7686" fmla="*/ 2184164 w 4103409"/>
              <a:gd name="connsiteY7686" fmla="*/ 20086 h 687856"/>
              <a:gd name="connsiteX7687" fmla="*/ 2184033 w 4103409"/>
              <a:gd name="connsiteY7687" fmla="*/ 19834 h 687856"/>
              <a:gd name="connsiteX7688" fmla="*/ 2184164 w 4103409"/>
              <a:gd name="connsiteY7688" fmla="*/ 19834 h 687856"/>
              <a:gd name="connsiteX7689" fmla="*/ 2184033 w 4103409"/>
              <a:gd name="connsiteY7689" fmla="*/ 19582 h 687856"/>
              <a:gd name="connsiteX7690" fmla="*/ 2184164 w 4103409"/>
              <a:gd name="connsiteY7690" fmla="*/ 19582 h 687856"/>
              <a:gd name="connsiteX7691" fmla="*/ 2184033 w 4103409"/>
              <a:gd name="connsiteY7691" fmla="*/ 19331 h 687856"/>
              <a:gd name="connsiteX7692" fmla="*/ 2184164 w 4103409"/>
              <a:gd name="connsiteY7692" fmla="*/ 19331 h 687856"/>
              <a:gd name="connsiteX7693" fmla="*/ 2184033 w 4103409"/>
              <a:gd name="connsiteY7693" fmla="*/ 19079 h 687856"/>
              <a:gd name="connsiteX7694" fmla="*/ 2184164 w 4103409"/>
              <a:gd name="connsiteY7694" fmla="*/ 19079 h 687856"/>
              <a:gd name="connsiteX7695" fmla="*/ 2184033 w 4103409"/>
              <a:gd name="connsiteY7695" fmla="*/ 18828 h 687856"/>
              <a:gd name="connsiteX7696" fmla="*/ 2184164 w 4103409"/>
              <a:gd name="connsiteY7696" fmla="*/ 18828 h 687856"/>
              <a:gd name="connsiteX7697" fmla="*/ 2184033 w 4103409"/>
              <a:gd name="connsiteY7697" fmla="*/ 18576 h 687856"/>
              <a:gd name="connsiteX7698" fmla="*/ 2184164 w 4103409"/>
              <a:gd name="connsiteY7698" fmla="*/ 18576 h 687856"/>
              <a:gd name="connsiteX7699" fmla="*/ 2184033 w 4103409"/>
              <a:gd name="connsiteY7699" fmla="*/ 18325 h 687856"/>
              <a:gd name="connsiteX7700" fmla="*/ 2184164 w 4103409"/>
              <a:gd name="connsiteY7700" fmla="*/ 18325 h 687856"/>
              <a:gd name="connsiteX7701" fmla="*/ 2184033 w 4103409"/>
              <a:gd name="connsiteY7701" fmla="*/ 18073 h 687856"/>
              <a:gd name="connsiteX7702" fmla="*/ 2184164 w 4103409"/>
              <a:gd name="connsiteY7702" fmla="*/ 18073 h 687856"/>
              <a:gd name="connsiteX7703" fmla="*/ 2184033 w 4103409"/>
              <a:gd name="connsiteY7703" fmla="*/ 17822 h 687856"/>
              <a:gd name="connsiteX7704" fmla="*/ 2184164 w 4103409"/>
              <a:gd name="connsiteY7704" fmla="*/ 17822 h 687856"/>
              <a:gd name="connsiteX7705" fmla="*/ 2184033 w 4103409"/>
              <a:gd name="connsiteY7705" fmla="*/ 17570 h 687856"/>
              <a:gd name="connsiteX7706" fmla="*/ 2184164 w 4103409"/>
              <a:gd name="connsiteY7706" fmla="*/ 17570 h 687856"/>
              <a:gd name="connsiteX7707" fmla="*/ 2184033 w 4103409"/>
              <a:gd name="connsiteY7707" fmla="*/ 17318 h 687856"/>
              <a:gd name="connsiteX7708" fmla="*/ 2184164 w 4103409"/>
              <a:gd name="connsiteY7708" fmla="*/ 17318 h 687856"/>
              <a:gd name="connsiteX7709" fmla="*/ 2184033 w 4103409"/>
              <a:gd name="connsiteY7709" fmla="*/ 17067 h 687856"/>
              <a:gd name="connsiteX7710" fmla="*/ 2184164 w 4103409"/>
              <a:gd name="connsiteY7710" fmla="*/ 17067 h 687856"/>
              <a:gd name="connsiteX7711" fmla="*/ 2184033 w 4103409"/>
              <a:gd name="connsiteY7711" fmla="*/ 16815 h 687856"/>
              <a:gd name="connsiteX7712" fmla="*/ 2184164 w 4103409"/>
              <a:gd name="connsiteY7712" fmla="*/ 16815 h 687856"/>
              <a:gd name="connsiteX7713" fmla="*/ 2184033 w 4103409"/>
              <a:gd name="connsiteY7713" fmla="*/ 16564 h 687856"/>
              <a:gd name="connsiteX7714" fmla="*/ 2184164 w 4103409"/>
              <a:gd name="connsiteY7714" fmla="*/ 16564 h 687856"/>
              <a:gd name="connsiteX7715" fmla="*/ 2184033 w 4103409"/>
              <a:gd name="connsiteY7715" fmla="*/ 16312 h 687856"/>
              <a:gd name="connsiteX7716" fmla="*/ 2184164 w 4103409"/>
              <a:gd name="connsiteY7716" fmla="*/ 16312 h 687856"/>
              <a:gd name="connsiteX7717" fmla="*/ 2184033 w 4103409"/>
              <a:gd name="connsiteY7717" fmla="*/ 16061 h 687856"/>
              <a:gd name="connsiteX7718" fmla="*/ 2184164 w 4103409"/>
              <a:gd name="connsiteY7718" fmla="*/ 16061 h 687856"/>
              <a:gd name="connsiteX7719" fmla="*/ 2184033 w 4103409"/>
              <a:gd name="connsiteY7719" fmla="*/ 15809 h 687856"/>
              <a:gd name="connsiteX7720" fmla="*/ 2184164 w 4103409"/>
              <a:gd name="connsiteY7720" fmla="*/ 15809 h 687856"/>
              <a:gd name="connsiteX7721" fmla="*/ 2184033 w 4103409"/>
              <a:gd name="connsiteY7721" fmla="*/ 15558 h 687856"/>
              <a:gd name="connsiteX7722" fmla="*/ 2184164 w 4103409"/>
              <a:gd name="connsiteY7722" fmla="*/ 15558 h 687856"/>
              <a:gd name="connsiteX7723" fmla="*/ 2184033 w 4103409"/>
              <a:gd name="connsiteY7723" fmla="*/ 15306 h 687856"/>
              <a:gd name="connsiteX7724" fmla="*/ 2184164 w 4103409"/>
              <a:gd name="connsiteY7724" fmla="*/ 15306 h 687856"/>
              <a:gd name="connsiteX7725" fmla="*/ 2184033 w 4103409"/>
              <a:gd name="connsiteY7725" fmla="*/ 15055 h 687856"/>
              <a:gd name="connsiteX7726" fmla="*/ 2184164 w 4103409"/>
              <a:gd name="connsiteY7726" fmla="*/ 15055 h 687856"/>
              <a:gd name="connsiteX7727" fmla="*/ 2184033 w 4103409"/>
              <a:gd name="connsiteY7727" fmla="*/ 14803 h 687856"/>
              <a:gd name="connsiteX7728" fmla="*/ 2184164 w 4103409"/>
              <a:gd name="connsiteY7728" fmla="*/ 14803 h 687856"/>
              <a:gd name="connsiteX7729" fmla="*/ 2184033 w 4103409"/>
              <a:gd name="connsiteY7729" fmla="*/ 14552 h 687856"/>
              <a:gd name="connsiteX7730" fmla="*/ 2184164 w 4103409"/>
              <a:gd name="connsiteY7730" fmla="*/ 14552 h 687856"/>
              <a:gd name="connsiteX7731" fmla="*/ 2184033 w 4103409"/>
              <a:gd name="connsiteY7731" fmla="*/ 14300 h 687856"/>
              <a:gd name="connsiteX7732" fmla="*/ 2184164 w 4103409"/>
              <a:gd name="connsiteY7732" fmla="*/ 14300 h 687856"/>
              <a:gd name="connsiteX7733" fmla="*/ 2184033 w 4103409"/>
              <a:gd name="connsiteY7733" fmla="*/ 14049 h 687856"/>
              <a:gd name="connsiteX7734" fmla="*/ 2184164 w 4103409"/>
              <a:gd name="connsiteY7734" fmla="*/ 14049 h 687856"/>
              <a:gd name="connsiteX7735" fmla="*/ 2184033 w 4103409"/>
              <a:gd name="connsiteY7735" fmla="*/ 13797 h 687856"/>
              <a:gd name="connsiteX7736" fmla="*/ 2184164 w 4103409"/>
              <a:gd name="connsiteY7736" fmla="*/ 13797 h 687856"/>
              <a:gd name="connsiteX7737" fmla="*/ 2184033 w 4103409"/>
              <a:gd name="connsiteY7737" fmla="*/ 13545 h 687856"/>
              <a:gd name="connsiteX7738" fmla="*/ 2184164 w 4103409"/>
              <a:gd name="connsiteY7738" fmla="*/ 13545 h 687856"/>
              <a:gd name="connsiteX7739" fmla="*/ 2184033 w 4103409"/>
              <a:gd name="connsiteY7739" fmla="*/ 13294 h 687856"/>
              <a:gd name="connsiteX7740" fmla="*/ 2184164 w 4103409"/>
              <a:gd name="connsiteY7740" fmla="*/ 13294 h 687856"/>
              <a:gd name="connsiteX7741" fmla="*/ 2184033 w 4103409"/>
              <a:gd name="connsiteY7741" fmla="*/ 13042 h 687856"/>
              <a:gd name="connsiteX7742" fmla="*/ 2184164 w 4103409"/>
              <a:gd name="connsiteY7742" fmla="*/ 13042 h 687856"/>
              <a:gd name="connsiteX7743" fmla="*/ 2184033 w 4103409"/>
              <a:gd name="connsiteY7743" fmla="*/ 12791 h 687856"/>
              <a:gd name="connsiteX7744" fmla="*/ 2184164 w 4103409"/>
              <a:gd name="connsiteY7744" fmla="*/ 12791 h 687856"/>
              <a:gd name="connsiteX7745" fmla="*/ 2184033 w 4103409"/>
              <a:gd name="connsiteY7745" fmla="*/ 12539 h 687856"/>
              <a:gd name="connsiteX7746" fmla="*/ 2184164 w 4103409"/>
              <a:gd name="connsiteY7746" fmla="*/ 12539 h 687856"/>
              <a:gd name="connsiteX7747" fmla="*/ 2184033 w 4103409"/>
              <a:gd name="connsiteY7747" fmla="*/ 12288 h 687856"/>
              <a:gd name="connsiteX7748" fmla="*/ 2184164 w 4103409"/>
              <a:gd name="connsiteY7748" fmla="*/ 12288 h 687856"/>
              <a:gd name="connsiteX7749" fmla="*/ 2184033 w 4103409"/>
              <a:gd name="connsiteY7749" fmla="*/ 12036 h 687856"/>
              <a:gd name="connsiteX7750" fmla="*/ 2184164 w 4103409"/>
              <a:gd name="connsiteY7750" fmla="*/ 12036 h 687856"/>
              <a:gd name="connsiteX7751" fmla="*/ 2184033 w 4103409"/>
              <a:gd name="connsiteY7751" fmla="*/ 11784 h 687856"/>
              <a:gd name="connsiteX7752" fmla="*/ 2184164 w 4103409"/>
              <a:gd name="connsiteY7752" fmla="*/ 11784 h 687856"/>
              <a:gd name="connsiteX7753" fmla="*/ 2184033 w 4103409"/>
              <a:gd name="connsiteY7753" fmla="*/ 11533 h 687856"/>
              <a:gd name="connsiteX7754" fmla="*/ 2184164 w 4103409"/>
              <a:gd name="connsiteY7754" fmla="*/ 11533 h 687856"/>
              <a:gd name="connsiteX7755" fmla="*/ 2184033 w 4103409"/>
              <a:gd name="connsiteY7755" fmla="*/ 11281 h 687856"/>
              <a:gd name="connsiteX7756" fmla="*/ 2184164 w 4103409"/>
              <a:gd name="connsiteY7756" fmla="*/ 11281 h 687856"/>
              <a:gd name="connsiteX7757" fmla="*/ 2184033 w 4103409"/>
              <a:gd name="connsiteY7757" fmla="*/ 11030 h 687856"/>
              <a:gd name="connsiteX7758" fmla="*/ 2184164 w 4103409"/>
              <a:gd name="connsiteY7758" fmla="*/ 11030 h 687856"/>
              <a:gd name="connsiteX7759" fmla="*/ 2184033 w 4103409"/>
              <a:gd name="connsiteY7759" fmla="*/ 10778 h 687856"/>
              <a:gd name="connsiteX7760" fmla="*/ 2184164 w 4103409"/>
              <a:gd name="connsiteY7760" fmla="*/ 10778 h 687856"/>
              <a:gd name="connsiteX7761" fmla="*/ 2184033 w 4103409"/>
              <a:gd name="connsiteY7761" fmla="*/ 10527 h 687856"/>
              <a:gd name="connsiteX7762" fmla="*/ 2184164 w 4103409"/>
              <a:gd name="connsiteY7762" fmla="*/ 10527 h 687856"/>
              <a:gd name="connsiteX7763" fmla="*/ 2184033 w 4103409"/>
              <a:gd name="connsiteY7763" fmla="*/ 10275 h 687856"/>
              <a:gd name="connsiteX7764" fmla="*/ 2184164 w 4103409"/>
              <a:gd name="connsiteY7764" fmla="*/ 10275 h 687856"/>
              <a:gd name="connsiteX7765" fmla="*/ 2184033 w 4103409"/>
              <a:gd name="connsiteY7765" fmla="*/ 10024 h 687856"/>
              <a:gd name="connsiteX7766" fmla="*/ 2184164 w 4103409"/>
              <a:gd name="connsiteY7766" fmla="*/ 10024 h 687856"/>
              <a:gd name="connsiteX7767" fmla="*/ 2184033 w 4103409"/>
              <a:gd name="connsiteY7767" fmla="*/ 9772 h 687856"/>
              <a:gd name="connsiteX7768" fmla="*/ 2184164 w 4103409"/>
              <a:gd name="connsiteY7768" fmla="*/ 9772 h 687856"/>
              <a:gd name="connsiteX7769" fmla="*/ 2184033 w 4103409"/>
              <a:gd name="connsiteY7769" fmla="*/ 9521 h 687856"/>
              <a:gd name="connsiteX7770" fmla="*/ 2184164 w 4103409"/>
              <a:gd name="connsiteY7770" fmla="*/ 9521 h 687856"/>
              <a:gd name="connsiteX7771" fmla="*/ 2184033 w 4103409"/>
              <a:gd name="connsiteY7771" fmla="*/ 9269 h 687856"/>
              <a:gd name="connsiteX7772" fmla="*/ 2184164 w 4103409"/>
              <a:gd name="connsiteY7772" fmla="*/ 9269 h 687856"/>
              <a:gd name="connsiteX7773" fmla="*/ 2184033 w 4103409"/>
              <a:gd name="connsiteY7773" fmla="*/ 9018 h 687856"/>
              <a:gd name="connsiteX7774" fmla="*/ 2184163 w 4103409"/>
              <a:gd name="connsiteY7774" fmla="*/ 9018 h 687856"/>
              <a:gd name="connsiteX7775" fmla="*/ 2628185 w 4103409"/>
              <a:gd name="connsiteY7775" fmla="*/ 2505 h 687856"/>
              <a:gd name="connsiteX7776" fmla="*/ 2650309 w 4103409"/>
              <a:gd name="connsiteY7776" fmla="*/ 20873 h 687856"/>
              <a:gd name="connsiteX7777" fmla="*/ 3279388 w 4103409"/>
              <a:gd name="connsiteY7777" fmla="*/ 20873 h 687856"/>
              <a:gd name="connsiteX7778" fmla="*/ 3279352 w 4103409"/>
              <a:gd name="connsiteY7778" fmla="*/ 21125 h 687856"/>
              <a:gd name="connsiteX7779" fmla="*/ 3279388 w 4103409"/>
              <a:gd name="connsiteY7779" fmla="*/ 21125 h 687856"/>
              <a:gd name="connsiteX7780" fmla="*/ 3279352 w 4103409"/>
              <a:gd name="connsiteY7780" fmla="*/ 21376 h 687856"/>
              <a:gd name="connsiteX7781" fmla="*/ 3279388 w 4103409"/>
              <a:gd name="connsiteY7781" fmla="*/ 21376 h 687856"/>
              <a:gd name="connsiteX7782" fmla="*/ 3279352 w 4103409"/>
              <a:gd name="connsiteY7782" fmla="*/ 21628 h 687856"/>
              <a:gd name="connsiteX7783" fmla="*/ 3279388 w 4103409"/>
              <a:gd name="connsiteY7783" fmla="*/ 21628 h 687856"/>
              <a:gd name="connsiteX7784" fmla="*/ 3279352 w 4103409"/>
              <a:gd name="connsiteY7784" fmla="*/ 21879 h 687856"/>
              <a:gd name="connsiteX7785" fmla="*/ 3279388 w 4103409"/>
              <a:gd name="connsiteY7785" fmla="*/ 21879 h 687856"/>
              <a:gd name="connsiteX7786" fmla="*/ 3279352 w 4103409"/>
              <a:gd name="connsiteY7786" fmla="*/ 22131 h 687856"/>
              <a:gd name="connsiteX7787" fmla="*/ 3279388 w 4103409"/>
              <a:gd name="connsiteY7787" fmla="*/ 22131 h 687856"/>
              <a:gd name="connsiteX7788" fmla="*/ 3279352 w 4103409"/>
              <a:gd name="connsiteY7788" fmla="*/ 22382 h 687856"/>
              <a:gd name="connsiteX7789" fmla="*/ 3279388 w 4103409"/>
              <a:gd name="connsiteY7789" fmla="*/ 22382 h 687856"/>
              <a:gd name="connsiteX7790" fmla="*/ 3279352 w 4103409"/>
              <a:gd name="connsiteY7790" fmla="*/ 22634 h 687856"/>
              <a:gd name="connsiteX7791" fmla="*/ 3279388 w 4103409"/>
              <a:gd name="connsiteY7791" fmla="*/ 22634 h 687856"/>
              <a:gd name="connsiteX7792" fmla="*/ 3279352 w 4103409"/>
              <a:gd name="connsiteY7792" fmla="*/ 22885 h 687856"/>
              <a:gd name="connsiteX7793" fmla="*/ 3279388 w 4103409"/>
              <a:gd name="connsiteY7793" fmla="*/ 22885 h 687856"/>
              <a:gd name="connsiteX7794" fmla="*/ 3279352 w 4103409"/>
              <a:gd name="connsiteY7794" fmla="*/ 23137 h 687856"/>
              <a:gd name="connsiteX7795" fmla="*/ 3279388 w 4103409"/>
              <a:gd name="connsiteY7795" fmla="*/ 23137 h 687856"/>
              <a:gd name="connsiteX7796" fmla="*/ 3279352 w 4103409"/>
              <a:gd name="connsiteY7796" fmla="*/ 23388 h 687856"/>
              <a:gd name="connsiteX7797" fmla="*/ 3279388 w 4103409"/>
              <a:gd name="connsiteY7797" fmla="*/ 23388 h 687856"/>
              <a:gd name="connsiteX7798" fmla="*/ 3279352 w 4103409"/>
              <a:gd name="connsiteY7798" fmla="*/ 23640 h 687856"/>
              <a:gd name="connsiteX7799" fmla="*/ 3279388 w 4103409"/>
              <a:gd name="connsiteY7799" fmla="*/ 23640 h 687856"/>
              <a:gd name="connsiteX7800" fmla="*/ 3279352 w 4103409"/>
              <a:gd name="connsiteY7800" fmla="*/ 23891 h 687856"/>
              <a:gd name="connsiteX7801" fmla="*/ 3279388 w 4103409"/>
              <a:gd name="connsiteY7801" fmla="*/ 23891 h 687856"/>
              <a:gd name="connsiteX7802" fmla="*/ 3279352 w 4103409"/>
              <a:gd name="connsiteY7802" fmla="*/ 24143 h 687856"/>
              <a:gd name="connsiteX7803" fmla="*/ 3279388 w 4103409"/>
              <a:gd name="connsiteY7803" fmla="*/ 24143 h 687856"/>
              <a:gd name="connsiteX7804" fmla="*/ 3279352 w 4103409"/>
              <a:gd name="connsiteY7804" fmla="*/ 24395 h 687856"/>
              <a:gd name="connsiteX7805" fmla="*/ 3279388 w 4103409"/>
              <a:gd name="connsiteY7805" fmla="*/ 24395 h 687856"/>
              <a:gd name="connsiteX7806" fmla="*/ 3279352 w 4103409"/>
              <a:gd name="connsiteY7806" fmla="*/ 24646 h 687856"/>
              <a:gd name="connsiteX7807" fmla="*/ 3279388 w 4103409"/>
              <a:gd name="connsiteY7807" fmla="*/ 24646 h 687856"/>
              <a:gd name="connsiteX7808" fmla="*/ 3279352 w 4103409"/>
              <a:gd name="connsiteY7808" fmla="*/ 24898 h 687856"/>
              <a:gd name="connsiteX7809" fmla="*/ 3279388 w 4103409"/>
              <a:gd name="connsiteY7809" fmla="*/ 24898 h 687856"/>
              <a:gd name="connsiteX7810" fmla="*/ 3279352 w 4103409"/>
              <a:gd name="connsiteY7810" fmla="*/ 25149 h 687856"/>
              <a:gd name="connsiteX7811" fmla="*/ 3279388 w 4103409"/>
              <a:gd name="connsiteY7811" fmla="*/ 25149 h 687856"/>
              <a:gd name="connsiteX7812" fmla="*/ 3279352 w 4103409"/>
              <a:gd name="connsiteY7812" fmla="*/ 25401 h 687856"/>
              <a:gd name="connsiteX7813" fmla="*/ 3279388 w 4103409"/>
              <a:gd name="connsiteY7813" fmla="*/ 25401 h 687856"/>
              <a:gd name="connsiteX7814" fmla="*/ 3279352 w 4103409"/>
              <a:gd name="connsiteY7814" fmla="*/ 25652 h 687856"/>
              <a:gd name="connsiteX7815" fmla="*/ 3279388 w 4103409"/>
              <a:gd name="connsiteY7815" fmla="*/ 25652 h 687856"/>
              <a:gd name="connsiteX7816" fmla="*/ 3279352 w 4103409"/>
              <a:gd name="connsiteY7816" fmla="*/ 25904 h 687856"/>
              <a:gd name="connsiteX7817" fmla="*/ 3279388 w 4103409"/>
              <a:gd name="connsiteY7817" fmla="*/ 25904 h 687856"/>
              <a:gd name="connsiteX7818" fmla="*/ 3279352 w 4103409"/>
              <a:gd name="connsiteY7818" fmla="*/ 26156 h 687856"/>
              <a:gd name="connsiteX7819" fmla="*/ 3279388 w 4103409"/>
              <a:gd name="connsiteY7819" fmla="*/ 26156 h 687856"/>
              <a:gd name="connsiteX7820" fmla="*/ 3279352 w 4103409"/>
              <a:gd name="connsiteY7820" fmla="*/ 26407 h 687856"/>
              <a:gd name="connsiteX7821" fmla="*/ 3279388 w 4103409"/>
              <a:gd name="connsiteY7821" fmla="*/ 26407 h 687856"/>
              <a:gd name="connsiteX7822" fmla="*/ 3279352 w 4103409"/>
              <a:gd name="connsiteY7822" fmla="*/ 26659 h 687856"/>
              <a:gd name="connsiteX7823" fmla="*/ 3279388 w 4103409"/>
              <a:gd name="connsiteY7823" fmla="*/ 26659 h 687856"/>
              <a:gd name="connsiteX7824" fmla="*/ 3279352 w 4103409"/>
              <a:gd name="connsiteY7824" fmla="*/ 26910 h 687856"/>
              <a:gd name="connsiteX7825" fmla="*/ 3279388 w 4103409"/>
              <a:gd name="connsiteY7825" fmla="*/ 26910 h 687856"/>
              <a:gd name="connsiteX7826" fmla="*/ 3279352 w 4103409"/>
              <a:gd name="connsiteY7826" fmla="*/ 27162 h 687856"/>
              <a:gd name="connsiteX7827" fmla="*/ 3279388 w 4103409"/>
              <a:gd name="connsiteY7827" fmla="*/ 27162 h 687856"/>
              <a:gd name="connsiteX7828" fmla="*/ 3279352 w 4103409"/>
              <a:gd name="connsiteY7828" fmla="*/ 27413 h 687856"/>
              <a:gd name="connsiteX7829" fmla="*/ 3279388 w 4103409"/>
              <a:gd name="connsiteY7829" fmla="*/ 27413 h 687856"/>
              <a:gd name="connsiteX7830" fmla="*/ 3279352 w 4103409"/>
              <a:gd name="connsiteY7830" fmla="*/ 27665 h 687856"/>
              <a:gd name="connsiteX7831" fmla="*/ 3279388 w 4103409"/>
              <a:gd name="connsiteY7831" fmla="*/ 27665 h 687856"/>
              <a:gd name="connsiteX7832" fmla="*/ 3279352 w 4103409"/>
              <a:gd name="connsiteY7832" fmla="*/ 27916 h 687856"/>
              <a:gd name="connsiteX7833" fmla="*/ 3279388 w 4103409"/>
              <a:gd name="connsiteY7833" fmla="*/ 27916 h 687856"/>
              <a:gd name="connsiteX7834" fmla="*/ 3279352 w 4103409"/>
              <a:gd name="connsiteY7834" fmla="*/ 28168 h 687856"/>
              <a:gd name="connsiteX7835" fmla="*/ 3279388 w 4103409"/>
              <a:gd name="connsiteY7835" fmla="*/ 28168 h 687856"/>
              <a:gd name="connsiteX7836" fmla="*/ 3279352 w 4103409"/>
              <a:gd name="connsiteY7836" fmla="*/ 28419 h 687856"/>
              <a:gd name="connsiteX7837" fmla="*/ 3279388 w 4103409"/>
              <a:gd name="connsiteY7837" fmla="*/ 28419 h 687856"/>
              <a:gd name="connsiteX7838" fmla="*/ 3279352 w 4103409"/>
              <a:gd name="connsiteY7838" fmla="*/ 28671 h 687856"/>
              <a:gd name="connsiteX7839" fmla="*/ 3279388 w 4103409"/>
              <a:gd name="connsiteY7839" fmla="*/ 28671 h 687856"/>
              <a:gd name="connsiteX7840" fmla="*/ 3279352 w 4103409"/>
              <a:gd name="connsiteY7840" fmla="*/ 28922 h 687856"/>
              <a:gd name="connsiteX7841" fmla="*/ 3279388 w 4103409"/>
              <a:gd name="connsiteY7841" fmla="*/ 28922 h 687856"/>
              <a:gd name="connsiteX7842" fmla="*/ 3279352 w 4103409"/>
              <a:gd name="connsiteY7842" fmla="*/ 29174 h 687856"/>
              <a:gd name="connsiteX7843" fmla="*/ 3279388 w 4103409"/>
              <a:gd name="connsiteY7843" fmla="*/ 29174 h 687856"/>
              <a:gd name="connsiteX7844" fmla="*/ 3279352 w 4103409"/>
              <a:gd name="connsiteY7844" fmla="*/ 29425 h 687856"/>
              <a:gd name="connsiteX7845" fmla="*/ 3279388 w 4103409"/>
              <a:gd name="connsiteY7845" fmla="*/ 29425 h 687856"/>
              <a:gd name="connsiteX7846" fmla="*/ 3279352 w 4103409"/>
              <a:gd name="connsiteY7846" fmla="*/ 29677 h 687856"/>
              <a:gd name="connsiteX7847" fmla="*/ 3279388 w 4103409"/>
              <a:gd name="connsiteY7847" fmla="*/ 29677 h 687856"/>
              <a:gd name="connsiteX7848" fmla="*/ 3279352 w 4103409"/>
              <a:gd name="connsiteY7848" fmla="*/ 29929 h 687856"/>
              <a:gd name="connsiteX7849" fmla="*/ 3279388 w 4103409"/>
              <a:gd name="connsiteY7849" fmla="*/ 29929 h 687856"/>
              <a:gd name="connsiteX7850" fmla="*/ 3279352 w 4103409"/>
              <a:gd name="connsiteY7850" fmla="*/ 30180 h 687856"/>
              <a:gd name="connsiteX7851" fmla="*/ 3279388 w 4103409"/>
              <a:gd name="connsiteY7851" fmla="*/ 30180 h 687856"/>
              <a:gd name="connsiteX7852" fmla="*/ 3279352 w 4103409"/>
              <a:gd name="connsiteY7852" fmla="*/ 30432 h 687856"/>
              <a:gd name="connsiteX7853" fmla="*/ 3279388 w 4103409"/>
              <a:gd name="connsiteY7853" fmla="*/ 30432 h 687856"/>
              <a:gd name="connsiteX7854" fmla="*/ 3279352 w 4103409"/>
              <a:gd name="connsiteY7854" fmla="*/ 30683 h 687856"/>
              <a:gd name="connsiteX7855" fmla="*/ 3279388 w 4103409"/>
              <a:gd name="connsiteY7855" fmla="*/ 30683 h 687856"/>
              <a:gd name="connsiteX7856" fmla="*/ 3279352 w 4103409"/>
              <a:gd name="connsiteY7856" fmla="*/ 30935 h 687856"/>
              <a:gd name="connsiteX7857" fmla="*/ 3279388 w 4103409"/>
              <a:gd name="connsiteY7857" fmla="*/ 30935 h 687856"/>
              <a:gd name="connsiteX7858" fmla="*/ 3279352 w 4103409"/>
              <a:gd name="connsiteY7858" fmla="*/ 31186 h 687856"/>
              <a:gd name="connsiteX7859" fmla="*/ 3279388 w 4103409"/>
              <a:gd name="connsiteY7859" fmla="*/ 31186 h 687856"/>
              <a:gd name="connsiteX7860" fmla="*/ 3279352 w 4103409"/>
              <a:gd name="connsiteY7860" fmla="*/ 31438 h 687856"/>
              <a:gd name="connsiteX7861" fmla="*/ 3279388 w 4103409"/>
              <a:gd name="connsiteY7861" fmla="*/ 31438 h 687856"/>
              <a:gd name="connsiteX7862" fmla="*/ 3279352 w 4103409"/>
              <a:gd name="connsiteY7862" fmla="*/ 31689 h 687856"/>
              <a:gd name="connsiteX7863" fmla="*/ 3279388 w 4103409"/>
              <a:gd name="connsiteY7863" fmla="*/ 31689 h 687856"/>
              <a:gd name="connsiteX7864" fmla="*/ 3279352 w 4103409"/>
              <a:gd name="connsiteY7864" fmla="*/ 31941 h 687856"/>
              <a:gd name="connsiteX7865" fmla="*/ 3279388 w 4103409"/>
              <a:gd name="connsiteY7865" fmla="*/ 31941 h 687856"/>
              <a:gd name="connsiteX7866" fmla="*/ 3279352 w 4103409"/>
              <a:gd name="connsiteY7866" fmla="*/ 32193 h 687856"/>
              <a:gd name="connsiteX7867" fmla="*/ 3279388 w 4103409"/>
              <a:gd name="connsiteY7867" fmla="*/ 32193 h 687856"/>
              <a:gd name="connsiteX7868" fmla="*/ 3279352 w 4103409"/>
              <a:gd name="connsiteY7868" fmla="*/ 32444 h 687856"/>
              <a:gd name="connsiteX7869" fmla="*/ 3279388 w 4103409"/>
              <a:gd name="connsiteY7869" fmla="*/ 32444 h 687856"/>
              <a:gd name="connsiteX7870" fmla="*/ 3279352 w 4103409"/>
              <a:gd name="connsiteY7870" fmla="*/ 32696 h 687856"/>
              <a:gd name="connsiteX7871" fmla="*/ 3279388 w 4103409"/>
              <a:gd name="connsiteY7871" fmla="*/ 32696 h 687856"/>
              <a:gd name="connsiteX7872" fmla="*/ 3279352 w 4103409"/>
              <a:gd name="connsiteY7872" fmla="*/ 32947 h 687856"/>
              <a:gd name="connsiteX7873" fmla="*/ 3279388 w 4103409"/>
              <a:gd name="connsiteY7873" fmla="*/ 32947 h 687856"/>
              <a:gd name="connsiteX7874" fmla="*/ 3279352 w 4103409"/>
              <a:gd name="connsiteY7874" fmla="*/ 33199 h 687856"/>
              <a:gd name="connsiteX7875" fmla="*/ 3279388 w 4103409"/>
              <a:gd name="connsiteY7875" fmla="*/ 33199 h 687856"/>
              <a:gd name="connsiteX7876" fmla="*/ 3279352 w 4103409"/>
              <a:gd name="connsiteY7876" fmla="*/ 33450 h 687856"/>
              <a:gd name="connsiteX7877" fmla="*/ 3279388 w 4103409"/>
              <a:gd name="connsiteY7877" fmla="*/ 33450 h 687856"/>
              <a:gd name="connsiteX7878" fmla="*/ 3279352 w 4103409"/>
              <a:gd name="connsiteY7878" fmla="*/ 33702 h 687856"/>
              <a:gd name="connsiteX7879" fmla="*/ 3279388 w 4103409"/>
              <a:gd name="connsiteY7879" fmla="*/ 33702 h 687856"/>
              <a:gd name="connsiteX7880" fmla="*/ 3279352 w 4103409"/>
              <a:gd name="connsiteY7880" fmla="*/ 33953 h 687856"/>
              <a:gd name="connsiteX7881" fmla="*/ 3279388 w 4103409"/>
              <a:gd name="connsiteY7881" fmla="*/ 33953 h 687856"/>
              <a:gd name="connsiteX7882" fmla="*/ 3279352 w 4103409"/>
              <a:gd name="connsiteY7882" fmla="*/ 34205 h 687856"/>
              <a:gd name="connsiteX7883" fmla="*/ 3279388 w 4103409"/>
              <a:gd name="connsiteY7883" fmla="*/ 34205 h 687856"/>
              <a:gd name="connsiteX7884" fmla="*/ 3279352 w 4103409"/>
              <a:gd name="connsiteY7884" fmla="*/ 34456 h 687856"/>
              <a:gd name="connsiteX7885" fmla="*/ 3279388 w 4103409"/>
              <a:gd name="connsiteY7885" fmla="*/ 34456 h 687856"/>
              <a:gd name="connsiteX7886" fmla="*/ 3279352 w 4103409"/>
              <a:gd name="connsiteY7886" fmla="*/ 34708 h 687856"/>
              <a:gd name="connsiteX7887" fmla="*/ 3279388 w 4103409"/>
              <a:gd name="connsiteY7887" fmla="*/ 34708 h 687856"/>
              <a:gd name="connsiteX7888" fmla="*/ 3279352 w 4103409"/>
              <a:gd name="connsiteY7888" fmla="*/ 34959 h 687856"/>
              <a:gd name="connsiteX7889" fmla="*/ 3279388 w 4103409"/>
              <a:gd name="connsiteY7889" fmla="*/ 34959 h 687856"/>
              <a:gd name="connsiteX7890" fmla="*/ 3279352 w 4103409"/>
              <a:gd name="connsiteY7890" fmla="*/ 35211 h 687856"/>
              <a:gd name="connsiteX7891" fmla="*/ 3279388 w 4103409"/>
              <a:gd name="connsiteY7891" fmla="*/ 35211 h 687856"/>
              <a:gd name="connsiteX7892" fmla="*/ 3279352 w 4103409"/>
              <a:gd name="connsiteY7892" fmla="*/ 35462 h 687856"/>
              <a:gd name="connsiteX7893" fmla="*/ 3279388 w 4103409"/>
              <a:gd name="connsiteY7893" fmla="*/ 35462 h 687856"/>
              <a:gd name="connsiteX7894" fmla="*/ 3279352 w 4103409"/>
              <a:gd name="connsiteY7894" fmla="*/ 35714 h 687856"/>
              <a:gd name="connsiteX7895" fmla="*/ 3279388 w 4103409"/>
              <a:gd name="connsiteY7895" fmla="*/ 35714 h 687856"/>
              <a:gd name="connsiteX7896" fmla="*/ 3279352 w 4103409"/>
              <a:gd name="connsiteY7896" fmla="*/ 35966 h 687856"/>
              <a:gd name="connsiteX7897" fmla="*/ 3279388 w 4103409"/>
              <a:gd name="connsiteY7897" fmla="*/ 35966 h 687856"/>
              <a:gd name="connsiteX7898" fmla="*/ 3279352 w 4103409"/>
              <a:gd name="connsiteY7898" fmla="*/ 36217 h 687856"/>
              <a:gd name="connsiteX7899" fmla="*/ 3279388 w 4103409"/>
              <a:gd name="connsiteY7899" fmla="*/ 36217 h 687856"/>
              <a:gd name="connsiteX7900" fmla="*/ 3279352 w 4103409"/>
              <a:gd name="connsiteY7900" fmla="*/ 36469 h 687856"/>
              <a:gd name="connsiteX7901" fmla="*/ 3279388 w 4103409"/>
              <a:gd name="connsiteY7901" fmla="*/ 36469 h 687856"/>
              <a:gd name="connsiteX7902" fmla="*/ 3279352 w 4103409"/>
              <a:gd name="connsiteY7902" fmla="*/ 36720 h 687856"/>
              <a:gd name="connsiteX7903" fmla="*/ 3279388 w 4103409"/>
              <a:gd name="connsiteY7903" fmla="*/ 36720 h 687856"/>
              <a:gd name="connsiteX7904" fmla="*/ 3279352 w 4103409"/>
              <a:gd name="connsiteY7904" fmla="*/ 36972 h 687856"/>
              <a:gd name="connsiteX7905" fmla="*/ 3279388 w 4103409"/>
              <a:gd name="connsiteY7905" fmla="*/ 36972 h 687856"/>
              <a:gd name="connsiteX7906" fmla="*/ 3279352 w 4103409"/>
              <a:gd name="connsiteY7906" fmla="*/ 37223 h 687856"/>
              <a:gd name="connsiteX7907" fmla="*/ 3279388 w 4103409"/>
              <a:gd name="connsiteY7907" fmla="*/ 37223 h 687856"/>
              <a:gd name="connsiteX7908" fmla="*/ 3279352 w 4103409"/>
              <a:gd name="connsiteY7908" fmla="*/ 37475 h 687856"/>
              <a:gd name="connsiteX7909" fmla="*/ 3279388 w 4103409"/>
              <a:gd name="connsiteY7909" fmla="*/ 37475 h 687856"/>
              <a:gd name="connsiteX7910" fmla="*/ 3279352 w 4103409"/>
              <a:gd name="connsiteY7910" fmla="*/ 37726 h 687856"/>
              <a:gd name="connsiteX7911" fmla="*/ 3279388 w 4103409"/>
              <a:gd name="connsiteY7911" fmla="*/ 37726 h 687856"/>
              <a:gd name="connsiteX7912" fmla="*/ 3279352 w 4103409"/>
              <a:gd name="connsiteY7912" fmla="*/ 37978 h 687856"/>
              <a:gd name="connsiteX7913" fmla="*/ 3279388 w 4103409"/>
              <a:gd name="connsiteY7913" fmla="*/ 37978 h 687856"/>
              <a:gd name="connsiteX7914" fmla="*/ 3279352 w 4103409"/>
              <a:gd name="connsiteY7914" fmla="*/ 38230 h 687856"/>
              <a:gd name="connsiteX7915" fmla="*/ 3279388 w 4103409"/>
              <a:gd name="connsiteY7915" fmla="*/ 38230 h 687856"/>
              <a:gd name="connsiteX7916" fmla="*/ 3279352 w 4103409"/>
              <a:gd name="connsiteY7916" fmla="*/ 38481 h 687856"/>
              <a:gd name="connsiteX7917" fmla="*/ 3279388 w 4103409"/>
              <a:gd name="connsiteY7917" fmla="*/ 38481 h 687856"/>
              <a:gd name="connsiteX7918" fmla="*/ 3279352 w 4103409"/>
              <a:gd name="connsiteY7918" fmla="*/ 38733 h 687856"/>
              <a:gd name="connsiteX7919" fmla="*/ 3279388 w 4103409"/>
              <a:gd name="connsiteY7919" fmla="*/ 38733 h 687856"/>
              <a:gd name="connsiteX7920" fmla="*/ 3279352 w 4103409"/>
              <a:gd name="connsiteY7920" fmla="*/ 38984 h 687856"/>
              <a:gd name="connsiteX7921" fmla="*/ 3279388 w 4103409"/>
              <a:gd name="connsiteY7921" fmla="*/ 38984 h 687856"/>
              <a:gd name="connsiteX7922" fmla="*/ 3279352 w 4103409"/>
              <a:gd name="connsiteY7922" fmla="*/ 39236 h 687856"/>
              <a:gd name="connsiteX7923" fmla="*/ 3279388 w 4103409"/>
              <a:gd name="connsiteY7923" fmla="*/ 39236 h 687856"/>
              <a:gd name="connsiteX7924" fmla="*/ 3279352 w 4103409"/>
              <a:gd name="connsiteY7924" fmla="*/ 39487 h 687856"/>
              <a:gd name="connsiteX7925" fmla="*/ 3279388 w 4103409"/>
              <a:gd name="connsiteY7925" fmla="*/ 39487 h 687856"/>
              <a:gd name="connsiteX7926" fmla="*/ 3279352 w 4103409"/>
              <a:gd name="connsiteY7926" fmla="*/ 39739 h 687856"/>
              <a:gd name="connsiteX7927" fmla="*/ 3279388 w 4103409"/>
              <a:gd name="connsiteY7927" fmla="*/ 39739 h 687856"/>
              <a:gd name="connsiteX7928" fmla="*/ 3279352 w 4103409"/>
              <a:gd name="connsiteY7928" fmla="*/ 39990 h 687856"/>
              <a:gd name="connsiteX7929" fmla="*/ 3279388 w 4103409"/>
              <a:gd name="connsiteY7929" fmla="*/ 39990 h 687856"/>
              <a:gd name="connsiteX7930" fmla="*/ 3279352 w 4103409"/>
              <a:gd name="connsiteY7930" fmla="*/ 40242 h 687856"/>
              <a:gd name="connsiteX7931" fmla="*/ 3279388 w 4103409"/>
              <a:gd name="connsiteY7931" fmla="*/ 40242 h 687856"/>
              <a:gd name="connsiteX7932" fmla="*/ 3279352 w 4103409"/>
              <a:gd name="connsiteY7932" fmla="*/ 40493 h 687856"/>
              <a:gd name="connsiteX7933" fmla="*/ 3279388 w 4103409"/>
              <a:gd name="connsiteY7933" fmla="*/ 40493 h 687856"/>
              <a:gd name="connsiteX7934" fmla="*/ 3279352 w 4103409"/>
              <a:gd name="connsiteY7934" fmla="*/ 40745 h 687856"/>
              <a:gd name="connsiteX7935" fmla="*/ 3279388 w 4103409"/>
              <a:gd name="connsiteY7935" fmla="*/ 40745 h 687856"/>
              <a:gd name="connsiteX7936" fmla="*/ 3279352 w 4103409"/>
              <a:gd name="connsiteY7936" fmla="*/ 40996 h 687856"/>
              <a:gd name="connsiteX7937" fmla="*/ 3279388 w 4103409"/>
              <a:gd name="connsiteY7937" fmla="*/ 40996 h 687856"/>
              <a:gd name="connsiteX7938" fmla="*/ 3279352 w 4103409"/>
              <a:gd name="connsiteY7938" fmla="*/ 41248 h 687856"/>
              <a:gd name="connsiteX7939" fmla="*/ 3279388 w 4103409"/>
              <a:gd name="connsiteY7939" fmla="*/ 41248 h 687856"/>
              <a:gd name="connsiteX7940" fmla="*/ 3265613 w 4103409"/>
              <a:gd name="connsiteY7940" fmla="*/ 137675 h 687856"/>
              <a:gd name="connsiteX7941" fmla="*/ 3255177 w 4103409"/>
              <a:gd name="connsiteY7941" fmla="*/ 120978 h 687856"/>
              <a:gd name="connsiteX7942" fmla="*/ 3239732 w 4103409"/>
              <a:gd name="connsiteY7942" fmla="*/ 117221 h 687856"/>
              <a:gd name="connsiteX7943" fmla="*/ 2988852 w 4103409"/>
              <a:gd name="connsiteY7943" fmla="*/ 117221 h 687856"/>
              <a:gd name="connsiteX7944" fmla="*/ 2954236 w 4103409"/>
              <a:gd name="connsiteY7944" fmla="*/ 356075 h 687856"/>
              <a:gd name="connsiteX7945" fmla="*/ 3043954 w 4103409"/>
              <a:gd name="connsiteY7945" fmla="*/ 356075 h 687856"/>
              <a:gd name="connsiteX7946" fmla="*/ 3096133 w 4103409"/>
              <a:gd name="connsiteY7946" fmla="*/ 190352 h 687856"/>
              <a:gd name="connsiteX7947" fmla="*/ 3219277 w 4103409"/>
              <a:gd name="connsiteY7947" fmla="*/ 190352 h 687856"/>
              <a:gd name="connsiteX7948" fmla="*/ 3219077 w 4103409"/>
              <a:gd name="connsiteY7948" fmla="*/ 190604 h 687856"/>
              <a:gd name="connsiteX7949" fmla="*/ 3219277 w 4103409"/>
              <a:gd name="connsiteY7949" fmla="*/ 190604 h 687856"/>
              <a:gd name="connsiteX7950" fmla="*/ 3219078 w 4103409"/>
              <a:gd name="connsiteY7950" fmla="*/ 190855 h 687856"/>
              <a:gd name="connsiteX7951" fmla="*/ 3219277 w 4103409"/>
              <a:gd name="connsiteY7951" fmla="*/ 190855 h 687856"/>
              <a:gd name="connsiteX7952" fmla="*/ 3219077 w 4103409"/>
              <a:gd name="connsiteY7952" fmla="*/ 191107 h 687856"/>
              <a:gd name="connsiteX7953" fmla="*/ 3219277 w 4103409"/>
              <a:gd name="connsiteY7953" fmla="*/ 191107 h 687856"/>
              <a:gd name="connsiteX7954" fmla="*/ 3219078 w 4103409"/>
              <a:gd name="connsiteY7954" fmla="*/ 191358 h 687856"/>
              <a:gd name="connsiteX7955" fmla="*/ 3219277 w 4103409"/>
              <a:gd name="connsiteY7955" fmla="*/ 191358 h 687856"/>
              <a:gd name="connsiteX7956" fmla="*/ 3219077 w 4103409"/>
              <a:gd name="connsiteY7956" fmla="*/ 191610 h 687856"/>
              <a:gd name="connsiteX7957" fmla="*/ 3219277 w 4103409"/>
              <a:gd name="connsiteY7957" fmla="*/ 191610 h 687856"/>
              <a:gd name="connsiteX7958" fmla="*/ 3219078 w 4103409"/>
              <a:gd name="connsiteY7958" fmla="*/ 191861 h 687856"/>
              <a:gd name="connsiteX7959" fmla="*/ 3219277 w 4103409"/>
              <a:gd name="connsiteY7959" fmla="*/ 191861 h 687856"/>
              <a:gd name="connsiteX7960" fmla="*/ 3219077 w 4103409"/>
              <a:gd name="connsiteY7960" fmla="*/ 192113 h 687856"/>
              <a:gd name="connsiteX7961" fmla="*/ 3219277 w 4103409"/>
              <a:gd name="connsiteY7961" fmla="*/ 192113 h 687856"/>
              <a:gd name="connsiteX7962" fmla="*/ 3219078 w 4103409"/>
              <a:gd name="connsiteY7962" fmla="*/ 192364 h 687856"/>
              <a:gd name="connsiteX7963" fmla="*/ 3219277 w 4103409"/>
              <a:gd name="connsiteY7963" fmla="*/ 192364 h 687856"/>
              <a:gd name="connsiteX7964" fmla="*/ 3219077 w 4103409"/>
              <a:gd name="connsiteY7964" fmla="*/ 192616 h 687856"/>
              <a:gd name="connsiteX7965" fmla="*/ 3219277 w 4103409"/>
              <a:gd name="connsiteY7965" fmla="*/ 192616 h 687856"/>
              <a:gd name="connsiteX7966" fmla="*/ 3219078 w 4103409"/>
              <a:gd name="connsiteY7966" fmla="*/ 192867 h 687856"/>
              <a:gd name="connsiteX7967" fmla="*/ 3219277 w 4103409"/>
              <a:gd name="connsiteY7967" fmla="*/ 192867 h 687856"/>
              <a:gd name="connsiteX7968" fmla="*/ 3219077 w 4103409"/>
              <a:gd name="connsiteY7968" fmla="*/ 193119 h 687856"/>
              <a:gd name="connsiteX7969" fmla="*/ 3219277 w 4103409"/>
              <a:gd name="connsiteY7969" fmla="*/ 193119 h 687856"/>
              <a:gd name="connsiteX7970" fmla="*/ 3219078 w 4103409"/>
              <a:gd name="connsiteY7970" fmla="*/ 193370 h 687856"/>
              <a:gd name="connsiteX7971" fmla="*/ 3219277 w 4103409"/>
              <a:gd name="connsiteY7971" fmla="*/ 193370 h 687856"/>
              <a:gd name="connsiteX7972" fmla="*/ 3219077 w 4103409"/>
              <a:gd name="connsiteY7972" fmla="*/ 193622 h 687856"/>
              <a:gd name="connsiteX7973" fmla="*/ 3219277 w 4103409"/>
              <a:gd name="connsiteY7973" fmla="*/ 193622 h 687856"/>
              <a:gd name="connsiteX7974" fmla="*/ 3219077 w 4103409"/>
              <a:gd name="connsiteY7974" fmla="*/ 193874 h 687856"/>
              <a:gd name="connsiteX7975" fmla="*/ 3219277 w 4103409"/>
              <a:gd name="connsiteY7975" fmla="*/ 193874 h 687856"/>
              <a:gd name="connsiteX7976" fmla="*/ 3219078 w 4103409"/>
              <a:gd name="connsiteY7976" fmla="*/ 194125 h 687856"/>
              <a:gd name="connsiteX7977" fmla="*/ 3219277 w 4103409"/>
              <a:gd name="connsiteY7977" fmla="*/ 194125 h 687856"/>
              <a:gd name="connsiteX7978" fmla="*/ 3219077 w 4103409"/>
              <a:gd name="connsiteY7978" fmla="*/ 194377 h 687856"/>
              <a:gd name="connsiteX7979" fmla="*/ 3219277 w 4103409"/>
              <a:gd name="connsiteY7979" fmla="*/ 194377 h 687856"/>
              <a:gd name="connsiteX7980" fmla="*/ 3219078 w 4103409"/>
              <a:gd name="connsiteY7980" fmla="*/ 194628 h 687856"/>
              <a:gd name="connsiteX7981" fmla="*/ 3219277 w 4103409"/>
              <a:gd name="connsiteY7981" fmla="*/ 194628 h 687856"/>
              <a:gd name="connsiteX7982" fmla="*/ 3219077 w 4103409"/>
              <a:gd name="connsiteY7982" fmla="*/ 194880 h 687856"/>
              <a:gd name="connsiteX7983" fmla="*/ 3219277 w 4103409"/>
              <a:gd name="connsiteY7983" fmla="*/ 194880 h 687856"/>
              <a:gd name="connsiteX7984" fmla="*/ 3219078 w 4103409"/>
              <a:gd name="connsiteY7984" fmla="*/ 195131 h 687856"/>
              <a:gd name="connsiteX7985" fmla="*/ 3219277 w 4103409"/>
              <a:gd name="connsiteY7985" fmla="*/ 195131 h 687856"/>
              <a:gd name="connsiteX7986" fmla="*/ 3219077 w 4103409"/>
              <a:gd name="connsiteY7986" fmla="*/ 195383 h 687856"/>
              <a:gd name="connsiteX7987" fmla="*/ 3219277 w 4103409"/>
              <a:gd name="connsiteY7987" fmla="*/ 195383 h 687856"/>
              <a:gd name="connsiteX7988" fmla="*/ 3219077 w 4103409"/>
              <a:gd name="connsiteY7988" fmla="*/ 195635 h 687856"/>
              <a:gd name="connsiteX7989" fmla="*/ 3219277 w 4103409"/>
              <a:gd name="connsiteY7989" fmla="*/ 195635 h 687856"/>
              <a:gd name="connsiteX7990" fmla="*/ 3219078 w 4103409"/>
              <a:gd name="connsiteY7990" fmla="*/ 195886 h 687856"/>
              <a:gd name="connsiteX7991" fmla="*/ 3219277 w 4103409"/>
              <a:gd name="connsiteY7991" fmla="*/ 195886 h 687856"/>
              <a:gd name="connsiteX7992" fmla="*/ 3219077 w 4103409"/>
              <a:gd name="connsiteY7992" fmla="*/ 196138 h 687856"/>
              <a:gd name="connsiteX7993" fmla="*/ 3219277 w 4103409"/>
              <a:gd name="connsiteY7993" fmla="*/ 196138 h 687856"/>
              <a:gd name="connsiteX7994" fmla="*/ 3219078 w 4103409"/>
              <a:gd name="connsiteY7994" fmla="*/ 196389 h 687856"/>
              <a:gd name="connsiteX7995" fmla="*/ 3219277 w 4103409"/>
              <a:gd name="connsiteY7995" fmla="*/ 196389 h 687856"/>
              <a:gd name="connsiteX7996" fmla="*/ 3219077 w 4103409"/>
              <a:gd name="connsiteY7996" fmla="*/ 196641 h 687856"/>
              <a:gd name="connsiteX7997" fmla="*/ 3219277 w 4103409"/>
              <a:gd name="connsiteY7997" fmla="*/ 196641 h 687856"/>
              <a:gd name="connsiteX7998" fmla="*/ 3219078 w 4103409"/>
              <a:gd name="connsiteY7998" fmla="*/ 196892 h 687856"/>
              <a:gd name="connsiteX7999" fmla="*/ 3219277 w 4103409"/>
              <a:gd name="connsiteY7999" fmla="*/ 196892 h 687856"/>
              <a:gd name="connsiteX8000" fmla="*/ 3219077 w 4103409"/>
              <a:gd name="connsiteY8000" fmla="*/ 197144 h 687856"/>
              <a:gd name="connsiteX8001" fmla="*/ 3219277 w 4103409"/>
              <a:gd name="connsiteY8001" fmla="*/ 197144 h 687856"/>
              <a:gd name="connsiteX8002" fmla="*/ 3219078 w 4103409"/>
              <a:gd name="connsiteY8002" fmla="*/ 197395 h 687856"/>
              <a:gd name="connsiteX8003" fmla="*/ 3219277 w 4103409"/>
              <a:gd name="connsiteY8003" fmla="*/ 197395 h 687856"/>
              <a:gd name="connsiteX8004" fmla="*/ 3219077 w 4103409"/>
              <a:gd name="connsiteY8004" fmla="*/ 197647 h 687856"/>
              <a:gd name="connsiteX8005" fmla="*/ 3219277 w 4103409"/>
              <a:gd name="connsiteY8005" fmla="*/ 197647 h 687856"/>
              <a:gd name="connsiteX8006" fmla="*/ 3219078 w 4103409"/>
              <a:gd name="connsiteY8006" fmla="*/ 197898 h 687856"/>
              <a:gd name="connsiteX8007" fmla="*/ 3219277 w 4103409"/>
              <a:gd name="connsiteY8007" fmla="*/ 197898 h 687856"/>
              <a:gd name="connsiteX8008" fmla="*/ 3219077 w 4103409"/>
              <a:gd name="connsiteY8008" fmla="*/ 198150 h 687856"/>
              <a:gd name="connsiteX8009" fmla="*/ 3219277 w 4103409"/>
              <a:gd name="connsiteY8009" fmla="*/ 198150 h 687856"/>
              <a:gd name="connsiteX8010" fmla="*/ 3219078 w 4103409"/>
              <a:gd name="connsiteY8010" fmla="*/ 198401 h 687856"/>
              <a:gd name="connsiteX8011" fmla="*/ 3219277 w 4103409"/>
              <a:gd name="connsiteY8011" fmla="*/ 198401 h 687856"/>
              <a:gd name="connsiteX8012" fmla="*/ 3219077 w 4103409"/>
              <a:gd name="connsiteY8012" fmla="*/ 198653 h 687856"/>
              <a:gd name="connsiteX8013" fmla="*/ 3219277 w 4103409"/>
              <a:gd name="connsiteY8013" fmla="*/ 198653 h 687856"/>
              <a:gd name="connsiteX8014" fmla="*/ 3219078 w 4103409"/>
              <a:gd name="connsiteY8014" fmla="*/ 198904 h 687856"/>
              <a:gd name="connsiteX8015" fmla="*/ 3219277 w 4103409"/>
              <a:gd name="connsiteY8015" fmla="*/ 198904 h 687856"/>
              <a:gd name="connsiteX8016" fmla="*/ 3219077 w 4103409"/>
              <a:gd name="connsiteY8016" fmla="*/ 199156 h 687856"/>
              <a:gd name="connsiteX8017" fmla="*/ 3219277 w 4103409"/>
              <a:gd name="connsiteY8017" fmla="*/ 199156 h 687856"/>
              <a:gd name="connsiteX8018" fmla="*/ 3219077 w 4103409"/>
              <a:gd name="connsiteY8018" fmla="*/ 199408 h 687856"/>
              <a:gd name="connsiteX8019" fmla="*/ 3219277 w 4103409"/>
              <a:gd name="connsiteY8019" fmla="*/ 199408 h 687856"/>
              <a:gd name="connsiteX8020" fmla="*/ 3219078 w 4103409"/>
              <a:gd name="connsiteY8020" fmla="*/ 199659 h 687856"/>
              <a:gd name="connsiteX8021" fmla="*/ 3219277 w 4103409"/>
              <a:gd name="connsiteY8021" fmla="*/ 199659 h 687856"/>
              <a:gd name="connsiteX8022" fmla="*/ 3219077 w 4103409"/>
              <a:gd name="connsiteY8022" fmla="*/ 199911 h 687856"/>
              <a:gd name="connsiteX8023" fmla="*/ 3219277 w 4103409"/>
              <a:gd name="connsiteY8023" fmla="*/ 199911 h 687856"/>
              <a:gd name="connsiteX8024" fmla="*/ 3219078 w 4103409"/>
              <a:gd name="connsiteY8024" fmla="*/ 200162 h 687856"/>
              <a:gd name="connsiteX8025" fmla="*/ 3219277 w 4103409"/>
              <a:gd name="connsiteY8025" fmla="*/ 200162 h 687856"/>
              <a:gd name="connsiteX8026" fmla="*/ 3219077 w 4103409"/>
              <a:gd name="connsiteY8026" fmla="*/ 200414 h 687856"/>
              <a:gd name="connsiteX8027" fmla="*/ 3219277 w 4103409"/>
              <a:gd name="connsiteY8027" fmla="*/ 200414 h 687856"/>
              <a:gd name="connsiteX8028" fmla="*/ 3219078 w 4103409"/>
              <a:gd name="connsiteY8028" fmla="*/ 200665 h 687856"/>
              <a:gd name="connsiteX8029" fmla="*/ 3219277 w 4103409"/>
              <a:gd name="connsiteY8029" fmla="*/ 200665 h 687856"/>
              <a:gd name="connsiteX8030" fmla="*/ 3219077 w 4103409"/>
              <a:gd name="connsiteY8030" fmla="*/ 200917 h 687856"/>
              <a:gd name="connsiteX8031" fmla="*/ 3219277 w 4103409"/>
              <a:gd name="connsiteY8031" fmla="*/ 200917 h 687856"/>
              <a:gd name="connsiteX8032" fmla="*/ 3219078 w 4103409"/>
              <a:gd name="connsiteY8032" fmla="*/ 201168 h 687856"/>
              <a:gd name="connsiteX8033" fmla="*/ 3219277 w 4103409"/>
              <a:gd name="connsiteY8033" fmla="*/ 201168 h 687856"/>
              <a:gd name="connsiteX8034" fmla="*/ 3219077 w 4103409"/>
              <a:gd name="connsiteY8034" fmla="*/ 201420 h 687856"/>
              <a:gd name="connsiteX8035" fmla="*/ 3219277 w 4103409"/>
              <a:gd name="connsiteY8035" fmla="*/ 201420 h 687856"/>
              <a:gd name="connsiteX8036" fmla="*/ 3219077 w 4103409"/>
              <a:gd name="connsiteY8036" fmla="*/ 201672 h 687856"/>
              <a:gd name="connsiteX8037" fmla="*/ 3219277 w 4103409"/>
              <a:gd name="connsiteY8037" fmla="*/ 201672 h 687856"/>
              <a:gd name="connsiteX8038" fmla="*/ 3219078 w 4103409"/>
              <a:gd name="connsiteY8038" fmla="*/ 201923 h 687856"/>
              <a:gd name="connsiteX8039" fmla="*/ 3219277 w 4103409"/>
              <a:gd name="connsiteY8039" fmla="*/ 201923 h 687856"/>
              <a:gd name="connsiteX8040" fmla="*/ 3219077 w 4103409"/>
              <a:gd name="connsiteY8040" fmla="*/ 202175 h 687856"/>
              <a:gd name="connsiteX8041" fmla="*/ 3219277 w 4103409"/>
              <a:gd name="connsiteY8041" fmla="*/ 202175 h 687856"/>
              <a:gd name="connsiteX8042" fmla="*/ 3219078 w 4103409"/>
              <a:gd name="connsiteY8042" fmla="*/ 202426 h 687856"/>
              <a:gd name="connsiteX8043" fmla="*/ 3219277 w 4103409"/>
              <a:gd name="connsiteY8043" fmla="*/ 202426 h 687856"/>
              <a:gd name="connsiteX8044" fmla="*/ 3219077 w 4103409"/>
              <a:gd name="connsiteY8044" fmla="*/ 202678 h 687856"/>
              <a:gd name="connsiteX8045" fmla="*/ 3219277 w 4103409"/>
              <a:gd name="connsiteY8045" fmla="*/ 202678 h 687856"/>
              <a:gd name="connsiteX8046" fmla="*/ 3219078 w 4103409"/>
              <a:gd name="connsiteY8046" fmla="*/ 202929 h 687856"/>
              <a:gd name="connsiteX8047" fmla="*/ 3219277 w 4103409"/>
              <a:gd name="connsiteY8047" fmla="*/ 202929 h 687856"/>
              <a:gd name="connsiteX8048" fmla="*/ 3219077 w 4103409"/>
              <a:gd name="connsiteY8048" fmla="*/ 203181 h 687856"/>
              <a:gd name="connsiteX8049" fmla="*/ 3219277 w 4103409"/>
              <a:gd name="connsiteY8049" fmla="*/ 203181 h 687856"/>
              <a:gd name="connsiteX8050" fmla="*/ 3219078 w 4103409"/>
              <a:gd name="connsiteY8050" fmla="*/ 203432 h 687856"/>
              <a:gd name="connsiteX8051" fmla="*/ 3219277 w 4103409"/>
              <a:gd name="connsiteY8051" fmla="*/ 203432 h 687856"/>
              <a:gd name="connsiteX8052" fmla="*/ 3219077 w 4103409"/>
              <a:gd name="connsiteY8052" fmla="*/ 203684 h 687856"/>
              <a:gd name="connsiteX8053" fmla="*/ 3219277 w 4103409"/>
              <a:gd name="connsiteY8053" fmla="*/ 203684 h 687856"/>
              <a:gd name="connsiteX8054" fmla="*/ 3219078 w 4103409"/>
              <a:gd name="connsiteY8054" fmla="*/ 203935 h 687856"/>
              <a:gd name="connsiteX8055" fmla="*/ 3219277 w 4103409"/>
              <a:gd name="connsiteY8055" fmla="*/ 203935 h 687856"/>
              <a:gd name="connsiteX8056" fmla="*/ 3219077 w 4103409"/>
              <a:gd name="connsiteY8056" fmla="*/ 204187 h 687856"/>
              <a:gd name="connsiteX8057" fmla="*/ 3219277 w 4103409"/>
              <a:gd name="connsiteY8057" fmla="*/ 204187 h 687856"/>
              <a:gd name="connsiteX8058" fmla="*/ 3219078 w 4103409"/>
              <a:gd name="connsiteY8058" fmla="*/ 204438 h 687856"/>
              <a:gd name="connsiteX8059" fmla="*/ 3219277 w 4103409"/>
              <a:gd name="connsiteY8059" fmla="*/ 204438 h 687856"/>
              <a:gd name="connsiteX8060" fmla="*/ 3219077 w 4103409"/>
              <a:gd name="connsiteY8060" fmla="*/ 204690 h 687856"/>
              <a:gd name="connsiteX8061" fmla="*/ 3219277 w 4103409"/>
              <a:gd name="connsiteY8061" fmla="*/ 204690 h 687856"/>
              <a:gd name="connsiteX8062" fmla="*/ 3219078 w 4103409"/>
              <a:gd name="connsiteY8062" fmla="*/ 204941 h 687856"/>
              <a:gd name="connsiteX8063" fmla="*/ 3219277 w 4103409"/>
              <a:gd name="connsiteY8063" fmla="*/ 204941 h 687856"/>
              <a:gd name="connsiteX8064" fmla="*/ 3219077 w 4103409"/>
              <a:gd name="connsiteY8064" fmla="*/ 205193 h 687856"/>
              <a:gd name="connsiteX8065" fmla="*/ 3219277 w 4103409"/>
              <a:gd name="connsiteY8065" fmla="*/ 205193 h 687856"/>
              <a:gd name="connsiteX8066" fmla="*/ 3219077 w 4103409"/>
              <a:gd name="connsiteY8066" fmla="*/ 205445 h 687856"/>
              <a:gd name="connsiteX8067" fmla="*/ 3219277 w 4103409"/>
              <a:gd name="connsiteY8067" fmla="*/ 205445 h 687856"/>
              <a:gd name="connsiteX8068" fmla="*/ 3219078 w 4103409"/>
              <a:gd name="connsiteY8068" fmla="*/ 205696 h 687856"/>
              <a:gd name="connsiteX8069" fmla="*/ 3219277 w 4103409"/>
              <a:gd name="connsiteY8069" fmla="*/ 205696 h 687856"/>
              <a:gd name="connsiteX8070" fmla="*/ 3219077 w 4103409"/>
              <a:gd name="connsiteY8070" fmla="*/ 205948 h 687856"/>
              <a:gd name="connsiteX8071" fmla="*/ 3219277 w 4103409"/>
              <a:gd name="connsiteY8071" fmla="*/ 205948 h 687856"/>
              <a:gd name="connsiteX8072" fmla="*/ 3219078 w 4103409"/>
              <a:gd name="connsiteY8072" fmla="*/ 206199 h 687856"/>
              <a:gd name="connsiteX8073" fmla="*/ 3219277 w 4103409"/>
              <a:gd name="connsiteY8073" fmla="*/ 206199 h 687856"/>
              <a:gd name="connsiteX8074" fmla="*/ 3219077 w 4103409"/>
              <a:gd name="connsiteY8074" fmla="*/ 206451 h 687856"/>
              <a:gd name="connsiteX8075" fmla="*/ 3219277 w 4103409"/>
              <a:gd name="connsiteY8075" fmla="*/ 206451 h 687856"/>
              <a:gd name="connsiteX8076" fmla="*/ 3219078 w 4103409"/>
              <a:gd name="connsiteY8076" fmla="*/ 206702 h 687856"/>
              <a:gd name="connsiteX8077" fmla="*/ 3219277 w 4103409"/>
              <a:gd name="connsiteY8077" fmla="*/ 206702 h 687856"/>
              <a:gd name="connsiteX8078" fmla="*/ 3219077 w 4103409"/>
              <a:gd name="connsiteY8078" fmla="*/ 206954 h 687856"/>
              <a:gd name="connsiteX8079" fmla="*/ 3219277 w 4103409"/>
              <a:gd name="connsiteY8079" fmla="*/ 206954 h 687856"/>
              <a:gd name="connsiteX8080" fmla="*/ 3219078 w 4103409"/>
              <a:gd name="connsiteY8080" fmla="*/ 207205 h 687856"/>
              <a:gd name="connsiteX8081" fmla="*/ 3219277 w 4103409"/>
              <a:gd name="connsiteY8081" fmla="*/ 207205 h 687856"/>
              <a:gd name="connsiteX8082" fmla="*/ 3219077 w 4103409"/>
              <a:gd name="connsiteY8082" fmla="*/ 207457 h 687856"/>
              <a:gd name="connsiteX8083" fmla="*/ 3219277 w 4103409"/>
              <a:gd name="connsiteY8083" fmla="*/ 207457 h 687856"/>
              <a:gd name="connsiteX8084" fmla="*/ 3219077 w 4103409"/>
              <a:gd name="connsiteY8084" fmla="*/ 207709 h 687856"/>
              <a:gd name="connsiteX8085" fmla="*/ 3219277 w 4103409"/>
              <a:gd name="connsiteY8085" fmla="*/ 207709 h 687856"/>
              <a:gd name="connsiteX8086" fmla="*/ 3219078 w 4103409"/>
              <a:gd name="connsiteY8086" fmla="*/ 207960 h 687856"/>
              <a:gd name="connsiteX8087" fmla="*/ 3219277 w 4103409"/>
              <a:gd name="connsiteY8087" fmla="*/ 207960 h 687856"/>
              <a:gd name="connsiteX8088" fmla="*/ 3219077 w 4103409"/>
              <a:gd name="connsiteY8088" fmla="*/ 208212 h 687856"/>
              <a:gd name="connsiteX8089" fmla="*/ 3219277 w 4103409"/>
              <a:gd name="connsiteY8089" fmla="*/ 208212 h 687856"/>
              <a:gd name="connsiteX8090" fmla="*/ 3219078 w 4103409"/>
              <a:gd name="connsiteY8090" fmla="*/ 208463 h 687856"/>
              <a:gd name="connsiteX8091" fmla="*/ 3219277 w 4103409"/>
              <a:gd name="connsiteY8091" fmla="*/ 208463 h 687856"/>
              <a:gd name="connsiteX8092" fmla="*/ 3219077 w 4103409"/>
              <a:gd name="connsiteY8092" fmla="*/ 208715 h 687856"/>
              <a:gd name="connsiteX8093" fmla="*/ 3219277 w 4103409"/>
              <a:gd name="connsiteY8093" fmla="*/ 208715 h 687856"/>
              <a:gd name="connsiteX8094" fmla="*/ 3219078 w 4103409"/>
              <a:gd name="connsiteY8094" fmla="*/ 208966 h 687856"/>
              <a:gd name="connsiteX8095" fmla="*/ 3219277 w 4103409"/>
              <a:gd name="connsiteY8095" fmla="*/ 208966 h 687856"/>
              <a:gd name="connsiteX8096" fmla="*/ 3219077 w 4103409"/>
              <a:gd name="connsiteY8096" fmla="*/ 209218 h 687856"/>
              <a:gd name="connsiteX8097" fmla="*/ 3219277 w 4103409"/>
              <a:gd name="connsiteY8097" fmla="*/ 209218 h 687856"/>
              <a:gd name="connsiteX8098" fmla="*/ 3219078 w 4103409"/>
              <a:gd name="connsiteY8098" fmla="*/ 209469 h 687856"/>
              <a:gd name="connsiteX8099" fmla="*/ 3219277 w 4103409"/>
              <a:gd name="connsiteY8099" fmla="*/ 209469 h 687856"/>
              <a:gd name="connsiteX8100" fmla="*/ 3219077 w 4103409"/>
              <a:gd name="connsiteY8100" fmla="*/ 209721 h 687856"/>
              <a:gd name="connsiteX8101" fmla="*/ 3219277 w 4103409"/>
              <a:gd name="connsiteY8101" fmla="*/ 209721 h 687856"/>
              <a:gd name="connsiteX8102" fmla="*/ 3219078 w 4103409"/>
              <a:gd name="connsiteY8102" fmla="*/ 209972 h 687856"/>
              <a:gd name="connsiteX8103" fmla="*/ 3219277 w 4103409"/>
              <a:gd name="connsiteY8103" fmla="*/ 209972 h 687856"/>
              <a:gd name="connsiteX8104" fmla="*/ 3219077 w 4103409"/>
              <a:gd name="connsiteY8104" fmla="*/ 210224 h 687856"/>
              <a:gd name="connsiteX8105" fmla="*/ 3219277 w 4103409"/>
              <a:gd name="connsiteY8105" fmla="*/ 210224 h 687856"/>
              <a:gd name="connsiteX8106" fmla="*/ 3219078 w 4103409"/>
              <a:gd name="connsiteY8106" fmla="*/ 210475 h 687856"/>
              <a:gd name="connsiteX8107" fmla="*/ 3219277 w 4103409"/>
              <a:gd name="connsiteY8107" fmla="*/ 210475 h 687856"/>
              <a:gd name="connsiteX8108" fmla="*/ 3219077 w 4103409"/>
              <a:gd name="connsiteY8108" fmla="*/ 210727 h 687856"/>
              <a:gd name="connsiteX8109" fmla="*/ 3219277 w 4103409"/>
              <a:gd name="connsiteY8109" fmla="*/ 210727 h 687856"/>
              <a:gd name="connsiteX8110" fmla="*/ 3195066 w 4103409"/>
              <a:gd name="connsiteY8110" fmla="*/ 241200 h 687856"/>
              <a:gd name="connsiteX8111" fmla="*/ 3154625 w 4103409"/>
              <a:gd name="connsiteY8111" fmla="*/ 356492 h 687856"/>
              <a:gd name="connsiteX8112" fmla="*/ 3275214 w 4103409"/>
              <a:gd name="connsiteY8112" fmla="*/ 356492 h 687856"/>
              <a:gd name="connsiteX8113" fmla="*/ 3275177 w 4103409"/>
              <a:gd name="connsiteY8113" fmla="*/ 356744 h 687856"/>
              <a:gd name="connsiteX8114" fmla="*/ 3275214 w 4103409"/>
              <a:gd name="connsiteY8114" fmla="*/ 356744 h 687856"/>
              <a:gd name="connsiteX8115" fmla="*/ 3275177 w 4103409"/>
              <a:gd name="connsiteY8115" fmla="*/ 356995 h 687856"/>
              <a:gd name="connsiteX8116" fmla="*/ 3275214 w 4103409"/>
              <a:gd name="connsiteY8116" fmla="*/ 356995 h 687856"/>
              <a:gd name="connsiteX8117" fmla="*/ 3275177 w 4103409"/>
              <a:gd name="connsiteY8117" fmla="*/ 357247 h 687856"/>
              <a:gd name="connsiteX8118" fmla="*/ 3275214 w 4103409"/>
              <a:gd name="connsiteY8118" fmla="*/ 357247 h 687856"/>
              <a:gd name="connsiteX8119" fmla="*/ 3275177 w 4103409"/>
              <a:gd name="connsiteY8119" fmla="*/ 357498 h 687856"/>
              <a:gd name="connsiteX8120" fmla="*/ 3275214 w 4103409"/>
              <a:gd name="connsiteY8120" fmla="*/ 357498 h 687856"/>
              <a:gd name="connsiteX8121" fmla="*/ 3275177 w 4103409"/>
              <a:gd name="connsiteY8121" fmla="*/ 357750 h 687856"/>
              <a:gd name="connsiteX8122" fmla="*/ 3275214 w 4103409"/>
              <a:gd name="connsiteY8122" fmla="*/ 357750 h 687856"/>
              <a:gd name="connsiteX8123" fmla="*/ 3275177 w 4103409"/>
              <a:gd name="connsiteY8123" fmla="*/ 358001 h 687856"/>
              <a:gd name="connsiteX8124" fmla="*/ 3275214 w 4103409"/>
              <a:gd name="connsiteY8124" fmla="*/ 358001 h 687856"/>
              <a:gd name="connsiteX8125" fmla="*/ 3275177 w 4103409"/>
              <a:gd name="connsiteY8125" fmla="*/ 358253 h 687856"/>
              <a:gd name="connsiteX8126" fmla="*/ 3275214 w 4103409"/>
              <a:gd name="connsiteY8126" fmla="*/ 358253 h 687856"/>
              <a:gd name="connsiteX8127" fmla="*/ 3275177 w 4103409"/>
              <a:gd name="connsiteY8127" fmla="*/ 358504 h 687856"/>
              <a:gd name="connsiteX8128" fmla="*/ 3275214 w 4103409"/>
              <a:gd name="connsiteY8128" fmla="*/ 358504 h 687856"/>
              <a:gd name="connsiteX8129" fmla="*/ 3275177 w 4103409"/>
              <a:gd name="connsiteY8129" fmla="*/ 358756 h 687856"/>
              <a:gd name="connsiteX8130" fmla="*/ 3275214 w 4103409"/>
              <a:gd name="connsiteY8130" fmla="*/ 358756 h 687856"/>
              <a:gd name="connsiteX8131" fmla="*/ 3275177 w 4103409"/>
              <a:gd name="connsiteY8131" fmla="*/ 359007 h 687856"/>
              <a:gd name="connsiteX8132" fmla="*/ 3275214 w 4103409"/>
              <a:gd name="connsiteY8132" fmla="*/ 359007 h 687856"/>
              <a:gd name="connsiteX8133" fmla="*/ 3275177 w 4103409"/>
              <a:gd name="connsiteY8133" fmla="*/ 359259 h 687856"/>
              <a:gd name="connsiteX8134" fmla="*/ 3275214 w 4103409"/>
              <a:gd name="connsiteY8134" fmla="*/ 359259 h 687856"/>
              <a:gd name="connsiteX8135" fmla="*/ 3275177 w 4103409"/>
              <a:gd name="connsiteY8135" fmla="*/ 359510 h 687856"/>
              <a:gd name="connsiteX8136" fmla="*/ 3275214 w 4103409"/>
              <a:gd name="connsiteY8136" fmla="*/ 359510 h 687856"/>
              <a:gd name="connsiteX8137" fmla="*/ 3275177 w 4103409"/>
              <a:gd name="connsiteY8137" fmla="*/ 359762 h 687856"/>
              <a:gd name="connsiteX8138" fmla="*/ 3275214 w 4103409"/>
              <a:gd name="connsiteY8138" fmla="*/ 359762 h 687856"/>
              <a:gd name="connsiteX8139" fmla="*/ 3275177 w 4103409"/>
              <a:gd name="connsiteY8139" fmla="*/ 360014 h 687856"/>
              <a:gd name="connsiteX8140" fmla="*/ 3275214 w 4103409"/>
              <a:gd name="connsiteY8140" fmla="*/ 360014 h 687856"/>
              <a:gd name="connsiteX8141" fmla="*/ 3275177 w 4103409"/>
              <a:gd name="connsiteY8141" fmla="*/ 360265 h 687856"/>
              <a:gd name="connsiteX8142" fmla="*/ 3275214 w 4103409"/>
              <a:gd name="connsiteY8142" fmla="*/ 360265 h 687856"/>
              <a:gd name="connsiteX8143" fmla="*/ 3275177 w 4103409"/>
              <a:gd name="connsiteY8143" fmla="*/ 360517 h 687856"/>
              <a:gd name="connsiteX8144" fmla="*/ 3275214 w 4103409"/>
              <a:gd name="connsiteY8144" fmla="*/ 360517 h 687856"/>
              <a:gd name="connsiteX8145" fmla="*/ 3275177 w 4103409"/>
              <a:gd name="connsiteY8145" fmla="*/ 360768 h 687856"/>
              <a:gd name="connsiteX8146" fmla="*/ 3275214 w 4103409"/>
              <a:gd name="connsiteY8146" fmla="*/ 360768 h 687856"/>
              <a:gd name="connsiteX8147" fmla="*/ 3275177 w 4103409"/>
              <a:gd name="connsiteY8147" fmla="*/ 361020 h 687856"/>
              <a:gd name="connsiteX8148" fmla="*/ 3275214 w 4103409"/>
              <a:gd name="connsiteY8148" fmla="*/ 361020 h 687856"/>
              <a:gd name="connsiteX8149" fmla="*/ 3275177 w 4103409"/>
              <a:gd name="connsiteY8149" fmla="*/ 361271 h 687856"/>
              <a:gd name="connsiteX8150" fmla="*/ 3275214 w 4103409"/>
              <a:gd name="connsiteY8150" fmla="*/ 361271 h 687856"/>
              <a:gd name="connsiteX8151" fmla="*/ 3275177 w 4103409"/>
              <a:gd name="connsiteY8151" fmla="*/ 361523 h 687856"/>
              <a:gd name="connsiteX8152" fmla="*/ 3275214 w 4103409"/>
              <a:gd name="connsiteY8152" fmla="*/ 361523 h 687856"/>
              <a:gd name="connsiteX8153" fmla="*/ 3275177 w 4103409"/>
              <a:gd name="connsiteY8153" fmla="*/ 361775 h 687856"/>
              <a:gd name="connsiteX8154" fmla="*/ 3275214 w 4103409"/>
              <a:gd name="connsiteY8154" fmla="*/ 361775 h 687856"/>
              <a:gd name="connsiteX8155" fmla="*/ 3275177 w 4103409"/>
              <a:gd name="connsiteY8155" fmla="*/ 362026 h 687856"/>
              <a:gd name="connsiteX8156" fmla="*/ 3275214 w 4103409"/>
              <a:gd name="connsiteY8156" fmla="*/ 362026 h 687856"/>
              <a:gd name="connsiteX8157" fmla="*/ 3275177 w 4103409"/>
              <a:gd name="connsiteY8157" fmla="*/ 362278 h 687856"/>
              <a:gd name="connsiteX8158" fmla="*/ 3275214 w 4103409"/>
              <a:gd name="connsiteY8158" fmla="*/ 362278 h 687856"/>
              <a:gd name="connsiteX8159" fmla="*/ 3275177 w 4103409"/>
              <a:gd name="connsiteY8159" fmla="*/ 362529 h 687856"/>
              <a:gd name="connsiteX8160" fmla="*/ 3275214 w 4103409"/>
              <a:gd name="connsiteY8160" fmla="*/ 362529 h 687856"/>
              <a:gd name="connsiteX8161" fmla="*/ 3275177 w 4103409"/>
              <a:gd name="connsiteY8161" fmla="*/ 362781 h 687856"/>
              <a:gd name="connsiteX8162" fmla="*/ 3275214 w 4103409"/>
              <a:gd name="connsiteY8162" fmla="*/ 362781 h 687856"/>
              <a:gd name="connsiteX8163" fmla="*/ 3275177 w 4103409"/>
              <a:gd name="connsiteY8163" fmla="*/ 363032 h 687856"/>
              <a:gd name="connsiteX8164" fmla="*/ 3275214 w 4103409"/>
              <a:gd name="connsiteY8164" fmla="*/ 363032 h 687856"/>
              <a:gd name="connsiteX8165" fmla="*/ 3275177 w 4103409"/>
              <a:gd name="connsiteY8165" fmla="*/ 363284 h 687856"/>
              <a:gd name="connsiteX8166" fmla="*/ 3275214 w 4103409"/>
              <a:gd name="connsiteY8166" fmla="*/ 363284 h 687856"/>
              <a:gd name="connsiteX8167" fmla="*/ 3275177 w 4103409"/>
              <a:gd name="connsiteY8167" fmla="*/ 363535 h 687856"/>
              <a:gd name="connsiteX8168" fmla="*/ 3275214 w 4103409"/>
              <a:gd name="connsiteY8168" fmla="*/ 363535 h 687856"/>
              <a:gd name="connsiteX8169" fmla="*/ 3275177 w 4103409"/>
              <a:gd name="connsiteY8169" fmla="*/ 363787 h 687856"/>
              <a:gd name="connsiteX8170" fmla="*/ 3275214 w 4103409"/>
              <a:gd name="connsiteY8170" fmla="*/ 363787 h 687856"/>
              <a:gd name="connsiteX8171" fmla="*/ 3275177 w 4103409"/>
              <a:gd name="connsiteY8171" fmla="*/ 364038 h 687856"/>
              <a:gd name="connsiteX8172" fmla="*/ 3275214 w 4103409"/>
              <a:gd name="connsiteY8172" fmla="*/ 364038 h 687856"/>
              <a:gd name="connsiteX8173" fmla="*/ 3275177 w 4103409"/>
              <a:gd name="connsiteY8173" fmla="*/ 364290 h 687856"/>
              <a:gd name="connsiteX8174" fmla="*/ 3275214 w 4103409"/>
              <a:gd name="connsiteY8174" fmla="*/ 364290 h 687856"/>
              <a:gd name="connsiteX8175" fmla="*/ 3275177 w 4103409"/>
              <a:gd name="connsiteY8175" fmla="*/ 364541 h 687856"/>
              <a:gd name="connsiteX8176" fmla="*/ 3275214 w 4103409"/>
              <a:gd name="connsiteY8176" fmla="*/ 364541 h 687856"/>
              <a:gd name="connsiteX8177" fmla="*/ 3275177 w 4103409"/>
              <a:gd name="connsiteY8177" fmla="*/ 364793 h 687856"/>
              <a:gd name="connsiteX8178" fmla="*/ 3275214 w 4103409"/>
              <a:gd name="connsiteY8178" fmla="*/ 364793 h 687856"/>
              <a:gd name="connsiteX8179" fmla="*/ 3275177 w 4103409"/>
              <a:gd name="connsiteY8179" fmla="*/ 365044 h 687856"/>
              <a:gd name="connsiteX8180" fmla="*/ 3275214 w 4103409"/>
              <a:gd name="connsiteY8180" fmla="*/ 365044 h 687856"/>
              <a:gd name="connsiteX8181" fmla="*/ 3275177 w 4103409"/>
              <a:gd name="connsiteY8181" fmla="*/ 365296 h 687856"/>
              <a:gd name="connsiteX8182" fmla="*/ 3275214 w 4103409"/>
              <a:gd name="connsiteY8182" fmla="*/ 365296 h 687856"/>
              <a:gd name="connsiteX8183" fmla="*/ 3275177 w 4103409"/>
              <a:gd name="connsiteY8183" fmla="*/ 365548 h 687856"/>
              <a:gd name="connsiteX8184" fmla="*/ 3275214 w 4103409"/>
              <a:gd name="connsiteY8184" fmla="*/ 365548 h 687856"/>
              <a:gd name="connsiteX8185" fmla="*/ 3275177 w 4103409"/>
              <a:gd name="connsiteY8185" fmla="*/ 365799 h 687856"/>
              <a:gd name="connsiteX8186" fmla="*/ 3275214 w 4103409"/>
              <a:gd name="connsiteY8186" fmla="*/ 365799 h 687856"/>
              <a:gd name="connsiteX8187" fmla="*/ 3275177 w 4103409"/>
              <a:gd name="connsiteY8187" fmla="*/ 366051 h 687856"/>
              <a:gd name="connsiteX8188" fmla="*/ 3275214 w 4103409"/>
              <a:gd name="connsiteY8188" fmla="*/ 366051 h 687856"/>
              <a:gd name="connsiteX8189" fmla="*/ 3275177 w 4103409"/>
              <a:gd name="connsiteY8189" fmla="*/ 366302 h 687856"/>
              <a:gd name="connsiteX8190" fmla="*/ 3275214 w 4103409"/>
              <a:gd name="connsiteY8190" fmla="*/ 366302 h 687856"/>
              <a:gd name="connsiteX8191" fmla="*/ 3275177 w 4103409"/>
              <a:gd name="connsiteY8191" fmla="*/ 366554 h 687856"/>
              <a:gd name="connsiteX8192" fmla="*/ 3275214 w 4103409"/>
              <a:gd name="connsiteY8192" fmla="*/ 366554 h 687856"/>
              <a:gd name="connsiteX8193" fmla="*/ 3275177 w 4103409"/>
              <a:gd name="connsiteY8193" fmla="*/ 366805 h 687856"/>
              <a:gd name="connsiteX8194" fmla="*/ 3275214 w 4103409"/>
              <a:gd name="connsiteY8194" fmla="*/ 366805 h 687856"/>
              <a:gd name="connsiteX8195" fmla="*/ 3275177 w 4103409"/>
              <a:gd name="connsiteY8195" fmla="*/ 367057 h 687856"/>
              <a:gd name="connsiteX8196" fmla="*/ 3275214 w 4103409"/>
              <a:gd name="connsiteY8196" fmla="*/ 367057 h 687856"/>
              <a:gd name="connsiteX8197" fmla="*/ 3275177 w 4103409"/>
              <a:gd name="connsiteY8197" fmla="*/ 367308 h 687856"/>
              <a:gd name="connsiteX8198" fmla="*/ 3275214 w 4103409"/>
              <a:gd name="connsiteY8198" fmla="*/ 367308 h 687856"/>
              <a:gd name="connsiteX8199" fmla="*/ 3275177 w 4103409"/>
              <a:gd name="connsiteY8199" fmla="*/ 367560 h 687856"/>
              <a:gd name="connsiteX8200" fmla="*/ 3275214 w 4103409"/>
              <a:gd name="connsiteY8200" fmla="*/ 367560 h 687856"/>
              <a:gd name="connsiteX8201" fmla="*/ 3275177 w 4103409"/>
              <a:gd name="connsiteY8201" fmla="*/ 367812 h 687856"/>
              <a:gd name="connsiteX8202" fmla="*/ 3275214 w 4103409"/>
              <a:gd name="connsiteY8202" fmla="*/ 367812 h 687856"/>
              <a:gd name="connsiteX8203" fmla="*/ 3275177 w 4103409"/>
              <a:gd name="connsiteY8203" fmla="*/ 368063 h 687856"/>
              <a:gd name="connsiteX8204" fmla="*/ 3275214 w 4103409"/>
              <a:gd name="connsiteY8204" fmla="*/ 368063 h 687856"/>
              <a:gd name="connsiteX8205" fmla="*/ 3275177 w 4103409"/>
              <a:gd name="connsiteY8205" fmla="*/ 368315 h 687856"/>
              <a:gd name="connsiteX8206" fmla="*/ 3275214 w 4103409"/>
              <a:gd name="connsiteY8206" fmla="*/ 368315 h 687856"/>
              <a:gd name="connsiteX8207" fmla="*/ 3275177 w 4103409"/>
              <a:gd name="connsiteY8207" fmla="*/ 368566 h 687856"/>
              <a:gd name="connsiteX8208" fmla="*/ 3275214 w 4103409"/>
              <a:gd name="connsiteY8208" fmla="*/ 368566 h 687856"/>
              <a:gd name="connsiteX8209" fmla="*/ 3275177 w 4103409"/>
              <a:gd name="connsiteY8209" fmla="*/ 368818 h 687856"/>
              <a:gd name="connsiteX8210" fmla="*/ 3275214 w 4103409"/>
              <a:gd name="connsiteY8210" fmla="*/ 368818 h 687856"/>
              <a:gd name="connsiteX8211" fmla="*/ 3275177 w 4103409"/>
              <a:gd name="connsiteY8211" fmla="*/ 369069 h 687856"/>
              <a:gd name="connsiteX8212" fmla="*/ 3275214 w 4103409"/>
              <a:gd name="connsiteY8212" fmla="*/ 369069 h 687856"/>
              <a:gd name="connsiteX8213" fmla="*/ 3275177 w 4103409"/>
              <a:gd name="connsiteY8213" fmla="*/ 369321 h 687856"/>
              <a:gd name="connsiteX8214" fmla="*/ 3275214 w 4103409"/>
              <a:gd name="connsiteY8214" fmla="*/ 369321 h 687856"/>
              <a:gd name="connsiteX8215" fmla="*/ 3275177 w 4103409"/>
              <a:gd name="connsiteY8215" fmla="*/ 369572 h 687856"/>
              <a:gd name="connsiteX8216" fmla="*/ 3275214 w 4103409"/>
              <a:gd name="connsiteY8216" fmla="*/ 369572 h 687856"/>
              <a:gd name="connsiteX8217" fmla="*/ 3275177 w 4103409"/>
              <a:gd name="connsiteY8217" fmla="*/ 369824 h 687856"/>
              <a:gd name="connsiteX8218" fmla="*/ 3275214 w 4103409"/>
              <a:gd name="connsiteY8218" fmla="*/ 369824 h 687856"/>
              <a:gd name="connsiteX8219" fmla="*/ 3275177 w 4103409"/>
              <a:gd name="connsiteY8219" fmla="*/ 370075 h 687856"/>
              <a:gd name="connsiteX8220" fmla="*/ 3275214 w 4103409"/>
              <a:gd name="connsiteY8220" fmla="*/ 370075 h 687856"/>
              <a:gd name="connsiteX8221" fmla="*/ 3275177 w 4103409"/>
              <a:gd name="connsiteY8221" fmla="*/ 370327 h 687856"/>
              <a:gd name="connsiteX8222" fmla="*/ 3275214 w 4103409"/>
              <a:gd name="connsiteY8222" fmla="*/ 370327 h 687856"/>
              <a:gd name="connsiteX8223" fmla="*/ 3275177 w 4103409"/>
              <a:gd name="connsiteY8223" fmla="*/ 370578 h 687856"/>
              <a:gd name="connsiteX8224" fmla="*/ 3275214 w 4103409"/>
              <a:gd name="connsiteY8224" fmla="*/ 370578 h 687856"/>
              <a:gd name="connsiteX8225" fmla="*/ 3275177 w 4103409"/>
              <a:gd name="connsiteY8225" fmla="*/ 370830 h 687856"/>
              <a:gd name="connsiteX8226" fmla="*/ 3275214 w 4103409"/>
              <a:gd name="connsiteY8226" fmla="*/ 370830 h 687856"/>
              <a:gd name="connsiteX8227" fmla="*/ 3275177 w 4103409"/>
              <a:gd name="connsiteY8227" fmla="*/ 371081 h 687856"/>
              <a:gd name="connsiteX8228" fmla="*/ 3275214 w 4103409"/>
              <a:gd name="connsiteY8228" fmla="*/ 371081 h 687856"/>
              <a:gd name="connsiteX8229" fmla="*/ 3275177 w 4103409"/>
              <a:gd name="connsiteY8229" fmla="*/ 371333 h 687856"/>
              <a:gd name="connsiteX8230" fmla="*/ 3275214 w 4103409"/>
              <a:gd name="connsiteY8230" fmla="*/ 371333 h 687856"/>
              <a:gd name="connsiteX8231" fmla="*/ 3275177 w 4103409"/>
              <a:gd name="connsiteY8231" fmla="*/ 371585 h 687856"/>
              <a:gd name="connsiteX8232" fmla="*/ 3275214 w 4103409"/>
              <a:gd name="connsiteY8232" fmla="*/ 371585 h 687856"/>
              <a:gd name="connsiteX8233" fmla="*/ 3275177 w 4103409"/>
              <a:gd name="connsiteY8233" fmla="*/ 371836 h 687856"/>
              <a:gd name="connsiteX8234" fmla="*/ 3275214 w 4103409"/>
              <a:gd name="connsiteY8234" fmla="*/ 371836 h 687856"/>
              <a:gd name="connsiteX8235" fmla="*/ 3275177 w 4103409"/>
              <a:gd name="connsiteY8235" fmla="*/ 372088 h 687856"/>
              <a:gd name="connsiteX8236" fmla="*/ 3275214 w 4103409"/>
              <a:gd name="connsiteY8236" fmla="*/ 372088 h 687856"/>
              <a:gd name="connsiteX8237" fmla="*/ 3275177 w 4103409"/>
              <a:gd name="connsiteY8237" fmla="*/ 372339 h 687856"/>
              <a:gd name="connsiteX8238" fmla="*/ 3275214 w 4103409"/>
              <a:gd name="connsiteY8238" fmla="*/ 372339 h 687856"/>
              <a:gd name="connsiteX8239" fmla="*/ 3275177 w 4103409"/>
              <a:gd name="connsiteY8239" fmla="*/ 372591 h 687856"/>
              <a:gd name="connsiteX8240" fmla="*/ 3275214 w 4103409"/>
              <a:gd name="connsiteY8240" fmla="*/ 372591 h 687856"/>
              <a:gd name="connsiteX8241" fmla="*/ 3275177 w 4103409"/>
              <a:gd name="connsiteY8241" fmla="*/ 372842 h 687856"/>
              <a:gd name="connsiteX8242" fmla="*/ 3275214 w 4103409"/>
              <a:gd name="connsiteY8242" fmla="*/ 372842 h 687856"/>
              <a:gd name="connsiteX8243" fmla="*/ 3275177 w 4103409"/>
              <a:gd name="connsiteY8243" fmla="*/ 373094 h 687856"/>
              <a:gd name="connsiteX8244" fmla="*/ 3275214 w 4103409"/>
              <a:gd name="connsiteY8244" fmla="*/ 373094 h 687856"/>
              <a:gd name="connsiteX8245" fmla="*/ 3275177 w 4103409"/>
              <a:gd name="connsiteY8245" fmla="*/ 373345 h 687856"/>
              <a:gd name="connsiteX8246" fmla="*/ 3275214 w 4103409"/>
              <a:gd name="connsiteY8246" fmla="*/ 373345 h 687856"/>
              <a:gd name="connsiteX8247" fmla="*/ 3275177 w 4103409"/>
              <a:gd name="connsiteY8247" fmla="*/ 373597 h 687856"/>
              <a:gd name="connsiteX8248" fmla="*/ 3275214 w 4103409"/>
              <a:gd name="connsiteY8248" fmla="*/ 373597 h 687856"/>
              <a:gd name="connsiteX8249" fmla="*/ 3275177 w 4103409"/>
              <a:gd name="connsiteY8249" fmla="*/ 373849 h 687856"/>
              <a:gd name="connsiteX8250" fmla="*/ 3275214 w 4103409"/>
              <a:gd name="connsiteY8250" fmla="*/ 373849 h 687856"/>
              <a:gd name="connsiteX8251" fmla="*/ 3275177 w 4103409"/>
              <a:gd name="connsiteY8251" fmla="*/ 374100 h 687856"/>
              <a:gd name="connsiteX8252" fmla="*/ 3275214 w 4103409"/>
              <a:gd name="connsiteY8252" fmla="*/ 374100 h 687856"/>
              <a:gd name="connsiteX8253" fmla="*/ 3275177 w 4103409"/>
              <a:gd name="connsiteY8253" fmla="*/ 374352 h 687856"/>
              <a:gd name="connsiteX8254" fmla="*/ 3275214 w 4103409"/>
              <a:gd name="connsiteY8254" fmla="*/ 374352 h 687856"/>
              <a:gd name="connsiteX8255" fmla="*/ 3275177 w 4103409"/>
              <a:gd name="connsiteY8255" fmla="*/ 374603 h 687856"/>
              <a:gd name="connsiteX8256" fmla="*/ 3275214 w 4103409"/>
              <a:gd name="connsiteY8256" fmla="*/ 374603 h 687856"/>
              <a:gd name="connsiteX8257" fmla="*/ 3275177 w 4103409"/>
              <a:gd name="connsiteY8257" fmla="*/ 374855 h 687856"/>
              <a:gd name="connsiteX8258" fmla="*/ 3275214 w 4103409"/>
              <a:gd name="connsiteY8258" fmla="*/ 374855 h 687856"/>
              <a:gd name="connsiteX8259" fmla="*/ 3275177 w 4103409"/>
              <a:gd name="connsiteY8259" fmla="*/ 375106 h 687856"/>
              <a:gd name="connsiteX8260" fmla="*/ 3275214 w 4103409"/>
              <a:gd name="connsiteY8260" fmla="*/ 375106 h 687856"/>
              <a:gd name="connsiteX8261" fmla="*/ 3275177 w 4103409"/>
              <a:gd name="connsiteY8261" fmla="*/ 375358 h 687856"/>
              <a:gd name="connsiteX8262" fmla="*/ 3275214 w 4103409"/>
              <a:gd name="connsiteY8262" fmla="*/ 375358 h 687856"/>
              <a:gd name="connsiteX8263" fmla="*/ 3275177 w 4103409"/>
              <a:gd name="connsiteY8263" fmla="*/ 375609 h 687856"/>
              <a:gd name="connsiteX8264" fmla="*/ 3275214 w 4103409"/>
              <a:gd name="connsiteY8264" fmla="*/ 375609 h 687856"/>
              <a:gd name="connsiteX8265" fmla="*/ 3275177 w 4103409"/>
              <a:gd name="connsiteY8265" fmla="*/ 375861 h 687856"/>
              <a:gd name="connsiteX8266" fmla="*/ 3275214 w 4103409"/>
              <a:gd name="connsiteY8266" fmla="*/ 375861 h 687856"/>
              <a:gd name="connsiteX8267" fmla="*/ 3275177 w 4103409"/>
              <a:gd name="connsiteY8267" fmla="*/ 376112 h 687856"/>
              <a:gd name="connsiteX8268" fmla="*/ 3275214 w 4103409"/>
              <a:gd name="connsiteY8268" fmla="*/ 376112 h 687856"/>
              <a:gd name="connsiteX8269" fmla="*/ 3275177 w 4103409"/>
              <a:gd name="connsiteY8269" fmla="*/ 376364 h 687856"/>
              <a:gd name="connsiteX8270" fmla="*/ 3275214 w 4103409"/>
              <a:gd name="connsiteY8270" fmla="*/ 376364 h 687856"/>
              <a:gd name="connsiteX8271" fmla="*/ 3275177 w 4103409"/>
              <a:gd name="connsiteY8271" fmla="*/ 376615 h 687856"/>
              <a:gd name="connsiteX8272" fmla="*/ 3275214 w 4103409"/>
              <a:gd name="connsiteY8272" fmla="*/ 376615 h 687856"/>
              <a:gd name="connsiteX8273" fmla="*/ 3275177 w 4103409"/>
              <a:gd name="connsiteY8273" fmla="*/ 376867 h 687856"/>
              <a:gd name="connsiteX8274" fmla="*/ 3275214 w 4103409"/>
              <a:gd name="connsiteY8274" fmla="*/ 376867 h 687856"/>
              <a:gd name="connsiteX8275" fmla="*/ 3261438 w 4103409"/>
              <a:gd name="connsiteY8275" fmla="*/ 470790 h 687856"/>
              <a:gd name="connsiteX8276" fmla="*/ 3250586 w 4103409"/>
              <a:gd name="connsiteY8276" fmla="*/ 454510 h 687856"/>
              <a:gd name="connsiteX8277" fmla="*/ 3235557 w 4103409"/>
              <a:gd name="connsiteY8277" fmla="*/ 450336 h 687856"/>
              <a:gd name="connsiteX8278" fmla="*/ 2940847 w 4103409"/>
              <a:gd name="connsiteY8278" fmla="*/ 450336 h 687856"/>
              <a:gd name="connsiteX8279" fmla="*/ 2907035 w 4103409"/>
              <a:gd name="connsiteY8279" fmla="*/ 684518 h 687856"/>
              <a:gd name="connsiteX8280" fmla="*/ 2803927 w 4103409"/>
              <a:gd name="connsiteY8280" fmla="*/ 684518 h 687856"/>
              <a:gd name="connsiteX8281" fmla="*/ 2803964 w 4103409"/>
              <a:gd name="connsiteY8281" fmla="*/ 684266 h 687856"/>
              <a:gd name="connsiteX8282" fmla="*/ 2803927 w 4103409"/>
              <a:gd name="connsiteY8282" fmla="*/ 684266 h 687856"/>
              <a:gd name="connsiteX8283" fmla="*/ 2803963 w 4103409"/>
              <a:gd name="connsiteY8283" fmla="*/ 684015 h 687856"/>
              <a:gd name="connsiteX8284" fmla="*/ 2803927 w 4103409"/>
              <a:gd name="connsiteY8284" fmla="*/ 684015 h 687856"/>
              <a:gd name="connsiteX8285" fmla="*/ 2803964 w 4103409"/>
              <a:gd name="connsiteY8285" fmla="*/ 683763 h 687856"/>
              <a:gd name="connsiteX8286" fmla="*/ 2803927 w 4103409"/>
              <a:gd name="connsiteY8286" fmla="*/ 683763 h 687856"/>
              <a:gd name="connsiteX8287" fmla="*/ 2803963 w 4103409"/>
              <a:gd name="connsiteY8287" fmla="*/ 683512 h 687856"/>
              <a:gd name="connsiteX8288" fmla="*/ 2803927 w 4103409"/>
              <a:gd name="connsiteY8288" fmla="*/ 683512 h 687856"/>
              <a:gd name="connsiteX8289" fmla="*/ 2803964 w 4103409"/>
              <a:gd name="connsiteY8289" fmla="*/ 683260 h 687856"/>
              <a:gd name="connsiteX8290" fmla="*/ 2803927 w 4103409"/>
              <a:gd name="connsiteY8290" fmla="*/ 683260 h 687856"/>
              <a:gd name="connsiteX8291" fmla="*/ 2803963 w 4103409"/>
              <a:gd name="connsiteY8291" fmla="*/ 683009 h 687856"/>
              <a:gd name="connsiteX8292" fmla="*/ 2803927 w 4103409"/>
              <a:gd name="connsiteY8292" fmla="*/ 683009 h 687856"/>
              <a:gd name="connsiteX8293" fmla="*/ 2803964 w 4103409"/>
              <a:gd name="connsiteY8293" fmla="*/ 682757 h 687856"/>
              <a:gd name="connsiteX8294" fmla="*/ 2803927 w 4103409"/>
              <a:gd name="connsiteY8294" fmla="*/ 682757 h 687856"/>
              <a:gd name="connsiteX8295" fmla="*/ 2803963 w 4103409"/>
              <a:gd name="connsiteY8295" fmla="*/ 682506 h 687856"/>
              <a:gd name="connsiteX8296" fmla="*/ 2803927 w 4103409"/>
              <a:gd name="connsiteY8296" fmla="*/ 682506 h 687856"/>
              <a:gd name="connsiteX8297" fmla="*/ 2803964 w 4103409"/>
              <a:gd name="connsiteY8297" fmla="*/ 682254 h 687856"/>
              <a:gd name="connsiteX8298" fmla="*/ 2803927 w 4103409"/>
              <a:gd name="connsiteY8298" fmla="*/ 682254 h 687856"/>
              <a:gd name="connsiteX8299" fmla="*/ 2803963 w 4103409"/>
              <a:gd name="connsiteY8299" fmla="*/ 682003 h 687856"/>
              <a:gd name="connsiteX8300" fmla="*/ 2803927 w 4103409"/>
              <a:gd name="connsiteY8300" fmla="*/ 682003 h 687856"/>
              <a:gd name="connsiteX8301" fmla="*/ 2803964 w 4103409"/>
              <a:gd name="connsiteY8301" fmla="*/ 681751 h 687856"/>
              <a:gd name="connsiteX8302" fmla="*/ 2803927 w 4103409"/>
              <a:gd name="connsiteY8302" fmla="*/ 681751 h 687856"/>
              <a:gd name="connsiteX8303" fmla="*/ 2803963 w 4103409"/>
              <a:gd name="connsiteY8303" fmla="*/ 681500 h 687856"/>
              <a:gd name="connsiteX8304" fmla="*/ 2803927 w 4103409"/>
              <a:gd name="connsiteY8304" fmla="*/ 681500 h 687856"/>
              <a:gd name="connsiteX8305" fmla="*/ 2803964 w 4103409"/>
              <a:gd name="connsiteY8305" fmla="*/ 681248 h 687856"/>
              <a:gd name="connsiteX8306" fmla="*/ 2803927 w 4103409"/>
              <a:gd name="connsiteY8306" fmla="*/ 681248 h 687856"/>
              <a:gd name="connsiteX8307" fmla="*/ 2803964 w 4103409"/>
              <a:gd name="connsiteY8307" fmla="*/ 680996 h 687856"/>
              <a:gd name="connsiteX8308" fmla="*/ 2803927 w 4103409"/>
              <a:gd name="connsiteY8308" fmla="*/ 680996 h 687856"/>
              <a:gd name="connsiteX8309" fmla="*/ 2803963 w 4103409"/>
              <a:gd name="connsiteY8309" fmla="*/ 680745 h 687856"/>
              <a:gd name="connsiteX8310" fmla="*/ 2803927 w 4103409"/>
              <a:gd name="connsiteY8310" fmla="*/ 680745 h 687856"/>
              <a:gd name="connsiteX8311" fmla="*/ 2803964 w 4103409"/>
              <a:gd name="connsiteY8311" fmla="*/ 680493 h 687856"/>
              <a:gd name="connsiteX8312" fmla="*/ 2803927 w 4103409"/>
              <a:gd name="connsiteY8312" fmla="*/ 680493 h 687856"/>
              <a:gd name="connsiteX8313" fmla="*/ 2803963 w 4103409"/>
              <a:gd name="connsiteY8313" fmla="*/ 680242 h 687856"/>
              <a:gd name="connsiteX8314" fmla="*/ 2803927 w 4103409"/>
              <a:gd name="connsiteY8314" fmla="*/ 680242 h 687856"/>
              <a:gd name="connsiteX8315" fmla="*/ 2803964 w 4103409"/>
              <a:gd name="connsiteY8315" fmla="*/ 679990 h 687856"/>
              <a:gd name="connsiteX8316" fmla="*/ 2803927 w 4103409"/>
              <a:gd name="connsiteY8316" fmla="*/ 679990 h 687856"/>
              <a:gd name="connsiteX8317" fmla="*/ 2803963 w 4103409"/>
              <a:gd name="connsiteY8317" fmla="*/ 679739 h 687856"/>
              <a:gd name="connsiteX8318" fmla="*/ 2803927 w 4103409"/>
              <a:gd name="connsiteY8318" fmla="*/ 679739 h 687856"/>
              <a:gd name="connsiteX8319" fmla="*/ 2803964 w 4103409"/>
              <a:gd name="connsiteY8319" fmla="*/ 679487 h 687856"/>
              <a:gd name="connsiteX8320" fmla="*/ 2803927 w 4103409"/>
              <a:gd name="connsiteY8320" fmla="*/ 679487 h 687856"/>
              <a:gd name="connsiteX8321" fmla="*/ 2803963 w 4103409"/>
              <a:gd name="connsiteY8321" fmla="*/ 679236 h 687856"/>
              <a:gd name="connsiteX8322" fmla="*/ 2803927 w 4103409"/>
              <a:gd name="connsiteY8322" fmla="*/ 679236 h 687856"/>
              <a:gd name="connsiteX8323" fmla="*/ 2803964 w 4103409"/>
              <a:gd name="connsiteY8323" fmla="*/ 678984 h 687856"/>
              <a:gd name="connsiteX8324" fmla="*/ 2803927 w 4103409"/>
              <a:gd name="connsiteY8324" fmla="*/ 678984 h 687856"/>
              <a:gd name="connsiteX8325" fmla="*/ 2803964 w 4103409"/>
              <a:gd name="connsiteY8325" fmla="*/ 678732 h 687856"/>
              <a:gd name="connsiteX8326" fmla="*/ 2803927 w 4103409"/>
              <a:gd name="connsiteY8326" fmla="*/ 678732 h 687856"/>
              <a:gd name="connsiteX8327" fmla="*/ 2803963 w 4103409"/>
              <a:gd name="connsiteY8327" fmla="*/ 678481 h 687856"/>
              <a:gd name="connsiteX8328" fmla="*/ 2803927 w 4103409"/>
              <a:gd name="connsiteY8328" fmla="*/ 678481 h 687856"/>
              <a:gd name="connsiteX8329" fmla="*/ 2803964 w 4103409"/>
              <a:gd name="connsiteY8329" fmla="*/ 678229 h 687856"/>
              <a:gd name="connsiteX8330" fmla="*/ 2803927 w 4103409"/>
              <a:gd name="connsiteY8330" fmla="*/ 678229 h 687856"/>
              <a:gd name="connsiteX8331" fmla="*/ 2803963 w 4103409"/>
              <a:gd name="connsiteY8331" fmla="*/ 677978 h 687856"/>
              <a:gd name="connsiteX8332" fmla="*/ 2803927 w 4103409"/>
              <a:gd name="connsiteY8332" fmla="*/ 677978 h 687856"/>
              <a:gd name="connsiteX8333" fmla="*/ 2803964 w 4103409"/>
              <a:gd name="connsiteY8333" fmla="*/ 677726 h 687856"/>
              <a:gd name="connsiteX8334" fmla="*/ 2803927 w 4103409"/>
              <a:gd name="connsiteY8334" fmla="*/ 677726 h 687856"/>
              <a:gd name="connsiteX8335" fmla="*/ 2803963 w 4103409"/>
              <a:gd name="connsiteY8335" fmla="*/ 677475 h 687856"/>
              <a:gd name="connsiteX8336" fmla="*/ 2803927 w 4103409"/>
              <a:gd name="connsiteY8336" fmla="*/ 677475 h 687856"/>
              <a:gd name="connsiteX8337" fmla="*/ 2803964 w 4103409"/>
              <a:gd name="connsiteY8337" fmla="*/ 677223 h 687856"/>
              <a:gd name="connsiteX8338" fmla="*/ 2803927 w 4103409"/>
              <a:gd name="connsiteY8338" fmla="*/ 677223 h 687856"/>
              <a:gd name="connsiteX8339" fmla="*/ 2803963 w 4103409"/>
              <a:gd name="connsiteY8339" fmla="*/ 676972 h 687856"/>
              <a:gd name="connsiteX8340" fmla="*/ 2803927 w 4103409"/>
              <a:gd name="connsiteY8340" fmla="*/ 676972 h 687856"/>
              <a:gd name="connsiteX8341" fmla="*/ 2803964 w 4103409"/>
              <a:gd name="connsiteY8341" fmla="*/ 676720 h 687856"/>
              <a:gd name="connsiteX8342" fmla="*/ 2803927 w 4103409"/>
              <a:gd name="connsiteY8342" fmla="*/ 676720 h 687856"/>
              <a:gd name="connsiteX8343" fmla="*/ 2803963 w 4103409"/>
              <a:gd name="connsiteY8343" fmla="*/ 676469 h 687856"/>
              <a:gd name="connsiteX8344" fmla="*/ 2803927 w 4103409"/>
              <a:gd name="connsiteY8344" fmla="*/ 676469 h 687856"/>
              <a:gd name="connsiteX8345" fmla="*/ 2803964 w 4103409"/>
              <a:gd name="connsiteY8345" fmla="*/ 676217 h 687856"/>
              <a:gd name="connsiteX8346" fmla="*/ 2803927 w 4103409"/>
              <a:gd name="connsiteY8346" fmla="*/ 676217 h 687856"/>
              <a:gd name="connsiteX8347" fmla="*/ 2803963 w 4103409"/>
              <a:gd name="connsiteY8347" fmla="*/ 675966 h 687856"/>
              <a:gd name="connsiteX8348" fmla="*/ 2803927 w 4103409"/>
              <a:gd name="connsiteY8348" fmla="*/ 675966 h 687856"/>
              <a:gd name="connsiteX8349" fmla="*/ 2803964 w 4103409"/>
              <a:gd name="connsiteY8349" fmla="*/ 675714 h 687856"/>
              <a:gd name="connsiteX8350" fmla="*/ 2803927 w 4103409"/>
              <a:gd name="connsiteY8350" fmla="*/ 675714 h 687856"/>
              <a:gd name="connsiteX8351" fmla="*/ 2803963 w 4103409"/>
              <a:gd name="connsiteY8351" fmla="*/ 675463 h 687856"/>
              <a:gd name="connsiteX8352" fmla="*/ 2803927 w 4103409"/>
              <a:gd name="connsiteY8352" fmla="*/ 675463 h 687856"/>
              <a:gd name="connsiteX8353" fmla="*/ 2803964 w 4103409"/>
              <a:gd name="connsiteY8353" fmla="*/ 675211 h 687856"/>
              <a:gd name="connsiteX8354" fmla="*/ 2803927 w 4103409"/>
              <a:gd name="connsiteY8354" fmla="*/ 675211 h 687856"/>
              <a:gd name="connsiteX8355" fmla="*/ 2803964 w 4103409"/>
              <a:gd name="connsiteY8355" fmla="*/ 674959 h 687856"/>
              <a:gd name="connsiteX8356" fmla="*/ 2803927 w 4103409"/>
              <a:gd name="connsiteY8356" fmla="*/ 674959 h 687856"/>
              <a:gd name="connsiteX8357" fmla="*/ 2803963 w 4103409"/>
              <a:gd name="connsiteY8357" fmla="*/ 674708 h 687856"/>
              <a:gd name="connsiteX8358" fmla="*/ 2803927 w 4103409"/>
              <a:gd name="connsiteY8358" fmla="*/ 674708 h 687856"/>
              <a:gd name="connsiteX8359" fmla="*/ 2803964 w 4103409"/>
              <a:gd name="connsiteY8359" fmla="*/ 674456 h 687856"/>
              <a:gd name="connsiteX8360" fmla="*/ 2803927 w 4103409"/>
              <a:gd name="connsiteY8360" fmla="*/ 674456 h 687856"/>
              <a:gd name="connsiteX8361" fmla="*/ 2803963 w 4103409"/>
              <a:gd name="connsiteY8361" fmla="*/ 674205 h 687856"/>
              <a:gd name="connsiteX8362" fmla="*/ 2803927 w 4103409"/>
              <a:gd name="connsiteY8362" fmla="*/ 674205 h 687856"/>
              <a:gd name="connsiteX8363" fmla="*/ 2803964 w 4103409"/>
              <a:gd name="connsiteY8363" fmla="*/ 673953 h 687856"/>
              <a:gd name="connsiteX8364" fmla="*/ 2803927 w 4103409"/>
              <a:gd name="connsiteY8364" fmla="*/ 673953 h 687856"/>
              <a:gd name="connsiteX8365" fmla="*/ 2803963 w 4103409"/>
              <a:gd name="connsiteY8365" fmla="*/ 673702 h 687856"/>
              <a:gd name="connsiteX8366" fmla="*/ 2803927 w 4103409"/>
              <a:gd name="connsiteY8366" fmla="*/ 673702 h 687856"/>
              <a:gd name="connsiteX8367" fmla="*/ 2803964 w 4103409"/>
              <a:gd name="connsiteY8367" fmla="*/ 673450 h 687856"/>
              <a:gd name="connsiteX8368" fmla="*/ 2803927 w 4103409"/>
              <a:gd name="connsiteY8368" fmla="*/ 673450 h 687856"/>
              <a:gd name="connsiteX8369" fmla="*/ 2803963 w 4103409"/>
              <a:gd name="connsiteY8369" fmla="*/ 673199 h 687856"/>
              <a:gd name="connsiteX8370" fmla="*/ 2803927 w 4103409"/>
              <a:gd name="connsiteY8370" fmla="*/ 673199 h 687856"/>
              <a:gd name="connsiteX8371" fmla="*/ 2803964 w 4103409"/>
              <a:gd name="connsiteY8371" fmla="*/ 672947 h 687856"/>
              <a:gd name="connsiteX8372" fmla="*/ 2803927 w 4103409"/>
              <a:gd name="connsiteY8372" fmla="*/ 672947 h 687856"/>
              <a:gd name="connsiteX8373" fmla="*/ 2803964 w 4103409"/>
              <a:gd name="connsiteY8373" fmla="*/ 672695 h 687856"/>
              <a:gd name="connsiteX8374" fmla="*/ 2803927 w 4103409"/>
              <a:gd name="connsiteY8374" fmla="*/ 672695 h 687856"/>
              <a:gd name="connsiteX8375" fmla="*/ 2803963 w 4103409"/>
              <a:gd name="connsiteY8375" fmla="*/ 672444 h 687856"/>
              <a:gd name="connsiteX8376" fmla="*/ 2803927 w 4103409"/>
              <a:gd name="connsiteY8376" fmla="*/ 672444 h 687856"/>
              <a:gd name="connsiteX8377" fmla="*/ 2803964 w 4103409"/>
              <a:gd name="connsiteY8377" fmla="*/ 672192 h 687856"/>
              <a:gd name="connsiteX8378" fmla="*/ 2803927 w 4103409"/>
              <a:gd name="connsiteY8378" fmla="*/ 672192 h 687856"/>
              <a:gd name="connsiteX8379" fmla="*/ 2803963 w 4103409"/>
              <a:gd name="connsiteY8379" fmla="*/ 671941 h 687856"/>
              <a:gd name="connsiteX8380" fmla="*/ 2803927 w 4103409"/>
              <a:gd name="connsiteY8380" fmla="*/ 671941 h 687856"/>
              <a:gd name="connsiteX8381" fmla="*/ 2803964 w 4103409"/>
              <a:gd name="connsiteY8381" fmla="*/ 671689 h 687856"/>
              <a:gd name="connsiteX8382" fmla="*/ 2803927 w 4103409"/>
              <a:gd name="connsiteY8382" fmla="*/ 671689 h 687856"/>
              <a:gd name="connsiteX8383" fmla="*/ 2803963 w 4103409"/>
              <a:gd name="connsiteY8383" fmla="*/ 671438 h 687856"/>
              <a:gd name="connsiteX8384" fmla="*/ 2803927 w 4103409"/>
              <a:gd name="connsiteY8384" fmla="*/ 671438 h 687856"/>
              <a:gd name="connsiteX8385" fmla="*/ 2803964 w 4103409"/>
              <a:gd name="connsiteY8385" fmla="*/ 671186 h 687856"/>
              <a:gd name="connsiteX8386" fmla="*/ 2803927 w 4103409"/>
              <a:gd name="connsiteY8386" fmla="*/ 671186 h 687856"/>
              <a:gd name="connsiteX8387" fmla="*/ 2803963 w 4103409"/>
              <a:gd name="connsiteY8387" fmla="*/ 670935 h 687856"/>
              <a:gd name="connsiteX8388" fmla="*/ 2803927 w 4103409"/>
              <a:gd name="connsiteY8388" fmla="*/ 670935 h 687856"/>
              <a:gd name="connsiteX8389" fmla="*/ 2803964 w 4103409"/>
              <a:gd name="connsiteY8389" fmla="*/ 670683 h 687856"/>
              <a:gd name="connsiteX8390" fmla="*/ 2803927 w 4103409"/>
              <a:gd name="connsiteY8390" fmla="*/ 670683 h 687856"/>
              <a:gd name="connsiteX8391" fmla="*/ 2803963 w 4103409"/>
              <a:gd name="connsiteY8391" fmla="*/ 670432 h 687856"/>
              <a:gd name="connsiteX8392" fmla="*/ 2803927 w 4103409"/>
              <a:gd name="connsiteY8392" fmla="*/ 670432 h 687856"/>
              <a:gd name="connsiteX8393" fmla="*/ 2803964 w 4103409"/>
              <a:gd name="connsiteY8393" fmla="*/ 670180 h 687856"/>
              <a:gd name="connsiteX8394" fmla="*/ 2803927 w 4103409"/>
              <a:gd name="connsiteY8394" fmla="*/ 670180 h 687856"/>
              <a:gd name="connsiteX8395" fmla="*/ 2803963 w 4103409"/>
              <a:gd name="connsiteY8395" fmla="*/ 669929 h 687856"/>
              <a:gd name="connsiteX8396" fmla="*/ 2803927 w 4103409"/>
              <a:gd name="connsiteY8396" fmla="*/ 669929 h 687856"/>
              <a:gd name="connsiteX8397" fmla="*/ 2803964 w 4103409"/>
              <a:gd name="connsiteY8397" fmla="*/ 669677 h 687856"/>
              <a:gd name="connsiteX8398" fmla="*/ 2803927 w 4103409"/>
              <a:gd name="connsiteY8398" fmla="*/ 669677 h 687856"/>
              <a:gd name="connsiteX8399" fmla="*/ 2803963 w 4103409"/>
              <a:gd name="connsiteY8399" fmla="*/ 669426 h 687856"/>
              <a:gd name="connsiteX8400" fmla="*/ 2803927 w 4103409"/>
              <a:gd name="connsiteY8400" fmla="*/ 669426 h 687856"/>
              <a:gd name="connsiteX8401" fmla="*/ 2803964 w 4103409"/>
              <a:gd name="connsiteY8401" fmla="*/ 669174 h 687856"/>
              <a:gd name="connsiteX8402" fmla="*/ 2803927 w 4103409"/>
              <a:gd name="connsiteY8402" fmla="*/ 669174 h 687856"/>
              <a:gd name="connsiteX8403" fmla="*/ 2803964 w 4103409"/>
              <a:gd name="connsiteY8403" fmla="*/ 668922 h 687856"/>
              <a:gd name="connsiteX8404" fmla="*/ 2803927 w 4103409"/>
              <a:gd name="connsiteY8404" fmla="*/ 668922 h 687856"/>
              <a:gd name="connsiteX8405" fmla="*/ 2803963 w 4103409"/>
              <a:gd name="connsiteY8405" fmla="*/ 668671 h 687856"/>
              <a:gd name="connsiteX8406" fmla="*/ 2803927 w 4103409"/>
              <a:gd name="connsiteY8406" fmla="*/ 668671 h 687856"/>
              <a:gd name="connsiteX8407" fmla="*/ 2803964 w 4103409"/>
              <a:gd name="connsiteY8407" fmla="*/ 668419 h 687856"/>
              <a:gd name="connsiteX8408" fmla="*/ 2803927 w 4103409"/>
              <a:gd name="connsiteY8408" fmla="*/ 668419 h 687856"/>
              <a:gd name="connsiteX8409" fmla="*/ 2803963 w 4103409"/>
              <a:gd name="connsiteY8409" fmla="*/ 668168 h 687856"/>
              <a:gd name="connsiteX8410" fmla="*/ 2803927 w 4103409"/>
              <a:gd name="connsiteY8410" fmla="*/ 668168 h 687856"/>
              <a:gd name="connsiteX8411" fmla="*/ 2803964 w 4103409"/>
              <a:gd name="connsiteY8411" fmla="*/ 667916 h 687856"/>
              <a:gd name="connsiteX8412" fmla="*/ 2803927 w 4103409"/>
              <a:gd name="connsiteY8412" fmla="*/ 667916 h 687856"/>
              <a:gd name="connsiteX8413" fmla="*/ 2803963 w 4103409"/>
              <a:gd name="connsiteY8413" fmla="*/ 667665 h 687856"/>
              <a:gd name="connsiteX8414" fmla="*/ 2803927 w 4103409"/>
              <a:gd name="connsiteY8414" fmla="*/ 667665 h 687856"/>
              <a:gd name="connsiteX8415" fmla="*/ 2803964 w 4103409"/>
              <a:gd name="connsiteY8415" fmla="*/ 667413 h 687856"/>
              <a:gd name="connsiteX8416" fmla="*/ 2803927 w 4103409"/>
              <a:gd name="connsiteY8416" fmla="*/ 667413 h 687856"/>
              <a:gd name="connsiteX8417" fmla="*/ 2803964 w 4103409"/>
              <a:gd name="connsiteY8417" fmla="*/ 667161 h 687856"/>
              <a:gd name="connsiteX8418" fmla="*/ 2803927 w 4103409"/>
              <a:gd name="connsiteY8418" fmla="*/ 667161 h 687856"/>
              <a:gd name="connsiteX8419" fmla="*/ 2803964 w 4103409"/>
              <a:gd name="connsiteY8419" fmla="*/ 666910 h 687856"/>
              <a:gd name="connsiteX8420" fmla="*/ 2803927 w 4103409"/>
              <a:gd name="connsiteY8420" fmla="*/ 666910 h 687856"/>
              <a:gd name="connsiteX8421" fmla="*/ 2803964 w 4103409"/>
              <a:gd name="connsiteY8421" fmla="*/ 666658 h 687856"/>
              <a:gd name="connsiteX8422" fmla="*/ 2803927 w 4103409"/>
              <a:gd name="connsiteY8422" fmla="*/ 666658 h 687856"/>
              <a:gd name="connsiteX8423" fmla="*/ 2803963 w 4103409"/>
              <a:gd name="connsiteY8423" fmla="*/ 666407 h 687856"/>
              <a:gd name="connsiteX8424" fmla="*/ 2803927 w 4103409"/>
              <a:gd name="connsiteY8424" fmla="*/ 666407 h 687856"/>
              <a:gd name="connsiteX8425" fmla="*/ 2803964 w 4103409"/>
              <a:gd name="connsiteY8425" fmla="*/ 666155 h 687856"/>
              <a:gd name="connsiteX8426" fmla="*/ 2803927 w 4103409"/>
              <a:gd name="connsiteY8426" fmla="*/ 666155 h 687856"/>
              <a:gd name="connsiteX8427" fmla="*/ 2803963 w 4103409"/>
              <a:gd name="connsiteY8427" fmla="*/ 665904 h 687856"/>
              <a:gd name="connsiteX8428" fmla="*/ 2803927 w 4103409"/>
              <a:gd name="connsiteY8428" fmla="*/ 665904 h 687856"/>
              <a:gd name="connsiteX8429" fmla="*/ 2803964 w 4103409"/>
              <a:gd name="connsiteY8429" fmla="*/ 665652 h 687856"/>
              <a:gd name="connsiteX8430" fmla="*/ 2803927 w 4103409"/>
              <a:gd name="connsiteY8430" fmla="*/ 665652 h 687856"/>
              <a:gd name="connsiteX8431" fmla="*/ 2803963 w 4103409"/>
              <a:gd name="connsiteY8431" fmla="*/ 665401 h 687856"/>
              <a:gd name="connsiteX8432" fmla="*/ 2803927 w 4103409"/>
              <a:gd name="connsiteY8432" fmla="*/ 665401 h 687856"/>
              <a:gd name="connsiteX8433" fmla="*/ 2803964 w 4103409"/>
              <a:gd name="connsiteY8433" fmla="*/ 665149 h 687856"/>
              <a:gd name="connsiteX8434" fmla="*/ 2803927 w 4103409"/>
              <a:gd name="connsiteY8434" fmla="*/ 665149 h 687856"/>
              <a:gd name="connsiteX8435" fmla="*/ 2803963 w 4103409"/>
              <a:gd name="connsiteY8435" fmla="*/ 664898 h 687856"/>
              <a:gd name="connsiteX8436" fmla="*/ 2803927 w 4103409"/>
              <a:gd name="connsiteY8436" fmla="*/ 664898 h 687856"/>
              <a:gd name="connsiteX8437" fmla="*/ 2803964 w 4103409"/>
              <a:gd name="connsiteY8437" fmla="*/ 664646 h 687856"/>
              <a:gd name="connsiteX8438" fmla="*/ 2803927 w 4103409"/>
              <a:gd name="connsiteY8438" fmla="*/ 664646 h 687856"/>
              <a:gd name="connsiteX8439" fmla="*/ 2803963 w 4103409"/>
              <a:gd name="connsiteY8439" fmla="*/ 664395 h 687856"/>
              <a:gd name="connsiteX8440" fmla="*/ 2803927 w 4103409"/>
              <a:gd name="connsiteY8440" fmla="*/ 664395 h 687856"/>
              <a:gd name="connsiteX8441" fmla="*/ 2803964 w 4103409"/>
              <a:gd name="connsiteY8441" fmla="*/ 664143 h 687856"/>
              <a:gd name="connsiteX8442" fmla="*/ 2803927 w 4103409"/>
              <a:gd name="connsiteY8442" fmla="*/ 664143 h 687856"/>
              <a:gd name="connsiteX8443" fmla="*/ 2834797 w 4103409"/>
              <a:gd name="connsiteY8443" fmla="*/ 450336 h 687856"/>
              <a:gd name="connsiteX8444" fmla="*/ 2522157 w 4103409"/>
              <a:gd name="connsiteY8444" fmla="*/ 450336 h 687856"/>
              <a:gd name="connsiteX8445" fmla="*/ 2522193 w 4103409"/>
              <a:gd name="connsiteY8445" fmla="*/ 450084 h 687856"/>
              <a:gd name="connsiteX8446" fmla="*/ 2522157 w 4103409"/>
              <a:gd name="connsiteY8446" fmla="*/ 450084 h 687856"/>
              <a:gd name="connsiteX8447" fmla="*/ 2522193 w 4103409"/>
              <a:gd name="connsiteY8447" fmla="*/ 449833 h 687856"/>
              <a:gd name="connsiteX8448" fmla="*/ 2522157 w 4103409"/>
              <a:gd name="connsiteY8448" fmla="*/ 449833 h 687856"/>
              <a:gd name="connsiteX8449" fmla="*/ 2522193 w 4103409"/>
              <a:gd name="connsiteY8449" fmla="*/ 449581 h 687856"/>
              <a:gd name="connsiteX8450" fmla="*/ 2522157 w 4103409"/>
              <a:gd name="connsiteY8450" fmla="*/ 449581 h 687856"/>
              <a:gd name="connsiteX8451" fmla="*/ 2522193 w 4103409"/>
              <a:gd name="connsiteY8451" fmla="*/ 449330 h 687856"/>
              <a:gd name="connsiteX8452" fmla="*/ 2522157 w 4103409"/>
              <a:gd name="connsiteY8452" fmla="*/ 449330 h 687856"/>
              <a:gd name="connsiteX8453" fmla="*/ 2522193 w 4103409"/>
              <a:gd name="connsiteY8453" fmla="*/ 449078 h 687856"/>
              <a:gd name="connsiteX8454" fmla="*/ 2522157 w 4103409"/>
              <a:gd name="connsiteY8454" fmla="*/ 449078 h 687856"/>
              <a:gd name="connsiteX8455" fmla="*/ 2522193 w 4103409"/>
              <a:gd name="connsiteY8455" fmla="*/ 448827 h 687856"/>
              <a:gd name="connsiteX8456" fmla="*/ 2522157 w 4103409"/>
              <a:gd name="connsiteY8456" fmla="*/ 448827 h 687856"/>
              <a:gd name="connsiteX8457" fmla="*/ 2522193 w 4103409"/>
              <a:gd name="connsiteY8457" fmla="*/ 448575 h 687856"/>
              <a:gd name="connsiteX8458" fmla="*/ 2522157 w 4103409"/>
              <a:gd name="connsiteY8458" fmla="*/ 448575 h 687856"/>
              <a:gd name="connsiteX8459" fmla="*/ 2522193 w 4103409"/>
              <a:gd name="connsiteY8459" fmla="*/ 448324 h 687856"/>
              <a:gd name="connsiteX8460" fmla="*/ 2522157 w 4103409"/>
              <a:gd name="connsiteY8460" fmla="*/ 448324 h 687856"/>
              <a:gd name="connsiteX8461" fmla="*/ 2522193 w 4103409"/>
              <a:gd name="connsiteY8461" fmla="*/ 448072 h 687856"/>
              <a:gd name="connsiteX8462" fmla="*/ 2522157 w 4103409"/>
              <a:gd name="connsiteY8462" fmla="*/ 448072 h 687856"/>
              <a:gd name="connsiteX8463" fmla="*/ 2522193 w 4103409"/>
              <a:gd name="connsiteY8463" fmla="*/ 447821 h 687856"/>
              <a:gd name="connsiteX8464" fmla="*/ 2522157 w 4103409"/>
              <a:gd name="connsiteY8464" fmla="*/ 447821 h 687856"/>
              <a:gd name="connsiteX8465" fmla="*/ 2522193 w 4103409"/>
              <a:gd name="connsiteY8465" fmla="*/ 447569 h 687856"/>
              <a:gd name="connsiteX8466" fmla="*/ 2522157 w 4103409"/>
              <a:gd name="connsiteY8466" fmla="*/ 447569 h 687856"/>
              <a:gd name="connsiteX8467" fmla="*/ 2522193 w 4103409"/>
              <a:gd name="connsiteY8467" fmla="*/ 447318 h 687856"/>
              <a:gd name="connsiteX8468" fmla="*/ 2522157 w 4103409"/>
              <a:gd name="connsiteY8468" fmla="*/ 447318 h 687856"/>
              <a:gd name="connsiteX8469" fmla="*/ 2522193 w 4103409"/>
              <a:gd name="connsiteY8469" fmla="*/ 447066 h 687856"/>
              <a:gd name="connsiteX8470" fmla="*/ 2522157 w 4103409"/>
              <a:gd name="connsiteY8470" fmla="*/ 447066 h 687856"/>
              <a:gd name="connsiteX8471" fmla="*/ 2522193 w 4103409"/>
              <a:gd name="connsiteY8471" fmla="*/ 446814 h 687856"/>
              <a:gd name="connsiteX8472" fmla="*/ 2522157 w 4103409"/>
              <a:gd name="connsiteY8472" fmla="*/ 446814 h 687856"/>
              <a:gd name="connsiteX8473" fmla="*/ 2522193 w 4103409"/>
              <a:gd name="connsiteY8473" fmla="*/ 446563 h 687856"/>
              <a:gd name="connsiteX8474" fmla="*/ 2522157 w 4103409"/>
              <a:gd name="connsiteY8474" fmla="*/ 446563 h 687856"/>
              <a:gd name="connsiteX8475" fmla="*/ 2522193 w 4103409"/>
              <a:gd name="connsiteY8475" fmla="*/ 446311 h 687856"/>
              <a:gd name="connsiteX8476" fmla="*/ 2522157 w 4103409"/>
              <a:gd name="connsiteY8476" fmla="*/ 446311 h 687856"/>
              <a:gd name="connsiteX8477" fmla="*/ 2522193 w 4103409"/>
              <a:gd name="connsiteY8477" fmla="*/ 446060 h 687856"/>
              <a:gd name="connsiteX8478" fmla="*/ 2522157 w 4103409"/>
              <a:gd name="connsiteY8478" fmla="*/ 446060 h 687856"/>
              <a:gd name="connsiteX8479" fmla="*/ 2522193 w 4103409"/>
              <a:gd name="connsiteY8479" fmla="*/ 445808 h 687856"/>
              <a:gd name="connsiteX8480" fmla="*/ 2522157 w 4103409"/>
              <a:gd name="connsiteY8480" fmla="*/ 445808 h 687856"/>
              <a:gd name="connsiteX8481" fmla="*/ 2522193 w 4103409"/>
              <a:gd name="connsiteY8481" fmla="*/ 445557 h 687856"/>
              <a:gd name="connsiteX8482" fmla="*/ 2522157 w 4103409"/>
              <a:gd name="connsiteY8482" fmla="*/ 445557 h 687856"/>
              <a:gd name="connsiteX8483" fmla="*/ 2522193 w 4103409"/>
              <a:gd name="connsiteY8483" fmla="*/ 445305 h 687856"/>
              <a:gd name="connsiteX8484" fmla="*/ 2522157 w 4103409"/>
              <a:gd name="connsiteY8484" fmla="*/ 445305 h 687856"/>
              <a:gd name="connsiteX8485" fmla="*/ 2522193 w 4103409"/>
              <a:gd name="connsiteY8485" fmla="*/ 445054 h 687856"/>
              <a:gd name="connsiteX8486" fmla="*/ 2522157 w 4103409"/>
              <a:gd name="connsiteY8486" fmla="*/ 445054 h 687856"/>
              <a:gd name="connsiteX8487" fmla="*/ 2522193 w 4103409"/>
              <a:gd name="connsiteY8487" fmla="*/ 444802 h 687856"/>
              <a:gd name="connsiteX8488" fmla="*/ 2522157 w 4103409"/>
              <a:gd name="connsiteY8488" fmla="*/ 444802 h 687856"/>
              <a:gd name="connsiteX8489" fmla="*/ 2522193 w 4103409"/>
              <a:gd name="connsiteY8489" fmla="*/ 444550 h 687856"/>
              <a:gd name="connsiteX8490" fmla="*/ 2522157 w 4103409"/>
              <a:gd name="connsiteY8490" fmla="*/ 444550 h 687856"/>
              <a:gd name="connsiteX8491" fmla="*/ 2522193 w 4103409"/>
              <a:gd name="connsiteY8491" fmla="*/ 444299 h 687856"/>
              <a:gd name="connsiteX8492" fmla="*/ 2522157 w 4103409"/>
              <a:gd name="connsiteY8492" fmla="*/ 444299 h 687856"/>
              <a:gd name="connsiteX8493" fmla="*/ 2522193 w 4103409"/>
              <a:gd name="connsiteY8493" fmla="*/ 444047 h 687856"/>
              <a:gd name="connsiteX8494" fmla="*/ 2522157 w 4103409"/>
              <a:gd name="connsiteY8494" fmla="*/ 444047 h 687856"/>
              <a:gd name="connsiteX8495" fmla="*/ 2522193 w 4103409"/>
              <a:gd name="connsiteY8495" fmla="*/ 443796 h 687856"/>
              <a:gd name="connsiteX8496" fmla="*/ 2522157 w 4103409"/>
              <a:gd name="connsiteY8496" fmla="*/ 443796 h 687856"/>
              <a:gd name="connsiteX8497" fmla="*/ 2522193 w 4103409"/>
              <a:gd name="connsiteY8497" fmla="*/ 443544 h 687856"/>
              <a:gd name="connsiteX8498" fmla="*/ 2522157 w 4103409"/>
              <a:gd name="connsiteY8498" fmla="*/ 443544 h 687856"/>
              <a:gd name="connsiteX8499" fmla="*/ 2522193 w 4103409"/>
              <a:gd name="connsiteY8499" fmla="*/ 443293 h 687856"/>
              <a:gd name="connsiteX8500" fmla="*/ 2522157 w 4103409"/>
              <a:gd name="connsiteY8500" fmla="*/ 443293 h 687856"/>
              <a:gd name="connsiteX8501" fmla="*/ 2522193 w 4103409"/>
              <a:gd name="connsiteY8501" fmla="*/ 443041 h 687856"/>
              <a:gd name="connsiteX8502" fmla="*/ 2522157 w 4103409"/>
              <a:gd name="connsiteY8502" fmla="*/ 443041 h 687856"/>
              <a:gd name="connsiteX8503" fmla="*/ 2522193 w 4103409"/>
              <a:gd name="connsiteY8503" fmla="*/ 442790 h 687856"/>
              <a:gd name="connsiteX8504" fmla="*/ 2522157 w 4103409"/>
              <a:gd name="connsiteY8504" fmla="*/ 442790 h 687856"/>
              <a:gd name="connsiteX8505" fmla="*/ 2522193 w 4103409"/>
              <a:gd name="connsiteY8505" fmla="*/ 442538 h 687856"/>
              <a:gd name="connsiteX8506" fmla="*/ 2522157 w 4103409"/>
              <a:gd name="connsiteY8506" fmla="*/ 442538 h 687856"/>
              <a:gd name="connsiteX8507" fmla="*/ 2522193 w 4103409"/>
              <a:gd name="connsiteY8507" fmla="*/ 442287 h 687856"/>
              <a:gd name="connsiteX8508" fmla="*/ 2522157 w 4103409"/>
              <a:gd name="connsiteY8508" fmla="*/ 442287 h 687856"/>
              <a:gd name="connsiteX8509" fmla="*/ 2522193 w 4103409"/>
              <a:gd name="connsiteY8509" fmla="*/ 442035 h 687856"/>
              <a:gd name="connsiteX8510" fmla="*/ 2522157 w 4103409"/>
              <a:gd name="connsiteY8510" fmla="*/ 442035 h 687856"/>
              <a:gd name="connsiteX8511" fmla="*/ 2522193 w 4103409"/>
              <a:gd name="connsiteY8511" fmla="*/ 441784 h 687856"/>
              <a:gd name="connsiteX8512" fmla="*/ 2522157 w 4103409"/>
              <a:gd name="connsiteY8512" fmla="*/ 441784 h 687856"/>
              <a:gd name="connsiteX8513" fmla="*/ 2522193 w 4103409"/>
              <a:gd name="connsiteY8513" fmla="*/ 441532 h 687856"/>
              <a:gd name="connsiteX8514" fmla="*/ 2522157 w 4103409"/>
              <a:gd name="connsiteY8514" fmla="*/ 441532 h 687856"/>
              <a:gd name="connsiteX8515" fmla="*/ 2522193 w 4103409"/>
              <a:gd name="connsiteY8515" fmla="*/ 441281 h 687856"/>
              <a:gd name="connsiteX8516" fmla="*/ 2522157 w 4103409"/>
              <a:gd name="connsiteY8516" fmla="*/ 441281 h 687856"/>
              <a:gd name="connsiteX8517" fmla="*/ 2522193 w 4103409"/>
              <a:gd name="connsiteY8517" fmla="*/ 441029 h 687856"/>
              <a:gd name="connsiteX8518" fmla="*/ 2522157 w 4103409"/>
              <a:gd name="connsiteY8518" fmla="*/ 441029 h 687856"/>
              <a:gd name="connsiteX8519" fmla="*/ 2522193 w 4103409"/>
              <a:gd name="connsiteY8519" fmla="*/ 440777 h 687856"/>
              <a:gd name="connsiteX8520" fmla="*/ 2522157 w 4103409"/>
              <a:gd name="connsiteY8520" fmla="*/ 440777 h 687856"/>
              <a:gd name="connsiteX8521" fmla="*/ 2522193 w 4103409"/>
              <a:gd name="connsiteY8521" fmla="*/ 440526 h 687856"/>
              <a:gd name="connsiteX8522" fmla="*/ 2522157 w 4103409"/>
              <a:gd name="connsiteY8522" fmla="*/ 440526 h 687856"/>
              <a:gd name="connsiteX8523" fmla="*/ 2522193 w 4103409"/>
              <a:gd name="connsiteY8523" fmla="*/ 440274 h 687856"/>
              <a:gd name="connsiteX8524" fmla="*/ 2522157 w 4103409"/>
              <a:gd name="connsiteY8524" fmla="*/ 440274 h 687856"/>
              <a:gd name="connsiteX8525" fmla="*/ 2522193 w 4103409"/>
              <a:gd name="connsiteY8525" fmla="*/ 440023 h 687856"/>
              <a:gd name="connsiteX8526" fmla="*/ 2522157 w 4103409"/>
              <a:gd name="connsiteY8526" fmla="*/ 440023 h 687856"/>
              <a:gd name="connsiteX8527" fmla="*/ 2522193 w 4103409"/>
              <a:gd name="connsiteY8527" fmla="*/ 439771 h 687856"/>
              <a:gd name="connsiteX8528" fmla="*/ 2522157 w 4103409"/>
              <a:gd name="connsiteY8528" fmla="*/ 439771 h 687856"/>
              <a:gd name="connsiteX8529" fmla="*/ 2522193 w 4103409"/>
              <a:gd name="connsiteY8529" fmla="*/ 439520 h 687856"/>
              <a:gd name="connsiteX8530" fmla="*/ 2522157 w 4103409"/>
              <a:gd name="connsiteY8530" fmla="*/ 439520 h 687856"/>
              <a:gd name="connsiteX8531" fmla="*/ 2522193 w 4103409"/>
              <a:gd name="connsiteY8531" fmla="*/ 439268 h 687856"/>
              <a:gd name="connsiteX8532" fmla="*/ 2522157 w 4103409"/>
              <a:gd name="connsiteY8532" fmla="*/ 439268 h 687856"/>
              <a:gd name="connsiteX8533" fmla="*/ 2522193 w 4103409"/>
              <a:gd name="connsiteY8533" fmla="*/ 439017 h 687856"/>
              <a:gd name="connsiteX8534" fmla="*/ 2522157 w 4103409"/>
              <a:gd name="connsiteY8534" fmla="*/ 439017 h 687856"/>
              <a:gd name="connsiteX8535" fmla="*/ 2522193 w 4103409"/>
              <a:gd name="connsiteY8535" fmla="*/ 438765 h 687856"/>
              <a:gd name="connsiteX8536" fmla="*/ 2522157 w 4103409"/>
              <a:gd name="connsiteY8536" fmla="*/ 438765 h 687856"/>
              <a:gd name="connsiteX8537" fmla="*/ 2522193 w 4103409"/>
              <a:gd name="connsiteY8537" fmla="*/ 438513 h 687856"/>
              <a:gd name="connsiteX8538" fmla="*/ 2522157 w 4103409"/>
              <a:gd name="connsiteY8538" fmla="*/ 438513 h 687856"/>
              <a:gd name="connsiteX8539" fmla="*/ 2522193 w 4103409"/>
              <a:gd name="connsiteY8539" fmla="*/ 438262 h 687856"/>
              <a:gd name="connsiteX8540" fmla="*/ 2522157 w 4103409"/>
              <a:gd name="connsiteY8540" fmla="*/ 438262 h 687856"/>
              <a:gd name="connsiteX8541" fmla="*/ 2522193 w 4103409"/>
              <a:gd name="connsiteY8541" fmla="*/ 438010 h 687856"/>
              <a:gd name="connsiteX8542" fmla="*/ 2522157 w 4103409"/>
              <a:gd name="connsiteY8542" fmla="*/ 438010 h 687856"/>
              <a:gd name="connsiteX8543" fmla="*/ 2522193 w 4103409"/>
              <a:gd name="connsiteY8543" fmla="*/ 437759 h 687856"/>
              <a:gd name="connsiteX8544" fmla="*/ 2522157 w 4103409"/>
              <a:gd name="connsiteY8544" fmla="*/ 437759 h 687856"/>
              <a:gd name="connsiteX8545" fmla="*/ 2522193 w 4103409"/>
              <a:gd name="connsiteY8545" fmla="*/ 437507 h 687856"/>
              <a:gd name="connsiteX8546" fmla="*/ 2522157 w 4103409"/>
              <a:gd name="connsiteY8546" fmla="*/ 437507 h 687856"/>
              <a:gd name="connsiteX8547" fmla="*/ 2522193 w 4103409"/>
              <a:gd name="connsiteY8547" fmla="*/ 437256 h 687856"/>
              <a:gd name="connsiteX8548" fmla="*/ 2522157 w 4103409"/>
              <a:gd name="connsiteY8548" fmla="*/ 437256 h 687856"/>
              <a:gd name="connsiteX8549" fmla="*/ 2522193 w 4103409"/>
              <a:gd name="connsiteY8549" fmla="*/ 437004 h 687856"/>
              <a:gd name="connsiteX8550" fmla="*/ 2522157 w 4103409"/>
              <a:gd name="connsiteY8550" fmla="*/ 437004 h 687856"/>
              <a:gd name="connsiteX8551" fmla="*/ 2522193 w 4103409"/>
              <a:gd name="connsiteY8551" fmla="*/ 436753 h 687856"/>
              <a:gd name="connsiteX8552" fmla="*/ 2522157 w 4103409"/>
              <a:gd name="connsiteY8552" fmla="*/ 436753 h 687856"/>
              <a:gd name="connsiteX8553" fmla="*/ 2522193 w 4103409"/>
              <a:gd name="connsiteY8553" fmla="*/ 436501 h 687856"/>
              <a:gd name="connsiteX8554" fmla="*/ 2522157 w 4103409"/>
              <a:gd name="connsiteY8554" fmla="*/ 436501 h 687856"/>
              <a:gd name="connsiteX8555" fmla="*/ 2522193 w 4103409"/>
              <a:gd name="connsiteY8555" fmla="*/ 436250 h 687856"/>
              <a:gd name="connsiteX8556" fmla="*/ 2522157 w 4103409"/>
              <a:gd name="connsiteY8556" fmla="*/ 436250 h 687856"/>
              <a:gd name="connsiteX8557" fmla="*/ 2522193 w 4103409"/>
              <a:gd name="connsiteY8557" fmla="*/ 435998 h 687856"/>
              <a:gd name="connsiteX8558" fmla="*/ 2522157 w 4103409"/>
              <a:gd name="connsiteY8558" fmla="*/ 435998 h 687856"/>
              <a:gd name="connsiteX8559" fmla="*/ 2522193 w 4103409"/>
              <a:gd name="connsiteY8559" fmla="*/ 435747 h 687856"/>
              <a:gd name="connsiteX8560" fmla="*/ 2522157 w 4103409"/>
              <a:gd name="connsiteY8560" fmla="*/ 435747 h 687856"/>
              <a:gd name="connsiteX8561" fmla="*/ 2522193 w 4103409"/>
              <a:gd name="connsiteY8561" fmla="*/ 435495 h 687856"/>
              <a:gd name="connsiteX8562" fmla="*/ 2522157 w 4103409"/>
              <a:gd name="connsiteY8562" fmla="*/ 435495 h 687856"/>
              <a:gd name="connsiteX8563" fmla="*/ 2522193 w 4103409"/>
              <a:gd name="connsiteY8563" fmla="*/ 435244 h 687856"/>
              <a:gd name="connsiteX8564" fmla="*/ 2522157 w 4103409"/>
              <a:gd name="connsiteY8564" fmla="*/ 435244 h 687856"/>
              <a:gd name="connsiteX8565" fmla="*/ 2522193 w 4103409"/>
              <a:gd name="connsiteY8565" fmla="*/ 434992 h 687856"/>
              <a:gd name="connsiteX8566" fmla="*/ 2522157 w 4103409"/>
              <a:gd name="connsiteY8566" fmla="*/ 434992 h 687856"/>
              <a:gd name="connsiteX8567" fmla="*/ 2522193 w 4103409"/>
              <a:gd name="connsiteY8567" fmla="*/ 434740 h 687856"/>
              <a:gd name="connsiteX8568" fmla="*/ 2522157 w 4103409"/>
              <a:gd name="connsiteY8568" fmla="*/ 434740 h 687856"/>
              <a:gd name="connsiteX8569" fmla="*/ 2522193 w 4103409"/>
              <a:gd name="connsiteY8569" fmla="*/ 434489 h 687856"/>
              <a:gd name="connsiteX8570" fmla="*/ 2522157 w 4103409"/>
              <a:gd name="connsiteY8570" fmla="*/ 434489 h 687856"/>
              <a:gd name="connsiteX8571" fmla="*/ 2522193 w 4103409"/>
              <a:gd name="connsiteY8571" fmla="*/ 434237 h 687856"/>
              <a:gd name="connsiteX8572" fmla="*/ 2522157 w 4103409"/>
              <a:gd name="connsiteY8572" fmla="*/ 434237 h 687856"/>
              <a:gd name="connsiteX8573" fmla="*/ 2522193 w 4103409"/>
              <a:gd name="connsiteY8573" fmla="*/ 433986 h 687856"/>
              <a:gd name="connsiteX8574" fmla="*/ 2522157 w 4103409"/>
              <a:gd name="connsiteY8574" fmla="*/ 433986 h 687856"/>
              <a:gd name="connsiteX8575" fmla="*/ 2522193 w 4103409"/>
              <a:gd name="connsiteY8575" fmla="*/ 433734 h 687856"/>
              <a:gd name="connsiteX8576" fmla="*/ 2522157 w 4103409"/>
              <a:gd name="connsiteY8576" fmla="*/ 433734 h 687856"/>
              <a:gd name="connsiteX8577" fmla="*/ 2522193 w 4103409"/>
              <a:gd name="connsiteY8577" fmla="*/ 433483 h 687856"/>
              <a:gd name="connsiteX8578" fmla="*/ 2522157 w 4103409"/>
              <a:gd name="connsiteY8578" fmla="*/ 433483 h 687856"/>
              <a:gd name="connsiteX8579" fmla="*/ 2522193 w 4103409"/>
              <a:gd name="connsiteY8579" fmla="*/ 433231 h 687856"/>
              <a:gd name="connsiteX8580" fmla="*/ 2522157 w 4103409"/>
              <a:gd name="connsiteY8580" fmla="*/ 433231 h 687856"/>
              <a:gd name="connsiteX8581" fmla="*/ 2522193 w 4103409"/>
              <a:gd name="connsiteY8581" fmla="*/ 432979 h 687856"/>
              <a:gd name="connsiteX8582" fmla="*/ 2522157 w 4103409"/>
              <a:gd name="connsiteY8582" fmla="*/ 432979 h 687856"/>
              <a:gd name="connsiteX8583" fmla="*/ 2522193 w 4103409"/>
              <a:gd name="connsiteY8583" fmla="*/ 432728 h 687856"/>
              <a:gd name="connsiteX8584" fmla="*/ 2522157 w 4103409"/>
              <a:gd name="connsiteY8584" fmla="*/ 432728 h 687856"/>
              <a:gd name="connsiteX8585" fmla="*/ 2522193 w 4103409"/>
              <a:gd name="connsiteY8585" fmla="*/ 432476 h 687856"/>
              <a:gd name="connsiteX8586" fmla="*/ 2522157 w 4103409"/>
              <a:gd name="connsiteY8586" fmla="*/ 432476 h 687856"/>
              <a:gd name="connsiteX8587" fmla="*/ 2522193 w 4103409"/>
              <a:gd name="connsiteY8587" fmla="*/ 432225 h 687856"/>
              <a:gd name="connsiteX8588" fmla="*/ 2522157 w 4103409"/>
              <a:gd name="connsiteY8588" fmla="*/ 432225 h 687856"/>
              <a:gd name="connsiteX8589" fmla="*/ 2522193 w 4103409"/>
              <a:gd name="connsiteY8589" fmla="*/ 431973 h 687856"/>
              <a:gd name="connsiteX8590" fmla="*/ 2522157 w 4103409"/>
              <a:gd name="connsiteY8590" fmla="*/ 431973 h 687856"/>
              <a:gd name="connsiteX8591" fmla="*/ 2522193 w 4103409"/>
              <a:gd name="connsiteY8591" fmla="*/ 431722 h 687856"/>
              <a:gd name="connsiteX8592" fmla="*/ 2522157 w 4103409"/>
              <a:gd name="connsiteY8592" fmla="*/ 431722 h 687856"/>
              <a:gd name="connsiteX8593" fmla="*/ 2522193 w 4103409"/>
              <a:gd name="connsiteY8593" fmla="*/ 431470 h 687856"/>
              <a:gd name="connsiteX8594" fmla="*/ 2522157 w 4103409"/>
              <a:gd name="connsiteY8594" fmla="*/ 431470 h 687856"/>
              <a:gd name="connsiteX8595" fmla="*/ 2522193 w 4103409"/>
              <a:gd name="connsiteY8595" fmla="*/ 431219 h 687856"/>
              <a:gd name="connsiteX8596" fmla="*/ 2522157 w 4103409"/>
              <a:gd name="connsiteY8596" fmla="*/ 431219 h 687856"/>
              <a:gd name="connsiteX8597" fmla="*/ 2522193 w 4103409"/>
              <a:gd name="connsiteY8597" fmla="*/ 430967 h 687856"/>
              <a:gd name="connsiteX8598" fmla="*/ 2522157 w 4103409"/>
              <a:gd name="connsiteY8598" fmla="*/ 430967 h 687856"/>
              <a:gd name="connsiteX8599" fmla="*/ 2522193 w 4103409"/>
              <a:gd name="connsiteY8599" fmla="*/ 430716 h 687856"/>
              <a:gd name="connsiteX8600" fmla="*/ 2522157 w 4103409"/>
              <a:gd name="connsiteY8600" fmla="*/ 430716 h 687856"/>
              <a:gd name="connsiteX8601" fmla="*/ 2522193 w 4103409"/>
              <a:gd name="connsiteY8601" fmla="*/ 430464 h 687856"/>
              <a:gd name="connsiteX8602" fmla="*/ 2522157 w 4103409"/>
              <a:gd name="connsiteY8602" fmla="*/ 430464 h 687856"/>
              <a:gd name="connsiteX8603" fmla="*/ 2522193 w 4103409"/>
              <a:gd name="connsiteY8603" fmla="*/ 430213 h 687856"/>
              <a:gd name="connsiteX8604" fmla="*/ 2522157 w 4103409"/>
              <a:gd name="connsiteY8604" fmla="*/ 430213 h 687856"/>
              <a:gd name="connsiteX8605" fmla="*/ 2522193 w 4103409"/>
              <a:gd name="connsiteY8605" fmla="*/ 429961 h 687856"/>
              <a:gd name="connsiteX8606" fmla="*/ 2522157 w 4103409"/>
              <a:gd name="connsiteY8606" fmla="*/ 429961 h 687856"/>
              <a:gd name="connsiteX8607" fmla="*/ 2535514 w 4103409"/>
              <a:gd name="connsiteY8607" fmla="*/ 336872 h 687856"/>
              <a:gd name="connsiteX8608" fmla="*/ 2557638 w 4103409"/>
              <a:gd name="connsiteY8608" fmla="*/ 356492 h 687856"/>
              <a:gd name="connsiteX8609" fmla="*/ 2668509 w 4103409"/>
              <a:gd name="connsiteY8609" fmla="*/ 356492 h 687856"/>
              <a:gd name="connsiteX8610" fmla="*/ 2662833 w 4103409"/>
              <a:gd name="connsiteY8610" fmla="*/ 241200 h 687856"/>
              <a:gd name="connsiteX8611" fmla="*/ 2647388 w 4103409"/>
              <a:gd name="connsiteY8611" fmla="*/ 210727 h 687856"/>
              <a:gd name="connsiteX8612" fmla="*/ 2647516 w 4103409"/>
              <a:gd name="connsiteY8612" fmla="*/ 210727 h 687856"/>
              <a:gd name="connsiteX8613" fmla="*/ 2647388 w 4103409"/>
              <a:gd name="connsiteY8613" fmla="*/ 210475 h 687856"/>
              <a:gd name="connsiteX8614" fmla="*/ 2647515 w 4103409"/>
              <a:gd name="connsiteY8614" fmla="*/ 210475 h 687856"/>
              <a:gd name="connsiteX8615" fmla="*/ 2647388 w 4103409"/>
              <a:gd name="connsiteY8615" fmla="*/ 210224 h 687856"/>
              <a:gd name="connsiteX8616" fmla="*/ 2647516 w 4103409"/>
              <a:gd name="connsiteY8616" fmla="*/ 210224 h 687856"/>
              <a:gd name="connsiteX8617" fmla="*/ 2647388 w 4103409"/>
              <a:gd name="connsiteY8617" fmla="*/ 209972 h 687856"/>
              <a:gd name="connsiteX8618" fmla="*/ 2647515 w 4103409"/>
              <a:gd name="connsiteY8618" fmla="*/ 209972 h 687856"/>
              <a:gd name="connsiteX8619" fmla="*/ 2647388 w 4103409"/>
              <a:gd name="connsiteY8619" fmla="*/ 209721 h 687856"/>
              <a:gd name="connsiteX8620" fmla="*/ 2647516 w 4103409"/>
              <a:gd name="connsiteY8620" fmla="*/ 209721 h 687856"/>
              <a:gd name="connsiteX8621" fmla="*/ 2647388 w 4103409"/>
              <a:gd name="connsiteY8621" fmla="*/ 209469 h 687856"/>
              <a:gd name="connsiteX8622" fmla="*/ 2647515 w 4103409"/>
              <a:gd name="connsiteY8622" fmla="*/ 209469 h 687856"/>
              <a:gd name="connsiteX8623" fmla="*/ 2647388 w 4103409"/>
              <a:gd name="connsiteY8623" fmla="*/ 209218 h 687856"/>
              <a:gd name="connsiteX8624" fmla="*/ 2647516 w 4103409"/>
              <a:gd name="connsiteY8624" fmla="*/ 209218 h 687856"/>
              <a:gd name="connsiteX8625" fmla="*/ 2647388 w 4103409"/>
              <a:gd name="connsiteY8625" fmla="*/ 208966 h 687856"/>
              <a:gd name="connsiteX8626" fmla="*/ 2647515 w 4103409"/>
              <a:gd name="connsiteY8626" fmla="*/ 208966 h 687856"/>
              <a:gd name="connsiteX8627" fmla="*/ 2647388 w 4103409"/>
              <a:gd name="connsiteY8627" fmla="*/ 208715 h 687856"/>
              <a:gd name="connsiteX8628" fmla="*/ 2647516 w 4103409"/>
              <a:gd name="connsiteY8628" fmla="*/ 208715 h 687856"/>
              <a:gd name="connsiteX8629" fmla="*/ 2647388 w 4103409"/>
              <a:gd name="connsiteY8629" fmla="*/ 208463 h 687856"/>
              <a:gd name="connsiteX8630" fmla="*/ 2647515 w 4103409"/>
              <a:gd name="connsiteY8630" fmla="*/ 208463 h 687856"/>
              <a:gd name="connsiteX8631" fmla="*/ 2647388 w 4103409"/>
              <a:gd name="connsiteY8631" fmla="*/ 208212 h 687856"/>
              <a:gd name="connsiteX8632" fmla="*/ 2647516 w 4103409"/>
              <a:gd name="connsiteY8632" fmla="*/ 208212 h 687856"/>
              <a:gd name="connsiteX8633" fmla="*/ 2647388 w 4103409"/>
              <a:gd name="connsiteY8633" fmla="*/ 207960 h 687856"/>
              <a:gd name="connsiteX8634" fmla="*/ 2647515 w 4103409"/>
              <a:gd name="connsiteY8634" fmla="*/ 207960 h 687856"/>
              <a:gd name="connsiteX8635" fmla="*/ 2647388 w 4103409"/>
              <a:gd name="connsiteY8635" fmla="*/ 207709 h 687856"/>
              <a:gd name="connsiteX8636" fmla="*/ 2647516 w 4103409"/>
              <a:gd name="connsiteY8636" fmla="*/ 207709 h 687856"/>
              <a:gd name="connsiteX8637" fmla="*/ 2647388 w 4103409"/>
              <a:gd name="connsiteY8637" fmla="*/ 207457 h 687856"/>
              <a:gd name="connsiteX8638" fmla="*/ 2647516 w 4103409"/>
              <a:gd name="connsiteY8638" fmla="*/ 207457 h 687856"/>
              <a:gd name="connsiteX8639" fmla="*/ 2647388 w 4103409"/>
              <a:gd name="connsiteY8639" fmla="*/ 207205 h 687856"/>
              <a:gd name="connsiteX8640" fmla="*/ 2647515 w 4103409"/>
              <a:gd name="connsiteY8640" fmla="*/ 207205 h 687856"/>
              <a:gd name="connsiteX8641" fmla="*/ 2647388 w 4103409"/>
              <a:gd name="connsiteY8641" fmla="*/ 206954 h 687856"/>
              <a:gd name="connsiteX8642" fmla="*/ 2647516 w 4103409"/>
              <a:gd name="connsiteY8642" fmla="*/ 206954 h 687856"/>
              <a:gd name="connsiteX8643" fmla="*/ 2647388 w 4103409"/>
              <a:gd name="connsiteY8643" fmla="*/ 206702 h 687856"/>
              <a:gd name="connsiteX8644" fmla="*/ 2647515 w 4103409"/>
              <a:gd name="connsiteY8644" fmla="*/ 206702 h 687856"/>
              <a:gd name="connsiteX8645" fmla="*/ 2647388 w 4103409"/>
              <a:gd name="connsiteY8645" fmla="*/ 206451 h 687856"/>
              <a:gd name="connsiteX8646" fmla="*/ 2647516 w 4103409"/>
              <a:gd name="connsiteY8646" fmla="*/ 206451 h 687856"/>
              <a:gd name="connsiteX8647" fmla="*/ 2647388 w 4103409"/>
              <a:gd name="connsiteY8647" fmla="*/ 206199 h 687856"/>
              <a:gd name="connsiteX8648" fmla="*/ 2647515 w 4103409"/>
              <a:gd name="connsiteY8648" fmla="*/ 206199 h 687856"/>
              <a:gd name="connsiteX8649" fmla="*/ 2647388 w 4103409"/>
              <a:gd name="connsiteY8649" fmla="*/ 205948 h 687856"/>
              <a:gd name="connsiteX8650" fmla="*/ 2647516 w 4103409"/>
              <a:gd name="connsiteY8650" fmla="*/ 205948 h 687856"/>
              <a:gd name="connsiteX8651" fmla="*/ 2647388 w 4103409"/>
              <a:gd name="connsiteY8651" fmla="*/ 205696 h 687856"/>
              <a:gd name="connsiteX8652" fmla="*/ 2647515 w 4103409"/>
              <a:gd name="connsiteY8652" fmla="*/ 205696 h 687856"/>
              <a:gd name="connsiteX8653" fmla="*/ 2647388 w 4103409"/>
              <a:gd name="connsiteY8653" fmla="*/ 205445 h 687856"/>
              <a:gd name="connsiteX8654" fmla="*/ 2647516 w 4103409"/>
              <a:gd name="connsiteY8654" fmla="*/ 205445 h 687856"/>
              <a:gd name="connsiteX8655" fmla="*/ 2647388 w 4103409"/>
              <a:gd name="connsiteY8655" fmla="*/ 205193 h 687856"/>
              <a:gd name="connsiteX8656" fmla="*/ 2647516 w 4103409"/>
              <a:gd name="connsiteY8656" fmla="*/ 205193 h 687856"/>
              <a:gd name="connsiteX8657" fmla="*/ 2647388 w 4103409"/>
              <a:gd name="connsiteY8657" fmla="*/ 204941 h 687856"/>
              <a:gd name="connsiteX8658" fmla="*/ 2647515 w 4103409"/>
              <a:gd name="connsiteY8658" fmla="*/ 204941 h 687856"/>
              <a:gd name="connsiteX8659" fmla="*/ 2647388 w 4103409"/>
              <a:gd name="connsiteY8659" fmla="*/ 204690 h 687856"/>
              <a:gd name="connsiteX8660" fmla="*/ 2647516 w 4103409"/>
              <a:gd name="connsiteY8660" fmla="*/ 204690 h 687856"/>
              <a:gd name="connsiteX8661" fmla="*/ 2647388 w 4103409"/>
              <a:gd name="connsiteY8661" fmla="*/ 204438 h 687856"/>
              <a:gd name="connsiteX8662" fmla="*/ 2647515 w 4103409"/>
              <a:gd name="connsiteY8662" fmla="*/ 204438 h 687856"/>
              <a:gd name="connsiteX8663" fmla="*/ 2647388 w 4103409"/>
              <a:gd name="connsiteY8663" fmla="*/ 204187 h 687856"/>
              <a:gd name="connsiteX8664" fmla="*/ 2647516 w 4103409"/>
              <a:gd name="connsiteY8664" fmla="*/ 204187 h 687856"/>
              <a:gd name="connsiteX8665" fmla="*/ 2647388 w 4103409"/>
              <a:gd name="connsiteY8665" fmla="*/ 203935 h 687856"/>
              <a:gd name="connsiteX8666" fmla="*/ 2647515 w 4103409"/>
              <a:gd name="connsiteY8666" fmla="*/ 203935 h 687856"/>
              <a:gd name="connsiteX8667" fmla="*/ 2647388 w 4103409"/>
              <a:gd name="connsiteY8667" fmla="*/ 203684 h 687856"/>
              <a:gd name="connsiteX8668" fmla="*/ 2647516 w 4103409"/>
              <a:gd name="connsiteY8668" fmla="*/ 203684 h 687856"/>
              <a:gd name="connsiteX8669" fmla="*/ 2647388 w 4103409"/>
              <a:gd name="connsiteY8669" fmla="*/ 203432 h 687856"/>
              <a:gd name="connsiteX8670" fmla="*/ 2647515 w 4103409"/>
              <a:gd name="connsiteY8670" fmla="*/ 203432 h 687856"/>
              <a:gd name="connsiteX8671" fmla="*/ 2647388 w 4103409"/>
              <a:gd name="connsiteY8671" fmla="*/ 203181 h 687856"/>
              <a:gd name="connsiteX8672" fmla="*/ 2647516 w 4103409"/>
              <a:gd name="connsiteY8672" fmla="*/ 203181 h 687856"/>
              <a:gd name="connsiteX8673" fmla="*/ 2647388 w 4103409"/>
              <a:gd name="connsiteY8673" fmla="*/ 202929 h 687856"/>
              <a:gd name="connsiteX8674" fmla="*/ 2647515 w 4103409"/>
              <a:gd name="connsiteY8674" fmla="*/ 202929 h 687856"/>
              <a:gd name="connsiteX8675" fmla="*/ 2647388 w 4103409"/>
              <a:gd name="connsiteY8675" fmla="*/ 202678 h 687856"/>
              <a:gd name="connsiteX8676" fmla="*/ 2647516 w 4103409"/>
              <a:gd name="connsiteY8676" fmla="*/ 202678 h 687856"/>
              <a:gd name="connsiteX8677" fmla="*/ 2647388 w 4103409"/>
              <a:gd name="connsiteY8677" fmla="*/ 202426 h 687856"/>
              <a:gd name="connsiteX8678" fmla="*/ 2647515 w 4103409"/>
              <a:gd name="connsiteY8678" fmla="*/ 202426 h 687856"/>
              <a:gd name="connsiteX8679" fmla="*/ 2647388 w 4103409"/>
              <a:gd name="connsiteY8679" fmla="*/ 202175 h 687856"/>
              <a:gd name="connsiteX8680" fmla="*/ 2647516 w 4103409"/>
              <a:gd name="connsiteY8680" fmla="*/ 202175 h 687856"/>
              <a:gd name="connsiteX8681" fmla="*/ 2647388 w 4103409"/>
              <a:gd name="connsiteY8681" fmla="*/ 201923 h 687856"/>
              <a:gd name="connsiteX8682" fmla="*/ 2647515 w 4103409"/>
              <a:gd name="connsiteY8682" fmla="*/ 201923 h 687856"/>
              <a:gd name="connsiteX8683" fmla="*/ 2647388 w 4103409"/>
              <a:gd name="connsiteY8683" fmla="*/ 201672 h 687856"/>
              <a:gd name="connsiteX8684" fmla="*/ 2647516 w 4103409"/>
              <a:gd name="connsiteY8684" fmla="*/ 201672 h 687856"/>
              <a:gd name="connsiteX8685" fmla="*/ 2647388 w 4103409"/>
              <a:gd name="connsiteY8685" fmla="*/ 201420 h 687856"/>
              <a:gd name="connsiteX8686" fmla="*/ 2647516 w 4103409"/>
              <a:gd name="connsiteY8686" fmla="*/ 201420 h 687856"/>
              <a:gd name="connsiteX8687" fmla="*/ 2647388 w 4103409"/>
              <a:gd name="connsiteY8687" fmla="*/ 201168 h 687856"/>
              <a:gd name="connsiteX8688" fmla="*/ 2647515 w 4103409"/>
              <a:gd name="connsiteY8688" fmla="*/ 201168 h 687856"/>
              <a:gd name="connsiteX8689" fmla="*/ 2647388 w 4103409"/>
              <a:gd name="connsiteY8689" fmla="*/ 200917 h 687856"/>
              <a:gd name="connsiteX8690" fmla="*/ 2647516 w 4103409"/>
              <a:gd name="connsiteY8690" fmla="*/ 200917 h 687856"/>
              <a:gd name="connsiteX8691" fmla="*/ 2647388 w 4103409"/>
              <a:gd name="connsiteY8691" fmla="*/ 200665 h 687856"/>
              <a:gd name="connsiteX8692" fmla="*/ 2647515 w 4103409"/>
              <a:gd name="connsiteY8692" fmla="*/ 200665 h 687856"/>
              <a:gd name="connsiteX8693" fmla="*/ 2647388 w 4103409"/>
              <a:gd name="connsiteY8693" fmla="*/ 200414 h 687856"/>
              <a:gd name="connsiteX8694" fmla="*/ 2647516 w 4103409"/>
              <a:gd name="connsiteY8694" fmla="*/ 200414 h 687856"/>
              <a:gd name="connsiteX8695" fmla="*/ 2647388 w 4103409"/>
              <a:gd name="connsiteY8695" fmla="*/ 200162 h 687856"/>
              <a:gd name="connsiteX8696" fmla="*/ 2647515 w 4103409"/>
              <a:gd name="connsiteY8696" fmla="*/ 200162 h 687856"/>
              <a:gd name="connsiteX8697" fmla="*/ 2647388 w 4103409"/>
              <a:gd name="connsiteY8697" fmla="*/ 199911 h 687856"/>
              <a:gd name="connsiteX8698" fmla="*/ 2647516 w 4103409"/>
              <a:gd name="connsiteY8698" fmla="*/ 199911 h 687856"/>
              <a:gd name="connsiteX8699" fmla="*/ 2647388 w 4103409"/>
              <a:gd name="connsiteY8699" fmla="*/ 199659 h 687856"/>
              <a:gd name="connsiteX8700" fmla="*/ 2647515 w 4103409"/>
              <a:gd name="connsiteY8700" fmla="*/ 199659 h 687856"/>
              <a:gd name="connsiteX8701" fmla="*/ 2647388 w 4103409"/>
              <a:gd name="connsiteY8701" fmla="*/ 199408 h 687856"/>
              <a:gd name="connsiteX8702" fmla="*/ 2647516 w 4103409"/>
              <a:gd name="connsiteY8702" fmla="*/ 199408 h 687856"/>
              <a:gd name="connsiteX8703" fmla="*/ 2647388 w 4103409"/>
              <a:gd name="connsiteY8703" fmla="*/ 199156 h 687856"/>
              <a:gd name="connsiteX8704" fmla="*/ 2647516 w 4103409"/>
              <a:gd name="connsiteY8704" fmla="*/ 199156 h 687856"/>
              <a:gd name="connsiteX8705" fmla="*/ 2647388 w 4103409"/>
              <a:gd name="connsiteY8705" fmla="*/ 198904 h 687856"/>
              <a:gd name="connsiteX8706" fmla="*/ 2647515 w 4103409"/>
              <a:gd name="connsiteY8706" fmla="*/ 198904 h 687856"/>
              <a:gd name="connsiteX8707" fmla="*/ 2647388 w 4103409"/>
              <a:gd name="connsiteY8707" fmla="*/ 198653 h 687856"/>
              <a:gd name="connsiteX8708" fmla="*/ 2647516 w 4103409"/>
              <a:gd name="connsiteY8708" fmla="*/ 198653 h 687856"/>
              <a:gd name="connsiteX8709" fmla="*/ 2647388 w 4103409"/>
              <a:gd name="connsiteY8709" fmla="*/ 198401 h 687856"/>
              <a:gd name="connsiteX8710" fmla="*/ 2647515 w 4103409"/>
              <a:gd name="connsiteY8710" fmla="*/ 198401 h 687856"/>
              <a:gd name="connsiteX8711" fmla="*/ 2647388 w 4103409"/>
              <a:gd name="connsiteY8711" fmla="*/ 198150 h 687856"/>
              <a:gd name="connsiteX8712" fmla="*/ 2647516 w 4103409"/>
              <a:gd name="connsiteY8712" fmla="*/ 198150 h 687856"/>
              <a:gd name="connsiteX8713" fmla="*/ 2647388 w 4103409"/>
              <a:gd name="connsiteY8713" fmla="*/ 197898 h 687856"/>
              <a:gd name="connsiteX8714" fmla="*/ 2647515 w 4103409"/>
              <a:gd name="connsiteY8714" fmla="*/ 197898 h 687856"/>
              <a:gd name="connsiteX8715" fmla="*/ 2647388 w 4103409"/>
              <a:gd name="connsiteY8715" fmla="*/ 197647 h 687856"/>
              <a:gd name="connsiteX8716" fmla="*/ 2647516 w 4103409"/>
              <a:gd name="connsiteY8716" fmla="*/ 197647 h 687856"/>
              <a:gd name="connsiteX8717" fmla="*/ 2647388 w 4103409"/>
              <a:gd name="connsiteY8717" fmla="*/ 197395 h 687856"/>
              <a:gd name="connsiteX8718" fmla="*/ 2647515 w 4103409"/>
              <a:gd name="connsiteY8718" fmla="*/ 197395 h 687856"/>
              <a:gd name="connsiteX8719" fmla="*/ 2647388 w 4103409"/>
              <a:gd name="connsiteY8719" fmla="*/ 197144 h 687856"/>
              <a:gd name="connsiteX8720" fmla="*/ 2647516 w 4103409"/>
              <a:gd name="connsiteY8720" fmla="*/ 197144 h 687856"/>
              <a:gd name="connsiteX8721" fmla="*/ 2647388 w 4103409"/>
              <a:gd name="connsiteY8721" fmla="*/ 196892 h 687856"/>
              <a:gd name="connsiteX8722" fmla="*/ 2647515 w 4103409"/>
              <a:gd name="connsiteY8722" fmla="*/ 196892 h 687856"/>
              <a:gd name="connsiteX8723" fmla="*/ 2647388 w 4103409"/>
              <a:gd name="connsiteY8723" fmla="*/ 196641 h 687856"/>
              <a:gd name="connsiteX8724" fmla="*/ 2647516 w 4103409"/>
              <a:gd name="connsiteY8724" fmla="*/ 196641 h 687856"/>
              <a:gd name="connsiteX8725" fmla="*/ 2647388 w 4103409"/>
              <a:gd name="connsiteY8725" fmla="*/ 196389 h 687856"/>
              <a:gd name="connsiteX8726" fmla="*/ 2647515 w 4103409"/>
              <a:gd name="connsiteY8726" fmla="*/ 196389 h 687856"/>
              <a:gd name="connsiteX8727" fmla="*/ 2647388 w 4103409"/>
              <a:gd name="connsiteY8727" fmla="*/ 196138 h 687856"/>
              <a:gd name="connsiteX8728" fmla="*/ 2647516 w 4103409"/>
              <a:gd name="connsiteY8728" fmla="*/ 196138 h 687856"/>
              <a:gd name="connsiteX8729" fmla="*/ 2647388 w 4103409"/>
              <a:gd name="connsiteY8729" fmla="*/ 195886 h 687856"/>
              <a:gd name="connsiteX8730" fmla="*/ 2647515 w 4103409"/>
              <a:gd name="connsiteY8730" fmla="*/ 195886 h 687856"/>
              <a:gd name="connsiteX8731" fmla="*/ 2647388 w 4103409"/>
              <a:gd name="connsiteY8731" fmla="*/ 195635 h 687856"/>
              <a:gd name="connsiteX8732" fmla="*/ 2647516 w 4103409"/>
              <a:gd name="connsiteY8732" fmla="*/ 195635 h 687856"/>
              <a:gd name="connsiteX8733" fmla="*/ 2647388 w 4103409"/>
              <a:gd name="connsiteY8733" fmla="*/ 195383 h 687856"/>
              <a:gd name="connsiteX8734" fmla="*/ 2647516 w 4103409"/>
              <a:gd name="connsiteY8734" fmla="*/ 195383 h 687856"/>
              <a:gd name="connsiteX8735" fmla="*/ 2647388 w 4103409"/>
              <a:gd name="connsiteY8735" fmla="*/ 195131 h 687856"/>
              <a:gd name="connsiteX8736" fmla="*/ 2647515 w 4103409"/>
              <a:gd name="connsiteY8736" fmla="*/ 195131 h 687856"/>
              <a:gd name="connsiteX8737" fmla="*/ 2647388 w 4103409"/>
              <a:gd name="connsiteY8737" fmla="*/ 194880 h 687856"/>
              <a:gd name="connsiteX8738" fmla="*/ 2647516 w 4103409"/>
              <a:gd name="connsiteY8738" fmla="*/ 194880 h 687856"/>
              <a:gd name="connsiteX8739" fmla="*/ 2647388 w 4103409"/>
              <a:gd name="connsiteY8739" fmla="*/ 194628 h 687856"/>
              <a:gd name="connsiteX8740" fmla="*/ 2647515 w 4103409"/>
              <a:gd name="connsiteY8740" fmla="*/ 194628 h 687856"/>
              <a:gd name="connsiteX8741" fmla="*/ 2647388 w 4103409"/>
              <a:gd name="connsiteY8741" fmla="*/ 194377 h 687856"/>
              <a:gd name="connsiteX8742" fmla="*/ 2647516 w 4103409"/>
              <a:gd name="connsiteY8742" fmla="*/ 194377 h 687856"/>
              <a:gd name="connsiteX8743" fmla="*/ 2647388 w 4103409"/>
              <a:gd name="connsiteY8743" fmla="*/ 194125 h 687856"/>
              <a:gd name="connsiteX8744" fmla="*/ 2647515 w 4103409"/>
              <a:gd name="connsiteY8744" fmla="*/ 194125 h 687856"/>
              <a:gd name="connsiteX8745" fmla="*/ 2647388 w 4103409"/>
              <a:gd name="connsiteY8745" fmla="*/ 193874 h 687856"/>
              <a:gd name="connsiteX8746" fmla="*/ 2647516 w 4103409"/>
              <a:gd name="connsiteY8746" fmla="*/ 193874 h 687856"/>
              <a:gd name="connsiteX8747" fmla="*/ 2647388 w 4103409"/>
              <a:gd name="connsiteY8747" fmla="*/ 193622 h 687856"/>
              <a:gd name="connsiteX8748" fmla="*/ 2647516 w 4103409"/>
              <a:gd name="connsiteY8748" fmla="*/ 193622 h 687856"/>
              <a:gd name="connsiteX8749" fmla="*/ 2647388 w 4103409"/>
              <a:gd name="connsiteY8749" fmla="*/ 193370 h 687856"/>
              <a:gd name="connsiteX8750" fmla="*/ 2647515 w 4103409"/>
              <a:gd name="connsiteY8750" fmla="*/ 193370 h 687856"/>
              <a:gd name="connsiteX8751" fmla="*/ 2647388 w 4103409"/>
              <a:gd name="connsiteY8751" fmla="*/ 193119 h 687856"/>
              <a:gd name="connsiteX8752" fmla="*/ 2647516 w 4103409"/>
              <a:gd name="connsiteY8752" fmla="*/ 193119 h 687856"/>
              <a:gd name="connsiteX8753" fmla="*/ 2647388 w 4103409"/>
              <a:gd name="connsiteY8753" fmla="*/ 192867 h 687856"/>
              <a:gd name="connsiteX8754" fmla="*/ 2647515 w 4103409"/>
              <a:gd name="connsiteY8754" fmla="*/ 192867 h 687856"/>
              <a:gd name="connsiteX8755" fmla="*/ 2647388 w 4103409"/>
              <a:gd name="connsiteY8755" fmla="*/ 192616 h 687856"/>
              <a:gd name="connsiteX8756" fmla="*/ 2647516 w 4103409"/>
              <a:gd name="connsiteY8756" fmla="*/ 192616 h 687856"/>
              <a:gd name="connsiteX8757" fmla="*/ 2647388 w 4103409"/>
              <a:gd name="connsiteY8757" fmla="*/ 192364 h 687856"/>
              <a:gd name="connsiteX8758" fmla="*/ 2647515 w 4103409"/>
              <a:gd name="connsiteY8758" fmla="*/ 192364 h 687856"/>
              <a:gd name="connsiteX8759" fmla="*/ 2647388 w 4103409"/>
              <a:gd name="connsiteY8759" fmla="*/ 192113 h 687856"/>
              <a:gd name="connsiteX8760" fmla="*/ 2647516 w 4103409"/>
              <a:gd name="connsiteY8760" fmla="*/ 192113 h 687856"/>
              <a:gd name="connsiteX8761" fmla="*/ 2647388 w 4103409"/>
              <a:gd name="connsiteY8761" fmla="*/ 191861 h 687856"/>
              <a:gd name="connsiteX8762" fmla="*/ 2647515 w 4103409"/>
              <a:gd name="connsiteY8762" fmla="*/ 191861 h 687856"/>
              <a:gd name="connsiteX8763" fmla="*/ 2647388 w 4103409"/>
              <a:gd name="connsiteY8763" fmla="*/ 191610 h 687856"/>
              <a:gd name="connsiteX8764" fmla="*/ 2647516 w 4103409"/>
              <a:gd name="connsiteY8764" fmla="*/ 191610 h 687856"/>
              <a:gd name="connsiteX8765" fmla="*/ 2647388 w 4103409"/>
              <a:gd name="connsiteY8765" fmla="*/ 191358 h 687856"/>
              <a:gd name="connsiteX8766" fmla="*/ 2647515 w 4103409"/>
              <a:gd name="connsiteY8766" fmla="*/ 191358 h 687856"/>
              <a:gd name="connsiteX8767" fmla="*/ 2647388 w 4103409"/>
              <a:gd name="connsiteY8767" fmla="*/ 191107 h 687856"/>
              <a:gd name="connsiteX8768" fmla="*/ 2647516 w 4103409"/>
              <a:gd name="connsiteY8768" fmla="*/ 191107 h 687856"/>
              <a:gd name="connsiteX8769" fmla="*/ 2647388 w 4103409"/>
              <a:gd name="connsiteY8769" fmla="*/ 190855 h 687856"/>
              <a:gd name="connsiteX8770" fmla="*/ 2647515 w 4103409"/>
              <a:gd name="connsiteY8770" fmla="*/ 190855 h 687856"/>
              <a:gd name="connsiteX8771" fmla="*/ 2647388 w 4103409"/>
              <a:gd name="connsiteY8771" fmla="*/ 190604 h 687856"/>
              <a:gd name="connsiteX8772" fmla="*/ 2647516 w 4103409"/>
              <a:gd name="connsiteY8772" fmla="*/ 190604 h 687856"/>
              <a:gd name="connsiteX8773" fmla="*/ 2647388 w 4103409"/>
              <a:gd name="connsiteY8773" fmla="*/ 190352 h 687856"/>
              <a:gd name="connsiteX8774" fmla="*/ 2769697 w 4103409"/>
              <a:gd name="connsiteY8774" fmla="*/ 190352 h 687856"/>
              <a:gd name="connsiteX8775" fmla="*/ 2773454 w 4103409"/>
              <a:gd name="connsiteY8775" fmla="*/ 356075 h 687856"/>
              <a:gd name="connsiteX8776" fmla="*/ 2848593 w 4103409"/>
              <a:gd name="connsiteY8776" fmla="*/ 356075 h 687856"/>
              <a:gd name="connsiteX8777" fmla="*/ 2883211 w 4103409"/>
              <a:gd name="connsiteY8777" fmla="*/ 117211 h 687856"/>
              <a:gd name="connsiteX8778" fmla="*/ 2614828 w 4103409"/>
              <a:gd name="connsiteY8778" fmla="*/ 115969 h 687856"/>
              <a:gd name="connsiteX8779" fmla="*/ 2614864 w 4103409"/>
              <a:gd name="connsiteY8779" fmla="*/ 115717 h 687856"/>
              <a:gd name="connsiteX8780" fmla="*/ 2614828 w 4103409"/>
              <a:gd name="connsiteY8780" fmla="*/ 115717 h 687856"/>
              <a:gd name="connsiteX8781" fmla="*/ 2614864 w 4103409"/>
              <a:gd name="connsiteY8781" fmla="*/ 115466 h 687856"/>
              <a:gd name="connsiteX8782" fmla="*/ 2614828 w 4103409"/>
              <a:gd name="connsiteY8782" fmla="*/ 115466 h 687856"/>
              <a:gd name="connsiteX8783" fmla="*/ 2614864 w 4103409"/>
              <a:gd name="connsiteY8783" fmla="*/ 115214 h 687856"/>
              <a:gd name="connsiteX8784" fmla="*/ 2614828 w 4103409"/>
              <a:gd name="connsiteY8784" fmla="*/ 115214 h 687856"/>
              <a:gd name="connsiteX8785" fmla="*/ 2614864 w 4103409"/>
              <a:gd name="connsiteY8785" fmla="*/ 114963 h 687856"/>
              <a:gd name="connsiteX8786" fmla="*/ 2614828 w 4103409"/>
              <a:gd name="connsiteY8786" fmla="*/ 114963 h 687856"/>
              <a:gd name="connsiteX8787" fmla="*/ 2614864 w 4103409"/>
              <a:gd name="connsiteY8787" fmla="*/ 114711 h 687856"/>
              <a:gd name="connsiteX8788" fmla="*/ 2614828 w 4103409"/>
              <a:gd name="connsiteY8788" fmla="*/ 114711 h 687856"/>
              <a:gd name="connsiteX8789" fmla="*/ 2614864 w 4103409"/>
              <a:gd name="connsiteY8789" fmla="*/ 114460 h 687856"/>
              <a:gd name="connsiteX8790" fmla="*/ 2614828 w 4103409"/>
              <a:gd name="connsiteY8790" fmla="*/ 114460 h 687856"/>
              <a:gd name="connsiteX8791" fmla="*/ 2614864 w 4103409"/>
              <a:gd name="connsiteY8791" fmla="*/ 114208 h 687856"/>
              <a:gd name="connsiteX8792" fmla="*/ 2614828 w 4103409"/>
              <a:gd name="connsiteY8792" fmla="*/ 114208 h 687856"/>
              <a:gd name="connsiteX8793" fmla="*/ 2614864 w 4103409"/>
              <a:gd name="connsiteY8793" fmla="*/ 113957 h 687856"/>
              <a:gd name="connsiteX8794" fmla="*/ 2614828 w 4103409"/>
              <a:gd name="connsiteY8794" fmla="*/ 113957 h 687856"/>
              <a:gd name="connsiteX8795" fmla="*/ 2614864 w 4103409"/>
              <a:gd name="connsiteY8795" fmla="*/ 113705 h 687856"/>
              <a:gd name="connsiteX8796" fmla="*/ 2614828 w 4103409"/>
              <a:gd name="connsiteY8796" fmla="*/ 113705 h 687856"/>
              <a:gd name="connsiteX8797" fmla="*/ 2614864 w 4103409"/>
              <a:gd name="connsiteY8797" fmla="*/ 113454 h 687856"/>
              <a:gd name="connsiteX8798" fmla="*/ 2614828 w 4103409"/>
              <a:gd name="connsiteY8798" fmla="*/ 113454 h 687856"/>
              <a:gd name="connsiteX8799" fmla="*/ 2614864 w 4103409"/>
              <a:gd name="connsiteY8799" fmla="*/ 113202 h 687856"/>
              <a:gd name="connsiteX8800" fmla="*/ 2614828 w 4103409"/>
              <a:gd name="connsiteY8800" fmla="*/ 113202 h 687856"/>
              <a:gd name="connsiteX8801" fmla="*/ 2614864 w 4103409"/>
              <a:gd name="connsiteY8801" fmla="*/ 112951 h 687856"/>
              <a:gd name="connsiteX8802" fmla="*/ 2614828 w 4103409"/>
              <a:gd name="connsiteY8802" fmla="*/ 112951 h 687856"/>
              <a:gd name="connsiteX8803" fmla="*/ 2614864 w 4103409"/>
              <a:gd name="connsiteY8803" fmla="*/ 112699 h 687856"/>
              <a:gd name="connsiteX8804" fmla="*/ 2614828 w 4103409"/>
              <a:gd name="connsiteY8804" fmla="*/ 112699 h 687856"/>
              <a:gd name="connsiteX8805" fmla="*/ 2614864 w 4103409"/>
              <a:gd name="connsiteY8805" fmla="*/ 112447 h 687856"/>
              <a:gd name="connsiteX8806" fmla="*/ 2614828 w 4103409"/>
              <a:gd name="connsiteY8806" fmla="*/ 112447 h 687856"/>
              <a:gd name="connsiteX8807" fmla="*/ 2614864 w 4103409"/>
              <a:gd name="connsiteY8807" fmla="*/ 112196 h 687856"/>
              <a:gd name="connsiteX8808" fmla="*/ 2614828 w 4103409"/>
              <a:gd name="connsiteY8808" fmla="*/ 112196 h 687856"/>
              <a:gd name="connsiteX8809" fmla="*/ 2614864 w 4103409"/>
              <a:gd name="connsiteY8809" fmla="*/ 111944 h 687856"/>
              <a:gd name="connsiteX8810" fmla="*/ 2614828 w 4103409"/>
              <a:gd name="connsiteY8810" fmla="*/ 111944 h 687856"/>
              <a:gd name="connsiteX8811" fmla="*/ 2614864 w 4103409"/>
              <a:gd name="connsiteY8811" fmla="*/ 111693 h 687856"/>
              <a:gd name="connsiteX8812" fmla="*/ 2614828 w 4103409"/>
              <a:gd name="connsiteY8812" fmla="*/ 111693 h 687856"/>
              <a:gd name="connsiteX8813" fmla="*/ 2614864 w 4103409"/>
              <a:gd name="connsiteY8813" fmla="*/ 111441 h 687856"/>
              <a:gd name="connsiteX8814" fmla="*/ 2614828 w 4103409"/>
              <a:gd name="connsiteY8814" fmla="*/ 111441 h 687856"/>
              <a:gd name="connsiteX8815" fmla="*/ 2614864 w 4103409"/>
              <a:gd name="connsiteY8815" fmla="*/ 111190 h 687856"/>
              <a:gd name="connsiteX8816" fmla="*/ 2614828 w 4103409"/>
              <a:gd name="connsiteY8816" fmla="*/ 111190 h 687856"/>
              <a:gd name="connsiteX8817" fmla="*/ 2614864 w 4103409"/>
              <a:gd name="connsiteY8817" fmla="*/ 110938 h 687856"/>
              <a:gd name="connsiteX8818" fmla="*/ 2614828 w 4103409"/>
              <a:gd name="connsiteY8818" fmla="*/ 110938 h 687856"/>
              <a:gd name="connsiteX8819" fmla="*/ 2614864 w 4103409"/>
              <a:gd name="connsiteY8819" fmla="*/ 110687 h 687856"/>
              <a:gd name="connsiteX8820" fmla="*/ 2614828 w 4103409"/>
              <a:gd name="connsiteY8820" fmla="*/ 110687 h 687856"/>
              <a:gd name="connsiteX8821" fmla="*/ 2614864 w 4103409"/>
              <a:gd name="connsiteY8821" fmla="*/ 110435 h 687856"/>
              <a:gd name="connsiteX8822" fmla="*/ 2614828 w 4103409"/>
              <a:gd name="connsiteY8822" fmla="*/ 110435 h 687856"/>
              <a:gd name="connsiteX8823" fmla="*/ 2614864 w 4103409"/>
              <a:gd name="connsiteY8823" fmla="*/ 110183 h 687856"/>
              <a:gd name="connsiteX8824" fmla="*/ 2614828 w 4103409"/>
              <a:gd name="connsiteY8824" fmla="*/ 110183 h 687856"/>
              <a:gd name="connsiteX8825" fmla="*/ 2614864 w 4103409"/>
              <a:gd name="connsiteY8825" fmla="*/ 109932 h 687856"/>
              <a:gd name="connsiteX8826" fmla="*/ 2614828 w 4103409"/>
              <a:gd name="connsiteY8826" fmla="*/ 109932 h 687856"/>
              <a:gd name="connsiteX8827" fmla="*/ 2614864 w 4103409"/>
              <a:gd name="connsiteY8827" fmla="*/ 109680 h 687856"/>
              <a:gd name="connsiteX8828" fmla="*/ 2614828 w 4103409"/>
              <a:gd name="connsiteY8828" fmla="*/ 109680 h 687856"/>
              <a:gd name="connsiteX8829" fmla="*/ 2614864 w 4103409"/>
              <a:gd name="connsiteY8829" fmla="*/ 109429 h 687856"/>
              <a:gd name="connsiteX8830" fmla="*/ 2614828 w 4103409"/>
              <a:gd name="connsiteY8830" fmla="*/ 109429 h 687856"/>
              <a:gd name="connsiteX8831" fmla="*/ 2614864 w 4103409"/>
              <a:gd name="connsiteY8831" fmla="*/ 109177 h 687856"/>
              <a:gd name="connsiteX8832" fmla="*/ 2614828 w 4103409"/>
              <a:gd name="connsiteY8832" fmla="*/ 109177 h 687856"/>
              <a:gd name="connsiteX8833" fmla="*/ 2614864 w 4103409"/>
              <a:gd name="connsiteY8833" fmla="*/ 108926 h 687856"/>
              <a:gd name="connsiteX8834" fmla="*/ 2614828 w 4103409"/>
              <a:gd name="connsiteY8834" fmla="*/ 108926 h 687856"/>
              <a:gd name="connsiteX8835" fmla="*/ 2614864 w 4103409"/>
              <a:gd name="connsiteY8835" fmla="*/ 108674 h 687856"/>
              <a:gd name="connsiteX8836" fmla="*/ 2614828 w 4103409"/>
              <a:gd name="connsiteY8836" fmla="*/ 108674 h 687856"/>
              <a:gd name="connsiteX8837" fmla="*/ 2614864 w 4103409"/>
              <a:gd name="connsiteY8837" fmla="*/ 108423 h 687856"/>
              <a:gd name="connsiteX8838" fmla="*/ 2614828 w 4103409"/>
              <a:gd name="connsiteY8838" fmla="*/ 108423 h 687856"/>
              <a:gd name="connsiteX8839" fmla="*/ 2614864 w 4103409"/>
              <a:gd name="connsiteY8839" fmla="*/ 108171 h 687856"/>
              <a:gd name="connsiteX8840" fmla="*/ 2614828 w 4103409"/>
              <a:gd name="connsiteY8840" fmla="*/ 108171 h 687856"/>
              <a:gd name="connsiteX8841" fmla="*/ 2614864 w 4103409"/>
              <a:gd name="connsiteY8841" fmla="*/ 107920 h 687856"/>
              <a:gd name="connsiteX8842" fmla="*/ 2614828 w 4103409"/>
              <a:gd name="connsiteY8842" fmla="*/ 107920 h 687856"/>
              <a:gd name="connsiteX8843" fmla="*/ 2614864 w 4103409"/>
              <a:gd name="connsiteY8843" fmla="*/ 107668 h 687856"/>
              <a:gd name="connsiteX8844" fmla="*/ 2614828 w 4103409"/>
              <a:gd name="connsiteY8844" fmla="*/ 107668 h 687856"/>
              <a:gd name="connsiteX8845" fmla="*/ 2614864 w 4103409"/>
              <a:gd name="connsiteY8845" fmla="*/ 107417 h 687856"/>
              <a:gd name="connsiteX8846" fmla="*/ 2614828 w 4103409"/>
              <a:gd name="connsiteY8846" fmla="*/ 107417 h 687856"/>
              <a:gd name="connsiteX8847" fmla="*/ 2614864 w 4103409"/>
              <a:gd name="connsiteY8847" fmla="*/ 107165 h 687856"/>
              <a:gd name="connsiteX8848" fmla="*/ 2614828 w 4103409"/>
              <a:gd name="connsiteY8848" fmla="*/ 107165 h 687856"/>
              <a:gd name="connsiteX8849" fmla="*/ 2614864 w 4103409"/>
              <a:gd name="connsiteY8849" fmla="*/ 106914 h 687856"/>
              <a:gd name="connsiteX8850" fmla="*/ 2614828 w 4103409"/>
              <a:gd name="connsiteY8850" fmla="*/ 106914 h 687856"/>
              <a:gd name="connsiteX8851" fmla="*/ 2614864 w 4103409"/>
              <a:gd name="connsiteY8851" fmla="*/ 106662 h 687856"/>
              <a:gd name="connsiteX8852" fmla="*/ 2614828 w 4103409"/>
              <a:gd name="connsiteY8852" fmla="*/ 106662 h 687856"/>
              <a:gd name="connsiteX8853" fmla="*/ 2614864 w 4103409"/>
              <a:gd name="connsiteY8853" fmla="*/ 106410 h 687856"/>
              <a:gd name="connsiteX8854" fmla="*/ 2614828 w 4103409"/>
              <a:gd name="connsiteY8854" fmla="*/ 106410 h 687856"/>
              <a:gd name="connsiteX8855" fmla="*/ 2614864 w 4103409"/>
              <a:gd name="connsiteY8855" fmla="*/ 106159 h 687856"/>
              <a:gd name="connsiteX8856" fmla="*/ 2614828 w 4103409"/>
              <a:gd name="connsiteY8856" fmla="*/ 106159 h 687856"/>
              <a:gd name="connsiteX8857" fmla="*/ 2614864 w 4103409"/>
              <a:gd name="connsiteY8857" fmla="*/ 105907 h 687856"/>
              <a:gd name="connsiteX8858" fmla="*/ 2614828 w 4103409"/>
              <a:gd name="connsiteY8858" fmla="*/ 105907 h 687856"/>
              <a:gd name="connsiteX8859" fmla="*/ 2614864 w 4103409"/>
              <a:gd name="connsiteY8859" fmla="*/ 105656 h 687856"/>
              <a:gd name="connsiteX8860" fmla="*/ 2614828 w 4103409"/>
              <a:gd name="connsiteY8860" fmla="*/ 105656 h 687856"/>
              <a:gd name="connsiteX8861" fmla="*/ 2614864 w 4103409"/>
              <a:gd name="connsiteY8861" fmla="*/ 105404 h 687856"/>
              <a:gd name="connsiteX8862" fmla="*/ 2614828 w 4103409"/>
              <a:gd name="connsiteY8862" fmla="*/ 105404 h 687856"/>
              <a:gd name="connsiteX8863" fmla="*/ 2614864 w 4103409"/>
              <a:gd name="connsiteY8863" fmla="*/ 105153 h 687856"/>
              <a:gd name="connsiteX8864" fmla="*/ 2614828 w 4103409"/>
              <a:gd name="connsiteY8864" fmla="*/ 105153 h 687856"/>
              <a:gd name="connsiteX8865" fmla="*/ 2614864 w 4103409"/>
              <a:gd name="connsiteY8865" fmla="*/ 104901 h 687856"/>
              <a:gd name="connsiteX8866" fmla="*/ 2614828 w 4103409"/>
              <a:gd name="connsiteY8866" fmla="*/ 104901 h 687856"/>
              <a:gd name="connsiteX8867" fmla="*/ 2614864 w 4103409"/>
              <a:gd name="connsiteY8867" fmla="*/ 104650 h 687856"/>
              <a:gd name="connsiteX8868" fmla="*/ 2614828 w 4103409"/>
              <a:gd name="connsiteY8868" fmla="*/ 104650 h 687856"/>
              <a:gd name="connsiteX8869" fmla="*/ 2614864 w 4103409"/>
              <a:gd name="connsiteY8869" fmla="*/ 104398 h 687856"/>
              <a:gd name="connsiteX8870" fmla="*/ 2614828 w 4103409"/>
              <a:gd name="connsiteY8870" fmla="*/ 104398 h 687856"/>
              <a:gd name="connsiteX8871" fmla="*/ 2614864 w 4103409"/>
              <a:gd name="connsiteY8871" fmla="*/ 104146 h 687856"/>
              <a:gd name="connsiteX8872" fmla="*/ 2614828 w 4103409"/>
              <a:gd name="connsiteY8872" fmla="*/ 104146 h 687856"/>
              <a:gd name="connsiteX8873" fmla="*/ 2614864 w 4103409"/>
              <a:gd name="connsiteY8873" fmla="*/ 103895 h 687856"/>
              <a:gd name="connsiteX8874" fmla="*/ 2614828 w 4103409"/>
              <a:gd name="connsiteY8874" fmla="*/ 103895 h 687856"/>
              <a:gd name="connsiteX8875" fmla="*/ 2614864 w 4103409"/>
              <a:gd name="connsiteY8875" fmla="*/ 103643 h 687856"/>
              <a:gd name="connsiteX8876" fmla="*/ 2614828 w 4103409"/>
              <a:gd name="connsiteY8876" fmla="*/ 103643 h 687856"/>
              <a:gd name="connsiteX8877" fmla="*/ 2614864 w 4103409"/>
              <a:gd name="connsiteY8877" fmla="*/ 103392 h 687856"/>
              <a:gd name="connsiteX8878" fmla="*/ 2614828 w 4103409"/>
              <a:gd name="connsiteY8878" fmla="*/ 103392 h 687856"/>
              <a:gd name="connsiteX8879" fmla="*/ 2614864 w 4103409"/>
              <a:gd name="connsiteY8879" fmla="*/ 103140 h 687856"/>
              <a:gd name="connsiteX8880" fmla="*/ 2614828 w 4103409"/>
              <a:gd name="connsiteY8880" fmla="*/ 103140 h 687856"/>
              <a:gd name="connsiteX8881" fmla="*/ 2614864 w 4103409"/>
              <a:gd name="connsiteY8881" fmla="*/ 102889 h 687856"/>
              <a:gd name="connsiteX8882" fmla="*/ 2614828 w 4103409"/>
              <a:gd name="connsiteY8882" fmla="*/ 102889 h 687856"/>
              <a:gd name="connsiteX8883" fmla="*/ 2614864 w 4103409"/>
              <a:gd name="connsiteY8883" fmla="*/ 102637 h 687856"/>
              <a:gd name="connsiteX8884" fmla="*/ 2614828 w 4103409"/>
              <a:gd name="connsiteY8884" fmla="*/ 102637 h 687856"/>
              <a:gd name="connsiteX8885" fmla="*/ 2614864 w 4103409"/>
              <a:gd name="connsiteY8885" fmla="*/ 102386 h 687856"/>
              <a:gd name="connsiteX8886" fmla="*/ 2614828 w 4103409"/>
              <a:gd name="connsiteY8886" fmla="*/ 102386 h 687856"/>
              <a:gd name="connsiteX8887" fmla="*/ 2614864 w 4103409"/>
              <a:gd name="connsiteY8887" fmla="*/ 102134 h 687856"/>
              <a:gd name="connsiteX8888" fmla="*/ 2614828 w 4103409"/>
              <a:gd name="connsiteY8888" fmla="*/ 102134 h 687856"/>
              <a:gd name="connsiteX8889" fmla="*/ 2614864 w 4103409"/>
              <a:gd name="connsiteY8889" fmla="*/ 101883 h 687856"/>
              <a:gd name="connsiteX8890" fmla="*/ 2614828 w 4103409"/>
              <a:gd name="connsiteY8890" fmla="*/ 101883 h 687856"/>
              <a:gd name="connsiteX8891" fmla="*/ 2614864 w 4103409"/>
              <a:gd name="connsiteY8891" fmla="*/ 101631 h 687856"/>
              <a:gd name="connsiteX8892" fmla="*/ 2614828 w 4103409"/>
              <a:gd name="connsiteY8892" fmla="*/ 101631 h 687856"/>
              <a:gd name="connsiteX8893" fmla="*/ 2614864 w 4103409"/>
              <a:gd name="connsiteY8893" fmla="*/ 101380 h 687856"/>
              <a:gd name="connsiteX8894" fmla="*/ 2614828 w 4103409"/>
              <a:gd name="connsiteY8894" fmla="*/ 101380 h 687856"/>
              <a:gd name="connsiteX8895" fmla="*/ 2614864 w 4103409"/>
              <a:gd name="connsiteY8895" fmla="*/ 101128 h 687856"/>
              <a:gd name="connsiteX8896" fmla="*/ 2614828 w 4103409"/>
              <a:gd name="connsiteY8896" fmla="*/ 101128 h 687856"/>
              <a:gd name="connsiteX8897" fmla="*/ 2614864 w 4103409"/>
              <a:gd name="connsiteY8897" fmla="*/ 100877 h 687856"/>
              <a:gd name="connsiteX8898" fmla="*/ 2614828 w 4103409"/>
              <a:gd name="connsiteY8898" fmla="*/ 100877 h 687856"/>
              <a:gd name="connsiteX8899" fmla="*/ 2614864 w 4103409"/>
              <a:gd name="connsiteY8899" fmla="*/ 100625 h 687856"/>
              <a:gd name="connsiteX8900" fmla="*/ 2614828 w 4103409"/>
              <a:gd name="connsiteY8900" fmla="*/ 100625 h 687856"/>
              <a:gd name="connsiteX8901" fmla="*/ 2614864 w 4103409"/>
              <a:gd name="connsiteY8901" fmla="*/ 100373 h 687856"/>
              <a:gd name="connsiteX8902" fmla="*/ 2614828 w 4103409"/>
              <a:gd name="connsiteY8902" fmla="*/ 100373 h 687856"/>
              <a:gd name="connsiteX8903" fmla="*/ 2614864 w 4103409"/>
              <a:gd name="connsiteY8903" fmla="*/ 100122 h 687856"/>
              <a:gd name="connsiteX8904" fmla="*/ 2614828 w 4103409"/>
              <a:gd name="connsiteY8904" fmla="*/ 100122 h 687856"/>
              <a:gd name="connsiteX8905" fmla="*/ 2614864 w 4103409"/>
              <a:gd name="connsiteY8905" fmla="*/ 99870 h 687856"/>
              <a:gd name="connsiteX8906" fmla="*/ 2614828 w 4103409"/>
              <a:gd name="connsiteY8906" fmla="*/ 99870 h 687856"/>
              <a:gd name="connsiteX8907" fmla="*/ 2614864 w 4103409"/>
              <a:gd name="connsiteY8907" fmla="*/ 99619 h 687856"/>
              <a:gd name="connsiteX8908" fmla="*/ 2614828 w 4103409"/>
              <a:gd name="connsiteY8908" fmla="*/ 99619 h 687856"/>
              <a:gd name="connsiteX8909" fmla="*/ 2614864 w 4103409"/>
              <a:gd name="connsiteY8909" fmla="*/ 99367 h 687856"/>
              <a:gd name="connsiteX8910" fmla="*/ 2614828 w 4103409"/>
              <a:gd name="connsiteY8910" fmla="*/ 99367 h 687856"/>
              <a:gd name="connsiteX8911" fmla="*/ 2614864 w 4103409"/>
              <a:gd name="connsiteY8911" fmla="*/ 99116 h 687856"/>
              <a:gd name="connsiteX8912" fmla="*/ 2614828 w 4103409"/>
              <a:gd name="connsiteY8912" fmla="*/ 99116 h 687856"/>
              <a:gd name="connsiteX8913" fmla="*/ 2614864 w 4103409"/>
              <a:gd name="connsiteY8913" fmla="*/ 98864 h 687856"/>
              <a:gd name="connsiteX8914" fmla="*/ 2614828 w 4103409"/>
              <a:gd name="connsiteY8914" fmla="*/ 98864 h 687856"/>
              <a:gd name="connsiteX8915" fmla="*/ 2614864 w 4103409"/>
              <a:gd name="connsiteY8915" fmla="*/ 98612 h 687856"/>
              <a:gd name="connsiteX8916" fmla="*/ 2614828 w 4103409"/>
              <a:gd name="connsiteY8916" fmla="*/ 98612 h 687856"/>
              <a:gd name="connsiteX8917" fmla="*/ 2614864 w 4103409"/>
              <a:gd name="connsiteY8917" fmla="*/ 98361 h 687856"/>
              <a:gd name="connsiteX8918" fmla="*/ 2614828 w 4103409"/>
              <a:gd name="connsiteY8918" fmla="*/ 98361 h 687856"/>
              <a:gd name="connsiteX8919" fmla="*/ 2614864 w 4103409"/>
              <a:gd name="connsiteY8919" fmla="*/ 98109 h 687856"/>
              <a:gd name="connsiteX8920" fmla="*/ 2614828 w 4103409"/>
              <a:gd name="connsiteY8920" fmla="*/ 98109 h 687856"/>
              <a:gd name="connsiteX8921" fmla="*/ 2614864 w 4103409"/>
              <a:gd name="connsiteY8921" fmla="*/ 97858 h 687856"/>
              <a:gd name="connsiteX8922" fmla="*/ 2614828 w 4103409"/>
              <a:gd name="connsiteY8922" fmla="*/ 97858 h 687856"/>
              <a:gd name="connsiteX8923" fmla="*/ 2614864 w 4103409"/>
              <a:gd name="connsiteY8923" fmla="*/ 97606 h 687856"/>
              <a:gd name="connsiteX8924" fmla="*/ 2614828 w 4103409"/>
              <a:gd name="connsiteY8924" fmla="*/ 97606 h 687856"/>
              <a:gd name="connsiteX8925" fmla="*/ 2614864 w 4103409"/>
              <a:gd name="connsiteY8925" fmla="*/ 97355 h 687856"/>
              <a:gd name="connsiteX8926" fmla="*/ 2614828 w 4103409"/>
              <a:gd name="connsiteY8926" fmla="*/ 97355 h 687856"/>
              <a:gd name="connsiteX8927" fmla="*/ 2614864 w 4103409"/>
              <a:gd name="connsiteY8927" fmla="*/ 97103 h 687856"/>
              <a:gd name="connsiteX8928" fmla="*/ 2614828 w 4103409"/>
              <a:gd name="connsiteY8928" fmla="*/ 97103 h 687856"/>
              <a:gd name="connsiteX8929" fmla="*/ 2614864 w 4103409"/>
              <a:gd name="connsiteY8929" fmla="*/ 96852 h 687856"/>
              <a:gd name="connsiteX8930" fmla="*/ 2614828 w 4103409"/>
              <a:gd name="connsiteY8930" fmla="*/ 96852 h 687856"/>
              <a:gd name="connsiteX8931" fmla="*/ 2614864 w 4103409"/>
              <a:gd name="connsiteY8931" fmla="*/ 96600 h 687856"/>
              <a:gd name="connsiteX8932" fmla="*/ 2614828 w 4103409"/>
              <a:gd name="connsiteY8932" fmla="*/ 96600 h 687856"/>
              <a:gd name="connsiteX8933" fmla="*/ 2614864 w 4103409"/>
              <a:gd name="connsiteY8933" fmla="*/ 96349 h 687856"/>
              <a:gd name="connsiteX8934" fmla="*/ 2614828 w 4103409"/>
              <a:gd name="connsiteY8934" fmla="*/ 96349 h 687856"/>
              <a:gd name="connsiteX8935" fmla="*/ 2614864 w 4103409"/>
              <a:gd name="connsiteY8935" fmla="*/ 96097 h 687856"/>
              <a:gd name="connsiteX8936" fmla="*/ 2614828 w 4103409"/>
              <a:gd name="connsiteY8936" fmla="*/ 96097 h 687856"/>
              <a:gd name="connsiteX8937" fmla="*/ 2614864 w 4103409"/>
              <a:gd name="connsiteY8937" fmla="*/ 95846 h 687856"/>
              <a:gd name="connsiteX8938" fmla="*/ 2614828 w 4103409"/>
              <a:gd name="connsiteY8938" fmla="*/ 95846 h 687856"/>
              <a:gd name="connsiteX8939" fmla="*/ 2614864 w 4103409"/>
              <a:gd name="connsiteY8939" fmla="*/ 95594 h 687856"/>
              <a:gd name="connsiteX8940" fmla="*/ 2614828 w 4103409"/>
              <a:gd name="connsiteY8940" fmla="*/ 95594 h 687856"/>
              <a:gd name="connsiteX8941" fmla="*/ 1225597 w 4103409"/>
              <a:gd name="connsiteY8941" fmla="*/ 0 h 687856"/>
              <a:gd name="connsiteX8942" fmla="*/ 1225554 w 4103409"/>
              <a:gd name="connsiteY8942" fmla="*/ 298 h 687856"/>
              <a:gd name="connsiteX8943" fmla="*/ 1225597 w 4103409"/>
              <a:gd name="connsiteY8943" fmla="*/ 252 h 687856"/>
              <a:gd name="connsiteX8944" fmla="*/ 1225554 w 4103409"/>
              <a:gd name="connsiteY8944" fmla="*/ 550 h 687856"/>
              <a:gd name="connsiteX8945" fmla="*/ 1225597 w 4103409"/>
              <a:gd name="connsiteY8945" fmla="*/ 503 h 687856"/>
              <a:gd name="connsiteX8946" fmla="*/ 1225553 w 4103409"/>
              <a:gd name="connsiteY8946" fmla="*/ 802 h 687856"/>
              <a:gd name="connsiteX8947" fmla="*/ 1225597 w 4103409"/>
              <a:gd name="connsiteY8947" fmla="*/ 755 h 687856"/>
              <a:gd name="connsiteX8948" fmla="*/ 1225554 w 4103409"/>
              <a:gd name="connsiteY8948" fmla="*/ 1052 h 687856"/>
              <a:gd name="connsiteX8949" fmla="*/ 1225597 w 4103409"/>
              <a:gd name="connsiteY8949" fmla="*/ 1006 h 687856"/>
              <a:gd name="connsiteX8950" fmla="*/ 1225553 w 4103409"/>
              <a:gd name="connsiteY8950" fmla="*/ 1305 h 687856"/>
              <a:gd name="connsiteX8951" fmla="*/ 1225597 w 4103409"/>
              <a:gd name="connsiteY8951" fmla="*/ 1258 h 687856"/>
              <a:gd name="connsiteX8952" fmla="*/ 1225554 w 4103409"/>
              <a:gd name="connsiteY8952" fmla="*/ 1556 h 687856"/>
              <a:gd name="connsiteX8953" fmla="*/ 1225597 w 4103409"/>
              <a:gd name="connsiteY8953" fmla="*/ 1509 h 687856"/>
              <a:gd name="connsiteX8954" fmla="*/ 1225553 w 4103409"/>
              <a:gd name="connsiteY8954" fmla="*/ 1808 h 687856"/>
              <a:gd name="connsiteX8955" fmla="*/ 1225597 w 4103409"/>
              <a:gd name="connsiteY8955" fmla="*/ 1761 h 687856"/>
              <a:gd name="connsiteX8956" fmla="*/ 1225554 w 4103409"/>
              <a:gd name="connsiteY8956" fmla="*/ 2058 h 687856"/>
              <a:gd name="connsiteX8957" fmla="*/ 1225597 w 4103409"/>
              <a:gd name="connsiteY8957" fmla="*/ 2012 h 687856"/>
              <a:gd name="connsiteX8958" fmla="*/ 1225553 w 4103409"/>
              <a:gd name="connsiteY8958" fmla="*/ 2311 h 687856"/>
              <a:gd name="connsiteX8959" fmla="*/ 1225597 w 4103409"/>
              <a:gd name="connsiteY8959" fmla="*/ 2264 h 687856"/>
              <a:gd name="connsiteX8960" fmla="*/ 1225554 w 4103409"/>
              <a:gd name="connsiteY8960" fmla="*/ 2561 h 687856"/>
              <a:gd name="connsiteX8961" fmla="*/ 1225597 w 4103409"/>
              <a:gd name="connsiteY8961" fmla="*/ 2515 h 687856"/>
              <a:gd name="connsiteX8962" fmla="*/ 1225553 w 4103409"/>
              <a:gd name="connsiteY8962" fmla="*/ 2814 h 687856"/>
              <a:gd name="connsiteX8963" fmla="*/ 1225597 w 4103409"/>
              <a:gd name="connsiteY8963" fmla="*/ 2767 h 687856"/>
              <a:gd name="connsiteX8964" fmla="*/ 1225554 w 4103409"/>
              <a:gd name="connsiteY8964" fmla="*/ 3064 h 687856"/>
              <a:gd name="connsiteX8965" fmla="*/ 1225597 w 4103409"/>
              <a:gd name="connsiteY8965" fmla="*/ 3018 h 687856"/>
              <a:gd name="connsiteX8966" fmla="*/ 1225553 w 4103409"/>
              <a:gd name="connsiteY8966" fmla="*/ 3317 h 687856"/>
              <a:gd name="connsiteX8967" fmla="*/ 1225597 w 4103409"/>
              <a:gd name="connsiteY8967" fmla="*/ 3270 h 687856"/>
              <a:gd name="connsiteX8968" fmla="*/ 1225553 w 4103409"/>
              <a:gd name="connsiteY8968" fmla="*/ 3569 h 687856"/>
              <a:gd name="connsiteX8969" fmla="*/ 1225597 w 4103409"/>
              <a:gd name="connsiteY8969" fmla="*/ 3522 h 687856"/>
              <a:gd name="connsiteX8970" fmla="*/ 1225554 w 4103409"/>
              <a:gd name="connsiteY8970" fmla="*/ 3819 h 687856"/>
              <a:gd name="connsiteX8971" fmla="*/ 1225597 w 4103409"/>
              <a:gd name="connsiteY8971" fmla="*/ 3773 h 687856"/>
              <a:gd name="connsiteX8972" fmla="*/ 1225553 w 4103409"/>
              <a:gd name="connsiteY8972" fmla="*/ 4072 h 687856"/>
              <a:gd name="connsiteX8973" fmla="*/ 1225597 w 4103409"/>
              <a:gd name="connsiteY8973" fmla="*/ 4025 h 687856"/>
              <a:gd name="connsiteX8974" fmla="*/ 1225554 w 4103409"/>
              <a:gd name="connsiteY8974" fmla="*/ 4322 h 687856"/>
              <a:gd name="connsiteX8975" fmla="*/ 1225597 w 4103409"/>
              <a:gd name="connsiteY8975" fmla="*/ 4276 h 687856"/>
              <a:gd name="connsiteX8976" fmla="*/ 1225553 w 4103409"/>
              <a:gd name="connsiteY8976" fmla="*/ 4575 h 687856"/>
              <a:gd name="connsiteX8977" fmla="*/ 1225597 w 4103409"/>
              <a:gd name="connsiteY8977" fmla="*/ 4528 h 687856"/>
              <a:gd name="connsiteX8978" fmla="*/ 1225554 w 4103409"/>
              <a:gd name="connsiteY8978" fmla="*/ 4825 h 687856"/>
              <a:gd name="connsiteX8979" fmla="*/ 1225597 w 4103409"/>
              <a:gd name="connsiteY8979" fmla="*/ 4779 h 687856"/>
              <a:gd name="connsiteX8980" fmla="*/ 1225553 w 4103409"/>
              <a:gd name="connsiteY8980" fmla="*/ 5078 h 687856"/>
              <a:gd name="connsiteX8981" fmla="*/ 1225597 w 4103409"/>
              <a:gd name="connsiteY8981" fmla="*/ 5031 h 687856"/>
              <a:gd name="connsiteX8982" fmla="*/ 1225553 w 4103409"/>
              <a:gd name="connsiteY8982" fmla="*/ 5330 h 687856"/>
              <a:gd name="connsiteX8983" fmla="*/ 1225597 w 4103409"/>
              <a:gd name="connsiteY8983" fmla="*/ 5283 h 687856"/>
              <a:gd name="connsiteX8984" fmla="*/ 1225554 w 4103409"/>
              <a:gd name="connsiteY8984" fmla="*/ 5580 h 687856"/>
              <a:gd name="connsiteX8985" fmla="*/ 1225597 w 4103409"/>
              <a:gd name="connsiteY8985" fmla="*/ 5534 h 687856"/>
              <a:gd name="connsiteX8986" fmla="*/ 1225553 w 4103409"/>
              <a:gd name="connsiteY8986" fmla="*/ 5833 h 687856"/>
              <a:gd name="connsiteX8987" fmla="*/ 1225597 w 4103409"/>
              <a:gd name="connsiteY8987" fmla="*/ 5786 h 687856"/>
              <a:gd name="connsiteX8988" fmla="*/ 1225554 w 4103409"/>
              <a:gd name="connsiteY8988" fmla="*/ 6083 h 687856"/>
              <a:gd name="connsiteX8989" fmla="*/ 1225597 w 4103409"/>
              <a:gd name="connsiteY8989" fmla="*/ 6037 h 687856"/>
              <a:gd name="connsiteX8990" fmla="*/ 1225553 w 4103409"/>
              <a:gd name="connsiteY8990" fmla="*/ 6336 h 687856"/>
              <a:gd name="connsiteX8991" fmla="*/ 1225597 w 4103409"/>
              <a:gd name="connsiteY8991" fmla="*/ 6289 h 687856"/>
              <a:gd name="connsiteX8992" fmla="*/ 1225554 w 4103409"/>
              <a:gd name="connsiteY8992" fmla="*/ 6586 h 687856"/>
              <a:gd name="connsiteX8993" fmla="*/ 1225597 w 4103409"/>
              <a:gd name="connsiteY8993" fmla="*/ 6540 h 687856"/>
              <a:gd name="connsiteX8994" fmla="*/ 1225553 w 4103409"/>
              <a:gd name="connsiteY8994" fmla="*/ 6839 h 687856"/>
              <a:gd name="connsiteX8995" fmla="*/ 1225597 w 4103409"/>
              <a:gd name="connsiteY8995" fmla="*/ 6792 h 687856"/>
              <a:gd name="connsiteX8996" fmla="*/ 1225554 w 4103409"/>
              <a:gd name="connsiteY8996" fmla="*/ 7089 h 687856"/>
              <a:gd name="connsiteX8997" fmla="*/ 1225597 w 4103409"/>
              <a:gd name="connsiteY8997" fmla="*/ 7043 h 687856"/>
              <a:gd name="connsiteX8998" fmla="*/ 1225553 w 4103409"/>
              <a:gd name="connsiteY8998" fmla="*/ 7342 h 687856"/>
              <a:gd name="connsiteX8999" fmla="*/ 1225597 w 4103409"/>
              <a:gd name="connsiteY8999" fmla="*/ 7295 h 687856"/>
              <a:gd name="connsiteX9000" fmla="*/ 1225554 w 4103409"/>
              <a:gd name="connsiteY9000" fmla="*/ 7592 h 687856"/>
              <a:gd name="connsiteX9001" fmla="*/ 1225597 w 4103409"/>
              <a:gd name="connsiteY9001" fmla="*/ 7546 h 687856"/>
              <a:gd name="connsiteX9002" fmla="*/ 1225553 w 4103409"/>
              <a:gd name="connsiteY9002" fmla="*/ 7845 h 687856"/>
              <a:gd name="connsiteX9003" fmla="*/ 1225597 w 4103409"/>
              <a:gd name="connsiteY9003" fmla="*/ 7798 h 687856"/>
              <a:gd name="connsiteX9004" fmla="*/ 1225554 w 4103409"/>
              <a:gd name="connsiteY9004" fmla="*/ 8095 h 687856"/>
              <a:gd name="connsiteX9005" fmla="*/ 1225597 w 4103409"/>
              <a:gd name="connsiteY9005" fmla="*/ 8049 h 687856"/>
              <a:gd name="connsiteX9006" fmla="*/ 1225553 w 4103409"/>
              <a:gd name="connsiteY9006" fmla="*/ 8348 h 687856"/>
              <a:gd name="connsiteX9007" fmla="*/ 1225597 w 4103409"/>
              <a:gd name="connsiteY9007" fmla="*/ 8301 h 687856"/>
              <a:gd name="connsiteX9008" fmla="*/ 1225554 w 4103409"/>
              <a:gd name="connsiteY9008" fmla="*/ 8598 h 687856"/>
              <a:gd name="connsiteX9009" fmla="*/ 1225597 w 4103409"/>
              <a:gd name="connsiteY9009" fmla="*/ 8552 h 687856"/>
              <a:gd name="connsiteX9010" fmla="*/ 1225553 w 4103409"/>
              <a:gd name="connsiteY9010" fmla="*/ 8851 h 687856"/>
              <a:gd name="connsiteX9011" fmla="*/ 1225597 w 4103409"/>
              <a:gd name="connsiteY9011" fmla="*/ 8804 h 687856"/>
              <a:gd name="connsiteX9012" fmla="*/ 1225553 w 4103409"/>
              <a:gd name="connsiteY9012" fmla="*/ 9103 h 687856"/>
              <a:gd name="connsiteX9013" fmla="*/ 1225597 w 4103409"/>
              <a:gd name="connsiteY9013" fmla="*/ 9056 h 687856"/>
              <a:gd name="connsiteX9014" fmla="*/ 1225554 w 4103409"/>
              <a:gd name="connsiteY9014" fmla="*/ 9353 h 687856"/>
              <a:gd name="connsiteX9015" fmla="*/ 1225597 w 4103409"/>
              <a:gd name="connsiteY9015" fmla="*/ 9307 h 687856"/>
              <a:gd name="connsiteX9016" fmla="*/ 1225553 w 4103409"/>
              <a:gd name="connsiteY9016" fmla="*/ 9606 h 687856"/>
              <a:gd name="connsiteX9017" fmla="*/ 1225597 w 4103409"/>
              <a:gd name="connsiteY9017" fmla="*/ 9559 h 687856"/>
              <a:gd name="connsiteX9018" fmla="*/ 1225554 w 4103409"/>
              <a:gd name="connsiteY9018" fmla="*/ 9856 h 687856"/>
              <a:gd name="connsiteX9019" fmla="*/ 1225597 w 4103409"/>
              <a:gd name="connsiteY9019" fmla="*/ 9810 h 687856"/>
              <a:gd name="connsiteX9020" fmla="*/ 1225553 w 4103409"/>
              <a:gd name="connsiteY9020" fmla="*/ 10109 h 687856"/>
              <a:gd name="connsiteX9021" fmla="*/ 1225597 w 4103409"/>
              <a:gd name="connsiteY9021" fmla="*/ 10062 h 687856"/>
              <a:gd name="connsiteX9022" fmla="*/ 1225554 w 4103409"/>
              <a:gd name="connsiteY9022" fmla="*/ 10359 h 687856"/>
              <a:gd name="connsiteX9023" fmla="*/ 1225597 w 4103409"/>
              <a:gd name="connsiteY9023" fmla="*/ 10313 h 687856"/>
              <a:gd name="connsiteX9024" fmla="*/ 1225553 w 4103409"/>
              <a:gd name="connsiteY9024" fmla="*/ 10612 h 687856"/>
              <a:gd name="connsiteX9025" fmla="*/ 1225597 w 4103409"/>
              <a:gd name="connsiteY9025" fmla="*/ 10565 h 687856"/>
              <a:gd name="connsiteX9026" fmla="*/ 1225554 w 4103409"/>
              <a:gd name="connsiteY9026" fmla="*/ 10862 h 687856"/>
              <a:gd name="connsiteX9027" fmla="*/ 1225597 w 4103409"/>
              <a:gd name="connsiteY9027" fmla="*/ 10816 h 687856"/>
              <a:gd name="connsiteX9028" fmla="*/ 1225553 w 4103409"/>
              <a:gd name="connsiteY9028" fmla="*/ 11115 h 687856"/>
              <a:gd name="connsiteX9029" fmla="*/ 1225597 w 4103409"/>
              <a:gd name="connsiteY9029" fmla="*/ 11068 h 687856"/>
              <a:gd name="connsiteX9030" fmla="*/ 1225553 w 4103409"/>
              <a:gd name="connsiteY9030" fmla="*/ 11367 h 687856"/>
              <a:gd name="connsiteX9031" fmla="*/ 1225597 w 4103409"/>
              <a:gd name="connsiteY9031" fmla="*/ 11320 h 687856"/>
              <a:gd name="connsiteX9032" fmla="*/ 1225554 w 4103409"/>
              <a:gd name="connsiteY9032" fmla="*/ 11617 h 687856"/>
              <a:gd name="connsiteX9033" fmla="*/ 1225597 w 4103409"/>
              <a:gd name="connsiteY9033" fmla="*/ 11571 h 687856"/>
              <a:gd name="connsiteX9034" fmla="*/ 1225553 w 4103409"/>
              <a:gd name="connsiteY9034" fmla="*/ 11870 h 687856"/>
              <a:gd name="connsiteX9035" fmla="*/ 1225597 w 4103409"/>
              <a:gd name="connsiteY9035" fmla="*/ 11823 h 687856"/>
              <a:gd name="connsiteX9036" fmla="*/ 1225554 w 4103409"/>
              <a:gd name="connsiteY9036" fmla="*/ 12120 h 687856"/>
              <a:gd name="connsiteX9037" fmla="*/ 1225597 w 4103409"/>
              <a:gd name="connsiteY9037" fmla="*/ 12074 h 687856"/>
              <a:gd name="connsiteX9038" fmla="*/ 1225553 w 4103409"/>
              <a:gd name="connsiteY9038" fmla="*/ 12373 h 687856"/>
              <a:gd name="connsiteX9039" fmla="*/ 1225597 w 4103409"/>
              <a:gd name="connsiteY9039" fmla="*/ 12326 h 687856"/>
              <a:gd name="connsiteX9040" fmla="*/ 1225554 w 4103409"/>
              <a:gd name="connsiteY9040" fmla="*/ 12623 h 687856"/>
              <a:gd name="connsiteX9041" fmla="*/ 1225597 w 4103409"/>
              <a:gd name="connsiteY9041" fmla="*/ 12577 h 687856"/>
              <a:gd name="connsiteX9042" fmla="*/ 1225553 w 4103409"/>
              <a:gd name="connsiteY9042" fmla="*/ 12876 h 687856"/>
              <a:gd name="connsiteX9043" fmla="*/ 1225597 w 4103409"/>
              <a:gd name="connsiteY9043" fmla="*/ 12829 h 687856"/>
              <a:gd name="connsiteX9044" fmla="*/ 1225554 w 4103409"/>
              <a:gd name="connsiteY9044" fmla="*/ 13126 h 687856"/>
              <a:gd name="connsiteX9045" fmla="*/ 1225597 w 4103409"/>
              <a:gd name="connsiteY9045" fmla="*/ 13080 h 687856"/>
              <a:gd name="connsiteX9046" fmla="*/ 1225553 w 4103409"/>
              <a:gd name="connsiteY9046" fmla="*/ 13379 h 687856"/>
              <a:gd name="connsiteX9047" fmla="*/ 1225597 w 4103409"/>
              <a:gd name="connsiteY9047" fmla="*/ 13332 h 687856"/>
              <a:gd name="connsiteX9048" fmla="*/ 1225554 w 4103409"/>
              <a:gd name="connsiteY9048" fmla="*/ 13629 h 687856"/>
              <a:gd name="connsiteX9049" fmla="*/ 1225597 w 4103409"/>
              <a:gd name="connsiteY9049" fmla="*/ 13583 h 687856"/>
              <a:gd name="connsiteX9050" fmla="*/ 1225553 w 4103409"/>
              <a:gd name="connsiteY9050" fmla="*/ 13882 h 687856"/>
              <a:gd name="connsiteX9051" fmla="*/ 1225597 w 4103409"/>
              <a:gd name="connsiteY9051" fmla="*/ 13835 h 687856"/>
              <a:gd name="connsiteX9052" fmla="*/ 1225554 w 4103409"/>
              <a:gd name="connsiteY9052" fmla="*/ 14132 h 687856"/>
              <a:gd name="connsiteX9053" fmla="*/ 1225597 w 4103409"/>
              <a:gd name="connsiteY9053" fmla="*/ 14086 h 687856"/>
              <a:gd name="connsiteX9054" fmla="*/ 1225553 w 4103409"/>
              <a:gd name="connsiteY9054" fmla="*/ 14385 h 687856"/>
              <a:gd name="connsiteX9055" fmla="*/ 1225597 w 4103409"/>
              <a:gd name="connsiteY9055" fmla="*/ 14338 h 687856"/>
              <a:gd name="connsiteX9056" fmla="*/ 1225554 w 4103409"/>
              <a:gd name="connsiteY9056" fmla="*/ 14635 h 687856"/>
              <a:gd name="connsiteX9057" fmla="*/ 1225597 w 4103409"/>
              <a:gd name="connsiteY9057" fmla="*/ 14589 h 687856"/>
              <a:gd name="connsiteX9058" fmla="*/ 1225553 w 4103409"/>
              <a:gd name="connsiteY9058" fmla="*/ 14888 h 687856"/>
              <a:gd name="connsiteX9059" fmla="*/ 1225597 w 4103409"/>
              <a:gd name="connsiteY9059" fmla="*/ 14841 h 687856"/>
              <a:gd name="connsiteX9060" fmla="*/ 1225553 w 4103409"/>
              <a:gd name="connsiteY9060" fmla="*/ 15140 h 687856"/>
              <a:gd name="connsiteX9061" fmla="*/ 1225597 w 4103409"/>
              <a:gd name="connsiteY9061" fmla="*/ 15093 h 687856"/>
              <a:gd name="connsiteX9062" fmla="*/ 1225554 w 4103409"/>
              <a:gd name="connsiteY9062" fmla="*/ 15390 h 687856"/>
              <a:gd name="connsiteX9063" fmla="*/ 1225597 w 4103409"/>
              <a:gd name="connsiteY9063" fmla="*/ 15344 h 687856"/>
              <a:gd name="connsiteX9064" fmla="*/ 1225553 w 4103409"/>
              <a:gd name="connsiteY9064" fmla="*/ 15643 h 687856"/>
              <a:gd name="connsiteX9065" fmla="*/ 1225597 w 4103409"/>
              <a:gd name="connsiteY9065" fmla="*/ 15596 h 687856"/>
              <a:gd name="connsiteX9066" fmla="*/ 1225554 w 4103409"/>
              <a:gd name="connsiteY9066" fmla="*/ 15893 h 687856"/>
              <a:gd name="connsiteX9067" fmla="*/ 1225597 w 4103409"/>
              <a:gd name="connsiteY9067" fmla="*/ 15847 h 687856"/>
              <a:gd name="connsiteX9068" fmla="*/ 1225553 w 4103409"/>
              <a:gd name="connsiteY9068" fmla="*/ 16146 h 687856"/>
              <a:gd name="connsiteX9069" fmla="*/ 1225597 w 4103409"/>
              <a:gd name="connsiteY9069" fmla="*/ 16099 h 687856"/>
              <a:gd name="connsiteX9070" fmla="*/ 1225554 w 4103409"/>
              <a:gd name="connsiteY9070" fmla="*/ 16396 h 687856"/>
              <a:gd name="connsiteX9071" fmla="*/ 1225597 w 4103409"/>
              <a:gd name="connsiteY9071" fmla="*/ 16350 h 687856"/>
              <a:gd name="connsiteX9072" fmla="*/ 1225553 w 4103409"/>
              <a:gd name="connsiteY9072" fmla="*/ 16649 h 687856"/>
              <a:gd name="connsiteX9073" fmla="*/ 1225597 w 4103409"/>
              <a:gd name="connsiteY9073" fmla="*/ 16602 h 687856"/>
              <a:gd name="connsiteX9074" fmla="*/ 1225554 w 4103409"/>
              <a:gd name="connsiteY9074" fmla="*/ 16899 h 687856"/>
              <a:gd name="connsiteX9075" fmla="*/ 1225597 w 4103409"/>
              <a:gd name="connsiteY9075" fmla="*/ 16853 h 687856"/>
              <a:gd name="connsiteX9076" fmla="*/ 1225553 w 4103409"/>
              <a:gd name="connsiteY9076" fmla="*/ 17152 h 687856"/>
              <a:gd name="connsiteX9077" fmla="*/ 1225597 w 4103409"/>
              <a:gd name="connsiteY9077" fmla="*/ 17105 h 687856"/>
              <a:gd name="connsiteX9078" fmla="*/ 1225553 w 4103409"/>
              <a:gd name="connsiteY9078" fmla="*/ 17404 h 687856"/>
              <a:gd name="connsiteX9079" fmla="*/ 1225597 w 4103409"/>
              <a:gd name="connsiteY9079" fmla="*/ 17357 h 687856"/>
              <a:gd name="connsiteX9080" fmla="*/ 1225554 w 4103409"/>
              <a:gd name="connsiteY9080" fmla="*/ 17654 h 687856"/>
              <a:gd name="connsiteX9081" fmla="*/ 1225597 w 4103409"/>
              <a:gd name="connsiteY9081" fmla="*/ 17608 h 687856"/>
              <a:gd name="connsiteX9082" fmla="*/ 1225553 w 4103409"/>
              <a:gd name="connsiteY9082" fmla="*/ 17907 h 687856"/>
              <a:gd name="connsiteX9083" fmla="*/ 1225597 w 4103409"/>
              <a:gd name="connsiteY9083" fmla="*/ 17860 h 687856"/>
              <a:gd name="connsiteX9084" fmla="*/ 1225554 w 4103409"/>
              <a:gd name="connsiteY9084" fmla="*/ 18157 h 687856"/>
              <a:gd name="connsiteX9085" fmla="*/ 1225597 w 4103409"/>
              <a:gd name="connsiteY9085" fmla="*/ 18111 h 687856"/>
              <a:gd name="connsiteX9086" fmla="*/ 1225553 w 4103409"/>
              <a:gd name="connsiteY9086" fmla="*/ 18410 h 687856"/>
              <a:gd name="connsiteX9087" fmla="*/ 1225597 w 4103409"/>
              <a:gd name="connsiteY9087" fmla="*/ 18363 h 687856"/>
              <a:gd name="connsiteX9088" fmla="*/ 1225554 w 4103409"/>
              <a:gd name="connsiteY9088" fmla="*/ 18660 h 687856"/>
              <a:gd name="connsiteX9089" fmla="*/ 1225597 w 4103409"/>
              <a:gd name="connsiteY9089" fmla="*/ 18614 h 687856"/>
              <a:gd name="connsiteX9090" fmla="*/ 1225553 w 4103409"/>
              <a:gd name="connsiteY9090" fmla="*/ 18913 h 687856"/>
              <a:gd name="connsiteX9091" fmla="*/ 1225597 w 4103409"/>
              <a:gd name="connsiteY9091" fmla="*/ 18866 h 687856"/>
              <a:gd name="connsiteX9092" fmla="*/ 1225554 w 4103409"/>
              <a:gd name="connsiteY9092" fmla="*/ 19163 h 687856"/>
              <a:gd name="connsiteX9093" fmla="*/ 1225597 w 4103409"/>
              <a:gd name="connsiteY9093" fmla="*/ 19117 h 687856"/>
              <a:gd name="connsiteX9094" fmla="*/ 1225553 w 4103409"/>
              <a:gd name="connsiteY9094" fmla="*/ 19416 h 687856"/>
              <a:gd name="connsiteX9095" fmla="*/ 1225597 w 4103409"/>
              <a:gd name="connsiteY9095" fmla="*/ 19369 h 687856"/>
              <a:gd name="connsiteX9096" fmla="*/ 1225554 w 4103409"/>
              <a:gd name="connsiteY9096" fmla="*/ 19666 h 687856"/>
              <a:gd name="connsiteX9097" fmla="*/ 1225597 w 4103409"/>
              <a:gd name="connsiteY9097" fmla="*/ 19620 h 687856"/>
              <a:gd name="connsiteX9098" fmla="*/ 1225553 w 4103409"/>
              <a:gd name="connsiteY9098" fmla="*/ 19919 h 687856"/>
              <a:gd name="connsiteX9099" fmla="*/ 1225597 w 4103409"/>
              <a:gd name="connsiteY9099" fmla="*/ 19872 h 687856"/>
              <a:gd name="connsiteX9100" fmla="*/ 1225554 w 4103409"/>
              <a:gd name="connsiteY9100" fmla="*/ 20169 h 687856"/>
              <a:gd name="connsiteX9101" fmla="*/ 1225597 w 4103409"/>
              <a:gd name="connsiteY9101" fmla="*/ 20123 h 687856"/>
              <a:gd name="connsiteX9102" fmla="*/ 1225553 w 4103409"/>
              <a:gd name="connsiteY9102" fmla="*/ 20422 h 687856"/>
              <a:gd name="connsiteX9103" fmla="*/ 1225597 w 4103409"/>
              <a:gd name="connsiteY9103" fmla="*/ 20375 h 687856"/>
              <a:gd name="connsiteX9104" fmla="*/ 1210151 w 4103409"/>
              <a:gd name="connsiteY9104" fmla="*/ 125569 h 687856"/>
              <a:gd name="connsiteX9105" fmla="*/ 1120820 w 4103409"/>
              <a:gd name="connsiteY9105" fmla="*/ 135170 h 687856"/>
              <a:gd name="connsiteX9106" fmla="*/ 1109194 w 4103409"/>
              <a:gd name="connsiteY9106" fmla="*/ 214562 h 687856"/>
              <a:gd name="connsiteX9107" fmla="*/ 1199715 w 4103409"/>
              <a:gd name="connsiteY9107" fmla="*/ 214562 h 687856"/>
              <a:gd name="connsiteX9108" fmla="*/ 1199679 w 4103409"/>
              <a:gd name="connsiteY9108" fmla="*/ 214814 h 687856"/>
              <a:gd name="connsiteX9109" fmla="*/ 1199716 w 4103409"/>
              <a:gd name="connsiteY9109" fmla="*/ 214814 h 687856"/>
              <a:gd name="connsiteX9110" fmla="*/ 1199680 w 4103409"/>
              <a:gd name="connsiteY9110" fmla="*/ 215065 h 687856"/>
              <a:gd name="connsiteX9111" fmla="*/ 1199716 w 4103409"/>
              <a:gd name="connsiteY9111" fmla="*/ 215065 h 687856"/>
              <a:gd name="connsiteX9112" fmla="*/ 1199680 w 4103409"/>
              <a:gd name="connsiteY9112" fmla="*/ 215317 h 687856"/>
              <a:gd name="connsiteX9113" fmla="*/ 1199716 w 4103409"/>
              <a:gd name="connsiteY9113" fmla="*/ 215317 h 687856"/>
              <a:gd name="connsiteX9114" fmla="*/ 1199680 w 4103409"/>
              <a:gd name="connsiteY9114" fmla="*/ 215568 h 687856"/>
              <a:gd name="connsiteX9115" fmla="*/ 1199716 w 4103409"/>
              <a:gd name="connsiteY9115" fmla="*/ 215568 h 687856"/>
              <a:gd name="connsiteX9116" fmla="*/ 1199680 w 4103409"/>
              <a:gd name="connsiteY9116" fmla="*/ 215820 h 687856"/>
              <a:gd name="connsiteX9117" fmla="*/ 1199716 w 4103409"/>
              <a:gd name="connsiteY9117" fmla="*/ 215820 h 687856"/>
              <a:gd name="connsiteX9118" fmla="*/ 1199680 w 4103409"/>
              <a:gd name="connsiteY9118" fmla="*/ 216071 h 687856"/>
              <a:gd name="connsiteX9119" fmla="*/ 1199716 w 4103409"/>
              <a:gd name="connsiteY9119" fmla="*/ 216071 h 687856"/>
              <a:gd name="connsiteX9120" fmla="*/ 1199680 w 4103409"/>
              <a:gd name="connsiteY9120" fmla="*/ 216323 h 687856"/>
              <a:gd name="connsiteX9121" fmla="*/ 1199716 w 4103409"/>
              <a:gd name="connsiteY9121" fmla="*/ 216323 h 687856"/>
              <a:gd name="connsiteX9122" fmla="*/ 1199680 w 4103409"/>
              <a:gd name="connsiteY9122" fmla="*/ 216574 h 687856"/>
              <a:gd name="connsiteX9123" fmla="*/ 1199716 w 4103409"/>
              <a:gd name="connsiteY9123" fmla="*/ 216574 h 687856"/>
              <a:gd name="connsiteX9124" fmla="*/ 1199680 w 4103409"/>
              <a:gd name="connsiteY9124" fmla="*/ 216826 h 687856"/>
              <a:gd name="connsiteX9125" fmla="*/ 1199716 w 4103409"/>
              <a:gd name="connsiteY9125" fmla="*/ 216826 h 687856"/>
              <a:gd name="connsiteX9126" fmla="*/ 1199680 w 4103409"/>
              <a:gd name="connsiteY9126" fmla="*/ 217077 h 687856"/>
              <a:gd name="connsiteX9127" fmla="*/ 1199716 w 4103409"/>
              <a:gd name="connsiteY9127" fmla="*/ 217077 h 687856"/>
              <a:gd name="connsiteX9128" fmla="*/ 1199680 w 4103409"/>
              <a:gd name="connsiteY9128" fmla="*/ 217329 h 687856"/>
              <a:gd name="connsiteX9129" fmla="*/ 1199716 w 4103409"/>
              <a:gd name="connsiteY9129" fmla="*/ 217329 h 687856"/>
              <a:gd name="connsiteX9130" fmla="*/ 1199680 w 4103409"/>
              <a:gd name="connsiteY9130" fmla="*/ 217580 h 687856"/>
              <a:gd name="connsiteX9131" fmla="*/ 1199716 w 4103409"/>
              <a:gd name="connsiteY9131" fmla="*/ 217580 h 687856"/>
              <a:gd name="connsiteX9132" fmla="*/ 1199680 w 4103409"/>
              <a:gd name="connsiteY9132" fmla="*/ 217832 h 687856"/>
              <a:gd name="connsiteX9133" fmla="*/ 1199716 w 4103409"/>
              <a:gd name="connsiteY9133" fmla="*/ 217832 h 687856"/>
              <a:gd name="connsiteX9134" fmla="*/ 1199680 w 4103409"/>
              <a:gd name="connsiteY9134" fmla="*/ 218084 h 687856"/>
              <a:gd name="connsiteX9135" fmla="*/ 1199716 w 4103409"/>
              <a:gd name="connsiteY9135" fmla="*/ 218084 h 687856"/>
              <a:gd name="connsiteX9136" fmla="*/ 1199680 w 4103409"/>
              <a:gd name="connsiteY9136" fmla="*/ 218335 h 687856"/>
              <a:gd name="connsiteX9137" fmla="*/ 1199716 w 4103409"/>
              <a:gd name="connsiteY9137" fmla="*/ 218335 h 687856"/>
              <a:gd name="connsiteX9138" fmla="*/ 1199680 w 4103409"/>
              <a:gd name="connsiteY9138" fmla="*/ 218587 h 687856"/>
              <a:gd name="connsiteX9139" fmla="*/ 1199716 w 4103409"/>
              <a:gd name="connsiteY9139" fmla="*/ 218587 h 687856"/>
              <a:gd name="connsiteX9140" fmla="*/ 1199680 w 4103409"/>
              <a:gd name="connsiteY9140" fmla="*/ 218838 h 687856"/>
              <a:gd name="connsiteX9141" fmla="*/ 1199716 w 4103409"/>
              <a:gd name="connsiteY9141" fmla="*/ 218838 h 687856"/>
              <a:gd name="connsiteX9142" fmla="*/ 1199680 w 4103409"/>
              <a:gd name="connsiteY9142" fmla="*/ 219090 h 687856"/>
              <a:gd name="connsiteX9143" fmla="*/ 1199716 w 4103409"/>
              <a:gd name="connsiteY9143" fmla="*/ 219090 h 687856"/>
              <a:gd name="connsiteX9144" fmla="*/ 1199680 w 4103409"/>
              <a:gd name="connsiteY9144" fmla="*/ 219341 h 687856"/>
              <a:gd name="connsiteX9145" fmla="*/ 1199716 w 4103409"/>
              <a:gd name="connsiteY9145" fmla="*/ 219341 h 687856"/>
              <a:gd name="connsiteX9146" fmla="*/ 1199680 w 4103409"/>
              <a:gd name="connsiteY9146" fmla="*/ 219593 h 687856"/>
              <a:gd name="connsiteX9147" fmla="*/ 1199716 w 4103409"/>
              <a:gd name="connsiteY9147" fmla="*/ 219593 h 687856"/>
              <a:gd name="connsiteX9148" fmla="*/ 1199680 w 4103409"/>
              <a:gd name="connsiteY9148" fmla="*/ 219845 h 687856"/>
              <a:gd name="connsiteX9149" fmla="*/ 1199716 w 4103409"/>
              <a:gd name="connsiteY9149" fmla="*/ 219845 h 687856"/>
              <a:gd name="connsiteX9150" fmla="*/ 1199680 w 4103409"/>
              <a:gd name="connsiteY9150" fmla="*/ 220096 h 687856"/>
              <a:gd name="connsiteX9151" fmla="*/ 1199716 w 4103409"/>
              <a:gd name="connsiteY9151" fmla="*/ 220096 h 687856"/>
              <a:gd name="connsiteX9152" fmla="*/ 1199680 w 4103409"/>
              <a:gd name="connsiteY9152" fmla="*/ 220348 h 687856"/>
              <a:gd name="connsiteX9153" fmla="*/ 1199716 w 4103409"/>
              <a:gd name="connsiteY9153" fmla="*/ 220348 h 687856"/>
              <a:gd name="connsiteX9154" fmla="*/ 1199680 w 4103409"/>
              <a:gd name="connsiteY9154" fmla="*/ 220599 h 687856"/>
              <a:gd name="connsiteX9155" fmla="*/ 1199716 w 4103409"/>
              <a:gd name="connsiteY9155" fmla="*/ 220599 h 687856"/>
              <a:gd name="connsiteX9156" fmla="*/ 1199680 w 4103409"/>
              <a:gd name="connsiteY9156" fmla="*/ 220851 h 687856"/>
              <a:gd name="connsiteX9157" fmla="*/ 1199716 w 4103409"/>
              <a:gd name="connsiteY9157" fmla="*/ 220851 h 687856"/>
              <a:gd name="connsiteX9158" fmla="*/ 1199680 w 4103409"/>
              <a:gd name="connsiteY9158" fmla="*/ 221102 h 687856"/>
              <a:gd name="connsiteX9159" fmla="*/ 1199716 w 4103409"/>
              <a:gd name="connsiteY9159" fmla="*/ 221102 h 687856"/>
              <a:gd name="connsiteX9160" fmla="*/ 1199680 w 4103409"/>
              <a:gd name="connsiteY9160" fmla="*/ 221354 h 687856"/>
              <a:gd name="connsiteX9161" fmla="*/ 1199716 w 4103409"/>
              <a:gd name="connsiteY9161" fmla="*/ 221354 h 687856"/>
              <a:gd name="connsiteX9162" fmla="*/ 1199680 w 4103409"/>
              <a:gd name="connsiteY9162" fmla="*/ 221605 h 687856"/>
              <a:gd name="connsiteX9163" fmla="*/ 1199716 w 4103409"/>
              <a:gd name="connsiteY9163" fmla="*/ 221605 h 687856"/>
              <a:gd name="connsiteX9164" fmla="*/ 1199680 w 4103409"/>
              <a:gd name="connsiteY9164" fmla="*/ 221857 h 687856"/>
              <a:gd name="connsiteX9165" fmla="*/ 1199716 w 4103409"/>
              <a:gd name="connsiteY9165" fmla="*/ 221857 h 687856"/>
              <a:gd name="connsiteX9166" fmla="*/ 1199680 w 4103409"/>
              <a:gd name="connsiteY9166" fmla="*/ 222108 h 687856"/>
              <a:gd name="connsiteX9167" fmla="*/ 1199716 w 4103409"/>
              <a:gd name="connsiteY9167" fmla="*/ 222108 h 687856"/>
              <a:gd name="connsiteX9168" fmla="*/ 1199680 w 4103409"/>
              <a:gd name="connsiteY9168" fmla="*/ 222360 h 687856"/>
              <a:gd name="connsiteX9169" fmla="*/ 1199716 w 4103409"/>
              <a:gd name="connsiteY9169" fmla="*/ 222360 h 687856"/>
              <a:gd name="connsiteX9170" fmla="*/ 1199680 w 4103409"/>
              <a:gd name="connsiteY9170" fmla="*/ 222611 h 687856"/>
              <a:gd name="connsiteX9171" fmla="*/ 1199716 w 4103409"/>
              <a:gd name="connsiteY9171" fmla="*/ 222611 h 687856"/>
              <a:gd name="connsiteX9172" fmla="*/ 1199680 w 4103409"/>
              <a:gd name="connsiteY9172" fmla="*/ 222863 h 687856"/>
              <a:gd name="connsiteX9173" fmla="*/ 1199716 w 4103409"/>
              <a:gd name="connsiteY9173" fmla="*/ 222863 h 687856"/>
              <a:gd name="connsiteX9174" fmla="*/ 1199680 w 4103409"/>
              <a:gd name="connsiteY9174" fmla="*/ 223114 h 687856"/>
              <a:gd name="connsiteX9175" fmla="*/ 1199716 w 4103409"/>
              <a:gd name="connsiteY9175" fmla="*/ 223114 h 687856"/>
              <a:gd name="connsiteX9176" fmla="*/ 1199680 w 4103409"/>
              <a:gd name="connsiteY9176" fmla="*/ 223366 h 687856"/>
              <a:gd name="connsiteX9177" fmla="*/ 1199716 w 4103409"/>
              <a:gd name="connsiteY9177" fmla="*/ 223366 h 687856"/>
              <a:gd name="connsiteX9178" fmla="*/ 1199680 w 4103409"/>
              <a:gd name="connsiteY9178" fmla="*/ 223618 h 687856"/>
              <a:gd name="connsiteX9179" fmla="*/ 1199716 w 4103409"/>
              <a:gd name="connsiteY9179" fmla="*/ 223618 h 687856"/>
              <a:gd name="connsiteX9180" fmla="*/ 1199680 w 4103409"/>
              <a:gd name="connsiteY9180" fmla="*/ 223869 h 687856"/>
              <a:gd name="connsiteX9181" fmla="*/ 1199716 w 4103409"/>
              <a:gd name="connsiteY9181" fmla="*/ 223869 h 687856"/>
              <a:gd name="connsiteX9182" fmla="*/ 1199680 w 4103409"/>
              <a:gd name="connsiteY9182" fmla="*/ 224121 h 687856"/>
              <a:gd name="connsiteX9183" fmla="*/ 1199716 w 4103409"/>
              <a:gd name="connsiteY9183" fmla="*/ 224121 h 687856"/>
              <a:gd name="connsiteX9184" fmla="*/ 1199680 w 4103409"/>
              <a:gd name="connsiteY9184" fmla="*/ 224372 h 687856"/>
              <a:gd name="connsiteX9185" fmla="*/ 1199716 w 4103409"/>
              <a:gd name="connsiteY9185" fmla="*/ 224372 h 687856"/>
              <a:gd name="connsiteX9186" fmla="*/ 1199680 w 4103409"/>
              <a:gd name="connsiteY9186" fmla="*/ 224624 h 687856"/>
              <a:gd name="connsiteX9187" fmla="*/ 1199716 w 4103409"/>
              <a:gd name="connsiteY9187" fmla="*/ 224624 h 687856"/>
              <a:gd name="connsiteX9188" fmla="*/ 1199680 w 4103409"/>
              <a:gd name="connsiteY9188" fmla="*/ 224875 h 687856"/>
              <a:gd name="connsiteX9189" fmla="*/ 1199716 w 4103409"/>
              <a:gd name="connsiteY9189" fmla="*/ 224875 h 687856"/>
              <a:gd name="connsiteX9190" fmla="*/ 1199680 w 4103409"/>
              <a:gd name="connsiteY9190" fmla="*/ 225127 h 687856"/>
              <a:gd name="connsiteX9191" fmla="*/ 1199716 w 4103409"/>
              <a:gd name="connsiteY9191" fmla="*/ 225127 h 687856"/>
              <a:gd name="connsiteX9192" fmla="*/ 1199680 w 4103409"/>
              <a:gd name="connsiteY9192" fmla="*/ 225378 h 687856"/>
              <a:gd name="connsiteX9193" fmla="*/ 1199716 w 4103409"/>
              <a:gd name="connsiteY9193" fmla="*/ 225378 h 687856"/>
              <a:gd name="connsiteX9194" fmla="*/ 1199680 w 4103409"/>
              <a:gd name="connsiteY9194" fmla="*/ 225630 h 687856"/>
              <a:gd name="connsiteX9195" fmla="*/ 1199716 w 4103409"/>
              <a:gd name="connsiteY9195" fmla="*/ 225630 h 687856"/>
              <a:gd name="connsiteX9196" fmla="*/ 1199680 w 4103409"/>
              <a:gd name="connsiteY9196" fmla="*/ 225882 h 687856"/>
              <a:gd name="connsiteX9197" fmla="*/ 1199716 w 4103409"/>
              <a:gd name="connsiteY9197" fmla="*/ 225882 h 687856"/>
              <a:gd name="connsiteX9198" fmla="*/ 1199680 w 4103409"/>
              <a:gd name="connsiteY9198" fmla="*/ 226133 h 687856"/>
              <a:gd name="connsiteX9199" fmla="*/ 1199716 w 4103409"/>
              <a:gd name="connsiteY9199" fmla="*/ 226133 h 687856"/>
              <a:gd name="connsiteX9200" fmla="*/ 1199680 w 4103409"/>
              <a:gd name="connsiteY9200" fmla="*/ 226385 h 687856"/>
              <a:gd name="connsiteX9201" fmla="*/ 1199716 w 4103409"/>
              <a:gd name="connsiteY9201" fmla="*/ 226385 h 687856"/>
              <a:gd name="connsiteX9202" fmla="*/ 1199680 w 4103409"/>
              <a:gd name="connsiteY9202" fmla="*/ 226636 h 687856"/>
              <a:gd name="connsiteX9203" fmla="*/ 1199716 w 4103409"/>
              <a:gd name="connsiteY9203" fmla="*/ 226636 h 687856"/>
              <a:gd name="connsiteX9204" fmla="*/ 1199680 w 4103409"/>
              <a:gd name="connsiteY9204" fmla="*/ 226888 h 687856"/>
              <a:gd name="connsiteX9205" fmla="*/ 1199716 w 4103409"/>
              <a:gd name="connsiteY9205" fmla="*/ 226888 h 687856"/>
              <a:gd name="connsiteX9206" fmla="*/ 1199680 w 4103409"/>
              <a:gd name="connsiteY9206" fmla="*/ 227139 h 687856"/>
              <a:gd name="connsiteX9207" fmla="*/ 1199716 w 4103409"/>
              <a:gd name="connsiteY9207" fmla="*/ 227139 h 687856"/>
              <a:gd name="connsiteX9208" fmla="*/ 1199680 w 4103409"/>
              <a:gd name="connsiteY9208" fmla="*/ 227391 h 687856"/>
              <a:gd name="connsiteX9209" fmla="*/ 1199716 w 4103409"/>
              <a:gd name="connsiteY9209" fmla="*/ 227391 h 687856"/>
              <a:gd name="connsiteX9210" fmla="*/ 1199680 w 4103409"/>
              <a:gd name="connsiteY9210" fmla="*/ 227642 h 687856"/>
              <a:gd name="connsiteX9211" fmla="*/ 1199716 w 4103409"/>
              <a:gd name="connsiteY9211" fmla="*/ 227642 h 687856"/>
              <a:gd name="connsiteX9212" fmla="*/ 1199680 w 4103409"/>
              <a:gd name="connsiteY9212" fmla="*/ 227894 h 687856"/>
              <a:gd name="connsiteX9213" fmla="*/ 1199716 w 4103409"/>
              <a:gd name="connsiteY9213" fmla="*/ 227894 h 687856"/>
              <a:gd name="connsiteX9214" fmla="*/ 1199680 w 4103409"/>
              <a:gd name="connsiteY9214" fmla="*/ 228145 h 687856"/>
              <a:gd name="connsiteX9215" fmla="*/ 1199716 w 4103409"/>
              <a:gd name="connsiteY9215" fmla="*/ 228145 h 687856"/>
              <a:gd name="connsiteX9216" fmla="*/ 1199680 w 4103409"/>
              <a:gd name="connsiteY9216" fmla="*/ 228397 h 687856"/>
              <a:gd name="connsiteX9217" fmla="*/ 1199716 w 4103409"/>
              <a:gd name="connsiteY9217" fmla="*/ 228397 h 687856"/>
              <a:gd name="connsiteX9218" fmla="*/ 1199680 w 4103409"/>
              <a:gd name="connsiteY9218" fmla="*/ 228648 h 687856"/>
              <a:gd name="connsiteX9219" fmla="*/ 1199716 w 4103409"/>
              <a:gd name="connsiteY9219" fmla="*/ 228648 h 687856"/>
              <a:gd name="connsiteX9220" fmla="*/ 1199680 w 4103409"/>
              <a:gd name="connsiteY9220" fmla="*/ 228900 h 687856"/>
              <a:gd name="connsiteX9221" fmla="*/ 1199716 w 4103409"/>
              <a:gd name="connsiteY9221" fmla="*/ 228900 h 687856"/>
              <a:gd name="connsiteX9222" fmla="*/ 1199680 w 4103409"/>
              <a:gd name="connsiteY9222" fmla="*/ 229151 h 687856"/>
              <a:gd name="connsiteX9223" fmla="*/ 1199716 w 4103409"/>
              <a:gd name="connsiteY9223" fmla="*/ 229151 h 687856"/>
              <a:gd name="connsiteX9224" fmla="*/ 1199680 w 4103409"/>
              <a:gd name="connsiteY9224" fmla="*/ 229403 h 687856"/>
              <a:gd name="connsiteX9225" fmla="*/ 1199716 w 4103409"/>
              <a:gd name="connsiteY9225" fmla="*/ 229403 h 687856"/>
              <a:gd name="connsiteX9226" fmla="*/ 1199680 w 4103409"/>
              <a:gd name="connsiteY9226" fmla="*/ 229655 h 687856"/>
              <a:gd name="connsiteX9227" fmla="*/ 1199716 w 4103409"/>
              <a:gd name="connsiteY9227" fmla="*/ 229655 h 687856"/>
              <a:gd name="connsiteX9228" fmla="*/ 1199680 w 4103409"/>
              <a:gd name="connsiteY9228" fmla="*/ 229906 h 687856"/>
              <a:gd name="connsiteX9229" fmla="*/ 1199716 w 4103409"/>
              <a:gd name="connsiteY9229" fmla="*/ 229906 h 687856"/>
              <a:gd name="connsiteX9230" fmla="*/ 1199680 w 4103409"/>
              <a:gd name="connsiteY9230" fmla="*/ 230158 h 687856"/>
              <a:gd name="connsiteX9231" fmla="*/ 1199716 w 4103409"/>
              <a:gd name="connsiteY9231" fmla="*/ 230158 h 687856"/>
              <a:gd name="connsiteX9232" fmla="*/ 1199680 w 4103409"/>
              <a:gd name="connsiteY9232" fmla="*/ 230409 h 687856"/>
              <a:gd name="connsiteX9233" fmla="*/ 1199716 w 4103409"/>
              <a:gd name="connsiteY9233" fmla="*/ 230409 h 687856"/>
              <a:gd name="connsiteX9234" fmla="*/ 1199680 w 4103409"/>
              <a:gd name="connsiteY9234" fmla="*/ 230661 h 687856"/>
              <a:gd name="connsiteX9235" fmla="*/ 1199716 w 4103409"/>
              <a:gd name="connsiteY9235" fmla="*/ 230661 h 687856"/>
              <a:gd name="connsiteX9236" fmla="*/ 1199680 w 4103409"/>
              <a:gd name="connsiteY9236" fmla="*/ 230912 h 687856"/>
              <a:gd name="connsiteX9237" fmla="*/ 1199716 w 4103409"/>
              <a:gd name="connsiteY9237" fmla="*/ 230912 h 687856"/>
              <a:gd name="connsiteX9238" fmla="*/ 1199680 w 4103409"/>
              <a:gd name="connsiteY9238" fmla="*/ 231164 h 687856"/>
              <a:gd name="connsiteX9239" fmla="*/ 1199716 w 4103409"/>
              <a:gd name="connsiteY9239" fmla="*/ 231164 h 687856"/>
              <a:gd name="connsiteX9240" fmla="*/ 1199680 w 4103409"/>
              <a:gd name="connsiteY9240" fmla="*/ 231415 h 687856"/>
              <a:gd name="connsiteX9241" fmla="*/ 1199716 w 4103409"/>
              <a:gd name="connsiteY9241" fmla="*/ 231415 h 687856"/>
              <a:gd name="connsiteX9242" fmla="*/ 1199680 w 4103409"/>
              <a:gd name="connsiteY9242" fmla="*/ 231667 h 687856"/>
              <a:gd name="connsiteX9243" fmla="*/ 1199716 w 4103409"/>
              <a:gd name="connsiteY9243" fmla="*/ 231667 h 687856"/>
              <a:gd name="connsiteX9244" fmla="*/ 1199680 w 4103409"/>
              <a:gd name="connsiteY9244" fmla="*/ 231919 h 687856"/>
              <a:gd name="connsiteX9245" fmla="*/ 1199716 w 4103409"/>
              <a:gd name="connsiteY9245" fmla="*/ 231919 h 687856"/>
              <a:gd name="connsiteX9246" fmla="*/ 1199680 w 4103409"/>
              <a:gd name="connsiteY9246" fmla="*/ 232170 h 687856"/>
              <a:gd name="connsiteX9247" fmla="*/ 1199716 w 4103409"/>
              <a:gd name="connsiteY9247" fmla="*/ 232170 h 687856"/>
              <a:gd name="connsiteX9248" fmla="*/ 1199680 w 4103409"/>
              <a:gd name="connsiteY9248" fmla="*/ 232422 h 687856"/>
              <a:gd name="connsiteX9249" fmla="*/ 1199716 w 4103409"/>
              <a:gd name="connsiteY9249" fmla="*/ 232422 h 687856"/>
              <a:gd name="connsiteX9250" fmla="*/ 1199680 w 4103409"/>
              <a:gd name="connsiteY9250" fmla="*/ 232673 h 687856"/>
              <a:gd name="connsiteX9251" fmla="*/ 1199716 w 4103409"/>
              <a:gd name="connsiteY9251" fmla="*/ 232673 h 687856"/>
              <a:gd name="connsiteX9252" fmla="*/ 1199680 w 4103409"/>
              <a:gd name="connsiteY9252" fmla="*/ 232925 h 687856"/>
              <a:gd name="connsiteX9253" fmla="*/ 1199716 w 4103409"/>
              <a:gd name="connsiteY9253" fmla="*/ 232925 h 687856"/>
              <a:gd name="connsiteX9254" fmla="*/ 1199680 w 4103409"/>
              <a:gd name="connsiteY9254" fmla="*/ 233176 h 687856"/>
              <a:gd name="connsiteX9255" fmla="*/ 1199716 w 4103409"/>
              <a:gd name="connsiteY9255" fmla="*/ 233176 h 687856"/>
              <a:gd name="connsiteX9256" fmla="*/ 1199680 w 4103409"/>
              <a:gd name="connsiteY9256" fmla="*/ 233428 h 687856"/>
              <a:gd name="connsiteX9257" fmla="*/ 1199716 w 4103409"/>
              <a:gd name="connsiteY9257" fmla="*/ 233428 h 687856"/>
              <a:gd name="connsiteX9258" fmla="*/ 1199680 w 4103409"/>
              <a:gd name="connsiteY9258" fmla="*/ 233679 h 687856"/>
              <a:gd name="connsiteX9259" fmla="*/ 1199716 w 4103409"/>
              <a:gd name="connsiteY9259" fmla="*/ 233679 h 687856"/>
              <a:gd name="connsiteX9260" fmla="*/ 1199680 w 4103409"/>
              <a:gd name="connsiteY9260" fmla="*/ 233931 h 687856"/>
              <a:gd name="connsiteX9261" fmla="*/ 1199716 w 4103409"/>
              <a:gd name="connsiteY9261" fmla="*/ 233931 h 687856"/>
              <a:gd name="connsiteX9262" fmla="*/ 1199680 w 4103409"/>
              <a:gd name="connsiteY9262" fmla="*/ 234182 h 687856"/>
              <a:gd name="connsiteX9263" fmla="*/ 1199716 w 4103409"/>
              <a:gd name="connsiteY9263" fmla="*/ 234182 h 687856"/>
              <a:gd name="connsiteX9264" fmla="*/ 1199680 w 4103409"/>
              <a:gd name="connsiteY9264" fmla="*/ 234434 h 687856"/>
              <a:gd name="connsiteX9265" fmla="*/ 1199716 w 4103409"/>
              <a:gd name="connsiteY9265" fmla="*/ 234434 h 687856"/>
              <a:gd name="connsiteX9266" fmla="*/ 1199680 w 4103409"/>
              <a:gd name="connsiteY9266" fmla="*/ 234685 h 687856"/>
              <a:gd name="connsiteX9267" fmla="*/ 1199716 w 4103409"/>
              <a:gd name="connsiteY9267" fmla="*/ 234685 h 687856"/>
              <a:gd name="connsiteX9268" fmla="*/ 1199680 w 4103409"/>
              <a:gd name="connsiteY9268" fmla="*/ 234937 h 687856"/>
              <a:gd name="connsiteX9269" fmla="*/ 1199716 w 4103409"/>
              <a:gd name="connsiteY9269" fmla="*/ 234937 h 687856"/>
              <a:gd name="connsiteX9270" fmla="*/ 1185940 w 4103409"/>
              <a:gd name="connsiteY9270" fmla="*/ 330531 h 687856"/>
              <a:gd name="connsiteX9271" fmla="*/ 1175504 w 4103409"/>
              <a:gd name="connsiteY9271" fmla="*/ 312998 h 687856"/>
              <a:gd name="connsiteX9272" fmla="*/ 1160059 w 4103409"/>
              <a:gd name="connsiteY9272" fmla="*/ 308823 h 687856"/>
              <a:gd name="connsiteX9273" fmla="*/ 1095356 w 4103409"/>
              <a:gd name="connsiteY9273" fmla="*/ 308823 h 687856"/>
              <a:gd name="connsiteX9274" fmla="*/ 1091171 w 4103409"/>
              <a:gd name="connsiteY9274" fmla="*/ 338124 h 687856"/>
              <a:gd name="connsiteX9275" fmla="*/ 1167990 w 4103409"/>
              <a:gd name="connsiteY9275" fmla="*/ 338124 h 687856"/>
              <a:gd name="connsiteX9276" fmla="*/ 1167764 w 4103409"/>
              <a:gd name="connsiteY9276" fmla="*/ 338376 h 687856"/>
              <a:gd name="connsiteX9277" fmla="*/ 1167991 w 4103409"/>
              <a:gd name="connsiteY9277" fmla="*/ 338376 h 687856"/>
              <a:gd name="connsiteX9278" fmla="*/ 1167766 w 4103409"/>
              <a:gd name="connsiteY9278" fmla="*/ 338627 h 687856"/>
              <a:gd name="connsiteX9279" fmla="*/ 1167991 w 4103409"/>
              <a:gd name="connsiteY9279" fmla="*/ 338627 h 687856"/>
              <a:gd name="connsiteX9280" fmla="*/ 1167765 w 4103409"/>
              <a:gd name="connsiteY9280" fmla="*/ 338879 h 687856"/>
              <a:gd name="connsiteX9281" fmla="*/ 1167991 w 4103409"/>
              <a:gd name="connsiteY9281" fmla="*/ 338879 h 687856"/>
              <a:gd name="connsiteX9282" fmla="*/ 1167766 w 4103409"/>
              <a:gd name="connsiteY9282" fmla="*/ 339130 h 687856"/>
              <a:gd name="connsiteX9283" fmla="*/ 1167991 w 4103409"/>
              <a:gd name="connsiteY9283" fmla="*/ 339130 h 687856"/>
              <a:gd name="connsiteX9284" fmla="*/ 1167765 w 4103409"/>
              <a:gd name="connsiteY9284" fmla="*/ 339382 h 687856"/>
              <a:gd name="connsiteX9285" fmla="*/ 1167991 w 4103409"/>
              <a:gd name="connsiteY9285" fmla="*/ 339382 h 687856"/>
              <a:gd name="connsiteX9286" fmla="*/ 1167766 w 4103409"/>
              <a:gd name="connsiteY9286" fmla="*/ 339633 h 687856"/>
              <a:gd name="connsiteX9287" fmla="*/ 1167991 w 4103409"/>
              <a:gd name="connsiteY9287" fmla="*/ 339633 h 687856"/>
              <a:gd name="connsiteX9288" fmla="*/ 1167765 w 4103409"/>
              <a:gd name="connsiteY9288" fmla="*/ 339885 h 687856"/>
              <a:gd name="connsiteX9289" fmla="*/ 1167991 w 4103409"/>
              <a:gd name="connsiteY9289" fmla="*/ 339885 h 687856"/>
              <a:gd name="connsiteX9290" fmla="*/ 1167766 w 4103409"/>
              <a:gd name="connsiteY9290" fmla="*/ 340136 h 687856"/>
              <a:gd name="connsiteX9291" fmla="*/ 1167991 w 4103409"/>
              <a:gd name="connsiteY9291" fmla="*/ 340136 h 687856"/>
              <a:gd name="connsiteX9292" fmla="*/ 1167765 w 4103409"/>
              <a:gd name="connsiteY9292" fmla="*/ 340388 h 687856"/>
              <a:gd name="connsiteX9293" fmla="*/ 1167991 w 4103409"/>
              <a:gd name="connsiteY9293" fmla="*/ 340388 h 687856"/>
              <a:gd name="connsiteX9294" fmla="*/ 1167766 w 4103409"/>
              <a:gd name="connsiteY9294" fmla="*/ 340639 h 687856"/>
              <a:gd name="connsiteX9295" fmla="*/ 1167991 w 4103409"/>
              <a:gd name="connsiteY9295" fmla="*/ 340639 h 687856"/>
              <a:gd name="connsiteX9296" fmla="*/ 1167765 w 4103409"/>
              <a:gd name="connsiteY9296" fmla="*/ 340891 h 687856"/>
              <a:gd name="connsiteX9297" fmla="*/ 1167991 w 4103409"/>
              <a:gd name="connsiteY9297" fmla="*/ 340891 h 687856"/>
              <a:gd name="connsiteX9298" fmla="*/ 1167766 w 4103409"/>
              <a:gd name="connsiteY9298" fmla="*/ 341142 h 687856"/>
              <a:gd name="connsiteX9299" fmla="*/ 1167991 w 4103409"/>
              <a:gd name="connsiteY9299" fmla="*/ 341142 h 687856"/>
              <a:gd name="connsiteX9300" fmla="*/ 1167765 w 4103409"/>
              <a:gd name="connsiteY9300" fmla="*/ 341394 h 687856"/>
              <a:gd name="connsiteX9301" fmla="*/ 1167991 w 4103409"/>
              <a:gd name="connsiteY9301" fmla="*/ 341394 h 687856"/>
              <a:gd name="connsiteX9302" fmla="*/ 1167765 w 4103409"/>
              <a:gd name="connsiteY9302" fmla="*/ 341646 h 687856"/>
              <a:gd name="connsiteX9303" fmla="*/ 1167991 w 4103409"/>
              <a:gd name="connsiteY9303" fmla="*/ 341646 h 687856"/>
              <a:gd name="connsiteX9304" fmla="*/ 1167766 w 4103409"/>
              <a:gd name="connsiteY9304" fmla="*/ 341897 h 687856"/>
              <a:gd name="connsiteX9305" fmla="*/ 1167991 w 4103409"/>
              <a:gd name="connsiteY9305" fmla="*/ 341897 h 687856"/>
              <a:gd name="connsiteX9306" fmla="*/ 1167765 w 4103409"/>
              <a:gd name="connsiteY9306" fmla="*/ 342149 h 687856"/>
              <a:gd name="connsiteX9307" fmla="*/ 1167991 w 4103409"/>
              <a:gd name="connsiteY9307" fmla="*/ 342149 h 687856"/>
              <a:gd name="connsiteX9308" fmla="*/ 1167766 w 4103409"/>
              <a:gd name="connsiteY9308" fmla="*/ 342400 h 687856"/>
              <a:gd name="connsiteX9309" fmla="*/ 1167991 w 4103409"/>
              <a:gd name="connsiteY9309" fmla="*/ 342400 h 687856"/>
              <a:gd name="connsiteX9310" fmla="*/ 1167765 w 4103409"/>
              <a:gd name="connsiteY9310" fmla="*/ 342652 h 687856"/>
              <a:gd name="connsiteX9311" fmla="*/ 1167991 w 4103409"/>
              <a:gd name="connsiteY9311" fmla="*/ 342652 h 687856"/>
              <a:gd name="connsiteX9312" fmla="*/ 1167766 w 4103409"/>
              <a:gd name="connsiteY9312" fmla="*/ 342903 h 687856"/>
              <a:gd name="connsiteX9313" fmla="*/ 1167991 w 4103409"/>
              <a:gd name="connsiteY9313" fmla="*/ 342903 h 687856"/>
              <a:gd name="connsiteX9314" fmla="*/ 1167765 w 4103409"/>
              <a:gd name="connsiteY9314" fmla="*/ 343155 h 687856"/>
              <a:gd name="connsiteX9315" fmla="*/ 1167991 w 4103409"/>
              <a:gd name="connsiteY9315" fmla="*/ 343155 h 687856"/>
              <a:gd name="connsiteX9316" fmla="*/ 1167765 w 4103409"/>
              <a:gd name="connsiteY9316" fmla="*/ 343407 h 687856"/>
              <a:gd name="connsiteX9317" fmla="*/ 1167991 w 4103409"/>
              <a:gd name="connsiteY9317" fmla="*/ 343407 h 687856"/>
              <a:gd name="connsiteX9318" fmla="*/ 1167766 w 4103409"/>
              <a:gd name="connsiteY9318" fmla="*/ 343658 h 687856"/>
              <a:gd name="connsiteX9319" fmla="*/ 1167991 w 4103409"/>
              <a:gd name="connsiteY9319" fmla="*/ 343658 h 687856"/>
              <a:gd name="connsiteX9320" fmla="*/ 1167765 w 4103409"/>
              <a:gd name="connsiteY9320" fmla="*/ 343910 h 687856"/>
              <a:gd name="connsiteX9321" fmla="*/ 1167991 w 4103409"/>
              <a:gd name="connsiteY9321" fmla="*/ 343910 h 687856"/>
              <a:gd name="connsiteX9322" fmla="*/ 1167766 w 4103409"/>
              <a:gd name="connsiteY9322" fmla="*/ 344161 h 687856"/>
              <a:gd name="connsiteX9323" fmla="*/ 1167991 w 4103409"/>
              <a:gd name="connsiteY9323" fmla="*/ 344161 h 687856"/>
              <a:gd name="connsiteX9324" fmla="*/ 1167765 w 4103409"/>
              <a:gd name="connsiteY9324" fmla="*/ 344413 h 687856"/>
              <a:gd name="connsiteX9325" fmla="*/ 1167991 w 4103409"/>
              <a:gd name="connsiteY9325" fmla="*/ 344413 h 687856"/>
              <a:gd name="connsiteX9326" fmla="*/ 1167766 w 4103409"/>
              <a:gd name="connsiteY9326" fmla="*/ 344664 h 687856"/>
              <a:gd name="connsiteX9327" fmla="*/ 1167991 w 4103409"/>
              <a:gd name="connsiteY9327" fmla="*/ 344664 h 687856"/>
              <a:gd name="connsiteX9328" fmla="*/ 1167765 w 4103409"/>
              <a:gd name="connsiteY9328" fmla="*/ 344916 h 687856"/>
              <a:gd name="connsiteX9329" fmla="*/ 1167991 w 4103409"/>
              <a:gd name="connsiteY9329" fmla="*/ 344916 h 687856"/>
              <a:gd name="connsiteX9330" fmla="*/ 1167766 w 4103409"/>
              <a:gd name="connsiteY9330" fmla="*/ 345167 h 687856"/>
              <a:gd name="connsiteX9331" fmla="*/ 1167991 w 4103409"/>
              <a:gd name="connsiteY9331" fmla="*/ 345167 h 687856"/>
              <a:gd name="connsiteX9332" fmla="*/ 1167765 w 4103409"/>
              <a:gd name="connsiteY9332" fmla="*/ 345419 h 687856"/>
              <a:gd name="connsiteX9333" fmla="*/ 1167991 w 4103409"/>
              <a:gd name="connsiteY9333" fmla="*/ 345419 h 687856"/>
              <a:gd name="connsiteX9334" fmla="*/ 1167766 w 4103409"/>
              <a:gd name="connsiteY9334" fmla="*/ 345670 h 687856"/>
              <a:gd name="connsiteX9335" fmla="*/ 1167991 w 4103409"/>
              <a:gd name="connsiteY9335" fmla="*/ 345670 h 687856"/>
              <a:gd name="connsiteX9336" fmla="*/ 1167765 w 4103409"/>
              <a:gd name="connsiteY9336" fmla="*/ 345922 h 687856"/>
              <a:gd name="connsiteX9337" fmla="*/ 1167991 w 4103409"/>
              <a:gd name="connsiteY9337" fmla="*/ 345922 h 687856"/>
              <a:gd name="connsiteX9338" fmla="*/ 1167766 w 4103409"/>
              <a:gd name="connsiteY9338" fmla="*/ 346173 h 687856"/>
              <a:gd name="connsiteX9339" fmla="*/ 1167991 w 4103409"/>
              <a:gd name="connsiteY9339" fmla="*/ 346173 h 687856"/>
              <a:gd name="connsiteX9340" fmla="*/ 1167765 w 4103409"/>
              <a:gd name="connsiteY9340" fmla="*/ 346425 h 687856"/>
              <a:gd name="connsiteX9341" fmla="*/ 1167991 w 4103409"/>
              <a:gd name="connsiteY9341" fmla="*/ 346425 h 687856"/>
              <a:gd name="connsiteX9342" fmla="*/ 1167766 w 4103409"/>
              <a:gd name="connsiteY9342" fmla="*/ 346676 h 687856"/>
              <a:gd name="connsiteX9343" fmla="*/ 1167991 w 4103409"/>
              <a:gd name="connsiteY9343" fmla="*/ 346676 h 687856"/>
              <a:gd name="connsiteX9344" fmla="*/ 1167765 w 4103409"/>
              <a:gd name="connsiteY9344" fmla="*/ 346928 h 687856"/>
              <a:gd name="connsiteX9345" fmla="*/ 1167991 w 4103409"/>
              <a:gd name="connsiteY9345" fmla="*/ 346928 h 687856"/>
              <a:gd name="connsiteX9346" fmla="*/ 1167765 w 4103409"/>
              <a:gd name="connsiteY9346" fmla="*/ 347180 h 687856"/>
              <a:gd name="connsiteX9347" fmla="*/ 1167991 w 4103409"/>
              <a:gd name="connsiteY9347" fmla="*/ 347180 h 687856"/>
              <a:gd name="connsiteX9348" fmla="*/ 1167766 w 4103409"/>
              <a:gd name="connsiteY9348" fmla="*/ 347431 h 687856"/>
              <a:gd name="connsiteX9349" fmla="*/ 1167991 w 4103409"/>
              <a:gd name="connsiteY9349" fmla="*/ 347431 h 687856"/>
              <a:gd name="connsiteX9350" fmla="*/ 1167765 w 4103409"/>
              <a:gd name="connsiteY9350" fmla="*/ 347683 h 687856"/>
              <a:gd name="connsiteX9351" fmla="*/ 1167991 w 4103409"/>
              <a:gd name="connsiteY9351" fmla="*/ 347683 h 687856"/>
              <a:gd name="connsiteX9352" fmla="*/ 1167766 w 4103409"/>
              <a:gd name="connsiteY9352" fmla="*/ 347934 h 687856"/>
              <a:gd name="connsiteX9353" fmla="*/ 1167991 w 4103409"/>
              <a:gd name="connsiteY9353" fmla="*/ 347934 h 687856"/>
              <a:gd name="connsiteX9354" fmla="*/ 1167765 w 4103409"/>
              <a:gd name="connsiteY9354" fmla="*/ 348186 h 687856"/>
              <a:gd name="connsiteX9355" fmla="*/ 1167991 w 4103409"/>
              <a:gd name="connsiteY9355" fmla="*/ 348186 h 687856"/>
              <a:gd name="connsiteX9356" fmla="*/ 1167766 w 4103409"/>
              <a:gd name="connsiteY9356" fmla="*/ 348437 h 687856"/>
              <a:gd name="connsiteX9357" fmla="*/ 1167991 w 4103409"/>
              <a:gd name="connsiteY9357" fmla="*/ 348437 h 687856"/>
              <a:gd name="connsiteX9358" fmla="*/ 1167765 w 4103409"/>
              <a:gd name="connsiteY9358" fmla="*/ 348689 h 687856"/>
              <a:gd name="connsiteX9359" fmla="*/ 1167991 w 4103409"/>
              <a:gd name="connsiteY9359" fmla="*/ 348689 h 687856"/>
              <a:gd name="connsiteX9360" fmla="*/ 1167766 w 4103409"/>
              <a:gd name="connsiteY9360" fmla="*/ 348940 h 687856"/>
              <a:gd name="connsiteX9361" fmla="*/ 1167991 w 4103409"/>
              <a:gd name="connsiteY9361" fmla="*/ 348940 h 687856"/>
              <a:gd name="connsiteX9362" fmla="*/ 1167765 w 4103409"/>
              <a:gd name="connsiteY9362" fmla="*/ 349192 h 687856"/>
              <a:gd name="connsiteX9363" fmla="*/ 1167991 w 4103409"/>
              <a:gd name="connsiteY9363" fmla="*/ 349192 h 687856"/>
              <a:gd name="connsiteX9364" fmla="*/ 1167765 w 4103409"/>
              <a:gd name="connsiteY9364" fmla="*/ 349444 h 687856"/>
              <a:gd name="connsiteX9365" fmla="*/ 1167991 w 4103409"/>
              <a:gd name="connsiteY9365" fmla="*/ 349444 h 687856"/>
              <a:gd name="connsiteX9366" fmla="*/ 1167766 w 4103409"/>
              <a:gd name="connsiteY9366" fmla="*/ 349695 h 687856"/>
              <a:gd name="connsiteX9367" fmla="*/ 1167991 w 4103409"/>
              <a:gd name="connsiteY9367" fmla="*/ 349695 h 687856"/>
              <a:gd name="connsiteX9368" fmla="*/ 1167765 w 4103409"/>
              <a:gd name="connsiteY9368" fmla="*/ 349947 h 687856"/>
              <a:gd name="connsiteX9369" fmla="*/ 1167991 w 4103409"/>
              <a:gd name="connsiteY9369" fmla="*/ 349947 h 687856"/>
              <a:gd name="connsiteX9370" fmla="*/ 1167766 w 4103409"/>
              <a:gd name="connsiteY9370" fmla="*/ 350198 h 687856"/>
              <a:gd name="connsiteX9371" fmla="*/ 1167991 w 4103409"/>
              <a:gd name="connsiteY9371" fmla="*/ 350198 h 687856"/>
              <a:gd name="connsiteX9372" fmla="*/ 1167765 w 4103409"/>
              <a:gd name="connsiteY9372" fmla="*/ 350450 h 687856"/>
              <a:gd name="connsiteX9373" fmla="*/ 1167991 w 4103409"/>
              <a:gd name="connsiteY9373" fmla="*/ 350450 h 687856"/>
              <a:gd name="connsiteX9374" fmla="*/ 1167766 w 4103409"/>
              <a:gd name="connsiteY9374" fmla="*/ 350701 h 687856"/>
              <a:gd name="connsiteX9375" fmla="*/ 1167991 w 4103409"/>
              <a:gd name="connsiteY9375" fmla="*/ 350701 h 687856"/>
              <a:gd name="connsiteX9376" fmla="*/ 1167765 w 4103409"/>
              <a:gd name="connsiteY9376" fmla="*/ 350953 h 687856"/>
              <a:gd name="connsiteX9377" fmla="*/ 1167991 w 4103409"/>
              <a:gd name="connsiteY9377" fmla="*/ 350953 h 687856"/>
              <a:gd name="connsiteX9378" fmla="*/ 1167766 w 4103409"/>
              <a:gd name="connsiteY9378" fmla="*/ 351204 h 687856"/>
              <a:gd name="connsiteX9379" fmla="*/ 1167991 w 4103409"/>
              <a:gd name="connsiteY9379" fmla="*/ 351204 h 687856"/>
              <a:gd name="connsiteX9380" fmla="*/ 1167765 w 4103409"/>
              <a:gd name="connsiteY9380" fmla="*/ 351456 h 687856"/>
              <a:gd name="connsiteX9381" fmla="*/ 1167991 w 4103409"/>
              <a:gd name="connsiteY9381" fmla="*/ 351456 h 687856"/>
              <a:gd name="connsiteX9382" fmla="*/ 1167766 w 4103409"/>
              <a:gd name="connsiteY9382" fmla="*/ 351707 h 687856"/>
              <a:gd name="connsiteX9383" fmla="*/ 1167991 w 4103409"/>
              <a:gd name="connsiteY9383" fmla="*/ 351707 h 687856"/>
              <a:gd name="connsiteX9384" fmla="*/ 1167765 w 4103409"/>
              <a:gd name="connsiteY9384" fmla="*/ 351959 h 687856"/>
              <a:gd name="connsiteX9385" fmla="*/ 1167991 w 4103409"/>
              <a:gd name="connsiteY9385" fmla="*/ 351959 h 687856"/>
              <a:gd name="connsiteX9386" fmla="*/ 1167766 w 4103409"/>
              <a:gd name="connsiteY9386" fmla="*/ 352210 h 687856"/>
              <a:gd name="connsiteX9387" fmla="*/ 1167991 w 4103409"/>
              <a:gd name="connsiteY9387" fmla="*/ 352210 h 687856"/>
              <a:gd name="connsiteX9388" fmla="*/ 1167765 w 4103409"/>
              <a:gd name="connsiteY9388" fmla="*/ 352462 h 687856"/>
              <a:gd name="connsiteX9389" fmla="*/ 1167991 w 4103409"/>
              <a:gd name="connsiteY9389" fmla="*/ 352462 h 687856"/>
              <a:gd name="connsiteX9390" fmla="*/ 1167766 w 4103409"/>
              <a:gd name="connsiteY9390" fmla="*/ 352713 h 687856"/>
              <a:gd name="connsiteX9391" fmla="*/ 1167991 w 4103409"/>
              <a:gd name="connsiteY9391" fmla="*/ 352713 h 687856"/>
              <a:gd name="connsiteX9392" fmla="*/ 1167765 w 4103409"/>
              <a:gd name="connsiteY9392" fmla="*/ 352965 h 687856"/>
              <a:gd name="connsiteX9393" fmla="*/ 1167991 w 4103409"/>
              <a:gd name="connsiteY9393" fmla="*/ 352965 h 687856"/>
              <a:gd name="connsiteX9394" fmla="*/ 1167765 w 4103409"/>
              <a:gd name="connsiteY9394" fmla="*/ 353217 h 687856"/>
              <a:gd name="connsiteX9395" fmla="*/ 1167991 w 4103409"/>
              <a:gd name="connsiteY9395" fmla="*/ 353217 h 687856"/>
              <a:gd name="connsiteX9396" fmla="*/ 1167766 w 4103409"/>
              <a:gd name="connsiteY9396" fmla="*/ 353468 h 687856"/>
              <a:gd name="connsiteX9397" fmla="*/ 1167991 w 4103409"/>
              <a:gd name="connsiteY9397" fmla="*/ 353468 h 687856"/>
              <a:gd name="connsiteX9398" fmla="*/ 1167765 w 4103409"/>
              <a:gd name="connsiteY9398" fmla="*/ 353720 h 687856"/>
              <a:gd name="connsiteX9399" fmla="*/ 1167991 w 4103409"/>
              <a:gd name="connsiteY9399" fmla="*/ 353720 h 687856"/>
              <a:gd name="connsiteX9400" fmla="*/ 1167766 w 4103409"/>
              <a:gd name="connsiteY9400" fmla="*/ 353971 h 687856"/>
              <a:gd name="connsiteX9401" fmla="*/ 1167991 w 4103409"/>
              <a:gd name="connsiteY9401" fmla="*/ 353971 h 687856"/>
              <a:gd name="connsiteX9402" fmla="*/ 1167765 w 4103409"/>
              <a:gd name="connsiteY9402" fmla="*/ 354223 h 687856"/>
              <a:gd name="connsiteX9403" fmla="*/ 1167991 w 4103409"/>
              <a:gd name="connsiteY9403" fmla="*/ 354223 h 687856"/>
              <a:gd name="connsiteX9404" fmla="*/ 1167766 w 4103409"/>
              <a:gd name="connsiteY9404" fmla="*/ 354474 h 687856"/>
              <a:gd name="connsiteX9405" fmla="*/ 1167991 w 4103409"/>
              <a:gd name="connsiteY9405" fmla="*/ 354474 h 687856"/>
              <a:gd name="connsiteX9406" fmla="*/ 1167765 w 4103409"/>
              <a:gd name="connsiteY9406" fmla="*/ 354726 h 687856"/>
              <a:gd name="connsiteX9407" fmla="*/ 1167991 w 4103409"/>
              <a:gd name="connsiteY9407" fmla="*/ 354726 h 687856"/>
              <a:gd name="connsiteX9408" fmla="*/ 1167766 w 4103409"/>
              <a:gd name="connsiteY9408" fmla="*/ 354977 h 687856"/>
              <a:gd name="connsiteX9409" fmla="*/ 1167991 w 4103409"/>
              <a:gd name="connsiteY9409" fmla="*/ 354977 h 687856"/>
              <a:gd name="connsiteX9410" fmla="*/ 1167765 w 4103409"/>
              <a:gd name="connsiteY9410" fmla="*/ 355229 h 687856"/>
              <a:gd name="connsiteX9411" fmla="*/ 1167991 w 4103409"/>
              <a:gd name="connsiteY9411" fmla="*/ 355229 h 687856"/>
              <a:gd name="connsiteX9412" fmla="*/ 1167765 w 4103409"/>
              <a:gd name="connsiteY9412" fmla="*/ 355481 h 687856"/>
              <a:gd name="connsiteX9413" fmla="*/ 1167991 w 4103409"/>
              <a:gd name="connsiteY9413" fmla="*/ 355481 h 687856"/>
              <a:gd name="connsiteX9414" fmla="*/ 1167766 w 4103409"/>
              <a:gd name="connsiteY9414" fmla="*/ 355732 h 687856"/>
              <a:gd name="connsiteX9415" fmla="*/ 1167991 w 4103409"/>
              <a:gd name="connsiteY9415" fmla="*/ 355732 h 687856"/>
              <a:gd name="connsiteX9416" fmla="*/ 1167765 w 4103409"/>
              <a:gd name="connsiteY9416" fmla="*/ 355984 h 687856"/>
              <a:gd name="connsiteX9417" fmla="*/ 1167991 w 4103409"/>
              <a:gd name="connsiteY9417" fmla="*/ 355984 h 687856"/>
              <a:gd name="connsiteX9418" fmla="*/ 1167766 w 4103409"/>
              <a:gd name="connsiteY9418" fmla="*/ 356235 h 687856"/>
              <a:gd name="connsiteX9419" fmla="*/ 1167991 w 4103409"/>
              <a:gd name="connsiteY9419" fmla="*/ 356235 h 687856"/>
              <a:gd name="connsiteX9420" fmla="*/ 1167765 w 4103409"/>
              <a:gd name="connsiteY9420" fmla="*/ 356487 h 687856"/>
              <a:gd name="connsiteX9421" fmla="*/ 1167991 w 4103409"/>
              <a:gd name="connsiteY9421" fmla="*/ 356487 h 687856"/>
              <a:gd name="connsiteX9422" fmla="*/ 1167766 w 4103409"/>
              <a:gd name="connsiteY9422" fmla="*/ 356738 h 687856"/>
              <a:gd name="connsiteX9423" fmla="*/ 1167991 w 4103409"/>
              <a:gd name="connsiteY9423" fmla="*/ 356738 h 687856"/>
              <a:gd name="connsiteX9424" fmla="*/ 1167765 w 4103409"/>
              <a:gd name="connsiteY9424" fmla="*/ 356990 h 687856"/>
              <a:gd name="connsiteX9425" fmla="*/ 1167991 w 4103409"/>
              <a:gd name="connsiteY9425" fmla="*/ 356990 h 687856"/>
              <a:gd name="connsiteX9426" fmla="*/ 1167766 w 4103409"/>
              <a:gd name="connsiteY9426" fmla="*/ 357241 h 687856"/>
              <a:gd name="connsiteX9427" fmla="*/ 1167991 w 4103409"/>
              <a:gd name="connsiteY9427" fmla="*/ 357241 h 687856"/>
              <a:gd name="connsiteX9428" fmla="*/ 1167765 w 4103409"/>
              <a:gd name="connsiteY9428" fmla="*/ 357493 h 687856"/>
              <a:gd name="connsiteX9429" fmla="*/ 1167991 w 4103409"/>
              <a:gd name="connsiteY9429" fmla="*/ 357493 h 687856"/>
              <a:gd name="connsiteX9430" fmla="*/ 1167766 w 4103409"/>
              <a:gd name="connsiteY9430" fmla="*/ 357744 h 687856"/>
              <a:gd name="connsiteX9431" fmla="*/ 1167991 w 4103409"/>
              <a:gd name="connsiteY9431" fmla="*/ 357744 h 687856"/>
              <a:gd name="connsiteX9432" fmla="*/ 1167765 w 4103409"/>
              <a:gd name="connsiteY9432" fmla="*/ 357996 h 687856"/>
              <a:gd name="connsiteX9433" fmla="*/ 1167991 w 4103409"/>
              <a:gd name="connsiteY9433" fmla="*/ 357996 h 687856"/>
              <a:gd name="connsiteX9434" fmla="*/ 1167766 w 4103409"/>
              <a:gd name="connsiteY9434" fmla="*/ 358247 h 687856"/>
              <a:gd name="connsiteX9435" fmla="*/ 1167991 w 4103409"/>
              <a:gd name="connsiteY9435" fmla="*/ 358247 h 687856"/>
              <a:gd name="connsiteX9436" fmla="*/ 1167765 w 4103409"/>
              <a:gd name="connsiteY9436" fmla="*/ 358499 h 687856"/>
              <a:gd name="connsiteX9437" fmla="*/ 1167991 w 4103409"/>
              <a:gd name="connsiteY9437" fmla="*/ 358499 h 687856"/>
              <a:gd name="connsiteX9438" fmla="*/ 1149841 w 4103409"/>
              <a:gd name="connsiteY9438" fmla="*/ 378711 h 687856"/>
              <a:gd name="connsiteX9439" fmla="*/ 1152962 w 4103409"/>
              <a:gd name="connsiteY9439" fmla="*/ 667481 h 687856"/>
              <a:gd name="connsiteX9440" fmla="*/ 1152960 w 4103409"/>
              <a:gd name="connsiteY9440" fmla="*/ 667481 h 687856"/>
              <a:gd name="connsiteX9441" fmla="*/ 1152962 w 4103409"/>
              <a:gd name="connsiteY9441" fmla="*/ 667733 h 687856"/>
              <a:gd name="connsiteX9442" fmla="*/ 1152960 w 4103409"/>
              <a:gd name="connsiteY9442" fmla="*/ 667733 h 687856"/>
              <a:gd name="connsiteX9443" fmla="*/ 1152962 w 4103409"/>
              <a:gd name="connsiteY9443" fmla="*/ 667984 h 687856"/>
              <a:gd name="connsiteX9444" fmla="*/ 1152960 w 4103409"/>
              <a:gd name="connsiteY9444" fmla="*/ 667984 h 687856"/>
              <a:gd name="connsiteX9445" fmla="*/ 1152962 w 4103409"/>
              <a:gd name="connsiteY9445" fmla="*/ 668236 h 687856"/>
              <a:gd name="connsiteX9446" fmla="*/ 1152960 w 4103409"/>
              <a:gd name="connsiteY9446" fmla="*/ 668236 h 687856"/>
              <a:gd name="connsiteX9447" fmla="*/ 1152962 w 4103409"/>
              <a:gd name="connsiteY9447" fmla="*/ 668487 h 687856"/>
              <a:gd name="connsiteX9448" fmla="*/ 1152960 w 4103409"/>
              <a:gd name="connsiteY9448" fmla="*/ 668487 h 687856"/>
              <a:gd name="connsiteX9449" fmla="*/ 1152962 w 4103409"/>
              <a:gd name="connsiteY9449" fmla="*/ 668739 h 687856"/>
              <a:gd name="connsiteX9450" fmla="*/ 1152960 w 4103409"/>
              <a:gd name="connsiteY9450" fmla="*/ 668739 h 687856"/>
              <a:gd name="connsiteX9451" fmla="*/ 1152962 w 4103409"/>
              <a:gd name="connsiteY9451" fmla="*/ 668990 h 687856"/>
              <a:gd name="connsiteX9452" fmla="*/ 1152960 w 4103409"/>
              <a:gd name="connsiteY9452" fmla="*/ 668990 h 687856"/>
              <a:gd name="connsiteX9453" fmla="*/ 1152962 w 4103409"/>
              <a:gd name="connsiteY9453" fmla="*/ 669242 h 687856"/>
              <a:gd name="connsiteX9454" fmla="*/ 1152960 w 4103409"/>
              <a:gd name="connsiteY9454" fmla="*/ 669242 h 687856"/>
              <a:gd name="connsiteX9455" fmla="*/ 1152962 w 4103409"/>
              <a:gd name="connsiteY9455" fmla="*/ 669493 h 687856"/>
              <a:gd name="connsiteX9456" fmla="*/ 1152960 w 4103409"/>
              <a:gd name="connsiteY9456" fmla="*/ 669493 h 687856"/>
              <a:gd name="connsiteX9457" fmla="*/ 1152962 w 4103409"/>
              <a:gd name="connsiteY9457" fmla="*/ 669745 h 687856"/>
              <a:gd name="connsiteX9458" fmla="*/ 1152960 w 4103409"/>
              <a:gd name="connsiteY9458" fmla="*/ 669745 h 687856"/>
              <a:gd name="connsiteX9459" fmla="*/ 1152962 w 4103409"/>
              <a:gd name="connsiteY9459" fmla="*/ 669996 h 687856"/>
              <a:gd name="connsiteX9460" fmla="*/ 1152960 w 4103409"/>
              <a:gd name="connsiteY9460" fmla="*/ 669996 h 687856"/>
              <a:gd name="connsiteX9461" fmla="*/ 1152962 w 4103409"/>
              <a:gd name="connsiteY9461" fmla="*/ 670248 h 687856"/>
              <a:gd name="connsiteX9462" fmla="*/ 1152960 w 4103409"/>
              <a:gd name="connsiteY9462" fmla="*/ 670248 h 687856"/>
              <a:gd name="connsiteX9463" fmla="*/ 1152962 w 4103409"/>
              <a:gd name="connsiteY9463" fmla="*/ 670499 h 687856"/>
              <a:gd name="connsiteX9464" fmla="*/ 1152960 w 4103409"/>
              <a:gd name="connsiteY9464" fmla="*/ 670499 h 687856"/>
              <a:gd name="connsiteX9465" fmla="*/ 1152962 w 4103409"/>
              <a:gd name="connsiteY9465" fmla="*/ 670751 h 687856"/>
              <a:gd name="connsiteX9466" fmla="*/ 1152960 w 4103409"/>
              <a:gd name="connsiteY9466" fmla="*/ 670751 h 687856"/>
              <a:gd name="connsiteX9467" fmla="*/ 1152962 w 4103409"/>
              <a:gd name="connsiteY9467" fmla="*/ 671003 h 687856"/>
              <a:gd name="connsiteX9468" fmla="*/ 1152960 w 4103409"/>
              <a:gd name="connsiteY9468" fmla="*/ 671003 h 687856"/>
              <a:gd name="connsiteX9469" fmla="*/ 1152962 w 4103409"/>
              <a:gd name="connsiteY9469" fmla="*/ 671254 h 687856"/>
              <a:gd name="connsiteX9470" fmla="*/ 1152960 w 4103409"/>
              <a:gd name="connsiteY9470" fmla="*/ 671254 h 687856"/>
              <a:gd name="connsiteX9471" fmla="*/ 1152962 w 4103409"/>
              <a:gd name="connsiteY9471" fmla="*/ 671506 h 687856"/>
              <a:gd name="connsiteX9472" fmla="*/ 1152960 w 4103409"/>
              <a:gd name="connsiteY9472" fmla="*/ 671506 h 687856"/>
              <a:gd name="connsiteX9473" fmla="*/ 1152962 w 4103409"/>
              <a:gd name="connsiteY9473" fmla="*/ 671757 h 687856"/>
              <a:gd name="connsiteX9474" fmla="*/ 1152960 w 4103409"/>
              <a:gd name="connsiteY9474" fmla="*/ 671757 h 687856"/>
              <a:gd name="connsiteX9475" fmla="*/ 1152962 w 4103409"/>
              <a:gd name="connsiteY9475" fmla="*/ 672009 h 687856"/>
              <a:gd name="connsiteX9476" fmla="*/ 1152960 w 4103409"/>
              <a:gd name="connsiteY9476" fmla="*/ 672009 h 687856"/>
              <a:gd name="connsiteX9477" fmla="*/ 1152962 w 4103409"/>
              <a:gd name="connsiteY9477" fmla="*/ 672260 h 687856"/>
              <a:gd name="connsiteX9478" fmla="*/ 1152960 w 4103409"/>
              <a:gd name="connsiteY9478" fmla="*/ 672260 h 687856"/>
              <a:gd name="connsiteX9479" fmla="*/ 1152962 w 4103409"/>
              <a:gd name="connsiteY9479" fmla="*/ 672512 h 687856"/>
              <a:gd name="connsiteX9480" fmla="*/ 1152960 w 4103409"/>
              <a:gd name="connsiteY9480" fmla="*/ 672512 h 687856"/>
              <a:gd name="connsiteX9481" fmla="*/ 1152962 w 4103409"/>
              <a:gd name="connsiteY9481" fmla="*/ 672764 h 687856"/>
              <a:gd name="connsiteX9482" fmla="*/ 1152960 w 4103409"/>
              <a:gd name="connsiteY9482" fmla="*/ 672764 h 687856"/>
              <a:gd name="connsiteX9483" fmla="*/ 1152962 w 4103409"/>
              <a:gd name="connsiteY9483" fmla="*/ 673015 h 687856"/>
              <a:gd name="connsiteX9484" fmla="*/ 1152960 w 4103409"/>
              <a:gd name="connsiteY9484" fmla="*/ 673015 h 687856"/>
              <a:gd name="connsiteX9485" fmla="*/ 1152962 w 4103409"/>
              <a:gd name="connsiteY9485" fmla="*/ 673267 h 687856"/>
              <a:gd name="connsiteX9486" fmla="*/ 1152960 w 4103409"/>
              <a:gd name="connsiteY9486" fmla="*/ 673267 h 687856"/>
              <a:gd name="connsiteX9487" fmla="*/ 1152962 w 4103409"/>
              <a:gd name="connsiteY9487" fmla="*/ 673518 h 687856"/>
              <a:gd name="connsiteX9488" fmla="*/ 1152960 w 4103409"/>
              <a:gd name="connsiteY9488" fmla="*/ 673518 h 687856"/>
              <a:gd name="connsiteX9489" fmla="*/ 1152962 w 4103409"/>
              <a:gd name="connsiteY9489" fmla="*/ 673770 h 687856"/>
              <a:gd name="connsiteX9490" fmla="*/ 1152960 w 4103409"/>
              <a:gd name="connsiteY9490" fmla="*/ 673770 h 687856"/>
              <a:gd name="connsiteX9491" fmla="*/ 1152962 w 4103409"/>
              <a:gd name="connsiteY9491" fmla="*/ 674021 h 687856"/>
              <a:gd name="connsiteX9492" fmla="*/ 1152960 w 4103409"/>
              <a:gd name="connsiteY9492" fmla="*/ 674021 h 687856"/>
              <a:gd name="connsiteX9493" fmla="*/ 1152962 w 4103409"/>
              <a:gd name="connsiteY9493" fmla="*/ 674273 h 687856"/>
              <a:gd name="connsiteX9494" fmla="*/ 1152960 w 4103409"/>
              <a:gd name="connsiteY9494" fmla="*/ 674273 h 687856"/>
              <a:gd name="connsiteX9495" fmla="*/ 1152962 w 4103409"/>
              <a:gd name="connsiteY9495" fmla="*/ 674524 h 687856"/>
              <a:gd name="connsiteX9496" fmla="*/ 1152960 w 4103409"/>
              <a:gd name="connsiteY9496" fmla="*/ 674524 h 687856"/>
              <a:gd name="connsiteX9497" fmla="*/ 1152962 w 4103409"/>
              <a:gd name="connsiteY9497" fmla="*/ 674776 h 687856"/>
              <a:gd name="connsiteX9498" fmla="*/ 1152960 w 4103409"/>
              <a:gd name="connsiteY9498" fmla="*/ 674776 h 687856"/>
              <a:gd name="connsiteX9499" fmla="*/ 1152962 w 4103409"/>
              <a:gd name="connsiteY9499" fmla="*/ 675027 h 687856"/>
              <a:gd name="connsiteX9500" fmla="*/ 1152960 w 4103409"/>
              <a:gd name="connsiteY9500" fmla="*/ 675027 h 687856"/>
              <a:gd name="connsiteX9501" fmla="*/ 1152962 w 4103409"/>
              <a:gd name="connsiteY9501" fmla="*/ 675279 h 687856"/>
              <a:gd name="connsiteX9502" fmla="*/ 1152960 w 4103409"/>
              <a:gd name="connsiteY9502" fmla="*/ 675279 h 687856"/>
              <a:gd name="connsiteX9503" fmla="*/ 1152962 w 4103409"/>
              <a:gd name="connsiteY9503" fmla="*/ 675530 h 687856"/>
              <a:gd name="connsiteX9504" fmla="*/ 1152960 w 4103409"/>
              <a:gd name="connsiteY9504" fmla="*/ 675530 h 687856"/>
              <a:gd name="connsiteX9505" fmla="*/ 1152962 w 4103409"/>
              <a:gd name="connsiteY9505" fmla="*/ 675782 h 687856"/>
              <a:gd name="connsiteX9506" fmla="*/ 1152960 w 4103409"/>
              <a:gd name="connsiteY9506" fmla="*/ 675782 h 687856"/>
              <a:gd name="connsiteX9507" fmla="*/ 1152962 w 4103409"/>
              <a:gd name="connsiteY9507" fmla="*/ 676033 h 687856"/>
              <a:gd name="connsiteX9508" fmla="*/ 1152960 w 4103409"/>
              <a:gd name="connsiteY9508" fmla="*/ 676033 h 687856"/>
              <a:gd name="connsiteX9509" fmla="*/ 1152962 w 4103409"/>
              <a:gd name="connsiteY9509" fmla="*/ 676285 h 687856"/>
              <a:gd name="connsiteX9510" fmla="*/ 1152960 w 4103409"/>
              <a:gd name="connsiteY9510" fmla="*/ 676285 h 687856"/>
              <a:gd name="connsiteX9511" fmla="*/ 1152962 w 4103409"/>
              <a:gd name="connsiteY9511" fmla="*/ 676537 h 687856"/>
              <a:gd name="connsiteX9512" fmla="*/ 1152960 w 4103409"/>
              <a:gd name="connsiteY9512" fmla="*/ 676537 h 687856"/>
              <a:gd name="connsiteX9513" fmla="*/ 1152962 w 4103409"/>
              <a:gd name="connsiteY9513" fmla="*/ 676788 h 687856"/>
              <a:gd name="connsiteX9514" fmla="*/ 1152960 w 4103409"/>
              <a:gd name="connsiteY9514" fmla="*/ 676788 h 687856"/>
              <a:gd name="connsiteX9515" fmla="*/ 1152962 w 4103409"/>
              <a:gd name="connsiteY9515" fmla="*/ 677040 h 687856"/>
              <a:gd name="connsiteX9516" fmla="*/ 1152960 w 4103409"/>
              <a:gd name="connsiteY9516" fmla="*/ 677040 h 687856"/>
              <a:gd name="connsiteX9517" fmla="*/ 1152962 w 4103409"/>
              <a:gd name="connsiteY9517" fmla="*/ 677291 h 687856"/>
              <a:gd name="connsiteX9518" fmla="*/ 1152960 w 4103409"/>
              <a:gd name="connsiteY9518" fmla="*/ 677291 h 687856"/>
              <a:gd name="connsiteX9519" fmla="*/ 1152962 w 4103409"/>
              <a:gd name="connsiteY9519" fmla="*/ 677543 h 687856"/>
              <a:gd name="connsiteX9520" fmla="*/ 1152960 w 4103409"/>
              <a:gd name="connsiteY9520" fmla="*/ 677543 h 687856"/>
              <a:gd name="connsiteX9521" fmla="*/ 1152962 w 4103409"/>
              <a:gd name="connsiteY9521" fmla="*/ 677794 h 687856"/>
              <a:gd name="connsiteX9522" fmla="*/ 1152960 w 4103409"/>
              <a:gd name="connsiteY9522" fmla="*/ 677794 h 687856"/>
              <a:gd name="connsiteX9523" fmla="*/ 1152962 w 4103409"/>
              <a:gd name="connsiteY9523" fmla="*/ 678046 h 687856"/>
              <a:gd name="connsiteX9524" fmla="*/ 1152960 w 4103409"/>
              <a:gd name="connsiteY9524" fmla="*/ 678046 h 687856"/>
              <a:gd name="connsiteX9525" fmla="*/ 1152962 w 4103409"/>
              <a:gd name="connsiteY9525" fmla="*/ 678297 h 687856"/>
              <a:gd name="connsiteX9526" fmla="*/ 1152960 w 4103409"/>
              <a:gd name="connsiteY9526" fmla="*/ 678297 h 687856"/>
              <a:gd name="connsiteX9527" fmla="*/ 1152962 w 4103409"/>
              <a:gd name="connsiteY9527" fmla="*/ 678549 h 687856"/>
              <a:gd name="connsiteX9528" fmla="*/ 1152960 w 4103409"/>
              <a:gd name="connsiteY9528" fmla="*/ 678549 h 687856"/>
              <a:gd name="connsiteX9529" fmla="*/ 1152962 w 4103409"/>
              <a:gd name="connsiteY9529" fmla="*/ 678801 h 687856"/>
              <a:gd name="connsiteX9530" fmla="*/ 1152960 w 4103409"/>
              <a:gd name="connsiteY9530" fmla="*/ 678801 h 687856"/>
              <a:gd name="connsiteX9531" fmla="*/ 1152962 w 4103409"/>
              <a:gd name="connsiteY9531" fmla="*/ 679052 h 687856"/>
              <a:gd name="connsiteX9532" fmla="*/ 1152960 w 4103409"/>
              <a:gd name="connsiteY9532" fmla="*/ 679052 h 687856"/>
              <a:gd name="connsiteX9533" fmla="*/ 1152962 w 4103409"/>
              <a:gd name="connsiteY9533" fmla="*/ 679304 h 687856"/>
              <a:gd name="connsiteX9534" fmla="*/ 1152960 w 4103409"/>
              <a:gd name="connsiteY9534" fmla="*/ 679304 h 687856"/>
              <a:gd name="connsiteX9535" fmla="*/ 1152962 w 4103409"/>
              <a:gd name="connsiteY9535" fmla="*/ 679555 h 687856"/>
              <a:gd name="connsiteX9536" fmla="*/ 1152960 w 4103409"/>
              <a:gd name="connsiteY9536" fmla="*/ 679555 h 687856"/>
              <a:gd name="connsiteX9537" fmla="*/ 1152962 w 4103409"/>
              <a:gd name="connsiteY9537" fmla="*/ 679807 h 687856"/>
              <a:gd name="connsiteX9538" fmla="*/ 1152960 w 4103409"/>
              <a:gd name="connsiteY9538" fmla="*/ 679807 h 687856"/>
              <a:gd name="connsiteX9539" fmla="*/ 1152962 w 4103409"/>
              <a:gd name="connsiteY9539" fmla="*/ 680058 h 687856"/>
              <a:gd name="connsiteX9540" fmla="*/ 1152960 w 4103409"/>
              <a:gd name="connsiteY9540" fmla="*/ 680058 h 687856"/>
              <a:gd name="connsiteX9541" fmla="*/ 1152962 w 4103409"/>
              <a:gd name="connsiteY9541" fmla="*/ 680310 h 687856"/>
              <a:gd name="connsiteX9542" fmla="*/ 1152960 w 4103409"/>
              <a:gd name="connsiteY9542" fmla="*/ 680310 h 687856"/>
              <a:gd name="connsiteX9543" fmla="*/ 1152962 w 4103409"/>
              <a:gd name="connsiteY9543" fmla="*/ 680561 h 687856"/>
              <a:gd name="connsiteX9544" fmla="*/ 1152960 w 4103409"/>
              <a:gd name="connsiteY9544" fmla="*/ 680561 h 687856"/>
              <a:gd name="connsiteX9545" fmla="*/ 1152962 w 4103409"/>
              <a:gd name="connsiteY9545" fmla="*/ 680813 h 687856"/>
              <a:gd name="connsiteX9546" fmla="*/ 1152960 w 4103409"/>
              <a:gd name="connsiteY9546" fmla="*/ 680813 h 687856"/>
              <a:gd name="connsiteX9547" fmla="*/ 1152962 w 4103409"/>
              <a:gd name="connsiteY9547" fmla="*/ 681064 h 687856"/>
              <a:gd name="connsiteX9548" fmla="*/ 1152960 w 4103409"/>
              <a:gd name="connsiteY9548" fmla="*/ 681064 h 687856"/>
              <a:gd name="connsiteX9549" fmla="*/ 1152962 w 4103409"/>
              <a:gd name="connsiteY9549" fmla="*/ 681316 h 687856"/>
              <a:gd name="connsiteX9550" fmla="*/ 1152960 w 4103409"/>
              <a:gd name="connsiteY9550" fmla="*/ 681316 h 687856"/>
              <a:gd name="connsiteX9551" fmla="*/ 1152962 w 4103409"/>
              <a:gd name="connsiteY9551" fmla="*/ 681567 h 687856"/>
              <a:gd name="connsiteX9552" fmla="*/ 1152960 w 4103409"/>
              <a:gd name="connsiteY9552" fmla="*/ 681567 h 687856"/>
              <a:gd name="connsiteX9553" fmla="*/ 1152962 w 4103409"/>
              <a:gd name="connsiteY9553" fmla="*/ 681819 h 687856"/>
              <a:gd name="connsiteX9554" fmla="*/ 1152960 w 4103409"/>
              <a:gd name="connsiteY9554" fmla="*/ 681819 h 687856"/>
              <a:gd name="connsiteX9555" fmla="*/ 1152962 w 4103409"/>
              <a:gd name="connsiteY9555" fmla="*/ 682070 h 687856"/>
              <a:gd name="connsiteX9556" fmla="*/ 1152960 w 4103409"/>
              <a:gd name="connsiteY9556" fmla="*/ 682070 h 687856"/>
              <a:gd name="connsiteX9557" fmla="*/ 1152962 w 4103409"/>
              <a:gd name="connsiteY9557" fmla="*/ 682322 h 687856"/>
              <a:gd name="connsiteX9558" fmla="*/ 1152960 w 4103409"/>
              <a:gd name="connsiteY9558" fmla="*/ 682322 h 687856"/>
              <a:gd name="connsiteX9559" fmla="*/ 1152962 w 4103409"/>
              <a:gd name="connsiteY9559" fmla="*/ 682574 h 687856"/>
              <a:gd name="connsiteX9560" fmla="*/ 1152960 w 4103409"/>
              <a:gd name="connsiteY9560" fmla="*/ 682574 h 687856"/>
              <a:gd name="connsiteX9561" fmla="*/ 1152962 w 4103409"/>
              <a:gd name="connsiteY9561" fmla="*/ 682825 h 687856"/>
              <a:gd name="connsiteX9562" fmla="*/ 1152960 w 4103409"/>
              <a:gd name="connsiteY9562" fmla="*/ 682825 h 687856"/>
              <a:gd name="connsiteX9563" fmla="*/ 1152962 w 4103409"/>
              <a:gd name="connsiteY9563" fmla="*/ 683077 h 687856"/>
              <a:gd name="connsiteX9564" fmla="*/ 1152960 w 4103409"/>
              <a:gd name="connsiteY9564" fmla="*/ 683077 h 687856"/>
              <a:gd name="connsiteX9565" fmla="*/ 1152962 w 4103409"/>
              <a:gd name="connsiteY9565" fmla="*/ 683328 h 687856"/>
              <a:gd name="connsiteX9566" fmla="*/ 1152960 w 4103409"/>
              <a:gd name="connsiteY9566" fmla="*/ 683328 h 687856"/>
              <a:gd name="connsiteX9567" fmla="*/ 1152962 w 4103409"/>
              <a:gd name="connsiteY9567" fmla="*/ 683580 h 687856"/>
              <a:gd name="connsiteX9568" fmla="*/ 1152960 w 4103409"/>
              <a:gd name="connsiteY9568" fmla="*/ 683580 h 687856"/>
              <a:gd name="connsiteX9569" fmla="*/ 1152962 w 4103409"/>
              <a:gd name="connsiteY9569" fmla="*/ 683831 h 687856"/>
              <a:gd name="connsiteX9570" fmla="*/ 1152960 w 4103409"/>
              <a:gd name="connsiteY9570" fmla="*/ 683831 h 687856"/>
              <a:gd name="connsiteX9571" fmla="*/ 1152962 w 4103409"/>
              <a:gd name="connsiteY9571" fmla="*/ 684083 h 687856"/>
              <a:gd name="connsiteX9572" fmla="*/ 1152960 w 4103409"/>
              <a:gd name="connsiteY9572" fmla="*/ 684083 h 687856"/>
              <a:gd name="connsiteX9573" fmla="*/ 1152962 w 4103409"/>
              <a:gd name="connsiteY9573" fmla="*/ 684334 h 687856"/>
              <a:gd name="connsiteX9574" fmla="*/ 1152960 w 4103409"/>
              <a:gd name="connsiteY9574" fmla="*/ 684334 h 687856"/>
              <a:gd name="connsiteX9575" fmla="*/ 1152962 w 4103409"/>
              <a:gd name="connsiteY9575" fmla="*/ 684586 h 687856"/>
              <a:gd name="connsiteX9576" fmla="*/ 1152960 w 4103409"/>
              <a:gd name="connsiteY9576" fmla="*/ 684586 h 687856"/>
              <a:gd name="connsiteX9577" fmla="*/ 1152962 w 4103409"/>
              <a:gd name="connsiteY9577" fmla="*/ 684838 h 687856"/>
              <a:gd name="connsiteX9578" fmla="*/ 1152960 w 4103409"/>
              <a:gd name="connsiteY9578" fmla="*/ 684838 h 687856"/>
              <a:gd name="connsiteX9579" fmla="*/ 1152962 w 4103409"/>
              <a:gd name="connsiteY9579" fmla="*/ 685089 h 687856"/>
              <a:gd name="connsiteX9580" fmla="*/ 1152960 w 4103409"/>
              <a:gd name="connsiteY9580" fmla="*/ 685089 h 687856"/>
              <a:gd name="connsiteX9581" fmla="*/ 1152962 w 4103409"/>
              <a:gd name="connsiteY9581" fmla="*/ 685341 h 687856"/>
              <a:gd name="connsiteX9582" fmla="*/ 1152960 w 4103409"/>
              <a:gd name="connsiteY9582" fmla="*/ 685341 h 687856"/>
              <a:gd name="connsiteX9583" fmla="*/ 1152962 w 4103409"/>
              <a:gd name="connsiteY9583" fmla="*/ 685592 h 687856"/>
              <a:gd name="connsiteX9584" fmla="*/ 1152960 w 4103409"/>
              <a:gd name="connsiteY9584" fmla="*/ 685592 h 687856"/>
              <a:gd name="connsiteX9585" fmla="*/ 1152962 w 4103409"/>
              <a:gd name="connsiteY9585" fmla="*/ 685844 h 687856"/>
              <a:gd name="connsiteX9586" fmla="*/ 1152960 w 4103409"/>
              <a:gd name="connsiteY9586" fmla="*/ 685844 h 687856"/>
              <a:gd name="connsiteX9587" fmla="*/ 1152962 w 4103409"/>
              <a:gd name="connsiteY9587" fmla="*/ 686095 h 687856"/>
              <a:gd name="connsiteX9588" fmla="*/ 1152960 w 4103409"/>
              <a:gd name="connsiteY9588" fmla="*/ 686095 h 687856"/>
              <a:gd name="connsiteX9589" fmla="*/ 1152962 w 4103409"/>
              <a:gd name="connsiteY9589" fmla="*/ 686347 h 687856"/>
              <a:gd name="connsiteX9590" fmla="*/ 1152960 w 4103409"/>
              <a:gd name="connsiteY9590" fmla="*/ 686347 h 687856"/>
              <a:gd name="connsiteX9591" fmla="*/ 1152962 w 4103409"/>
              <a:gd name="connsiteY9591" fmla="*/ 686598 h 687856"/>
              <a:gd name="connsiteX9592" fmla="*/ 1152960 w 4103409"/>
              <a:gd name="connsiteY9592" fmla="*/ 686598 h 687856"/>
              <a:gd name="connsiteX9593" fmla="*/ 1152962 w 4103409"/>
              <a:gd name="connsiteY9593" fmla="*/ 686850 h 687856"/>
              <a:gd name="connsiteX9594" fmla="*/ 1152960 w 4103409"/>
              <a:gd name="connsiteY9594" fmla="*/ 686850 h 687856"/>
              <a:gd name="connsiteX9595" fmla="*/ 1152962 w 4103409"/>
              <a:gd name="connsiteY9595" fmla="*/ 687101 h 687856"/>
              <a:gd name="connsiteX9596" fmla="*/ 1152960 w 4103409"/>
              <a:gd name="connsiteY9596" fmla="*/ 687101 h 687856"/>
              <a:gd name="connsiteX9597" fmla="*/ 1152962 w 4103409"/>
              <a:gd name="connsiteY9597" fmla="*/ 687353 h 687856"/>
              <a:gd name="connsiteX9598" fmla="*/ 1152960 w 4103409"/>
              <a:gd name="connsiteY9598" fmla="*/ 687353 h 687856"/>
              <a:gd name="connsiteX9599" fmla="*/ 1152962 w 4103409"/>
              <a:gd name="connsiteY9599" fmla="*/ 687604 h 687856"/>
              <a:gd name="connsiteX9600" fmla="*/ 1152960 w 4103409"/>
              <a:gd name="connsiteY9600" fmla="*/ 687604 h 687856"/>
              <a:gd name="connsiteX9601" fmla="*/ 1152962 w 4103409"/>
              <a:gd name="connsiteY9601" fmla="*/ 687856 h 687856"/>
              <a:gd name="connsiteX9602" fmla="*/ 1079493 w 4103409"/>
              <a:gd name="connsiteY9602" fmla="*/ 687856 h 687856"/>
              <a:gd name="connsiteX9603" fmla="*/ 1078241 w 4103409"/>
              <a:gd name="connsiteY9603" fmla="*/ 433220 h 687856"/>
              <a:gd name="connsiteX9604" fmla="*/ 1041090 w 4103409"/>
              <a:gd name="connsiteY9604" fmla="*/ 687856 h 687856"/>
              <a:gd name="connsiteX9605" fmla="*/ 937982 w 4103409"/>
              <a:gd name="connsiteY9605" fmla="*/ 687856 h 687856"/>
              <a:gd name="connsiteX9606" fmla="*/ 938019 w 4103409"/>
              <a:gd name="connsiteY9606" fmla="*/ 687604 h 687856"/>
              <a:gd name="connsiteX9607" fmla="*/ 937982 w 4103409"/>
              <a:gd name="connsiteY9607" fmla="*/ 687604 h 687856"/>
              <a:gd name="connsiteX9608" fmla="*/ 938019 w 4103409"/>
              <a:gd name="connsiteY9608" fmla="*/ 687353 h 687856"/>
              <a:gd name="connsiteX9609" fmla="*/ 937982 w 4103409"/>
              <a:gd name="connsiteY9609" fmla="*/ 687353 h 687856"/>
              <a:gd name="connsiteX9610" fmla="*/ 938019 w 4103409"/>
              <a:gd name="connsiteY9610" fmla="*/ 687101 h 687856"/>
              <a:gd name="connsiteX9611" fmla="*/ 937982 w 4103409"/>
              <a:gd name="connsiteY9611" fmla="*/ 687101 h 687856"/>
              <a:gd name="connsiteX9612" fmla="*/ 938019 w 4103409"/>
              <a:gd name="connsiteY9612" fmla="*/ 686850 h 687856"/>
              <a:gd name="connsiteX9613" fmla="*/ 937982 w 4103409"/>
              <a:gd name="connsiteY9613" fmla="*/ 686850 h 687856"/>
              <a:gd name="connsiteX9614" fmla="*/ 938019 w 4103409"/>
              <a:gd name="connsiteY9614" fmla="*/ 686598 h 687856"/>
              <a:gd name="connsiteX9615" fmla="*/ 937982 w 4103409"/>
              <a:gd name="connsiteY9615" fmla="*/ 686598 h 687856"/>
              <a:gd name="connsiteX9616" fmla="*/ 938019 w 4103409"/>
              <a:gd name="connsiteY9616" fmla="*/ 686347 h 687856"/>
              <a:gd name="connsiteX9617" fmla="*/ 937982 w 4103409"/>
              <a:gd name="connsiteY9617" fmla="*/ 686347 h 687856"/>
              <a:gd name="connsiteX9618" fmla="*/ 938019 w 4103409"/>
              <a:gd name="connsiteY9618" fmla="*/ 686095 h 687856"/>
              <a:gd name="connsiteX9619" fmla="*/ 937982 w 4103409"/>
              <a:gd name="connsiteY9619" fmla="*/ 686095 h 687856"/>
              <a:gd name="connsiteX9620" fmla="*/ 938019 w 4103409"/>
              <a:gd name="connsiteY9620" fmla="*/ 685844 h 687856"/>
              <a:gd name="connsiteX9621" fmla="*/ 937982 w 4103409"/>
              <a:gd name="connsiteY9621" fmla="*/ 685844 h 687856"/>
              <a:gd name="connsiteX9622" fmla="*/ 938019 w 4103409"/>
              <a:gd name="connsiteY9622" fmla="*/ 685592 h 687856"/>
              <a:gd name="connsiteX9623" fmla="*/ 937982 w 4103409"/>
              <a:gd name="connsiteY9623" fmla="*/ 685592 h 687856"/>
              <a:gd name="connsiteX9624" fmla="*/ 938019 w 4103409"/>
              <a:gd name="connsiteY9624" fmla="*/ 685341 h 687856"/>
              <a:gd name="connsiteX9625" fmla="*/ 937982 w 4103409"/>
              <a:gd name="connsiteY9625" fmla="*/ 685341 h 687856"/>
              <a:gd name="connsiteX9626" fmla="*/ 938019 w 4103409"/>
              <a:gd name="connsiteY9626" fmla="*/ 685089 h 687856"/>
              <a:gd name="connsiteX9627" fmla="*/ 937982 w 4103409"/>
              <a:gd name="connsiteY9627" fmla="*/ 685089 h 687856"/>
              <a:gd name="connsiteX9628" fmla="*/ 938019 w 4103409"/>
              <a:gd name="connsiteY9628" fmla="*/ 684838 h 687856"/>
              <a:gd name="connsiteX9629" fmla="*/ 937982 w 4103409"/>
              <a:gd name="connsiteY9629" fmla="*/ 684838 h 687856"/>
              <a:gd name="connsiteX9630" fmla="*/ 938019 w 4103409"/>
              <a:gd name="connsiteY9630" fmla="*/ 684586 h 687856"/>
              <a:gd name="connsiteX9631" fmla="*/ 937982 w 4103409"/>
              <a:gd name="connsiteY9631" fmla="*/ 684586 h 687856"/>
              <a:gd name="connsiteX9632" fmla="*/ 938019 w 4103409"/>
              <a:gd name="connsiteY9632" fmla="*/ 684334 h 687856"/>
              <a:gd name="connsiteX9633" fmla="*/ 937982 w 4103409"/>
              <a:gd name="connsiteY9633" fmla="*/ 684334 h 687856"/>
              <a:gd name="connsiteX9634" fmla="*/ 938019 w 4103409"/>
              <a:gd name="connsiteY9634" fmla="*/ 684083 h 687856"/>
              <a:gd name="connsiteX9635" fmla="*/ 937982 w 4103409"/>
              <a:gd name="connsiteY9635" fmla="*/ 684083 h 687856"/>
              <a:gd name="connsiteX9636" fmla="*/ 938019 w 4103409"/>
              <a:gd name="connsiteY9636" fmla="*/ 683831 h 687856"/>
              <a:gd name="connsiteX9637" fmla="*/ 937982 w 4103409"/>
              <a:gd name="connsiteY9637" fmla="*/ 683831 h 687856"/>
              <a:gd name="connsiteX9638" fmla="*/ 938019 w 4103409"/>
              <a:gd name="connsiteY9638" fmla="*/ 683580 h 687856"/>
              <a:gd name="connsiteX9639" fmla="*/ 937982 w 4103409"/>
              <a:gd name="connsiteY9639" fmla="*/ 683580 h 687856"/>
              <a:gd name="connsiteX9640" fmla="*/ 938019 w 4103409"/>
              <a:gd name="connsiteY9640" fmla="*/ 683328 h 687856"/>
              <a:gd name="connsiteX9641" fmla="*/ 937982 w 4103409"/>
              <a:gd name="connsiteY9641" fmla="*/ 683328 h 687856"/>
              <a:gd name="connsiteX9642" fmla="*/ 938019 w 4103409"/>
              <a:gd name="connsiteY9642" fmla="*/ 683077 h 687856"/>
              <a:gd name="connsiteX9643" fmla="*/ 937982 w 4103409"/>
              <a:gd name="connsiteY9643" fmla="*/ 683077 h 687856"/>
              <a:gd name="connsiteX9644" fmla="*/ 938019 w 4103409"/>
              <a:gd name="connsiteY9644" fmla="*/ 682825 h 687856"/>
              <a:gd name="connsiteX9645" fmla="*/ 937982 w 4103409"/>
              <a:gd name="connsiteY9645" fmla="*/ 682825 h 687856"/>
              <a:gd name="connsiteX9646" fmla="*/ 938019 w 4103409"/>
              <a:gd name="connsiteY9646" fmla="*/ 682574 h 687856"/>
              <a:gd name="connsiteX9647" fmla="*/ 937982 w 4103409"/>
              <a:gd name="connsiteY9647" fmla="*/ 682574 h 687856"/>
              <a:gd name="connsiteX9648" fmla="*/ 938019 w 4103409"/>
              <a:gd name="connsiteY9648" fmla="*/ 682322 h 687856"/>
              <a:gd name="connsiteX9649" fmla="*/ 937982 w 4103409"/>
              <a:gd name="connsiteY9649" fmla="*/ 682322 h 687856"/>
              <a:gd name="connsiteX9650" fmla="*/ 938019 w 4103409"/>
              <a:gd name="connsiteY9650" fmla="*/ 682070 h 687856"/>
              <a:gd name="connsiteX9651" fmla="*/ 937982 w 4103409"/>
              <a:gd name="connsiteY9651" fmla="*/ 682070 h 687856"/>
              <a:gd name="connsiteX9652" fmla="*/ 938019 w 4103409"/>
              <a:gd name="connsiteY9652" fmla="*/ 681819 h 687856"/>
              <a:gd name="connsiteX9653" fmla="*/ 937982 w 4103409"/>
              <a:gd name="connsiteY9653" fmla="*/ 681819 h 687856"/>
              <a:gd name="connsiteX9654" fmla="*/ 938019 w 4103409"/>
              <a:gd name="connsiteY9654" fmla="*/ 681567 h 687856"/>
              <a:gd name="connsiteX9655" fmla="*/ 937982 w 4103409"/>
              <a:gd name="connsiteY9655" fmla="*/ 681567 h 687856"/>
              <a:gd name="connsiteX9656" fmla="*/ 938019 w 4103409"/>
              <a:gd name="connsiteY9656" fmla="*/ 681316 h 687856"/>
              <a:gd name="connsiteX9657" fmla="*/ 937982 w 4103409"/>
              <a:gd name="connsiteY9657" fmla="*/ 681316 h 687856"/>
              <a:gd name="connsiteX9658" fmla="*/ 938019 w 4103409"/>
              <a:gd name="connsiteY9658" fmla="*/ 681064 h 687856"/>
              <a:gd name="connsiteX9659" fmla="*/ 937982 w 4103409"/>
              <a:gd name="connsiteY9659" fmla="*/ 681064 h 687856"/>
              <a:gd name="connsiteX9660" fmla="*/ 938019 w 4103409"/>
              <a:gd name="connsiteY9660" fmla="*/ 680813 h 687856"/>
              <a:gd name="connsiteX9661" fmla="*/ 937982 w 4103409"/>
              <a:gd name="connsiteY9661" fmla="*/ 680813 h 687856"/>
              <a:gd name="connsiteX9662" fmla="*/ 938019 w 4103409"/>
              <a:gd name="connsiteY9662" fmla="*/ 680561 h 687856"/>
              <a:gd name="connsiteX9663" fmla="*/ 937982 w 4103409"/>
              <a:gd name="connsiteY9663" fmla="*/ 680561 h 687856"/>
              <a:gd name="connsiteX9664" fmla="*/ 938019 w 4103409"/>
              <a:gd name="connsiteY9664" fmla="*/ 680310 h 687856"/>
              <a:gd name="connsiteX9665" fmla="*/ 937982 w 4103409"/>
              <a:gd name="connsiteY9665" fmla="*/ 680310 h 687856"/>
              <a:gd name="connsiteX9666" fmla="*/ 938019 w 4103409"/>
              <a:gd name="connsiteY9666" fmla="*/ 680058 h 687856"/>
              <a:gd name="connsiteX9667" fmla="*/ 937982 w 4103409"/>
              <a:gd name="connsiteY9667" fmla="*/ 680058 h 687856"/>
              <a:gd name="connsiteX9668" fmla="*/ 938019 w 4103409"/>
              <a:gd name="connsiteY9668" fmla="*/ 679807 h 687856"/>
              <a:gd name="connsiteX9669" fmla="*/ 937982 w 4103409"/>
              <a:gd name="connsiteY9669" fmla="*/ 679807 h 687856"/>
              <a:gd name="connsiteX9670" fmla="*/ 938019 w 4103409"/>
              <a:gd name="connsiteY9670" fmla="*/ 679555 h 687856"/>
              <a:gd name="connsiteX9671" fmla="*/ 937982 w 4103409"/>
              <a:gd name="connsiteY9671" fmla="*/ 679555 h 687856"/>
              <a:gd name="connsiteX9672" fmla="*/ 938019 w 4103409"/>
              <a:gd name="connsiteY9672" fmla="*/ 679304 h 687856"/>
              <a:gd name="connsiteX9673" fmla="*/ 937982 w 4103409"/>
              <a:gd name="connsiteY9673" fmla="*/ 679304 h 687856"/>
              <a:gd name="connsiteX9674" fmla="*/ 938019 w 4103409"/>
              <a:gd name="connsiteY9674" fmla="*/ 679052 h 687856"/>
              <a:gd name="connsiteX9675" fmla="*/ 937982 w 4103409"/>
              <a:gd name="connsiteY9675" fmla="*/ 679052 h 687856"/>
              <a:gd name="connsiteX9676" fmla="*/ 938019 w 4103409"/>
              <a:gd name="connsiteY9676" fmla="*/ 678801 h 687856"/>
              <a:gd name="connsiteX9677" fmla="*/ 937982 w 4103409"/>
              <a:gd name="connsiteY9677" fmla="*/ 678801 h 687856"/>
              <a:gd name="connsiteX9678" fmla="*/ 938019 w 4103409"/>
              <a:gd name="connsiteY9678" fmla="*/ 678549 h 687856"/>
              <a:gd name="connsiteX9679" fmla="*/ 937982 w 4103409"/>
              <a:gd name="connsiteY9679" fmla="*/ 678549 h 687856"/>
              <a:gd name="connsiteX9680" fmla="*/ 938019 w 4103409"/>
              <a:gd name="connsiteY9680" fmla="*/ 678297 h 687856"/>
              <a:gd name="connsiteX9681" fmla="*/ 937982 w 4103409"/>
              <a:gd name="connsiteY9681" fmla="*/ 678297 h 687856"/>
              <a:gd name="connsiteX9682" fmla="*/ 938019 w 4103409"/>
              <a:gd name="connsiteY9682" fmla="*/ 678046 h 687856"/>
              <a:gd name="connsiteX9683" fmla="*/ 937982 w 4103409"/>
              <a:gd name="connsiteY9683" fmla="*/ 678046 h 687856"/>
              <a:gd name="connsiteX9684" fmla="*/ 938019 w 4103409"/>
              <a:gd name="connsiteY9684" fmla="*/ 677794 h 687856"/>
              <a:gd name="connsiteX9685" fmla="*/ 937982 w 4103409"/>
              <a:gd name="connsiteY9685" fmla="*/ 677794 h 687856"/>
              <a:gd name="connsiteX9686" fmla="*/ 938019 w 4103409"/>
              <a:gd name="connsiteY9686" fmla="*/ 677543 h 687856"/>
              <a:gd name="connsiteX9687" fmla="*/ 937982 w 4103409"/>
              <a:gd name="connsiteY9687" fmla="*/ 677543 h 687856"/>
              <a:gd name="connsiteX9688" fmla="*/ 938019 w 4103409"/>
              <a:gd name="connsiteY9688" fmla="*/ 677291 h 687856"/>
              <a:gd name="connsiteX9689" fmla="*/ 937982 w 4103409"/>
              <a:gd name="connsiteY9689" fmla="*/ 677291 h 687856"/>
              <a:gd name="connsiteX9690" fmla="*/ 938019 w 4103409"/>
              <a:gd name="connsiteY9690" fmla="*/ 677040 h 687856"/>
              <a:gd name="connsiteX9691" fmla="*/ 937982 w 4103409"/>
              <a:gd name="connsiteY9691" fmla="*/ 677040 h 687856"/>
              <a:gd name="connsiteX9692" fmla="*/ 938019 w 4103409"/>
              <a:gd name="connsiteY9692" fmla="*/ 676788 h 687856"/>
              <a:gd name="connsiteX9693" fmla="*/ 937982 w 4103409"/>
              <a:gd name="connsiteY9693" fmla="*/ 676788 h 687856"/>
              <a:gd name="connsiteX9694" fmla="*/ 938019 w 4103409"/>
              <a:gd name="connsiteY9694" fmla="*/ 676537 h 687856"/>
              <a:gd name="connsiteX9695" fmla="*/ 937982 w 4103409"/>
              <a:gd name="connsiteY9695" fmla="*/ 676537 h 687856"/>
              <a:gd name="connsiteX9696" fmla="*/ 938019 w 4103409"/>
              <a:gd name="connsiteY9696" fmla="*/ 676285 h 687856"/>
              <a:gd name="connsiteX9697" fmla="*/ 937982 w 4103409"/>
              <a:gd name="connsiteY9697" fmla="*/ 676285 h 687856"/>
              <a:gd name="connsiteX9698" fmla="*/ 938019 w 4103409"/>
              <a:gd name="connsiteY9698" fmla="*/ 676033 h 687856"/>
              <a:gd name="connsiteX9699" fmla="*/ 937982 w 4103409"/>
              <a:gd name="connsiteY9699" fmla="*/ 676033 h 687856"/>
              <a:gd name="connsiteX9700" fmla="*/ 938019 w 4103409"/>
              <a:gd name="connsiteY9700" fmla="*/ 675782 h 687856"/>
              <a:gd name="connsiteX9701" fmla="*/ 937982 w 4103409"/>
              <a:gd name="connsiteY9701" fmla="*/ 675782 h 687856"/>
              <a:gd name="connsiteX9702" fmla="*/ 938019 w 4103409"/>
              <a:gd name="connsiteY9702" fmla="*/ 675530 h 687856"/>
              <a:gd name="connsiteX9703" fmla="*/ 937982 w 4103409"/>
              <a:gd name="connsiteY9703" fmla="*/ 675530 h 687856"/>
              <a:gd name="connsiteX9704" fmla="*/ 938019 w 4103409"/>
              <a:gd name="connsiteY9704" fmla="*/ 675279 h 687856"/>
              <a:gd name="connsiteX9705" fmla="*/ 937982 w 4103409"/>
              <a:gd name="connsiteY9705" fmla="*/ 675279 h 687856"/>
              <a:gd name="connsiteX9706" fmla="*/ 938019 w 4103409"/>
              <a:gd name="connsiteY9706" fmla="*/ 675027 h 687856"/>
              <a:gd name="connsiteX9707" fmla="*/ 937982 w 4103409"/>
              <a:gd name="connsiteY9707" fmla="*/ 675027 h 687856"/>
              <a:gd name="connsiteX9708" fmla="*/ 938019 w 4103409"/>
              <a:gd name="connsiteY9708" fmla="*/ 674776 h 687856"/>
              <a:gd name="connsiteX9709" fmla="*/ 937982 w 4103409"/>
              <a:gd name="connsiteY9709" fmla="*/ 674776 h 687856"/>
              <a:gd name="connsiteX9710" fmla="*/ 938019 w 4103409"/>
              <a:gd name="connsiteY9710" fmla="*/ 674524 h 687856"/>
              <a:gd name="connsiteX9711" fmla="*/ 937982 w 4103409"/>
              <a:gd name="connsiteY9711" fmla="*/ 674524 h 687856"/>
              <a:gd name="connsiteX9712" fmla="*/ 938019 w 4103409"/>
              <a:gd name="connsiteY9712" fmla="*/ 674273 h 687856"/>
              <a:gd name="connsiteX9713" fmla="*/ 937982 w 4103409"/>
              <a:gd name="connsiteY9713" fmla="*/ 674273 h 687856"/>
              <a:gd name="connsiteX9714" fmla="*/ 938019 w 4103409"/>
              <a:gd name="connsiteY9714" fmla="*/ 674021 h 687856"/>
              <a:gd name="connsiteX9715" fmla="*/ 937982 w 4103409"/>
              <a:gd name="connsiteY9715" fmla="*/ 674021 h 687856"/>
              <a:gd name="connsiteX9716" fmla="*/ 938019 w 4103409"/>
              <a:gd name="connsiteY9716" fmla="*/ 673770 h 687856"/>
              <a:gd name="connsiteX9717" fmla="*/ 937982 w 4103409"/>
              <a:gd name="connsiteY9717" fmla="*/ 673770 h 687856"/>
              <a:gd name="connsiteX9718" fmla="*/ 938019 w 4103409"/>
              <a:gd name="connsiteY9718" fmla="*/ 673518 h 687856"/>
              <a:gd name="connsiteX9719" fmla="*/ 937982 w 4103409"/>
              <a:gd name="connsiteY9719" fmla="*/ 673518 h 687856"/>
              <a:gd name="connsiteX9720" fmla="*/ 938019 w 4103409"/>
              <a:gd name="connsiteY9720" fmla="*/ 673267 h 687856"/>
              <a:gd name="connsiteX9721" fmla="*/ 937982 w 4103409"/>
              <a:gd name="connsiteY9721" fmla="*/ 673267 h 687856"/>
              <a:gd name="connsiteX9722" fmla="*/ 938019 w 4103409"/>
              <a:gd name="connsiteY9722" fmla="*/ 673015 h 687856"/>
              <a:gd name="connsiteX9723" fmla="*/ 937982 w 4103409"/>
              <a:gd name="connsiteY9723" fmla="*/ 673015 h 687856"/>
              <a:gd name="connsiteX9724" fmla="*/ 938019 w 4103409"/>
              <a:gd name="connsiteY9724" fmla="*/ 672764 h 687856"/>
              <a:gd name="connsiteX9725" fmla="*/ 937982 w 4103409"/>
              <a:gd name="connsiteY9725" fmla="*/ 672764 h 687856"/>
              <a:gd name="connsiteX9726" fmla="*/ 938019 w 4103409"/>
              <a:gd name="connsiteY9726" fmla="*/ 672512 h 687856"/>
              <a:gd name="connsiteX9727" fmla="*/ 937982 w 4103409"/>
              <a:gd name="connsiteY9727" fmla="*/ 672512 h 687856"/>
              <a:gd name="connsiteX9728" fmla="*/ 938019 w 4103409"/>
              <a:gd name="connsiteY9728" fmla="*/ 672260 h 687856"/>
              <a:gd name="connsiteX9729" fmla="*/ 937982 w 4103409"/>
              <a:gd name="connsiteY9729" fmla="*/ 672260 h 687856"/>
              <a:gd name="connsiteX9730" fmla="*/ 938019 w 4103409"/>
              <a:gd name="connsiteY9730" fmla="*/ 672009 h 687856"/>
              <a:gd name="connsiteX9731" fmla="*/ 937982 w 4103409"/>
              <a:gd name="connsiteY9731" fmla="*/ 672009 h 687856"/>
              <a:gd name="connsiteX9732" fmla="*/ 938019 w 4103409"/>
              <a:gd name="connsiteY9732" fmla="*/ 671757 h 687856"/>
              <a:gd name="connsiteX9733" fmla="*/ 937982 w 4103409"/>
              <a:gd name="connsiteY9733" fmla="*/ 671757 h 687856"/>
              <a:gd name="connsiteX9734" fmla="*/ 938019 w 4103409"/>
              <a:gd name="connsiteY9734" fmla="*/ 671506 h 687856"/>
              <a:gd name="connsiteX9735" fmla="*/ 937982 w 4103409"/>
              <a:gd name="connsiteY9735" fmla="*/ 671506 h 687856"/>
              <a:gd name="connsiteX9736" fmla="*/ 938019 w 4103409"/>
              <a:gd name="connsiteY9736" fmla="*/ 671254 h 687856"/>
              <a:gd name="connsiteX9737" fmla="*/ 937982 w 4103409"/>
              <a:gd name="connsiteY9737" fmla="*/ 671254 h 687856"/>
              <a:gd name="connsiteX9738" fmla="*/ 938019 w 4103409"/>
              <a:gd name="connsiteY9738" fmla="*/ 671003 h 687856"/>
              <a:gd name="connsiteX9739" fmla="*/ 937982 w 4103409"/>
              <a:gd name="connsiteY9739" fmla="*/ 671003 h 687856"/>
              <a:gd name="connsiteX9740" fmla="*/ 938019 w 4103409"/>
              <a:gd name="connsiteY9740" fmla="*/ 670751 h 687856"/>
              <a:gd name="connsiteX9741" fmla="*/ 937982 w 4103409"/>
              <a:gd name="connsiteY9741" fmla="*/ 670751 h 687856"/>
              <a:gd name="connsiteX9742" fmla="*/ 938019 w 4103409"/>
              <a:gd name="connsiteY9742" fmla="*/ 670499 h 687856"/>
              <a:gd name="connsiteX9743" fmla="*/ 937982 w 4103409"/>
              <a:gd name="connsiteY9743" fmla="*/ 670499 h 687856"/>
              <a:gd name="connsiteX9744" fmla="*/ 938019 w 4103409"/>
              <a:gd name="connsiteY9744" fmla="*/ 670248 h 687856"/>
              <a:gd name="connsiteX9745" fmla="*/ 937982 w 4103409"/>
              <a:gd name="connsiteY9745" fmla="*/ 670248 h 687856"/>
              <a:gd name="connsiteX9746" fmla="*/ 938019 w 4103409"/>
              <a:gd name="connsiteY9746" fmla="*/ 669996 h 687856"/>
              <a:gd name="connsiteX9747" fmla="*/ 937982 w 4103409"/>
              <a:gd name="connsiteY9747" fmla="*/ 669996 h 687856"/>
              <a:gd name="connsiteX9748" fmla="*/ 938019 w 4103409"/>
              <a:gd name="connsiteY9748" fmla="*/ 669745 h 687856"/>
              <a:gd name="connsiteX9749" fmla="*/ 937982 w 4103409"/>
              <a:gd name="connsiteY9749" fmla="*/ 669745 h 687856"/>
              <a:gd name="connsiteX9750" fmla="*/ 938019 w 4103409"/>
              <a:gd name="connsiteY9750" fmla="*/ 669493 h 687856"/>
              <a:gd name="connsiteX9751" fmla="*/ 937982 w 4103409"/>
              <a:gd name="connsiteY9751" fmla="*/ 669493 h 687856"/>
              <a:gd name="connsiteX9752" fmla="*/ 938019 w 4103409"/>
              <a:gd name="connsiteY9752" fmla="*/ 669242 h 687856"/>
              <a:gd name="connsiteX9753" fmla="*/ 937982 w 4103409"/>
              <a:gd name="connsiteY9753" fmla="*/ 669242 h 687856"/>
              <a:gd name="connsiteX9754" fmla="*/ 938019 w 4103409"/>
              <a:gd name="connsiteY9754" fmla="*/ 668990 h 687856"/>
              <a:gd name="connsiteX9755" fmla="*/ 937982 w 4103409"/>
              <a:gd name="connsiteY9755" fmla="*/ 668990 h 687856"/>
              <a:gd name="connsiteX9756" fmla="*/ 938019 w 4103409"/>
              <a:gd name="connsiteY9756" fmla="*/ 668739 h 687856"/>
              <a:gd name="connsiteX9757" fmla="*/ 937982 w 4103409"/>
              <a:gd name="connsiteY9757" fmla="*/ 668739 h 687856"/>
              <a:gd name="connsiteX9758" fmla="*/ 938019 w 4103409"/>
              <a:gd name="connsiteY9758" fmla="*/ 668487 h 687856"/>
              <a:gd name="connsiteX9759" fmla="*/ 937982 w 4103409"/>
              <a:gd name="connsiteY9759" fmla="*/ 668487 h 687856"/>
              <a:gd name="connsiteX9760" fmla="*/ 938019 w 4103409"/>
              <a:gd name="connsiteY9760" fmla="*/ 668236 h 687856"/>
              <a:gd name="connsiteX9761" fmla="*/ 937982 w 4103409"/>
              <a:gd name="connsiteY9761" fmla="*/ 668236 h 687856"/>
              <a:gd name="connsiteX9762" fmla="*/ 938019 w 4103409"/>
              <a:gd name="connsiteY9762" fmla="*/ 667984 h 687856"/>
              <a:gd name="connsiteX9763" fmla="*/ 937982 w 4103409"/>
              <a:gd name="connsiteY9763" fmla="*/ 667984 h 687856"/>
              <a:gd name="connsiteX9764" fmla="*/ 938018 w 4103409"/>
              <a:gd name="connsiteY9764" fmla="*/ 667733 h 687856"/>
              <a:gd name="connsiteX9765" fmla="*/ 937982 w 4103409"/>
              <a:gd name="connsiteY9765" fmla="*/ 667733 h 687856"/>
              <a:gd name="connsiteX9766" fmla="*/ 938019 w 4103409"/>
              <a:gd name="connsiteY9766" fmla="*/ 667481 h 687856"/>
              <a:gd name="connsiteX9767" fmla="*/ 937982 w 4103409"/>
              <a:gd name="connsiteY9767" fmla="*/ 667481 h 687856"/>
              <a:gd name="connsiteX9768" fmla="*/ 971495 w 4103409"/>
              <a:gd name="connsiteY9768" fmla="*/ 435034 h 687856"/>
              <a:gd name="connsiteX9769" fmla="*/ 896656 w 4103409"/>
              <a:gd name="connsiteY9769" fmla="*/ 687856 h 687856"/>
              <a:gd name="connsiteX9770" fmla="*/ 823187 w 4103409"/>
              <a:gd name="connsiteY9770" fmla="*/ 687856 h 687856"/>
              <a:gd name="connsiteX9771" fmla="*/ 823262 w 4103409"/>
              <a:gd name="connsiteY9771" fmla="*/ 687604 h 687856"/>
              <a:gd name="connsiteX9772" fmla="*/ 823187 w 4103409"/>
              <a:gd name="connsiteY9772" fmla="*/ 687604 h 687856"/>
              <a:gd name="connsiteX9773" fmla="*/ 823262 w 4103409"/>
              <a:gd name="connsiteY9773" fmla="*/ 687353 h 687856"/>
              <a:gd name="connsiteX9774" fmla="*/ 823187 w 4103409"/>
              <a:gd name="connsiteY9774" fmla="*/ 687353 h 687856"/>
              <a:gd name="connsiteX9775" fmla="*/ 823262 w 4103409"/>
              <a:gd name="connsiteY9775" fmla="*/ 687101 h 687856"/>
              <a:gd name="connsiteX9776" fmla="*/ 823187 w 4103409"/>
              <a:gd name="connsiteY9776" fmla="*/ 687101 h 687856"/>
              <a:gd name="connsiteX9777" fmla="*/ 823262 w 4103409"/>
              <a:gd name="connsiteY9777" fmla="*/ 686850 h 687856"/>
              <a:gd name="connsiteX9778" fmla="*/ 823187 w 4103409"/>
              <a:gd name="connsiteY9778" fmla="*/ 686850 h 687856"/>
              <a:gd name="connsiteX9779" fmla="*/ 823262 w 4103409"/>
              <a:gd name="connsiteY9779" fmla="*/ 686598 h 687856"/>
              <a:gd name="connsiteX9780" fmla="*/ 823187 w 4103409"/>
              <a:gd name="connsiteY9780" fmla="*/ 686598 h 687856"/>
              <a:gd name="connsiteX9781" fmla="*/ 823262 w 4103409"/>
              <a:gd name="connsiteY9781" fmla="*/ 686347 h 687856"/>
              <a:gd name="connsiteX9782" fmla="*/ 823187 w 4103409"/>
              <a:gd name="connsiteY9782" fmla="*/ 686347 h 687856"/>
              <a:gd name="connsiteX9783" fmla="*/ 823262 w 4103409"/>
              <a:gd name="connsiteY9783" fmla="*/ 686095 h 687856"/>
              <a:gd name="connsiteX9784" fmla="*/ 823187 w 4103409"/>
              <a:gd name="connsiteY9784" fmla="*/ 686095 h 687856"/>
              <a:gd name="connsiteX9785" fmla="*/ 823262 w 4103409"/>
              <a:gd name="connsiteY9785" fmla="*/ 685844 h 687856"/>
              <a:gd name="connsiteX9786" fmla="*/ 823187 w 4103409"/>
              <a:gd name="connsiteY9786" fmla="*/ 685844 h 687856"/>
              <a:gd name="connsiteX9787" fmla="*/ 823262 w 4103409"/>
              <a:gd name="connsiteY9787" fmla="*/ 685592 h 687856"/>
              <a:gd name="connsiteX9788" fmla="*/ 823187 w 4103409"/>
              <a:gd name="connsiteY9788" fmla="*/ 685592 h 687856"/>
              <a:gd name="connsiteX9789" fmla="*/ 823262 w 4103409"/>
              <a:gd name="connsiteY9789" fmla="*/ 685341 h 687856"/>
              <a:gd name="connsiteX9790" fmla="*/ 823187 w 4103409"/>
              <a:gd name="connsiteY9790" fmla="*/ 685341 h 687856"/>
              <a:gd name="connsiteX9791" fmla="*/ 823262 w 4103409"/>
              <a:gd name="connsiteY9791" fmla="*/ 685089 h 687856"/>
              <a:gd name="connsiteX9792" fmla="*/ 823187 w 4103409"/>
              <a:gd name="connsiteY9792" fmla="*/ 685089 h 687856"/>
              <a:gd name="connsiteX9793" fmla="*/ 823262 w 4103409"/>
              <a:gd name="connsiteY9793" fmla="*/ 684838 h 687856"/>
              <a:gd name="connsiteX9794" fmla="*/ 823187 w 4103409"/>
              <a:gd name="connsiteY9794" fmla="*/ 684838 h 687856"/>
              <a:gd name="connsiteX9795" fmla="*/ 823262 w 4103409"/>
              <a:gd name="connsiteY9795" fmla="*/ 684586 h 687856"/>
              <a:gd name="connsiteX9796" fmla="*/ 823187 w 4103409"/>
              <a:gd name="connsiteY9796" fmla="*/ 684586 h 687856"/>
              <a:gd name="connsiteX9797" fmla="*/ 823262 w 4103409"/>
              <a:gd name="connsiteY9797" fmla="*/ 684334 h 687856"/>
              <a:gd name="connsiteX9798" fmla="*/ 823187 w 4103409"/>
              <a:gd name="connsiteY9798" fmla="*/ 684334 h 687856"/>
              <a:gd name="connsiteX9799" fmla="*/ 823262 w 4103409"/>
              <a:gd name="connsiteY9799" fmla="*/ 684083 h 687856"/>
              <a:gd name="connsiteX9800" fmla="*/ 823187 w 4103409"/>
              <a:gd name="connsiteY9800" fmla="*/ 684083 h 687856"/>
              <a:gd name="connsiteX9801" fmla="*/ 823262 w 4103409"/>
              <a:gd name="connsiteY9801" fmla="*/ 683831 h 687856"/>
              <a:gd name="connsiteX9802" fmla="*/ 823187 w 4103409"/>
              <a:gd name="connsiteY9802" fmla="*/ 683831 h 687856"/>
              <a:gd name="connsiteX9803" fmla="*/ 823262 w 4103409"/>
              <a:gd name="connsiteY9803" fmla="*/ 683580 h 687856"/>
              <a:gd name="connsiteX9804" fmla="*/ 823187 w 4103409"/>
              <a:gd name="connsiteY9804" fmla="*/ 683580 h 687856"/>
              <a:gd name="connsiteX9805" fmla="*/ 823262 w 4103409"/>
              <a:gd name="connsiteY9805" fmla="*/ 683328 h 687856"/>
              <a:gd name="connsiteX9806" fmla="*/ 823187 w 4103409"/>
              <a:gd name="connsiteY9806" fmla="*/ 683328 h 687856"/>
              <a:gd name="connsiteX9807" fmla="*/ 823262 w 4103409"/>
              <a:gd name="connsiteY9807" fmla="*/ 683077 h 687856"/>
              <a:gd name="connsiteX9808" fmla="*/ 823187 w 4103409"/>
              <a:gd name="connsiteY9808" fmla="*/ 683077 h 687856"/>
              <a:gd name="connsiteX9809" fmla="*/ 823262 w 4103409"/>
              <a:gd name="connsiteY9809" fmla="*/ 682825 h 687856"/>
              <a:gd name="connsiteX9810" fmla="*/ 823187 w 4103409"/>
              <a:gd name="connsiteY9810" fmla="*/ 682825 h 687856"/>
              <a:gd name="connsiteX9811" fmla="*/ 823262 w 4103409"/>
              <a:gd name="connsiteY9811" fmla="*/ 682574 h 687856"/>
              <a:gd name="connsiteX9812" fmla="*/ 823187 w 4103409"/>
              <a:gd name="connsiteY9812" fmla="*/ 682574 h 687856"/>
              <a:gd name="connsiteX9813" fmla="*/ 823262 w 4103409"/>
              <a:gd name="connsiteY9813" fmla="*/ 682322 h 687856"/>
              <a:gd name="connsiteX9814" fmla="*/ 823187 w 4103409"/>
              <a:gd name="connsiteY9814" fmla="*/ 682322 h 687856"/>
              <a:gd name="connsiteX9815" fmla="*/ 823262 w 4103409"/>
              <a:gd name="connsiteY9815" fmla="*/ 682070 h 687856"/>
              <a:gd name="connsiteX9816" fmla="*/ 823187 w 4103409"/>
              <a:gd name="connsiteY9816" fmla="*/ 682070 h 687856"/>
              <a:gd name="connsiteX9817" fmla="*/ 823262 w 4103409"/>
              <a:gd name="connsiteY9817" fmla="*/ 681819 h 687856"/>
              <a:gd name="connsiteX9818" fmla="*/ 823187 w 4103409"/>
              <a:gd name="connsiteY9818" fmla="*/ 681819 h 687856"/>
              <a:gd name="connsiteX9819" fmla="*/ 823262 w 4103409"/>
              <a:gd name="connsiteY9819" fmla="*/ 681567 h 687856"/>
              <a:gd name="connsiteX9820" fmla="*/ 823187 w 4103409"/>
              <a:gd name="connsiteY9820" fmla="*/ 681567 h 687856"/>
              <a:gd name="connsiteX9821" fmla="*/ 823262 w 4103409"/>
              <a:gd name="connsiteY9821" fmla="*/ 681316 h 687856"/>
              <a:gd name="connsiteX9822" fmla="*/ 823187 w 4103409"/>
              <a:gd name="connsiteY9822" fmla="*/ 681316 h 687856"/>
              <a:gd name="connsiteX9823" fmla="*/ 823262 w 4103409"/>
              <a:gd name="connsiteY9823" fmla="*/ 681064 h 687856"/>
              <a:gd name="connsiteX9824" fmla="*/ 823187 w 4103409"/>
              <a:gd name="connsiteY9824" fmla="*/ 681064 h 687856"/>
              <a:gd name="connsiteX9825" fmla="*/ 823262 w 4103409"/>
              <a:gd name="connsiteY9825" fmla="*/ 680813 h 687856"/>
              <a:gd name="connsiteX9826" fmla="*/ 823187 w 4103409"/>
              <a:gd name="connsiteY9826" fmla="*/ 680813 h 687856"/>
              <a:gd name="connsiteX9827" fmla="*/ 823262 w 4103409"/>
              <a:gd name="connsiteY9827" fmla="*/ 680561 h 687856"/>
              <a:gd name="connsiteX9828" fmla="*/ 823187 w 4103409"/>
              <a:gd name="connsiteY9828" fmla="*/ 680561 h 687856"/>
              <a:gd name="connsiteX9829" fmla="*/ 823262 w 4103409"/>
              <a:gd name="connsiteY9829" fmla="*/ 680310 h 687856"/>
              <a:gd name="connsiteX9830" fmla="*/ 823187 w 4103409"/>
              <a:gd name="connsiteY9830" fmla="*/ 680310 h 687856"/>
              <a:gd name="connsiteX9831" fmla="*/ 823262 w 4103409"/>
              <a:gd name="connsiteY9831" fmla="*/ 680058 h 687856"/>
              <a:gd name="connsiteX9832" fmla="*/ 823187 w 4103409"/>
              <a:gd name="connsiteY9832" fmla="*/ 680058 h 687856"/>
              <a:gd name="connsiteX9833" fmla="*/ 823262 w 4103409"/>
              <a:gd name="connsiteY9833" fmla="*/ 679807 h 687856"/>
              <a:gd name="connsiteX9834" fmla="*/ 823187 w 4103409"/>
              <a:gd name="connsiteY9834" fmla="*/ 679807 h 687856"/>
              <a:gd name="connsiteX9835" fmla="*/ 823262 w 4103409"/>
              <a:gd name="connsiteY9835" fmla="*/ 679555 h 687856"/>
              <a:gd name="connsiteX9836" fmla="*/ 823187 w 4103409"/>
              <a:gd name="connsiteY9836" fmla="*/ 679555 h 687856"/>
              <a:gd name="connsiteX9837" fmla="*/ 823262 w 4103409"/>
              <a:gd name="connsiteY9837" fmla="*/ 679304 h 687856"/>
              <a:gd name="connsiteX9838" fmla="*/ 823187 w 4103409"/>
              <a:gd name="connsiteY9838" fmla="*/ 679304 h 687856"/>
              <a:gd name="connsiteX9839" fmla="*/ 823262 w 4103409"/>
              <a:gd name="connsiteY9839" fmla="*/ 679052 h 687856"/>
              <a:gd name="connsiteX9840" fmla="*/ 823187 w 4103409"/>
              <a:gd name="connsiteY9840" fmla="*/ 679052 h 687856"/>
              <a:gd name="connsiteX9841" fmla="*/ 823262 w 4103409"/>
              <a:gd name="connsiteY9841" fmla="*/ 678801 h 687856"/>
              <a:gd name="connsiteX9842" fmla="*/ 823187 w 4103409"/>
              <a:gd name="connsiteY9842" fmla="*/ 678801 h 687856"/>
              <a:gd name="connsiteX9843" fmla="*/ 823262 w 4103409"/>
              <a:gd name="connsiteY9843" fmla="*/ 678549 h 687856"/>
              <a:gd name="connsiteX9844" fmla="*/ 823187 w 4103409"/>
              <a:gd name="connsiteY9844" fmla="*/ 678549 h 687856"/>
              <a:gd name="connsiteX9845" fmla="*/ 823262 w 4103409"/>
              <a:gd name="connsiteY9845" fmla="*/ 678297 h 687856"/>
              <a:gd name="connsiteX9846" fmla="*/ 823187 w 4103409"/>
              <a:gd name="connsiteY9846" fmla="*/ 678297 h 687856"/>
              <a:gd name="connsiteX9847" fmla="*/ 823262 w 4103409"/>
              <a:gd name="connsiteY9847" fmla="*/ 678046 h 687856"/>
              <a:gd name="connsiteX9848" fmla="*/ 823187 w 4103409"/>
              <a:gd name="connsiteY9848" fmla="*/ 678046 h 687856"/>
              <a:gd name="connsiteX9849" fmla="*/ 823262 w 4103409"/>
              <a:gd name="connsiteY9849" fmla="*/ 677794 h 687856"/>
              <a:gd name="connsiteX9850" fmla="*/ 823187 w 4103409"/>
              <a:gd name="connsiteY9850" fmla="*/ 677794 h 687856"/>
              <a:gd name="connsiteX9851" fmla="*/ 823262 w 4103409"/>
              <a:gd name="connsiteY9851" fmla="*/ 677543 h 687856"/>
              <a:gd name="connsiteX9852" fmla="*/ 823187 w 4103409"/>
              <a:gd name="connsiteY9852" fmla="*/ 677543 h 687856"/>
              <a:gd name="connsiteX9853" fmla="*/ 823262 w 4103409"/>
              <a:gd name="connsiteY9853" fmla="*/ 677291 h 687856"/>
              <a:gd name="connsiteX9854" fmla="*/ 823187 w 4103409"/>
              <a:gd name="connsiteY9854" fmla="*/ 677291 h 687856"/>
              <a:gd name="connsiteX9855" fmla="*/ 823262 w 4103409"/>
              <a:gd name="connsiteY9855" fmla="*/ 677040 h 687856"/>
              <a:gd name="connsiteX9856" fmla="*/ 823187 w 4103409"/>
              <a:gd name="connsiteY9856" fmla="*/ 677040 h 687856"/>
              <a:gd name="connsiteX9857" fmla="*/ 823262 w 4103409"/>
              <a:gd name="connsiteY9857" fmla="*/ 676788 h 687856"/>
              <a:gd name="connsiteX9858" fmla="*/ 823187 w 4103409"/>
              <a:gd name="connsiteY9858" fmla="*/ 676788 h 687856"/>
              <a:gd name="connsiteX9859" fmla="*/ 823262 w 4103409"/>
              <a:gd name="connsiteY9859" fmla="*/ 676537 h 687856"/>
              <a:gd name="connsiteX9860" fmla="*/ 823187 w 4103409"/>
              <a:gd name="connsiteY9860" fmla="*/ 676537 h 687856"/>
              <a:gd name="connsiteX9861" fmla="*/ 823262 w 4103409"/>
              <a:gd name="connsiteY9861" fmla="*/ 676285 h 687856"/>
              <a:gd name="connsiteX9862" fmla="*/ 823187 w 4103409"/>
              <a:gd name="connsiteY9862" fmla="*/ 676285 h 687856"/>
              <a:gd name="connsiteX9863" fmla="*/ 823262 w 4103409"/>
              <a:gd name="connsiteY9863" fmla="*/ 676033 h 687856"/>
              <a:gd name="connsiteX9864" fmla="*/ 823187 w 4103409"/>
              <a:gd name="connsiteY9864" fmla="*/ 676033 h 687856"/>
              <a:gd name="connsiteX9865" fmla="*/ 823262 w 4103409"/>
              <a:gd name="connsiteY9865" fmla="*/ 675782 h 687856"/>
              <a:gd name="connsiteX9866" fmla="*/ 823187 w 4103409"/>
              <a:gd name="connsiteY9866" fmla="*/ 675782 h 687856"/>
              <a:gd name="connsiteX9867" fmla="*/ 823262 w 4103409"/>
              <a:gd name="connsiteY9867" fmla="*/ 675530 h 687856"/>
              <a:gd name="connsiteX9868" fmla="*/ 823187 w 4103409"/>
              <a:gd name="connsiteY9868" fmla="*/ 675530 h 687856"/>
              <a:gd name="connsiteX9869" fmla="*/ 823262 w 4103409"/>
              <a:gd name="connsiteY9869" fmla="*/ 675279 h 687856"/>
              <a:gd name="connsiteX9870" fmla="*/ 823187 w 4103409"/>
              <a:gd name="connsiteY9870" fmla="*/ 675279 h 687856"/>
              <a:gd name="connsiteX9871" fmla="*/ 823262 w 4103409"/>
              <a:gd name="connsiteY9871" fmla="*/ 675027 h 687856"/>
              <a:gd name="connsiteX9872" fmla="*/ 823187 w 4103409"/>
              <a:gd name="connsiteY9872" fmla="*/ 675027 h 687856"/>
              <a:gd name="connsiteX9873" fmla="*/ 823262 w 4103409"/>
              <a:gd name="connsiteY9873" fmla="*/ 674776 h 687856"/>
              <a:gd name="connsiteX9874" fmla="*/ 823187 w 4103409"/>
              <a:gd name="connsiteY9874" fmla="*/ 674776 h 687856"/>
              <a:gd name="connsiteX9875" fmla="*/ 823262 w 4103409"/>
              <a:gd name="connsiteY9875" fmla="*/ 674524 h 687856"/>
              <a:gd name="connsiteX9876" fmla="*/ 823187 w 4103409"/>
              <a:gd name="connsiteY9876" fmla="*/ 674524 h 687856"/>
              <a:gd name="connsiteX9877" fmla="*/ 823262 w 4103409"/>
              <a:gd name="connsiteY9877" fmla="*/ 674273 h 687856"/>
              <a:gd name="connsiteX9878" fmla="*/ 823187 w 4103409"/>
              <a:gd name="connsiteY9878" fmla="*/ 674273 h 687856"/>
              <a:gd name="connsiteX9879" fmla="*/ 823262 w 4103409"/>
              <a:gd name="connsiteY9879" fmla="*/ 674021 h 687856"/>
              <a:gd name="connsiteX9880" fmla="*/ 823187 w 4103409"/>
              <a:gd name="connsiteY9880" fmla="*/ 674021 h 687856"/>
              <a:gd name="connsiteX9881" fmla="*/ 823262 w 4103409"/>
              <a:gd name="connsiteY9881" fmla="*/ 673770 h 687856"/>
              <a:gd name="connsiteX9882" fmla="*/ 823187 w 4103409"/>
              <a:gd name="connsiteY9882" fmla="*/ 673770 h 687856"/>
              <a:gd name="connsiteX9883" fmla="*/ 823262 w 4103409"/>
              <a:gd name="connsiteY9883" fmla="*/ 673518 h 687856"/>
              <a:gd name="connsiteX9884" fmla="*/ 823187 w 4103409"/>
              <a:gd name="connsiteY9884" fmla="*/ 673518 h 687856"/>
              <a:gd name="connsiteX9885" fmla="*/ 823262 w 4103409"/>
              <a:gd name="connsiteY9885" fmla="*/ 673267 h 687856"/>
              <a:gd name="connsiteX9886" fmla="*/ 823187 w 4103409"/>
              <a:gd name="connsiteY9886" fmla="*/ 673267 h 687856"/>
              <a:gd name="connsiteX9887" fmla="*/ 823262 w 4103409"/>
              <a:gd name="connsiteY9887" fmla="*/ 673015 h 687856"/>
              <a:gd name="connsiteX9888" fmla="*/ 823187 w 4103409"/>
              <a:gd name="connsiteY9888" fmla="*/ 673015 h 687856"/>
              <a:gd name="connsiteX9889" fmla="*/ 823262 w 4103409"/>
              <a:gd name="connsiteY9889" fmla="*/ 672764 h 687856"/>
              <a:gd name="connsiteX9890" fmla="*/ 823187 w 4103409"/>
              <a:gd name="connsiteY9890" fmla="*/ 672764 h 687856"/>
              <a:gd name="connsiteX9891" fmla="*/ 823262 w 4103409"/>
              <a:gd name="connsiteY9891" fmla="*/ 672512 h 687856"/>
              <a:gd name="connsiteX9892" fmla="*/ 823187 w 4103409"/>
              <a:gd name="connsiteY9892" fmla="*/ 672512 h 687856"/>
              <a:gd name="connsiteX9893" fmla="*/ 823262 w 4103409"/>
              <a:gd name="connsiteY9893" fmla="*/ 672260 h 687856"/>
              <a:gd name="connsiteX9894" fmla="*/ 823187 w 4103409"/>
              <a:gd name="connsiteY9894" fmla="*/ 672260 h 687856"/>
              <a:gd name="connsiteX9895" fmla="*/ 823262 w 4103409"/>
              <a:gd name="connsiteY9895" fmla="*/ 672009 h 687856"/>
              <a:gd name="connsiteX9896" fmla="*/ 823187 w 4103409"/>
              <a:gd name="connsiteY9896" fmla="*/ 672009 h 687856"/>
              <a:gd name="connsiteX9897" fmla="*/ 823262 w 4103409"/>
              <a:gd name="connsiteY9897" fmla="*/ 671757 h 687856"/>
              <a:gd name="connsiteX9898" fmla="*/ 823187 w 4103409"/>
              <a:gd name="connsiteY9898" fmla="*/ 671757 h 687856"/>
              <a:gd name="connsiteX9899" fmla="*/ 823262 w 4103409"/>
              <a:gd name="connsiteY9899" fmla="*/ 671506 h 687856"/>
              <a:gd name="connsiteX9900" fmla="*/ 823187 w 4103409"/>
              <a:gd name="connsiteY9900" fmla="*/ 671506 h 687856"/>
              <a:gd name="connsiteX9901" fmla="*/ 823262 w 4103409"/>
              <a:gd name="connsiteY9901" fmla="*/ 671254 h 687856"/>
              <a:gd name="connsiteX9902" fmla="*/ 823187 w 4103409"/>
              <a:gd name="connsiteY9902" fmla="*/ 671254 h 687856"/>
              <a:gd name="connsiteX9903" fmla="*/ 823262 w 4103409"/>
              <a:gd name="connsiteY9903" fmla="*/ 671003 h 687856"/>
              <a:gd name="connsiteX9904" fmla="*/ 823187 w 4103409"/>
              <a:gd name="connsiteY9904" fmla="*/ 671003 h 687856"/>
              <a:gd name="connsiteX9905" fmla="*/ 823262 w 4103409"/>
              <a:gd name="connsiteY9905" fmla="*/ 670751 h 687856"/>
              <a:gd name="connsiteX9906" fmla="*/ 823187 w 4103409"/>
              <a:gd name="connsiteY9906" fmla="*/ 670751 h 687856"/>
              <a:gd name="connsiteX9907" fmla="*/ 823262 w 4103409"/>
              <a:gd name="connsiteY9907" fmla="*/ 670499 h 687856"/>
              <a:gd name="connsiteX9908" fmla="*/ 823187 w 4103409"/>
              <a:gd name="connsiteY9908" fmla="*/ 670499 h 687856"/>
              <a:gd name="connsiteX9909" fmla="*/ 823262 w 4103409"/>
              <a:gd name="connsiteY9909" fmla="*/ 670248 h 687856"/>
              <a:gd name="connsiteX9910" fmla="*/ 823187 w 4103409"/>
              <a:gd name="connsiteY9910" fmla="*/ 670248 h 687856"/>
              <a:gd name="connsiteX9911" fmla="*/ 823262 w 4103409"/>
              <a:gd name="connsiteY9911" fmla="*/ 669996 h 687856"/>
              <a:gd name="connsiteX9912" fmla="*/ 823187 w 4103409"/>
              <a:gd name="connsiteY9912" fmla="*/ 669996 h 687856"/>
              <a:gd name="connsiteX9913" fmla="*/ 823262 w 4103409"/>
              <a:gd name="connsiteY9913" fmla="*/ 669745 h 687856"/>
              <a:gd name="connsiteX9914" fmla="*/ 823187 w 4103409"/>
              <a:gd name="connsiteY9914" fmla="*/ 669745 h 687856"/>
              <a:gd name="connsiteX9915" fmla="*/ 823262 w 4103409"/>
              <a:gd name="connsiteY9915" fmla="*/ 669493 h 687856"/>
              <a:gd name="connsiteX9916" fmla="*/ 823187 w 4103409"/>
              <a:gd name="connsiteY9916" fmla="*/ 669493 h 687856"/>
              <a:gd name="connsiteX9917" fmla="*/ 823262 w 4103409"/>
              <a:gd name="connsiteY9917" fmla="*/ 669242 h 687856"/>
              <a:gd name="connsiteX9918" fmla="*/ 823187 w 4103409"/>
              <a:gd name="connsiteY9918" fmla="*/ 669242 h 687856"/>
              <a:gd name="connsiteX9919" fmla="*/ 823262 w 4103409"/>
              <a:gd name="connsiteY9919" fmla="*/ 668990 h 687856"/>
              <a:gd name="connsiteX9920" fmla="*/ 823187 w 4103409"/>
              <a:gd name="connsiteY9920" fmla="*/ 668990 h 687856"/>
              <a:gd name="connsiteX9921" fmla="*/ 823262 w 4103409"/>
              <a:gd name="connsiteY9921" fmla="*/ 668739 h 687856"/>
              <a:gd name="connsiteX9922" fmla="*/ 823187 w 4103409"/>
              <a:gd name="connsiteY9922" fmla="*/ 668739 h 687856"/>
              <a:gd name="connsiteX9923" fmla="*/ 823262 w 4103409"/>
              <a:gd name="connsiteY9923" fmla="*/ 668487 h 687856"/>
              <a:gd name="connsiteX9924" fmla="*/ 823187 w 4103409"/>
              <a:gd name="connsiteY9924" fmla="*/ 668487 h 687856"/>
              <a:gd name="connsiteX9925" fmla="*/ 823262 w 4103409"/>
              <a:gd name="connsiteY9925" fmla="*/ 668236 h 687856"/>
              <a:gd name="connsiteX9926" fmla="*/ 823187 w 4103409"/>
              <a:gd name="connsiteY9926" fmla="*/ 668236 h 687856"/>
              <a:gd name="connsiteX9927" fmla="*/ 823262 w 4103409"/>
              <a:gd name="connsiteY9927" fmla="*/ 667984 h 687856"/>
              <a:gd name="connsiteX9928" fmla="*/ 823187 w 4103409"/>
              <a:gd name="connsiteY9928" fmla="*/ 667984 h 687856"/>
              <a:gd name="connsiteX9929" fmla="*/ 823262 w 4103409"/>
              <a:gd name="connsiteY9929" fmla="*/ 667733 h 687856"/>
              <a:gd name="connsiteX9930" fmla="*/ 823187 w 4103409"/>
              <a:gd name="connsiteY9930" fmla="*/ 667733 h 687856"/>
              <a:gd name="connsiteX9931" fmla="*/ 823262 w 4103409"/>
              <a:gd name="connsiteY9931" fmla="*/ 667481 h 687856"/>
              <a:gd name="connsiteX9932" fmla="*/ 823187 w 4103409"/>
              <a:gd name="connsiteY9932" fmla="*/ 667481 h 687856"/>
              <a:gd name="connsiteX9933" fmla="*/ 911089 w 4103409"/>
              <a:gd name="connsiteY9933" fmla="*/ 371813 h 687856"/>
              <a:gd name="connsiteX9934" fmla="*/ 903752 w 4103409"/>
              <a:gd name="connsiteY9934" fmla="*/ 358499 h 687856"/>
              <a:gd name="connsiteX9935" fmla="*/ 903891 w 4103409"/>
              <a:gd name="connsiteY9935" fmla="*/ 358499 h 687856"/>
              <a:gd name="connsiteX9936" fmla="*/ 903752 w 4103409"/>
              <a:gd name="connsiteY9936" fmla="*/ 358247 h 687856"/>
              <a:gd name="connsiteX9937" fmla="*/ 903891 w 4103409"/>
              <a:gd name="connsiteY9937" fmla="*/ 358247 h 687856"/>
              <a:gd name="connsiteX9938" fmla="*/ 903752 w 4103409"/>
              <a:gd name="connsiteY9938" fmla="*/ 357996 h 687856"/>
              <a:gd name="connsiteX9939" fmla="*/ 903891 w 4103409"/>
              <a:gd name="connsiteY9939" fmla="*/ 357996 h 687856"/>
              <a:gd name="connsiteX9940" fmla="*/ 903752 w 4103409"/>
              <a:gd name="connsiteY9940" fmla="*/ 357744 h 687856"/>
              <a:gd name="connsiteX9941" fmla="*/ 903891 w 4103409"/>
              <a:gd name="connsiteY9941" fmla="*/ 357744 h 687856"/>
              <a:gd name="connsiteX9942" fmla="*/ 903752 w 4103409"/>
              <a:gd name="connsiteY9942" fmla="*/ 357493 h 687856"/>
              <a:gd name="connsiteX9943" fmla="*/ 903891 w 4103409"/>
              <a:gd name="connsiteY9943" fmla="*/ 357493 h 687856"/>
              <a:gd name="connsiteX9944" fmla="*/ 903752 w 4103409"/>
              <a:gd name="connsiteY9944" fmla="*/ 357241 h 687856"/>
              <a:gd name="connsiteX9945" fmla="*/ 903891 w 4103409"/>
              <a:gd name="connsiteY9945" fmla="*/ 357241 h 687856"/>
              <a:gd name="connsiteX9946" fmla="*/ 903752 w 4103409"/>
              <a:gd name="connsiteY9946" fmla="*/ 356990 h 687856"/>
              <a:gd name="connsiteX9947" fmla="*/ 903891 w 4103409"/>
              <a:gd name="connsiteY9947" fmla="*/ 356990 h 687856"/>
              <a:gd name="connsiteX9948" fmla="*/ 903752 w 4103409"/>
              <a:gd name="connsiteY9948" fmla="*/ 356738 h 687856"/>
              <a:gd name="connsiteX9949" fmla="*/ 903891 w 4103409"/>
              <a:gd name="connsiteY9949" fmla="*/ 356738 h 687856"/>
              <a:gd name="connsiteX9950" fmla="*/ 903752 w 4103409"/>
              <a:gd name="connsiteY9950" fmla="*/ 356487 h 687856"/>
              <a:gd name="connsiteX9951" fmla="*/ 903891 w 4103409"/>
              <a:gd name="connsiteY9951" fmla="*/ 356487 h 687856"/>
              <a:gd name="connsiteX9952" fmla="*/ 903752 w 4103409"/>
              <a:gd name="connsiteY9952" fmla="*/ 356235 h 687856"/>
              <a:gd name="connsiteX9953" fmla="*/ 903891 w 4103409"/>
              <a:gd name="connsiteY9953" fmla="*/ 356235 h 687856"/>
              <a:gd name="connsiteX9954" fmla="*/ 903752 w 4103409"/>
              <a:gd name="connsiteY9954" fmla="*/ 355984 h 687856"/>
              <a:gd name="connsiteX9955" fmla="*/ 903891 w 4103409"/>
              <a:gd name="connsiteY9955" fmla="*/ 355984 h 687856"/>
              <a:gd name="connsiteX9956" fmla="*/ 903752 w 4103409"/>
              <a:gd name="connsiteY9956" fmla="*/ 355732 h 687856"/>
              <a:gd name="connsiteX9957" fmla="*/ 903891 w 4103409"/>
              <a:gd name="connsiteY9957" fmla="*/ 355732 h 687856"/>
              <a:gd name="connsiteX9958" fmla="*/ 903752 w 4103409"/>
              <a:gd name="connsiteY9958" fmla="*/ 355481 h 687856"/>
              <a:gd name="connsiteX9959" fmla="*/ 903891 w 4103409"/>
              <a:gd name="connsiteY9959" fmla="*/ 355481 h 687856"/>
              <a:gd name="connsiteX9960" fmla="*/ 903752 w 4103409"/>
              <a:gd name="connsiteY9960" fmla="*/ 355229 h 687856"/>
              <a:gd name="connsiteX9961" fmla="*/ 903891 w 4103409"/>
              <a:gd name="connsiteY9961" fmla="*/ 355229 h 687856"/>
              <a:gd name="connsiteX9962" fmla="*/ 903752 w 4103409"/>
              <a:gd name="connsiteY9962" fmla="*/ 354977 h 687856"/>
              <a:gd name="connsiteX9963" fmla="*/ 903891 w 4103409"/>
              <a:gd name="connsiteY9963" fmla="*/ 354977 h 687856"/>
              <a:gd name="connsiteX9964" fmla="*/ 903752 w 4103409"/>
              <a:gd name="connsiteY9964" fmla="*/ 354726 h 687856"/>
              <a:gd name="connsiteX9965" fmla="*/ 903891 w 4103409"/>
              <a:gd name="connsiteY9965" fmla="*/ 354726 h 687856"/>
              <a:gd name="connsiteX9966" fmla="*/ 903752 w 4103409"/>
              <a:gd name="connsiteY9966" fmla="*/ 354474 h 687856"/>
              <a:gd name="connsiteX9967" fmla="*/ 903891 w 4103409"/>
              <a:gd name="connsiteY9967" fmla="*/ 354474 h 687856"/>
              <a:gd name="connsiteX9968" fmla="*/ 903752 w 4103409"/>
              <a:gd name="connsiteY9968" fmla="*/ 354223 h 687856"/>
              <a:gd name="connsiteX9969" fmla="*/ 903891 w 4103409"/>
              <a:gd name="connsiteY9969" fmla="*/ 354223 h 687856"/>
              <a:gd name="connsiteX9970" fmla="*/ 903752 w 4103409"/>
              <a:gd name="connsiteY9970" fmla="*/ 353971 h 687856"/>
              <a:gd name="connsiteX9971" fmla="*/ 903891 w 4103409"/>
              <a:gd name="connsiteY9971" fmla="*/ 353971 h 687856"/>
              <a:gd name="connsiteX9972" fmla="*/ 903752 w 4103409"/>
              <a:gd name="connsiteY9972" fmla="*/ 353720 h 687856"/>
              <a:gd name="connsiteX9973" fmla="*/ 903891 w 4103409"/>
              <a:gd name="connsiteY9973" fmla="*/ 353720 h 687856"/>
              <a:gd name="connsiteX9974" fmla="*/ 903752 w 4103409"/>
              <a:gd name="connsiteY9974" fmla="*/ 353468 h 687856"/>
              <a:gd name="connsiteX9975" fmla="*/ 903891 w 4103409"/>
              <a:gd name="connsiteY9975" fmla="*/ 353468 h 687856"/>
              <a:gd name="connsiteX9976" fmla="*/ 903752 w 4103409"/>
              <a:gd name="connsiteY9976" fmla="*/ 353217 h 687856"/>
              <a:gd name="connsiteX9977" fmla="*/ 903891 w 4103409"/>
              <a:gd name="connsiteY9977" fmla="*/ 353217 h 687856"/>
              <a:gd name="connsiteX9978" fmla="*/ 903752 w 4103409"/>
              <a:gd name="connsiteY9978" fmla="*/ 352965 h 687856"/>
              <a:gd name="connsiteX9979" fmla="*/ 903891 w 4103409"/>
              <a:gd name="connsiteY9979" fmla="*/ 352965 h 687856"/>
              <a:gd name="connsiteX9980" fmla="*/ 903752 w 4103409"/>
              <a:gd name="connsiteY9980" fmla="*/ 352713 h 687856"/>
              <a:gd name="connsiteX9981" fmla="*/ 903891 w 4103409"/>
              <a:gd name="connsiteY9981" fmla="*/ 352713 h 687856"/>
              <a:gd name="connsiteX9982" fmla="*/ 903752 w 4103409"/>
              <a:gd name="connsiteY9982" fmla="*/ 352462 h 687856"/>
              <a:gd name="connsiteX9983" fmla="*/ 903891 w 4103409"/>
              <a:gd name="connsiteY9983" fmla="*/ 352462 h 687856"/>
              <a:gd name="connsiteX9984" fmla="*/ 903752 w 4103409"/>
              <a:gd name="connsiteY9984" fmla="*/ 352210 h 687856"/>
              <a:gd name="connsiteX9985" fmla="*/ 903891 w 4103409"/>
              <a:gd name="connsiteY9985" fmla="*/ 352210 h 687856"/>
              <a:gd name="connsiteX9986" fmla="*/ 903752 w 4103409"/>
              <a:gd name="connsiteY9986" fmla="*/ 351959 h 687856"/>
              <a:gd name="connsiteX9987" fmla="*/ 903891 w 4103409"/>
              <a:gd name="connsiteY9987" fmla="*/ 351959 h 687856"/>
              <a:gd name="connsiteX9988" fmla="*/ 903752 w 4103409"/>
              <a:gd name="connsiteY9988" fmla="*/ 351707 h 687856"/>
              <a:gd name="connsiteX9989" fmla="*/ 903891 w 4103409"/>
              <a:gd name="connsiteY9989" fmla="*/ 351707 h 687856"/>
              <a:gd name="connsiteX9990" fmla="*/ 903752 w 4103409"/>
              <a:gd name="connsiteY9990" fmla="*/ 351456 h 687856"/>
              <a:gd name="connsiteX9991" fmla="*/ 903891 w 4103409"/>
              <a:gd name="connsiteY9991" fmla="*/ 351456 h 687856"/>
              <a:gd name="connsiteX9992" fmla="*/ 903752 w 4103409"/>
              <a:gd name="connsiteY9992" fmla="*/ 351204 h 687856"/>
              <a:gd name="connsiteX9993" fmla="*/ 903891 w 4103409"/>
              <a:gd name="connsiteY9993" fmla="*/ 351204 h 687856"/>
              <a:gd name="connsiteX9994" fmla="*/ 903752 w 4103409"/>
              <a:gd name="connsiteY9994" fmla="*/ 350953 h 687856"/>
              <a:gd name="connsiteX9995" fmla="*/ 903891 w 4103409"/>
              <a:gd name="connsiteY9995" fmla="*/ 350953 h 687856"/>
              <a:gd name="connsiteX9996" fmla="*/ 903752 w 4103409"/>
              <a:gd name="connsiteY9996" fmla="*/ 350701 h 687856"/>
              <a:gd name="connsiteX9997" fmla="*/ 903891 w 4103409"/>
              <a:gd name="connsiteY9997" fmla="*/ 350701 h 687856"/>
              <a:gd name="connsiteX9998" fmla="*/ 903752 w 4103409"/>
              <a:gd name="connsiteY9998" fmla="*/ 350450 h 687856"/>
              <a:gd name="connsiteX9999" fmla="*/ 903891 w 4103409"/>
              <a:gd name="connsiteY9999" fmla="*/ 350450 h 687856"/>
              <a:gd name="connsiteX10000" fmla="*/ 903752 w 4103409"/>
              <a:gd name="connsiteY10000" fmla="*/ 350198 h 687856"/>
              <a:gd name="connsiteX10001" fmla="*/ 903891 w 4103409"/>
              <a:gd name="connsiteY10001" fmla="*/ 350198 h 687856"/>
              <a:gd name="connsiteX10002" fmla="*/ 903752 w 4103409"/>
              <a:gd name="connsiteY10002" fmla="*/ 349947 h 687856"/>
              <a:gd name="connsiteX10003" fmla="*/ 903891 w 4103409"/>
              <a:gd name="connsiteY10003" fmla="*/ 349947 h 687856"/>
              <a:gd name="connsiteX10004" fmla="*/ 903752 w 4103409"/>
              <a:gd name="connsiteY10004" fmla="*/ 349695 h 687856"/>
              <a:gd name="connsiteX10005" fmla="*/ 903891 w 4103409"/>
              <a:gd name="connsiteY10005" fmla="*/ 349695 h 687856"/>
              <a:gd name="connsiteX10006" fmla="*/ 903752 w 4103409"/>
              <a:gd name="connsiteY10006" fmla="*/ 349444 h 687856"/>
              <a:gd name="connsiteX10007" fmla="*/ 903891 w 4103409"/>
              <a:gd name="connsiteY10007" fmla="*/ 349444 h 687856"/>
              <a:gd name="connsiteX10008" fmla="*/ 903752 w 4103409"/>
              <a:gd name="connsiteY10008" fmla="*/ 349192 h 687856"/>
              <a:gd name="connsiteX10009" fmla="*/ 903891 w 4103409"/>
              <a:gd name="connsiteY10009" fmla="*/ 349192 h 687856"/>
              <a:gd name="connsiteX10010" fmla="*/ 903752 w 4103409"/>
              <a:gd name="connsiteY10010" fmla="*/ 348940 h 687856"/>
              <a:gd name="connsiteX10011" fmla="*/ 903891 w 4103409"/>
              <a:gd name="connsiteY10011" fmla="*/ 348940 h 687856"/>
              <a:gd name="connsiteX10012" fmla="*/ 903752 w 4103409"/>
              <a:gd name="connsiteY10012" fmla="*/ 348689 h 687856"/>
              <a:gd name="connsiteX10013" fmla="*/ 903891 w 4103409"/>
              <a:gd name="connsiteY10013" fmla="*/ 348689 h 687856"/>
              <a:gd name="connsiteX10014" fmla="*/ 903752 w 4103409"/>
              <a:gd name="connsiteY10014" fmla="*/ 348437 h 687856"/>
              <a:gd name="connsiteX10015" fmla="*/ 903891 w 4103409"/>
              <a:gd name="connsiteY10015" fmla="*/ 348437 h 687856"/>
              <a:gd name="connsiteX10016" fmla="*/ 903752 w 4103409"/>
              <a:gd name="connsiteY10016" fmla="*/ 348186 h 687856"/>
              <a:gd name="connsiteX10017" fmla="*/ 903891 w 4103409"/>
              <a:gd name="connsiteY10017" fmla="*/ 348186 h 687856"/>
              <a:gd name="connsiteX10018" fmla="*/ 903752 w 4103409"/>
              <a:gd name="connsiteY10018" fmla="*/ 347934 h 687856"/>
              <a:gd name="connsiteX10019" fmla="*/ 903891 w 4103409"/>
              <a:gd name="connsiteY10019" fmla="*/ 347934 h 687856"/>
              <a:gd name="connsiteX10020" fmla="*/ 903752 w 4103409"/>
              <a:gd name="connsiteY10020" fmla="*/ 347683 h 687856"/>
              <a:gd name="connsiteX10021" fmla="*/ 903891 w 4103409"/>
              <a:gd name="connsiteY10021" fmla="*/ 347683 h 687856"/>
              <a:gd name="connsiteX10022" fmla="*/ 903752 w 4103409"/>
              <a:gd name="connsiteY10022" fmla="*/ 347431 h 687856"/>
              <a:gd name="connsiteX10023" fmla="*/ 903891 w 4103409"/>
              <a:gd name="connsiteY10023" fmla="*/ 347431 h 687856"/>
              <a:gd name="connsiteX10024" fmla="*/ 903752 w 4103409"/>
              <a:gd name="connsiteY10024" fmla="*/ 347180 h 687856"/>
              <a:gd name="connsiteX10025" fmla="*/ 903891 w 4103409"/>
              <a:gd name="connsiteY10025" fmla="*/ 347180 h 687856"/>
              <a:gd name="connsiteX10026" fmla="*/ 903752 w 4103409"/>
              <a:gd name="connsiteY10026" fmla="*/ 346928 h 687856"/>
              <a:gd name="connsiteX10027" fmla="*/ 903891 w 4103409"/>
              <a:gd name="connsiteY10027" fmla="*/ 346928 h 687856"/>
              <a:gd name="connsiteX10028" fmla="*/ 903752 w 4103409"/>
              <a:gd name="connsiteY10028" fmla="*/ 346676 h 687856"/>
              <a:gd name="connsiteX10029" fmla="*/ 903891 w 4103409"/>
              <a:gd name="connsiteY10029" fmla="*/ 346676 h 687856"/>
              <a:gd name="connsiteX10030" fmla="*/ 903752 w 4103409"/>
              <a:gd name="connsiteY10030" fmla="*/ 346425 h 687856"/>
              <a:gd name="connsiteX10031" fmla="*/ 903891 w 4103409"/>
              <a:gd name="connsiteY10031" fmla="*/ 346425 h 687856"/>
              <a:gd name="connsiteX10032" fmla="*/ 903752 w 4103409"/>
              <a:gd name="connsiteY10032" fmla="*/ 346173 h 687856"/>
              <a:gd name="connsiteX10033" fmla="*/ 903891 w 4103409"/>
              <a:gd name="connsiteY10033" fmla="*/ 346173 h 687856"/>
              <a:gd name="connsiteX10034" fmla="*/ 903752 w 4103409"/>
              <a:gd name="connsiteY10034" fmla="*/ 345922 h 687856"/>
              <a:gd name="connsiteX10035" fmla="*/ 903891 w 4103409"/>
              <a:gd name="connsiteY10035" fmla="*/ 345922 h 687856"/>
              <a:gd name="connsiteX10036" fmla="*/ 903752 w 4103409"/>
              <a:gd name="connsiteY10036" fmla="*/ 345670 h 687856"/>
              <a:gd name="connsiteX10037" fmla="*/ 903891 w 4103409"/>
              <a:gd name="connsiteY10037" fmla="*/ 345670 h 687856"/>
              <a:gd name="connsiteX10038" fmla="*/ 903752 w 4103409"/>
              <a:gd name="connsiteY10038" fmla="*/ 345419 h 687856"/>
              <a:gd name="connsiteX10039" fmla="*/ 903891 w 4103409"/>
              <a:gd name="connsiteY10039" fmla="*/ 345419 h 687856"/>
              <a:gd name="connsiteX10040" fmla="*/ 903752 w 4103409"/>
              <a:gd name="connsiteY10040" fmla="*/ 345167 h 687856"/>
              <a:gd name="connsiteX10041" fmla="*/ 903891 w 4103409"/>
              <a:gd name="connsiteY10041" fmla="*/ 345167 h 687856"/>
              <a:gd name="connsiteX10042" fmla="*/ 903752 w 4103409"/>
              <a:gd name="connsiteY10042" fmla="*/ 344916 h 687856"/>
              <a:gd name="connsiteX10043" fmla="*/ 903891 w 4103409"/>
              <a:gd name="connsiteY10043" fmla="*/ 344916 h 687856"/>
              <a:gd name="connsiteX10044" fmla="*/ 903752 w 4103409"/>
              <a:gd name="connsiteY10044" fmla="*/ 344664 h 687856"/>
              <a:gd name="connsiteX10045" fmla="*/ 903891 w 4103409"/>
              <a:gd name="connsiteY10045" fmla="*/ 344664 h 687856"/>
              <a:gd name="connsiteX10046" fmla="*/ 903752 w 4103409"/>
              <a:gd name="connsiteY10046" fmla="*/ 344413 h 687856"/>
              <a:gd name="connsiteX10047" fmla="*/ 903891 w 4103409"/>
              <a:gd name="connsiteY10047" fmla="*/ 344413 h 687856"/>
              <a:gd name="connsiteX10048" fmla="*/ 903752 w 4103409"/>
              <a:gd name="connsiteY10048" fmla="*/ 344161 h 687856"/>
              <a:gd name="connsiteX10049" fmla="*/ 903891 w 4103409"/>
              <a:gd name="connsiteY10049" fmla="*/ 344161 h 687856"/>
              <a:gd name="connsiteX10050" fmla="*/ 903752 w 4103409"/>
              <a:gd name="connsiteY10050" fmla="*/ 343910 h 687856"/>
              <a:gd name="connsiteX10051" fmla="*/ 903891 w 4103409"/>
              <a:gd name="connsiteY10051" fmla="*/ 343910 h 687856"/>
              <a:gd name="connsiteX10052" fmla="*/ 903752 w 4103409"/>
              <a:gd name="connsiteY10052" fmla="*/ 343658 h 687856"/>
              <a:gd name="connsiteX10053" fmla="*/ 903891 w 4103409"/>
              <a:gd name="connsiteY10053" fmla="*/ 343658 h 687856"/>
              <a:gd name="connsiteX10054" fmla="*/ 903752 w 4103409"/>
              <a:gd name="connsiteY10054" fmla="*/ 343407 h 687856"/>
              <a:gd name="connsiteX10055" fmla="*/ 903891 w 4103409"/>
              <a:gd name="connsiteY10055" fmla="*/ 343407 h 687856"/>
              <a:gd name="connsiteX10056" fmla="*/ 903752 w 4103409"/>
              <a:gd name="connsiteY10056" fmla="*/ 343155 h 687856"/>
              <a:gd name="connsiteX10057" fmla="*/ 903891 w 4103409"/>
              <a:gd name="connsiteY10057" fmla="*/ 343155 h 687856"/>
              <a:gd name="connsiteX10058" fmla="*/ 903752 w 4103409"/>
              <a:gd name="connsiteY10058" fmla="*/ 342903 h 687856"/>
              <a:gd name="connsiteX10059" fmla="*/ 903891 w 4103409"/>
              <a:gd name="connsiteY10059" fmla="*/ 342903 h 687856"/>
              <a:gd name="connsiteX10060" fmla="*/ 903752 w 4103409"/>
              <a:gd name="connsiteY10060" fmla="*/ 342652 h 687856"/>
              <a:gd name="connsiteX10061" fmla="*/ 903891 w 4103409"/>
              <a:gd name="connsiteY10061" fmla="*/ 342652 h 687856"/>
              <a:gd name="connsiteX10062" fmla="*/ 903752 w 4103409"/>
              <a:gd name="connsiteY10062" fmla="*/ 342400 h 687856"/>
              <a:gd name="connsiteX10063" fmla="*/ 903891 w 4103409"/>
              <a:gd name="connsiteY10063" fmla="*/ 342400 h 687856"/>
              <a:gd name="connsiteX10064" fmla="*/ 903752 w 4103409"/>
              <a:gd name="connsiteY10064" fmla="*/ 342149 h 687856"/>
              <a:gd name="connsiteX10065" fmla="*/ 903891 w 4103409"/>
              <a:gd name="connsiteY10065" fmla="*/ 342149 h 687856"/>
              <a:gd name="connsiteX10066" fmla="*/ 903752 w 4103409"/>
              <a:gd name="connsiteY10066" fmla="*/ 341897 h 687856"/>
              <a:gd name="connsiteX10067" fmla="*/ 903891 w 4103409"/>
              <a:gd name="connsiteY10067" fmla="*/ 341897 h 687856"/>
              <a:gd name="connsiteX10068" fmla="*/ 903752 w 4103409"/>
              <a:gd name="connsiteY10068" fmla="*/ 341646 h 687856"/>
              <a:gd name="connsiteX10069" fmla="*/ 903891 w 4103409"/>
              <a:gd name="connsiteY10069" fmla="*/ 341646 h 687856"/>
              <a:gd name="connsiteX10070" fmla="*/ 903752 w 4103409"/>
              <a:gd name="connsiteY10070" fmla="*/ 341394 h 687856"/>
              <a:gd name="connsiteX10071" fmla="*/ 903891 w 4103409"/>
              <a:gd name="connsiteY10071" fmla="*/ 341394 h 687856"/>
              <a:gd name="connsiteX10072" fmla="*/ 903752 w 4103409"/>
              <a:gd name="connsiteY10072" fmla="*/ 341142 h 687856"/>
              <a:gd name="connsiteX10073" fmla="*/ 903891 w 4103409"/>
              <a:gd name="connsiteY10073" fmla="*/ 341142 h 687856"/>
              <a:gd name="connsiteX10074" fmla="*/ 903752 w 4103409"/>
              <a:gd name="connsiteY10074" fmla="*/ 340891 h 687856"/>
              <a:gd name="connsiteX10075" fmla="*/ 903891 w 4103409"/>
              <a:gd name="connsiteY10075" fmla="*/ 340891 h 687856"/>
              <a:gd name="connsiteX10076" fmla="*/ 903752 w 4103409"/>
              <a:gd name="connsiteY10076" fmla="*/ 340639 h 687856"/>
              <a:gd name="connsiteX10077" fmla="*/ 903891 w 4103409"/>
              <a:gd name="connsiteY10077" fmla="*/ 340639 h 687856"/>
              <a:gd name="connsiteX10078" fmla="*/ 903752 w 4103409"/>
              <a:gd name="connsiteY10078" fmla="*/ 340388 h 687856"/>
              <a:gd name="connsiteX10079" fmla="*/ 903891 w 4103409"/>
              <a:gd name="connsiteY10079" fmla="*/ 340388 h 687856"/>
              <a:gd name="connsiteX10080" fmla="*/ 903752 w 4103409"/>
              <a:gd name="connsiteY10080" fmla="*/ 340136 h 687856"/>
              <a:gd name="connsiteX10081" fmla="*/ 903891 w 4103409"/>
              <a:gd name="connsiteY10081" fmla="*/ 340136 h 687856"/>
              <a:gd name="connsiteX10082" fmla="*/ 903752 w 4103409"/>
              <a:gd name="connsiteY10082" fmla="*/ 339885 h 687856"/>
              <a:gd name="connsiteX10083" fmla="*/ 903891 w 4103409"/>
              <a:gd name="connsiteY10083" fmla="*/ 339885 h 687856"/>
              <a:gd name="connsiteX10084" fmla="*/ 903752 w 4103409"/>
              <a:gd name="connsiteY10084" fmla="*/ 339633 h 687856"/>
              <a:gd name="connsiteX10085" fmla="*/ 903891 w 4103409"/>
              <a:gd name="connsiteY10085" fmla="*/ 339633 h 687856"/>
              <a:gd name="connsiteX10086" fmla="*/ 903752 w 4103409"/>
              <a:gd name="connsiteY10086" fmla="*/ 339382 h 687856"/>
              <a:gd name="connsiteX10087" fmla="*/ 903891 w 4103409"/>
              <a:gd name="connsiteY10087" fmla="*/ 339382 h 687856"/>
              <a:gd name="connsiteX10088" fmla="*/ 903752 w 4103409"/>
              <a:gd name="connsiteY10088" fmla="*/ 339130 h 687856"/>
              <a:gd name="connsiteX10089" fmla="*/ 903891 w 4103409"/>
              <a:gd name="connsiteY10089" fmla="*/ 339130 h 687856"/>
              <a:gd name="connsiteX10090" fmla="*/ 903752 w 4103409"/>
              <a:gd name="connsiteY10090" fmla="*/ 338879 h 687856"/>
              <a:gd name="connsiteX10091" fmla="*/ 903891 w 4103409"/>
              <a:gd name="connsiteY10091" fmla="*/ 338879 h 687856"/>
              <a:gd name="connsiteX10092" fmla="*/ 903752 w 4103409"/>
              <a:gd name="connsiteY10092" fmla="*/ 338627 h 687856"/>
              <a:gd name="connsiteX10093" fmla="*/ 903891 w 4103409"/>
              <a:gd name="connsiteY10093" fmla="*/ 338627 h 687856"/>
              <a:gd name="connsiteX10094" fmla="*/ 903752 w 4103409"/>
              <a:gd name="connsiteY10094" fmla="*/ 338376 h 687856"/>
              <a:gd name="connsiteX10095" fmla="*/ 903891 w 4103409"/>
              <a:gd name="connsiteY10095" fmla="*/ 338376 h 687856"/>
              <a:gd name="connsiteX10096" fmla="*/ 903752 w 4103409"/>
              <a:gd name="connsiteY10096" fmla="*/ 338124 h 687856"/>
              <a:gd name="connsiteX10097" fmla="*/ 985987 w 4103409"/>
              <a:gd name="connsiteY10097" fmla="*/ 338124 h 687856"/>
              <a:gd name="connsiteX10098" fmla="*/ 990173 w 4103409"/>
              <a:gd name="connsiteY10098" fmla="*/ 308823 h 687856"/>
              <a:gd name="connsiteX10099" fmla="*/ 885385 w 4103409"/>
              <a:gd name="connsiteY10099" fmla="*/ 308823 h 687856"/>
              <a:gd name="connsiteX10100" fmla="*/ 885422 w 4103409"/>
              <a:gd name="connsiteY10100" fmla="*/ 308571 h 687856"/>
              <a:gd name="connsiteX10101" fmla="*/ 885385 w 4103409"/>
              <a:gd name="connsiteY10101" fmla="*/ 308571 h 687856"/>
              <a:gd name="connsiteX10102" fmla="*/ 885422 w 4103409"/>
              <a:gd name="connsiteY10102" fmla="*/ 308320 h 687856"/>
              <a:gd name="connsiteX10103" fmla="*/ 885385 w 4103409"/>
              <a:gd name="connsiteY10103" fmla="*/ 308320 h 687856"/>
              <a:gd name="connsiteX10104" fmla="*/ 885422 w 4103409"/>
              <a:gd name="connsiteY10104" fmla="*/ 308068 h 687856"/>
              <a:gd name="connsiteX10105" fmla="*/ 885385 w 4103409"/>
              <a:gd name="connsiteY10105" fmla="*/ 308068 h 687856"/>
              <a:gd name="connsiteX10106" fmla="*/ 885422 w 4103409"/>
              <a:gd name="connsiteY10106" fmla="*/ 307817 h 687856"/>
              <a:gd name="connsiteX10107" fmla="*/ 885385 w 4103409"/>
              <a:gd name="connsiteY10107" fmla="*/ 307817 h 687856"/>
              <a:gd name="connsiteX10108" fmla="*/ 885422 w 4103409"/>
              <a:gd name="connsiteY10108" fmla="*/ 307565 h 687856"/>
              <a:gd name="connsiteX10109" fmla="*/ 885385 w 4103409"/>
              <a:gd name="connsiteY10109" fmla="*/ 307565 h 687856"/>
              <a:gd name="connsiteX10110" fmla="*/ 885422 w 4103409"/>
              <a:gd name="connsiteY10110" fmla="*/ 307314 h 687856"/>
              <a:gd name="connsiteX10111" fmla="*/ 885385 w 4103409"/>
              <a:gd name="connsiteY10111" fmla="*/ 307314 h 687856"/>
              <a:gd name="connsiteX10112" fmla="*/ 885422 w 4103409"/>
              <a:gd name="connsiteY10112" fmla="*/ 307062 h 687856"/>
              <a:gd name="connsiteX10113" fmla="*/ 885385 w 4103409"/>
              <a:gd name="connsiteY10113" fmla="*/ 307062 h 687856"/>
              <a:gd name="connsiteX10114" fmla="*/ 885422 w 4103409"/>
              <a:gd name="connsiteY10114" fmla="*/ 306811 h 687856"/>
              <a:gd name="connsiteX10115" fmla="*/ 885385 w 4103409"/>
              <a:gd name="connsiteY10115" fmla="*/ 306811 h 687856"/>
              <a:gd name="connsiteX10116" fmla="*/ 885422 w 4103409"/>
              <a:gd name="connsiteY10116" fmla="*/ 306559 h 687856"/>
              <a:gd name="connsiteX10117" fmla="*/ 885385 w 4103409"/>
              <a:gd name="connsiteY10117" fmla="*/ 306559 h 687856"/>
              <a:gd name="connsiteX10118" fmla="*/ 885422 w 4103409"/>
              <a:gd name="connsiteY10118" fmla="*/ 306308 h 687856"/>
              <a:gd name="connsiteX10119" fmla="*/ 885385 w 4103409"/>
              <a:gd name="connsiteY10119" fmla="*/ 306308 h 687856"/>
              <a:gd name="connsiteX10120" fmla="*/ 885422 w 4103409"/>
              <a:gd name="connsiteY10120" fmla="*/ 306056 h 687856"/>
              <a:gd name="connsiteX10121" fmla="*/ 885385 w 4103409"/>
              <a:gd name="connsiteY10121" fmla="*/ 306056 h 687856"/>
              <a:gd name="connsiteX10122" fmla="*/ 885422 w 4103409"/>
              <a:gd name="connsiteY10122" fmla="*/ 305805 h 687856"/>
              <a:gd name="connsiteX10123" fmla="*/ 885385 w 4103409"/>
              <a:gd name="connsiteY10123" fmla="*/ 305805 h 687856"/>
              <a:gd name="connsiteX10124" fmla="*/ 885422 w 4103409"/>
              <a:gd name="connsiteY10124" fmla="*/ 305553 h 687856"/>
              <a:gd name="connsiteX10125" fmla="*/ 885385 w 4103409"/>
              <a:gd name="connsiteY10125" fmla="*/ 305553 h 687856"/>
              <a:gd name="connsiteX10126" fmla="*/ 885422 w 4103409"/>
              <a:gd name="connsiteY10126" fmla="*/ 305301 h 687856"/>
              <a:gd name="connsiteX10127" fmla="*/ 885385 w 4103409"/>
              <a:gd name="connsiteY10127" fmla="*/ 305301 h 687856"/>
              <a:gd name="connsiteX10128" fmla="*/ 885422 w 4103409"/>
              <a:gd name="connsiteY10128" fmla="*/ 305050 h 687856"/>
              <a:gd name="connsiteX10129" fmla="*/ 885385 w 4103409"/>
              <a:gd name="connsiteY10129" fmla="*/ 305050 h 687856"/>
              <a:gd name="connsiteX10130" fmla="*/ 885422 w 4103409"/>
              <a:gd name="connsiteY10130" fmla="*/ 304798 h 687856"/>
              <a:gd name="connsiteX10131" fmla="*/ 885385 w 4103409"/>
              <a:gd name="connsiteY10131" fmla="*/ 304798 h 687856"/>
              <a:gd name="connsiteX10132" fmla="*/ 885422 w 4103409"/>
              <a:gd name="connsiteY10132" fmla="*/ 304547 h 687856"/>
              <a:gd name="connsiteX10133" fmla="*/ 885385 w 4103409"/>
              <a:gd name="connsiteY10133" fmla="*/ 304547 h 687856"/>
              <a:gd name="connsiteX10134" fmla="*/ 885422 w 4103409"/>
              <a:gd name="connsiteY10134" fmla="*/ 304295 h 687856"/>
              <a:gd name="connsiteX10135" fmla="*/ 885385 w 4103409"/>
              <a:gd name="connsiteY10135" fmla="*/ 304295 h 687856"/>
              <a:gd name="connsiteX10136" fmla="*/ 885422 w 4103409"/>
              <a:gd name="connsiteY10136" fmla="*/ 304044 h 687856"/>
              <a:gd name="connsiteX10137" fmla="*/ 885385 w 4103409"/>
              <a:gd name="connsiteY10137" fmla="*/ 304044 h 687856"/>
              <a:gd name="connsiteX10138" fmla="*/ 885422 w 4103409"/>
              <a:gd name="connsiteY10138" fmla="*/ 303792 h 687856"/>
              <a:gd name="connsiteX10139" fmla="*/ 885385 w 4103409"/>
              <a:gd name="connsiteY10139" fmla="*/ 303792 h 687856"/>
              <a:gd name="connsiteX10140" fmla="*/ 885422 w 4103409"/>
              <a:gd name="connsiteY10140" fmla="*/ 303541 h 687856"/>
              <a:gd name="connsiteX10141" fmla="*/ 885385 w 4103409"/>
              <a:gd name="connsiteY10141" fmla="*/ 303541 h 687856"/>
              <a:gd name="connsiteX10142" fmla="*/ 885422 w 4103409"/>
              <a:gd name="connsiteY10142" fmla="*/ 303289 h 687856"/>
              <a:gd name="connsiteX10143" fmla="*/ 885385 w 4103409"/>
              <a:gd name="connsiteY10143" fmla="*/ 303289 h 687856"/>
              <a:gd name="connsiteX10144" fmla="*/ 885422 w 4103409"/>
              <a:gd name="connsiteY10144" fmla="*/ 303037 h 687856"/>
              <a:gd name="connsiteX10145" fmla="*/ 885385 w 4103409"/>
              <a:gd name="connsiteY10145" fmla="*/ 303037 h 687856"/>
              <a:gd name="connsiteX10146" fmla="*/ 885422 w 4103409"/>
              <a:gd name="connsiteY10146" fmla="*/ 302786 h 687856"/>
              <a:gd name="connsiteX10147" fmla="*/ 885385 w 4103409"/>
              <a:gd name="connsiteY10147" fmla="*/ 302786 h 687856"/>
              <a:gd name="connsiteX10148" fmla="*/ 885422 w 4103409"/>
              <a:gd name="connsiteY10148" fmla="*/ 302534 h 687856"/>
              <a:gd name="connsiteX10149" fmla="*/ 885385 w 4103409"/>
              <a:gd name="connsiteY10149" fmla="*/ 302534 h 687856"/>
              <a:gd name="connsiteX10150" fmla="*/ 885422 w 4103409"/>
              <a:gd name="connsiteY10150" fmla="*/ 302283 h 687856"/>
              <a:gd name="connsiteX10151" fmla="*/ 885385 w 4103409"/>
              <a:gd name="connsiteY10151" fmla="*/ 302283 h 687856"/>
              <a:gd name="connsiteX10152" fmla="*/ 885422 w 4103409"/>
              <a:gd name="connsiteY10152" fmla="*/ 302031 h 687856"/>
              <a:gd name="connsiteX10153" fmla="*/ 885385 w 4103409"/>
              <a:gd name="connsiteY10153" fmla="*/ 302031 h 687856"/>
              <a:gd name="connsiteX10154" fmla="*/ 885422 w 4103409"/>
              <a:gd name="connsiteY10154" fmla="*/ 301780 h 687856"/>
              <a:gd name="connsiteX10155" fmla="*/ 885385 w 4103409"/>
              <a:gd name="connsiteY10155" fmla="*/ 301780 h 687856"/>
              <a:gd name="connsiteX10156" fmla="*/ 885422 w 4103409"/>
              <a:gd name="connsiteY10156" fmla="*/ 301528 h 687856"/>
              <a:gd name="connsiteX10157" fmla="*/ 885385 w 4103409"/>
              <a:gd name="connsiteY10157" fmla="*/ 301528 h 687856"/>
              <a:gd name="connsiteX10158" fmla="*/ 885422 w 4103409"/>
              <a:gd name="connsiteY10158" fmla="*/ 301277 h 687856"/>
              <a:gd name="connsiteX10159" fmla="*/ 885385 w 4103409"/>
              <a:gd name="connsiteY10159" fmla="*/ 301277 h 687856"/>
              <a:gd name="connsiteX10160" fmla="*/ 885422 w 4103409"/>
              <a:gd name="connsiteY10160" fmla="*/ 301025 h 687856"/>
              <a:gd name="connsiteX10161" fmla="*/ 885385 w 4103409"/>
              <a:gd name="connsiteY10161" fmla="*/ 301025 h 687856"/>
              <a:gd name="connsiteX10162" fmla="*/ 885422 w 4103409"/>
              <a:gd name="connsiteY10162" fmla="*/ 300774 h 687856"/>
              <a:gd name="connsiteX10163" fmla="*/ 885385 w 4103409"/>
              <a:gd name="connsiteY10163" fmla="*/ 300774 h 687856"/>
              <a:gd name="connsiteX10164" fmla="*/ 885422 w 4103409"/>
              <a:gd name="connsiteY10164" fmla="*/ 300522 h 687856"/>
              <a:gd name="connsiteX10165" fmla="*/ 885385 w 4103409"/>
              <a:gd name="connsiteY10165" fmla="*/ 300522 h 687856"/>
              <a:gd name="connsiteX10166" fmla="*/ 885422 w 4103409"/>
              <a:gd name="connsiteY10166" fmla="*/ 300271 h 687856"/>
              <a:gd name="connsiteX10167" fmla="*/ 885385 w 4103409"/>
              <a:gd name="connsiteY10167" fmla="*/ 300271 h 687856"/>
              <a:gd name="connsiteX10168" fmla="*/ 885422 w 4103409"/>
              <a:gd name="connsiteY10168" fmla="*/ 300019 h 687856"/>
              <a:gd name="connsiteX10169" fmla="*/ 885385 w 4103409"/>
              <a:gd name="connsiteY10169" fmla="*/ 300019 h 687856"/>
              <a:gd name="connsiteX10170" fmla="*/ 885422 w 4103409"/>
              <a:gd name="connsiteY10170" fmla="*/ 299768 h 687856"/>
              <a:gd name="connsiteX10171" fmla="*/ 885385 w 4103409"/>
              <a:gd name="connsiteY10171" fmla="*/ 299768 h 687856"/>
              <a:gd name="connsiteX10172" fmla="*/ 885422 w 4103409"/>
              <a:gd name="connsiteY10172" fmla="*/ 299516 h 687856"/>
              <a:gd name="connsiteX10173" fmla="*/ 885385 w 4103409"/>
              <a:gd name="connsiteY10173" fmla="*/ 299516 h 687856"/>
              <a:gd name="connsiteX10174" fmla="*/ 885422 w 4103409"/>
              <a:gd name="connsiteY10174" fmla="*/ 299264 h 687856"/>
              <a:gd name="connsiteX10175" fmla="*/ 885385 w 4103409"/>
              <a:gd name="connsiteY10175" fmla="*/ 299264 h 687856"/>
              <a:gd name="connsiteX10176" fmla="*/ 885422 w 4103409"/>
              <a:gd name="connsiteY10176" fmla="*/ 299013 h 687856"/>
              <a:gd name="connsiteX10177" fmla="*/ 885385 w 4103409"/>
              <a:gd name="connsiteY10177" fmla="*/ 299013 h 687856"/>
              <a:gd name="connsiteX10178" fmla="*/ 885422 w 4103409"/>
              <a:gd name="connsiteY10178" fmla="*/ 298761 h 687856"/>
              <a:gd name="connsiteX10179" fmla="*/ 885385 w 4103409"/>
              <a:gd name="connsiteY10179" fmla="*/ 298761 h 687856"/>
              <a:gd name="connsiteX10180" fmla="*/ 885422 w 4103409"/>
              <a:gd name="connsiteY10180" fmla="*/ 298510 h 687856"/>
              <a:gd name="connsiteX10181" fmla="*/ 885385 w 4103409"/>
              <a:gd name="connsiteY10181" fmla="*/ 298510 h 687856"/>
              <a:gd name="connsiteX10182" fmla="*/ 885422 w 4103409"/>
              <a:gd name="connsiteY10182" fmla="*/ 298258 h 687856"/>
              <a:gd name="connsiteX10183" fmla="*/ 885385 w 4103409"/>
              <a:gd name="connsiteY10183" fmla="*/ 298258 h 687856"/>
              <a:gd name="connsiteX10184" fmla="*/ 885422 w 4103409"/>
              <a:gd name="connsiteY10184" fmla="*/ 298007 h 687856"/>
              <a:gd name="connsiteX10185" fmla="*/ 885385 w 4103409"/>
              <a:gd name="connsiteY10185" fmla="*/ 298007 h 687856"/>
              <a:gd name="connsiteX10186" fmla="*/ 885422 w 4103409"/>
              <a:gd name="connsiteY10186" fmla="*/ 297755 h 687856"/>
              <a:gd name="connsiteX10187" fmla="*/ 885385 w 4103409"/>
              <a:gd name="connsiteY10187" fmla="*/ 297755 h 687856"/>
              <a:gd name="connsiteX10188" fmla="*/ 885422 w 4103409"/>
              <a:gd name="connsiteY10188" fmla="*/ 297504 h 687856"/>
              <a:gd name="connsiteX10189" fmla="*/ 885385 w 4103409"/>
              <a:gd name="connsiteY10189" fmla="*/ 297504 h 687856"/>
              <a:gd name="connsiteX10190" fmla="*/ 885422 w 4103409"/>
              <a:gd name="connsiteY10190" fmla="*/ 297252 h 687856"/>
              <a:gd name="connsiteX10191" fmla="*/ 885385 w 4103409"/>
              <a:gd name="connsiteY10191" fmla="*/ 297252 h 687856"/>
              <a:gd name="connsiteX10192" fmla="*/ 885422 w 4103409"/>
              <a:gd name="connsiteY10192" fmla="*/ 297000 h 687856"/>
              <a:gd name="connsiteX10193" fmla="*/ 885385 w 4103409"/>
              <a:gd name="connsiteY10193" fmla="*/ 297000 h 687856"/>
              <a:gd name="connsiteX10194" fmla="*/ 885422 w 4103409"/>
              <a:gd name="connsiteY10194" fmla="*/ 296749 h 687856"/>
              <a:gd name="connsiteX10195" fmla="*/ 885385 w 4103409"/>
              <a:gd name="connsiteY10195" fmla="*/ 296749 h 687856"/>
              <a:gd name="connsiteX10196" fmla="*/ 885422 w 4103409"/>
              <a:gd name="connsiteY10196" fmla="*/ 296497 h 687856"/>
              <a:gd name="connsiteX10197" fmla="*/ 885385 w 4103409"/>
              <a:gd name="connsiteY10197" fmla="*/ 296497 h 687856"/>
              <a:gd name="connsiteX10198" fmla="*/ 885422 w 4103409"/>
              <a:gd name="connsiteY10198" fmla="*/ 296246 h 687856"/>
              <a:gd name="connsiteX10199" fmla="*/ 885385 w 4103409"/>
              <a:gd name="connsiteY10199" fmla="*/ 296246 h 687856"/>
              <a:gd name="connsiteX10200" fmla="*/ 885422 w 4103409"/>
              <a:gd name="connsiteY10200" fmla="*/ 295994 h 687856"/>
              <a:gd name="connsiteX10201" fmla="*/ 885385 w 4103409"/>
              <a:gd name="connsiteY10201" fmla="*/ 295994 h 687856"/>
              <a:gd name="connsiteX10202" fmla="*/ 885422 w 4103409"/>
              <a:gd name="connsiteY10202" fmla="*/ 295743 h 687856"/>
              <a:gd name="connsiteX10203" fmla="*/ 885385 w 4103409"/>
              <a:gd name="connsiteY10203" fmla="*/ 295743 h 687856"/>
              <a:gd name="connsiteX10204" fmla="*/ 885422 w 4103409"/>
              <a:gd name="connsiteY10204" fmla="*/ 295491 h 687856"/>
              <a:gd name="connsiteX10205" fmla="*/ 885385 w 4103409"/>
              <a:gd name="connsiteY10205" fmla="*/ 295491 h 687856"/>
              <a:gd name="connsiteX10206" fmla="*/ 885422 w 4103409"/>
              <a:gd name="connsiteY10206" fmla="*/ 295240 h 687856"/>
              <a:gd name="connsiteX10207" fmla="*/ 885385 w 4103409"/>
              <a:gd name="connsiteY10207" fmla="*/ 295240 h 687856"/>
              <a:gd name="connsiteX10208" fmla="*/ 885422 w 4103409"/>
              <a:gd name="connsiteY10208" fmla="*/ 294988 h 687856"/>
              <a:gd name="connsiteX10209" fmla="*/ 885385 w 4103409"/>
              <a:gd name="connsiteY10209" fmla="*/ 294988 h 687856"/>
              <a:gd name="connsiteX10210" fmla="*/ 885422 w 4103409"/>
              <a:gd name="connsiteY10210" fmla="*/ 294737 h 687856"/>
              <a:gd name="connsiteX10211" fmla="*/ 885385 w 4103409"/>
              <a:gd name="connsiteY10211" fmla="*/ 294737 h 687856"/>
              <a:gd name="connsiteX10212" fmla="*/ 885422 w 4103409"/>
              <a:gd name="connsiteY10212" fmla="*/ 294485 h 687856"/>
              <a:gd name="connsiteX10213" fmla="*/ 885385 w 4103409"/>
              <a:gd name="connsiteY10213" fmla="*/ 294485 h 687856"/>
              <a:gd name="connsiteX10214" fmla="*/ 885422 w 4103409"/>
              <a:gd name="connsiteY10214" fmla="*/ 294234 h 687856"/>
              <a:gd name="connsiteX10215" fmla="*/ 885385 w 4103409"/>
              <a:gd name="connsiteY10215" fmla="*/ 294234 h 687856"/>
              <a:gd name="connsiteX10216" fmla="*/ 885422 w 4103409"/>
              <a:gd name="connsiteY10216" fmla="*/ 293982 h 687856"/>
              <a:gd name="connsiteX10217" fmla="*/ 885385 w 4103409"/>
              <a:gd name="connsiteY10217" fmla="*/ 293982 h 687856"/>
              <a:gd name="connsiteX10218" fmla="*/ 885422 w 4103409"/>
              <a:gd name="connsiteY10218" fmla="*/ 293731 h 687856"/>
              <a:gd name="connsiteX10219" fmla="*/ 885385 w 4103409"/>
              <a:gd name="connsiteY10219" fmla="*/ 293731 h 687856"/>
              <a:gd name="connsiteX10220" fmla="*/ 885422 w 4103409"/>
              <a:gd name="connsiteY10220" fmla="*/ 293479 h 687856"/>
              <a:gd name="connsiteX10221" fmla="*/ 885385 w 4103409"/>
              <a:gd name="connsiteY10221" fmla="*/ 293479 h 687856"/>
              <a:gd name="connsiteX10222" fmla="*/ 885422 w 4103409"/>
              <a:gd name="connsiteY10222" fmla="*/ 293227 h 687856"/>
              <a:gd name="connsiteX10223" fmla="*/ 885385 w 4103409"/>
              <a:gd name="connsiteY10223" fmla="*/ 293227 h 687856"/>
              <a:gd name="connsiteX10224" fmla="*/ 885422 w 4103409"/>
              <a:gd name="connsiteY10224" fmla="*/ 292976 h 687856"/>
              <a:gd name="connsiteX10225" fmla="*/ 885385 w 4103409"/>
              <a:gd name="connsiteY10225" fmla="*/ 292976 h 687856"/>
              <a:gd name="connsiteX10226" fmla="*/ 885422 w 4103409"/>
              <a:gd name="connsiteY10226" fmla="*/ 292724 h 687856"/>
              <a:gd name="connsiteX10227" fmla="*/ 885385 w 4103409"/>
              <a:gd name="connsiteY10227" fmla="*/ 292724 h 687856"/>
              <a:gd name="connsiteX10228" fmla="*/ 885422 w 4103409"/>
              <a:gd name="connsiteY10228" fmla="*/ 292473 h 687856"/>
              <a:gd name="connsiteX10229" fmla="*/ 885385 w 4103409"/>
              <a:gd name="connsiteY10229" fmla="*/ 292473 h 687856"/>
              <a:gd name="connsiteX10230" fmla="*/ 885422 w 4103409"/>
              <a:gd name="connsiteY10230" fmla="*/ 292221 h 687856"/>
              <a:gd name="connsiteX10231" fmla="*/ 885385 w 4103409"/>
              <a:gd name="connsiteY10231" fmla="*/ 292221 h 687856"/>
              <a:gd name="connsiteX10232" fmla="*/ 885422 w 4103409"/>
              <a:gd name="connsiteY10232" fmla="*/ 291970 h 687856"/>
              <a:gd name="connsiteX10233" fmla="*/ 885385 w 4103409"/>
              <a:gd name="connsiteY10233" fmla="*/ 291970 h 687856"/>
              <a:gd name="connsiteX10234" fmla="*/ 885422 w 4103409"/>
              <a:gd name="connsiteY10234" fmla="*/ 291718 h 687856"/>
              <a:gd name="connsiteX10235" fmla="*/ 885385 w 4103409"/>
              <a:gd name="connsiteY10235" fmla="*/ 291718 h 687856"/>
              <a:gd name="connsiteX10236" fmla="*/ 885422 w 4103409"/>
              <a:gd name="connsiteY10236" fmla="*/ 291466 h 687856"/>
              <a:gd name="connsiteX10237" fmla="*/ 885385 w 4103409"/>
              <a:gd name="connsiteY10237" fmla="*/ 291466 h 687856"/>
              <a:gd name="connsiteX10238" fmla="*/ 885422 w 4103409"/>
              <a:gd name="connsiteY10238" fmla="*/ 291215 h 687856"/>
              <a:gd name="connsiteX10239" fmla="*/ 885385 w 4103409"/>
              <a:gd name="connsiteY10239" fmla="*/ 291215 h 687856"/>
              <a:gd name="connsiteX10240" fmla="*/ 885422 w 4103409"/>
              <a:gd name="connsiteY10240" fmla="*/ 290963 h 687856"/>
              <a:gd name="connsiteX10241" fmla="*/ 885385 w 4103409"/>
              <a:gd name="connsiteY10241" fmla="*/ 290963 h 687856"/>
              <a:gd name="connsiteX10242" fmla="*/ 885422 w 4103409"/>
              <a:gd name="connsiteY10242" fmla="*/ 290712 h 687856"/>
              <a:gd name="connsiteX10243" fmla="*/ 885385 w 4103409"/>
              <a:gd name="connsiteY10243" fmla="*/ 290712 h 687856"/>
              <a:gd name="connsiteX10244" fmla="*/ 885422 w 4103409"/>
              <a:gd name="connsiteY10244" fmla="*/ 290460 h 687856"/>
              <a:gd name="connsiteX10245" fmla="*/ 885385 w 4103409"/>
              <a:gd name="connsiteY10245" fmla="*/ 290460 h 687856"/>
              <a:gd name="connsiteX10246" fmla="*/ 885422 w 4103409"/>
              <a:gd name="connsiteY10246" fmla="*/ 290209 h 687856"/>
              <a:gd name="connsiteX10247" fmla="*/ 885385 w 4103409"/>
              <a:gd name="connsiteY10247" fmla="*/ 290209 h 687856"/>
              <a:gd name="connsiteX10248" fmla="*/ 885422 w 4103409"/>
              <a:gd name="connsiteY10248" fmla="*/ 289957 h 687856"/>
              <a:gd name="connsiteX10249" fmla="*/ 885385 w 4103409"/>
              <a:gd name="connsiteY10249" fmla="*/ 289957 h 687856"/>
              <a:gd name="connsiteX10250" fmla="*/ 885422 w 4103409"/>
              <a:gd name="connsiteY10250" fmla="*/ 289706 h 687856"/>
              <a:gd name="connsiteX10251" fmla="*/ 885385 w 4103409"/>
              <a:gd name="connsiteY10251" fmla="*/ 289706 h 687856"/>
              <a:gd name="connsiteX10252" fmla="*/ 885422 w 4103409"/>
              <a:gd name="connsiteY10252" fmla="*/ 289454 h 687856"/>
              <a:gd name="connsiteX10253" fmla="*/ 885385 w 4103409"/>
              <a:gd name="connsiteY10253" fmla="*/ 289454 h 687856"/>
              <a:gd name="connsiteX10254" fmla="*/ 885422 w 4103409"/>
              <a:gd name="connsiteY10254" fmla="*/ 289203 h 687856"/>
              <a:gd name="connsiteX10255" fmla="*/ 885385 w 4103409"/>
              <a:gd name="connsiteY10255" fmla="*/ 289203 h 687856"/>
              <a:gd name="connsiteX10256" fmla="*/ 885422 w 4103409"/>
              <a:gd name="connsiteY10256" fmla="*/ 288951 h 687856"/>
              <a:gd name="connsiteX10257" fmla="*/ 885385 w 4103409"/>
              <a:gd name="connsiteY10257" fmla="*/ 288951 h 687856"/>
              <a:gd name="connsiteX10258" fmla="*/ 885422 w 4103409"/>
              <a:gd name="connsiteY10258" fmla="*/ 288700 h 687856"/>
              <a:gd name="connsiteX10259" fmla="*/ 885385 w 4103409"/>
              <a:gd name="connsiteY10259" fmla="*/ 288700 h 687856"/>
              <a:gd name="connsiteX10260" fmla="*/ 885422 w 4103409"/>
              <a:gd name="connsiteY10260" fmla="*/ 288448 h 687856"/>
              <a:gd name="connsiteX10261" fmla="*/ 885384 w 4103409"/>
              <a:gd name="connsiteY10261" fmla="*/ 288448 h 687856"/>
              <a:gd name="connsiteX10262" fmla="*/ 898743 w 4103409"/>
              <a:gd name="connsiteY10262" fmla="*/ 196196 h 687856"/>
              <a:gd name="connsiteX10263" fmla="*/ 921702 w 4103409"/>
              <a:gd name="connsiteY10263" fmla="*/ 214562 h 687856"/>
              <a:gd name="connsiteX10264" fmla="*/ 1003937 w 4103409"/>
              <a:gd name="connsiteY10264" fmla="*/ 214562 h 687856"/>
              <a:gd name="connsiteX10265" fmla="*/ 1013509 w 4103409"/>
              <a:gd name="connsiteY10265" fmla="*/ 147554 h 687856"/>
              <a:gd name="connsiteX10266" fmla="*/ 958855 w 4103409"/>
              <a:gd name="connsiteY10266" fmla="*/ 152702 h 687856"/>
              <a:gd name="connsiteX10267" fmla="*/ 932556 w 4103409"/>
              <a:gd name="connsiteY10267" fmla="*/ 175244 h 687856"/>
              <a:gd name="connsiteX10268" fmla="*/ 932597 w 4103409"/>
              <a:gd name="connsiteY10268" fmla="*/ 174957 h 687856"/>
              <a:gd name="connsiteX10269" fmla="*/ 932556 w 4103409"/>
              <a:gd name="connsiteY10269" fmla="*/ 174992 h 687856"/>
              <a:gd name="connsiteX10270" fmla="*/ 932597 w 4103409"/>
              <a:gd name="connsiteY10270" fmla="*/ 174706 h 687856"/>
              <a:gd name="connsiteX10271" fmla="*/ 932556 w 4103409"/>
              <a:gd name="connsiteY10271" fmla="*/ 174741 h 687856"/>
              <a:gd name="connsiteX10272" fmla="*/ 932597 w 4103409"/>
              <a:gd name="connsiteY10272" fmla="*/ 174454 h 687856"/>
              <a:gd name="connsiteX10273" fmla="*/ 932556 w 4103409"/>
              <a:gd name="connsiteY10273" fmla="*/ 174489 h 687856"/>
              <a:gd name="connsiteX10274" fmla="*/ 932597 w 4103409"/>
              <a:gd name="connsiteY10274" fmla="*/ 174203 h 687856"/>
              <a:gd name="connsiteX10275" fmla="*/ 932556 w 4103409"/>
              <a:gd name="connsiteY10275" fmla="*/ 174238 h 687856"/>
              <a:gd name="connsiteX10276" fmla="*/ 932597 w 4103409"/>
              <a:gd name="connsiteY10276" fmla="*/ 173951 h 687856"/>
              <a:gd name="connsiteX10277" fmla="*/ 932556 w 4103409"/>
              <a:gd name="connsiteY10277" fmla="*/ 173986 h 687856"/>
              <a:gd name="connsiteX10278" fmla="*/ 932597 w 4103409"/>
              <a:gd name="connsiteY10278" fmla="*/ 173700 h 687856"/>
              <a:gd name="connsiteX10279" fmla="*/ 932556 w 4103409"/>
              <a:gd name="connsiteY10279" fmla="*/ 173735 h 687856"/>
              <a:gd name="connsiteX10280" fmla="*/ 932597 w 4103409"/>
              <a:gd name="connsiteY10280" fmla="*/ 173448 h 687856"/>
              <a:gd name="connsiteX10281" fmla="*/ 932556 w 4103409"/>
              <a:gd name="connsiteY10281" fmla="*/ 173483 h 687856"/>
              <a:gd name="connsiteX10282" fmla="*/ 932597 w 4103409"/>
              <a:gd name="connsiteY10282" fmla="*/ 173197 h 687856"/>
              <a:gd name="connsiteX10283" fmla="*/ 932556 w 4103409"/>
              <a:gd name="connsiteY10283" fmla="*/ 173232 h 687856"/>
              <a:gd name="connsiteX10284" fmla="*/ 932597 w 4103409"/>
              <a:gd name="connsiteY10284" fmla="*/ 172945 h 687856"/>
              <a:gd name="connsiteX10285" fmla="*/ 932556 w 4103409"/>
              <a:gd name="connsiteY10285" fmla="*/ 172980 h 687856"/>
              <a:gd name="connsiteX10286" fmla="*/ 932597 w 4103409"/>
              <a:gd name="connsiteY10286" fmla="*/ 172694 h 687856"/>
              <a:gd name="connsiteX10287" fmla="*/ 932556 w 4103409"/>
              <a:gd name="connsiteY10287" fmla="*/ 172729 h 687856"/>
              <a:gd name="connsiteX10288" fmla="*/ 932597 w 4103409"/>
              <a:gd name="connsiteY10288" fmla="*/ 172442 h 687856"/>
              <a:gd name="connsiteX10289" fmla="*/ 932556 w 4103409"/>
              <a:gd name="connsiteY10289" fmla="*/ 172477 h 687856"/>
              <a:gd name="connsiteX10290" fmla="*/ 932597 w 4103409"/>
              <a:gd name="connsiteY10290" fmla="*/ 172191 h 687856"/>
              <a:gd name="connsiteX10291" fmla="*/ 932556 w 4103409"/>
              <a:gd name="connsiteY10291" fmla="*/ 172226 h 687856"/>
              <a:gd name="connsiteX10292" fmla="*/ 932597 w 4103409"/>
              <a:gd name="connsiteY10292" fmla="*/ 171939 h 687856"/>
              <a:gd name="connsiteX10293" fmla="*/ 932556 w 4103409"/>
              <a:gd name="connsiteY10293" fmla="*/ 171974 h 687856"/>
              <a:gd name="connsiteX10294" fmla="*/ 932597 w 4103409"/>
              <a:gd name="connsiteY10294" fmla="*/ 171687 h 687856"/>
              <a:gd name="connsiteX10295" fmla="*/ 932556 w 4103409"/>
              <a:gd name="connsiteY10295" fmla="*/ 171722 h 687856"/>
              <a:gd name="connsiteX10296" fmla="*/ 932597 w 4103409"/>
              <a:gd name="connsiteY10296" fmla="*/ 171436 h 687856"/>
              <a:gd name="connsiteX10297" fmla="*/ 932556 w 4103409"/>
              <a:gd name="connsiteY10297" fmla="*/ 171471 h 687856"/>
              <a:gd name="connsiteX10298" fmla="*/ 932597 w 4103409"/>
              <a:gd name="connsiteY10298" fmla="*/ 171184 h 687856"/>
              <a:gd name="connsiteX10299" fmla="*/ 932556 w 4103409"/>
              <a:gd name="connsiteY10299" fmla="*/ 171219 h 687856"/>
              <a:gd name="connsiteX10300" fmla="*/ 932597 w 4103409"/>
              <a:gd name="connsiteY10300" fmla="*/ 170933 h 687856"/>
              <a:gd name="connsiteX10301" fmla="*/ 932556 w 4103409"/>
              <a:gd name="connsiteY10301" fmla="*/ 170968 h 687856"/>
              <a:gd name="connsiteX10302" fmla="*/ 932597 w 4103409"/>
              <a:gd name="connsiteY10302" fmla="*/ 170681 h 687856"/>
              <a:gd name="connsiteX10303" fmla="*/ 932556 w 4103409"/>
              <a:gd name="connsiteY10303" fmla="*/ 170716 h 687856"/>
              <a:gd name="connsiteX10304" fmla="*/ 932597 w 4103409"/>
              <a:gd name="connsiteY10304" fmla="*/ 170430 h 687856"/>
              <a:gd name="connsiteX10305" fmla="*/ 932556 w 4103409"/>
              <a:gd name="connsiteY10305" fmla="*/ 170465 h 687856"/>
              <a:gd name="connsiteX10306" fmla="*/ 932598 w 4103409"/>
              <a:gd name="connsiteY10306" fmla="*/ 170178 h 687856"/>
              <a:gd name="connsiteX10307" fmla="*/ 932556 w 4103409"/>
              <a:gd name="connsiteY10307" fmla="*/ 170213 h 687856"/>
              <a:gd name="connsiteX10308" fmla="*/ 932597 w 4103409"/>
              <a:gd name="connsiteY10308" fmla="*/ 169927 h 687856"/>
              <a:gd name="connsiteX10309" fmla="*/ 932556 w 4103409"/>
              <a:gd name="connsiteY10309" fmla="*/ 169962 h 687856"/>
              <a:gd name="connsiteX10310" fmla="*/ 932597 w 4103409"/>
              <a:gd name="connsiteY10310" fmla="*/ 169675 h 687856"/>
              <a:gd name="connsiteX10311" fmla="*/ 932556 w 4103409"/>
              <a:gd name="connsiteY10311" fmla="*/ 169710 h 687856"/>
              <a:gd name="connsiteX10312" fmla="*/ 932597 w 4103409"/>
              <a:gd name="connsiteY10312" fmla="*/ 169423 h 687856"/>
              <a:gd name="connsiteX10313" fmla="*/ 932556 w 4103409"/>
              <a:gd name="connsiteY10313" fmla="*/ 169458 h 687856"/>
              <a:gd name="connsiteX10314" fmla="*/ 932597 w 4103409"/>
              <a:gd name="connsiteY10314" fmla="*/ 169172 h 687856"/>
              <a:gd name="connsiteX10315" fmla="*/ 932556 w 4103409"/>
              <a:gd name="connsiteY10315" fmla="*/ 169207 h 687856"/>
              <a:gd name="connsiteX10316" fmla="*/ 932597 w 4103409"/>
              <a:gd name="connsiteY10316" fmla="*/ 168920 h 687856"/>
              <a:gd name="connsiteX10317" fmla="*/ 932556 w 4103409"/>
              <a:gd name="connsiteY10317" fmla="*/ 168955 h 687856"/>
              <a:gd name="connsiteX10318" fmla="*/ 932597 w 4103409"/>
              <a:gd name="connsiteY10318" fmla="*/ 168669 h 687856"/>
              <a:gd name="connsiteX10319" fmla="*/ 932556 w 4103409"/>
              <a:gd name="connsiteY10319" fmla="*/ 168704 h 687856"/>
              <a:gd name="connsiteX10320" fmla="*/ 932597 w 4103409"/>
              <a:gd name="connsiteY10320" fmla="*/ 168417 h 687856"/>
              <a:gd name="connsiteX10321" fmla="*/ 932556 w 4103409"/>
              <a:gd name="connsiteY10321" fmla="*/ 168452 h 687856"/>
              <a:gd name="connsiteX10322" fmla="*/ 932597 w 4103409"/>
              <a:gd name="connsiteY10322" fmla="*/ 168166 h 687856"/>
              <a:gd name="connsiteX10323" fmla="*/ 932556 w 4103409"/>
              <a:gd name="connsiteY10323" fmla="*/ 168201 h 687856"/>
              <a:gd name="connsiteX10324" fmla="*/ 932597 w 4103409"/>
              <a:gd name="connsiteY10324" fmla="*/ 167914 h 687856"/>
              <a:gd name="connsiteX10325" fmla="*/ 932556 w 4103409"/>
              <a:gd name="connsiteY10325" fmla="*/ 167949 h 687856"/>
              <a:gd name="connsiteX10326" fmla="*/ 932597 w 4103409"/>
              <a:gd name="connsiteY10326" fmla="*/ 167663 h 687856"/>
              <a:gd name="connsiteX10327" fmla="*/ 932556 w 4103409"/>
              <a:gd name="connsiteY10327" fmla="*/ 167698 h 687856"/>
              <a:gd name="connsiteX10328" fmla="*/ 932597 w 4103409"/>
              <a:gd name="connsiteY10328" fmla="*/ 167411 h 687856"/>
              <a:gd name="connsiteX10329" fmla="*/ 932556 w 4103409"/>
              <a:gd name="connsiteY10329" fmla="*/ 167446 h 687856"/>
              <a:gd name="connsiteX10330" fmla="*/ 932597 w 4103409"/>
              <a:gd name="connsiteY10330" fmla="*/ 167160 h 687856"/>
              <a:gd name="connsiteX10331" fmla="*/ 932556 w 4103409"/>
              <a:gd name="connsiteY10331" fmla="*/ 167195 h 687856"/>
              <a:gd name="connsiteX10332" fmla="*/ 932597 w 4103409"/>
              <a:gd name="connsiteY10332" fmla="*/ 166908 h 687856"/>
              <a:gd name="connsiteX10333" fmla="*/ 932556 w 4103409"/>
              <a:gd name="connsiteY10333" fmla="*/ 166943 h 687856"/>
              <a:gd name="connsiteX10334" fmla="*/ 932597 w 4103409"/>
              <a:gd name="connsiteY10334" fmla="*/ 166657 h 687856"/>
              <a:gd name="connsiteX10335" fmla="*/ 932556 w 4103409"/>
              <a:gd name="connsiteY10335" fmla="*/ 166692 h 687856"/>
              <a:gd name="connsiteX10336" fmla="*/ 932597 w 4103409"/>
              <a:gd name="connsiteY10336" fmla="*/ 166405 h 687856"/>
              <a:gd name="connsiteX10337" fmla="*/ 932556 w 4103409"/>
              <a:gd name="connsiteY10337" fmla="*/ 166440 h 687856"/>
              <a:gd name="connsiteX10338" fmla="*/ 932597 w 4103409"/>
              <a:gd name="connsiteY10338" fmla="*/ 166154 h 687856"/>
              <a:gd name="connsiteX10339" fmla="*/ 932556 w 4103409"/>
              <a:gd name="connsiteY10339" fmla="*/ 166189 h 687856"/>
              <a:gd name="connsiteX10340" fmla="*/ 932598 w 4103409"/>
              <a:gd name="connsiteY10340" fmla="*/ 165902 h 687856"/>
              <a:gd name="connsiteX10341" fmla="*/ 932556 w 4103409"/>
              <a:gd name="connsiteY10341" fmla="*/ 165937 h 687856"/>
              <a:gd name="connsiteX10342" fmla="*/ 932597 w 4103409"/>
              <a:gd name="connsiteY10342" fmla="*/ 165650 h 687856"/>
              <a:gd name="connsiteX10343" fmla="*/ 932556 w 4103409"/>
              <a:gd name="connsiteY10343" fmla="*/ 165685 h 687856"/>
              <a:gd name="connsiteX10344" fmla="*/ 932597 w 4103409"/>
              <a:gd name="connsiteY10344" fmla="*/ 165399 h 687856"/>
              <a:gd name="connsiteX10345" fmla="*/ 932556 w 4103409"/>
              <a:gd name="connsiteY10345" fmla="*/ 165434 h 687856"/>
              <a:gd name="connsiteX10346" fmla="*/ 932598 w 4103409"/>
              <a:gd name="connsiteY10346" fmla="*/ 165147 h 687856"/>
              <a:gd name="connsiteX10347" fmla="*/ 932556 w 4103409"/>
              <a:gd name="connsiteY10347" fmla="*/ 165182 h 687856"/>
              <a:gd name="connsiteX10348" fmla="*/ 932597 w 4103409"/>
              <a:gd name="connsiteY10348" fmla="*/ 164896 h 687856"/>
              <a:gd name="connsiteX10349" fmla="*/ 932556 w 4103409"/>
              <a:gd name="connsiteY10349" fmla="*/ 164931 h 687856"/>
              <a:gd name="connsiteX10350" fmla="*/ 932597 w 4103409"/>
              <a:gd name="connsiteY10350" fmla="*/ 164644 h 687856"/>
              <a:gd name="connsiteX10351" fmla="*/ 932556 w 4103409"/>
              <a:gd name="connsiteY10351" fmla="*/ 164679 h 687856"/>
              <a:gd name="connsiteX10352" fmla="*/ 932597 w 4103409"/>
              <a:gd name="connsiteY10352" fmla="*/ 164393 h 687856"/>
              <a:gd name="connsiteX10353" fmla="*/ 932556 w 4103409"/>
              <a:gd name="connsiteY10353" fmla="*/ 164428 h 687856"/>
              <a:gd name="connsiteX10354" fmla="*/ 932598 w 4103409"/>
              <a:gd name="connsiteY10354" fmla="*/ 164141 h 687856"/>
              <a:gd name="connsiteX10355" fmla="*/ 932556 w 4103409"/>
              <a:gd name="connsiteY10355" fmla="*/ 164176 h 687856"/>
              <a:gd name="connsiteX10356" fmla="*/ 932597 w 4103409"/>
              <a:gd name="connsiteY10356" fmla="*/ 163890 h 687856"/>
              <a:gd name="connsiteX10357" fmla="*/ 932556 w 4103409"/>
              <a:gd name="connsiteY10357" fmla="*/ 163925 h 687856"/>
              <a:gd name="connsiteX10358" fmla="*/ 932597 w 4103409"/>
              <a:gd name="connsiteY10358" fmla="*/ 163638 h 687856"/>
              <a:gd name="connsiteX10359" fmla="*/ 932556 w 4103409"/>
              <a:gd name="connsiteY10359" fmla="*/ 163673 h 687856"/>
              <a:gd name="connsiteX10360" fmla="*/ 932598 w 4103409"/>
              <a:gd name="connsiteY10360" fmla="*/ 163386 h 687856"/>
              <a:gd name="connsiteX10361" fmla="*/ 932556 w 4103409"/>
              <a:gd name="connsiteY10361" fmla="*/ 163421 h 687856"/>
              <a:gd name="connsiteX10362" fmla="*/ 932597 w 4103409"/>
              <a:gd name="connsiteY10362" fmla="*/ 163135 h 687856"/>
              <a:gd name="connsiteX10363" fmla="*/ 932556 w 4103409"/>
              <a:gd name="connsiteY10363" fmla="*/ 163170 h 687856"/>
              <a:gd name="connsiteX10364" fmla="*/ 932597 w 4103409"/>
              <a:gd name="connsiteY10364" fmla="*/ 162883 h 687856"/>
              <a:gd name="connsiteX10365" fmla="*/ 932556 w 4103409"/>
              <a:gd name="connsiteY10365" fmla="*/ 162918 h 687856"/>
              <a:gd name="connsiteX10366" fmla="*/ 932597 w 4103409"/>
              <a:gd name="connsiteY10366" fmla="*/ 162632 h 687856"/>
              <a:gd name="connsiteX10367" fmla="*/ 932556 w 4103409"/>
              <a:gd name="connsiteY10367" fmla="*/ 162667 h 687856"/>
              <a:gd name="connsiteX10368" fmla="*/ 932597 w 4103409"/>
              <a:gd name="connsiteY10368" fmla="*/ 162380 h 687856"/>
              <a:gd name="connsiteX10369" fmla="*/ 932556 w 4103409"/>
              <a:gd name="connsiteY10369" fmla="*/ 162415 h 687856"/>
              <a:gd name="connsiteX10370" fmla="*/ 932597 w 4103409"/>
              <a:gd name="connsiteY10370" fmla="*/ 162129 h 687856"/>
              <a:gd name="connsiteX10371" fmla="*/ 932556 w 4103409"/>
              <a:gd name="connsiteY10371" fmla="*/ 162164 h 687856"/>
              <a:gd name="connsiteX10372" fmla="*/ 932597 w 4103409"/>
              <a:gd name="connsiteY10372" fmla="*/ 161877 h 687856"/>
              <a:gd name="connsiteX10373" fmla="*/ 932556 w 4103409"/>
              <a:gd name="connsiteY10373" fmla="*/ 161912 h 687856"/>
              <a:gd name="connsiteX10374" fmla="*/ 932597 w 4103409"/>
              <a:gd name="connsiteY10374" fmla="*/ 161626 h 687856"/>
              <a:gd name="connsiteX10375" fmla="*/ 932556 w 4103409"/>
              <a:gd name="connsiteY10375" fmla="*/ 161661 h 687856"/>
              <a:gd name="connsiteX10376" fmla="*/ 932597 w 4103409"/>
              <a:gd name="connsiteY10376" fmla="*/ 161374 h 687856"/>
              <a:gd name="connsiteX10377" fmla="*/ 932556 w 4103409"/>
              <a:gd name="connsiteY10377" fmla="*/ 161409 h 687856"/>
              <a:gd name="connsiteX10378" fmla="*/ 932597 w 4103409"/>
              <a:gd name="connsiteY10378" fmla="*/ 161123 h 687856"/>
              <a:gd name="connsiteX10379" fmla="*/ 932556 w 4103409"/>
              <a:gd name="connsiteY10379" fmla="*/ 161158 h 687856"/>
              <a:gd name="connsiteX10380" fmla="*/ 932597 w 4103409"/>
              <a:gd name="connsiteY10380" fmla="*/ 160871 h 687856"/>
              <a:gd name="connsiteX10381" fmla="*/ 932556 w 4103409"/>
              <a:gd name="connsiteY10381" fmla="*/ 160906 h 687856"/>
              <a:gd name="connsiteX10382" fmla="*/ 932597 w 4103409"/>
              <a:gd name="connsiteY10382" fmla="*/ 160620 h 687856"/>
              <a:gd name="connsiteX10383" fmla="*/ 932556 w 4103409"/>
              <a:gd name="connsiteY10383" fmla="*/ 160655 h 687856"/>
              <a:gd name="connsiteX10384" fmla="*/ 932597 w 4103409"/>
              <a:gd name="connsiteY10384" fmla="*/ 160368 h 687856"/>
              <a:gd name="connsiteX10385" fmla="*/ 932556 w 4103409"/>
              <a:gd name="connsiteY10385" fmla="*/ 160403 h 687856"/>
              <a:gd name="connsiteX10386" fmla="*/ 932597 w 4103409"/>
              <a:gd name="connsiteY10386" fmla="*/ 160117 h 687856"/>
              <a:gd name="connsiteX10387" fmla="*/ 932556 w 4103409"/>
              <a:gd name="connsiteY10387" fmla="*/ 160152 h 687856"/>
              <a:gd name="connsiteX10388" fmla="*/ 932597 w 4103409"/>
              <a:gd name="connsiteY10388" fmla="*/ 159865 h 687856"/>
              <a:gd name="connsiteX10389" fmla="*/ 932556 w 4103409"/>
              <a:gd name="connsiteY10389" fmla="*/ 159900 h 687856"/>
              <a:gd name="connsiteX10390" fmla="*/ 932598 w 4103409"/>
              <a:gd name="connsiteY10390" fmla="*/ 159613 h 687856"/>
              <a:gd name="connsiteX10391" fmla="*/ 932556 w 4103409"/>
              <a:gd name="connsiteY10391" fmla="*/ 159648 h 687856"/>
              <a:gd name="connsiteX10392" fmla="*/ 932597 w 4103409"/>
              <a:gd name="connsiteY10392" fmla="*/ 159362 h 687856"/>
              <a:gd name="connsiteX10393" fmla="*/ 932556 w 4103409"/>
              <a:gd name="connsiteY10393" fmla="*/ 159397 h 687856"/>
              <a:gd name="connsiteX10394" fmla="*/ 932597 w 4103409"/>
              <a:gd name="connsiteY10394" fmla="*/ 159110 h 687856"/>
              <a:gd name="connsiteX10395" fmla="*/ 932556 w 4103409"/>
              <a:gd name="connsiteY10395" fmla="*/ 159145 h 687856"/>
              <a:gd name="connsiteX10396" fmla="*/ 932597 w 4103409"/>
              <a:gd name="connsiteY10396" fmla="*/ 158859 h 687856"/>
              <a:gd name="connsiteX10397" fmla="*/ 932556 w 4103409"/>
              <a:gd name="connsiteY10397" fmla="*/ 158894 h 687856"/>
              <a:gd name="connsiteX10398" fmla="*/ 932598 w 4103409"/>
              <a:gd name="connsiteY10398" fmla="*/ 158607 h 687856"/>
              <a:gd name="connsiteX10399" fmla="*/ 932556 w 4103409"/>
              <a:gd name="connsiteY10399" fmla="*/ 158642 h 687856"/>
              <a:gd name="connsiteX10400" fmla="*/ 932597 w 4103409"/>
              <a:gd name="connsiteY10400" fmla="*/ 158356 h 687856"/>
              <a:gd name="connsiteX10401" fmla="*/ 932556 w 4103409"/>
              <a:gd name="connsiteY10401" fmla="*/ 158391 h 687856"/>
              <a:gd name="connsiteX10402" fmla="*/ 932597 w 4103409"/>
              <a:gd name="connsiteY10402" fmla="*/ 158104 h 687856"/>
              <a:gd name="connsiteX10403" fmla="*/ 932556 w 4103409"/>
              <a:gd name="connsiteY10403" fmla="*/ 158139 h 687856"/>
              <a:gd name="connsiteX10404" fmla="*/ 932598 w 4103409"/>
              <a:gd name="connsiteY10404" fmla="*/ 157852 h 687856"/>
              <a:gd name="connsiteX10405" fmla="*/ 932556 w 4103409"/>
              <a:gd name="connsiteY10405" fmla="*/ 157887 h 687856"/>
              <a:gd name="connsiteX10406" fmla="*/ 932597 w 4103409"/>
              <a:gd name="connsiteY10406" fmla="*/ 157601 h 687856"/>
              <a:gd name="connsiteX10407" fmla="*/ 932556 w 4103409"/>
              <a:gd name="connsiteY10407" fmla="*/ 157636 h 687856"/>
              <a:gd name="connsiteX10408" fmla="*/ 932597 w 4103409"/>
              <a:gd name="connsiteY10408" fmla="*/ 157349 h 687856"/>
              <a:gd name="connsiteX10409" fmla="*/ 932556 w 4103409"/>
              <a:gd name="connsiteY10409" fmla="*/ 157384 h 687856"/>
              <a:gd name="connsiteX10410" fmla="*/ 932597 w 4103409"/>
              <a:gd name="connsiteY10410" fmla="*/ 157098 h 687856"/>
              <a:gd name="connsiteX10411" fmla="*/ 932556 w 4103409"/>
              <a:gd name="connsiteY10411" fmla="*/ 157133 h 687856"/>
              <a:gd name="connsiteX10412" fmla="*/ 932598 w 4103409"/>
              <a:gd name="connsiteY10412" fmla="*/ 156846 h 687856"/>
              <a:gd name="connsiteX10413" fmla="*/ 932556 w 4103409"/>
              <a:gd name="connsiteY10413" fmla="*/ 156881 h 687856"/>
              <a:gd name="connsiteX10414" fmla="*/ 932597 w 4103409"/>
              <a:gd name="connsiteY10414" fmla="*/ 156595 h 687856"/>
              <a:gd name="connsiteX10415" fmla="*/ 932556 w 4103409"/>
              <a:gd name="connsiteY10415" fmla="*/ 156630 h 687856"/>
              <a:gd name="connsiteX10416" fmla="*/ 932598 w 4103409"/>
              <a:gd name="connsiteY10416" fmla="*/ 156343 h 687856"/>
              <a:gd name="connsiteX10417" fmla="*/ 932556 w 4103409"/>
              <a:gd name="connsiteY10417" fmla="*/ 156378 h 687856"/>
              <a:gd name="connsiteX10418" fmla="*/ 932597 w 4103409"/>
              <a:gd name="connsiteY10418" fmla="*/ 156092 h 687856"/>
              <a:gd name="connsiteX10419" fmla="*/ 932556 w 4103409"/>
              <a:gd name="connsiteY10419" fmla="*/ 156127 h 687856"/>
              <a:gd name="connsiteX10420" fmla="*/ 932598 w 4103409"/>
              <a:gd name="connsiteY10420" fmla="*/ 155840 h 687856"/>
              <a:gd name="connsiteX10421" fmla="*/ 932556 w 4103409"/>
              <a:gd name="connsiteY10421" fmla="*/ 155875 h 687856"/>
              <a:gd name="connsiteX10422" fmla="*/ 932597 w 4103409"/>
              <a:gd name="connsiteY10422" fmla="*/ 155589 h 687856"/>
              <a:gd name="connsiteX10423" fmla="*/ 932556 w 4103409"/>
              <a:gd name="connsiteY10423" fmla="*/ 155624 h 687856"/>
              <a:gd name="connsiteX10424" fmla="*/ 932598 w 4103409"/>
              <a:gd name="connsiteY10424" fmla="*/ 155337 h 687856"/>
              <a:gd name="connsiteX10425" fmla="*/ 932556 w 4103409"/>
              <a:gd name="connsiteY10425" fmla="*/ 155372 h 687856"/>
              <a:gd name="connsiteX10426" fmla="*/ 932597 w 4103409"/>
              <a:gd name="connsiteY10426" fmla="*/ 155086 h 687856"/>
              <a:gd name="connsiteX10427" fmla="*/ 932556 w 4103409"/>
              <a:gd name="connsiteY10427" fmla="*/ 155121 h 687856"/>
              <a:gd name="connsiteX10428" fmla="*/ 932598 w 4103409"/>
              <a:gd name="connsiteY10428" fmla="*/ 154833 h 687856"/>
              <a:gd name="connsiteX10429" fmla="*/ 932555 w 4103409"/>
              <a:gd name="connsiteY10429" fmla="*/ 154869 h 687856"/>
              <a:gd name="connsiteX10430" fmla="*/ 947166 w 4103409"/>
              <a:gd name="connsiteY10430" fmla="*/ 53015 h 687856"/>
              <a:gd name="connsiteX10431" fmla="*/ 1198045 w 4103409"/>
              <a:gd name="connsiteY10431" fmla="*/ 29221 h 687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  <a:cxn ang="0">
                <a:pos x="connsiteX4752" y="connsiteY4752"/>
              </a:cxn>
              <a:cxn ang="0">
                <a:pos x="connsiteX4753" y="connsiteY4753"/>
              </a:cxn>
              <a:cxn ang="0">
                <a:pos x="connsiteX4754" y="connsiteY4754"/>
              </a:cxn>
              <a:cxn ang="0">
                <a:pos x="connsiteX4755" y="connsiteY4755"/>
              </a:cxn>
              <a:cxn ang="0">
                <a:pos x="connsiteX4756" y="connsiteY4756"/>
              </a:cxn>
              <a:cxn ang="0">
                <a:pos x="connsiteX4757" y="connsiteY4757"/>
              </a:cxn>
              <a:cxn ang="0">
                <a:pos x="connsiteX4758" y="connsiteY4758"/>
              </a:cxn>
              <a:cxn ang="0">
                <a:pos x="connsiteX4759" y="connsiteY4759"/>
              </a:cxn>
              <a:cxn ang="0">
                <a:pos x="connsiteX4760" y="connsiteY4760"/>
              </a:cxn>
              <a:cxn ang="0">
                <a:pos x="connsiteX4761" y="connsiteY4761"/>
              </a:cxn>
              <a:cxn ang="0">
                <a:pos x="connsiteX4762" y="connsiteY4762"/>
              </a:cxn>
              <a:cxn ang="0">
                <a:pos x="connsiteX4763" y="connsiteY4763"/>
              </a:cxn>
              <a:cxn ang="0">
                <a:pos x="connsiteX4764" y="connsiteY4764"/>
              </a:cxn>
              <a:cxn ang="0">
                <a:pos x="connsiteX4765" y="connsiteY4765"/>
              </a:cxn>
              <a:cxn ang="0">
                <a:pos x="connsiteX4766" y="connsiteY4766"/>
              </a:cxn>
              <a:cxn ang="0">
                <a:pos x="connsiteX4767" y="connsiteY4767"/>
              </a:cxn>
              <a:cxn ang="0">
                <a:pos x="connsiteX4768" y="connsiteY4768"/>
              </a:cxn>
              <a:cxn ang="0">
                <a:pos x="connsiteX4769" y="connsiteY4769"/>
              </a:cxn>
              <a:cxn ang="0">
                <a:pos x="connsiteX4770" y="connsiteY4770"/>
              </a:cxn>
              <a:cxn ang="0">
                <a:pos x="connsiteX4771" y="connsiteY4771"/>
              </a:cxn>
              <a:cxn ang="0">
                <a:pos x="connsiteX4772" y="connsiteY4772"/>
              </a:cxn>
              <a:cxn ang="0">
                <a:pos x="connsiteX4773" y="connsiteY4773"/>
              </a:cxn>
              <a:cxn ang="0">
                <a:pos x="connsiteX4774" y="connsiteY4774"/>
              </a:cxn>
              <a:cxn ang="0">
                <a:pos x="connsiteX4775" y="connsiteY4775"/>
              </a:cxn>
              <a:cxn ang="0">
                <a:pos x="connsiteX4776" y="connsiteY4776"/>
              </a:cxn>
              <a:cxn ang="0">
                <a:pos x="connsiteX4777" y="connsiteY4777"/>
              </a:cxn>
              <a:cxn ang="0">
                <a:pos x="connsiteX4778" y="connsiteY4778"/>
              </a:cxn>
              <a:cxn ang="0">
                <a:pos x="connsiteX4779" y="connsiteY4779"/>
              </a:cxn>
              <a:cxn ang="0">
                <a:pos x="connsiteX4780" y="connsiteY4780"/>
              </a:cxn>
              <a:cxn ang="0">
                <a:pos x="connsiteX4781" y="connsiteY4781"/>
              </a:cxn>
              <a:cxn ang="0">
                <a:pos x="connsiteX4782" y="connsiteY4782"/>
              </a:cxn>
              <a:cxn ang="0">
                <a:pos x="connsiteX4783" y="connsiteY4783"/>
              </a:cxn>
              <a:cxn ang="0">
                <a:pos x="connsiteX4784" y="connsiteY4784"/>
              </a:cxn>
              <a:cxn ang="0">
                <a:pos x="connsiteX4785" y="connsiteY4785"/>
              </a:cxn>
              <a:cxn ang="0">
                <a:pos x="connsiteX4786" y="connsiteY4786"/>
              </a:cxn>
              <a:cxn ang="0">
                <a:pos x="connsiteX4787" y="connsiteY4787"/>
              </a:cxn>
              <a:cxn ang="0">
                <a:pos x="connsiteX4788" y="connsiteY4788"/>
              </a:cxn>
              <a:cxn ang="0">
                <a:pos x="connsiteX4789" y="connsiteY4789"/>
              </a:cxn>
              <a:cxn ang="0">
                <a:pos x="connsiteX4790" y="connsiteY4790"/>
              </a:cxn>
              <a:cxn ang="0">
                <a:pos x="connsiteX4791" y="connsiteY4791"/>
              </a:cxn>
              <a:cxn ang="0">
                <a:pos x="connsiteX4792" y="connsiteY4792"/>
              </a:cxn>
              <a:cxn ang="0">
                <a:pos x="connsiteX4793" y="connsiteY4793"/>
              </a:cxn>
              <a:cxn ang="0">
                <a:pos x="connsiteX4794" y="connsiteY4794"/>
              </a:cxn>
              <a:cxn ang="0">
                <a:pos x="connsiteX4795" y="connsiteY4795"/>
              </a:cxn>
              <a:cxn ang="0">
                <a:pos x="connsiteX4796" y="connsiteY4796"/>
              </a:cxn>
              <a:cxn ang="0">
                <a:pos x="connsiteX4797" y="connsiteY4797"/>
              </a:cxn>
              <a:cxn ang="0">
                <a:pos x="connsiteX4798" y="connsiteY4798"/>
              </a:cxn>
              <a:cxn ang="0">
                <a:pos x="connsiteX4799" y="connsiteY4799"/>
              </a:cxn>
              <a:cxn ang="0">
                <a:pos x="connsiteX4800" y="connsiteY4800"/>
              </a:cxn>
              <a:cxn ang="0">
                <a:pos x="connsiteX4801" y="connsiteY4801"/>
              </a:cxn>
              <a:cxn ang="0">
                <a:pos x="connsiteX4802" y="connsiteY4802"/>
              </a:cxn>
              <a:cxn ang="0">
                <a:pos x="connsiteX4803" y="connsiteY4803"/>
              </a:cxn>
              <a:cxn ang="0">
                <a:pos x="connsiteX4804" y="connsiteY4804"/>
              </a:cxn>
              <a:cxn ang="0">
                <a:pos x="connsiteX4805" y="connsiteY4805"/>
              </a:cxn>
              <a:cxn ang="0">
                <a:pos x="connsiteX4806" y="connsiteY4806"/>
              </a:cxn>
              <a:cxn ang="0">
                <a:pos x="connsiteX4807" y="connsiteY4807"/>
              </a:cxn>
              <a:cxn ang="0">
                <a:pos x="connsiteX4808" y="connsiteY4808"/>
              </a:cxn>
              <a:cxn ang="0">
                <a:pos x="connsiteX4809" y="connsiteY4809"/>
              </a:cxn>
              <a:cxn ang="0">
                <a:pos x="connsiteX4810" y="connsiteY4810"/>
              </a:cxn>
              <a:cxn ang="0">
                <a:pos x="connsiteX4811" y="connsiteY4811"/>
              </a:cxn>
              <a:cxn ang="0">
                <a:pos x="connsiteX4812" y="connsiteY4812"/>
              </a:cxn>
              <a:cxn ang="0">
                <a:pos x="connsiteX4813" y="connsiteY4813"/>
              </a:cxn>
              <a:cxn ang="0">
                <a:pos x="connsiteX4814" y="connsiteY4814"/>
              </a:cxn>
              <a:cxn ang="0">
                <a:pos x="connsiteX4815" y="connsiteY4815"/>
              </a:cxn>
              <a:cxn ang="0">
                <a:pos x="connsiteX4816" y="connsiteY4816"/>
              </a:cxn>
              <a:cxn ang="0">
                <a:pos x="connsiteX4817" y="connsiteY4817"/>
              </a:cxn>
              <a:cxn ang="0">
                <a:pos x="connsiteX4818" y="connsiteY4818"/>
              </a:cxn>
              <a:cxn ang="0">
                <a:pos x="connsiteX4819" y="connsiteY4819"/>
              </a:cxn>
              <a:cxn ang="0">
                <a:pos x="connsiteX4820" y="connsiteY4820"/>
              </a:cxn>
              <a:cxn ang="0">
                <a:pos x="connsiteX4821" y="connsiteY4821"/>
              </a:cxn>
              <a:cxn ang="0">
                <a:pos x="connsiteX4822" y="connsiteY4822"/>
              </a:cxn>
              <a:cxn ang="0">
                <a:pos x="connsiteX4823" y="connsiteY4823"/>
              </a:cxn>
              <a:cxn ang="0">
                <a:pos x="connsiteX4824" y="connsiteY4824"/>
              </a:cxn>
              <a:cxn ang="0">
                <a:pos x="connsiteX4825" y="connsiteY4825"/>
              </a:cxn>
              <a:cxn ang="0">
                <a:pos x="connsiteX4826" y="connsiteY4826"/>
              </a:cxn>
              <a:cxn ang="0">
                <a:pos x="connsiteX4827" y="connsiteY4827"/>
              </a:cxn>
              <a:cxn ang="0">
                <a:pos x="connsiteX4828" y="connsiteY4828"/>
              </a:cxn>
              <a:cxn ang="0">
                <a:pos x="connsiteX4829" y="connsiteY4829"/>
              </a:cxn>
              <a:cxn ang="0">
                <a:pos x="connsiteX4830" y="connsiteY4830"/>
              </a:cxn>
              <a:cxn ang="0">
                <a:pos x="connsiteX4831" y="connsiteY4831"/>
              </a:cxn>
              <a:cxn ang="0">
                <a:pos x="connsiteX4832" y="connsiteY4832"/>
              </a:cxn>
              <a:cxn ang="0">
                <a:pos x="connsiteX4833" y="connsiteY4833"/>
              </a:cxn>
              <a:cxn ang="0">
                <a:pos x="connsiteX4834" y="connsiteY4834"/>
              </a:cxn>
              <a:cxn ang="0">
                <a:pos x="connsiteX4835" y="connsiteY4835"/>
              </a:cxn>
              <a:cxn ang="0">
                <a:pos x="connsiteX4836" y="connsiteY4836"/>
              </a:cxn>
              <a:cxn ang="0">
                <a:pos x="connsiteX4837" y="connsiteY4837"/>
              </a:cxn>
              <a:cxn ang="0">
                <a:pos x="connsiteX4838" y="connsiteY4838"/>
              </a:cxn>
              <a:cxn ang="0">
                <a:pos x="connsiteX4839" y="connsiteY4839"/>
              </a:cxn>
              <a:cxn ang="0">
                <a:pos x="connsiteX4840" y="connsiteY4840"/>
              </a:cxn>
              <a:cxn ang="0">
                <a:pos x="connsiteX4841" y="connsiteY4841"/>
              </a:cxn>
              <a:cxn ang="0">
                <a:pos x="connsiteX4842" y="connsiteY4842"/>
              </a:cxn>
              <a:cxn ang="0">
                <a:pos x="connsiteX4843" y="connsiteY4843"/>
              </a:cxn>
              <a:cxn ang="0">
                <a:pos x="connsiteX4844" y="connsiteY4844"/>
              </a:cxn>
              <a:cxn ang="0">
                <a:pos x="connsiteX4845" y="connsiteY4845"/>
              </a:cxn>
              <a:cxn ang="0">
                <a:pos x="connsiteX4846" y="connsiteY4846"/>
              </a:cxn>
              <a:cxn ang="0">
                <a:pos x="connsiteX4847" y="connsiteY4847"/>
              </a:cxn>
              <a:cxn ang="0">
                <a:pos x="connsiteX4848" y="connsiteY4848"/>
              </a:cxn>
              <a:cxn ang="0">
                <a:pos x="connsiteX4849" y="connsiteY4849"/>
              </a:cxn>
              <a:cxn ang="0">
                <a:pos x="connsiteX4850" y="connsiteY4850"/>
              </a:cxn>
              <a:cxn ang="0">
                <a:pos x="connsiteX4851" y="connsiteY4851"/>
              </a:cxn>
              <a:cxn ang="0">
                <a:pos x="connsiteX4852" y="connsiteY4852"/>
              </a:cxn>
              <a:cxn ang="0">
                <a:pos x="connsiteX4853" y="connsiteY4853"/>
              </a:cxn>
              <a:cxn ang="0">
                <a:pos x="connsiteX4854" y="connsiteY4854"/>
              </a:cxn>
              <a:cxn ang="0">
                <a:pos x="connsiteX4855" y="connsiteY4855"/>
              </a:cxn>
              <a:cxn ang="0">
                <a:pos x="connsiteX4856" y="connsiteY4856"/>
              </a:cxn>
              <a:cxn ang="0">
                <a:pos x="connsiteX4857" y="connsiteY4857"/>
              </a:cxn>
              <a:cxn ang="0">
                <a:pos x="connsiteX4858" y="connsiteY4858"/>
              </a:cxn>
              <a:cxn ang="0">
                <a:pos x="connsiteX4859" y="connsiteY4859"/>
              </a:cxn>
              <a:cxn ang="0">
                <a:pos x="connsiteX4860" y="connsiteY4860"/>
              </a:cxn>
              <a:cxn ang="0">
                <a:pos x="connsiteX4861" y="connsiteY4861"/>
              </a:cxn>
              <a:cxn ang="0">
                <a:pos x="connsiteX4862" y="connsiteY4862"/>
              </a:cxn>
              <a:cxn ang="0">
                <a:pos x="connsiteX4863" y="connsiteY4863"/>
              </a:cxn>
              <a:cxn ang="0">
                <a:pos x="connsiteX4864" y="connsiteY4864"/>
              </a:cxn>
              <a:cxn ang="0">
                <a:pos x="connsiteX4865" y="connsiteY4865"/>
              </a:cxn>
              <a:cxn ang="0">
                <a:pos x="connsiteX4866" y="connsiteY4866"/>
              </a:cxn>
              <a:cxn ang="0">
                <a:pos x="connsiteX4867" y="connsiteY4867"/>
              </a:cxn>
              <a:cxn ang="0">
                <a:pos x="connsiteX4868" y="connsiteY4868"/>
              </a:cxn>
              <a:cxn ang="0">
                <a:pos x="connsiteX4869" y="connsiteY4869"/>
              </a:cxn>
              <a:cxn ang="0">
                <a:pos x="connsiteX4870" y="connsiteY4870"/>
              </a:cxn>
              <a:cxn ang="0">
                <a:pos x="connsiteX4871" y="connsiteY4871"/>
              </a:cxn>
              <a:cxn ang="0">
                <a:pos x="connsiteX4872" y="connsiteY4872"/>
              </a:cxn>
              <a:cxn ang="0">
                <a:pos x="connsiteX4873" y="connsiteY4873"/>
              </a:cxn>
              <a:cxn ang="0">
                <a:pos x="connsiteX4874" y="connsiteY4874"/>
              </a:cxn>
              <a:cxn ang="0">
                <a:pos x="connsiteX4875" y="connsiteY4875"/>
              </a:cxn>
              <a:cxn ang="0">
                <a:pos x="connsiteX4876" y="connsiteY4876"/>
              </a:cxn>
              <a:cxn ang="0">
                <a:pos x="connsiteX4877" y="connsiteY4877"/>
              </a:cxn>
              <a:cxn ang="0">
                <a:pos x="connsiteX4878" y="connsiteY4878"/>
              </a:cxn>
              <a:cxn ang="0">
                <a:pos x="connsiteX4879" y="connsiteY4879"/>
              </a:cxn>
              <a:cxn ang="0">
                <a:pos x="connsiteX4880" y="connsiteY4880"/>
              </a:cxn>
              <a:cxn ang="0">
                <a:pos x="connsiteX4881" y="connsiteY4881"/>
              </a:cxn>
              <a:cxn ang="0">
                <a:pos x="connsiteX4882" y="connsiteY4882"/>
              </a:cxn>
              <a:cxn ang="0">
                <a:pos x="connsiteX4883" y="connsiteY4883"/>
              </a:cxn>
              <a:cxn ang="0">
                <a:pos x="connsiteX4884" y="connsiteY4884"/>
              </a:cxn>
              <a:cxn ang="0">
                <a:pos x="connsiteX4885" y="connsiteY4885"/>
              </a:cxn>
              <a:cxn ang="0">
                <a:pos x="connsiteX4886" y="connsiteY4886"/>
              </a:cxn>
              <a:cxn ang="0">
                <a:pos x="connsiteX4887" y="connsiteY4887"/>
              </a:cxn>
              <a:cxn ang="0">
                <a:pos x="connsiteX4888" y="connsiteY4888"/>
              </a:cxn>
              <a:cxn ang="0">
                <a:pos x="connsiteX4889" y="connsiteY4889"/>
              </a:cxn>
              <a:cxn ang="0">
                <a:pos x="connsiteX4890" y="connsiteY4890"/>
              </a:cxn>
              <a:cxn ang="0">
                <a:pos x="connsiteX4891" y="connsiteY4891"/>
              </a:cxn>
              <a:cxn ang="0">
                <a:pos x="connsiteX4892" y="connsiteY4892"/>
              </a:cxn>
              <a:cxn ang="0">
                <a:pos x="connsiteX4893" y="connsiteY4893"/>
              </a:cxn>
              <a:cxn ang="0">
                <a:pos x="connsiteX4894" y="connsiteY4894"/>
              </a:cxn>
              <a:cxn ang="0">
                <a:pos x="connsiteX4895" y="connsiteY4895"/>
              </a:cxn>
              <a:cxn ang="0">
                <a:pos x="connsiteX4896" y="connsiteY4896"/>
              </a:cxn>
              <a:cxn ang="0">
                <a:pos x="connsiteX4897" y="connsiteY4897"/>
              </a:cxn>
              <a:cxn ang="0">
                <a:pos x="connsiteX4898" y="connsiteY4898"/>
              </a:cxn>
              <a:cxn ang="0">
                <a:pos x="connsiteX4899" y="connsiteY4899"/>
              </a:cxn>
              <a:cxn ang="0">
                <a:pos x="connsiteX4900" y="connsiteY4900"/>
              </a:cxn>
              <a:cxn ang="0">
                <a:pos x="connsiteX4901" y="connsiteY4901"/>
              </a:cxn>
              <a:cxn ang="0">
                <a:pos x="connsiteX4902" y="connsiteY4902"/>
              </a:cxn>
              <a:cxn ang="0">
                <a:pos x="connsiteX4903" y="connsiteY4903"/>
              </a:cxn>
              <a:cxn ang="0">
                <a:pos x="connsiteX4904" y="connsiteY4904"/>
              </a:cxn>
              <a:cxn ang="0">
                <a:pos x="connsiteX4905" y="connsiteY4905"/>
              </a:cxn>
              <a:cxn ang="0">
                <a:pos x="connsiteX4906" y="connsiteY4906"/>
              </a:cxn>
              <a:cxn ang="0">
                <a:pos x="connsiteX4907" y="connsiteY4907"/>
              </a:cxn>
              <a:cxn ang="0">
                <a:pos x="connsiteX4908" y="connsiteY4908"/>
              </a:cxn>
              <a:cxn ang="0">
                <a:pos x="connsiteX4909" y="connsiteY4909"/>
              </a:cxn>
              <a:cxn ang="0">
                <a:pos x="connsiteX4910" y="connsiteY4910"/>
              </a:cxn>
              <a:cxn ang="0">
                <a:pos x="connsiteX4911" y="connsiteY4911"/>
              </a:cxn>
              <a:cxn ang="0">
                <a:pos x="connsiteX4912" y="connsiteY4912"/>
              </a:cxn>
              <a:cxn ang="0">
                <a:pos x="connsiteX4913" y="connsiteY4913"/>
              </a:cxn>
              <a:cxn ang="0">
                <a:pos x="connsiteX4914" y="connsiteY4914"/>
              </a:cxn>
              <a:cxn ang="0">
                <a:pos x="connsiteX4915" y="connsiteY4915"/>
              </a:cxn>
              <a:cxn ang="0">
                <a:pos x="connsiteX4916" y="connsiteY4916"/>
              </a:cxn>
              <a:cxn ang="0">
                <a:pos x="connsiteX4917" y="connsiteY4917"/>
              </a:cxn>
              <a:cxn ang="0">
                <a:pos x="connsiteX4918" y="connsiteY4918"/>
              </a:cxn>
              <a:cxn ang="0">
                <a:pos x="connsiteX4919" y="connsiteY4919"/>
              </a:cxn>
              <a:cxn ang="0">
                <a:pos x="connsiteX4920" y="connsiteY4920"/>
              </a:cxn>
              <a:cxn ang="0">
                <a:pos x="connsiteX4921" y="connsiteY4921"/>
              </a:cxn>
              <a:cxn ang="0">
                <a:pos x="connsiteX4922" y="connsiteY4922"/>
              </a:cxn>
              <a:cxn ang="0">
                <a:pos x="connsiteX4923" y="connsiteY4923"/>
              </a:cxn>
              <a:cxn ang="0">
                <a:pos x="connsiteX4924" y="connsiteY4924"/>
              </a:cxn>
              <a:cxn ang="0">
                <a:pos x="connsiteX4925" y="connsiteY4925"/>
              </a:cxn>
              <a:cxn ang="0">
                <a:pos x="connsiteX4926" y="connsiteY4926"/>
              </a:cxn>
              <a:cxn ang="0">
                <a:pos x="connsiteX4927" y="connsiteY4927"/>
              </a:cxn>
              <a:cxn ang="0">
                <a:pos x="connsiteX4928" y="connsiteY4928"/>
              </a:cxn>
              <a:cxn ang="0">
                <a:pos x="connsiteX4929" y="connsiteY4929"/>
              </a:cxn>
              <a:cxn ang="0">
                <a:pos x="connsiteX4930" y="connsiteY4930"/>
              </a:cxn>
              <a:cxn ang="0">
                <a:pos x="connsiteX4931" y="connsiteY4931"/>
              </a:cxn>
              <a:cxn ang="0">
                <a:pos x="connsiteX4932" y="connsiteY4932"/>
              </a:cxn>
              <a:cxn ang="0">
                <a:pos x="connsiteX4933" y="connsiteY4933"/>
              </a:cxn>
              <a:cxn ang="0">
                <a:pos x="connsiteX4934" y="connsiteY4934"/>
              </a:cxn>
              <a:cxn ang="0">
                <a:pos x="connsiteX4935" y="connsiteY4935"/>
              </a:cxn>
              <a:cxn ang="0">
                <a:pos x="connsiteX4936" y="connsiteY4936"/>
              </a:cxn>
              <a:cxn ang="0">
                <a:pos x="connsiteX4937" y="connsiteY4937"/>
              </a:cxn>
              <a:cxn ang="0">
                <a:pos x="connsiteX4938" y="connsiteY4938"/>
              </a:cxn>
              <a:cxn ang="0">
                <a:pos x="connsiteX4939" y="connsiteY4939"/>
              </a:cxn>
              <a:cxn ang="0">
                <a:pos x="connsiteX4940" y="connsiteY4940"/>
              </a:cxn>
              <a:cxn ang="0">
                <a:pos x="connsiteX4941" y="connsiteY4941"/>
              </a:cxn>
              <a:cxn ang="0">
                <a:pos x="connsiteX4942" y="connsiteY4942"/>
              </a:cxn>
              <a:cxn ang="0">
                <a:pos x="connsiteX4943" y="connsiteY4943"/>
              </a:cxn>
              <a:cxn ang="0">
                <a:pos x="connsiteX4944" y="connsiteY4944"/>
              </a:cxn>
              <a:cxn ang="0">
                <a:pos x="connsiteX4945" y="connsiteY4945"/>
              </a:cxn>
              <a:cxn ang="0">
                <a:pos x="connsiteX4946" y="connsiteY4946"/>
              </a:cxn>
              <a:cxn ang="0">
                <a:pos x="connsiteX4947" y="connsiteY4947"/>
              </a:cxn>
              <a:cxn ang="0">
                <a:pos x="connsiteX4948" y="connsiteY4948"/>
              </a:cxn>
              <a:cxn ang="0">
                <a:pos x="connsiteX4949" y="connsiteY4949"/>
              </a:cxn>
              <a:cxn ang="0">
                <a:pos x="connsiteX4950" y="connsiteY4950"/>
              </a:cxn>
              <a:cxn ang="0">
                <a:pos x="connsiteX4951" y="connsiteY4951"/>
              </a:cxn>
              <a:cxn ang="0">
                <a:pos x="connsiteX4952" y="connsiteY4952"/>
              </a:cxn>
              <a:cxn ang="0">
                <a:pos x="connsiteX4953" y="connsiteY4953"/>
              </a:cxn>
              <a:cxn ang="0">
                <a:pos x="connsiteX4954" y="connsiteY4954"/>
              </a:cxn>
              <a:cxn ang="0">
                <a:pos x="connsiteX4955" y="connsiteY4955"/>
              </a:cxn>
              <a:cxn ang="0">
                <a:pos x="connsiteX4956" y="connsiteY4956"/>
              </a:cxn>
              <a:cxn ang="0">
                <a:pos x="connsiteX4957" y="connsiteY4957"/>
              </a:cxn>
              <a:cxn ang="0">
                <a:pos x="connsiteX4958" y="connsiteY4958"/>
              </a:cxn>
              <a:cxn ang="0">
                <a:pos x="connsiteX4959" y="connsiteY4959"/>
              </a:cxn>
              <a:cxn ang="0">
                <a:pos x="connsiteX4960" y="connsiteY4960"/>
              </a:cxn>
              <a:cxn ang="0">
                <a:pos x="connsiteX4961" y="connsiteY4961"/>
              </a:cxn>
              <a:cxn ang="0">
                <a:pos x="connsiteX4962" y="connsiteY4962"/>
              </a:cxn>
              <a:cxn ang="0">
                <a:pos x="connsiteX4963" y="connsiteY4963"/>
              </a:cxn>
              <a:cxn ang="0">
                <a:pos x="connsiteX4964" y="connsiteY4964"/>
              </a:cxn>
              <a:cxn ang="0">
                <a:pos x="connsiteX4965" y="connsiteY4965"/>
              </a:cxn>
              <a:cxn ang="0">
                <a:pos x="connsiteX4966" y="connsiteY4966"/>
              </a:cxn>
              <a:cxn ang="0">
                <a:pos x="connsiteX4967" y="connsiteY4967"/>
              </a:cxn>
              <a:cxn ang="0">
                <a:pos x="connsiteX4968" y="connsiteY4968"/>
              </a:cxn>
              <a:cxn ang="0">
                <a:pos x="connsiteX4969" y="connsiteY4969"/>
              </a:cxn>
              <a:cxn ang="0">
                <a:pos x="connsiteX4970" y="connsiteY4970"/>
              </a:cxn>
              <a:cxn ang="0">
                <a:pos x="connsiteX4971" y="connsiteY4971"/>
              </a:cxn>
              <a:cxn ang="0">
                <a:pos x="connsiteX4972" y="connsiteY4972"/>
              </a:cxn>
              <a:cxn ang="0">
                <a:pos x="connsiteX4973" y="connsiteY4973"/>
              </a:cxn>
              <a:cxn ang="0">
                <a:pos x="connsiteX4974" y="connsiteY4974"/>
              </a:cxn>
              <a:cxn ang="0">
                <a:pos x="connsiteX4975" y="connsiteY4975"/>
              </a:cxn>
              <a:cxn ang="0">
                <a:pos x="connsiteX4976" y="connsiteY4976"/>
              </a:cxn>
              <a:cxn ang="0">
                <a:pos x="connsiteX4977" y="connsiteY4977"/>
              </a:cxn>
              <a:cxn ang="0">
                <a:pos x="connsiteX4978" y="connsiteY4978"/>
              </a:cxn>
              <a:cxn ang="0">
                <a:pos x="connsiteX4979" y="connsiteY4979"/>
              </a:cxn>
              <a:cxn ang="0">
                <a:pos x="connsiteX4980" y="connsiteY4980"/>
              </a:cxn>
              <a:cxn ang="0">
                <a:pos x="connsiteX4981" y="connsiteY4981"/>
              </a:cxn>
              <a:cxn ang="0">
                <a:pos x="connsiteX4982" y="connsiteY4982"/>
              </a:cxn>
              <a:cxn ang="0">
                <a:pos x="connsiteX4983" y="connsiteY4983"/>
              </a:cxn>
              <a:cxn ang="0">
                <a:pos x="connsiteX4984" y="connsiteY4984"/>
              </a:cxn>
              <a:cxn ang="0">
                <a:pos x="connsiteX4985" y="connsiteY4985"/>
              </a:cxn>
              <a:cxn ang="0">
                <a:pos x="connsiteX4986" y="connsiteY4986"/>
              </a:cxn>
              <a:cxn ang="0">
                <a:pos x="connsiteX4987" y="connsiteY4987"/>
              </a:cxn>
              <a:cxn ang="0">
                <a:pos x="connsiteX4988" y="connsiteY4988"/>
              </a:cxn>
              <a:cxn ang="0">
                <a:pos x="connsiteX4989" y="connsiteY4989"/>
              </a:cxn>
              <a:cxn ang="0">
                <a:pos x="connsiteX4990" y="connsiteY4990"/>
              </a:cxn>
              <a:cxn ang="0">
                <a:pos x="connsiteX4991" y="connsiteY4991"/>
              </a:cxn>
              <a:cxn ang="0">
                <a:pos x="connsiteX4992" y="connsiteY4992"/>
              </a:cxn>
              <a:cxn ang="0">
                <a:pos x="connsiteX4993" y="connsiteY4993"/>
              </a:cxn>
              <a:cxn ang="0">
                <a:pos x="connsiteX4994" y="connsiteY4994"/>
              </a:cxn>
              <a:cxn ang="0">
                <a:pos x="connsiteX4995" y="connsiteY4995"/>
              </a:cxn>
              <a:cxn ang="0">
                <a:pos x="connsiteX4996" y="connsiteY4996"/>
              </a:cxn>
              <a:cxn ang="0">
                <a:pos x="connsiteX4997" y="connsiteY4997"/>
              </a:cxn>
              <a:cxn ang="0">
                <a:pos x="connsiteX4998" y="connsiteY4998"/>
              </a:cxn>
              <a:cxn ang="0">
                <a:pos x="connsiteX4999" y="connsiteY4999"/>
              </a:cxn>
              <a:cxn ang="0">
                <a:pos x="connsiteX5000" y="connsiteY5000"/>
              </a:cxn>
              <a:cxn ang="0">
                <a:pos x="connsiteX5001" y="connsiteY5001"/>
              </a:cxn>
              <a:cxn ang="0">
                <a:pos x="connsiteX5002" y="connsiteY5002"/>
              </a:cxn>
              <a:cxn ang="0">
                <a:pos x="connsiteX5003" y="connsiteY5003"/>
              </a:cxn>
              <a:cxn ang="0">
                <a:pos x="connsiteX5004" y="connsiteY5004"/>
              </a:cxn>
              <a:cxn ang="0">
                <a:pos x="connsiteX5005" y="connsiteY5005"/>
              </a:cxn>
              <a:cxn ang="0">
                <a:pos x="connsiteX5006" y="connsiteY5006"/>
              </a:cxn>
              <a:cxn ang="0">
                <a:pos x="connsiteX5007" y="connsiteY5007"/>
              </a:cxn>
              <a:cxn ang="0">
                <a:pos x="connsiteX5008" y="connsiteY5008"/>
              </a:cxn>
              <a:cxn ang="0">
                <a:pos x="connsiteX5009" y="connsiteY5009"/>
              </a:cxn>
              <a:cxn ang="0">
                <a:pos x="connsiteX5010" y="connsiteY5010"/>
              </a:cxn>
              <a:cxn ang="0">
                <a:pos x="connsiteX5011" y="connsiteY5011"/>
              </a:cxn>
              <a:cxn ang="0">
                <a:pos x="connsiteX5012" y="connsiteY5012"/>
              </a:cxn>
              <a:cxn ang="0">
                <a:pos x="connsiteX5013" y="connsiteY5013"/>
              </a:cxn>
              <a:cxn ang="0">
                <a:pos x="connsiteX5014" y="connsiteY5014"/>
              </a:cxn>
              <a:cxn ang="0">
                <a:pos x="connsiteX5015" y="connsiteY5015"/>
              </a:cxn>
              <a:cxn ang="0">
                <a:pos x="connsiteX5016" y="connsiteY5016"/>
              </a:cxn>
              <a:cxn ang="0">
                <a:pos x="connsiteX5017" y="connsiteY5017"/>
              </a:cxn>
              <a:cxn ang="0">
                <a:pos x="connsiteX5018" y="connsiteY5018"/>
              </a:cxn>
              <a:cxn ang="0">
                <a:pos x="connsiteX5019" y="connsiteY5019"/>
              </a:cxn>
              <a:cxn ang="0">
                <a:pos x="connsiteX5020" y="connsiteY5020"/>
              </a:cxn>
              <a:cxn ang="0">
                <a:pos x="connsiteX5021" y="connsiteY5021"/>
              </a:cxn>
              <a:cxn ang="0">
                <a:pos x="connsiteX5022" y="connsiteY5022"/>
              </a:cxn>
              <a:cxn ang="0">
                <a:pos x="connsiteX5023" y="connsiteY5023"/>
              </a:cxn>
              <a:cxn ang="0">
                <a:pos x="connsiteX5024" y="connsiteY5024"/>
              </a:cxn>
              <a:cxn ang="0">
                <a:pos x="connsiteX5025" y="connsiteY5025"/>
              </a:cxn>
              <a:cxn ang="0">
                <a:pos x="connsiteX5026" y="connsiteY5026"/>
              </a:cxn>
              <a:cxn ang="0">
                <a:pos x="connsiteX5027" y="connsiteY5027"/>
              </a:cxn>
              <a:cxn ang="0">
                <a:pos x="connsiteX5028" y="connsiteY5028"/>
              </a:cxn>
              <a:cxn ang="0">
                <a:pos x="connsiteX5029" y="connsiteY5029"/>
              </a:cxn>
              <a:cxn ang="0">
                <a:pos x="connsiteX5030" y="connsiteY5030"/>
              </a:cxn>
              <a:cxn ang="0">
                <a:pos x="connsiteX5031" y="connsiteY5031"/>
              </a:cxn>
              <a:cxn ang="0">
                <a:pos x="connsiteX5032" y="connsiteY5032"/>
              </a:cxn>
              <a:cxn ang="0">
                <a:pos x="connsiteX5033" y="connsiteY5033"/>
              </a:cxn>
              <a:cxn ang="0">
                <a:pos x="connsiteX5034" y="connsiteY5034"/>
              </a:cxn>
              <a:cxn ang="0">
                <a:pos x="connsiteX5035" y="connsiteY5035"/>
              </a:cxn>
              <a:cxn ang="0">
                <a:pos x="connsiteX5036" y="connsiteY5036"/>
              </a:cxn>
              <a:cxn ang="0">
                <a:pos x="connsiteX5037" y="connsiteY5037"/>
              </a:cxn>
              <a:cxn ang="0">
                <a:pos x="connsiteX5038" y="connsiteY5038"/>
              </a:cxn>
              <a:cxn ang="0">
                <a:pos x="connsiteX5039" y="connsiteY5039"/>
              </a:cxn>
              <a:cxn ang="0">
                <a:pos x="connsiteX5040" y="connsiteY5040"/>
              </a:cxn>
              <a:cxn ang="0">
                <a:pos x="connsiteX5041" y="connsiteY5041"/>
              </a:cxn>
              <a:cxn ang="0">
                <a:pos x="connsiteX5042" y="connsiteY5042"/>
              </a:cxn>
              <a:cxn ang="0">
                <a:pos x="connsiteX5043" y="connsiteY5043"/>
              </a:cxn>
              <a:cxn ang="0">
                <a:pos x="connsiteX5044" y="connsiteY5044"/>
              </a:cxn>
              <a:cxn ang="0">
                <a:pos x="connsiteX5045" y="connsiteY5045"/>
              </a:cxn>
              <a:cxn ang="0">
                <a:pos x="connsiteX5046" y="connsiteY5046"/>
              </a:cxn>
              <a:cxn ang="0">
                <a:pos x="connsiteX5047" y="connsiteY5047"/>
              </a:cxn>
              <a:cxn ang="0">
                <a:pos x="connsiteX5048" y="connsiteY5048"/>
              </a:cxn>
              <a:cxn ang="0">
                <a:pos x="connsiteX5049" y="connsiteY5049"/>
              </a:cxn>
              <a:cxn ang="0">
                <a:pos x="connsiteX5050" y="connsiteY5050"/>
              </a:cxn>
              <a:cxn ang="0">
                <a:pos x="connsiteX5051" y="connsiteY5051"/>
              </a:cxn>
              <a:cxn ang="0">
                <a:pos x="connsiteX5052" y="connsiteY5052"/>
              </a:cxn>
              <a:cxn ang="0">
                <a:pos x="connsiteX5053" y="connsiteY5053"/>
              </a:cxn>
              <a:cxn ang="0">
                <a:pos x="connsiteX5054" y="connsiteY5054"/>
              </a:cxn>
              <a:cxn ang="0">
                <a:pos x="connsiteX5055" y="connsiteY5055"/>
              </a:cxn>
              <a:cxn ang="0">
                <a:pos x="connsiteX5056" y="connsiteY5056"/>
              </a:cxn>
              <a:cxn ang="0">
                <a:pos x="connsiteX5057" y="connsiteY5057"/>
              </a:cxn>
              <a:cxn ang="0">
                <a:pos x="connsiteX5058" y="connsiteY5058"/>
              </a:cxn>
              <a:cxn ang="0">
                <a:pos x="connsiteX5059" y="connsiteY5059"/>
              </a:cxn>
              <a:cxn ang="0">
                <a:pos x="connsiteX5060" y="connsiteY5060"/>
              </a:cxn>
              <a:cxn ang="0">
                <a:pos x="connsiteX5061" y="connsiteY5061"/>
              </a:cxn>
              <a:cxn ang="0">
                <a:pos x="connsiteX5062" y="connsiteY5062"/>
              </a:cxn>
              <a:cxn ang="0">
                <a:pos x="connsiteX5063" y="connsiteY5063"/>
              </a:cxn>
              <a:cxn ang="0">
                <a:pos x="connsiteX5064" y="connsiteY5064"/>
              </a:cxn>
              <a:cxn ang="0">
                <a:pos x="connsiteX5065" y="connsiteY5065"/>
              </a:cxn>
              <a:cxn ang="0">
                <a:pos x="connsiteX5066" y="connsiteY5066"/>
              </a:cxn>
              <a:cxn ang="0">
                <a:pos x="connsiteX5067" y="connsiteY5067"/>
              </a:cxn>
              <a:cxn ang="0">
                <a:pos x="connsiteX5068" y="connsiteY5068"/>
              </a:cxn>
              <a:cxn ang="0">
                <a:pos x="connsiteX5069" y="connsiteY5069"/>
              </a:cxn>
              <a:cxn ang="0">
                <a:pos x="connsiteX5070" y="connsiteY5070"/>
              </a:cxn>
              <a:cxn ang="0">
                <a:pos x="connsiteX5071" y="connsiteY5071"/>
              </a:cxn>
              <a:cxn ang="0">
                <a:pos x="connsiteX5072" y="connsiteY5072"/>
              </a:cxn>
              <a:cxn ang="0">
                <a:pos x="connsiteX5073" y="connsiteY5073"/>
              </a:cxn>
              <a:cxn ang="0">
                <a:pos x="connsiteX5074" y="connsiteY5074"/>
              </a:cxn>
              <a:cxn ang="0">
                <a:pos x="connsiteX5075" y="connsiteY5075"/>
              </a:cxn>
              <a:cxn ang="0">
                <a:pos x="connsiteX5076" y="connsiteY5076"/>
              </a:cxn>
              <a:cxn ang="0">
                <a:pos x="connsiteX5077" y="connsiteY5077"/>
              </a:cxn>
              <a:cxn ang="0">
                <a:pos x="connsiteX5078" y="connsiteY5078"/>
              </a:cxn>
              <a:cxn ang="0">
                <a:pos x="connsiteX5079" y="connsiteY5079"/>
              </a:cxn>
              <a:cxn ang="0">
                <a:pos x="connsiteX5080" y="connsiteY5080"/>
              </a:cxn>
              <a:cxn ang="0">
                <a:pos x="connsiteX5081" y="connsiteY5081"/>
              </a:cxn>
              <a:cxn ang="0">
                <a:pos x="connsiteX5082" y="connsiteY5082"/>
              </a:cxn>
              <a:cxn ang="0">
                <a:pos x="connsiteX5083" y="connsiteY5083"/>
              </a:cxn>
              <a:cxn ang="0">
                <a:pos x="connsiteX5084" y="connsiteY5084"/>
              </a:cxn>
              <a:cxn ang="0">
                <a:pos x="connsiteX5085" y="connsiteY5085"/>
              </a:cxn>
              <a:cxn ang="0">
                <a:pos x="connsiteX5086" y="connsiteY5086"/>
              </a:cxn>
              <a:cxn ang="0">
                <a:pos x="connsiteX5087" y="connsiteY5087"/>
              </a:cxn>
              <a:cxn ang="0">
                <a:pos x="connsiteX5088" y="connsiteY5088"/>
              </a:cxn>
              <a:cxn ang="0">
                <a:pos x="connsiteX5089" y="connsiteY5089"/>
              </a:cxn>
              <a:cxn ang="0">
                <a:pos x="connsiteX5090" y="connsiteY5090"/>
              </a:cxn>
              <a:cxn ang="0">
                <a:pos x="connsiteX5091" y="connsiteY5091"/>
              </a:cxn>
              <a:cxn ang="0">
                <a:pos x="connsiteX5092" y="connsiteY5092"/>
              </a:cxn>
              <a:cxn ang="0">
                <a:pos x="connsiteX5093" y="connsiteY5093"/>
              </a:cxn>
              <a:cxn ang="0">
                <a:pos x="connsiteX5094" y="connsiteY5094"/>
              </a:cxn>
              <a:cxn ang="0">
                <a:pos x="connsiteX5095" y="connsiteY5095"/>
              </a:cxn>
              <a:cxn ang="0">
                <a:pos x="connsiteX5096" y="connsiteY5096"/>
              </a:cxn>
              <a:cxn ang="0">
                <a:pos x="connsiteX5097" y="connsiteY5097"/>
              </a:cxn>
              <a:cxn ang="0">
                <a:pos x="connsiteX5098" y="connsiteY5098"/>
              </a:cxn>
              <a:cxn ang="0">
                <a:pos x="connsiteX5099" y="connsiteY5099"/>
              </a:cxn>
              <a:cxn ang="0">
                <a:pos x="connsiteX5100" y="connsiteY5100"/>
              </a:cxn>
              <a:cxn ang="0">
                <a:pos x="connsiteX5101" y="connsiteY5101"/>
              </a:cxn>
              <a:cxn ang="0">
                <a:pos x="connsiteX5102" y="connsiteY5102"/>
              </a:cxn>
              <a:cxn ang="0">
                <a:pos x="connsiteX5103" y="connsiteY5103"/>
              </a:cxn>
              <a:cxn ang="0">
                <a:pos x="connsiteX5104" y="connsiteY5104"/>
              </a:cxn>
              <a:cxn ang="0">
                <a:pos x="connsiteX5105" y="connsiteY5105"/>
              </a:cxn>
              <a:cxn ang="0">
                <a:pos x="connsiteX5106" y="connsiteY5106"/>
              </a:cxn>
              <a:cxn ang="0">
                <a:pos x="connsiteX5107" y="connsiteY5107"/>
              </a:cxn>
              <a:cxn ang="0">
                <a:pos x="connsiteX5108" y="connsiteY5108"/>
              </a:cxn>
              <a:cxn ang="0">
                <a:pos x="connsiteX5109" y="connsiteY5109"/>
              </a:cxn>
              <a:cxn ang="0">
                <a:pos x="connsiteX5110" y="connsiteY5110"/>
              </a:cxn>
              <a:cxn ang="0">
                <a:pos x="connsiteX5111" y="connsiteY5111"/>
              </a:cxn>
              <a:cxn ang="0">
                <a:pos x="connsiteX5112" y="connsiteY5112"/>
              </a:cxn>
              <a:cxn ang="0">
                <a:pos x="connsiteX5113" y="connsiteY5113"/>
              </a:cxn>
              <a:cxn ang="0">
                <a:pos x="connsiteX5114" y="connsiteY5114"/>
              </a:cxn>
              <a:cxn ang="0">
                <a:pos x="connsiteX5115" y="connsiteY5115"/>
              </a:cxn>
              <a:cxn ang="0">
                <a:pos x="connsiteX5116" y="connsiteY5116"/>
              </a:cxn>
              <a:cxn ang="0">
                <a:pos x="connsiteX5117" y="connsiteY5117"/>
              </a:cxn>
              <a:cxn ang="0">
                <a:pos x="connsiteX5118" y="connsiteY5118"/>
              </a:cxn>
              <a:cxn ang="0">
                <a:pos x="connsiteX5119" y="connsiteY5119"/>
              </a:cxn>
              <a:cxn ang="0">
                <a:pos x="connsiteX5120" y="connsiteY5120"/>
              </a:cxn>
              <a:cxn ang="0">
                <a:pos x="connsiteX5121" y="connsiteY5121"/>
              </a:cxn>
              <a:cxn ang="0">
                <a:pos x="connsiteX5122" y="connsiteY5122"/>
              </a:cxn>
              <a:cxn ang="0">
                <a:pos x="connsiteX5123" y="connsiteY5123"/>
              </a:cxn>
              <a:cxn ang="0">
                <a:pos x="connsiteX5124" y="connsiteY5124"/>
              </a:cxn>
              <a:cxn ang="0">
                <a:pos x="connsiteX5125" y="connsiteY5125"/>
              </a:cxn>
              <a:cxn ang="0">
                <a:pos x="connsiteX5126" y="connsiteY5126"/>
              </a:cxn>
              <a:cxn ang="0">
                <a:pos x="connsiteX5127" y="connsiteY5127"/>
              </a:cxn>
              <a:cxn ang="0">
                <a:pos x="connsiteX5128" y="connsiteY5128"/>
              </a:cxn>
              <a:cxn ang="0">
                <a:pos x="connsiteX5129" y="connsiteY5129"/>
              </a:cxn>
              <a:cxn ang="0">
                <a:pos x="connsiteX5130" y="connsiteY5130"/>
              </a:cxn>
              <a:cxn ang="0">
                <a:pos x="connsiteX5131" y="connsiteY5131"/>
              </a:cxn>
              <a:cxn ang="0">
                <a:pos x="connsiteX5132" y="connsiteY5132"/>
              </a:cxn>
              <a:cxn ang="0">
                <a:pos x="connsiteX5133" y="connsiteY5133"/>
              </a:cxn>
              <a:cxn ang="0">
                <a:pos x="connsiteX5134" y="connsiteY5134"/>
              </a:cxn>
              <a:cxn ang="0">
                <a:pos x="connsiteX5135" y="connsiteY5135"/>
              </a:cxn>
              <a:cxn ang="0">
                <a:pos x="connsiteX5136" y="connsiteY5136"/>
              </a:cxn>
              <a:cxn ang="0">
                <a:pos x="connsiteX5137" y="connsiteY5137"/>
              </a:cxn>
              <a:cxn ang="0">
                <a:pos x="connsiteX5138" y="connsiteY5138"/>
              </a:cxn>
              <a:cxn ang="0">
                <a:pos x="connsiteX5139" y="connsiteY5139"/>
              </a:cxn>
              <a:cxn ang="0">
                <a:pos x="connsiteX5140" y="connsiteY5140"/>
              </a:cxn>
              <a:cxn ang="0">
                <a:pos x="connsiteX5141" y="connsiteY5141"/>
              </a:cxn>
              <a:cxn ang="0">
                <a:pos x="connsiteX5142" y="connsiteY5142"/>
              </a:cxn>
              <a:cxn ang="0">
                <a:pos x="connsiteX5143" y="connsiteY5143"/>
              </a:cxn>
              <a:cxn ang="0">
                <a:pos x="connsiteX5144" y="connsiteY5144"/>
              </a:cxn>
              <a:cxn ang="0">
                <a:pos x="connsiteX5145" y="connsiteY5145"/>
              </a:cxn>
              <a:cxn ang="0">
                <a:pos x="connsiteX5146" y="connsiteY5146"/>
              </a:cxn>
              <a:cxn ang="0">
                <a:pos x="connsiteX5147" y="connsiteY5147"/>
              </a:cxn>
              <a:cxn ang="0">
                <a:pos x="connsiteX5148" y="connsiteY5148"/>
              </a:cxn>
              <a:cxn ang="0">
                <a:pos x="connsiteX5149" y="connsiteY5149"/>
              </a:cxn>
              <a:cxn ang="0">
                <a:pos x="connsiteX5150" y="connsiteY5150"/>
              </a:cxn>
              <a:cxn ang="0">
                <a:pos x="connsiteX5151" y="connsiteY5151"/>
              </a:cxn>
              <a:cxn ang="0">
                <a:pos x="connsiteX5152" y="connsiteY5152"/>
              </a:cxn>
              <a:cxn ang="0">
                <a:pos x="connsiteX5153" y="connsiteY5153"/>
              </a:cxn>
              <a:cxn ang="0">
                <a:pos x="connsiteX5154" y="connsiteY5154"/>
              </a:cxn>
              <a:cxn ang="0">
                <a:pos x="connsiteX5155" y="connsiteY5155"/>
              </a:cxn>
              <a:cxn ang="0">
                <a:pos x="connsiteX5156" y="connsiteY5156"/>
              </a:cxn>
              <a:cxn ang="0">
                <a:pos x="connsiteX5157" y="connsiteY5157"/>
              </a:cxn>
              <a:cxn ang="0">
                <a:pos x="connsiteX5158" y="connsiteY5158"/>
              </a:cxn>
              <a:cxn ang="0">
                <a:pos x="connsiteX5159" y="connsiteY5159"/>
              </a:cxn>
              <a:cxn ang="0">
                <a:pos x="connsiteX5160" y="connsiteY5160"/>
              </a:cxn>
              <a:cxn ang="0">
                <a:pos x="connsiteX5161" y="connsiteY5161"/>
              </a:cxn>
              <a:cxn ang="0">
                <a:pos x="connsiteX5162" y="connsiteY5162"/>
              </a:cxn>
              <a:cxn ang="0">
                <a:pos x="connsiteX5163" y="connsiteY5163"/>
              </a:cxn>
              <a:cxn ang="0">
                <a:pos x="connsiteX5164" y="connsiteY5164"/>
              </a:cxn>
              <a:cxn ang="0">
                <a:pos x="connsiteX5165" y="connsiteY5165"/>
              </a:cxn>
              <a:cxn ang="0">
                <a:pos x="connsiteX5166" y="connsiteY5166"/>
              </a:cxn>
              <a:cxn ang="0">
                <a:pos x="connsiteX5167" y="connsiteY5167"/>
              </a:cxn>
              <a:cxn ang="0">
                <a:pos x="connsiteX5168" y="connsiteY5168"/>
              </a:cxn>
              <a:cxn ang="0">
                <a:pos x="connsiteX5169" y="connsiteY5169"/>
              </a:cxn>
              <a:cxn ang="0">
                <a:pos x="connsiteX5170" y="connsiteY5170"/>
              </a:cxn>
              <a:cxn ang="0">
                <a:pos x="connsiteX5171" y="connsiteY5171"/>
              </a:cxn>
              <a:cxn ang="0">
                <a:pos x="connsiteX5172" y="connsiteY5172"/>
              </a:cxn>
              <a:cxn ang="0">
                <a:pos x="connsiteX5173" y="connsiteY5173"/>
              </a:cxn>
              <a:cxn ang="0">
                <a:pos x="connsiteX5174" y="connsiteY5174"/>
              </a:cxn>
              <a:cxn ang="0">
                <a:pos x="connsiteX5175" y="connsiteY5175"/>
              </a:cxn>
              <a:cxn ang="0">
                <a:pos x="connsiteX5176" y="connsiteY5176"/>
              </a:cxn>
              <a:cxn ang="0">
                <a:pos x="connsiteX5177" y="connsiteY5177"/>
              </a:cxn>
              <a:cxn ang="0">
                <a:pos x="connsiteX5178" y="connsiteY5178"/>
              </a:cxn>
              <a:cxn ang="0">
                <a:pos x="connsiteX5179" y="connsiteY5179"/>
              </a:cxn>
              <a:cxn ang="0">
                <a:pos x="connsiteX5180" y="connsiteY5180"/>
              </a:cxn>
              <a:cxn ang="0">
                <a:pos x="connsiteX5181" y="connsiteY5181"/>
              </a:cxn>
              <a:cxn ang="0">
                <a:pos x="connsiteX5182" y="connsiteY5182"/>
              </a:cxn>
              <a:cxn ang="0">
                <a:pos x="connsiteX5183" y="connsiteY5183"/>
              </a:cxn>
              <a:cxn ang="0">
                <a:pos x="connsiteX5184" y="connsiteY5184"/>
              </a:cxn>
              <a:cxn ang="0">
                <a:pos x="connsiteX5185" y="connsiteY5185"/>
              </a:cxn>
              <a:cxn ang="0">
                <a:pos x="connsiteX5186" y="connsiteY5186"/>
              </a:cxn>
              <a:cxn ang="0">
                <a:pos x="connsiteX5187" y="connsiteY5187"/>
              </a:cxn>
              <a:cxn ang="0">
                <a:pos x="connsiteX5188" y="connsiteY5188"/>
              </a:cxn>
              <a:cxn ang="0">
                <a:pos x="connsiteX5189" y="connsiteY5189"/>
              </a:cxn>
              <a:cxn ang="0">
                <a:pos x="connsiteX5190" y="connsiteY5190"/>
              </a:cxn>
              <a:cxn ang="0">
                <a:pos x="connsiteX5191" y="connsiteY5191"/>
              </a:cxn>
              <a:cxn ang="0">
                <a:pos x="connsiteX5192" y="connsiteY5192"/>
              </a:cxn>
              <a:cxn ang="0">
                <a:pos x="connsiteX5193" y="connsiteY5193"/>
              </a:cxn>
              <a:cxn ang="0">
                <a:pos x="connsiteX5194" y="connsiteY5194"/>
              </a:cxn>
              <a:cxn ang="0">
                <a:pos x="connsiteX5195" y="connsiteY5195"/>
              </a:cxn>
              <a:cxn ang="0">
                <a:pos x="connsiteX5196" y="connsiteY5196"/>
              </a:cxn>
              <a:cxn ang="0">
                <a:pos x="connsiteX5197" y="connsiteY5197"/>
              </a:cxn>
              <a:cxn ang="0">
                <a:pos x="connsiteX5198" y="connsiteY5198"/>
              </a:cxn>
              <a:cxn ang="0">
                <a:pos x="connsiteX5199" y="connsiteY5199"/>
              </a:cxn>
              <a:cxn ang="0">
                <a:pos x="connsiteX5200" y="connsiteY5200"/>
              </a:cxn>
              <a:cxn ang="0">
                <a:pos x="connsiteX5201" y="connsiteY5201"/>
              </a:cxn>
              <a:cxn ang="0">
                <a:pos x="connsiteX5202" y="connsiteY5202"/>
              </a:cxn>
              <a:cxn ang="0">
                <a:pos x="connsiteX5203" y="connsiteY5203"/>
              </a:cxn>
              <a:cxn ang="0">
                <a:pos x="connsiteX5204" y="connsiteY5204"/>
              </a:cxn>
              <a:cxn ang="0">
                <a:pos x="connsiteX5205" y="connsiteY5205"/>
              </a:cxn>
              <a:cxn ang="0">
                <a:pos x="connsiteX5206" y="connsiteY5206"/>
              </a:cxn>
              <a:cxn ang="0">
                <a:pos x="connsiteX5207" y="connsiteY5207"/>
              </a:cxn>
              <a:cxn ang="0">
                <a:pos x="connsiteX5208" y="connsiteY5208"/>
              </a:cxn>
              <a:cxn ang="0">
                <a:pos x="connsiteX5209" y="connsiteY5209"/>
              </a:cxn>
              <a:cxn ang="0">
                <a:pos x="connsiteX5210" y="connsiteY5210"/>
              </a:cxn>
              <a:cxn ang="0">
                <a:pos x="connsiteX5211" y="connsiteY5211"/>
              </a:cxn>
              <a:cxn ang="0">
                <a:pos x="connsiteX5212" y="connsiteY5212"/>
              </a:cxn>
              <a:cxn ang="0">
                <a:pos x="connsiteX5213" y="connsiteY5213"/>
              </a:cxn>
              <a:cxn ang="0">
                <a:pos x="connsiteX5214" y="connsiteY5214"/>
              </a:cxn>
              <a:cxn ang="0">
                <a:pos x="connsiteX5215" y="connsiteY5215"/>
              </a:cxn>
              <a:cxn ang="0">
                <a:pos x="connsiteX5216" y="connsiteY5216"/>
              </a:cxn>
              <a:cxn ang="0">
                <a:pos x="connsiteX5217" y="connsiteY5217"/>
              </a:cxn>
              <a:cxn ang="0">
                <a:pos x="connsiteX5218" y="connsiteY5218"/>
              </a:cxn>
              <a:cxn ang="0">
                <a:pos x="connsiteX5219" y="connsiteY5219"/>
              </a:cxn>
              <a:cxn ang="0">
                <a:pos x="connsiteX5220" y="connsiteY5220"/>
              </a:cxn>
              <a:cxn ang="0">
                <a:pos x="connsiteX5221" y="connsiteY5221"/>
              </a:cxn>
              <a:cxn ang="0">
                <a:pos x="connsiteX5222" y="connsiteY5222"/>
              </a:cxn>
              <a:cxn ang="0">
                <a:pos x="connsiteX5223" y="connsiteY5223"/>
              </a:cxn>
              <a:cxn ang="0">
                <a:pos x="connsiteX5224" y="connsiteY5224"/>
              </a:cxn>
              <a:cxn ang="0">
                <a:pos x="connsiteX5225" y="connsiteY5225"/>
              </a:cxn>
              <a:cxn ang="0">
                <a:pos x="connsiteX5226" y="connsiteY5226"/>
              </a:cxn>
              <a:cxn ang="0">
                <a:pos x="connsiteX5227" y="connsiteY5227"/>
              </a:cxn>
              <a:cxn ang="0">
                <a:pos x="connsiteX5228" y="connsiteY5228"/>
              </a:cxn>
              <a:cxn ang="0">
                <a:pos x="connsiteX5229" y="connsiteY5229"/>
              </a:cxn>
              <a:cxn ang="0">
                <a:pos x="connsiteX5230" y="connsiteY5230"/>
              </a:cxn>
              <a:cxn ang="0">
                <a:pos x="connsiteX5231" y="connsiteY5231"/>
              </a:cxn>
              <a:cxn ang="0">
                <a:pos x="connsiteX5232" y="connsiteY5232"/>
              </a:cxn>
              <a:cxn ang="0">
                <a:pos x="connsiteX5233" y="connsiteY5233"/>
              </a:cxn>
              <a:cxn ang="0">
                <a:pos x="connsiteX5234" y="connsiteY5234"/>
              </a:cxn>
              <a:cxn ang="0">
                <a:pos x="connsiteX5235" y="connsiteY5235"/>
              </a:cxn>
              <a:cxn ang="0">
                <a:pos x="connsiteX5236" y="connsiteY5236"/>
              </a:cxn>
              <a:cxn ang="0">
                <a:pos x="connsiteX5237" y="connsiteY5237"/>
              </a:cxn>
              <a:cxn ang="0">
                <a:pos x="connsiteX5238" y="connsiteY5238"/>
              </a:cxn>
              <a:cxn ang="0">
                <a:pos x="connsiteX5239" y="connsiteY5239"/>
              </a:cxn>
              <a:cxn ang="0">
                <a:pos x="connsiteX5240" y="connsiteY5240"/>
              </a:cxn>
              <a:cxn ang="0">
                <a:pos x="connsiteX5241" y="connsiteY5241"/>
              </a:cxn>
              <a:cxn ang="0">
                <a:pos x="connsiteX5242" y="connsiteY5242"/>
              </a:cxn>
              <a:cxn ang="0">
                <a:pos x="connsiteX5243" y="connsiteY5243"/>
              </a:cxn>
              <a:cxn ang="0">
                <a:pos x="connsiteX5244" y="connsiteY5244"/>
              </a:cxn>
              <a:cxn ang="0">
                <a:pos x="connsiteX5245" y="connsiteY5245"/>
              </a:cxn>
              <a:cxn ang="0">
                <a:pos x="connsiteX5246" y="connsiteY5246"/>
              </a:cxn>
              <a:cxn ang="0">
                <a:pos x="connsiteX5247" y="connsiteY5247"/>
              </a:cxn>
              <a:cxn ang="0">
                <a:pos x="connsiteX5248" y="connsiteY5248"/>
              </a:cxn>
              <a:cxn ang="0">
                <a:pos x="connsiteX5249" y="connsiteY5249"/>
              </a:cxn>
              <a:cxn ang="0">
                <a:pos x="connsiteX5250" y="connsiteY5250"/>
              </a:cxn>
              <a:cxn ang="0">
                <a:pos x="connsiteX5251" y="connsiteY5251"/>
              </a:cxn>
              <a:cxn ang="0">
                <a:pos x="connsiteX5252" y="connsiteY5252"/>
              </a:cxn>
              <a:cxn ang="0">
                <a:pos x="connsiteX5253" y="connsiteY5253"/>
              </a:cxn>
              <a:cxn ang="0">
                <a:pos x="connsiteX5254" y="connsiteY5254"/>
              </a:cxn>
              <a:cxn ang="0">
                <a:pos x="connsiteX5255" y="connsiteY5255"/>
              </a:cxn>
              <a:cxn ang="0">
                <a:pos x="connsiteX5256" y="connsiteY5256"/>
              </a:cxn>
              <a:cxn ang="0">
                <a:pos x="connsiteX5257" y="connsiteY5257"/>
              </a:cxn>
              <a:cxn ang="0">
                <a:pos x="connsiteX5258" y="connsiteY5258"/>
              </a:cxn>
              <a:cxn ang="0">
                <a:pos x="connsiteX5259" y="connsiteY5259"/>
              </a:cxn>
              <a:cxn ang="0">
                <a:pos x="connsiteX5260" y="connsiteY5260"/>
              </a:cxn>
              <a:cxn ang="0">
                <a:pos x="connsiteX5261" y="connsiteY5261"/>
              </a:cxn>
              <a:cxn ang="0">
                <a:pos x="connsiteX5262" y="connsiteY5262"/>
              </a:cxn>
              <a:cxn ang="0">
                <a:pos x="connsiteX5263" y="connsiteY5263"/>
              </a:cxn>
              <a:cxn ang="0">
                <a:pos x="connsiteX5264" y="connsiteY5264"/>
              </a:cxn>
              <a:cxn ang="0">
                <a:pos x="connsiteX5265" y="connsiteY5265"/>
              </a:cxn>
              <a:cxn ang="0">
                <a:pos x="connsiteX5266" y="connsiteY5266"/>
              </a:cxn>
              <a:cxn ang="0">
                <a:pos x="connsiteX5267" y="connsiteY5267"/>
              </a:cxn>
              <a:cxn ang="0">
                <a:pos x="connsiteX5268" y="connsiteY5268"/>
              </a:cxn>
              <a:cxn ang="0">
                <a:pos x="connsiteX5269" y="connsiteY5269"/>
              </a:cxn>
              <a:cxn ang="0">
                <a:pos x="connsiteX5270" y="connsiteY5270"/>
              </a:cxn>
              <a:cxn ang="0">
                <a:pos x="connsiteX5271" y="connsiteY5271"/>
              </a:cxn>
              <a:cxn ang="0">
                <a:pos x="connsiteX5272" y="connsiteY5272"/>
              </a:cxn>
              <a:cxn ang="0">
                <a:pos x="connsiteX5273" y="connsiteY5273"/>
              </a:cxn>
              <a:cxn ang="0">
                <a:pos x="connsiteX5274" y="connsiteY5274"/>
              </a:cxn>
              <a:cxn ang="0">
                <a:pos x="connsiteX5275" y="connsiteY5275"/>
              </a:cxn>
              <a:cxn ang="0">
                <a:pos x="connsiteX5276" y="connsiteY5276"/>
              </a:cxn>
              <a:cxn ang="0">
                <a:pos x="connsiteX5277" y="connsiteY5277"/>
              </a:cxn>
              <a:cxn ang="0">
                <a:pos x="connsiteX5278" y="connsiteY5278"/>
              </a:cxn>
              <a:cxn ang="0">
                <a:pos x="connsiteX5279" y="connsiteY5279"/>
              </a:cxn>
              <a:cxn ang="0">
                <a:pos x="connsiteX5280" y="connsiteY5280"/>
              </a:cxn>
              <a:cxn ang="0">
                <a:pos x="connsiteX5281" y="connsiteY5281"/>
              </a:cxn>
              <a:cxn ang="0">
                <a:pos x="connsiteX5282" y="connsiteY5282"/>
              </a:cxn>
              <a:cxn ang="0">
                <a:pos x="connsiteX5283" y="connsiteY5283"/>
              </a:cxn>
              <a:cxn ang="0">
                <a:pos x="connsiteX5284" y="connsiteY5284"/>
              </a:cxn>
              <a:cxn ang="0">
                <a:pos x="connsiteX5285" y="connsiteY5285"/>
              </a:cxn>
              <a:cxn ang="0">
                <a:pos x="connsiteX5286" y="connsiteY5286"/>
              </a:cxn>
              <a:cxn ang="0">
                <a:pos x="connsiteX5287" y="connsiteY5287"/>
              </a:cxn>
              <a:cxn ang="0">
                <a:pos x="connsiteX5288" y="connsiteY5288"/>
              </a:cxn>
              <a:cxn ang="0">
                <a:pos x="connsiteX5289" y="connsiteY5289"/>
              </a:cxn>
              <a:cxn ang="0">
                <a:pos x="connsiteX5290" y="connsiteY5290"/>
              </a:cxn>
              <a:cxn ang="0">
                <a:pos x="connsiteX5291" y="connsiteY5291"/>
              </a:cxn>
              <a:cxn ang="0">
                <a:pos x="connsiteX5292" y="connsiteY5292"/>
              </a:cxn>
              <a:cxn ang="0">
                <a:pos x="connsiteX5293" y="connsiteY5293"/>
              </a:cxn>
              <a:cxn ang="0">
                <a:pos x="connsiteX5294" y="connsiteY5294"/>
              </a:cxn>
              <a:cxn ang="0">
                <a:pos x="connsiteX5295" y="connsiteY5295"/>
              </a:cxn>
              <a:cxn ang="0">
                <a:pos x="connsiteX5296" y="connsiteY5296"/>
              </a:cxn>
              <a:cxn ang="0">
                <a:pos x="connsiteX5297" y="connsiteY5297"/>
              </a:cxn>
              <a:cxn ang="0">
                <a:pos x="connsiteX5298" y="connsiteY5298"/>
              </a:cxn>
              <a:cxn ang="0">
                <a:pos x="connsiteX5299" y="connsiteY5299"/>
              </a:cxn>
              <a:cxn ang="0">
                <a:pos x="connsiteX5300" y="connsiteY5300"/>
              </a:cxn>
              <a:cxn ang="0">
                <a:pos x="connsiteX5301" y="connsiteY5301"/>
              </a:cxn>
              <a:cxn ang="0">
                <a:pos x="connsiteX5302" y="connsiteY5302"/>
              </a:cxn>
              <a:cxn ang="0">
                <a:pos x="connsiteX5303" y="connsiteY5303"/>
              </a:cxn>
              <a:cxn ang="0">
                <a:pos x="connsiteX5304" y="connsiteY5304"/>
              </a:cxn>
              <a:cxn ang="0">
                <a:pos x="connsiteX5305" y="connsiteY5305"/>
              </a:cxn>
              <a:cxn ang="0">
                <a:pos x="connsiteX5306" y="connsiteY5306"/>
              </a:cxn>
              <a:cxn ang="0">
                <a:pos x="connsiteX5307" y="connsiteY5307"/>
              </a:cxn>
              <a:cxn ang="0">
                <a:pos x="connsiteX5308" y="connsiteY5308"/>
              </a:cxn>
              <a:cxn ang="0">
                <a:pos x="connsiteX5309" y="connsiteY5309"/>
              </a:cxn>
              <a:cxn ang="0">
                <a:pos x="connsiteX5310" y="connsiteY5310"/>
              </a:cxn>
              <a:cxn ang="0">
                <a:pos x="connsiteX5311" y="connsiteY5311"/>
              </a:cxn>
              <a:cxn ang="0">
                <a:pos x="connsiteX5312" y="connsiteY5312"/>
              </a:cxn>
              <a:cxn ang="0">
                <a:pos x="connsiteX5313" y="connsiteY5313"/>
              </a:cxn>
              <a:cxn ang="0">
                <a:pos x="connsiteX5314" y="connsiteY5314"/>
              </a:cxn>
              <a:cxn ang="0">
                <a:pos x="connsiteX5315" y="connsiteY5315"/>
              </a:cxn>
              <a:cxn ang="0">
                <a:pos x="connsiteX5316" y="connsiteY5316"/>
              </a:cxn>
              <a:cxn ang="0">
                <a:pos x="connsiteX5317" y="connsiteY5317"/>
              </a:cxn>
              <a:cxn ang="0">
                <a:pos x="connsiteX5318" y="connsiteY5318"/>
              </a:cxn>
              <a:cxn ang="0">
                <a:pos x="connsiteX5319" y="connsiteY5319"/>
              </a:cxn>
              <a:cxn ang="0">
                <a:pos x="connsiteX5320" y="connsiteY5320"/>
              </a:cxn>
              <a:cxn ang="0">
                <a:pos x="connsiteX5321" y="connsiteY5321"/>
              </a:cxn>
              <a:cxn ang="0">
                <a:pos x="connsiteX5322" y="connsiteY5322"/>
              </a:cxn>
              <a:cxn ang="0">
                <a:pos x="connsiteX5323" y="connsiteY5323"/>
              </a:cxn>
              <a:cxn ang="0">
                <a:pos x="connsiteX5324" y="connsiteY5324"/>
              </a:cxn>
              <a:cxn ang="0">
                <a:pos x="connsiteX5325" y="connsiteY5325"/>
              </a:cxn>
              <a:cxn ang="0">
                <a:pos x="connsiteX5326" y="connsiteY5326"/>
              </a:cxn>
              <a:cxn ang="0">
                <a:pos x="connsiteX5327" y="connsiteY5327"/>
              </a:cxn>
              <a:cxn ang="0">
                <a:pos x="connsiteX5328" y="connsiteY5328"/>
              </a:cxn>
              <a:cxn ang="0">
                <a:pos x="connsiteX5329" y="connsiteY5329"/>
              </a:cxn>
              <a:cxn ang="0">
                <a:pos x="connsiteX5330" y="connsiteY5330"/>
              </a:cxn>
              <a:cxn ang="0">
                <a:pos x="connsiteX5331" y="connsiteY5331"/>
              </a:cxn>
              <a:cxn ang="0">
                <a:pos x="connsiteX5332" y="connsiteY5332"/>
              </a:cxn>
              <a:cxn ang="0">
                <a:pos x="connsiteX5333" y="connsiteY5333"/>
              </a:cxn>
              <a:cxn ang="0">
                <a:pos x="connsiteX5334" y="connsiteY5334"/>
              </a:cxn>
              <a:cxn ang="0">
                <a:pos x="connsiteX5335" y="connsiteY5335"/>
              </a:cxn>
              <a:cxn ang="0">
                <a:pos x="connsiteX5336" y="connsiteY5336"/>
              </a:cxn>
              <a:cxn ang="0">
                <a:pos x="connsiteX5337" y="connsiteY5337"/>
              </a:cxn>
              <a:cxn ang="0">
                <a:pos x="connsiteX5338" y="connsiteY5338"/>
              </a:cxn>
              <a:cxn ang="0">
                <a:pos x="connsiteX5339" y="connsiteY5339"/>
              </a:cxn>
              <a:cxn ang="0">
                <a:pos x="connsiteX5340" y="connsiteY5340"/>
              </a:cxn>
              <a:cxn ang="0">
                <a:pos x="connsiteX5341" y="connsiteY5341"/>
              </a:cxn>
              <a:cxn ang="0">
                <a:pos x="connsiteX5342" y="connsiteY5342"/>
              </a:cxn>
              <a:cxn ang="0">
                <a:pos x="connsiteX5343" y="connsiteY5343"/>
              </a:cxn>
              <a:cxn ang="0">
                <a:pos x="connsiteX5344" y="connsiteY5344"/>
              </a:cxn>
              <a:cxn ang="0">
                <a:pos x="connsiteX5345" y="connsiteY5345"/>
              </a:cxn>
              <a:cxn ang="0">
                <a:pos x="connsiteX5346" y="connsiteY5346"/>
              </a:cxn>
              <a:cxn ang="0">
                <a:pos x="connsiteX5347" y="connsiteY5347"/>
              </a:cxn>
              <a:cxn ang="0">
                <a:pos x="connsiteX5348" y="connsiteY5348"/>
              </a:cxn>
              <a:cxn ang="0">
                <a:pos x="connsiteX5349" y="connsiteY5349"/>
              </a:cxn>
              <a:cxn ang="0">
                <a:pos x="connsiteX5350" y="connsiteY5350"/>
              </a:cxn>
              <a:cxn ang="0">
                <a:pos x="connsiteX5351" y="connsiteY5351"/>
              </a:cxn>
              <a:cxn ang="0">
                <a:pos x="connsiteX5352" y="connsiteY5352"/>
              </a:cxn>
              <a:cxn ang="0">
                <a:pos x="connsiteX5353" y="connsiteY5353"/>
              </a:cxn>
              <a:cxn ang="0">
                <a:pos x="connsiteX5354" y="connsiteY5354"/>
              </a:cxn>
              <a:cxn ang="0">
                <a:pos x="connsiteX5355" y="connsiteY5355"/>
              </a:cxn>
              <a:cxn ang="0">
                <a:pos x="connsiteX5356" y="connsiteY5356"/>
              </a:cxn>
              <a:cxn ang="0">
                <a:pos x="connsiteX5357" y="connsiteY5357"/>
              </a:cxn>
              <a:cxn ang="0">
                <a:pos x="connsiteX5358" y="connsiteY5358"/>
              </a:cxn>
              <a:cxn ang="0">
                <a:pos x="connsiteX5359" y="connsiteY5359"/>
              </a:cxn>
              <a:cxn ang="0">
                <a:pos x="connsiteX5360" y="connsiteY5360"/>
              </a:cxn>
              <a:cxn ang="0">
                <a:pos x="connsiteX5361" y="connsiteY5361"/>
              </a:cxn>
              <a:cxn ang="0">
                <a:pos x="connsiteX5362" y="connsiteY5362"/>
              </a:cxn>
              <a:cxn ang="0">
                <a:pos x="connsiteX5363" y="connsiteY5363"/>
              </a:cxn>
              <a:cxn ang="0">
                <a:pos x="connsiteX5364" y="connsiteY5364"/>
              </a:cxn>
              <a:cxn ang="0">
                <a:pos x="connsiteX5365" y="connsiteY5365"/>
              </a:cxn>
              <a:cxn ang="0">
                <a:pos x="connsiteX5366" y="connsiteY5366"/>
              </a:cxn>
              <a:cxn ang="0">
                <a:pos x="connsiteX5367" y="connsiteY5367"/>
              </a:cxn>
              <a:cxn ang="0">
                <a:pos x="connsiteX5368" y="connsiteY5368"/>
              </a:cxn>
              <a:cxn ang="0">
                <a:pos x="connsiteX5369" y="connsiteY5369"/>
              </a:cxn>
              <a:cxn ang="0">
                <a:pos x="connsiteX5370" y="connsiteY5370"/>
              </a:cxn>
              <a:cxn ang="0">
                <a:pos x="connsiteX5371" y="connsiteY5371"/>
              </a:cxn>
              <a:cxn ang="0">
                <a:pos x="connsiteX5372" y="connsiteY5372"/>
              </a:cxn>
              <a:cxn ang="0">
                <a:pos x="connsiteX5373" y="connsiteY5373"/>
              </a:cxn>
              <a:cxn ang="0">
                <a:pos x="connsiteX5374" y="connsiteY5374"/>
              </a:cxn>
              <a:cxn ang="0">
                <a:pos x="connsiteX5375" y="connsiteY5375"/>
              </a:cxn>
              <a:cxn ang="0">
                <a:pos x="connsiteX5376" y="connsiteY5376"/>
              </a:cxn>
              <a:cxn ang="0">
                <a:pos x="connsiteX5377" y="connsiteY5377"/>
              </a:cxn>
              <a:cxn ang="0">
                <a:pos x="connsiteX5378" y="connsiteY5378"/>
              </a:cxn>
              <a:cxn ang="0">
                <a:pos x="connsiteX5379" y="connsiteY5379"/>
              </a:cxn>
              <a:cxn ang="0">
                <a:pos x="connsiteX5380" y="connsiteY5380"/>
              </a:cxn>
              <a:cxn ang="0">
                <a:pos x="connsiteX5381" y="connsiteY5381"/>
              </a:cxn>
              <a:cxn ang="0">
                <a:pos x="connsiteX5382" y="connsiteY5382"/>
              </a:cxn>
              <a:cxn ang="0">
                <a:pos x="connsiteX5383" y="connsiteY5383"/>
              </a:cxn>
              <a:cxn ang="0">
                <a:pos x="connsiteX5384" y="connsiteY5384"/>
              </a:cxn>
              <a:cxn ang="0">
                <a:pos x="connsiteX5385" y="connsiteY5385"/>
              </a:cxn>
              <a:cxn ang="0">
                <a:pos x="connsiteX5386" y="connsiteY5386"/>
              </a:cxn>
              <a:cxn ang="0">
                <a:pos x="connsiteX5387" y="connsiteY5387"/>
              </a:cxn>
              <a:cxn ang="0">
                <a:pos x="connsiteX5388" y="connsiteY5388"/>
              </a:cxn>
              <a:cxn ang="0">
                <a:pos x="connsiteX5389" y="connsiteY5389"/>
              </a:cxn>
              <a:cxn ang="0">
                <a:pos x="connsiteX5390" y="connsiteY5390"/>
              </a:cxn>
              <a:cxn ang="0">
                <a:pos x="connsiteX5391" y="connsiteY5391"/>
              </a:cxn>
              <a:cxn ang="0">
                <a:pos x="connsiteX5392" y="connsiteY5392"/>
              </a:cxn>
              <a:cxn ang="0">
                <a:pos x="connsiteX5393" y="connsiteY5393"/>
              </a:cxn>
              <a:cxn ang="0">
                <a:pos x="connsiteX5394" y="connsiteY5394"/>
              </a:cxn>
              <a:cxn ang="0">
                <a:pos x="connsiteX5395" y="connsiteY5395"/>
              </a:cxn>
              <a:cxn ang="0">
                <a:pos x="connsiteX5396" y="connsiteY5396"/>
              </a:cxn>
              <a:cxn ang="0">
                <a:pos x="connsiteX5397" y="connsiteY5397"/>
              </a:cxn>
              <a:cxn ang="0">
                <a:pos x="connsiteX5398" y="connsiteY5398"/>
              </a:cxn>
              <a:cxn ang="0">
                <a:pos x="connsiteX5399" y="connsiteY5399"/>
              </a:cxn>
              <a:cxn ang="0">
                <a:pos x="connsiteX5400" y="connsiteY5400"/>
              </a:cxn>
              <a:cxn ang="0">
                <a:pos x="connsiteX5401" y="connsiteY5401"/>
              </a:cxn>
              <a:cxn ang="0">
                <a:pos x="connsiteX5402" y="connsiteY5402"/>
              </a:cxn>
              <a:cxn ang="0">
                <a:pos x="connsiteX5403" y="connsiteY5403"/>
              </a:cxn>
              <a:cxn ang="0">
                <a:pos x="connsiteX5404" y="connsiteY5404"/>
              </a:cxn>
              <a:cxn ang="0">
                <a:pos x="connsiteX5405" y="connsiteY5405"/>
              </a:cxn>
              <a:cxn ang="0">
                <a:pos x="connsiteX5406" y="connsiteY5406"/>
              </a:cxn>
              <a:cxn ang="0">
                <a:pos x="connsiteX5407" y="connsiteY5407"/>
              </a:cxn>
              <a:cxn ang="0">
                <a:pos x="connsiteX5408" y="connsiteY5408"/>
              </a:cxn>
              <a:cxn ang="0">
                <a:pos x="connsiteX5409" y="connsiteY5409"/>
              </a:cxn>
              <a:cxn ang="0">
                <a:pos x="connsiteX5410" y="connsiteY5410"/>
              </a:cxn>
              <a:cxn ang="0">
                <a:pos x="connsiteX5411" y="connsiteY5411"/>
              </a:cxn>
              <a:cxn ang="0">
                <a:pos x="connsiteX5412" y="connsiteY5412"/>
              </a:cxn>
              <a:cxn ang="0">
                <a:pos x="connsiteX5413" y="connsiteY5413"/>
              </a:cxn>
              <a:cxn ang="0">
                <a:pos x="connsiteX5414" y="connsiteY5414"/>
              </a:cxn>
              <a:cxn ang="0">
                <a:pos x="connsiteX5415" y="connsiteY5415"/>
              </a:cxn>
              <a:cxn ang="0">
                <a:pos x="connsiteX5416" y="connsiteY5416"/>
              </a:cxn>
              <a:cxn ang="0">
                <a:pos x="connsiteX5417" y="connsiteY5417"/>
              </a:cxn>
              <a:cxn ang="0">
                <a:pos x="connsiteX5418" y="connsiteY5418"/>
              </a:cxn>
              <a:cxn ang="0">
                <a:pos x="connsiteX5419" y="connsiteY5419"/>
              </a:cxn>
              <a:cxn ang="0">
                <a:pos x="connsiteX5420" y="connsiteY5420"/>
              </a:cxn>
              <a:cxn ang="0">
                <a:pos x="connsiteX5421" y="connsiteY5421"/>
              </a:cxn>
              <a:cxn ang="0">
                <a:pos x="connsiteX5422" y="connsiteY5422"/>
              </a:cxn>
              <a:cxn ang="0">
                <a:pos x="connsiteX5423" y="connsiteY5423"/>
              </a:cxn>
              <a:cxn ang="0">
                <a:pos x="connsiteX5424" y="connsiteY5424"/>
              </a:cxn>
              <a:cxn ang="0">
                <a:pos x="connsiteX5425" y="connsiteY5425"/>
              </a:cxn>
              <a:cxn ang="0">
                <a:pos x="connsiteX5426" y="connsiteY5426"/>
              </a:cxn>
              <a:cxn ang="0">
                <a:pos x="connsiteX5427" y="connsiteY5427"/>
              </a:cxn>
              <a:cxn ang="0">
                <a:pos x="connsiteX5428" y="connsiteY5428"/>
              </a:cxn>
              <a:cxn ang="0">
                <a:pos x="connsiteX5429" y="connsiteY5429"/>
              </a:cxn>
              <a:cxn ang="0">
                <a:pos x="connsiteX5430" y="connsiteY5430"/>
              </a:cxn>
              <a:cxn ang="0">
                <a:pos x="connsiteX5431" y="connsiteY5431"/>
              </a:cxn>
              <a:cxn ang="0">
                <a:pos x="connsiteX5432" y="connsiteY5432"/>
              </a:cxn>
              <a:cxn ang="0">
                <a:pos x="connsiteX5433" y="connsiteY5433"/>
              </a:cxn>
              <a:cxn ang="0">
                <a:pos x="connsiteX5434" y="connsiteY5434"/>
              </a:cxn>
              <a:cxn ang="0">
                <a:pos x="connsiteX5435" y="connsiteY5435"/>
              </a:cxn>
              <a:cxn ang="0">
                <a:pos x="connsiteX5436" y="connsiteY5436"/>
              </a:cxn>
              <a:cxn ang="0">
                <a:pos x="connsiteX5437" y="connsiteY5437"/>
              </a:cxn>
              <a:cxn ang="0">
                <a:pos x="connsiteX5438" y="connsiteY5438"/>
              </a:cxn>
              <a:cxn ang="0">
                <a:pos x="connsiteX5439" y="connsiteY5439"/>
              </a:cxn>
              <a:cxn ang="0">
                <a:pos x="connsiteX5440" y="connsiteY5440"/>
              </a:cxn>
              <a:cxn ang="0">
                <a:pos x="connsiteX5441" y="connsiteY5441"/>
              </a:cxn>
              <a:cxn ang="0">
                <a:pos x="connsiteX5442" y="connsiteY5442"/>
              </a:cxn>
              <a:cxn ang="0">
                <a:pos x="connsiteX5443" y="connsiteY5443"/>
              </a:cxn>
              <a:cxn ang="0">
                <a:pos x="connsiteX5444" y="connsiteY5444"/>
              </a:cxn>
              <a:cxn ang="0">
                <a:pos x="connsiteX5445" y="connsiteY5445"/>
              </a:cxn>
              <a:cxn ang="0">
                <a:pos x="connsiteX5446" y="connsiteY5446"/>
              </a:cxn>
              <a:cxn ang="0">
                <a:pos x="connsiteX5447" y="connsiteY5447"/>
              </a:cxn>
              <a:cxn ang="0">
                <a:pos x="connsiteX5448" y="connsiteY5448"/>
              </a:cxn>
              <a:cxn ang="0">
                <a:pos x="connsiteX5449" y="connsiteY5449"/>
              </a:cxn>
              <a:cxn ang="0">
                <a:pos x="connsiteX5450" y="connsiteY5450"/>
              </a:cxn>
              <a:cxn ang="0">
                <a:pos x="connsiteX5451" y="connsiteY5451"/>
              </a:cxn>
              <a:cxn ang="0">
                <a:pos x="connsiteX5452" y="connsiteY5452"/>
              </a:cxn>
              <a:cxn ang="0">
                <a:pos x="connsiteX5453" y="connsiteY5453"/>
              </a:cxn>
              <a:cxn ang="0">
                <a:pos x="connsiteX5454" y="connsiteY5454"/>
              </a:cxn>
              <a:cxn ang="0">
                <a:pos x="connsiteX5455" y="connsiteY5455"/>
              </a:cxn>
              <a:cxn ang="0">
                <a:pos x="connsiteX5456" y="connsiteY5456"/>
              </a:cxn>
              <a:cxn ang="0">
                <a:pos x="connsiteX5457" y="connsiteY5457"/>
              </a:cxn>
              <a:cxn ang="0">
                <a:pos x="connsiteX5458" y="connsiteY5458"/>
              </a:cxn>
              <a:cxn ang="0">
                <a:pos x="connsiteX5459" y="connsiteY5459"/>
              </a:cxn>
              <a:cxn ang="0">
                <a:pos x="connsiteX5460" y="connsiteY5460"/>
              </a:cxn>
              <a:cxn ang="0">
                <a:pos x="connsiteX5461" y="connsiteY5461"/>
              </a:cxn>
              <a:cxn ang="0">
                <a:pos x="connsiteX5462" y="connsiteY5462"/>
              </a:cxn>
              <a:cxn ang="0">
                <a:pos x="connsiteX5463" y="connsiteY5463"/>
              </a:cxn>
              <a:cxn ang="0">
                <a:pos x="connsiteX5464" y="connsiteY5464"/>
              </a:cxn>
              <a:cxn ang="0">
                <a:pos x="connsiteX5465" y="connsiteY5465"/>
              </a:cxn>
              <a:cxn ang="0">
                <a:pos x="connsiteX5466" y="connsiteY5466"/>
              </a:cxn>
              <a:cxn ang="0">
                <a:pos x="connsiteX5467" y="connsiteY5467"/>
              </a:cxn>
              <a:cxn ang="0">
                <a:pos x="connsiteX5468" y="connsiteY5468"/>
              </a:cxn>
              <a:cxn ang="0">
                <a:pos x="connsiteX5469" y="connsiteY5469"/>
              </a:cxn>
              <a:cxn ang="0">
                <a:pos x="connsiteX5470" y="connsiteY5470"/>
              </a:cxn>
              <a:cxn ang="0">
                <a:pos x="connsiteX5471" y="connsiteY5471"/>
              </a:cxn>
              <a:cxn ang="0">
                <a:pos x="connsiteX5472" y="connsiteY5472"/>
              </a:cxn>
              <a:cxn ang="0">
                <a:pos x="connsiteX5473" y="connsiteY5473"/>
              </a:cxn>
              <a:cxn ang="0">
                <a:pos x="connsiteX5474" y="connsiteY5474"/>
              </a:cxn>
              <a:cxn ang="0">
                <a:pos x="connsiteX5475" y="connsiteY5475"/>
              </a:cxn>
              <a:cxn ang="0">
                <a:pos x="connsiteX5476" y="connsiteY5476"/>
              </a:cxn>
              <a:cxn ang="0">
                <a:pos x="connsiteX5477" y="connsiteY5477"/>
              </a:cxn>
              <a:cxn ang="0">
                <a:pos x="connsiteX5478" y="connsiteY5478"/>
              </a:cxn>
              <a:cxn ang="0">
                <a:pos x="connsiteX5479" y="connsiteY5479"/>
              </a:cxn>
              <a:cxn ang="0">
                <a:pos x="connsiteX5480" y="connsiteY5480"/>
              </a:cxn>
              <a:cxn ang="0">
                <a:pos x="connsiteX5481" y="connsiteY5481"/>
              </a:cxn>
              <a:cxn ang="0">
                <a:pos x="connsiteX5482" y="connsiteY5482"/>
              </a:cxn>
              <a:cxn ang="0">
                <a:pos x="connsiteX5483" y="connsiteY5483"/>
              </a:cxn>
              <a:cxn ang="0">
                <a:pos x="connsiteX5484" y="connsiteY5484"/>
              </a:cxn>
              <a:cxn ang="0">
                <a:pos x="connsiteX5485" y="connsiteY5485"/>
              </a:cxn>
              <a:cxn ang="0">
                <a:pos x="connsiteX5486" y="connsiteY5486"/>
              </a:cxn>
              <a:cxn ang="0">
                <a:pos x="connsiteX5487" y="connsiteY5487"/>
              </a:cxn>
              <a:cxn ang="0">
                <a:pos x="connsiteX5488" y="connsiteY5488"/>
              </a:cxn>
              <a:cxn ang="0">
                <a:pos x="connsiteX5489" y="connsiteY5489"/>
              </a:cxn>
              <a:cxn ang="0">
                <a:pos x="connsiteX5490" y="connsiteY5490"/>
              </a:cxn>
              <a:cxn ang="0">
                <a:pos x="connsiteX5491" y="connsiteY5491"/>
              </a:cxn>
              <a:cxn ang="0">
                <a:pos x="connsiteX5492" y="connsiteY5492"/>
              </a:cxn>
              <a:cxn ang="0">
                <a:pos x="connsiteX5493" y="connsiteY5493"/>
              </a:cxn>
              <a:cxn ang="0">
                <a:pos x="connsiteX5494" y="connsiteY5494"/>
              </a:cxn>
              <a:cxn ang="0">
                <a:pos x="connsiteX5495" y="connsiteY5495"/>
              </a:cxn>
              <a:cxn ang="0">
                <a:pos x="connsiteX5496" y="connsiteY5496"/>
              </a:cxn>
              <a:cxn ang="0">
                <a:pos x="connsiteX5497" y="connsiteY5497"/>
              </a:cxn>
              <a:cxn ang="0">
                <a:pos x="connsiteX5498" y="connsiteY5498"/>
              </a:cxn>
              <a:cxn ang="0">
                <a:pos x="connsiteX5499" y="connsiteY5499"/>
              </a:cxn>
              <a:cxn ang="0">
                <a:pos x="connsiteX5500" y="connsiteY5500"/>
              </a:cxn>
              <a:cxn ang="0">
                <a:pos x="connsiteX5501" y="connsiteY5501"/>
              </a:cxn>
              <a:cxn ang="0">
                <a:pos x="connsiteX5502" y="connsiteY5502"/>
              </a:cxn>
              <a:cxn ang="0">
                <a:pos x="connsiteX5503" y="connsiteY5503"/>
              </a:cxn>
              <a:cxn ang="0">
                <a:pos x="connsiteX5504" y="connsiteY5504"/>
              </a:cxn>
              <a:cxn ang="0">
                <a:pos x="connsiteX5505" y="connsiteY5505"/>
              </a:cxn>
              <a:cxn ang="0">
                <a:pos x="connsiteX5506" y="connsiteY5506"/>
              </a:cxn>
              <a:cxn ang="0">
                <a:pos x="connsiteX5507" y="connsiteY5507"/>
              </a:cxn>
              <a:cxn ang="0">
                <a:pos x="connsiteX5508" y="connsiteY5508"/>
              </a:cxn>
              <a:cxn ang="0">
                <a:pos x="connsiteX5509" y="connsiteY5509"/>
              </a:cxn>
              <a:cxn ang="0">
                <a:pos x="connsiteX5510" y="connsiteY5510"/>
              </a:cxn>
              <a:cxn ang="0">
                <a:pos x="connsiteX5511" y="connsiteY5511"/>
              </a:cxn>
              <a:cxn ang="0">
                <a:pos x="connsiteX5512" y="connsiteY5512"/>
              </a:cxn>
              <a:cxn ang="0">
                <a:pos x="connsiteX5513" y="connsiteY5513"/>
              </a:cxn>
              <a:cxn ang="0">
                <a:pos x="connsiteX5514" y="connsiteY5514"/>
              </a:cxn>
              <a:cxn ang="0">
                <a:pos x="connsiteX5515" y="connsiteY5515"/>
              </a:cxn>
              <a:cxn ang="0">
                <a:pos x="connsiteX5516" y="connsiteY5516"/>
              </a:cxn>
              <a:cxn ang="0">
                <a:pos x="connsiteX5517" y="connsiteY5517"/>
              </a:cxn>
              <a:cxn ang="0">
                <a:pos x="connsiteX5518" y="connsiteY5518"/>
              </a:cxn>
              <a:cxn ang="0">
                <a:pos x="connsiteX5519" y="connsiteY5519"/>
              </a:cxn>
              <a:cxn ang="0">
                <a:pos x="connsiteX5520" y="connsiteY5520"/>
              </a:cxn>
              <a:cxn ang="0">
                <a:pos x="connsiteX5521" y="connsiteY5521"/>
              </a:cxn>
              <a:cxn ang="0">
                <a:pos x="connsiteX5522" y="connsiteY5522"/>
              </a:cxn>
              <a:cxn ang="0">
                <a:pos x="connsiteX5523" y="connsiteY5523"/>
              </a:cxn>
              <a:cxn ang="0">
                <a:pos x="connsiteX5524" y="connsiteY5524"/>
              </a:cxn>
              <a:cxn ang="0">
                <a:pos x="connsiteX5525" y="connsiteY5525"/>
              </a:cxn>
              <a:cxn ang="0">
                <a:pos x="connsiteX5526" y="connsiteY5526"/>
              </a:cxn>
              <a:cxn ang="0">
                <a:pos x="connsiteX5527" y="connsiteY5527"/>
              </a:cxn>
              <a:cxn ang="0">
                <a:pos x="connsiteX5528" y="connsiteY5528"/>
              </a:cxn>
              <a:cxn ang="0">
                <a:pos x="connsiteX5529" y="connsiteY5529"/>
              </a:cxn>
              <a:cxn ang="0">
                <a:pos x="connsiteX5530" y="connsiteY5530"/>
              </a:cxn>
              <a:cxn ang="0">
                <a:pos x="connsiteX5531" y="connsiteY5531"/>
              </a:cxn>
              <a:cxn ang="0">
                <a:pos x="connsiteX5532" y="connsiteY5532"/>
              </a:cxn>
              <a:cxn ang="0">
                <a:pos x="connsiteX5533" y="connsiteY5533"/>
              </a:cxn>
              <a:cxn ang="0">
                <a:pos x="connsiteX5534" y="connsiteY5534"/>
              </a:cxn>
              <a:cxn ang="0">
                <a:pos x="connsiteX5535" y="connsiteY5535"/>
              </a:cxn>
              <a:cxn ang="0">
                <a:pos x="connsiteX5536" y="connsiteY5536"/>
              </a:cxn>
              <a:cxn ang="0">
                <a:pos x="connsiteX5537" y="connsiteY5537"/>
              </a:cxn>
              <a:cxn ang="0">
                <a:pos x="connsiteX5538" y="connsiteY5538"/>
              </a:cxn>
              <a:cxn ang="0">
                <a:pos x="connsiteX5539" y="connsiteY5539"/>
              </a:cxn>
              <a:cxn ang="0">
                <a:pos x="connsiteX5540" y="connsiteY5540"/>
              </a:cxn>
              <a:cxn ang="0">
                <a:pos x="connsiteX5541" y="connsiteY5541"/>
              </a:cxn>
              <a:cxn ang="0">
                <a:pos x="connsiteX5542" y="connsiteY5542"/>
              </a:cxn>
              <a:cxn ang="0">
                <a:pos x="connsiteX5543" y="connsiteY5543"/>
              </a:cxn>
              <a:cxn ang="0">
                <a:pos x="connsiteX5544" y="connsiteY5544"/>
              </a:cxn>
              <a:cxn ang="0">
                <a:pos x="connsiteX5545" y="connsiteY5545"/>
              </a:cxn>
              <a:cxn ang="0">
                <a:pos x="connsiteX5546" y="connsiteY5546"/>
              </a:cxn>
              <a:cxn ang="0">
                <a:pos x="connsiteX5547" y="connsiteY5547"/>
              </a:cxn>
              <a:cxn ang="0">
                <a:pos x="connsiteX5548" y="connsiteY5548"/>
              </a:cxn>
              <a:cxn ang="0">
                <a:pos x="connsiteX5549" y="connsiteY5549"/>
              </a:cxn>
              <a:cxn ang="0">
                <a:pos x="connsiteX5550" y="connsiteY5550"/>
              </a:cxn>
              <a:cxn ang="0">
                <a:pos x="connsiteX5551" y="connsiteY5551"/>
              </a:cxn>
              <a:cxn ang="0">
                <a:pos x="connsiteX5552" y="connsiteY5552"/>
              </a:cxn>
              <a:cxn ang="0">
                <a:pos x="connsiteX5553" y="connsiteY5553"/>
              </a:cxn>
              <a:cxn ang="0">
                <a:pos x="connsiteX5554" y="connsiteY5554"/>
              </a:cxn>
              <a:cxn ang="0">
                <a:pos x="connsiteX5555" y="connsiteY5555"/>
              </a:cxn>
              <a:cxn ang="0">
                <a:pos x="connsiteX5556" y="connsiteY5556"/>
              </a:cxn>
              <a:cxn ang="0">
                <a:pos x="connsiteX5557" y="connsiteY5557"/>
              </a:cxn>
              <a:cxn ang="0">
                <a:pos x="connsiteX5558" y="connsiteY5558"/>
              </a:cxn>
              <a:cxn ang="0">
                <a:pos x="connsiteX5559" y="connsiteY5559"/>
              </a:cxn>
              <a:cxn ang="0">
                <a:pos x="connsiteX5560" y="connsiteY5560"/>
              </a:cxn>
              <a:cxn ang="0">
                <a:pos x="connsiteX5561" y="connsiteY5561"/>
              </a:cxn>
              <a:cxn ang="0">
                <a:pos x="connsiteX5562" y="connsiteY5562"/>
              </a:cxn>
              <a:cxn ang="0">
                <a:pos x="connsiteX5563" y="connsiteY5563"/>
              </a:cxn>
              <a:cxn ang="0">
                <a:pos x="connsiteX5564" y="connsiteY5564"/>
              </a:cxn>
              <a:cxn ang="0">
                <a:pos x="connsiteX5565" y="connsiteY5565"/>
              </a:cxn>
              <a:cxn ang="0">
                <a:pos x="connsiteX5566" y="connsiteY5566"/>
              </a:cxn>
              <a:cxn ang="0">
                <a:pos x="connsiteX5567" y="connsiteY5567"/>
              </a:cxn>
              <a:cxn ang="0">
                <a:pos x="connsiteX5568" y="connsiteY5568"/>
              </a:cxn>
              <a:cxn ang="0">
                <a:pos x="connsiteX5569" y="connsiteY5569"/>
              </a:cxn>
              <a:cxn ang="0">
                <a:pos x="connsiteX5570" y="connsiteY5570"/>
              </a:cxn>
              <a:cxn ang="0">
                <a:pos x="connsiteX5571" y="connsiteY5571"/>
              </a:cxn>
              <a:cxn ang="0">
                <a:pos x="connsiteX5572" y="connsiteY5572"/>
              </a:cxn>
              <a:cxn ang="0">
                <a:pos x="connsiteX5573" y="connsiteY5573"/>
              </a:cxn>
              <a:cxn ang="0">
                <a:pos x="connsiteX5574" y="connsiteY5574"/>
              </a:cxn>
              <a:cxn ang="0">
                <a:pos x="connsiteX5575" y="connsiteY5575"/>
              </a:cxn>
              <a:cxn ang="0">
                <a:pos x="connsiteX5576" y="connsiteY5576"/>
              </a:cxn>
              <a:cxn ang="0">
                <a:pos x="connsiteX5577" y="connsiteY5577"/>
              </a:cxn>
              <a:cxn ang="0">
                <a:pos x="connsiteX5578" y="connsiteY5578"/>
              </a:cxn>
              <a:cxn ang="0">
                <a:pos x="connsiteX5579" y="connsiteY5579"/>
              </a:cxn>
              <a:cxn ang="0">
                <a:pos x="connsiteX5580" y="connsiteY5580"/>
              </a:cxn>
              <a:cxn ang="0">
                <a:pos x="connsiteX5581" y="connsiteY5581"/>
              </a:cxn>
              <a:cxn ang="0">
                <a:pos x="connsiteX5582" y="connsiteY5582"/>
              </a:cxn>
              <a:cxn ang="0">
                <a:pos x="connsiteX5583" y="connsiteY5583"/>
              </a:cxn>
              <a:cxn ang="0">
                <a:pos x="connsiteX5584" y="connsiteY5584"/>
              </a:cxn>
              <a:cxn ang="0">
                <a:pos x="connsiteX5585" y="connsiteY5585"/>
              </a:cxn>
              <a:cxn ang="0">
                <a:pos x="connsiteX5586" y="connsiteY5586"/>
              </a:cxn>
              <a:cxn ang="0">
                <a:pos x="connsiteX5587" y="connsiteY5587"/>
              </a:cxn>
              <a:cxn ang="0">
                <a:pos x="connsiteX5588" y="connsiteY5588"/>
              </a:cxn>
              <a:cxn ang="0">
                <a:pos x="connsiteX5589" y="connsiteY5589"/>
              </a:cxn>
              <a:cxn ang="0">
                <a:pos x="connsiteX5590" y="connsiteY5590"/>
              </a:cxn>
              <a:cxn ang="0">
                <a:pos x="connsiteX5591" y="connsiteY5591"/>
              </a:cxn>
              <a:cxn ang="0">
                <a:pos x="connsiteX5592" y="connsiteY5592"/>
              </a:cxn>
              <a:cxn ang="0">
                <a:pos x="connsiteX5593" y="connsiteY5593"/>
              </a:cxn>
              <a:cxn ang="0">
                <a:pos x="connsiteX5594" y="connsiteY5594"/>
              </a:cxn>
              <a:cxn ang="0">
                <a:pos x="connsiteX5595" y="connsiteY5595"/>
              </a:cxn>
              <a:cxn ang="0">
                <a:pos x="connsiteX5596" y="connsiteY5596"/>
              </a:cxn>
              <a:cxn ang="0">
                <a:pos x="connsiteX5597" y="connsiteY5597"/>
              </a:cxn>
              <a:cxn ang="0">
                <a:pos x="connsiteX5598" y="connsiteY5598"/>
              </a:cxn>
              <a:cxn ang="0">
                <a:pos x="connsiteX5599" y="connsiteY5599"/>
              </a:cxn>
              <a:cxn ang="0">
                <a:pos x="connsiteX5600" y="connsiteY5600"/>
              </a:cxn>
              <a:cxn ang="0">
                <a:pos x="connsiteX5601" y="connsiteY5601"/>
              </a:cxn>
              <a:cxn ang="0">
                <a:pos x="connsiteX5602" y="connsiteY5602"/>
              </a:cxn>
              <a:cxn ang="0">
                <a:pos x="connsiteX5603" y="connsiteY5603"/>
              </a:cxn>
              <a:cxn ang="0">
                <a:pos x="connsiteX5604" y="connsiteY5604"/>
              </a:cxn>
              <a:cxn ang="0">
                <a:pos x="connsiteX5605" y="connsiteY5605"/>
              </a:cxn>
              <a:cxn ang="0">
                <a:pos x="connsiteX5606" y="connsiteY5606"/>
              </a:cxn>
              <a:cxn ang="0">
                <a:pos x="connsiteX5607" y="connsiteY5607"/>
              </a:cxn>
              <a:cxn ang="0">
                <a:pos x="connsiteX5608" y="connsiteY5608"/>
              </a:cxn>
              <a:cxn ang="0">
                <a:pos x="connsiteX5609" y="connsiteY5609"/>
              </a:cxn>
              <a:cxn ang="0">
                <a:pos x="connsiteX5610" y="connsiteY5610"/>
              </a:cxn>
              <a:cxn ang="0">
                <a:pos x="connsiteX5611" y="connsiteY5611"/>
              </a:cxn>
              <a:cxn ang="0">
                <a:pos x="connsiteX5612" y="connsiteY5612"/>
              </a:cxn>
              <a:cxn ang="0">
                <a:pos x="connsiteX5613" y="connsiteY5613"/>
              </a:cxn>
              <a:cxn ang="0">
                <a:pos x="connsiteX5614" y="connsiteY5614"/>
              </a:cxn>
              <a:cxn ang="0">
                <a:pos x="connsiteX5615" y="connsiteY5615"/>
              </a:cxn>
              <a:cxn ang="0">
                <a:pos x="connsiteX5616" y="connsiteY5616"/>
              </a:cxn>
              <a:cxn ang="0">
                <a:pos x="connsiteX5617" y="connsiteY5617"/>
              </a:cxn>
              <a:cxn ang="0">
                <a:pos x="connsiteX5618" y="connsiteY5618"/>
              </a:cxn>
              <a:cxn ang="0">
                <a:pos x="connsiteX5619" y="connsiteY5619"/>
              </a:cxn>
              <a:cxn ang="0">
                <a:pos x="connsiteX5620" y="connsiteY5620"/>
              </a:cxn>
              <a:cxn ang="0">
                <a:pos x="connsiteX5621" y="connsiteY5621"/>
              </a:cxn>
              <a:cxn ang="0">
                <a:pos x="connsiteX5622" y="connsiteY5622"/>
              </a:cxn>
              <a:cxn ang="0">
                <a:pos x="connsiteX5623" y="connsiteY5623"/>
              </a:cxn>
              <a:cxn ang="0">
                <a:pos x="connsiteX5624" y="connsiteY5624"/>
              </a:cxn>
              <a:cxn ang="0">
                <a:pos x="connsiteX5625" y="connsiteY5625"/>
              </a:cxn>
              <a:cxn ang="0">
                <a:pos x="connsiteX5626" y="connsiteY5626"/>
              </a:cxn>
              <a:cxn ang="0">
                <a:pos x="connsiteX5627" y="connsiteY5627"/>
              </a:cxn>
              <a:cxn ang="0">
                <a:pos x="connsiteX5628" y="connsiteY5628"/>
              </a:cxn>
              <a:cxn ang="0">
                <a:pos x="connsiteX5629" y="connsiteY5629"/>
              </a:cxn>
              <a:cxn ang="0">
                <a:pos x="connsiteX5630" y="connsiteY5630"/>
              </a:cxn>
              <a:cxn ang="0">
                <a:pos x="connsiteX5631" y="connsiteY5631"/>
              </a:cxn>
              <a:cxn ang="0">
                <a:pos x="connsiteX5632" y="connsiteY5632"/>
              </a:cxn>
              <a:cxn ang="0">
                <a:pos x="connsiteX5633" y="connsiteY5633"/>
              </a:cxn>
              <a:cxn ang="0">
                <a:pos x="connsiteX5634" y="connsiteY5634"/>
              </a:cxn>
              <a:cxn ang="0">
                <a:pos x="connsiteX5635" y="connsiteY5635"/>
              </a:cxn>
              <a:cxn ang="0">
                <a:pos x="connsiteX5636" y="connsiteY5636"/>
              </a:cxn>
              <a:cxn ang="0">
                <a:pos x="connsiteX5637" y="connsiteY5637"/>
              </a:cxn>
              <a:cxn ang="0">
                <a:pos x="connsiteX5638" y="connsiteY5638"/>
              </a:cxn>
              <a:cxn ang="0">
                <a:pos x="connsiteX5639" y="connsiteY5639"/>
              </a:cxn>
              <a:cxn ang="0">
                <a:pos x="connsiteX5640" y="connsiteY5640"/>
              </a:cxn>
              <a:cxn ang="0">
                <a:pos x="connsiteX5641" y="connsiteY5641"/>
              </a:cxn>
              <a:cxn ang="0">
                <a:pos x="connsiteX5642" y="connsiteY5642"/>
              </a:cxn>
              <a:cxn ang="0">
                <a:pos x="connsiteX5643" y="connsiteY5643"/>
              </a:cxn>
              <a:cxn ang="0">
                <a:pos x="connsiteX5644" y="connsiteY5644"/>
              </a:cxn>
              <a:cxn ang="0">
                <a:pos x="connsiteX5645" y="connsiteY5645"/>
              </a:cxn>
              <a:cxn ang="0">
                <a:pos x="connsiteX5646" y="connsiteY5646"/>
              </a:cxn>
              <a:cxn ang="0">
                <a:pos x="connsiteX5647" y="connsiteY5647"/>
              </a:cxn>
              <a:cxn ang="0">
                <a:pos x="connsiteX5648" y="connsiteY5648"/>
              </a:cxn>
              <a:cxn ang="0">
                <a:pos x="connsiteX5649" y="connsiteY5649"/>
              </a:cxn>
              <a:cxn ang="0">
                <a:pos x="connsiteX5650" y="connsiteY5650"/>
              </a:cxn>
              <a:cxn ang="0">
                <a:pos x="connsiteX5651" y="connsiteY5651"/>
              </a:cxn>
              <a:cxn ang="0">
                <a:pos x="connsiteX5652" y="connsiteY5652"/>
              </a:cxn>
              <a:cxn ang="0">
                <a:pos x="connsiteX5653" y="connsiteY5653"/>
              </a:cxn>
              <a:cxn ang="0">
                <a:pos x="connsiteX5654" y="connsiteY5654"/>
              </a:cxn>
              <a:cxn ang="0">
                <a:pos x="connsiteX5655" y="connsiteY5655"/>
              </a:cxn>
              <a:cxn ang="0">
                <a:pos x="connsiteX5656" y="connsiteY5656"/>
              </a:cxn>
              <a:cxn ang="0">
                <a:pos x="connsiteX5657" y="connsiteY5657"/>
              </a:cxn>
              <a:cxn ang="0">
                <a:pos x="connsiteX5658" y="connsiteY5658"/>
              </a:cxn>
              <a:cxn ang="0">
                <a:pos x="connsiteX5659" y="connsiteY5659"/>
              </a:cxn>
              <a:cxn ang="0">
                <a:pos x="connsiteX5660" y="connsiteY5660"/>
              </a:cxn>
              <a:cxn ang="0">
                <a:pos x="connsiteX5661" y="connsiteY5661"/>
              </a:cxn>
              <a:cxn ang="0">
                <a:pos x="connsiteX5662" y="connsiteY5662"/>
              </a:cxn>
              <a:cxn ang="0">
                <a:pos x="connsiteX5663" y="connsiteY5663"/>
              </a:cxn>
              <a:cxn ang="0">
                <a:pos x="connsiteX5664" y="connsiteY5664"/>
              </a:cxn>
              <a:cxn ang="0">
                <a:pos x="connsiteX5665" y="connsiteY5665"/>
              </a:cxn>
              <a:cxn ang="0">
                <a:pos x="connsiteX5666" y="connsiteY5666"/>
              </a:cxn>
              <a:cxn ang="0">
                <a:pos x="connsiteX5667" y="connsiteY5667"/>
              </a:cxn>
              <a:cxn ang="0">
                <a:pos x="connsiteX5668" y="connsiteY5668"/>
              </a:cxn>
              <a:cxn ang="0">
                <a:pos x="connsiteX5669" y="connsiteY5669"/>
              </a:cxn>
              <a:cxn ang="0">
                <a:pos x="connsiteX5670" y="connsiteY5670"/>
              </a:cxn>
              <a:cxn ang="0">
                <a:pos x="connsiteX5671" y="connsiteY5671"/>
              </a:cxn>
              <a:cxn ang="0">
                <a:pos x="connsiteX5672" y="connsiteY5672"/>
              </a:cxn>
              <a:cxn ang="0">
                <a:pos x="connsiteX5673" y="connsiteY5673"/>
              </a:cxn>
              <a:cxn ang="0">
                <a:pos x="connsiteX5674" y="connsiteY5674"/>
              </a:cxn>
              <a:cxn ang="0">
                <a:pos x="connsiteX5675" y="connsiteY5675"/>
              </a:cxn>
              <a:cxn ang="0">
                <a:pos x="connsiteX5676" y="connsiteY5676"/>
              </a:cxn>
              <a:cxn ang="0">
                <a:pos x="connsiteX5677" y="connsiteY5677"/>
              </a:cxn>
              <a:cxn ang="0">
                <a:pos x="connsiteX5678" y="connsiteY5678"/>
              </a:cxn>
              <a:cxn ang="0">
                <a:pos x="connsiteX5679" y="connsiteY5679"/>
              </a:cxn>
              <a:cxn ang="0">
                <a:pos x="connsiteX5680" y="connsiteY5680"/>
              </a:cxn>
              <a:cxn ang="0">
                <a:pos x="connsiteX5681" y="connsiteY5681"/>
              </a:cxn>
              <a:cxn ang="0">
                <a:pos x="connsiteX5682" y="connsiteY5682"/>
              </a:cxn>
              <a:cxn ang="0">
                <a:pos x="connsiteX5683" y="connsiteY5683"/>
              </a:cxn>
              <a:cxn ang="0">
                <a:pos x="connsiteX5684" y="connsiteY5684"/>
              </a:cxn>
              <a:cxn ang="0">
                <a:pos x="connsiteX5685" y="connsiteY5685"/>
              </a:cxn>
              <a:cxn ang="0">
                <a:pos x="connsiteX5686" y="connsiteY5686"/>
              </a:cxn>
              <a:cxn ang="0">
                <a:pos x="connsiteX5687" y="connsiteY5687"/>
              </a:cxn>
              <a:cxn ang="0">
                <a:pos x="connsiteX5688" y="connsiteY5688"/>
              </a:cxn>
              <a:cxn ang="0">
                <a:pos x="connsiteX5689" y="connsiteY5689"/>
              </a:cxn>
              <a:cxn ang="0">
                <a:pos x="connsiteX5690" y="connsiteY5690"/>
              </a:cxn>
              <a:cxn ang="0">
                <a:pos x="connsiteX5691" y="connsiteY5691"/>
              </a:cxn>
              <a:cxn ang="0">
                <a:pos x="connsiteX5692" y="connsiteY5692"/>
              </a:cxn>
              <a:cxn ang="0">
                <a:pos x="connsiteX5693" y="connsiteY5693"/>
              </a:cxn>
              <a:cxn ang="0">
                <a:pos x="connsiteX5694" y="connsiteY5694"/>
              </a:cxn>
              <a:cxn ang="0">
                <a:pos x="connsiteX5695" y="connsiteY5695"/>
              </a:cxn>
              <a:cxn ang="0">
                <a:pos x="connsiteX5696" y="connsiteY5696"/>
              </a:cxn>
              <a:cxn ang="0">
                <a:pos x="connsiteX5697" y="connsiteY5697"/>
              </a:cxn>
              <a:cxn ang="0">
                <a:pos x="connsiteX5698" y="connsiteY5698"/>
              </a:cxn>
              <a:cxn ang="0">
                <a:pos x="connsiteX5699" y="connsiteY5699"/>
              </a:cxn>
              <a:cxn ang="0">
                <a:pos x="connsiteX5700" y="connsiteY5700"/>
              </a:cxn>
              <a:cxn ang="0">
                <a:pos x="connsiteX5701" y="connsiteY5701"/>
              </a:cxn>
              <a:cxn ang="0">
                <a:pos x="connsiteX5702" y="connsiteY5702"/>
              </a:cxn>
              <a:cxn ang="0">
                <a:pos x="connsiteX5703" y="connsiteY5703"/>
              </a:cxn>
              <a:cxn ang="0">
                <a:pos x="connsiteX5704" y="connsiteY5704"/>
              </a:cxn>
              <a:cxn ang="0">
                <a:pos x="connsiteX5705" y="connsiteY5705"/>
              </a:cxn>
              <a:cxn ang="0">
                <a:pos x="connsiteX5706" y="connsiteY5706"/>
              </a:cxn>
              <a:cxn ang="0">
                <a:pos x="connsiteX5707" y="connsiteY5707"/>
              </a:cxn>
              <a:cxn ang="0">
                <a:pos x="connsiteX5708" y="connsiteY5708"/>
              </a:cxn>
              <a:cxn ang="0">
                <a:pos x="connsiteX5709" y="connsiteY5709"/>
              </a:cxn>
              <a:cxn ang="0">
                <a:pos x="connsiteX5710" y="connsiteY5710"/>
              </a:cxn>
              <a:cxn ang="0">
                <a:pos x="connsiteX5711" y="connsiteY5711"/>
              </a:cxn>
              <a:cxn ang="0">
                <a:pos x="connsiteX5712" y="connsiteY5712"/>
              </a:cxn>
              <a:cxn ang="0">
                <a:pos x="connsiteX5713" y="connsiteY5713"/>
              </a:cxn>
              <a:cxn ang="0">
                <a:pos x="connsiteX5714" y="connsiteY5714"/>
              </a:cxn>
              <a:cxn ang="0">
                <a:pos x="connsiteX5715" y="connsiteY5715"/>
              </a:cxn>
              <a:cxn ang="0">
                <a:pos x="connsiteX5716" y="connsiteY5716"/>
              </a:cxn>
              <a:cxn ang="0">
                <a:pos x="connsiteX5717" y="connsiteY5717"/>
              </a:cxn>
              <a:cxn ang="0">
                <a:pos x="connsiteX5718" y="connsiteY5718"/>
              </a:cxn>
              <a:cxn ang="0">
                <a:pos x="connsiteX5719" y="connsiteY5719"/>
              </a:cxn>
              <a:cxn ang="0">
                <a:pos x="connsiteX5720" y="connsiteY5720"/>
              </a:cxn>
              <a:cxn ang="0">
                <a:pos x="connsiteX5721" y="connsiteY5721"/>
              </a:cxn>
              <a:cxn ang="0">
                <a:pos x="connsiteX5722" y="connsiteY5722"/>
              </a:cxn>
              <a:cxn ang="0">
                <a:pos x="connsiteX5723" y="connsiteY5723"/>
              </a:cxn>
              <a:cxn ang="0">
                <a:pos x="connsiteX5724" y="connsiteY5724"/>
              </a:cxn>
              <a:cxn ang="0">
                <a:pos x="connsiteX5725" y="connsiteY5725"/>
              </a:cxn>
              <a:cxn ang="0">
                <a:pos x="connsiteX5726" y="connsiteY5726"/>
              </a:cxn>
              <a:cxn ang="0">
                <a:pos x="connsiteX5727" y="connsiteY5727"/>
              </a:cxn>
              <a:cxn ang="0">
                <a:pos x="connsiteX5728" y="connsiteY5728"/>
              </a:cxn>
              <a:cxn ang="0">
                <a:pos x="connsiteX5729" y="connsiteY5729"/>
              </a:cxn>
              <a:cxn ang="0">
                <a:pos x="connsiteX5730" y="connsiteY5730"/>
              </a:cxn>
              <a:cxn ang="0">
                <a:pos x="connsiteX5731" y="connsiteY5731"/>
              </a:cxn>
              <a:cxn ang="0">
                <a:pos x="connsiteX5732" y="connsiteY5732"/>
              </a:cxn>
              <a:cxn ang="0">
                <a:pos x="connsiteX5733" y="connsiteY5733"/>
              </a:cxn>
              <a:cxn ang="0">
                <a:pos x="connsiteX5734" y="connsiteY5734"/>
              </a:cxn>
              <a:cxn ang="0">
                <a:pos x="connsiteX5735" y="connsiteY5735"/>
              </a:cxn>
              <a:cxn ang="0">
                <a:pos x="connsiteX5736" y="connsiteY5736"/>
              </a:cxn>
              <a:cxn ang="0">
                <a:pos x="connsiteX5737" y="connsiteY5737"/>
              </a:cxn>
              <a:cxn ang="0">
                <a:pos x="connsiteX5738" y="connsiteY5738"/>
              </a:cxn>
              <a:cxn ang="0">
                <a:pos x="connsiteX5739" y="connsiteY5739"/>
              </a:cxn>
              <a:cxn ang="0">
                <a:pos x="connsiteX5740" y="connsiteY5740"/>
              </a:cxn>
              <a:cxn ang="0">
                <a:pos x="connsiteX5741" y="connsiteY5741"/>
              </a:cxn>
              <a:cxn ang="0">
                <a:pos x="connsiteX5742" y="connsiteY5742"/>
              </a:cxn>
              <a:cxn ang="0">
                <a:pos x="connsiteX5743" y="connsiteY5743"/>
              </a:cxn>
              <a:cxn ang="0">
                <a:pos x="connsiteX5744" y="connsiteY5744"/>
              </a:cxn>
              <a:cxn ang="0">
                <a:pos x="connsiteX5745" y="connsiteY5745"/>
              </a:cxn>
              <a:cxn ang="0">
                <a:pos x="connsiteX5746" y="connsiteY5746"/>
              </a:cxn>
              <a:cxn ang="0">
                <a:pos x="connsiteX5747" y="connsiteY5747"/>
              </a:cxn>
              <a:cxn ang="0">
                <a:pos x="connsiteX5748" y="connsiteY5748"/>
              </a:cxn>
              <a:cxn ang="0">
                <a:pos x="connsiteX5749" y="connsiteY5749"/>
              </a:cxn>
              <a:cxn ang="0">
                <a:pos x="connsiteX5750" y="connsiteY5750"/>
              </a:cxn>
              <a:cxn ang="0">
                <a:pos x="connsiteX5751" y="connsiteY5751"/>
              </a:cxn>
              <a:cxn ang="0">
                <a:pos x="connsiteX5752" y="connsiteY5752"/>
              </a:cxn>
              <a:cxn ang="0">
                <a:pos x="connsiteX5753" y="connsiteY5753"/>
              </a:cxn>
              <a:cxn ang="0">
                <a:pos x="connsiteX5754" y="connsiteY5754"/>
              </a:cxn>
              <a:cxn ang="0">
                <a:pos x="connsiteX5755" y="connsiteY5755"/>
              </a:cxn>
              <a:cxn ang="0">
                <a:pos x="connsiteX5756" y="connsiteY5756"/>
              </a:cxn>
              <a:cxn ang="0">
                <a:pos x="connsiteX5757" y="connsiteY5757"/>
              </a:cxn>
              <a:cxn ang="0">
                <a:pos x="connsiteX5758" y="connsiteY5758"/>
              </a:cxn>
              <a:cxn ang="0">
                <a:pos x="connsiteX5759" y="connsiteY5759"/>
              </a:cxn>
              <a:cxn ang="0">
                <a:pos x="connsiteX5760" y="connsiteY5760"/>
              </a:cxn>
              <a:cxn ang="0">
                <a:pos x="connsiteX5761" y="connsiteY5761"/>
              </a:cxn>
              <a:cxn ang="0">
                <a:pos x="connsiteX5762" y="connsiteY5762"/>
              </a:cxn>
              <a:cxn ang="0">
                <a:pos x="connsiteX5763" y="connsiteY5763"/>
              </a:cxn>
              <a:cxn ang="0">
                <a:pos x="connsiteX5764" y="connsiteY5764"/>
              </a:cxn>
              <a:cxn ang="0">
                <a:pos x="connsiteX5765" y="connsiteY5765"/>
              </a:cxn>
              <a:cxn ang="0">
                <a:pos x="connsiteX5766" y="connsiteY5766"/>
              </a:cxn>
              <a:cxn ang="0">
                <a:pos x="connsiteX5767" y="connsiteY5767"/>
              </a:cxn>
              <a:cxn ang="0">
                <a:pos x="connsiteX5768" y="connsiteY5768"/>
              </a:cxn>
              <a:cxn ang="0">
                <a:pos x="connsiteX5769" y="connsiteY5769"/>
              </a:cxn>
              <a:cxn ang="0">
                <a:pos x="connsiteX5770" y="connsiteY5770"/>
              </a:cxn>
              <a:cxn ang="0">
                <a:pos x="connsiteX5771" y="connsiteY5771"/>
              </a:cxn>
              <a:cxn ang="0">
                <a:pos x="connsiteX5772" y="connsiteY5772"/>
              </a:cxn>
              <a:cxn ang="0">
                <a:pos x="connsiteX5773" y="connsiteY5773"/>
              </a:cxn>
              <a:cxn ang="0">
                <a:pos x="connsiteX5774" y="connsiteY5774"/>
              </a:cxn>
              <a:cxn ang="0">
                <a:pos x="connsiteX5775" y="connsiteY5775"/>
              </a:cxn>
              <a:cxn ang="0">
                <a:pos x="connsiteX5776" y="connsiteY5776"/>
              </a:cxn>
              <a:cxn ang="0">
                <a:pos x="connsiteX5777" y="connsiteY5777"/>
              </a:cxn>
              <a:cxn ang="0">
                <a:pos x="connsiteX5778" y="connsiteY5778"/>
              </a:cxn>
              <a:cxn ang="0">
                <a:pos x="connsiteX5779" y="connsiteY5779"/>
              </a:cxn>
              <a:cxn ang="0">
                <a:pos x="connsiteX5780" y="connsiteY5780"/>
              </a:cxn>
              <a:cxn ang="0">
                <a:pos x="connsiteX5781" y="connsiteY5781"/>
              </a:cxn>
              <a:cxn ang="0">
                <a:pos x="connsiteX5782" y="connsiteY5782"/>
              </a:cxn>
              <a:cxn ang="0">
                <a:pos x="connsiteX5783" y="connsiteY5783"/>
              </a:cxn>
              <a:cxn ang="0">
                <a:pos x="connsiteX5784" y="connsiteY5784"/>
              </a:cxn>
              <a:cxn ang="0">
                <a:pos x="connsiteX5785" y="connsiteY5785"/>
              </a:cxn>
              <a:cxn ang="0">
                <a:pos x="connsiteX5786" y="connsiteY5786"/>
              </a:cxn>
              <a:cxn ang="0">
                <a:pos x="connsiteX5787" y="connsiteY5787"/>
              </a:cxn>
              <a:cxn ang="0">
                <a:pos x="connsiteX5788" y="connsiteY5788"/>
              </a:cxn>
              <a:cxn ang="0">
                <a:pos x="connsiteX5789" y="connsiteY5789"/>
              </a:cxn>
              <a:cxn ang="0">
                <a:pos x="connsiteX5790" y="connsiteY5790"/>
              </a:cxn>
              <a:cxn ang="0">
                <a:pos x="connsiteX5791" y="connsiteY5791"/>
              </a:cxn>
              <a:cxn ang="0">
                <a:pos x="connsiteX5792" y="connsiteY5792"/>
              </a:cxn>
              <a:cxn ang="0">
                <a:pos x="connsiteX5793" y="connsiteY5793"/>
              </a:cxn>
              <a:cxn ang="0">
                <a:pos x="connsiteX5794" y="connsiteY5794"/>
              </a:cxn>
              <a:cxn ang="0">
                <a:pos x="connsiteX5795" y="connsiteY5795"/>
              </a:cxn>
              <a:cxn ang="0">
                <a:pos x="connsiteX5796" y="connsiteY5796"/>
              </a:cxn>
              <a:cxn ang="0">
                <a:pos x="connsiteX5797" y="connsiteY5797"/>
              </a:cxn>
              <a:cxn ang="0">
                <a:pos x="connsiteX5798" y="connsiteY5798"/>
              </a:cxn>
              <a:cxn ang="0">
                <a:pos x="connsiteX5799" y="connsiteY5799"/>
              </a:cxn>
              <a:cxn ang="0">
                <a:pos x="connsiteX5800" y="connsiteY5800"/>
              </a:cxn>
              <a:cxn ang="0">
                <a:pos x="connsiteX5801" y="connsiteY5801"/>
              </a:cxn>
              <a:cxn ang="0">
                <a:pos x="connsiteX5802" y="connsiteY5802"/>
              </a:cxn>
              <a:cxn ang="0">
                <a:pos x="connsiteX5803" y="connsiteY5803"/>
              </a:cxn>
              <a:cxn ang="0">
                <a:pos x="connsiteX5804" y="connsiteY5804"/>
              </a:cxn>
              <a:cxn ang="0">
                <a:pos x="connsiteX5805" y="connsiteY5805"/>
              </a:cxn>
              <a:cxn ang="0">
                <a:pos x="connsiteX5806" y="connsiteY5806"/>
              </a:cxn>
              <a:cxn ang="0">
                <a:pos x="connsiteX5807" y="connsiteY5807"/>
              </a:cxn>
              <a:cxn ang="0">
                <a:pos x="connsiteX5808" y="connsiteY5808"/>
              </a:cxn>
              <a:cxn ang="0">
                <a:pos x="connsiteX5809" y="connsiteY5809"/>
              </a:cxn>
              <a:cxn ang="0">
                <a:pos x="connsiteX5810" y="connsiteY5810"/>
              </a:cxn>
              <a:cxn ang="0">
                <a:pos x="connsiteX5811" y="connsiteY5811"/>
              </a:cxn>
              <a:cxn ang="0">
                <a:pos x="connsiteX5812" y="connsiteY5812"/>
              </a:cxn>
              <a:cxn ang="0">
                <a:pos x="connsiteX5813" y="connsiteY5813"/>
              </a:cxn>
              <a:cxn ang="0">
                <a:pos x="connsiteX5814" y="connsiteY5814"/>
              </a:cxn>
              <a:cxn ang="0">
                <a:pos x="connsiteX5815" y="connsiteY5815"/>
              </a:cxn>
              <a:cxn ang="0">
                <a:pos x="connsiteX5816" y="connsiteY5816"/>
              </a:cxn>
              <a:cxn ang="0">
                <a:pos x="connsiteX5817" y="connsiteY5817"/>
              </a:cxn>
              <a:cxn ang="0">
                <a:pos x="connsiteX5818" y="connsiteY5818"/>
              </a:cxn>
              <a:cxn ang="0">
                <a:pos x="connsiteX5819" y="connsiteY5819"/>
              </a:cxn>
              <a:cxn ang="0">
                <a:pos x="connsiteX5820" y="connsiteY5820"/>
              </a:cxn>
              <a:cxn ang="0">
                <a:pos x="connsiteX5821" y="connsiteY5821"/>
              </a:cxn>
              <a:cxn ang="0">
                <a:pos x="connsiteX5822" y="connsiteY5822"/>
              </a:cxn>
              <a:cxn ang="0">
                <a:pos x="connsiteX5823" y="connsiteY5823"/>
              </a:cxn>
              <a:cxn ang="0">
                <a:pos x="connsiteX5824" y="connsiteY5824"/>
              </a:cxn>
              <a:cxn ang="0">
                <a:pos x="connsiteX5825" y="connsiteY5825"/>
              </a:cxn>
              <a:cxn ang="0">
                <a:pos x="connsiteX5826" y="connsiteY5826"/>
              </a:cxn>
              <a:cxn ang="0">
                <a:pos x="connsiteX5827" y="connsiteY5827"/>
              </a:cxn>
              <a:cxn ang="0">
                <a:pos x="connsiteX5828" y="connsiteY5828"/>
              </a:cxn>
              <a:cxn ang="0">
                <a:pos x="connsiteX5829" y="connsiteY5829"/>
              </a:cxn>
              <a:cxn ang="0">
                <a:pos x="connsiteX5830" y="connsiteY5830"/>
              </a:cxn>
              <a:cxn ang="0">
                <a:pos x="connsiteX5831" y="connsiteY5831"/>
              </a:cxn>
              <a:cxn ang="0">
                <a:pos x="connsiteX5832" y="connsiteY5832"/>
              </a:cxn>
              <a:cxn ang="0">
                <a:pos x="connsiteX5833" y="connsiteY5833"/>
              </a:cxn>
              <a:cxn ang="0">
                <a:pos x="connsiteX5834" y="connsiteY5834"/>
              </a:cxn>
              <a:cxn ang="0">
                <a:pos x="connsiteX5835" y="connsiteY5835"/>
              </a:cxn>
              <a:cxn ang="0">
                <a:pos x="connsiteX5836" y="connsiteY5836"/>
              </a:cxn>
              <a:cxn ang="0">
                <a:pos x="connsiteX5837" y="connsiteY5837"/>
              </a:cxn>
              <a:cxn ang="0">
                <a:pos x="connsiteX5838" y="connsiteY5838"/>
              </a:cxn>
              <a:cxn ang="0">
                <a:pos x="connsiteX5839" y="connsiteY5839"/>
              </a:cxn>
              <a:cxn ang="0">
                <a:pos x="connsiteX5840" y="connsiteY5840"/>
              </a:cxn>
              <a:cxn ang="0">
                <a:pos x="connsiteX5841" y="connsiteY5841"/>
              </a:cxn>
              <a:cxn ang="0">
                <a:pos x="connsiteX5842" y="connsiteY5842"/>
              </a:cxn>
              <a:cxn ang="0">
                <a:pos x="connsiteX5843" y="connsiteY5843"/>
              </a:cxn>
              <a:cxn ang="0">
                <a:pos x="connsiteX5844" y="connsiteY5844"/>
              </a:cxn>
              <a:cxn ang="0">
                <a:pos x="connsiteX5845" y="connsiteY5845"/>
              </a:cxn>
              <a:cxn ang="0">
                <a:pos x="connsiteX5846" y="connsiteY5846"/>
              </a:cxn>
              <a:cxn ang="0">
                <a:pos x="connsiteX5847" y="connsiteY5847"/>
              </a:cxn>
              <a:cxn ang="0">
                <a:pos x="connsiteX5848" y="connsiteY5848"/>
              </a:cxn>
              <a:cxn ang="0">
                <a:pos x="connsiteX5849" y="connsiteY5849"/>
              </a:cxn>
              <a:cxn ang="0">
                <a:pos x="connsiteX5850" y="connsiteY5850"/>
              </a:cxn>
              <a:cxn ang="0">
                <a:pos x="connsiteX5851" y="connsiteY5851"/>
              </a:cxn>
              <a:cxn ang="0">
                <a:pos x="connsiteX5852" y="connsiteY5852"/>
              </a:cxn>
              <a:cxn ang="0">
                <a:pos x="connsiteX5853" y="connsiteY5853"/>
              </a:cxn>
              <a:cxn ang="0">
                <a:pos x="connsiteX5854" y="connsiteY5854"/>
              </a:cxn>
              <a:cxn ang="0">
                <a:pos x="connsiteX5855" y="connsiteY5855"/>
              </a:cxn>
              <a:cxn ang="0">
                <a:pos x="connsiteX5856" y="connsiteY5856"/>
              </a:cxn>
              <a:cxn ang="0">
                <a:pos x="connsiteX5857" y="connsiteY5857"/>
              </a:cxn>
              <a:cxn ang="0">
                <a:pos x="connsiteX5858" y="connsiteY5858"/>
              </a:cxn>
              <a:cxn ang="0">
                <a:pos x="connsiteX5859" y="connsiteY5859"/>
              </a:cxn>
              <a:cxn ang="0">
                <a:pos x="connsiteX5860" y="connsiteY5860"/>
              </a:cxn>
              <a:cxn ang="0">
                <a:pos x="connsiteX5861" y="connsiteY5861"/>
              </a:cxn>
              <a:cxn ang="0">
                <a:pos x="connsiteX5862" y="connsiteY5862"/>
              </a:cxn>
              <a:cxn ang="0">
                <a:pos x="connsiteX5863" y="connsiteY5863"/>
              </a:cxn>
              <a:cxn ang="0">
                <a:pos x="connsiteX5864" y="connsiteY5864"/>
              </a:cxn>
              <a:cxn ang="0">
                <a:pos x="connsiteX5865" y="connsiteY5865"/>
              </a:cxn>
              <a:cxn ang="0">
                <a:pos x="connsiteX5866" y="connsiteY5866"/>
              </a:cxn>
              <a:cxn ang="0">
                <a:pos x="connsiteX5867" y="connsiteY5867"/>
              </a:cxn>
              <a:cxn ang="0">
                <a:pos x="connsiteX5868" y="connsiteY5868"/>
              </a:cxn>
              <a:cxn ang="0">
                <a:pos x="connsiteX5869" y="connsiteY5869"/>
              </a:cxn>
              <a:cxn ang="0">
                <a:pos x="connsiteX5870" y="connsiteY5870"/>
              </a:cxn>
              <a:cxn ang="0">
                <a:pos x="connsiteX5871" y="connsiteY5871"/>
              </a:cxn>
              <a:cxn ang="0">
                <a:pos x="connsiteX5872" y="connsiteY5872"/>
              </a:cxn>
              <a:cxn ang="0">
                <a:pos x="connsiteX5873" y="connsiteY5873"/>
              </a:cxn>
              <a:cxn ang="0">
                <a:pos x="connsiteX5874" y="connsiteY5874"/>
              </a:cxn>
              <a:cxn ang="0">
                <a:pos x="connsiteX5875" y="connsiteY5875"/>
              </a:cxn>
              <a:cxn ang="0">
                <a:pos x="connsiteX5876" y="connsiteY5876"/>
              </a:cxn>
              <a:cxn ang="0">
                <a:pos x="connsiteX5877" y="connsiteY5877"/>
              </a:cxn>
              <a:cxn ang="0">
                <a:pos x="connsiteX5878" y="connsiteY5878"/>
              </a:cxn>
              <a:cxn ang="0">
                <a:pos x="connsiteX5879" y="connsiteY5879"/>
              </a:cxn>
              <a:cxn ang="0">
                <a:pos x="connsiteX5880" y="connsiteY5880"/>
              </a:cxn>
              <a:cxn ang="0">
                <a:pos x="connsiteX5881" y="connsiteY5881"/>
              </a:cxn>
              <a:cxn ang="0">
                <a:pos x="connsiteX5882" y="connsiteY5882"/>
              </a:cxn>
              <a:cxn ang="0">
                <a:pos x="connsiteX5883" y="connsiteY5883"/>
              </a:cxn>
              <a:cxn ang="0">
                <a:pos x="connsiteX5884" y="connsiteY5884"/>
              </a:cxn>
              <a:cxn ang="0">
                <a:pos x="connsiteX5885" y="connsiteY5885"/>
              </a:cxn>
              <a:cxn ang="0">
                <a:pos x="connsiteX5886" y="connsiteY5886"/>
              </a:cxn>
              <a:cxn ang="0">
                <a:pos x="connsiteX5887" y="connsiteY5887"/>
              </a:cxn>
              <a:cxn ang="0">
                <a:pos x="connsiteX5888" y="connsiteY5888"/>
              </a:cxn>
              <a:cxn ang="0">
                <a:pos x="connsiteX5889" y="connsiteY5889"/>
              </a:cxn>
              <a:cxn ang="0">
                <a:pos x="connsiteX5890" y="connsiteY5890"/>
              </a:cxn>
              <a:cxn ang="0">
                <a:pos x="connsiteX5891" y="connsiteY5891"/>
              </a:cxn>
              <a:cxn ang="0">
                <a:pos x="connsiteX5892" y="connsiteY5892"/>
              </a:cxn>
              <a:cxn ang="0">
                <a:pos x="connsiteX5893" y="connsiteY5893"/>
              </a:cxn>
              <a:cxn ang="0">
                <a:pos x="connsiteX5894" y="connsiteY5894"/>
              </a:cxn>
              <a:cxn ang="0">
                <a:pos x="connsiteX5895" y="connsiteY5895"/>
              </a:cxn>
              <a:cxn ang="0">
                <a:pos x="connsiteX5896" y="connsiteY5896"/>
              </a:cxn>
              <a:cxn ang="0">
                <a:pos x="connsiteX5897" y="connsiteY5897"/>
              </a:cxn>
              <a:cxn ang="0">
                <a:pos x="connsiteX5898" y="connsiteY5898"/>
              </a:cxn>
              <a:cxn ang="0">
                <a:pos x="connsiteX5899" y="connsiteY5899"/>
              </a:cxn>
              <a:cxn ang="0">
                <a:pos x="connsiteX5900" y="connsiteY5900"/>
              </a:cxn>
              <a:cxn ang="0">
                <a:pos x="connsiteX5901" y="connsiteY5901"/>
              </a:cxn>
              <a:cxn ang="0">
                <a:pos x="connsiteX5902" y="connsiteY5902"/>
              </a:cxn>
              <a:cxn ang="0">
                <a:pos x="connsiteX5903" y="connsiteY5903"/>
              </a:cxn>
              <a:cxn ang="0">
                <a:pos x="connsiteX5904" y="connsiteY5904"/>
              </a:cxn>
              <a:cxn ang="0">
                <a:pos x="connsiteX5905" y="connsiteY5905"/>
              </a:cxn>
              <a:cxn ang="0">
                <a:pos x="connsiteX5906" y="connsiteY5906"/>
              </a:cxn>
              <a:cxn ang="0">
                <a:pos x="connsiteX5907" y="connsiteY5907"/>
              </a:cxn>
              <a:cxn ang="0">
                <a:pos x="connsiteX5908" y="connsiteY5908"/>
              </a:cxn>
              <a:cxn ang="0">
                <a:pos x="connsiteX5909" y="connsiteY5909"/>
              </a:cxn>
              <a:cxn ang="0">
                <a:pos x="connsiteX5910" y="connsiteY5910"/>
              </a:cxn>
              <a:cxn ang="0">
                <a:pos x="connsiteX5911" y="connsiteY5911"/>
              </a:cxn>
              <a:cxn ang="0">
                <a:pos x="connsiteX5912" y="connsiteY5912"/>
              </a:cxn>
              <a:cxn ang="0">
                <a:pos x="connsiteX5913" y="connsiteY5913"/>
              </a:cxn>
              <a:cxn ang="0">
                <a:pos x="connsiteX5914" y="connsiteY5914"/>
              </a:cxn>
              <a:cxn ang="0">
                <a:pos x="connsiteX5915" y="connsiteY5915"/>
              </a:cxn>
              <a:cxn ang="0">
                <a:pos x="connsiteX5916" y="connsiteY5916"/>
              </a:cxn>
              <a:cxn ang="0">
                <a:pos x="connsiteX5917" y="connsiteY5917"/>
              </a:cxn>
              <a:cxn ang="0">
                <a:pos x="connsiteX5918" y="connsiteY5918"/>
              </a:cxn>
              <a:cxn ang="0">
                <a:pos x="connsiteX5919" y="connsiteY5919"/>
              </a:cxn>
              <a:cxn ang="0">
                <a:pos x="connsiteX5920" y="connsiteY5920"/>
              </a:cxn>
              <a:cxn ang="0">
                <a:pos x="connsiteX5921" y="connsiteY5921"/>
              </a:cxn>
              <a:cxn ang="0">
                <a:pos x="connsiteX5922" y="connsiteY5922"/>
              </a:cxn>
              <a:cxn ang="0">
                <a:pos x="connsiteX5923" y="connsiteY5923"/>
              </a:cxn>
              <a:cxn ang="0">
                <a:pos x="connsiteX5924" y="connsiteY5924"/>
              </a:cxn>
              <a:cxn ang="0">
                <a:pos x="connsiteX5925" y="connsiteY5925"/>
              </a:cxn>
              <a:cxn ang="0">
                <a:pos x="connsiteX5926" y="connsiteY5926"/>
              </a:cxn>
              <a:cxn ang="0">
                <a:pos x="connsiteX5927" y="connsiteY5927"/>
              </a:cxn>
              <a:cxn ang="0">
                <a:pos x="connsiteX5928" y="connsiteY5928"/>
              </a:cxn>
              <a:cxn ang="0">
                <a:pos x="connsiteX5929" y="connsiteY5929"/>
              </a:cxn>
              <a:cxn ang="0">
                <a:pos x="connsiteX5930" y="connsiteY5930"/>
              </a:cxn>
              <a:cxn ang="0">
                <a:pos x="connsiteX5931" y="connsiteY5931"/>
              </a:cxn>
              <a:cxn ang="0">
                <a:pos x="connsiteX5932" y="connsiteY5932"/>
              </a:cxn>
              <a:cxn ang="0">
                <a:pos x="connsiteX5933" y="connsiteY5933"/>
              </a:cxn>
              <a:cxn ang="0">
                <a:pos x="connsiteX5934" y="connsiteY5934"/>
              </a:cxn>
              <a:cxn ang="0">
                <a:pos x="connsiteX5935" y="connsiteY5935"/>
              </a:cxn>
              <a:cxn ang="0">
                <a:pos x="connsiteX5936" y="connsiteY5936"/>
              </a:cxn>
              <a:cxn ang="0">
                <a:pos x="connsiteX5937" y="connsiteY5937"/>
              </a:cxn>
              <a:cxn ang="0">
                <a:pos x="connsiteX5938" y="connsiteY5938"/>
              </a:cxn>
              <a:cxn ang="0">
                <a:pos x="connsiteX5939" y="connsiteY5939"/>
              </a:cxn>
              <a:cxn ang="0">
                <a:pos x="connsiteX5940" y="connsiteY5940"/>
              </a:cxn>
              <a:cxn ang="0">
                <a:pos x="connsiteX5941" y="connsiteY5941"/>
              </a:cxn>
              <a:cxn ang="0">
                <a:pos x="connsiteX5942" y="connsiteY5942"/>
              </a:cxn>
              <a:cxn ang="0">
                <a:pos x="connsiteX5943" y="connsiteY5943"/>
              </a:cxn>
              <a:cxn ang="0">
                <a:pos x="connsiteX5944" y="connsiteY5944"/>
              </a:cxn>
              <a:cxn ang="0">
                <a:pos x="connsiteX5945" y="connsiteY5945"/>
              </a:cxn>
              <a:cxn ang="0">
                <a:pos x="connsiteX5946" y="connsiteY5946"/>
              </a:cxn>
              <a:cxn ang="0">
                <a:pos x="connsiteX5947" y="connsiteY5947"/>
              </a:cxn>
              <a:cxn ang="0">
                <a:pos x="connsiteX5948" y="connsiteY5948"/>
              </a:cxn>
              <a:cxn ang="0">
                <a:pos x="connsiteX5949" y="connsiteY5949"/>
              </a:cxn>
              <a:cxn ang="0">
                <a:pos x="connsiteX5950" y="connsiteY5950"/>
              </a:cxn>
              <a:cxn ang="0">
                <a:pos x="connsiteX5951" y="connsiteY5951"/>
              </a:cxn>
              <a:cxn ang="0">
                <a:pos x="connsiteX5952" y="connsiteY5952"/>
              </a:cxn>
              <a:cxn ang="0">
                <a:pos x="connsiteX5953" y="connsiteY5953"/>
              </a:cxn>
              <a:cxn ang="0">
                <a:pos x="connsiteX5954" y="connsiteY5954"/>
              </a:cxn>
              <a:cxn ang="0">
                <a:pos x="connsiteX5955" y="connsiteY5955"/>
              </a:cxn>
              <a:cxn ang="0">
                <a:pos x="connsiteX5956" y="connsiteY5956"/>
              </a:cxn>
              <a:cxn ang="0">
                <a:pos x="connsiteX5957" y="connsiteY5957"/>
              </a:cxn>
              <a:cxn ang="0">
                <a:pos x="connsiteX5958" y="connsiteY5958"/>
              </a:cxn>
              <a:cxn ang="0">
                <a:pos x="connsiteX5959" y="connsiteY5959"/>
              </a:cxn>
              <a:cxn ang="0">
                <a:pos x="connsiteX5960" y="connsiteY5960"/>
              </a:cxn>
              <a:cxn ang="0">
                <a:pos x="connsiteX5961" y="connsiteY5961"/>
              </a:cxn>
              <a:cxn ang="0">
                <a:pos x="connsiteX5962" y="connsiteY5962"/>
              </a:cxn>
              <a:cxn ang="0">
                <a:pos x="connsiteX5963" y="connsiteY5963"/>
              </a:cxn>
              <a:cxn ang="0">
                <a:pos x="connsiteX5964" y="connsiteY5964"/>
              </a:cxn>
              <a:cxn ang="0">
                <a:pos x="connsiteX5965" y="connsiteY5965"/>
              </a:cxn>
              <a:cxn ang="0">
                <a:pos x="connsiteX5966" y="connsiteY5966"/>
              </a:cxn>
              <a:cxn ang="0">
                <a:pos x="connsiteX5967" y="connsiteY5967"/>
              </a:cxn>
              <a:cxn ang="0">
                <a:pos x="connsiteX5968" y="connsiteY5968"/>
              </a:cxn>
              <a:cxn ang="0">
                <a:pos x="connsiteX5969" y="connsiteY5969"/>
              </a:cxn>
              <a:cxn ang="0">
                <a:pos x="connsiteX5970" y="connsiteY5970"/>
              </a:cxn>
              <a:cxn ang="0">
                <a:pos x="connsiteX5971" y="connsiteY5971"/>
              </a:cxn>
              <a:cxn ang="0">
                <a:pos x="connsiteX5972" y="connsiteY5972"/>
              </a:cxn>
              <a:cxn ang="0">
                <a:pos x="connsiteX5973" y="connsiteY5973"/>
              </a:cxn>
              <a:cxn ang="0">
                <a:pos x="connsiteX5974" y="connsiteY5974"/>
              </a:cxn>
              <a:cxn ang="0">
                <a:pos x="connsiteX5975" y="connsiteY5975"/>
              </a:cxn>
              <a:cxn ang="0">
                <a:pos x="connsiteX5976" y="connsiteY5976"/>
              </a:cxn>
              <a:cxn ang="0">
                <a:pos x="connsiteX5977" y="connsiteY5977"/>
              </a:cxn>
              <a:cxn ang="0">
                <a:pos x="connsiteX5978" y="connsiteY5978"/>
              </a:cxn>
              <a:cxn ang="0">
                <a:pos x="connsiteX5979" y="connsiteY5979"/>
              </a:cxn>
              <a:cxn ang="0">
                <a:pos x="connsiteX5980" y="connsiteY5980"/>
              </a:cxn>
              <a:cxn ang="0">
                <a:pos x="connsiteX5981" y="connsiteY5981"/>
              </a:cxn>
              <a:cxn ang="0">
                <a:pos x="connsiteX5982" y="connsiteY5982"/>
              </a:cxn>
              <a:cxn ang="0">
                <a:pos x="connsiteX5983" y="connsiteY5983"/>
              </a:cxn>
              <a:cxn ang="0">
                <a:pos x="connsiteX5984" y="connsiteY5984"/>
              </a:cxn>
              <a:cxn ang="0">
                <a:pos x="connsiteX5985" y="connsiteY5985"/>
              </a:cxn>
              <a:cxn ang="0">
                <a:pos x="connsiteX5986" y="connsiteY5986"/>
              </a:cxn>
              <a:cxn ang="0">
                <a:pos x="connsiteX5987" y="connsiteY5987"/>
              </a:cxn>
              <a:cxn ang="0">
                <a:pos x="connsiteX5988" y="connsiteY5988"/>
              </a:cxn>
              <a:cxn ang="0">
                <a:pos x="connsiteX5989" y="connsiteY5989"/>
              </a:cxn>
              <a:cxn ang="0">
                <a:pos x="connsiteX5990" y="connsiteY5990"/>
              </a:cxn>
              <a:cxn ang="0">
                <a:pos x="connsiteX5991" y="connsiteY5991"/>
              </a:cxn>
              <a:cxn ang="0">
                <a:pos x="connsiteX5992" y="connsiteY5992"/>
              </a:cxn>
              <a:cxn ang="0">
                <a:pos x="connsiteX5993" y="connsiteY5993"/>
              </a:cxn>
              <a:cxn ang="0">
                <a:pos x="connsiteX5994" y="connsiteY5994"/>
              </a:cxn>
              <a:cxn ang="0">
                <a:pos x="connsiteX5995" y="connsiteY5995"/>
              </a:cxn>
              <a:cxn ang="0">
                <a:pos x="connsiteX5996" y="connsiteY5996"/>
              </a:cxn>
              <a:cxn ang="0">
                <a:pos x="connsiteX5997" y="connsiteY5997"/>
              </a:cxn>
              <a:cxn ang="0">
                <a:pos x="connsiteX5998" y="connsiteY5998"/>
              </a:cxn>
              <a:cxn ang="0">
                <a:pos x="connsiteX5999" y="connsiteY5999"/>
              </a:cxn>
              <a:cxn ang="0">
                <a:pos x="connsiteX6000" y="connsiteY6000"/>
              </a:cxn>
              <a:cxn ang="0">
                <a:pos x="connsiteX6001" y="connsiteY6001"/>
              </a:cxn>
              <a:cxn ang="0">
                <a:pos x="connsiteX6002" y="connsiteY6002"/>
              </a:cxn>
              <a:cxn ang="0">
                <a:pos x="connsiteX6003" y="connsiteY6003"/>
              </a:cxn>
              <a:cxn ang="0">
                <a:pos x="connsiteX6004" y="connsiteY6004"/>
              </a:cxn>
              <a:cxn ang="0">
                <a:pos x="connsiteX6005" y="connsiteY6005"/>
              </a:cxn>
              <a:cxn ang="0">
                <a:pos x="connsiteX6006" y="connsiteY6006"/>
              </a:cxn>
              <a:cxn ang="0">
                <a:pos x="connsiteX6007" y="connsiteY6007"/>
              </a:cxn>
              <a:cxn ang="0">
                <a:pos x="connsiteX6008" y="connsiteY6008"/>
              </a:cxn>
              <a:cxn ang="0">
                <a:pos x="connsiteX6009" y="connsiteY6009"/>
              </a:cxn>
              <a:cxn ang="0">
                <a:pos x="connsiteX6010" y="connsiteY6010"/>
              </a:cxn>
              <a:cxn ang="0">
                <a:pos x="connsiteX6011" y="connsiteY6011"/>
              </a:cxn>
              <a:cxn ang="0">
                <a:pos x="connsiteX6012" y="connsiteY6012"/>
              </a:cxn>
              <a:cxn ang="0">
                <a:pos x="connsiteX6013" y="connsiteY6013"/>
              </a:cxn>
              <a:cxn ang="0">
                <a:pos x="connsiteX6014" y="connsiteY6014"/>
              </a:cxn>
              <a:cxn ang="0">
                <a:pos x="connsiteX6015" y="connsiteY6015"/>
              </a:cxn>
              <a:cxn ang="0">
                <a:pos x="connsiteX6016" y="connsiteY6016"/>
              </a:cxn>
              <a:cxn ang="0">
                <a:pos x="connsiteX6017" y="connsiteY6017"/>
              </a:cxn>
              <a:cxn ang="0">
                <a:pos x="connsiteX6018" y="connsiteY6018"/>
              </a:cxn>
              <a:cxn ang="0">
                <a:pos x="connsiteX6019" y="connsiteY6019"/>
              </a:cxn>
              <a:cxn ang="0">
                <a:pos x="connsiteX6020" y="connsiteY6020"/>
              </a:cxn>
              <a:cxn ang="0">
                <a:pos x="connsiteX6021" y="connsiteY6021"/>
              </a:cxn>
              <a:cxn ang="0">
                <a:pos x="connsiteX6022" y="connsiteY6022"/>
              </a:cxn>
              <a:cxn ang="0">
                <a:pos x="connsiteX6023" y="connsiteY6023"/>
              </a:cxn>
              <a:cxn ang="0">
                <a:pos x="connsiteX6024" y="connsiteY6024"/>
              </a:cxn>
              <a:cxn ang="0">
                <a:pos x="connsiteX6025" y="connsiteY6025"/>
              </a:cxn>
              <a:cxn ang="0">
                <a:pos x="connsiteX6026" y="connsiteY6026"/>
              </a:cxn>
              <a:cxn ang="0">
                <a:pos x="connsiteX6027" y="connsiteY6027"/>
              </a:cxn>
              <a:cxn ang="0">
                <a:pos x="connsiteX6028" y="connsiteY6028"/>
              </a:cxn>
              <a:cxn ang="0">
                <a:pos x="connsiteX6029" y="connsiteY6029"/>
              </a:cxn>
              <a:cxn ang="0">
                <a:pos x="connsiteX6030" y="connsiteY6030"/>
              </a:cxn>
              <a:cxn ang="0">
                <a:pos x="connsiteX6031" y="connsiteY6031"/>
              </a:cxn>
              <a:cxn ang="0">
                <a:pos x="connsiteX6032" y="connsiteY6032"/>
              </a:cxn>
              <a:cxn ang="0">
                <a:pos x="connsiteX6033" y="connsiteY6033"/>
              </a:cxn>
              <a:cxn ang="0">
                <a:pos x="connsiteX6034" y="connsiteY6034"/>
              </a:cxn>
              <a:cxn ang="0">
                <a:pos x="connsiteX6035" y="connsiteY6035"/>
              </a:cxn>
              <a:cxn ang="0">
                <a:pos x="connsiteX6036" y="connsiteY6036"/>
              </a:cxn>
              <a:cxn ang="0">
                <a:pos x="connsiteX6037" y="connsiteY6037"/>
              </a:cxn>
              <a:cxn ang="0">
                <a:pos x="connsiteX6038" y="connsiteY6038"/>
              </a:cxn>
              <a:cxn ang="0">
                <a:pos x="connsiteX6039" y="connsiteY6039"/>
              </a:cxn>
              <a:cxn ang="0">
                <a:pos x="connsiteX6040" y="connsiteY6040"/>
              </a:cxn>
              <a:cxn ang="0">
                <a:pos x="connsiteX6041" y="connsiteY6041"/>
              </a:cxn>
              <a:cxn ang="0">
                <a:pos x="connsiteX6042" y="connsiteY6042"/>
              </a:cxn>
              <a:cxn ang="0">
                <a:pos x="connsiteX6043" y="connsiteY6043"/>
              </a:cxn>
              <a:cxn ang="0">
                <a:pos x="connsiteX6044" y="connsiteY6044"/>
              </a:cxn>
              <a:cxn ang="0">
                <a:pos x="connsiteX6045" y="connsiteY6045"/>
              </a:cxn>
              <a:cxn ang="0">
                <a:pos x="connsiteX6046" y="connsiteY6046"/>
              </a:cxn>
              <a:cxn ang="0">
                <a:pos x="connsiteX6047" y="connsiteY6047"/>
              </a:cxn>
              <a:cxn ang="0">
                <a:pos x="connsiteX6048" y="connsiteY6048"/>
              </a:cxn>
              <a:cxn ang="0">
                <a:pos x="connsiteX6049" y="connsiteY6049"/>
              </a:cxn>
              <a:cxn ang="0">
                <a:pos x="connsiteX6050" y="connsiteY6050"/>
              </a:cxn>
              <a:cxn ang="0">
                <a:pos x="connsiteX6051" y="connsiteY6051"/>
              </a:cxn>
              <a:cxn ang="0">
                <a:pos x="connsiteX6052" y="connsiteY6052"/>
              </a:cxn>
              <a:cxn ang="0">
                <a:pos x="connsiteX6053" y="connsiteY6053"/>
              </a:cxn>
              <a:cxn ang="0">
                <a:pos x="connsiteX6054" y="connsiteY6054"/>
              </a:cxn>
              <a:cxn ang="0">
                <a:pos x="connsiteX6055" y="connsiteY6055"/>
              </a:cxn>
              <a:cxn ang="0">
                <a:pos x="connsiteX6056" y="connsiteY6056"/>
              </a:cxn>
              <a:cxn ang="0">
                <a:pos x="connsiteX6057" y="connsiteY6057"/>
              </a:cxn>
              <a:cxn ang="0">
                <a:pos x="connsiteX6058" y="connsiteY6058"/>
              </a:cxn>
              <a:cxn ang="0">
                <a:pos x="connsiteX6059" y="connsiteY6059"/>
              </a:cxn>
              <a:cxn ang="0">
                <a:pos x="connsiteX6060" y="connsiteY6060"/>
              </a:cxn>
              <a:cxn ang="0">
                <a:pos x="connsiteX6061" y="connsiteY6061"/>
              </a:cxn>
              <a:cxn ang="0">
                <a:pos x="connsiteX6062" y="connsiteY6062"/>
              </a:cxn>
              <a:cxn ang="0">
                <a:pos x="connsiteX6063" y="connsiteY6063"/>
              </a:cxn>
              <a:cxn ang="0">
                <a:pos x="connsiteX6064" y="connsiteY6064"/>
              </a:cxn>
              <a:cxn ang="0">
                <a:pos x="connsiteX6065" y="connsiteY6065"/>
              </a:cxn>
              <a:cxn ang="0">
                <a:pos x="connsiteX6066" y="connsiteY6066"/>
              </a:cxn>
              <a:cxn ang="0">
                <a:pos x="connsiteX6067" y="connsiteY6067"/>
              </a:cxn>
              <a:cxn ang="0">
                <a:pos x="connsiteX6068" y="connsiteY6068"/>
              </a:cxn>
              <a:cxn ang="0">
                <a:pos x="connsiteX6069" y="connsiteY6069"/>
              </a:cxn>
              <a:cxn ang="0">
                <a:pos x="connsiteX6070" y="connsiteY6070"/>
              </a:cxn>
              <a:cxn ang="0">
                <a:pos x="connsiteX6071" y="connsiteY6071"/>
              </a:cxn>
              <a:cxn ang="0">
                <a:pos x="connsiteX6072" y="connsiteY6072"/>
              </a:cxn>
              <a:cxn ang="0">
                <a:pos x="connsiteX6073" y="connsiteY6073"/>
              </a:cxn>
              <a:cxn ang="0">
                <a:pos x="connsiteX6074" y="connsiteY6074"/>
              </a:cxn>
              <a:cxn ang="0">
                <a:pos x="connsiteX6075" y="connsiteY6075"/>
              </a:cxn>
              <a:cxn ang="0">
                <a:pos x="connsiteX6076" y="connsiteY6076"/>
              </a:cxn>
              <a:cxn ang="0">
                <a:pos x="connsiteX6077" y="connsiteY6077"/>
              </a:cxn>
              <a:cxn ang="0">
                <a:pos x="connsiteX6078" y="connsiteY6078"/>
              </a:cxn>
              <a:cxn ang="0">
                <a:pos x="connsiteX6079" y="connsiteY6079"/>
              </a:cxn>
              <a:cxn ang="0">
                <a:pos x="connsiteX6080" y="connsiteY6080"/>
              </a:cxn>
              <a:cxn ang="0">
                <a:pos x="connsiteX6081" y="connsiteY6081"/>
              </a:cxn>
              <a:cxn ang="0">
                <a:pos x="connsiteX6082" y="connsiteY6082"/>
              </a:cxn>
              <a:cxn ang="0">
                <a:pos x="connsiteX6083" y="connsiteY6083"/>
              </a:cxn>
              <a:cxn ang="0">
                <a:pos x="connsiteX6084" y="connsiteY6084"/>
              </a:cxn>
              <a:cxn ang="0">
                <a:pos x="connsiteX6085" y="connsiteY6085"/>
              </a:cxn>
              <a:cxn ang="0">
                <a:pos x="connsiteX6086" y="connsiteY6086"/>
              </a:cxn>
              <a:cxn ang="0">
                <a:pos x="connsiteX6087" y="connsiteY6087"/>
              </a:cxn>
              <a:cxn ang="0">
                <a:pos x="connsiteX6088" y="connsiteY6088"/>
              </a:cxn>
              <a:cxn ang="0">
                <a:pos x="connsiteX6089" y="connsiteY6089"/>
              </a:cxn>
              <a:cxn ang="0">
                <a:pos x="connsiteX6090" y="connsiteY6090"/>
              </a:cxn>
              <a:cxn ang="0">
                <a:pos x="connsiteX6091" y="connsiteY6091"/>
              </a:cxn>
              <a:cxn ang="0">
                <a:pos x="connsiteX6092" y="connsiteY6092"/>
              </a:cxn>
              <a:cxn ang="0">
                <a:pos x="connsiteX6093" y="connsiteY6093"/>
              </a:cxn>
              <a:cxn ang="0">
                <a:pos x="connsiteX6094" y="connsiteY6094"/>
              </a:cxn>
              <a:cxn ang="0">
                <a:pos x="connsiteX6095" y="connsiteY6095"/>
              </a:cxn>
              <a:cxn ang="0">
                <a:pos x="connsiteX6096" y="connsiteY6096"/>
              </a:cxn>
              <a:cxn ang="0">
                <a:pos x="connsiteX6097" y="connsiteY6097"/>
              </a:cxn>
              <a:cxn ang="0">
                <a:pos x="connsiteX6098" y="connsiteY6098"/>
              </a:cxn>
              <a:cxn ang="0">
                <a:pos x="connsiteX6099" y="connsiteY6099"/>
              </a:cxn>
              <a:cxn ang="0">
                <a:pos x="connsiteX6100" y="connsiteY6100"/>
              </a:cxn>
              <a:cxn ang="0">
                <a:pos x="connsiteX6101" y="connsiteY6101"/>
              </a:cxn>
              <a:cxn ang="0">
                <a:pos x="connsiteX6102" y="connsiteY6102"/>
              </a:cxn>
              <a:cxn ang="0">
                <a:pos x="connsiteX6103" y="connsiteY6103"/>
              </a:cxn>
              <a:cxn ang="0">
                <a:pos x="connsiteX6104" y="connsiteY6104"/>
              </a:cxn>
              <a:cxn ang="0">
                <a:pos x="connsiteX6105" y="connsiteY6105"/>
              </a:cxn>
              <a:cxn ang="0">
                <a:pos x="connsiteX6106" y="connsiteY6106"/>
              </a:cxn>
              <a:cxn ang="0">
                <a:pos x="connsiteX6107" y="connsiteY6107"/>
              </a:cxn>
              <a:cxn ang="0">
                <a:pos x="connsiteX6108" y="connsiteY6108"/>
              </a:cxn>
              <a:cxn ang="0">
                <a:pos x="connsiteX6109" y="connsiteY6109"/>
              </a:cxn>
              <a:cxn ang="0">
                <a:pos x="connsiteX6110" y="connsiteY6110"/>
              </a:cxn>
              <a:cxn ang="0">
                <a:pos x="connsiteX6111" y="connsiteY6111"/>
              </a:cxn>
              <a:cxn ang="0">
                <a:pos x="connsiteX6112" y="connsiteY6112"/>
              </a:cxn>
              <a:cxn ang="0">
                <a:pos x="connsiteX6113" y="connsiteY6113"/>
              </a:cxn>
              <a:cxn ang="0">
                <a:pos x="connsiteX6114" y="connsiteY6114"/>
              </a:cxn>
              <a:cxn ang="0">
                <a:pos x="connsiteX6115" y="connsiteY6115"/>
              </a:cxn>
              <a:cxn ang="0">
                <a:pos x="connsiteX6116" y="connsiteY6116"/>
              </a:cxn>
              <a:cxn ang="0">
                <a:pos x="connsiteX6117" y="connsiteY6117"/>
              </a:cxn>
              <a:cxn ang="0">
                <a:pos x="connsiteX6118" y="connsiteY6118"/>
              </a:cxn>
              <a:cxn ang="0">
                <a:pos x="connsiteX6119" y="connsiteY6119"/>
              </a:cxn>
              <a:cxn ang="0">
                <a:pos x="connsiteX6120" y="connsiteY6120"/>
              </a:cxn>
              <a:cxn ang="0">
                <a:pos x="connsiteX6121" y="connsiteY6121"/>
              </a:cxn>
              <a:cxn ang="0">
                <a:pos x="connsiteX6122" y="connsiteY6122"/>
              </a:cxn>
              <a:cxn ang="0">
                <a:pos x="connsiteX6123" y="connsiteY6123"/>
              </a:cxn>
              <a:cxn ang="0">
                <a:pos x="connsiteX6124" y="connsiteY6124"/>
              </a:cxn>
              <a:cxn ang="0">
                <a:pos x="connsiteX6125" y="connsiteY6125"/>
              </a:cxn>
              <a:cxn ang="0">
                <a:pos x="connsiteX6126" y="connsiteY6126"/>
              </a:cxn>
              <a:cxn ang="0">
                <a:pos x="connsiteX6127" y="connsiteY6127"/>
              </a:cxn>
              <a:cxn ang="0">
                <a:pos x="connsiteX6128" y="connsiteY6128"/>
              </a:cxn>
              <a:cxn ang="0">
                <a:pos x="connsiteX6129" y="connsiteY6129"/>
              </a:cxn>
              <a:cxn ang="0">
                <a:pos x="connsiteX6130" y="connsiteY6130"/>
              </a:cxn>
              <a:cxn ang="0">
                <a:pos x="connsiteX6131" y="connsiteY6131"/>
              </a:cxn>
              <a:cxn ang="0">
                <a:pos x="connsiteX6132" y="connsiteY6132"/>
              </a:cxn>
              <a:cxn ang="0">
                <a:pos x="connsiteX6133" y="connsiteY6133"/>
              </a:cxn>
              <a:cxn ang="0">
                <a:pos x="connsiteX6134" y="connsiteY6134"/>
              </a:cxn>
              <a:cxn ang="0">
                <a:pos x="connsiteX6135" y="connsiteY6135"/>
              </a:cxn>
              <a:cxn ang="0">
                <a:pos x="connsiteX6136" y="connsiteY6136"/>
              </a:cxn>
              <a:cxn ang="0">
                <a:pos x="connsiteX6137" y="connsiteY6137"/>
              </a:cxn>
              <a:cxn ang="0">
                <a:pos x="connsiteX6138" y="connsiteY6138"/>
              </a:cxn>
              <a:cxn ang="0">
                <a:pos x="connsiteX6139" y="connsiteY6139"/>
              </a:cxn>
              <a:cxn ang="0">
                <a:pos x="connsiteX6140" y="connsiteY6140"/>
              </a:cxn>
              <a:cxn ang="0">
                <a:pos x="connsiteX6141" y="connsiteY6141"/>
              </a:cxn>
              <a:cxn ang="0">
                <a:pos x="connsiteX6142" y="connsiteY6142"/>
              </a:cxn>
              <a:cxn ang="0">
                <a:pos x="connsiteX6143" y="connsiteY6143"/>
              </a:cxn>
              <a:cxn ang="0">
                <a:pos x="connsiteX6144" y="connsiteY6144"/>
              </a:cxn>
              <a:cxn ang="0">
                <a:pos x="connsiteX6145" y="connsiteY6145"/>
              </a:cxn>
              <a:cxn ang="0">
                <a:pos x="connsiteX6146" y="connsiteY6146"/>
              </a:cxn>
              <a:cxn ang="0">
                <a:pos x="connsiteX6147" y="connsiteY6147"/>
              </a:cxn>
              <a:cxn ang="0">
                <a:pos x="connsiteX6148" y="connsiteY6148"/>
              </a:cxn>
              <a:cxn ang="0">
                <a:pos x="connsiteX6149" y="connsiteY6149"/>
              </a:cxn>
              <a:cxn ang="0">
                <a:pos x="connsiteX6150" y="connsiteY6150"/>
              </a:cxn>
              <a:cxn ang="0">
                <a:pos x="connsiteX6151" y="connsiteY6151"/>
              </a:cxn>
              <a:cxn ang="0">
                <a:pos x="connsiteX6152" y="connsiteY6152"/>
              </a:cxn>
              <a:cxn ang="0">
                <a:pos x="connsiteX6153" y="connsiteY6153"/>
              </a:cxn>
              <a:cxn ang="0">
                <a:pos x="connsiteX6154" y="connsiteY6154"/>
              </a:cxn>
              <a:cxn ang="0">
                <a:pos x="connsiteX6155" y="connsiteY6155"/>
              </a:cxn>
              <a:cxn ang="0">
                <a:pos x="connsiteX6156" y="connsiteY6156"/>
              </a:cxn>
              <a:cxn ang="0">
                <a:pos x="connsiteX6157" y="connsiteY6157"/>
              </a:cxn>
              <a:cxn ang="0">
                <a:pos x="connsiteX6158" y="connsiteY6158"/>
              </a:cxn>
              <a:cxn ang="0">
                <a:pos x="connsiteX6159" y="connsiteY6159"/>
              </a:cxn>
              <a:cxn ang="0">
                <a:pos x="connsiteX6160" y="connsiteY6160"/>
              </a:cxn>
              <a:cxn ang="0">
                <a:pos x="connsiteX6161" y="connsiteY6161"/>
              </a:cxn>
              <a:cxn ang="0">
                <a:pos x="connsiteX6162" y="connsiteY6162"/>
              </a:cxn>
              <a:cxn ang="0">
                <a:pos x="connsiteX6163" y="connsiteY6163"/>
              </a:cxn>
              <a:cxn ang="0">
                <a:pos x="connsiteX6164" y="connsiteY6164"/>
              </a:cxn>
              <a:cxn ang="0">
                <a:pos x="connsiteX6165" y="connsiteY6165"/>
              </a:cxn>
              <a:cxn ang="0">
                <a:pos x="connsiteX6166" y="connsiteY6166"/>
              </a:cxn>
              <a:cxn ang="0">
                <a:pos x="connsiteX6167" y="connsiteY6167"/>
              </a:cxn>
              <a:cxn ang="0">
                <a:pos x="connsiteX6168" y="connsiteY6168"/>
              </a:cxn>
              <a:cxn ang="0">
                <a:pos x="connsiteX6169" y="connsiteY6169"/>
              </a:cxn>
              <a:cxn ang="0">
                <a:pos x="connsiteX6170" y="connsiteY6170"/>
              </a:cxn>
              <a:cxn ang="0">
                <a:pos x="connsiteX6171" y="connsiteY6171"/>
              </a:cxn>
              <a:cxn ang="0">
                <a:pos x="connsiteX6172" y="connsiteY6172"/>
              </a:cxn>
              <a:cxn ang="0">
                <a:pos x="connsiteX6173" y="connsiteY6173"/>
              </a:cxn>
              <a:cxn ang="0">
                <a:pos x="connsiteX6174" y="connsiteY6174"/>
              </a:cxn>
              <a:cxn ang="0">
                <a:pos x="connsiteX6175" y="connsiteY6175"/>
              </a:cxn>
              <a:cxn ang="0">
                <a:pos x="connsiteX6176" y="connsiteY6176"/>
              </a:cxn>
              <a:cxn ang="0">
                <a:pos x="connsiteX6177" y="connsiteY6177"/>
              </a:cxn>
              <a:cxn ang="0">
                <a:pos x="connsiteX6178" y="connsiteY6178"/>
              </a:cxn>
              <a:cxn ang="0">
                <a:pos x="connsiteX6179" y="connsiteY6179"/>
              </a:cxn>
              <a:cxn ang="0">
                <a:pos x="connsiteX6180" y="connsiteY6180"/>
              </a:cxn>
              <a:cxn ang="0">
                <a:pos x="connsiteX6181" y="connsiteY6181"/>
              </a:cxn>
              <a:cxn ang="0">
                <a:pos x="connsiteX6182" y="connsiteY6182"/>
              </a:cxn>
              <a:cxn ang="0">
                <a:pos x="connsiteX6183" y="connsiteY6183"/>
              </a:cxn>
              <a:cxn ang="0">
                <a:pos x="connsiteX6184" y="connsiteY6184"/>
              </a:cxn>
              <a:cxn ang="0">
                <a:pos x="connsiteX6185" y="connsiteY6185"/>
              </a:cxn>
              <a:cxn ang="0">
                <a:pos x="connsiteX6186" y="connsiteY6186"/>
              </a:cxn>
              <a:cxn ang="0">
                <a:pos x="connsiteX6187" y="connsiteY6187"/>
              </a:cxn>
              <a:cxn ang="0">
                <a:pos x="connsiteX6188" y="connsiteY6188"/>
              </a:cxn>
              <a:cxn ang="0">
                <a:pos x="connsiteX6189" y="connsiteY6189"/>
              </a:cxn>
              <a:cxn ang="0">
                <a:pos x="connsiteX6190" y="connsiteY6190"/>
              </a:cxn>
              <a:cxn ang="0">
                <a:pos x="connsiteX6191" y="connsiteY6191"/>
              </a:cxn>
              <a:cxn ang="0">
                <a:pos x="connsiteX6192" y="connsiteY6192"/>
              </a:cxn>
              <a:cxn ang="0">
                <a:pos x="connsiteX6193" y="connsiteY6193"/>
              </a:cxn>
              <a:cxn ang="0">
                <a:pos x="connsiteX6194" y="connsiteY6194"/>
              </a:cxn>
              <a:cxn ang="0">
                <a:pos x="connsiteX6195" y="connsiteY6195"/>
              </a:cxn>
              <a:cxn ang="0">
                <a:pos x="connsiteX6196" y="connsiteY6196"/>
              </a:cxn>
              <a:cxn ang="0">
                <a:pos x="connsiteX6197" y="connsiteY6197"/>
              </a:cxn>
              <a:cxn ang="0">
                <a:pos x="connsiteX6198" y="connsiteY6198"/>
              </a:cxn>
              <a:cxn ang="0">
                <a:pos x="connsiteX6199" y="connsiteY6199"/>
              </a:cxn>
              <a:cxn ang="0">
                <a:pos x="connsiteX6200" y="connsiteY6200"/>
              </a:cxn>
              <a:cxn ang="0">
                <a:pos x="connsiteX6201" y="connsiteY6201"/>
              </a:cxn>
              <a:cxn ang="0">
                <a:pos x="connsiteX6202" y="connsiteY6202"/>
              </a:cxn>
              <a:cxn ang="0">
                <a:pos x="connsiteX6203" y="connsiteY6203"/>
              </a:cxn>
              <a:cxn ang="0">
                <a:pos x="connsiteX6204" y="connsiteY6204"/>
              </a:cxn>
              <a:cxn ang="0">
                <a:pos x="connsiteX6205" y="connsiteY6205"/>
              </a:cxn>
              <a:cxn ang="0">
                <a:pos x="connsiteX6206" y="connsiteY6206"/>
              </a:cxn>
              <a:cxn ang="0">
                <a:pos x="connsiteX6207" y="connsiteY6207"/>
              </a:cxn>
              <a:cxn ang="0">
                <a:pos x="connsiteX6208" y="connsiteY6208"/>
              </a:cxn>
              <a:cxn ang="0">
                <a:pos x="connsiteX6209" y="connsiteY6209"/>
              </a:cxn>
              <a:cxn ang="0">
                <a:pos x="connsiteX6210" y="connsiteY6210"/>
              </a:cxn>
              <a:cxn ang="0">
                <a:pos x="connsiteX6211" y="connsiteY6211"/>
              </a:cxn>
              <a:cxn ang="0">
                <a:pos x="connsiteX6212" y="connsiteY6212"/>
              </a:cxn>
              <a:cxn ang="0">
                <a:pos x="connsiteX6213" y="connsiteY6213"/>
              </a:cxn>
              <a:cxn ang="0">
                <a:pos x="connsiteX6214" y="connsiteY6214"/>
              </a:cxn>
              <a:cxn ang="0">
                <a:pos x="connsiteX6215" y="connsiteY6215"/>
              </a:cxn>
              <a:cxn ang="0">
                <a:pos x="connsiteX6216" y="connsiteY6216"/>
              </a:cxn>
              <a:cxn ang="0">
                <a:pos x="connsiteX6217" y="connsiteY6217"/>
              </a:cxn>
              <a:cxn ang="0">
                <a:pos x="connsiteX6218" y="connsiteY6218"/>
              </a:cxn>
              <a:cxn ang="0">
                <a:pos x="connsiteX6219" y="connsiteY6219"/>
              </a:cxn>
              <a:cxn ang="0">
                <a:pos x="connsiteX6220" y="connsiteY6220"/>
              </a:cxn>
              <a:cxn ang="0">
                <a:pos x="connsiteX6221" y="connsiteY6221"/>
              </a:cxn>
              <a:cxn ang="0">
                <a:pos x="connsiteX6222" y="connsiteY6222"/>
              </a:cxn>
              <a:cxn ang="0">
                <a:pos x="connsiteX6223" y="connsiteY6223"/>
              </a:cxn>
              <a:cxn ang="0">
                <a:pos x="connsiteX6224" y="connsiteY6224"/>
              </a:cxn>
              <a:cxn ang="0">
                <a:pos x="connsiteX6225" y="connsiteY6225"/>
              </a:cxn>
              <a:cxn ang="0">
                <a:pos x="connsiteX6226" y="connsiteY6226"/>
              </a:cxn>
              <a:cxn ang="0">
                <a:pos x="connsiteX6227" y="connsiteY6227"/>
              </a:cxn>
              <a:cxn ang="0">
                <a:pos x="connsiteX6228" y="connsiteY6228"/>
              </a:cxn>
              <a:cxn ang="0">
                <a:pos x="connsiteX6229" y="connsiteY6229"/>
              </a:cxn>
              <a:cxn ang="0">
                <a:pos x="connsiteX6230" y="connsiteY6230"/>
              </a:cxn>
              <a:cxn ang="0">
                <a:pos x="connsiteX6231" y="connsiteY6231"/>
              </a:cxn>
              <a:cxn ang="0">
                <a:pos x="connsiteX6232" y="connsiteY6232"/>
              </a:cxn>
              <a:cxn ang="0">
                <a:pos x="connsiteX6233" y="connsiteY6233"/>
              </a:cxn>
              <a:cxn ang="0">
                <a:pos x="connsiteX6234" y="connsiteY6234"/>
              </a:cxn>
              <a:cxn ang="0">
                <a:pos x="connsiteX6235" y="connsiteY6235"/>
              </a:cxn>
              <a:cxn ang="0">
                <a:pos x="connsiteX6236" y="connsiteY6236"/>
              </a:cxn>
              <a:cxn ang="0">
                <a:pos x="connsiteX6237" y="connsiteY6237"/>
              </a:cxn>
              <a:cxn ang="0">
                <a:pos x="connsiteX6238" y="connsiteY6238"/>
              </a:cxn>
              <a:cxn ang="0">
                <a:pos x="connsiteX6239" y="connsiteY6239"/>
              </a:cxn>
              <a:cxn ang="0">
                <a:pos x="connsiteX6240" y="connsiteY6240"/>
              </a:cxn>
              <a:cxn ang="0">
                <a:pos x="connsiteX6241" y="connsiteY6241"/>
              </a:cxn>
              <a:cxn ang="0">
                <a:pos x="connsiteX6242" y="connsiteY6242"/>
              </a:cxn>
              <a:cxn ang="0">
                <a:pos x="connsiteX6243" y="connsiteY6243"/>
              </a:cxn>
              <a:cxn ang="0">
                <a:pos x="connsiteX6244" y="connsiteY6244"/>
              </a:cxn>
              <a:cxn ang="0">
                <a:pos x="connsiteX6245" y="connsiteY6245"/>
              </a:cxn>
              <a:cxn ang="0">
                <a:pos x="connsiteX6246" y="connsiteY6246"/>
              </a:cxn>
              <a:cxn ang="0">
                <a:pos x="connsiteX6247" y="connsiteY6247"/>
              </a:cxn>
              <a:cxn ang="0">
                <a:pos x="connsiteX6248" y="connsiteY6248"/>
              </a:cxn>
              <a:cxn ang="0">
                <a:pos x="connsiteX6249" y="connsiteY6249"/>
              </a:cxn>
              <a:cxn ang="0">
                <a:pos x="connsiteX6250" y="connsiteY6250"/>
              </a:cxn>
              <a:cxn ang="0">
                <a:pos x="connsiteX6251" y="connsiteY6251"/>
              </a:cxn>
              <a:cxn ang="0">
                <a:pos x="connsiteX6252" y="connsiteY6252"/>
              </a:cxn>
              <a:cxn ang="0">
                <a:pos x="connsiteX6253" y="connsiteY6253"/>
              </a:cxn>
              <a:cxn ang="0">
                <a:pos x="connsiteX6254" y="connsiteY6254"/>
              </a:cxn>
              <a:cxn ang="0">
                <a:pos x="connsiteX6255" y="connsiteY6255"/>
              </a:cxn>
              <a:cxn ang="0">
                <a:pos x="connsiteX6256" y="connsiteY6256"/>
              </a:cxn>
              <a:cxn ang="0">
                <a:pos x="connsiteX6257" y="connsiteY6257"/>
              </a:cxn>
              <a:cxn ang="0">
                <a:pos x="connsiteX6258" y="connsiteY6258"/>
              </a:cxn>
              <a:cxn ang="0">
                <a:pos x="connsiteX6259" y="connsiteY6259"/>
              </a:cxn>
              <a:cxn ang="0">
                <a:pos x="connsiteX6260" y="connsiteY6260"/>
              </a:cxn>
              <a:cxn ang="0">
                <a:pos x="connsiteX6261" y="connsiteY6261"/>
              </a:cxn>
              <a:cxn ang="0">
                <a:pos x="connsiteX6262" y="connsiteY6262"/>
              </a:cxn>
              <a:cxn ang="0">
                <a:pos x="connsiteX6263" y="connsiteY6263"/>
              </a:cxn>
              <a:cxn ang="0">
                <a:pos x="connsiteX6264" y="connsiteY6264"/>
              </a:cxn>
              <a:cxn ang="0">
                <a:pos x="connsiteX6265" y="connsiteY6265"/>
              </a:cxn>
              <a:cxn ang="0">
                <a:pos x="connsiteX6266" y="connsiteY6266"/>
              </a:cxn>
              <a:cxn ang="0">
                <a:pos x="connsiteX6267" y="connsiteY6267"/>
              </a:cxn>
              <a:cxn ang="0">
                <a:pos x="connsiteX6268" y="connsiteY6268"/>
              </a:cxn>
              <a:cxn ang="0">
                <a:pos x="connsiteX6269" y="connsiteY6269"/>
              </a:cxn>
              <a:cxn ang="0">
                <a:pos x="connsiteX6270" y="connsiteY6270"/>
              </a:cxn>
              <a:cxn ang="0">
                <a:pos x="connsiteX6271" y="connsiteY6271"/>
              </a:cxn>
              <a:cxn ang="0">
                <a:pos x="connsiteX6272" y="connsiteY6272"/>
              </a:cxn>
              <a:cxn ang="0">
                <a:pos x="connsiteX6273" y="connsiteY6273"/>
              </a:cxn>
              <a:cxn ang="0">
                <a:pos x="connsiteX6274" y="connsiteY6274"/>
              </a:cxn>
              <a:cxn ang="0">
                <a:pos x="connsiteX6275" y="connsiteY6275"/>
              </a:cxn>
              <a:cxn ang="0">
                <a:pos x="connsiteX6276" y="connsiteY6276"/>
              </a:cxn>
              <a:cxn ang="0">
                <a:pos x="connsiteX6277" y="connsiteY6277"/>
              </a:cxn>
              <a:cxn ang="0">
                <a:pos x="connsiteX6278" y="connsiteY6278"/>
              </a:cxn>
              <a:cxn ang="0">
                <a:pos x="connsiteX6279" y="connsiteY6279"/>
              </a:cxn>
              <a:cxn ang="0">
                <a:pos x="connsiteX6280" y="connsiteY6280"/>
              </a:cxn>
              <a:cxn ang="0">
                <a:pos x="connsiteX6281" y="connsiteY6281"/>
              </a:cxn>
              <a:cxn ang="0">
                <a:pos x="connsiteX6282" y="connsiteY6282"/>
              </a:cxn>
              <a:cxn ang="0">
                <a:pos x="connsiteX6283" y="connsiteY6283"/>
              </a:cxn>
              <a:cxn ang="0">
                <a:pos x="connsiteX6284" y="connsiteY6284"/>
              </a:cxn>
              <a:cxn ang="0">
                <a:pos x="connsiteX6285" y="connsiteY6285"/>
              </a:cxn>
              <a:cxn ang="0">
                <a:pos x="connsiteX6286" y="connsiteY6286"/>
              </a:cxn>
              <a:cxn ang="0">
                <a:pos x="connsiteX6287" y="connsiteY6287"/>
              </a:cxn>
              <a:cxn ang="0">
                <a:pos x="connsiteX6288" y="connsiteY6288"/>
              </a:cxn>
              <a:cxn ang="0">
                <a:pos x="connsiteX6289" y="connsiteY6289"/>
              </a:cxn>
              <a:cxn ang="0">
                <a:pos x="connsiteX6290" y="connsiteY6290"/>
              </a:cxn>
              <a:cxn ang="0">
                <a:pos x="connsiteX6291" y="connsiteY6291"/>
              </a:cxn>
              <a:cxn ang="0">
                <a:pos x="connsiteX6292" y="connsiteY6292"/>
              </a:cxn>
              <a:cxn ang="0">
                <a:pos x="connsiteX6293" y="connsiteY6293"/>
              </a:cxn>
              <a:cxn ang="0">
                <a:pos x="connsiteX6294" y="connsiteY6294"/>
              </a:cxn>
              <a:cxn ang="0">
                <a:pos x="connsiteX6295" y="connsiteY6295"/>
              </a:cxn>
              <a:cxn ang="0">
                <a:pos x="connsiteX6296" y="connsiteY6296"/>
              </a:cxn>
              <a:cxn ang="0">
                <a:pos x="connsiteX6297" y="connsiteY6297"/>
              </a:cxn>
              <a:cxn ang="0">
                <a:pos x="connsiteX6298" y="connsiteY6298"/>
              </a:cxn>
              <a:cxn ang="0">
                <a:pos x="connsiteX6299" y="connsiteY6299"/>
              </a:cxn>
              <a:cxn ang="0">
                <a:pos x="connsiteX6300" y="connsiteY6300"/>
              </a:cxn>
              <a:cxn ang="0">
                <a:pos x="connsiteX6301" y="connsiteY6301"/>
              </a:cxn>
              <a:cxn ang="0">
                <a:pos x="connsiteX6302" y="connsiteY6302"/>
              </a:cxn>
              <a:cxn ang="0">
                <a:pos x="connsiteX6303" y="connsiteY6303"/>
              </a:cxn>
              <a:cxn ang="0">
                <a:pos x="connsiteX6304" y="connsiteY6304"/>
              </a:cxn>
              <a:cxn ang="0">
                <a:pos x="connsiteX6305" y="connsiteY6305"/>
              </a:cxn>
              <a:cxn ang="0">
                <a:pos x="connsiteX6306" y="connsiteY6306"/>
              </a:cxn>
              <a:cxn ang="0">
                <a:pos x="connsiteX6307" y="connsiteY6307"/>
              </a:cxn>
              <a:cxn ang="0">
                <a:pos x="connsiteX6308" y="connsiteY6308"/>
              </a:cxn>
              <a:cxn ang="0">
                <a:pos x="connsiteX6309" y="connsiteY6309"/>
              </a:cxn>
              <a:cxn ang="0">
                <a:pos x="connsiteX6310" y="connsiteY6310"/>
              </a:cxn>
              <a:cxn ang="0">
                <a:pos x="connsiteX6311" y="connsiteY6311"/>
              </a:cxn>
              <a:cxn ang="0">
                <a:pos x="connsiteX6312" y="connsiteY6312"/>
              </a:cxn>
              <a:cxn ang="0">
                <a:pos x="connsiteX6313" y="connsiteY6313"/>
              </a:cxn>
              <a:cxn ang="0">
                <a:pos x="connsiteX6314" y="connsiteY6314"/>
              </a:cxn>
              <a:cxn ang="0">
                <a:pos x="connsiteX6315" y="connsiteY6315"/>
              </a:cxn>
              <a:cxn ang="0">
                <a:pos x="connsiteX6316" y="connsiteY6316"/>
              </a:cxn>
              <a:cxn ang="0">
                <a:pos x="connsiteX6317" y="connsiteY6317"/>
              </a:cxn>
              <a:cxn ang="0">
                <a:pos x="connsiteX6318" y="connsiteY6318"/>
              </a:cxn>
              <a:cxn ang="0">
                <a:pos x="connsiteX6319" y="connsiteY6319"/>
              </a:cxn>
              <a:cxn ang="0">
                <a:pos x="connsiteX6320" y="connsiteY6320"/>
              </a:cxn>
              <a:cxn ang="0">
                <a:pos x="connsiteX6321" y="connsiteY6321"/>
              </a:cxn>
              <a:cxn ang="0">
                <a:pos x="connsiteX6322" y="connsiteY6322"/>
              </a:cxn>
              <a:cxn ang="0">
                <a:pos x="connsiteX6323" y="connsiteY6323"/>
              </a:cxn>
              <a:cxn ang="0">
                <a:pos x="connsiteX6324" y="connsiteY6324"/>
              </a:cxn>
              <a:cxn ang="0">
                <a:pos x="connsiteX6325" y="connsiteY6325"/>
              </a:cxn>
              <a:cxn ang="0">
                <a:pos x="connsiteX6326" y="connsiteY6326"/>
              </a:cxn>
              <a:cxn ang="0">
                <a:pos x="connsiteX6327" y="connsiteY6327"/>
              </a:cxn>
              <a:cxn ang="0">
                <a:pos x="connsiteX6328" y="connsiteY6328"/>
              </a:cxn>
              <a:cxn ang="0">
                <a:pos x="connsiteX6329" y="connsiteY6329"/>
              </a:cxn>
              <a:cxn ang="0">
                <a:pos x="connsiteX6330" y="connsiteY6330"/>
              </a:cxn>
              <a:cxn ang="0">
                <a:pos x="connsiteX6331" y="connsiteY6331"/>
              </a:cxn>
              <a:cxn ang="0">
                <a:pos x="connsiteX6332" y="connsiteY6332"/>
              </a:cxn>
              <a:cxn ang="0">
                <a:pos x="connsiteX6333" y="connsiteY6333"/>
              </a:cxn>
              <a:cxn ang="0">
                <a:pos x="connsiteX6334" y="connsiteY6334"/>
              </a:cxn>
              <a:cxn ang="0">
                <a:pos x="connsiteX6335" y="connsiteY6335"/>
              </a:cxn>
              <a:cxn ang="0">
                <a:pos x="connsiteX6336" y="connsiteY6336"/>
              </a:cxn>
              <a:cxn ang="0">
                <a:pos x="connsiteX6337" y="connsiteY6337"/>
              </a:cxn>
              <a:cxn ang="0">
                <a:pos x="connsiteX6338" y="connsiteY6338"/>
              </a:cxn>
              <a:cxn ang="0">
                <a:pos x="connsiteX6339" y="connsiteY6339"/>
              </a:cxn>
              <a:cxn ang="0">
                <a:pos x="connsiteX6340" y="connsiteY6340"/>
              </a:cxn>
              <a:cxn ang="0">
                <a:pos x="connsiteX6341" y="connsiteY6341"/>
              </a:cxn>
              <a:cxn ang="0">
                <a:pos x="connsiteX6342" y="connsiteY6342"/>
              </a:cxn>
              <a:cxn ang="0">
                <a:pos x="connsiteX6343" y="connsiteY6343"/>
              </a:cxn>
              <a:cxn ang="0">
                <a:pos x="connsiteX6344" y="connsiteY6344"/>
              </a:cxn>
              <a:cxn ang="0">
                <a:pos x="connsiteX6345" y="connsiteY6345"/>
              </a:cxn>
              <a:cxn ang="0">
                <a:pos x="connsiteX6346" y="connsiteY6346"/>
              </a:cxn>
              <a:cxn ang="0">
                <a:pos x="connsiteX6347" y="connsiteY6347"/>
              </a:cxn>
              <a:cxn ang="0">
                <a:pos x="connsiteX6348" y="connsiteY6348"/>
              </a:cxn>
              <a:cxn ang="0">
                <a:pos x="connsiteX6349" y="connsiteY6349"/>
              </a:cxn>
              <a:cxn ang="0">
                <a:pos x="connsiteX6350" y="connsiteY6350"/>
              </a:cxn>
              <a:cxn ang="0">
                <a:pos x="connsiteX6351" y="connsiteY6351"/>
              </a:cxn>
              <a:cxn ang="0">
                <a:pos x="connsiteX6352" y="connsiteY6352"/>
              </a:cxn>
              <a:cxn ang="0">
                <a:pos x="connsiteX6353" y="connsiteY6353"/>
              </a:cxn>
              <a:cxn ang="0">
                <a:pos x="connsiteX6354" y="connsiteY6354"/>
              </a:cxn>
              <a:cxn ang="0">
                <a:pos x="connsiteX6355" y="connsiteY6355"/>
              </a:cxn>
              <a:cxn ang="0">
                <a:pos x="connsiteX6356" y="connsiteY6356"/>
              </a:cxn>
              <a:cxn ang="0">
                <a:pos x="connsiteX6357" y="connsiteY6357"/>
              </a:cxn>
              <a:cxn ang="0">
                <a:pos x="connsiteX6358" y="connsiteY6358"/>
              </a:cxn>
              <a:cxn ang="0">
                <a:pos x="connsiteX6359" y="connsiteY6359"/>
              </a:cxn>
              <a:cxn ang="0">
                <a:pos x="connsiteX6360" y="connsiteY6360"/>
              </a:cxn>
              <a:cxn ang="0">
                <a:pos x="connsiteX6361" y="connsiteY6361"/>
              </a:cxn>
              <a:cxn ang="0">
                <a:pos x="connsiteX6362" y="connsiteY6362"/>
              </a:cxn>
              <a:cxn ang="0">
                <a:pos x="connsiteX6363" y="connsiteY6363"/>
              </a:cxn>
              <a:cxn ang="0">
                <a:pos x="connsiteX6364" y="connsiteY6364"/>
              </a:cxn>
              <a:cxn ang="0">
                <a:pos x="connsiteX6365" y="connsiteY6365"/>
              </a:cxn>
              <a:cxn ang="0">
                <a:pos x="connsiteX6366" y="connsiteY6366"/>
              </a:cxn>
              <a:cxn ang="0">
                <a:pos x="connsiteX6367" y="connsiteY6367"/>
              </a:cxn>
              <a:cxn ang="0">
                <a:pos x="connsiteX6368" y="connsiteY6368"/>
              </a:cxn>
              <a:cxn ang="0">
                <a:pos x="connsiteX6369" y="connsiteY6369"/>
              </a:cxn>
              <a:cxn ang="0">
                <a:pos x="connsiteX6370" y="connsiteY6370"/>
              </a:cxn>
              <a:cxn ang="0">
                <a:pos x="connsiteX6371" y="connsiteY6371"/>
              </a:cxn>
              <a:cxn ang="0">
                <a:pos x="connsiteX6372" y="connsiteY6372"/>
              </a:cxn>
              <a:cxn ang="0">
                <a:pos x="connsiteX6373" y="connsiteY6373"/>
              </a:cxn>
              <a:cxn ang="0">
                <a:pos x="connsiteX6374" y="connsiteY6374"/>
              </a:cxn>
              <a:cxn ang="0">
                <a:pos x="connsiteX6375" y="connsiteY6375"/>
              </a:cxn>
              <a:cxn ang="0">
                <a:pos x="connsiteX6376" y="connsiteY6376"/>
              </a:cxn>
              <a:cxn ang="0">
                <a:pos x="connsiteX6377" y="connsiteY6377"/>
              </a:cxn>
              <a:cxn ang="0">
                <a:pos x="connsiteX6378" y="connsiteY6378"/>
              </a:cxn>
              <a:cxn ang="0">
                <a:pos x="connsiteX6379" y="connsiteY6379"/>
              </a:cxn>
              <a:cxn ang="0">
                <a:pos x="connsiteX6380" y="connsiteY6380"/>
              </a:cxn>
              <a:cxn ang="0">
                <a:pos x="connsiteX6381" y="connsiteY6381"/>
              </a:cxn>
              <a:cxn ang="0">
                <a:pos x="connsiteX6382" y="connsiteY6382"/>
              </a:cxn>
              <a:cxn ang="0">
                <a:pos x="connsiteX6383" y="connsiteY6383"/>
              </a:cxn>
              <a:cxn ang="0">
                <a:pos x="connsiteX6384" y="connsiteY6384"/>
              </a:cxn>
              <a:cxn ang="0">
                <a:pos x="connsiteX6385" y="connsiteY6385"/>
              </a:cxn>
              <a:cxn ang="0">
                <a:pos x="connsiteX6386" y="connsiteY6386"/>
              </a:cxn>
              <a:cxn ang="0">
                <a:pos x="connsiteX6387" y="connsiteY6387"/>
              </a:cxn>
              <a:cxn ang="0">
                <a:pos x="connsiteX6388" y="connsiteY6388"/>
              </a:cxn>
              <a:cxn ang="0">
                <a:pos x="connsiteX6389" y="connsiteY6389"/>
              </a:cxn>
              <a:cxn ang="0">
                <a:pos x="connsiteX6390" y="connsiteY6390"/>
              </a:cxn>
              <a:cxn ang="0">
                <a:pos x="connsiteX6391" y="connsiteY6391"/>
              </a:cxn>
              <a:cxn ang="0">
                <a:pos x="connsiteX6392" y="connsiteY6392"/>
              </a:cxn>
              <a:cxn ang="0">
                <a:pos x="connsiteX6393" y="connsiteY6393"/>
              </a:cxn>
              <a:cxn ang="0">
                <a:pos x="connsiteX6394" y="connsiteY6394"/>
              </a:cxn>
              <a:cxn ang="0">
                <a:pos x="connsiteX6395" y="connsiteY6395"/>
              </a:cxn>
              <a:cxn ang="0">
                <a:pos x="connsiteX6396" y="connsiteY6396"/>
              </a:cxn>
              <a:cxn ang="0">
                <a:pos x="connsiteX6397" y="connsiteY6397"/>
              </a:cxn>
              <a:cxn ang="0">
                <a:pos x="connsiteX6398" y="connsiteY6398"/>
              </a:cxn>
              <a:cxn ang="0">
                <a:pos x="connsiteX6399" y="connsiteY6399"/>
              </a:cxn>
              <a:cxn ang="0">
                <a:pos x="connsiteX6400" y="connsiteY6400"/>
              </a:cxn>
              <a:cxn ang="0">
                <a:pos x="connsiteX6401" y="connsiteY6401"/>
              </a:cxn>
              <a:cxn ang="0">
                <a:pos x="connsiteX6402" y="connsiteY6402"/>
              </a:cxn>
              <a:cxn ang="0">
                <a:pos x="connsiteX6403" y="connsiteY6403"/>
              </a:cxn>
              <a:cxn ang="0">
                <a:pos x="connsiteX6404" y="connsiteY6404"/>
              </a:cxn>
              <a:cxn ang="0">
                <a:pos x="connsiteX6405" y="connsiteY6405"/>
              </a:cxn>
              <a:cxn ang="0">
                <a:pos x="connsiteX6406" y="connsiteY6406"/>
              </a:cxn>
              <a:cxn ang="0">
                <a:pos x="connsiteX6407" y="connsiteY6407"/>
              </a:cxn>
              <a:cxn ang="0">
                <a:pos x="connsiteX6408" y="connsiteY6408"/>
              </a:cxn>
              <a:cxn ang="0">
                <a:pos x="connsiteX6409" y="connsiteY6409"/>
              </a:cxn>
              <a:cxn ang="0">
                <a:pos x="connsiteX6410" y="connsiteY6410"/>
              </a:cxn>
              <a:cxn ang="0">
                <a:pos x="connsiteX6411" y="connsiteY6411"/>
              </a:cxn>
              <a:cxn ang="0">
                <a:pos x="connsiteX6412" y="connsiteY6412"/>
              </a:cxn>
              <a:cxn ang="0">
                <a:pos x="connsiteX6413" y="connsiteY6413"/>
              </a:cxn>
              <a:cxn ang="0">
                <a:pos x="connsiteX6414" y="connsiteY6414"/>
              </a:cxn>
              <a:cxn ang="0">
                <a:pos x="connsiteX6415" y="connsiteY6415"/>
              </a:cxn>
              <a:cxn ang="0">
                <a:pos x="connsiteX6416" y="connsiteY6416"/>
              </a:cxn>
              <a:cxn ang="0">
                <a:pos x="connsiteX6417" y="connsiteY6417"/>
              </a:cxn>
              <a:cxn ang="0">
                <a:pos x="connsiteX6418" y="connsiteY6418"/>
              </a:cxn>
              <a:cxn ang="0">
                <a:pos x="connsiteX6419" y="connsiteY6419"/>
              </a:cxn>
              <a:cxn ang="0">
                <a:pos x="connsiteX6420" y="connsiteY6420"/>
              </a:cxn>
              <a:cxn ang="0">
                <a:pos x="connsiteX6421" y="connsiteY6421"/>
              </a:cxn>
              <a:cxn ang="0">
                <a:pos x="connsiteX6422" y="connsiteY6422"/>
              </a:cxn>
              <a:cxn ang="0">
                <a:pos x="connsiteX6423" y="connsiteY6423"/>
              </a:cxn>
              <a:cxn ang="0">
                <a:pos x="connsiteX6424" y="connsiteY6424"/>
              </a:cxn>
              <a:cxn ang="0">
                <a:pos x="connsiteX6425" y="connsiteY6425"/>
              </a:cxn>
              <a:cxn ang="0">
                <a:pos x="connsiteX6426" y="connsiteY6426"/>
              </a:cxn>
              <a:cxn ang="0">
                <a:pos x="connsiteX6427" y="connsiteY6427"/>
              </a:cxn>
              <a:cxn ang="0">
                <a:pos x="connsiteX6428" y="connsiteY6428"/>
              </a:cxn>
              <a:cxn ang="0">
                <a:pos x="connsiteX6429" y="connsiteY6429"/>
              </a:cxn>
              <a:cxn ang="0">
                <a:pos x="connsiteX6430" y="connsiteY6430"/>
              </a:cxn>
              <a:cxn ang="0">
                <a:pos x="connsiteX6431" y="connsiteY6431"/>
              </a:cxn>
              <a:cxn ang="0">
                <a:pos x="connsiteX6432" y="connsiteY6432"/>
              </a:cxn>
              <a:cxn ang="0">
                <a:pos x="connsiteX6433" y="connsiteY6433"/>
              </a:cxn>
              <a:cxn ang="0">
                <a:pos x="connsiteX6434" y="connsiteY6434"/>
              </a:cxn>
              <a:cxn ang="0">
                <a:pos x="connsiteX6435" y="connsiteY6435"/>
              </a:cxn>
              <a:cxn ang="0">
                <a:pos x="connsiteX6436" y="connsiteY6436"/>
              </a:cxn>
              <a:cxn ang="0">
                <a:pos x="connsiteX6437" y="connsiteY6437"/>
              </a:cxn>
              <a:cxn ang="0">
                <a:pos x="connsiteX6438" y="connsiteY6438"/>
              </a:cxn>
              <a:cxn ang="0">
                <a:pos x="connsiteX6439" y="connsiteY6439"/>
              </a:cxn>
              <a:cxn ang="0">
                <a:pos x="connsiteX6440" y="connsiteY6440"/>
              </a:cxn>
              <a:cxn ang="0">
                <a:pos x="connsiteX6441" y="connsiteY6441"/>
              </a:cxn>
              <a:cxn ang="0">
                <a:pos x="connsiteX6442" y="connsiteY6442"/>
              </a:cxn>
              <a:cxn ang="0">
                <a:pos x="connsiteX6443" y="connsiteY6443"/>
              </a:cxn>
              <a:cxn ang="0">
                <a:pos x="connsiteX6444" y="connsiteY6444"/>
              </a:cxn>
              <a:cxn ang="0">
                <a:pos x="connsiteX6445" y="connsiteY6445"/>
              </a:cxn>
              <a:cxn ang="0">
                <a:pos x="connsiteX6446" y="connsiteY6446"/>
              </a:cxn>
              <a:cxn ang="0">
                <a:pos x="connsiteX6447" y="connsiteY6447"/>
              </a:cxn>
              <a:cxn ang="0">
                <a:pos x="connsiteX6448" y="connsiteY6448"/>
              </a:cxn>
              <a:cxn ang="0">
                <a:pos x="connsiteX6449" y="connsiteY6449"/>
              </a:cxn>
              <a:cxn ang="0">
                <a:pos x="connsiteX6450" y="connsiteY6450"/>
              </a:cxn>
              <a:cxn ang="0">
                <a:pos x="connsiteX6451" y="connsiteY6451"/>
              </a:cxn>
              <a:cxn ang="0">
                <a:pos x="connsiteX6452" y="connsiteY6452"/>
              </a:cxn>
              <a:cxn ang="0">
                <a:pos x="connsiteX6453" y="connsiteY6453"/>
              </a:cxn>
              <a:cxn ang="0">
                <a:pos x="connsiteX6454" y="connsiteY6454"/>
              </a:cxn>
              <a:cxn ang="0">
                <a:pos x="connsiteX6455" y="connsiteY6455"/>
              </a:cxn>
              <a:cxn ang="0">
                <a:pos x="connsiteX6456" y="connsiteY6456"/>
              </a:cxn>
              <a:cxn ang="0">
                <a:pos x="connsiteX6457" y="connsiteY6457"/>
              </a:cxn>
              <a:cxn ang="0">
                <a:pos x="connsiteX6458" y="connsiteY6458"/>
              </a:cxn>
              <a:cxn ang="0">
                <a:pos x="connsiteX6459" y="connsiteY6459"/>
              </a:cxn>
              <a:cxn ang="0">
                <a:pos x="connsiteX6460" y="connsiteY6460"/>
              </a:cxn>
              <a:cxn ang="0">
                <a:pos x="connsiteX6461" y="connsiteY6461"/>
              </a:cxn>
              <a:cxn ang="0">
                <a:pos x="connsiteX6462" y="connsiteY6462"/>
              </a:cxn>
              <a:cxn ang="0">
                <a:pos x="connsiteX6463" y="connsiteY6463"/>
              </a:cxn>
              <a:cxn ang="0">
                <a:pos x="connsiteX6464" y="connsiteY6464"/>
              </a:cxn>
              <a:cxn ang="0">
                <a:pos x="connsiteX6465" y="connsiteY6465"/>
              </a:cxn>
              <a:cxn ang="0">
                <a:pos x="connsiteX6466" y="connsiteY6466"/>
              </a:cxn>
              <a:cxn ang="0">
                <a:pos x="connsiteX6467" y="connsiteY6467"/>
              </a:cxn>
              <a:cxn ang="0">
                <a:pos x="connsiteX6468" y="connsiteY6468"/>
              </a:cxn>
              <a:cxn ang="0">
                <a:pos x="connsiteX6469" y="connsiteY6469"/>
              </a:cxn>
              <a:cxn ang="0">
                <a:pos x="connsiteX6470" y="connsiteY6470"/>
              </a:cxn>
              <a:cxn ang="0">
                <a:pos x="connsiteX6471" y="connsiteY6471"/>
              </a:cxn>
              <a:cxn ang="0">
                <a:pos x="connsiteX6472" y="connsiteY6472"/>
              </a:cxn>
              <a:cxn ang="0">
                <a:pos x="connsiteX6473" y="connsiteY6473"/>
              </a:cxn>
              <a:cxn ang="0">
                <a:pos x="connsiteX6474" y="connsiteY6474"/>
              </a:cxn>
              <a:cxn ang="0">
                <a:pos x="connsiteX6475" y="connsiteY6475"/>
              </a:cxn>
              <a:cxn ang="0">
                <a:pos x="connsiteX6476" y="connsiteY6476"/>
              </a:cxn>
              <a:cxn ang="0">
                <a:pos x="connsiteX6477" y="connsiteY6477"/>
              </a:cxn>
              <a:cxn ang="0">
                <a:pos x="connsiteX6478" y="connsiteY6478"/>
              </a:cxn>
              <a:cxn ang="0">
                <a:pos x="connsiteX6479" y="connsiteY6479"/>
              </a:cxn>
              <a:cxn ang="0">
                <a:pos x="connsiteX6480" y="connsiteY6480"/>
              </a:cxn>
              <a:cxn ang="0">
                <a:pos x="connsiteX6481" y="connsiteY6481"/>
              </a:cxn>
              <a:cxn ang="0">
                <a:pos x="connsiteX6482" y="connsiteY6482"/>
              </a:cxn>
              <a:cxn ang="0">
                <a:pos x="connsiteX6483" y="connsiteY6483"/>
              </a:cxn>
              <a:cxn ang="0">
                <a:pos x="connsiteX6484" y="connsiteY6484"/>
              </a:cxn>
              <a:cxn ang="0">
                <a:pos x="connsiteX6485" y="connsiteY6485"/>
              </a:cxn>
              <a:cxn ang="0">
                <a:pos x="connsiteX6486" y="connsiteY6486"/>
              </a:cxn>
              <a:cxn ang="0">
                <a:pos x="connsiteX6487" y="connsiteY6487"/>
              </a:cxn>
              <a:cxn ang="0">
                <a:pos x="connsiteX6488" y="connsiteY6488"/>
              </a:cxn>
              <a:cxn ang="0">
                <a:pos x="connsiteX6489" y="connsiteY6489"/>
              </a:cxn>
              <a:cxn ang="0">
                <a:pos x="connsiteX6490" y="connsiteY6490"/>
              </a:cxn>
              <a:cxn ang="0">
                <a:pos x="connsiteX6491" y="connsiteY6491"/>
              </a:cxn>
              <a:cxn ang="0">
                <a:pos x="connsiteX6492" y="connsiteY6492"/>
              </a:cxn>
              <a:cxn ang="0">
                <a:pos x="connsiteX6493" y="connsiteY6493"/>
              </a:cxn>
              <a:cxn ang="0">
                <a:pos x="connsiteX6494" y="connsiteY6494"/>
              </a:cxn>
              <a:cxn ang="0">
                <a:pos x="connsiteX6495" y="connsiteY6495"/>
              </a:cxn>
              <a:cxn ang="0">
                <a:pos x="connsiteX6496" y="connsiteY6496"/>
              </a:cxn>
              <a:cxn ang="0">
                <a:pos x="connsiteX6497" y="connsiteY6497"/>
              </a:cxn>
              <a:cxn ang="0">
                <a:pos x="connsiteX6498" y="connsiteY6498"/>
              </a:cxn>
              <a:cxn ang="0">
                <a:pos x="connsiteX6499" y="connsiteY6499"/>
              </a:cxn>
              <a:cxn ang="0">
                <a:pos x="connsiteX6500" y="connsiteY6500"/>
              </a:cxn>
              <a:cxn ang="0">
                <a:pos x="connsiteX6501" y="connsiteY6501"/>
              </a:cxn>
              <a:cxn ang="0">
                <a:pos x="connsiteX6502" y="connsiteY6502"/>
              </a:cxn>
              <a:cxn ang="0">
                <a:pos x="connsiteX6503" y="connsiteY6503"/>
              </a:cxn>
              <a:cxn ang="0">
                <a:pos x="connsiteX6504" y="connsiteY6504"/>
              </a:cxn>
              <a:cxn ang="0">
                <a:pos x="connsiteX6505" y="connsiteY6505"/>
              </a:cxn>
              <a:cxn ang="0">
                <a:pos x="connsiteX6506" y="connsiteY6506"/>
              </a:cxn>
              <a:cxn ang="0">
                <a:pos x="connsiteX6507" y="connsiteY6507"/>
              </a:cxn>
              <a:cxn ang="0">
                <a:pos x="connsiteX6508" y="connsiteY6508"/>
              </a:cxn>
              <a:cxn ang="0">
                <a:pos x="connsiteX6509" y="connsiteY6509"/>
              </a:cxn>
              <a:cxn ang="0">
                <a:pos x="connsiteX6510" y="connsiteY6510"/>
              </a:cxn>
              <a:cxn ang="0">
                <a:pos x="connsiteX6511" y="connsiteY6511"/>
              </a:cxn>
              <a:cxn ang="0">
                <a:pos x="connsiteX6512" y="connsiteY6512"/>
              </a:cxn>
              <a:cxn ang="0">
                <a:pos x="connsiteX6513" y="connsiteY6513"/>
              </a:cxn>
              <a:cxn ang="0">
                <a:pos x="connsiteX6514" y="connsiteY6514"/>
              </a:cxn>
              <a:cxn ang="0">
                <a:pos x="connsiteX6515" y="connsiteY6515"/>
              </a:cxn>
              <a:cxn ang="0">
                <a:pos x="connsiteX6516" y="connsiteY6516"/>
              </a:cxn>
              <a:cxn ang="0">
                <a:pos x="connsiteX6517" y="connsiteY6517"/>
              </a:cxn>
              <a:cxn ang="0">
                <a:pos x="connsiteX6518" y="connsiteY6518"/>
              </a:cxn>
              <a:cxn ang="0">
                <a:pos x="connsiteX6519" y="connsiteY6519"/>
              </a:cxn>
              <a:cxn ang="0">
                <a:pos x="connsiteX6520" y="connsiteY6520"/>
              </a:cxn>
              <a:cxn ang="0">
                <a:pos x="connsiteX6521" y="connsiteY6521"/>
              </a:cxn>
              <a:cxn ang="0">
                <a:pos x="connsiteX6522" y="connsiteY6522"/>
              </a:cxn>
              <a:cxn ang="0">
                <a:pos x="connsiteX6523" y="connsiteY6523"/>
              </a:cxn>
              <a:cxn ang="0">
                <a:pos x="connsiteX6524" y="connsiteY6524"/>
              </a:cxn>
              <a:cxn ang="0">
                <a:pos x="connsiteX6525" y="connsiteY6525"/>
              </a:cxn>
              <a:cxn ang="0">
                <a:pos x="connsiteX6526" y="connsiteY6526"/>
              </a:cxn>
              <a:cxn ang="0">
                <a:pos x="connsiteX6527" y="connsiteY6527"/>
              </a:cxn>
              <a:cxn ang="0">
                <a:pos x="connsiteX6528" y="connsiteY6528"/>
              </a:cxn>
              <a:cxn ang="0">
                <a:pos x="connsiteX6529" y="connsiteY6529"/>
              </a:cxn>
              <a:cxn ang="0">
                <a:pos x="connsiteX6530" y="connsiteY6530"/>
              </a:cxn>
              <a:cxn ang="0">
                <a:pos x="connsiteX6531" y="connsiteY6531"/>
              </a:cxn>
              <a:cxn ang="0">
                <a:pos x="connsiteX6532" y="connsiteY6532"/>
              </a:cxn>
              <a:cxn ang="0">
                <a:pos x="connsiteX6533" y="connsiteY6533"/>
              </a:cxn>
              <a:cxn ang="0">
                <a:pos x="connsiteX6534" y="connsiteY6534"/>
              </a:cxn>
              <a:cxn ang="0">
                <a:pos x="connsiteX6535" y="connsiteY6535"/>
              </a:cxn>
              <a:cxn ang="0">
                <a:pos x="connsiteX6536" y="connsiteY6536"/>
              </a:cxn>
              <a:cxn ang="0">
                <a:pos x="connsiteX6537" y="connsiteY6537"/>
              </a:cxn>
              <a:cxn ang="0">
                <a:pos x="connsiteX6538" y="connsiteY6538"/>
              </a:cxn>
              <a:cxn ang="0">
                <a:pos x="connsiteX6539" y="connsiteY6539"/>
              </a:cxn>
              <a:cxn ang="0">
                <a:pos x="connsiteX6540" y="connsiteY6540"/>
              </a:cxn>
              <a:cxn ang="0">
                <a:pos x="connsiteX6541" y="connsiteY6541"/>
              </a:cxn>
              <a:cxn ang="0">
                <a:pos x="connsiteX6542" y="connsiteY6542"/>
              </a:cxn>
              <a:cxn ang="0">
                <a:pos x="connsiteX6543" y="connsiteY6543"/>
              </a:cxn>
              <a:cxn ang="0">
                <a:pos x="connsiteX6544" y="connsiteY6544"/>
              </a:cxn>
              <a:cxn ang="0">
                <a:pos x="connsiteX6545" y="connsiteY6545"/>
              </a:cxn>
              <a:cxn ang="0">
                <a:pos x="connsiteX6546" y="connsiteY6546"/>
              </a:cxn>
              <a:cxn ang="0">
                <a:pos x="connsiteX6547" y="connsiteY6547"/>
              </a:cxn>
              <a:cxn ang="0">
                <a:pos x="connsiteX6548" y="connsiteY6548"/>
              </a:cxn>
              <a:cxn ang="0">
                <a:pos x="connsiteX6549" y="connsiteY6549"/>
              </a:cxn>
              <a:cxn ang="0">
                <a:pos x="connsiteX6550" y="connsiteY6550"/>
              </a:cxn>
              <a:cxn ang="0">
                <a:pos x="connsiteX6551" y="connsiteY6551"/>
              </a:cxn>
              <a:cxn ang="0">
                <a:pos x="connsiteX6552" y="connsiteY6552"/>
              </a:cxn>
              <a:cxn ang="0">
                <a:pos x="connsiteX6553" y="connsiteY6553"/>
              </a:cxn>
              <a:cxn ang="0">
                <a:pos x="connsiteX6554" y="connsiteY6554"/>
              </a:cxn>
              <a:cxn ang="0">
                <a:pos x="connsiteX6555" y="connsiteY6555"/>
              </a:cxn>
              <a:cxn ang="0">
                <a:pos x="connsiteX6556" y="connsiteY6556"/>
              </a:cxn>
              <a:cxn ang="0">
                <a:pos x="connsiteX6557" y="connsiteY6557"/>
              </a:cxn>
              <a:cxn ang="0">
                <a:pos x="connsiteX6558" y="connsiteY6558"/>
              </a:cxn>
              <a:cxn ang="0">
                <a:pos x="connsiteX6559" y="connsiteY6559"/>
              </a:cxn>
              <a:cxn ang="0">
                <a:pos x="connsiteX6560" y="connsiteY6560"/>
              </a:cxn>
              <a:cxn ang="0">
                <a:pos x="connsiteX6561" y="connsiteY6561"/>
              </a:cxn>
              <a:cxn ang="0">
                <a:pos x="connsiteX6562" y="connsiteY6562"/>
              </a:cxn>
              <a:cxn ang="0">
                <a:pos x="connsiteX6563" y="connsiteY6563"/>
              </a:cxn>
              <a:cxn ang="0">
                <a:pos x="connsiteX6564" y="connsiteY6564"/>
              </a:cxn>
              <a:cxn ang="0">
                <a:pos x="connsiteX6565" y="connsiteY6565"/>
              </a:cxn>
              <a:cxn ang="0">
                <a:pos x="connsiteX6566" y="connsiteY6566"/>
              </a:cxn>
              <a:cxn ang="0">
                <a:pos x="connsiteX6567" y="connsiteY6567"/>
              </a:cxn>
              <a:cxn ang="0">
                <a:pos x="connsiteX6568" y="connsiteY6568"/>
              </a:cxn>
              <a:cxn ang="0">
                <a:pos x="connsiteX6569" y="connsiteY6569"/>
              </a:cxn>
              <a:cxn ang="0">
                <a:pos x="connsiteX6570" y="connsiteY6570"/>
              </a:cxn>
              <a:cxn ang="0">
                <a:pos x="connsiteX6571" y="connsiteY6571"/>
              </a:cxn>
              <a:cxn ang="0">
                <a:pos x="connsiteX6572" y="connsiteY6572"/>
              </a:cxn>
              <a:cxn ang="0">
                <a:pos x="connsiteX6573" y="connsiteY6573"/>
              </a:cxn>
              <a:cxn ang="0">
                <a:pos x="connsiteX6574" y="connsiteY6574"/>
              </a:cxn>
              <a:cxn ang="0">
                <a:pos x="connsiteX6575" y="connsiteY6575"/>
              </a:cxn>
              <a:cxn ang="0">
                <a:pos x="connsiteX6576" y="connsiteY6576"/>
              </a:cxn>
              <a:cxn ang="0">
                <a:pos x="connsiteX6577" y="connsiteY6577"/>
              </a:cxn>
              <a:cxn ang="0">
                <a:pos x="connsiteX6578" y="connsiteY6578"/>
              </a:cxn>
              <a:cxn ang="0">
                <a:pos x="connsiteX6579" y="connsiteY6579"/>
              </a:cxn>
              <a:cxn ang="0">
                <a:pos x="connsiteX6580" y="connsiteY6580"/>
              </a:cxn>
              <a:cxn ang="0">
                <a:pos x="connsiteX6581" y="connsiteY6581"/>
              </a:cxn>
              <a:cxn ang="0">
                <a:pos x="connsiteX6582" y="connsiteY6582"/>
              </a:cxn>
              <a:cxn ang="0">
                <a:pos x="connsiteX6583" y="connsiteY6583"/>
              </a:cxn>
              <a:cxn ang="0">
                <a:pos x="connsiteX6584" y="connsiteY6584"/>
              </a:cxn>
              <a:cxn ang="0">
                <a:pos x="connsiteX6585" y="connsiteY6585"/>
              </a:cxn>
              <a:cxn ang="0">
                <a:pos x="connsiteX6586" y="connsiteY6586"/>
              </a:cxn>
              <a:cxn ang="0">
                <a:pos x="connsiteX6587" y="connsiteY6587"/>
              </a:cxn>
              <a:cxn ang="0">
                <a:pos x="connsiteX6588" y="connsiteY6588"/>
              </a:cxn>
              <a:cxn ang="0">
                <a:pos x="connsiteX6589" y="connsiteY6589"/>
              </a:cxn>
              <a:cxn ang="0">
                <a:pos x="connsiteX6590" y="connsiteY6590"/>
              </a:cxn>
              <a:cxn ang="0">
                <a:pos x="connsiteX6591" y="connsiteY6591"/>
              </a:cxn>
              <a:cxn ang="0">
                <a:pos x="connsiteX6592" y="connsiteY6592"/>
              </a:cxn>
              <a:cxn ang="0">
                <a:pos x="connsiteX6593" y="connsiteY6593"/>
              </a:cxn>
              <a:cxn ang="0">
                <a:pos x="connsiteX6594" y="connsiteY6594"/>
              </a:cxn>
              <a:cxn ang="0">
                <a:pos x="connsiteX6595" y="connsiteY6595"/>
              </a:cxn>
              <a:cxn ang="0">
                <a:pos x="connsiteX6596" y="connsiteY6596"/>
              </a:cxn>
              <a:cxn ang="0">
                <a:pos x="connsiteX6597" y="connsiteY6597"/>
              </a:cxn>
              <a:cxn ang="0">
                <a:pos x="connsiteX6598" y="connsiteY6598"/>
              </a:cxn>
              <a:cxn ang="0">
                <a:pos x="connsiteX6599" y="connsiteY6599"/>
              </a:cxn>
              <a:cxn ang="0">
                <a:pos x="connsiteX6600" y="connsiteY6600"/>
              </a:cxn>
              <a:cxn ang="0">
                <a:pos x="connsiteX6601" y="connsiteY6601"/>
              </a:cxn>
              <a:cxn ang="0">
                <a:pos x="connsiteX6602" y="connsiteY6602"/>
              </a:cxn>
              <a:cxn ang="0">
                <a:pos x="connsiteX6603" y="connsiteY6603"/>
              </a:cxn>
              <a:cxn ang="0">
                <a:pos x="connsiteX6604" y="connsiteY6604"/>
              </a:cxn>
              <a:cxn ang="0">
                <a:pos x="connsiteX6605" y="connsiteY6605"/>
              </a:cxn>
              <a:cxn ang="0">
                <a:pos x="connsiteX6606" y="connsiteY6606"/>
              </a:cxn>
              <a:cxn ang="0">
                <a:pos x="connsiteX6607" y="connsiteY6607"/>
              </a:cxn>
              <a:cxn ang="0">
                <a:pos x="connsiteX6608" y="connsiteY6608"/>
              </a:cxn>
              <a:cxn ang="0">
                <a:pos x="connsiteX6609" y="connsiteY6609"/>
              </a:cxn>
              <a:cxn ang="0">
                <a:pos x="connsiteX6610" y="connsiteY6610"/>
              </a:cxn>
              <a:cxn ang="0">
                <a:pos x="connsiteX6611" y="connsiteY6611"/>
              </a:cxn>
              <a:cxn ang="0">
                <a:pos x="connsiteX6612" y="connsiteY6612"/>
              </a:cxn>
              <a:cxn ang="0">
                <a:pos x="connsiteX6613" y="connsiteY6613"/>
              </a:cxn>
              <a:cxn ang="0">
                <a:pos x="connsiteX6614" y="connsiteY6614"/>
              </a:cxn>
              <a:cxn ang="0">
                <a:pos x="connsiteX6615" y="connsiteY6615"/>
              </a:cxn>
              <a:cxn ang="0">
                <a:pos x="connsiteX6616" y="connsiteY6616"/>
              </a:cxn>
              <a:cxn ang="0">
                <a:pos x="connsiteX6617" y="connsiteY6617"/>
              </a:cxn>
              <a:cxn ang="0">
                <a:pos x="connsiteX6618" y="connsiteY6618"/>
              </a:cxn>
              <a:cxn ang="0">
                <a:pos x="connsiteX6619" y="connsiteY6619"/>
              </a:cxn>
              <a:cxn ang="0">
                <a:pos x="connsiteX6620" y="connsiteY6620"/>
              </a:cxn>
              <a:cxn ang="0">
                <a:pos x="connsiteX6621" y="connsiteY6621"/>
              </a:cxn>
              <a:cxn ang="0">
                <a:pos x="connsiteX6622" y="connsiteY6622"/>
              </a:cxn>
              <a:cxn ang="0">
                <a:pos x="connsiteX6623" y="connsiteY6623"/>
              </a:cxn>
              <a:cxn ang="0">
                <a:pos x="connsiteX6624" y="connsiteY6624"/>
              </a:cxn>
              <a:cxn ang="0">
                <a:pos x="connsiteX6625" y="connsiteY6625"/>
              </a:cxn>
              <a:cxn ang="0">
                <a:pos x="connsiteX6626" y="connsiteY6626"/>
              </a:cxn>
              <a:cxn ang="0">
                <a:pos x="connsiteX6627" y="connsiteY6627"/>
              </a:cxn>
              <a:cxn ang="0">
                <a:pos x="connsiteX6628" y="connsiteY6628"/>
              </a:cxn>
              <a:cxn ang="0">
                <a:pos x="connsiteX6629" y="connsiteY6629"/>
              </a:cxn>
              <a:cxn ang="0">
                <a:pos x="connsiteX6630" y="connsiteY6630"/>
              </a:cxn>
              <a:cxn ang="0">
                <a:pos x="connsiteX6631" y="connsiteY6631"/>
              </a:cxn>
              <a:cxn ang="0">
                <a:pos x="connsiteX6632" y="connsiteY6632"/>
              </a:cxn>
              <a:cxn ang="0">
                <a:pos x="connsiteX6633" y="connsiteY6633"/>
              </a:cxn>
              <a:cxn ang="0">
                <a:pos x="connsiteX6634" y="connsiteY6634"/>
              </a:cxn>
              <a:cxn ang="0">
                <a:pos x="connsiteX6635" y="connsiteY6635"/>
              </a:cxn>
              <a:cxn ang="0">
                <a:pos x="connsiteX6636" y="connsiteY6636"/>
              </a:cxn>
              <a:cxn ang="0">
                <a:pos x="connsiteX6637" y="connsiteY6637"/>
              </a:cxn>
              <a:cxn ang="0">
                <a:pos x="connsiteX6638" y="connsiteY6638"/>
              </a:cxn>
              <a:cxn ang="0">
                <a:pos x="connsiteX6639" y="connsiteY6639"/>
              </a:cxn>
              <a:cxn ang="0">
                <a:pos x="connsiteX6640" y="connsiteY6640"/>
              </a:cxn>
              <a:cxn ang="0">
                <a:pos x="connsiteX6641" y="connsiteY6641"/>
              </a:cxn>
              <a:cxn ang="0">
                <a:pos x="connsiteX6642" y="connsiteY6642"/>
              </a:cxn>
              <a:cxn ang="0">
                <a:pos x="connsiteX6643" y="connsiteY6643"/>
              </a:cxn>
              <a:cxn ang="0">
                <a:pos x="connsiteX6644" y="connsiteY6644"/>
              </a:cxn>
              <a:cxn ang="0">
                <a:pos x="connsiteX6645" y="connsiteY6645"/>
              </a:cxn>
              <a:cxn ang="0">
                <a:pos x="connsiteX6646" y="connsiteY6646"/>
              </a:cxn>
              <a:cxn ang="0">
                <a:pos x="connsiteX6647" y="connsiteY6647"/>
              </a:cxn>
              <a:cxn ang="0">
                <a:pos x="connsiteX6648" y="connsiteY6648"/>
              </a:cxn>
              <a:cxn ang="0">
                <a:pos x="connsiteX6649" y="connsiteY6649"/>
              </a:cxn>
              <a:cxn ang="0">
                <a:pos x="connsiteX6650" y="connsiteY6650"/>
              </a:cxn>
              <a:cxn ang="0">
                <a:pos x="connsiteX6651" y="connsiteY6651"/>
              </a:cxn>
              <a:cxn ang="0">
                <a:pos x="connsiteX6652" y="connsiteY6652"/>
              </a:cxn>
              <a:cxn ang="0">
                <a:pos x="connsiteX6653" y="connsiteY6653"/>
              </a:cxn>
              <a:cxn ang="0">
                <a:pos x="connsiteX6654" y="connsiteY6654"/>
              </a:cxn>
              <a:cxn ang="0">
                <a:pos x="connsiteX6655" y="connsiteY6655"/>
              </a:cxn>
              <a:cxn ang="0">
                <a:pos x="connsiteX6656" y="connsiteY6656"/>
              </a:cxn>
              <a:cxn ang="0">
                <a:pos x="connsiteX6657" y="connsiteY6657"/>
              </a:cxn>
              <a:cxn ang="0">
                <a:pos x="connsiteX6658" y="connsiteY6658"/>
              </a:cxn>
              <a:cxn ang="0">
                <a:pos x="connsiteX6659" y="connsiteY6659"/>
              </a:cxn>
              <a:cxn ang="0">
                <a:pos x="connsiteX6660" y="connsiteY6660"/>
              </a:cxn>
              <a:cxn ang="0">
                <a:pos x="connsiteX6661" y="connsiteY6661"/>
              </a:cxn>
              <a:cxn ang="0">
                <a:pos x="connsiteX6662" y="connsiteY6662"/>
              </a:cxn>
              <a:cxn ang="0">
                <a:pos x="connsiteX6663" y="connsiteY6663"/>
              </a:cxn>
              <a:cxn ang="0">
                <a:pos x="connsiteX6664" y="connsiteY6664"/>
              </a:cxn>
              <a:cxn ang="0">
                <a:pos x="connsiteX6665" y="connsiteY6665"/>
              </a:cxn>
              <a:cxn ang="0">
                <a:pos x="connsiteX6666" y="connsiteY6666"/>
              </a:cxn>
              <a:cxn ang="0">
                <a:pos x="connsiteX6667" y="connsiteY6667"/>
              </a:cxn>
              <a:cxn ang="0">
                <a:pos x="connsiteX6668" y="connsiteY6668"/>
              </a:cxn>
              <a:cxn ang="0">
                <a:pos x="connsiteX6669" y="connsiteY6669"/>
              </a:cxn>
              <a:cxn ang="0">
                <a:pos x="connsiteX6670" y="connsiteY6670"/>
              </a:cxn>
              <a:cxn ang="0">
                <a:pos x="connsiteX6671" y="connsiteY6671"/>
              </a:cxn>
              <a:cxn ang="0">
                <a:pos x="connsiteX6672" y="connsiteY6672"/>
              </a:cxn>
              <a:cxn ang="0">
                <a:pos x="connsiteX6673" y="connsiteY6673"/>
              </a:cxn>
              <a:cxn ang="0">
                <a:pos x="connsiteX6674" y="connsiteY6674"/>
              </a:cxn>
              <a:cxn ang="0">
                <a:pos x="connsiteX6675" y="connsiteY6675"/>
              </a:cxn>
              <a:cxn ang="0">
                <a:pos x="connsiteX6676" y="connsiteY6676"/>
              </a:cxn>
              <a:cxn ang="0">
                <a:pos x="connsiteX6677" y="connsiteY6677"/>
              </a:cxn>
              <a:cxn ang="0">
                <a:pos x="connsiteX6678" y="connsiteY6678"/>
              </a:cxn>
              <a:cxn ang="0">
                <a:pos x="connsiteX6679" y="connsiteY6679"/>
              </a:cxn>
              <a:cxn ang="0">
                <a:pos x="connsiteX6680" y="connsiteY6680"/>
              </a:cxn>
              <a:cxn ang="0">
                <a:pos x="connsiteX6681" y="connsiteY6681"/>
              </a:cxn>
              <a:cxn ang="0">
                <a:pos x="connsiteX6682" y="connsiteY6682"/>
              </a:cxn>
              <a:cxn ang="0">
                <a:pos x="connsiteX6683" y="connsiteY6683"/>
              </a:cxn>
              <a:cxn ang="0">
                <a:pos x="connsiteX6684" y="connsiteY6684"/>
              </a:cxn>
              <a:cxn ang="0">
                <a:pos x="connsiteX6685" y="connsiteY6685"/>
              </a:cxn>
              <a:cxn ang="0">
                <a:pos x="connsiteX6686" y="connsiteY6686"/>
              </a:cxn>
              <a:cxn ang="0">
                <a:pos x="connsiteX6687" y="connsiteY6687"/>
              </a:cxn>
              <a:cxn ang="0">
                <a:pos x="connsiteX6688" y="connsiteY6688"/>
              </a:cxn>
              <a:cxn ang="0">
                <a:pos x="connsiteX6689" y="connsiteY6689"/>
              </a:cxn>
              <a:cxn ang="0">
                <a:pos x="connsiteX6690" y="connsiteY6690"/>
              </a:cxn>
              <a:cxn ang="0">
                <a:pos x="connsiteX6691" y="connsiteY6691"/>
              </a:cxn>
              <a:cxn ang="0">
                <a:pos x="connsiteX6692" y="connsiteY6692"/>
              </a:cxn>
              <a:cxn ang="0">
                <a:pos x="connsiteX6693" y="connsiteY6693"/>
              </a:cxn>
              <a:cxn ang="0">
                <a:pos x="connsiteX6694" y="connsiteY6694"/>
              </a:cxn>
              <a:cxn ang="0">
                <a:pos x="connsiteX6695" y="connsiteY6695"/>
              </a:cxn>
              <a:cxn ang="0">
                <a:pos x="connsiteX6696" y="connsiteY6696"/>
              </a:cxn>
              <a:cxn ang="0">
                <a:pos x="connsiteX6697" y="connsiteY6697"/>
              </a:cxn>
              <a:cxn ang="0">
                <a:pos x="connsiteX6698" y="connsiteY6698"/>
              </a:cxn>
              <a:cxn ang="0">
                <a:pos x="connsiteX6699" y="connsiteY6699"/>
              </a:cxn>
              <a:cxn ang="0">
                <a:pos x="connsiteX6700" y="connsiteY6700"/>
              </a:cxn>
              <a:cxn ang="0">
                <a:pos x="connsiteX6701" y="connsiteY6701"/>
              </a:cxn>
              <a:cxn ang="0">
                <a:pos x="connsiteX6702" y="connsiteY6702"/>
              </a:cxn>
              <a:cxn ang="0">
                <a:pos x="connsiteX6703" y="connsiteY6703"/>
              </a:cxn>
              <a:cxn ang="0">
                <a:pos x="connsiteX6704" y="connsiteY6704"/>
              </a:cxn>
              <a:cxn ang="0">
                <a:pos x="connsiteX6705" y="connsiteY6705"/>
              </a:cxn>
              <a:cxn ang="0">
                <a:pos x="connsiteX6706" y="connsiteY6706"/>
              </a:cxn>
              <a:cxn ang="0">
                <a:pos x="connsiteX6707" y="connsiteY6707"/>
              </a:cxn>
              <a:cxn ang="0">
                <a:pos x="connsiteX6708" y="connsiteY6708"/>
              </a:cxn>
              <a:cxn ang="0">
                <a:pos x="connsiteX6709" y="connsiteY6709"/>
              </a:cxn>
              <a:cxn ang="0">
                <a:pos x="connsiteX6710" y="connsiteY6710"/>
              </a:cxn>
              <a:cxn ang="0">
                <a:pos x="connsiteX6711" y="connsiteY6711"/>
              </a:cxn>
              <a:cxn ang="0">
                <a:pos x="connsiteX6712" y="connsiteY6712"/>
              </a:cxn>
              <a:cxn ang="0">
                <a:pos x="connsiteX6713" y="connsiteY6713"/>
              </a:cxn>
              <a:cxn ang="0">
                <a:pos x="connsiteX6714" y="connsiteY6714"/>
              </a:cxn>
              <a:cxn ang="0">
                <a:pos x="connsiteX6715" y="connsiteY6715"/>
              </a:cxn>
              <a:cxn ang="0">
                <a:pos x="connsiteX6716" y="connsiteY6716"/>
              </a:cxn>
              <a:cxn ang="0">
                <a:pos x="connsiteX6717" y="connsiteY6717"/>
              </a:cxn>
              <a:cxn ang="0">
                <a:pos x="connsiteX6718" y="connsiteY6718"/>
              </a:cxn>
              <a:cxn ang="0">
                <a:pos x="connsiteX6719" y="connsiteY6719"/>
              </a:cxn>
              <a:cxn ang="0">
                <a:pos x="connsiteX6720" y="connsiteY6720"/>
              </a:cxn>
              <a:cxn ang="0">
                <a:pos x="connsiteX6721" y="connsiteY6721"/>
              </a:cxn>
              <a:cxn ang="0">
                <a:pos x="connsiteX6722" y="connsiteY6722"/>
              </a:cxn>
              <a:cxn ang="0">
                <a:pos x="connsiteX6723" y="connsiteY6723"/>
              </a:cxn>
              <a:cxn ang="0">
                <a:pos x="connsiteX6724" y="connsiteY6724"/>
              </a:cxn>
              <a:cxn ang="0">
                <a:pos x="connsiteX6725" y="connsiteY6725"/>
              </a:cxn>
              <a:cxn ang="0">
                <a:pos x="connsiteX6726" y="connsiteY6726"/>
              </a:cxn>
              <a:cxn ang="0">
                <a:pos x="connsiteX6727" y="connsiteY6727"/>
              </a:cxn>
              <a:cxn ang="0">
                <a:pos x="connsiteX6728" y="connsiteY6728"/>
              </a:cxn>
              <a:cxn ang="0">
                <a:pos x="connsiteX6729" y="connsiteY6729"/>
              </a:cxn>
              <a:cxn ang="0">
                <a:pos x="connsiteX6730" y="connsiteY6730"/>
              </a:cxn>
              <a:cxn ang="0">
                <a:pos x="connsiteX6731" y="connsiteY6731"/>
              </a:cxn>
              <a:cxn ang="0">
                <a:pos x="connsiteX6732" y="connsiteY6732"/>
              </a:cxn>
              <a:cxn ang="0">
                <a:pos x="connsiteX6733" y="connsiteY6733"/>
              </a:cxn>
              <a:cxn ang="0">
                <a:pos x="connsiteX6734" y="connsiteY6734"/>
              </a:cxn>
              <a:cxn ang="0">
                <a:pos x="connsiteX6735" y="connsiteY6735"/>
              </a:cxn>
              <a:cxn ang="0">
                <a:pos x="connsiteX6736" y="connsiteY6736"/>
              </a:cxn>
              <a:cxn ang="0">
                <a:pos x="connsiteX6737" y="connsiteY6737"/>
              </a:cxn>
              <a:cxn ang="0">
                <a:pos x="connsiteX6738" y="connsiteY6738"/>
              </a:cxn>
              <a:cxn ang="0">
                <a:pos x="connsiteX6739" y="connsiteY6739"/>
              </a:cxn>
              <a:cxn ang="0">
                <a:pos x="connsiteX6740" y="connsiteY6740"/>
              </a:cxn>
              <a:cxn ang="0">
                <a:pos x="connsiteX6741" y="connsiteY6741"/>
              </a:cxn>
              <a:cxn ang="0">
                <a:pos x="connsiteX6742" y="connsiteY6742"/>
              </a:cxn>
              <a:cxn ang="0">
                <a:pos x="connsiteX6743" y="connsiteY6743"/>
              </a:cxn>
              <a:cxn ang="0">
                <a:pos x="connsiteX6744" y="connsiteY6744"/>
              </a:cxn>
              <a:cxn ang="0">
                <a:pos x="connsiteX6745" y="connsiteY6745"/>
              </a:cxn>
              <a:cxn ang="0">
                <a:pos x="connsiteX6746" y="connsiteY6746"/>
              </a:cxn>
              <a:cxn ang="0">
                <a:pos x="connsiteX6747" y="connsiteY6747"/>
              </a:cxn>
              <a:cxn ang="0">
                <a:pos x="connsiteX6748" y="connsiteY6748"/>
              </a:cxn>
              <a:cxn ang="0">
                <a:pos x="connsiteX6749" y="connsiteY6749"/>
              </a:cxn>
              <a:cxn ang="0">
                <a:pos x="connsiteX6750" y="connsiteY6750"/>
              </a:cxn>
              <a:cxn ang="0">
                <a:pos x="connsiteX6751" y="connsiteY6751"/>
              </a:cxn>
              <a:cxn ang="0">
                <a:pos x="connsiteX6752" y="connsiteY6752"/>
              </a:cxn>
              <a:cxn ang="0">
                <a:pos x="connsiteX6753" y="connsiteY6753"/>
              </a:cxn>
              <a:cxn ang="0">
                <a:pos x="connsiteX6754" y="connsiteY6754"/>
              </a:cxn>
              <a:cxn ang="0">
                <a:pos x="connsiteX6755" y="connsiteY6755"/>
              </a:cxn>
              <a:cxn ang="0">
                <a:pos x="connsiteX6756" y="connsiteY6756"/>
              </a:cxn>
              <a:cxn ang="0">
                <a:pos x="connsiteX6757" y="connsiteY6757"/>
              </a:cxn>
              <a:cxn ang="0">
                <a:pos x="connsiteX6758" y="connsiteY6758"/>
              </a:cxn>
              <a:cxn ang="0">
                <a:pos x="connsiteX6759" y="connsiteY6759"/>
              </a:cxn>
              <a:cxn ang="0">
                <a:pos x="connsiteX6760" y="connsiteY6760"/>
              </a:cxn>
              <a:cxn ang="0">
                <a:pos x="connsiteX6761" y="connsiteY6761"/>
              </a:cxn>
              <a:cxn ang="0">
                <a:pos x="connsiteX6762" y="connsiteY6762"/>
              </a:cxn>
              <a:cxn ang="0">
                <a:pos x="connsiteX6763" y="connsiteY6763"/>
              </a:cxn>
              <a:cxn ang="0">
                <a:pos x="connsiteX6764" y="connsiteY6764"/>
              </a:cxn>
              <a:cxn ang="0">
                <a:pos x="connsiteX6765" y="connsiteY6765"/>
              </a:cxn>
              <a:cxn ang="0">
                <a:pos x="connsiteX6766" y="connsiteY6766"/>
              </a:cxn>
              <a:cxn ang="0">
                <a:pos x="connsiteX6767" y="connsiteY6767"/>
              </a:cxn>
              <a:cxn ang="0">
                <a:pos x="connsiteX6768" y="connsiteY6768"/>
              </a:cxn>
              <a:cxn ang="0">
                <a:pos x="connsiteX6769" y="connsiteY6769"/>
              </a:cxn>
              <a:cxn ang="0">
                <a:pos x="connsiteX6770" y="connsiteY6770"/>
              </a:cxn>
              <a:cxn ang="0">
                <a:pos x="connsiteX6771" y="connsiteY6771"/>
              </a:cxn>
              <a:cxn ang="0">
                <a:pos x="connsiteX6772" y="connsiteY6772"/>
              </a:cxn>
              <a:cxn ang="0">
                <a:pos x="connsiteX6773" y="connsiteY6773"/>
              </a:cxn>
              <a:cxn ang="0">
                <a:pos x="connsiteX6774" y="connsiteY6774"/>
              </a:cxn>
              <a:cxn ang="0">
                <a:pos x="connsiteX6775" y="connsiteY6775"/>
              </a:cxn>
              <a:cxn ang="0">
                <a:pos x="connsiteX6776" y="connsiteY6776"/>
              </a:cxn>
              <a:cxn ang="0">
                <a:pos x="connsiteX6777" y="connsiteY6777"/>
              </a:cxn>
              <a:cxn ang="0">
                <a:pos x="connsiteX6778" y="connsiteY6778"/>
              </a:cxn>
              <a:cxn ang="0">
                <a:pos x="connsiteX6779" y="connsiteY6779"/>
              </a:cxn>
              <a:cxn ang="0">
                <a:pos x="connsiteX6780" y="connsiteY6780"/>
              </a:cxn>
              <a:cxn ang="0">
                <a:pos x="connsiteX6781" y="connsiteY6781"/>
              </a:cxn>
              <a:cxn ang="0">
                <a:pos x="connsiteX6782" y="connsiteY6782"/>
              </a:cxn>
              <a:cxn ang="0">
                <a:pos x="connsiteX6783" y="connsiteY6783"/>
              </a:cxn>
              <a:cxn ang="0">
                <a:pos x="connsiteX6784" y="connsiteY6784"/>
              </a:cxn>
              <a:cxn ang="0">
                <a:pos x="connsiteX6785" y="connsiteY6785"/>
              </a:cxn>
              <a:cxn ang="0">
                <a:pos x="connsiteX6786" y="connsiteY6786"/>
              </a:cxn>
              <a:cxn ang="0">
                <a:pos x="connsiteX6787" y="connsiteY6787"/>
              </a:cxn>
              <a:cxn ang="0">
                <a:pos x="connsiteX6788" y="connsiteY6788"/>
              </a:cxn>
              <a:cxn ang="0">
                <a:pos x="connsiteX6789" y="connsiteY6789"/>
              </a:cxn>
              <a:cxn ang="0">
                <a:pos x="connsiteX6790" y="connsiteY6790"/>
              </a:cxn>
              <a:cxn ang="0">
                <a:pos x="connsiteX6791" y="connsiteY6791"/>
              </a:cxn>
              <a:cxn ang="0">
                <a:pos x="connsiteX6792" y="connsiteY6792"/>
              </a:cxn>
              <a:cxn ang="0">
                <a:pos x="connsiteX6793" y="connsiteY6793"/>
              </a:cxn>
              <a:cxn ang="0">
                <a:pos x="connsiteX6794" y="connsiteY6794"/>
              </a:cxn>
              <a:cxn ang="0">
                <a:pos x="connsiteX6795" y="connsiteY6795"/>
              </a:cxn>
              <a:cxn ang="0">
                <a:pos x="connsiteX6796" y="connsiteY6796"/>
              </a:cxn>
              <a:cxn ang="0">
                <a:pos x="connsiteX6797" y="connsiteY6797"/>
              </a:cxn>
              <a:cxn ang="0">
                <a:pos x="connsiteX6798" y="connsiteY6798"/>
              </a:cxn>
              <a:cxn ang="0">
                <a:pos x="connsiteX6799" y="connsiteY6799"/>
              </a:cxn>
              <a:cxn ang="0">
                <a:pos x="connsiteX6800" y="connsiteY6800"/>
              </a:cxn>
              <a:cxn ang="0">
                <a:pos x="connsiteX6801" y="connsiteY6801"/>
              </a:cxn>
              <a:cxn ang="0">
                <a:pos x="connsiteX6802" y="connsiteY6802"/>
              </a:cxn>
              <a:cxn ang="0">
                <a:pos x="connsiteX6803" y="connsiteY6803"/>
              </a:cxn>
              <a:cxn ang="0">
                <a:pos x="connsiteX6804" y="connsiteY6804"/>
              </a:cxn>
              <a:cxn ang="0">
                <a:pos x="connsiteX6805" y="connsiteY6805"/>
              </a:cxn>
              <a:cxn ang="0">
                <a:pos x="connsiteX6806" y="connsiteY6806"/>
              </a:cxn>
              <a:cxn ang="0">
                <a:pos x="connsiteX6807" y="connsiteY6807"/>
              </a:cxn>
              <a:cxn ang="0">
                <a:pos x="connsiteX6808" y="connsiteY6808"/>
              </a:cxn>
              <a:cxn ang="0">
                <a:pos x="connsiteX6809" y="connsiteY6809"/>
              </a:cxn>
              <a:cxn ang="0">
                <a:pos x="connsiteX6810" y="connsiteY6810"/>
              </a:cxn>
              <a:cxn ang="0">
                <a:pos x="connsiteX6811" y="connsiteY6811"/>
              </a:cxn>
              <a:cxn ang="0">
                <a:pos x="connsiteX6812" y="connsiteY6812"/>
              </a:cxn>
              <a:cxn ang="0">
                <a:pos x="connsiteX6813" y="connsiteY6813"/>
              </a:cxn>
              <a:cxn ang="0">
                <a:pos x="connsiteX6814" y="connsiteY6814"/>
              </a:cxn>
              <a:cxn ang="0">
                <a:pos x="connsiteX6815" y="connsiteY6815"/>
              </a:cxn>
              <a:cxn ang="0">
                <a:pos x="connsiteX6816" y="connsiteY6816"/>
              </a:cxn>
              <a:cxn ang="0">
                <a:pos x="connsiteX6817" y="connsiteY6817"/>
              </a:cxn>
              <a:cxn ang="0">
                <a:pos x="connsiteX6818" y="connsiteY6818"/>
              </a:cxn>
              <a:cxn ang="0">
                <a:pos x="connsiteX6819" y="connsiteY6819"/>
              </a:cxn>
              <a:cxn ang="0">
                <a:pos x="connsiteX6820" y="connsiteY6820"/>
              </a:cxn>
              <a:cxn ang="0">
                <a:pos x="connsiteX6821" y="connsiteY6821"/>
              </a:cxn>
              <a:cxn ang="0">
                <a:pos x="connsiteX6822" y="connsiteY6822"/>
              </a:cxn>
              <a:cxn ang="0">
                <a:pos x="connsiteX6823" y="connsiteY6823"/>
              </a:cxn>
              <a:cxn ang="0">
                <a:pos x="connsiteX6824" y="connsiteY6824"/>
              </a:cxn>
              <a:cxn ang="0">
                <a:pos x="connsiteX6825" y="connsiteY6825"/>
              </a:cxn>
              <a:cxn ang="0">
                <a:pos x="connsiteX6826" y="connsiteY6826"/>
              </a:cxn>
              <a:cxn ang="0">
                <a:pos x="connsiteX6827" y="connsiteY6827"/>
              </a:cxn>
              <a:cxn ang="0">
                <a:pos x="connsiteX6828" y="connsiteY6828"/>
              </a:cxn>
              <a:cxn ang="0">
                <a:pos x="connsiteX6829" y="connsiteY6829"/>
              </a:cxn>
              <a:cxn ang="0">
                <a:pos x="connsiteX6830" y="connsiteY6830"/>
              </a:cxn>
              <a:cxn ang="0">
                <a:pos x="connsiteX6831" y="connsiteY6831"/>
              </a:cxn>
              <a:cxn ang="0">
                <a:pos x="connsiteX6832" y="connsiteY6832"/>
              </a:cxn>
              <a:cxn ang="0">
                <a:pos x="connsiteX6833" y="connsiteY6833"/>
              </a:cxn>
              <a:cxn ang="0">
                <a:pos x="connsiteX6834" y="connsiteY6834"/>
              </a:cxn>
              <a:cxn ang="0">
                <a:pos x="connsiteX6835" y="connsiteY6835"/>
              </a:cxn>
              <a:cxn ang="0">
                <a:pos x="connsiteX6836" y="connsiteY6836"/>
              </a:cxn>
              <a:cxn ang="0">
                <a:pos x="connsiteX6837" y="connsiteY6837"/>
              </a:cxn>
              <a:cxn ang="0">
                <a:pos x="connsiteX6838" y="connsiteY6838"/>
              </a:cxn>
              <a:cxn ang="0">
                <a:pos x="connsiteX6839" y="connsiteY6839"/>
              </a:cxn>
              <a:cxn ang="0">
                <a:pos x="connsiteX6840" y="connsiteY6840"/>
              </a:cxn>
              <a:cxn ang="0">
                <a:pos x="connsiteX6841" y="connsiteY6841"/>
              </a:cxn>
              <a:cxn ang="0">
                <a:pos x="connsiteX6842" y="connsiteY6842"/>
              </a:cxn>
              <a:cxn ang="0">
                <a:pos x="connsiteX6843" y="connsiteY6843"/>
              </a:cxn>
              <a:cxn ang="0">
                <a:pos x="connsiteX6844" y="connsiteY6844"/>
              </a:cxn>
              <a:cxn ang="0">
                <a:pos x="connsiteX6845" y="connsiteY6845"/>
              </a:cxn>
              <a:cxn ang="0">
                <a:pos x="connsiteX6846" y="connsiteY6846"/>
              </a:cxn>
              <a:cxn ang="0">
                <a:pos x="connsiteX6847" y="connsiteY6847"/>
              </a:cxn>
              <a:cxn ang="0">
                <a:pos x="connsiteX6848" y="connsiteY6848"/>
              </a:cxn>
              <a:cxn ang="0">
                <a:pos x="connsiteX6849" y="connsiteY6849"/>
              </a:cxn>
              <a:cxn ang="0">
                <a:pos x="connsiteX6850" y="connsiteY6850"/>
              </a:cxn>
              <a:cxn ang="0">
                <a:pos x="connsiteX6851" y="connsiteY6851"/>
              </a:cxn>
              <a:cxn ang="0">
                <a:pos x="connsiteX6852" y="connsiteY6852"/>
              </a:cxn>
              <a:cxn ang="0">
                <a:pos x="connsiteX6853" y="connsiteY6853"/>
              </a:cxn>
              <a:cxn ang="0">
                <a:pos x="connsiteX6854" y="connsiteY6854"/>
              </a:cxn>
              <a:cxn ang="0">
                <a:pos x="connsiteX6855" y="connsiteY6855"/>
              </a:cxn>
              <a:cxn ang="0">
                <a:pos x="connsiteX6856" y="connsiteY6856"/>
              </a:cxn>
              <a:cxn ang="0">
                <a:pos x="connsiteX6857" y="connsiteY6857"/>
              </a:cxn>
              <a:cxn ang="0">
                <a:pos x="connsiteX6858" y="connsiteY6858"/>
              </a:cxn>
              <a:cxn ang="0">
                <a:pos x="connsiteX6859" y="connsiteY6859"/>
              </a:cxn>
              <a:cxn ang="0">
                <a:pos x="connsiteX6860" y="connsiteY6860"/>
              </a:cxn>
              <a:cxn ang="0">
                <a:pos x="connsiteX6861" y="connsiteY6861"/>
              </a:cxn>
              <a:cxn ang="0">
                <a:pos x="connsiteX6862" y="connsiteY6862"/>
              </a:cxn>
              <a:cxn ang="0">
                <a:pos x="connsiteX6863" y="connsiteY6863"/>
              </a:cxn>
              <a:cxn ang="0">
                <a:pos x="connsiteX6864" y="connsiteY6864"/>
              </a:cxn>
              <a:cxn ang="0">
                <a:pos x="connsiteX6865" y="connsiteY6865"/>
              </a:cxn>
              <a:cxn ang="0">
                <a:pos x="connsiteX6866" y="connsiteY6866"/>
              </a:cxn>
              <a:cxn ang="0">
                <a:pos x="connsiteX6867" y="connsiteY6867"/>
              </a:cxn>
              <a:cxn ang="0">
                <a:pos x="connsiteX6868" y="connsiteY6868"/>
              </a:cxn>
              <a:cxn ang="0">
                <a:pos x="connsiteX6869" y="connsiteY6869"/>
              </a:cxn>
              <a:cxn ang="0">
                <a:pos x="connsiteX6870" y="connsiteY6870"/>
              </a:cxn>
              <a:cxn ang="0">
                <a:pos x="connsiteX6871" y="connsiteY6871"/>
              </a:cxn>
              <a:cxn ang="0">
                <a:pos x="connsiteX6872" y="connsiteY6872"/>
              </a:cxn>
              <a:cxn ang="0">
                <a:pos x="connsiteX6873" y="connsiteY6873"/>
              </a:cxn>
              <a:cxn ang="0">
                <a:pos x="connsiteX6874" y="connsiteY6874"/>
              </a:cxn>
              <a:cxn ang="0">
                <a:pos x="connsiteX6875" y="connsiteY6875"/>
              </a:cxn>
              <a:cxn ang="0">
                <a:pos x="connsiteX6876" y="connsiteY6876"/>
              </a:cxn>
              <a:cxn ang="0">
                <a:pos x="connsiteX6877" y="connsiteY6877"/>
              </a:cxn>
              <a:cxn ang="0">
                <a:pos x="connsiteX6878" y="connsiteY6878"/>
              </a:cxn>
              <a:cxn ang="0">
                <a:pos x="connsiteX6879" y="connsiteY6879"/>
              </a:cxn>
              <a:cxn ang="0">
                <a:pos x="connsiteX6880" y="connsiteY6880"/>
              </a:cxn>
              <a:cxn ang="0">
                <a:pos x="connsiteX6881" y="connsiteY6881"/>
              </a:cxn>
              <a:cxn ang="0">
                <a:pos x="connsiteX6882" y="connsiteY6882"/>
              </a:cxn>
              <a:cxn ang="0">
                <a:pos x="connsiteX6883" y="connsiteY6883"/>
              </a:cxn>
              <a:cxn ang="0">
                <a:pos x="connsiteX6884" y="connsiteY6884"/>
              </a:cxn>
              <a:cxn ang="0">
                <a:pos x="connsiteX6885" y="connsiteY6885"/>
              </a:cxn>
              <a:cxn ang="0">
                <a:pos x="connsiteX6886" y="connsiteY6886"/>
              </a:cxn>
              <a:cxn ang="0">
                <a:pos x="connsiteX6887" y="connsiteY6887"/>
              </a:cxn>
              <a:cxn ang="0">
                <a:pos x="connsiteX6888" y="connsiteY6888"/>
              </a:cxn>
              <a:cxn ang="0">
                <a:pos x="connsiteX6889" y="connsiteY6889"/>
              </a:cxn>
              <a:cxn ang="0">
                <a:pos x="connsiteX6890" y="connsiteY6890"/>
              </a:cxn>
              <a:cxn ang="0">
                <a:pos x="connsiteX6891" y="connsiteY6891"/>
              </a:cxn>
              <a:cxn ang="0">
                <a:pos x="connsiteX6892" y="connsiteY6892"/>
              </a:cxn>
              <a:cxn ang="0">
                <a:pos x="connsiteX6893" y="connsiteY6893"/>
              </a:cxn>
              <a:cxn ang="0">
                <a:pos x="connsiteX6894" y="connsiteY6894"/>
              </a:cxn>
              <a:cxn ang="0">
                <a:pos x="connsiteX6895" y="connsiteY6895"/>
              </a:cxn>
              <a:cxn ang="0">
                <a:pos x="connsiteX6896" y="connsiteY6896"/>
              </a:cxn>
              <a:cxn ang="0">
                <a:pos x="connsiteX6897" y="connsiteY6897"/>
              </a:cxn>
              <a:cxn ang="0">
                <a:pos x="connsiteX6898" y="connsiteY6898"/>
              </a:cxn>
              <a:cxn ang="0">
                <a:pos x="connsiteX6899" y="connsiteY6899"/>
              </a:cxn>
              <a:cxn ang="0">
                <a:pos x="connsiteX6900" y="connsiteY6900"/>
              </a:cxn>
              <a:cxn ang="0">
                <a:pos x="connsiteX6901" y="connsiteY6901"/>
              </a:cxn>
              <a:cxn ang="0">
                <a:pos x="connsiteX6902" y="connsiteY6902"/>
              </a:cxn>
              <a:cxn ang="0">
                <a:pos x="connsiteX6903" y="connsiteY6903"/>
              </a:cxn>
              <a:cxn ang="0">
                <a:pos x="connsiteX6904" y="connsiteY6904"/>
              </a:cxn>
              <a:cxn ang="0">
                <a:pos x="connsiteX6905" y="connsiteY6905"/>
              </a:cxn>
              <a:cxn ang="0">
                <a:pos x="connsiteX6906" y="connsiteY6906"/>
              </a:cxn>
              <a:cxn ang="0">
                <a:pos x="connsiteX6907" y="connsiteY6907"/>
              </a:cxn>
              <a:cxn ang="0">
                <a:pos x="connsiteX6908" y="connsiteY6908"/>
              </a:cxn>
              <a:cxn ang="0">
                <a:pos x="connsiteX6909" y="connsiteY6909"/>
              </a:cxn>
              <a:cxn ang="0">
                <a:pos x="connsiteX6910" y="connsiteY6910"/>
              </a:cxn>
              <a:cxn ang="0">
                <a:pos x="connsiteX6911" y="connsiteY6911"/>
              </a:cxn>
              <a:cxn ang="0">
                <a:pos x="connsiteX6912" y="connsiteY6912"/>
              </a:cxn>
              <a:cxn ang="0">
                <a:pos x="connsiteX6913" y="connsiteY6913"/>
              </a:cxn>
              <a:cxn ang="0">
                <a:pos x="connsiteX6914" y="connsiteY6914"/>
              </a:cxn>
              <a:cxn ang="0">
                <a:pos x="connsiteX6915" y="connsiteY6915"/>
              </a:cxn>
              <a:cxn ang="0">
                <a:pos x="connsiteX6916" y="connsiteY6916"/>
              </a:cxn>
              <a:cxn ang="0">
                <a:pos x="connsiteX6917" y="connsiteY6917"/>
              </a:cxn>
              <a:cxn ang="0">
                <a:pos x="connsiteX6918" y="connsiteY6918"/>
              </a:cxn>
              <a:cxn ang="0">
                <a:pos x="connsiteX6919" y="connsiteY6919"/>
              </a:cxn>
              <a:cxn ang="0">
                <a:pos x="connsiteX6920" y="connsiteY6920"/>
              </a:cxn>
              <a:cxn ang="0">
                <a:pos x="connsiteX6921" y="connsiteY6921"/>
              </a:cxn>
              <a:cxn ang="0">
                <a:pos x="connsiteX6922" y="connsiteY6922"/>
              </a:cxn>
              <a:cxn ang="0">
                <a:pos x="connsiteX6923" y="connsiteY6923"/>
              </a:cxn>
              <a:cxn ang="0">
                <a:pos x="connsiteX6924" y="connsiteY6924"/>
              </a:cxn>
              <a:cxn ang="0">
                <a:pos x="connsiteX6925" y="connsiteY6925"/>
              </a:cxn>
              <a:cxn ang="0">
                <a:pos x="connsiteX6926" y="connsiteY6926"/>
              </a:cxn>
              <a:cxn ang="0">
                <a:pos x="connsiteX6927" y="connsiteY6927"/>
              </a:cxn>
              <a:cxn ang="0">
                <a:pos x="connsiteX6928" y="connsiteY6928"/>
              </a:cxn>
              <a:cxn ang="0">
                <a:pos x="connsiteX6929" y="connsiteY6929"/>
              </a:cxn>
              <a:cxn ang="0">
                <a:pos x="connsiteX6930" y="connsiteY6930"/>
              </a:cxn>
              <a:cxn ang="0">
                <a:pos x="connsiteX6931" y="connsiteY6931"/>
              </a:cxn>
              <a:cxn ang="0">
                <a:pos x="connsiteX6932" y="connsiteY6932"/>
              </a:cxn>
              <a:cxn ang="0">
                <a:pos x="connsiteX6933" y="connsiteY6933"/>
              </a:cxn>
              <a:cxn ang="0">
                <a:pos x="connsiteX6934" y="connsiteY6934"/>
              </a:cxn>
              <a:cxn ang="0">
                <a:pos x="connsiteX6935" y="connsiteY6935"/>
              </a:cxn>
              <a:cxn ang="0">
                <a:pos x="connsiteX6936" y="connsiteY6936"/>
              </a:cxn>
              <a:cxn ang="0">
                <a:pos x="connsiteX6937" y="connsiteY6937"/>
              </a:cxn>
              <a:cxn ang="0">
                <a:pos x="connsiteX6938" y="connsiteY6938"/>
              </a:cxn>
              <a:cxn ang="0">
                <a:pos x="connsiteX6939" y="connsiteY6939"/>
              </a:cxn>
              <a:cxn ang="0">
                <a:pos x="connsiteX6940" y="connsiteY6940"/>
              </a:cxn>
              <a:cxn ang="0">
                <a:pos x="connsiteX6941" y="connsiteY6941"/>
              </a:cxn>
              <a:cxn ang="0">
                <a:pos x="connsiteX6942" y="connsiteY6942"/>
              </a:cxn>
              <a:cxn ang="0">
                <a:pos x="connsiteX6943" y="connsiteY6943"/>
              </a:cxn>
              <a:cxn ang="0">
                <a:pos x="connsiteX6944" y="connsiteY6944"/>
              </a:cxn>
              <a:cxn ang="0">
                <a:pos x="connsiteX6945" y="connsiteY6945"/>
              </a:cxn>
              <a:cxn ang="0">
                <a:pos x="connsiteX6946" y="connsiteY6946"/>
              </a:cxn>
              <a:cxn ang="0">
                <a:pos x="connsiteX6947" y="connsiteY6947"/>
              </a:cxn>
              <a:cxn ang="0">
                <a:pos x="connsiteX6948" y="connsiteY6948"/>
              </a:cxn>
              <a:cxn ang="0">
                <a:pos x="connsiteX6949" y="connsiteY6949"/>
              </a:cxn>
              <a:cxn ang="0">
                <a:pos x="connsiteX6950" y="connsiteY6950"/>
              </a:cxn>
              <a:cxn ang="0">
                <a:pos x="connsiteX6951" y="connsiteY6951"/>
              </a:cxn>
              <a:cxn ang="0">
                <a:pos x="connsiteX6952" y="connsiteY6952"/>
              </a:cxn>
              <a:cxn ang="0">
                <a:pos x="connsiteX6953" y="connsiteY6953"/>
              </a:cxn>
              <a:cxn ang="0">
                <a:pos x="connsiteX6954" y="connsiteY6954"/>
              </a:cxn>
              <a:cxn ang="0">
                <a:pos x="connsiteX6955" y="connsiteY6955"/>
              </a:cxn>
              <a:cxn ang="0">
                <a:pos x="connsiteX6956" y="connsiteY6956"/>
              </a:cxn>
              <a:cxn ang="0">
                <a:pos x="connsiteX6957" y="connsiteY6957"/>
              </a:cxn>
              <a:cxn ang="0">
                <a:pos x="connsiteX6958" y="connsiteY6958"/>
              </a:cxn>
              <a:cxn ang="0">
                <a:pos x="connsiteX6959" y="connsiteY6959"/>
              </a:cxn>
              <a:cxn ang="0">
                <a:pos x="connsiteX6960" y="connsiteY6960"/>
              </a:cxn>
              <a:cxn ang="0">
                <a:pos x="connsiteX6961" y="connsiteY6961"/>
              </a:cxn>
              <a:cxn ang="0">
                <a:pos x="connsiteX6962" y="connsiteY6962"/>
              </a:cxn>
              <a:cxn ang="0">
                <a:pos x="connsiteX6963" y="connsiteY6963"/>
              </a:cxn>
              <a:cxn ang="0">
                <a:pos x="connsiteX6964" y="connsiteY6964"/>
              </a:cxn>
              <a:cxn ang="0">
                <a:pos x="connsiteX6965" y="connsiteY6965"/>
              </a:cxn>
              <a:cxn ang="0">
                <a:pos x="connsiteX6966" y="connsiteY6966"/>
              </a:cxn>
              <a:cxn ang="0">
                <a:pos x="connsiteX6967" y="connsiteY6967"/>
              </a:cxn>
              <a:cxn ang="0">
                <a:pos x="connsiteX6968" y="connsiteY6968"/>
              </a:cxn>
              <a:cxn ang="0">
                <a:pos x="connsiteX6969" y="connsiteY6969"/>
              </a:cxn>
              <a:cxn ang="0">
                <a:pos x="connsiteX6970" y="connsiteY6970"/>
              </a:cxn>
              <a:cxn ang="0">
                <a:pos x="connsiteX6971" y="connsiteY6971"/>
              </a:cxn>
              <a:cxn ang="0">
                <a:pos x="connsiteX6972" y="connsiteY6972"/>
              </a:cxn>
              <a:cxn ang="0">
                <a:pos x="connsiteX6973" y="connsiteY6973"/>
              </a:cxn>
              <a:cxn ang="0">
                <a:pos x="connsiteX6974" y="connsiteY6974"/>
              </a:cxn>
              <a:cxn ang="0">
                <a:pos x="connsiteX6975" y="connsiteY6975"/>
              </a:cxn>
              <a:cxn ang="0">
                <a:pos x="connsiteX6976" y="connsiteY6976"/>
              </a:cxn>
              <a:cxn ang="0">
                <a:pos x="connsiteX6977" y="connsiteY6977"/>
              </a:cxn>
              <a:cxn ang="0">
                <a:pos x="connsiteX6978" y="connsiteY6978"/>
              </a:cxn>
              <a:cxn ang="0">
                <a:pos x="connsiteX6979" y="connsiteY6979"/>
              </a:cxn>
              <a:cxn ang="0">
                <a:pos x="connsiteX6980" y="connsiteY6980"/>
              </a:cxn>
              <a:cxn ang="0">
                <a:pos x="connsiteX6981" y="connsiteY6981"/>
              </a:cxn>
              <a:cxn ang="0">
                <a:pos x="connsiteX6982" y="connsiteY6982"/>
              </a:cxn>
              <a:cxn ang="0">
                <a:pos x="connsiteX6983" y="connsiteY6983"/>
              </a:cxn>
              <a:cxn ang="0">
                <a:pos x="connsiteX6984" y="connsiteY6984"/>
              </a:cxn>
              <a:cxn ang="0">
                <a:pos x="connsiteX6985" y="connsiteY6985"/>
              </a:cxn>
              <a:cxn ang="0">
                <a:pos x="connsiteX6986" y="connsiteY6986"/>
              </a:cxn>
              <a:cxn ang="0">
                <a:pos x="connsiteX6987" y="connsiteY6987"/>
              </a:cxn>
              <a:cxn ang="0">
                <a:pos x="connsiteX6988" y="connsiteY6988"/>
              </a:cxn>
              <a:cxn ang="0">
                <a:pos x="connsiteX6989" y="connsiteY6989"/>
              </a:cxn>
              <a:cxn ang="0">
                <a:pos x="connsiteX6990" y="connsiteY6990"/>
              </a:cxn>
              <a:cxn ang="0">
                <a:pos x="connsiteX6991" y="connsiteY6991"/>
              </a:cxn>
              <a:cxn ang="0">
                <a:pos x="connsiteX6992" y="connsiteY6992"/>
              </a:cxn>
              <a:cxn ang="0">
                <a:pos x="connsiteX6993" y="connsiteY6993"/>
              </a:cxn>
              <a:cxn ang="0">
                <a:pos x="connsiteX6994" y="connsiteY6994"/>
              </a:cxn>
              <a:cxn ang="0">
                <a:pos x="connsiteX6995" y="connsiteY6995"/>
              </a:cxn>
              <a:cxn ang="0">
                <a:pos x="connsiteX6996" y="connsiteY6996"/>
              </a:cxn>
              <a:cxn ang="0">
                <a:pos x="connsiteX6997" y="connsiteY6997"/>
              </a:cxn>
              <a:cxn ang="0">
                <a:pos x="connsiteX6998" y="connsiteY6998"/>
              </a:cxn>
              <a:cxn ang="0">
                <a:pos x="connsiteX6999" y="connsiteY6999"/>
              </a:cxn>
              <a:cxn ang="0">
                <a:pos x="connsiteX7000" y="connsiteY7000"/>
              </a:cxn>
              <a:cxn ang="0">
                <a:pos x="connsiteX7001" y="connsiteY7001"/>
              </a:cxn>
              <a:cxn ang="0">
                <a:pos x="connsiteX7002" y="connsiteY7002"/>
              </a:cxn>
              <a:cxn ang="0">
                <a:pos x="connsiteX7003" y="connsiteY7003"/>
              </a:cxn>
              <a:cxn ang="0">
                <a:pos x="connsiteX7004" y="connsiteY7004"/>
              </a:cxn>
              <a:cxn ang="0">
                <a:pos x="connsiteX7005" y="connsiteY7005"/>
              </a:cxn>
              <a:cxn ang="0">
                <a:pos x="connsiteX7006" y="connsiteY7006"/>
              </a:cxn>
              <a:cxn ang="0">
                <a:pos x="connsiteX7007" y="connsiteY7007"/>
              </a:cxn>
              <a:cxn ang="0">
                <a:pos x="connsiteX7008" y="connsiteY7008"/>
              </a:cxn>
              <a:cxn ang="0">
                <a:pos x="connsiteX7009" y="connsiteY7009"/>
              </a:cxn>
              <a:cxn ang="0">
                <a:pos x="connsiteX7010" y="connsiteY7010"/>
              </a:cxn>
              <a:cxn ang="0">
                <a:pos x="connsiteX7011" y="connsiteY7011"/>
              </a:cxn>
              <a:cxn ang="0">
                <a:pos x="connsiteX7012" y="connsiteY7012"/>
              </a:cxn>
              <a:cxn ang="0">
                <a:pos x="connsiteX7013" y="connsiteY7013"/>
              </a:cxn>
              <a:cxn ang="0">
                <a:pos x="connsiteX7014" y="connsiteY7014"/>
              </a:cxn>
              <a:cxn ang="0">
                <a:pos x="connsiteX7015" y="connsiteY7015"/>
              </a:cxn>
              <a:cxn ang="0">
                <a:pos x="connsiteX7016" y="connsiteY7016"/>
              </a:cxn>
              <a:cxn ang="0">
                <a:pos x="connsiteX7017" y="connsiteY7017"/>
              </a:cxn>
              <a:cxn ang="0">
                <a:pos x="connsiteX7018" y="connsiteY7018"/>
              </a:cxn>
              <a:cxn ang="0">
                <a:pos x="connsiteX7019" y="connsiteY7019"/>
              </a:cxn>
              <a:cxn ang="0">
                <a:pos x="connsiteX7020" y="connsiteY7020"/>
              </a:cxn>
              <a:cxn ang="0">
                <a:pos x="connsiteX7021" y="connsiteY7021"/>
              </a:cxn>
              <a:cxn ang="0">
                <a:pos x="connsiteX7022" y="connsiteY7022"/>
              </a:cxn>
              <a:cxn ang="0">
                <a:pos x="connsiteX7023" y="connsiteY7023"/>
              </a:cxn>
              <a:cxn ang="0">
                <a:pos x="connsiteX7024" y="connsiteY7024"/>
              </a:cxn>
              <a:cxn ang="0">
                <a:pos x="connsiteX7025" y="connsiteY7025"/>
              </a:cxn>
              <a:cxn ang="0">
                <a:pos x="connsiteX7026" y="connsiteY7026"/>
              </a:cxn>
              <a:cxn ang="0">
                <a:pos x="connsiteX7027" y="connsiteY7027"/>
              </a:cxn>
              <a:cxn ang="0">
                <a:pos x="connsiteX7028" y="connsiteY7028"/>
              </a:cxn>
              <a:cxn ang="0">
                <a:pos x="connsiteX7029" y="connsiteY7029"/>
              </a:cxn>
              <a:cxn ang="0">
                <a:pos x="connsiteX7030" y="connsiteY7030"/>
              </a:cxn>
              <a:cxn ang="0">
                <a:pos x="connsiteX7031" y="connsiteY7031"/>
              </a:cxn>
              <a:cxn ang="0">
                <a:pos x="connsiteX7032" y="connsiteY7032"/>
              </a:cxn>
              <a:cxn ang="0">
                <a:pos x="connsiteX7033" y="connsiteY7033"/>
              </a:cxn>
              <a:cxn ang="0">
                <a:pos x="connsiteX7034" y="connsiteY7034"/>
              </a:cxn>
              <a:cxn ang="0">
                <a:pos x="connsiteX7035" y="connsiteY7035"/>
              </a:cxn>
              <a:cxn ang="0">
                <a:pos x="connsiteX7036" y="connsiteY7036"/>
              </a:cxn>
              <a:cxn ang="0">
                <a:pos x="connsiteX7037" y="connsiteY7037"/>
              </a:cxn>
              <a:cxn ang="0">
                <a:pos x="connsiteX7038" y="connsiteY7038"/>
              </a:cxn>
              <a:cxn ang="0">
                <a:pos x="connsiteX7039" y="connsiteY7039"/>
              </a:cxn>
              <a:cxn ang="0">
                <a:pos x="connsiteX7040" y="connsiteY7040"/>
              </a:cxn>
              <a:cxn ang="0">
                <a:pos x="connsiteX7041" y="connsiteY7041"/>
              </a:cxn>
              <a:cxn ang="0">
                <a:pos x="connsiteX7042" y="connsiteY7042"/>
              </a:cxn>
              <a:cxn ang="0">
                <a:pos x="connsiteX7043" y="connsiteY7043"/>
              </a:cxn>
              <a:cxn ang="0">
                <a:pos x="connsiteX7044" y="connsiteY7044"/>
              </a:cxn>
              <a:cxn ang="0">
                <a:pos x="connsiteX7045" y="connsiteY7045"/>
              </a:cxn>
              <a:cxn ang="0">
                <a:pos x="connsiteX7046" y="connsiteY7046"/>
              </a:cxn>
              <a:cxn ang="0">
                <a:pos x="connsiteX7047" y="connsiteY7047"/>
              </a:cxn>
              <a:cxn ang="0">
                <a:pos x="connsiteX7048" y="connsiteY7048"/>
              </a:cxn>
              <a:cxn ang="0">
                <a:pos x="connsiteX7049" y="connsiteY7049"/>
              </a:cxn>
              <a:cxn ang="0">
                <a:pos x="connsiteX7050" y="connsiteY7050"/>
              </a:cxn>
              <a:cxn ang="0">
                <a:pos x="connsiteX7051" y="connsiteY7051"/>
              </a:cxn>
              <a:cxn ang="0">
                <a:pos x="connsiteX7052" y="connsiteY7052"/>
              </a:cxn>
              <a:cxn ang="0">
                <a:pos x="connsiteX7053" y="connsiteY7053"/>
              </a:cxn>
              <a:cxn ang="0">
                <a:pos x="connsiteX7054" y="connsiteY7054"/>
              </a:cxn>
              <a:cxn ang="0">
                <a:pos x="connsiteX7055" y="connsiteY7055"/>
              </a:cxn>
              <a:cxn ang="0">
                <a:pos x="connsiteX7056" y="connsiteY7056"/>
              </a:cxn>
              <a:cxn ang="0">
                <a:pos x="connsiteX7057" y="connsiteY7057"/>
              </a:cxn>
              <a:cxn ang="0">
                <a:pos x="connsiteX7058" y="connsiteY7058"/>
              </a:cxn>
              <a:cxn ang="0">
                <a:pos x="connsiteX7059" y="connsiteY7059"/>
              </a:cxn>
              <a:cxn ang="0">
                <a:pos x="connsiteX7060" y="connsiteY7060"/>
              </a:cxn>
              <a:cxn ang="0">
                <a:pos x="connsiteX7061" y="connsiteY7061"/>
              </a:cxn>
              <a:cxn ang="0">
                <a:pos x="connsiteX7062" y="connsiteY7062"/>
              </a:cxn>
              <a:cxn ang="0">
                <a:pos x="connsiteX7063" y="connsiteY7063"/>
              </a:cxn>
              <a:cxn ang="0">
                <a:pos x="connsiteX7064" y="connsiteY7064"/>
              </a:cxn>
              <a:cxn ang="0">
                <a:pos x="connsiteX7065" y="connsiteY7065"/>
              </a:cxn>
              <a:cxn ang="0">
                <a:pos x="connsiteX7066" y="connsiteY7066"/>
              </a:cxn>
              <a:cxn ang="0">
                <a:pos x="connsiteX7067" y="connsiteY7067"/>
              </a:cxn>
              <a:cxn ang="0">
                <a:pos x="connsiteX7068" y="connsiteY7068"/>
              </a:cxn>
              <a:cxn ang="0">
                <a:pos x="connsiteX7069" y="connsiteY7069"/>
              </a:cxn>
              <a:cxn ang="0">
                <a:pos x="connsiteX7070" y="connsiteY7070"/>
              </a:cxn>
              <a:cxn ang="0">
                <a:pos x="connsiteX7071" y="connsiteY7071"/>
              </a:cxn>
              <a:cxn ang="0">
                <a:pos x="connsiteX7072" y="connsiteY7072"/>
              </a:cxn>
              <a:cxn ang="0">
                <a:pos x="connsiteX7073" y="connsiteY7073"/>
              </a:cxn>
              <a:cxn ang="0">
                <a:pos x="connsiteX7074" y="connsiteY7074"/>
              </a:cxn>
              <a:cxn ang="0">
                <a:pos x="connsiteX7075" y="connsiteY7075"/>
              </a:cxn>
              <a:cxn ang="0">
                <a:pos x="connsiteX7076" y="connsiteY7076"/>
              </a:cxn>
              <a:cxn ang="0">
                <a:pos x="connsiteX7077" y="connsiteY7077"/>
              </a:cxn>
              <a:cxn ang="0">
                <a:pos x="connsiteX7078" y="connsiteY7078"/>
              </a:cxn>
              <a:cxn ang="0">
                <a:pos x="connsiteX7079" y="connsiteY7079"/>
              </a:cxn>
              <a:cxn ang="0">
                <a:pos x="connsiteX7080" y="connsiteY7080"/>
              </a:cxn>
              <a:cxn ang="0">
                <a:pos x="connsiteX7081" y="connsiteY7081"/>
              </a:cxn>
              <a:cxn ang="0">
                <a:pos x="connsiteX7082" y="connsiteY7082"/>
              </a:cxn>
              <a:cxn ang="0">
                <a:pos x="connsiteX7083" y="connsiteY7083"/>
              </a:cxn>
              <a:cxn ang="0">
                <a:pos x="connsiteX7084" y="connsiteY7084"/>
              </a:cxn>
              <a:cxn ang="0">
                <a:pos x="connsiteX7085" y="connsiteY7085"/>
              </a:cxn>
              <a:cxn ang="0">
                <a:pos x="connsiteX7086" y="connsiteY7086"/>
              </a:cxn>
              <a:cxn ang="0">
                <a:pos x="connsiteX7087" y="connsiteY7087"/>
              </a:cxn>
              <a:cxn ang="0">
                <a:pos x="connsiteX7088" y="connsiteY7088"/>
              </a:cxn>
              <a:cxn ang="0">
                <a:pos x="connsiteX7089" y="connsiteY7089"/>
              </a:cxn>
              <a:cxn ang="0">
                <a:pos x="connsiteX7090" y="connsiteY7090"/>
              </a:cxn>
              <a:cxn ang="0">
                <a:pos x="connsiteX7091" y="connsiteY7091"/>
              </a:cxn>
              <a:cxn ang="0">
                <a:pos x="connsiteX7092" y="connsiteY7092"/>
              </a:cxn>
              <a:cxn ang="0">
                <a:pos x="connsiteX7093" y="connsiteY7093"/>
              </a:cxn>
              <a:cxn ang="0">
                <a:pos x="connsiteX7094" y="connsiteY7094"/>
              </a:cxn>
              <a:cxn ang="0">
                <a:pos x="connsiteX7095" y="connsiteY7095"/>
              </a:cxn>
              <a:cxn ang="0">
                <a:pos x="connsiteX7096" y="connsiteY7096"/>
              </a:cxn>
              <a:cxn ang="0">
                <a:pos x="connsiteX7097" y="connsiteY7097"/>
              </a:cxn>
              <a:cxn ang="0">
                <a:pos x="connsiteX7098" y="connsiteY7098"/>
              </a:cxn>
              <a:cxn ang="0">
                <a:pos x="connsiteX7099" y="connsiteY7099"/>
              </a:cxn>
              <a:cxn ang="0">
                <a:pos x="connsiteX7100" y="connsiteY7100"/>
              </a:cxn>
              <a:cxn ang="0">
                <a:pos x="connsiteX7101" y="connsiteY7101"/>
              </a:cxn>
              <a:cxn ang="0">
                <a:pos x="connsiteX7102" y="connsiteY7102"/>
              </a:cxn>
              <a:cxn ang="0">
                <a:pos x="connsiteX7103" y="connsiteY7103"/>
              </a:cxn>
              <a:cxn ang="0">
                <a:pos x="connsiteX7104" y="connsiteY7104"/>
              </a:cxn>
              <a:cxn ang="0">
                <a:pos x="connsiteX7105" y="connsiteY7105"/>
              </a:cxn>
              <a:cxn ang="0">
                <a:pos x="connsiteX7106" y="connsiteY7106"/>
              </a:cxn>
              <a:cxn ang="0">
                <a:pos x="connsiteX7107" y="connsiteY7107"/>
              </a:cxn>
              <a:cxn ang="0">
                <a:pos x="connsiteX7108" y="connsiteY7108"/>
              </a:cxn>
              <a:cxn ang="0">
                <a:pos x="connsiteX7109" y="connsiteY7109"/>
              </a:cxn>
              <a:cxn ang="0">
                <a:pos x="connsiteX7110" y="connsiteY7110"/>
              </a:cxn>
              <a:cxn ang="0">
                <a:pos x="connsiteX7111" y="connsiteY7111"/>
              </a:cxn>
              <a:cxn ang="0">
                <a:pos x="connsiteX7112" y="connsiteY7112"/>
              </a:cxn>
              <a:cxn ang="0">
                <a:pos x="connsiteX7113" y="connsiteY7113"/>
              </a:cxn>
              <a:cxn ang="0">
                <a:pos x="connsiteX7114" y="connsiteY7114"/>
              </a:cxn>
              <a:cxn ang="0">
                <a:pos x="connsiteX7115" y="connsiteY7115"/>
              </a:cxn>
              <a:cxn ang="0">
                <a:pos x="connsiteX7116" y="connsiteY7116"/>
              </a:cxn>
              <a:cxn ang="0">
                <a:pos x="connsiteX7117" y="connsiteY7117"/>
              </a:cxn>
              <a:cxn ang="0">
                <a:pos x="connsiteX7118" y="connsiteY7118"/>
              </a:cxn>
              <a:cxn ang="0">
                <a:pos x="connsiteX7119" y="connsiteY7119"/>
              </a:cxn>
              <a:cxn ang="0">
                <a:pos x="connsiteX7120" y="connsiteY7120"/>
              </a:cxn>
              <a:cxn ang="0">
                <a:pos x="connsiteX7121" y="connsiteY7121"/>
              </a:cxn>
              <a:cxn ang="0">
                <a:pos x="connsiteX7122" y="connsiteY7122"/>
              </a:cxn>
              <a:cxn ang="0">
                <a:pos x="connsiteX7123" y="connsiteY7123"/>
              </a:cxn>
              <a:cxn ang="0">
                <a:pos x="connsiteX7124" y="connsiteY7124"/>
              </a:cxn>
              <a:cxn ang="0">
                <a:pos x="connsiteX7125" y="connsiteY7125"/>
              </a:cxn>
              <a:cxn ang="0">
                <a:pos x="connsiteX7126" y="connsiteY7126"/>
              </a:cxn>
              <a:cxn ang="0">
                <a:pos x="connsiteX7127" y="connsiteY7127"/>
              </a:cxn>
              <a:cxn ang="0">
                <a:pos x="connsiteX7128" y="connsiteY7128"/>
              </a:cxn>
              <a:cxn ang="0">
                <a:pos x="connsiteX7129" y="connsiteY7129"/>
              </a:cxn>
              <a:cxn ang="0">
                <a:pos x="connsiteX7130" y="connsiteY7130"/>
              </a:cxn>
              <a:cxn ang="0">
                <a:pos x="connsiteX7131" y="connsiteY7131"/>
              </a:cxn>
              <a:cxn ang="0">
                <a:pos x="connsiteX7132" y="connsiteY7132"/>
              </a:cxn>
              <a:cxn ang="0">
                <a:pos x="connsiteX7133" y="connsiteY7133"/>
              </a:cxn>
              <a:cxn ang="0">
                <a:pos x="connsiteX7134" y="connsiteY7134"/>
              </a:cxn>
              <a:cxn ang="0">
                <a:pos x="connsiteX7135" y="connsiteY7135"/>
              </a:cxn>
              <a:cxn ang="0">
                <a:pos x="connsiteX7136" y="connsiteY7136"/>
              </a:cxn>
              <a:cxn ang="0">
                <a:pos x="connsiteX7137" y="connsiteY7137"/>
              </a:cxn>
              <a:cxn ang="0">
                <a:pos x="connsiteX7138" y="connsiteY7138"/>
              </a:cxn>
              <a:cxn ang="0">
                <a:pos x="connsiteX7139" y="connsiteY7139"/>
              </a:cxn>
              <a:cxn ang="0">
                <a:pos x="connsiteX7140" y="connsiteY7140"/>
              </a:cxn>
              <a:cxn ang="0">
                <a:pos x="connsiteX7141" y="connsiteY7141"/>
              </a:cxn>
              <a:cxn ang="0">
                <a:pos x="connsiteX7142" y="connsiteY7142"/>
              </a:cxn>
              <a:cxn ang="0">
                <a:pos x="connsiteX7143" y="connsiteY7143"/>
              </a:cxn>
              <a:cxn ang="0">
                <a:pos x="connsiteX7144" y="connsiteY7144"/>
              </a:cxn>
              <a:cxn ang="0">
                <a:pos x="connsiteX7145" y="connsiteY7145"/>
              </a:cxn>
              <a:cxn ang="0">
                <a:pos x="connsiteX7146" y="connsiteY7146"/>
              </a:cxn>
              <a:cxn ang="0">
                <a:pos x="connsiteX7147" y="connsiteY7147"/>
              </a:cxn>
              <a:cxn ang="0">
                <a:pos x="connsiteX7148" y="connsiteY7148"/>
              </a:cxn>
              <a:cxn ang="0">
                <a:pos x="connsiteX7149" y="connsiteY7149"/>
              </a:cxn>
              <a:cxn ang="0">
                <a:pos x="connsiteX7150" y="connsiteY7150"/>
              </a:cxn>
              <a:cxn ang="0">
                <a:pos x="connsiteX7151" y="connsiteY7151"/>
              </a:cxn>
              <a:cxn ang="0">
                <a:pos x="connsiteX7152" y="connsiteY7152"/>
              </a:cxn>
              <a:cxn ang="0">
                <a:pos x="connsiteX7153" y="connsiteY7153"/>
              </a:cxn>
              <a:cxn ang="0">
                <a:pos x="connsiteX7154" y="connsiteY7154"/>
              </a:cxn>
              <a:cxn ang="0">
                <a:pos x="connsiteX7155" y="connsiteY7155"/>
              </a:cxn>
              <a:cxn ang="0">
                <a:pos x="connsiteX7156" y="connsiteY7156"/>
              </a:cxn>
              <a:cxn ang="0">
                <a:pos x="connsiteX7157" y="connsiteY7157"/>
              </a:cxn>
              <a:cxn ang="0">
                <a:pos x="connsiteX7158" y="connsiteY7158"/>
              </a:cxn>
              <a:cxn ang="0">
                <a:pos x="connsiteX7159" y="connsiteY7159"/>
              </a:cxn>
              <a:cxn ang="0">
                <a:pos x="connsiteX7160" y="connsiteY7160"/>
              </a:cxn>
              <a:cxn ang="0">
                <a:pos x="connsiteX7161" y="connsiteY7161"/>
              </a:cxn>
              <a:cxn ang="0">
                <a:pos x="connsiteX7162" y="connsiteY7162"/>
              </a:cxn>
              <a:cxn ang="0">
                <a:pos x="connsiteX7163" y="connsiteY7163"/>
              </a:cxn>
              <a:cxn ang="0">
                <a:pos x="connsiteX7164" y="connsiteY7164"/>
              </a:cxn>
              <a:cxn ang="0">
                <a:pos x="connsiteX7165" y="connsiteY7165"/>
              </a:cxn>
              <a:cxn ang="0">
                <a:pos x="connsiteX7166" y="connsiteY7166"/>
              </a:cxn>
              <a:cxn ang="0">
                <a:pos x="connsiteX7167" y="connsiteY7167"/>
              </a:cxn>
              <a:cxn ang="0">
                <a:pos x="connsiteX7168" y="connsiteY7168"/>
              </a:cxn>
              <a:cxn ang="0">
                <a:pos x="connsiteX7169" y="connsiteY7169"/>
              </a:cxn>
              <a:cxn ang="0">
                <a:pos x="connsiteX7170" y="connsiteY7170"/>
              </a:cxn>
              <a:cxn ang="0">
                <a:pos x="connsiteX7171" y="connsiteY7171"/>
              </a:cxn>
              <a:cxn ang="0">
                <a:pos x="connsiteX7172" y="connsiteY7172"/>
              </a:cxn>
              <a:cxn ang="0">
                <a:pos x="connsiteX7173" y="connsiteY7173"/>
              </a:cxn>
              <a:cxn ang="0">
                <a:pos x="connsiteX7174" y="connsiteY7174"/>
              </a:cxn>
              <a:cxn ang="0">
                <a:pos x="connsiteX7175" y="connsiteY7175"/>
              </a:cxn>
              <a:cxn ang="0">
                <a:pos x="connsiteX7176" y="connsiteY7176"/>
              </a:cxn>
              <a:cxn ang="0">
                <a:pos x="connsiteX7177" y="connsiteY7177"/>
              </a:cxn>
              <a:cxn ang="0">
                <a:pos x="connsiteX7178" y="connsiteY7178"/>
              </a:cxn>
              <a:cxn ang="0">
                <a:pos x="connsiteX7179" y="connsiteY7179"/>
              </a:cxn>
              <a:cxn ang="0">
                <a:pos x="connsiteX7180" y="connsiteY7180"/>
              </a:cxn>
              <a:cxn ang="0">
                <a:pos x="connsiteX7181" y="connsiteY7181"/>
              </a:cxn>
              <a:cxn ang="0">
                <a:pos x="connsiteX7182" y="connsiteY7182"/>
              </a:cxn>
              <a:cxn ang="0">
                <a:pos x="connsiteX7183" y="connsiteY7183"/>
              </a:cxn>
              <a:cxn ang="0">
                <a:pos x="connsiteX7184" y="connsiteY7184"/>
              </a:cxn>
              <a:cxn ang="0">
                <a:pos x="connsiteX7185" y="connsiteY7185"/>
              </a:cxn>
              <a:cxn ang="0">
                <a:pos x="connsiteX7186" y="connsiteY7186"/>
              </a:cxn>
              <a:cxn ang="0">
                <a:pos x="connsiteX7187" y="connsiteY7187"/>
              </a:cxn>
              <a:cxn ang="0">
                <a:pos x="connsiteX7188" y="connsiteY7188"/>
              </a:cxn>
              <a:cxn ang="0">
                <a:pos x="connsiteX7189" y="connsiteY7189"/>
              </a:cxn>
              <a:cxn ang="0">
                <a:pos x="connsiteX7190" y="connsiteY7190"/>
              </a:cxn>
              <a:cxn ang="0">
                <a:pos x="connsiteX7191" y="connsiteY7191"/>
              </a:cxn>
              <a:cxn ang="0">
                <a:pos x="connsiteX7192" y="connsiteY7192"/>
              </a:cxn>
              <a:cxn ang="0">
                <a:pos x="connsiteX7193" y="connsiteY7193"/>
              </a:cxn>
              <a:cxn ang="0">
                <a:pos x="connsiteX7194" y="connsiteY7194"/>
              </a:cxn>
              <a:cxn ang="0">
                <a:pos x="connsiteX7195" y="connsiteY7195"/>
              </a:cxn>
              <a:cxn ang="0">
                <a:pos x="connsiteX7196" y="connsiteY7196"/>
              </a:cxn>
              <a:cxn ang="0">
                <a:pos x="connsiteX7197" y="connsiteY7197"/>
              </a:cxn>
              <a:cxn ang="0">
                <a:pos x="connsiteX7198" y="connsiteY7198"/>
              </a:cxn>
              <a:cxn ang="0">
                <a:pos x="connsiteX7199" y="connsiteY7199"/>
              </a:cxn>
              <a:cxn ang="0">
                <a:pos x="connsiteX7200" y="connsiteY7200"/>
              </a:cxn>
              <a:cxn ang="0">
                <a:pos x="connsiteX7201" y="connsiteY7201"/>
              </a:cxn>
              <a:cxn ang="0">
                <a:pos x="connsiteX7202" y="connsiteY7202"/>
              </a:cxn>
              <a:cxn ang="0">
                <a:pos x="connsiteX7203" y="connsiteY7203"/>
              </a:cxn>
              <a:cxn ang="0">
                <a:pos x="connsiteX7204" y="connsiteY7204"/>
              </a:cxn>
              <a:cxn ang="0">
                <a:pos x="connsiteX7205" y="connsiteY7205"/>
              </a:cxn>
              <a:cxn ang="0">
                <a:pos x="connsiteX7206" y="connsiteY7206"/>
              </a:cxn>
              <a:cxn ang="0">
                <a:pos x="connsiteX7207" y="connsiteY7207"/>
              </a:cxn>
              <a:cxn ang="0">
                <a:pos x="connsiteX7208" y="connsiteY7208"/>
              </a:cxn>
              <a:cxn ang="0">
                <a:pos x="connsiteX7209" y="connsiteY7209"/>
              </a:cxn>
              <a:cxn ang="0">
                <a:pos x="connsiteX7210" y="connsiteY7210"/>
              </a:cxn>
              <a:cxn ang="0">
                <a:pos x="connsiteX7211" y="connsiteY7211"/>
              </a:cxn>
              <a:cxn ang="0">
                <a:pos x="connsiteX7212" y="connsiteY7212"/>
              </a:cxn>
              <a:cxn ang="0">
                <a:pos x="connsiteX7213" y="connsiteY7213"/>
              </a:cxn>
              <a:cxn ang="0">
                <a:pos x="connsiteX7214" y="connsiteY7214"/>
              </a:cxn>
              <a:cxn ang="0">
                <a:pos x="connsiteX7215" y="connsiteY7215"/>
              </a:cxn>
              <a:cxn ang="0">
                <a:pos x="connsiteX7216" y="connsiteY7216"/>
              </a:cxn>
              <a:cxn ang="0">
                <a:pos x="connsiteX7217" y="connsiteY7217"/>
              </a:cxn>
              <a:cxn ang="0">
                <a:pos x="connsiteX7218" y="connsiteY7218"/>
              </a:cxn>
              <a:cxn ang="0">
                <a:pos x="connsiteX7219" y="connsiteY7219"/>
              </a:cxn>
              <a:cxn ang="0">
                <a:pos x="connsiteX7220" y="connsiteY7220"/>
              </a:cxn>
              <a:cxn ang="0">
                <a:pos x="connsiteX7221" y="connsiteY7221"/>
              </a:cxn>
              <a:cxn ang="0">
                <a:pos x="connsiteX7222" y="connsiteY7222"/>
              </a:cxn>
              <a:cxn ang="0">
                <a:pos x="connsiteX7223" y="connsiteY7223"/>
              </a:cxn>
              <a:cxn ang="0">
                <a:pos x="connsiteX7224" y="connsiteY7224"/>
              </a:cxn>
              <a:cxn ang="0">
                <a:pos x="connsiteX7225" y="connsiteY7225"/>
              </a:cxn>
              <a:cxn ang="0">
                <a:pos x="connsiteX7226" y="connsiteY7226"/>
              </a:cxn>
              <a:cxn ang="0">
                <a:pos x="connsiteX7227" y="connsiteY7227"/>
              </a:cxn>
              <a:cxn ang="0">
                <a:pos x="connsiteX7228" y="connsiteY7228"/>
              </a:cxn>
              <a:cxn ang="0">
                <a:pos x="connsiteX7229" y="connsiteY7229"/>
              </a:cxn>
              <a:cxn ang="0">
                <a:pos x="connsiteX7230" y="connsiteY7230"/>
              </a:cxn>
              <a:cxn ang="0">
                <a:pos x="connsiteX7231" y="connsiteY7231"/>
              </a:cxn>
              <a:cxn ang="0">
                <a:pos x="connsiteX7232" y="connsiteY7232"/>
              </a:cxn>
              <a:cxn ang="0">
                <a:pos x="connsiteX7233" y="connsiteY7233"/>
              </a:cxn>
              <a:cxn ang="0">
                <a:pos x="connsiteX7234" y="connsiteY7234"/>
              </a:cxn>
              <a:cxn ang="0">
                <a:pos x="connsiteX7235" y="connsiteY7235"/>
              </a:cxn>
              <a:cxn ang="0">
                <a:pos x="connsiteX7236" y="connsiteY7236"/>
              </a:cxn>
              <a:cxn ang="0">
                <a:pos x="connsiteX7237" y="connsiteY7237"/>
              </a:cxn>
              <a:cxn ang="0">
                <a:pos x="connsiteX7238" y="connsiteY7238"/>
              </a:cxn>
              <a:cxn ang="0">
                <a:pos x="connsiteX7239" y="connsiteY7239"/>
              </a:cxn>
              <a:cxn ang="0">
                <a:pos x="connsiteX7240" y="connsiteY7240"/>
              </a:cxn>
              <a:cxn ang="0">
                <a:pos x="connsiteX7241" y="connsiteY7241"/>
              </a:cxn>
              <a:cxn ang="0">
                <a:pos x="connsiteX7242" y="connsiteY7242"/>
              </a:cxn>
              <a:cxn ang="0">
                <a:pos x="connsiteX7243" y="connsiteY7243"/>
              </a:cxn>
              <a:cxn ang="0">
                <a:pos x="connsiteX7244" y="connsiteY7244"/>
              </a:cxn>
              <a:cxn ang="0">
                <a:pos x="connsiteX7245" y="connsiteY7245"/>
              </a:cxn>
              <a:cxn ang="0">
                <a:pos x="connsiteX7246" y="connsiteY7246"/>
              </a:cxn>
              <a:cxn ang="0">
                <a:pos x="connsiteX7247" y="connsiteY7247"/>
              </a:cxn>
              <a:cxn ang="0">
                <a:pos x="connsiteX7248" y="connsiteY7248"/>
              </a:cxn>
              <a:cxn ang="0">
                <a:pos x="connsiteX7249" y="connsiteY7249"/>
              </a:cxn>
              <a:cxn ang="0">
                <a:pos x="connsiteX7250" y="connsiteY7250"/>
              </a:cxn>
              <a:cxn ang="0">
                <a:pos x="connsiteX7251" y="connsiteY7251"/>
              </a:cxn>
              <a:cxn ang="0">
                <a:pos x="connsiteX7252" y="connsiteY7252"/>
              </a:cxn>
              <a:cxn ang="0">
                <a:pos x="connsiteX7253" y="connsiteY7253"/>
              </a:cxn>
              <a:cxn ang="0">
                <a:pos x="connsiteX7254" y="connsiteY7254"/>
              </a:cxn>
              <a:cxn ang="0">
                <a:pos x="connsiteX7255" y="connsiteY7255"/>
              </a:cxn>
              <a:cxn ang="0">
                <a:pos x="connsiteX7256" y="connsiteY7256"/>
              </a:cxn>
              <a:cxn ang="0">
                <a:pos x="connsiteX7257" y="connsiteY7257"/>
              </a:cxn>
              <a:cxn ang="0">
                <a:pos x="connsiteX7258" y="connsiteY7258"/>
              </a:cxn>
              <a:cxn ang="0">
                <a:pos x="connsiteX7259" y="connsiteY7259"/>
              </a:cxn>
              <a:cxn ang="0">
                <a:pos x="connsiteX7260" y="connsiteY7260"/>
              </a:cxn>
              <a:cxn ang="0">
                <a:pos x="connsiteX7261" y="connsiteY7261"/>
              </a:cxn>
              <a:cxn ang="0">
                <a:pos x="connsiteX7262" y="connsiteY7262"/>
              </a:cxn>
              <a:cxn ang="0">
                <a:pos x="connsiteX7263" y="connsiteY7263"/>
              </a:cxn>
              <a:cxn ang="0">
                <a:pos x="connsiteX7264" y="connsiteY7264"/>
              </a:cxn>
              <a:cxn ang="0">
                <a:pos x="connsiteX7265" y="connsiteY7265"/>
              </a:cxn>
              <a:cxn ang="0">
                <a:pos x="connsiteX7266" y="connsiteY7266"/>
              </a:cxn>
              <a:cxn ang="0">
                <a:pos x="connsiteX7267" y="connsiteY7267"/>
              </a:cxn>
              <a:cxn ang="0">
                <a:pos x="connsiteX7268" y="connsiteY7268"/>
              </a:cxn>
              <a:cxn ang="0">
                <a:pos x="connsiteX7269" y="connsiteY7269"/>
              </a:cxn>
              <a:cxn ang="0">
                <a:pos x="connsiteX7270" y="connsiteY7270"/>
              </a:cxn>
              <a:cxn ang="0">
                <a:pos x="connsiteX7271" y="connsiteY7271"/>
              </a:cxn>
              <a:cxn ang="0">
                <a:pos x="connsiteX7272" y="connsiteY7272"/>
              </a:cxn>
              <a:cxn ang="0">
                <a:pos x="connsiteX7273" y="connsiteY7273"/>
              </a:cxn>
              <a:cxn ang="0">
                <a:pos x="connsiteX7274" y="connsiteY7274"/>
              </a:cxn>
              <a:cxn ang="0">
                <a:pos x="connsiteX7275" y="connsiteY7275"/>
              </a:cxn>
              <a:cxn ang="0">
                <a:pos x="connsiteX7276" y="connsiteY7276"/>
              </a:cxn>
              <a:cxn ang="0">
                <a:pos x="connsiteX7277" y="connsiteY7277"/>
              </a:cxn>
              <a:cxn ang="0">
                <a:pos x="connsiteX7278" y="connsiteY7278"/>
              </a:cxn>
              <a:cxn ang="0">
                <a:pos x="connsiteX7279" y="connsiteY7279"/>
              </a:cxn>
              <a:cxn ang="0">
                <a:pos x="connsiteX7280" y="connsiteY7280"/>
              </a:cxn>
              <a:cxn ang="0">
                <a:pos x="connsiteX7281" y="connsiteY7281"/>
              </a:cxn>
              <a:cxn ang="0">
                <a:pos x="connsiteX7282" y="connsiteY7282"/>
              </a:cxn>
              <a:cxn ang="0">
                <a:pos x="connsiteX7283" y="connsiteY7283"/>
              </a:cxn>
              <a:cxn ang="0">
                <a:pos x="connsiteX7284" y="connsiteY7284"/>
              </a:cxn>
              <a:cxn ang="0">
                <a:pos x="connsiteX7285" y="connsiteY7285"/>
              </a:cxn>
              <a:cxn ang="0">
                <a:pos x="connsiteX7286" y="connsiteY7286"/>
              </a:cxn>
              <a:cxn ang="0">
                <a:pos x="connsiteX7287" y="connsiteY7287"/>
              </a:cxn>
              <a:cxn ang="0">
                <a:pos x="connsiteX7288" y="connsiteY7288"/>
              </a:cxn>
              <a:cxn ang="0">
                <a:pos x="connsiteX7289" y="connsiteY7289"/>
              </a:cxn>
              <a:cxn ang="0">
                <a:pos x="connsiteX7290" y="connsiteY7290"/>
              </a:cxn>
              <a:cxn ang="0">
                <a:pos x="connsiteX7291" y="connsiteY7291"/>
              </a:cxn>
              <a:cxn ang="0">
                <a:pos x="connsiteX7292" y="connsiteY7292"/>
              </a:cxn>
              <a:cxn ang="0">
                <a:pos x="connsiteX7293" y="connsiteY7293"/>
              </a:cxn>
              <a:cxn ang="0">
                <a:pos x="connsiteX7294" y="connsiteY7294"/>
              </a:cxn>
              <a:cxn ang="0">
                <a:pos x="connsiteX7295" y="connsiteY7295"/>
              </a:cxn>
              <a:cxn ang="0">
                <a:pos x="connsiteX7296" y="connsiteY7296"/>
              </a:cxn>
              <a:cxn ang="0">
                <a:pos x="connsiteX7297" y="connsiteY7297"/>
              </a:cxn>
              <a:cxn ang="0">
                <a:pos x="connsiteX7298" y="connsiteY7298"/>
              </a:cxn>
              <a:cxn ang="0">
                <a:pos x="connsiteX7299" y="connsiteY7299"/>
              </a:cxn>
              <a:cxn ang="0">
                <a:pos x="connsiteX7300" y="connsiteY7300"/>
              </a:cxn>
              <a:cxn ang="0">
                <a:pos x="connsiteX7301" y="connsiteY7301"/>
              </a:cxn>
              <a:cxn ang="0">
                <a:pos x="connsiteX7302" y="connsiteY7302"/>
              </a:cxn>
              <a:cxn ang="0">
                <a:pos x="connsiteX7303" y="connsiteY7303"/>
              </a:cxn>
              <a:cxn ang="0">
                <a:pos x="connsiteX7304" y="connsiteY7304"/>
              </a:cxn>
              <a:cxn ang="0">
                <a:pos x="connsiteX7305" y="connsiteY7305"/>
              </a:cxn>
              <a:cxn ang="0">
                <a:pos x="connsiteX7306" y="connsiteY7306"/>
              </a:cxn>
              <a:cxn ang="0">
                <a:pos x="connsiteX7307" y="connsiteY7307"/>
              </a:cxn>
              <a:cxn ang="0">
                <a:pos x="connsiteX7308" y="connsiteY7308"/>
              </a:cxn>
              <a:cxn ang="0">
                <a:pos x="connsiteX7309" y="connsiteY7309"/>
              </a:cxn>
              <a:cxn ang="0">
                <a:pos x="connsiteX7310" y="connsiteY7310"/>
              </a:cxn>
              <a:cxn ang="0">
                <a:pos x="connsiteX7311" y="connsiteY7311"/>
              </a:cxn>
              <a:cxn ang="0">
                <a:pos x="connsiteX7312" y="connsiteY7312"/>
              </a:cxn>
              <a:cxn ang="0">
                <a:pos x="connsiteX7313" y="connsiteY7313"/>
              </a:cxn>
              <a:cxn ang="0">
                <a:pos x="connsiteX7314" y="connsiteY7314"/>
              </a:cxn>
              <a:cxn ang="0">
                <a:pos x="connsiteX7315" y="connsiteY7315"/>
              </a:cxn>
              <a:cxn ang="0">
                <a:pos x="connsiteX7316" y="connsiteY7316"/>
              </a:cxn>
              <a:cxn ang="0">
                <a:pos x="connsiteX7317" y="connsiteY7317"/>
              </a:cxn>
              <a:cxn ang="0">
                <a:pos x="connsiteX7318" y="connsiteY7318"/>
              </a:cxn>
              <a:cxn ang="0">
                <a:pos x="connsiteX7319" y="connsiteY7319"/>
              </a:cxn>
              <a:cxn ang="0">
                <a:pos x="connsiteX7320" y="connsiteY7320"/>
              </a:cxn>
              <a:cxn ang="0">
                <a:pos x="connsiteX7321" y="connsiteY7321"/>
              </a:cxn>
              <a:cxn ang="0">
                <a:pos x="connsiteX7322" y="connsiteY7322"/>
              </a:cxn>
              <a:cxn ang="0">
                <a:pos x="connsiteX7323" y="connsiteY7323"/>
              </a:cxn>
              <a:cxn ang="0">
                <a:pos x="connsiteX7324" y="connsiteY7324"/>
              </a:cxn>
              <a:cxn ang="0">
                <a:pos x="connsiteX7325" y="connsiteY7325"/>
              </a:cxn>
              <a:cxn ang="0">
                <a:pos x="connsiteX7326" y="connsiteY7326"/>
              </a:cxn>
              <a:cxn ang="0">
                <a:pos x="connsiteX7327" y="connsiteY7327"/>
              </a:cxn>
              <a:cxn ang="0">
                <a:pos x="connsiteX7328" y="connsiteY7328"/>
              </a:cxn>
              <a:cxn ang="0">
                <a:pos x="connsiteX7329" y="connsiteY7329"/>
              </a:cxn>
              <a:cxn ang="0">
                <a:pos x="connsiteX7330" y="connsiteY7330"/>
              </a:cxn>
              <a:cxn ang="0">
                <a:pos x="connsiteX7331" y="connsiteY7331"/>
              </a:cxn>
              <a:cxn ang="0">
                <a:pos x="connsiteX7332" y="connsiteY7332"/>
              </a:cxn>
              <a:cxn ang="0">
                <a:pos x="connsiteX7333" y="connsiteY7333"/>
              </a:cxn>
              <a:cxn ang="0">
                <a:pos x="connsiteX7334" y="connsiteY7334"/>
              </a:cxn>
              <a:cxn ang="0">
                <a:pos x="connsiteX7335" y="connsiteY7335"/>
              </a:cxn>
              <a:cxn ang="0">
                <a:pos x="connsiteX7336" y="connsiteY7336"/>
              </a:cxn>
              <a:cxn ang="0">
                <a:pos x="connsiteX7337" y="connsiteY7337"/>
              </a:cxn>
              <a:cxn ang="0">
                <a:pos x="connsiteX7338" y="connsiteY7338"/>
              </a:cxn>
              <a:cxn ang="0">
                <a:pos x="connsiteX7339" y="connsiteY7339"/>
              </a:cxn>
              <a:cxn ang="0">
                <a:pos x="connsiteX7340" y="connsiteY7340"/>
              </a:cxn>
              <a:cxn ang="0">
                <a:pos x="connsiteX7341" y="connsiteY7341"/>
              </a:cxn>
              <a:cxn ang="0">
                <a:pos x="connsiteX7342" y="connsiteY7342"/>
              </a:cxn>
              <a:cxn ang="0">
                <a:pos x="connsiteX7343" y="connsiteY7343"/>
              </a:cxn>
              <a:cxn ang="0">
                <a:pos x="connsiteX7344" y="connsiteY7344"/>
              </a:cxn>
              <a:cxn ang="0">
                <a:pos x="connsiteX7345" y="connsiteY7345"/>
              </a:cxn>
              <a:cxn ang="0">
                <a:pos x="connsiteX7346" y="connsiteY7346"/>
              </a:cxn>
              <a:cxn ang="0">
                <a:pos x="connsiteX7347" y="connsiteY7347"/>
              </a:cxn>
              <a:cxn ang="0">
                <a:pos x="connsiteX7348" y="connsiteY7348"/>
              </a:cxn>
              <a:cxn ang="0">
                <a:pos x="connsiteX7349" y="connsiteY7349"/>
              </a:cxn>
              <a:cxn ang="0">
                <a:pos x="connsiteX7350" y="connsiteY7350"/>
              </a:cxn>
              <a:cxn ang="0">
                <a:pos x="connsiteX7351" y="connsiteY7351"/>
              </a:cxn>
              <a:cxn ang="0">
                <a:pos x="connsiteX7352" y="connsiteY7352"/>
              </a:cxn>
              <a:cxn ang="0">
                <a:pos x="connsiteX7353" y="connsiteY7353"/>
              </a:cxn>
              <a:cxn ang="0">
                <a:pos x="connsiteX7354" y="connsiteY7354"/>
              </a:cxn>
              <a:cxn ang="0">
                <a:pos x="connsiteX7355" y="connsiteY7355"/>
              </a:cxn>
              <a:cxn ang="0">
                <a:pos x="connsiteX7356" y="connsiteY7356"/>
              </a:cxn>
              <a:cxn ang="0">
                <a:pos x="connsiteX7357" y="connsiteY7357"/>
              </a:cxn>
              <a:cxn ang="0">
                <a:pos x="connsiteX7358" y="connsiteY7358"/>
              </a:cxn>
              <a:cxn ang="0">
                <a:pos x="connsiteX7359" y="connsiteY7359"/>
              </a:cxn>
              <a:cxn ang="0">
                <a:pos x="connsiteX7360" y="connsiteY7360"/>
              </a:cxn>
              <a:cxn ang="0">
                <a:pos x="connsiteX7361" y="connsiteY7361"/>
              </a:cxn>
              <a:cxn ang="0">
                <a:pos x="connsiteX7362" y="connsiteY7362"/>
              </a:cxn>
              <a:cxn ang="0">
                <a:pos x="connsiteX7363" y="connsiteY7363"/>
              </a:cxn>
              <a:cxn ang="0">
                <a:pos x="connsiteX7364" y="connsiteY7364"/>
              </a:cxn>
              <a:cxn ang="0">
                <a:pos x="connsiteX7365" y="connsiteY7365"/>
              </a:cxn>
              <a:cxn ang="0">
                <a:pos x="connsiteX7366" y="connsiteY7366"/>
              </a:cxn>
              <a:cxn ang="0">
                <a:pos x="connsiteX7367" y="connsiteY7367"/>
              </a:cxn>
              <a:cxn ang="0">
                <a:pos x="connsiteX7368" y="connsiteY7368"/>
              </a:cxn>
              <a:cxn ang="0">
                <a:pos x="connsiteX7369" y="connsiteY7369"/>
              </a:cxn>
              <a:cxn ang="0">
                <a:pos x="connsiteX7370" y="connsiteY7370"/>
              </a:cxn>
              <a:cxn ang="0">
                <a:pos x="connsiteX7371" y="connsiteY7371"/>
              </a:cxn>
              <a:cxn ang="0">
                <a:pos x="connsiteX7372" y="connsiteY7372"/>
              </a:cxn>
              <a:cxn ang="0">
                <a:pos x="connsiteX7373" y="connsiteY7373"/>
              </a:cxn>
              <a:cxn ang="0">
                <a:pos x="connsiteX7374" y="connsiteY7374"/>
              </a:cxn>
              <a:cxn ang="0">
                <a:pos x="connsiteX7375" y="connsiteY7375"/>
              </a:cxn>
              <a:cxn ang="0">
                <a:pos x="connsiteX7376" y="connsiteY7376"/>
              </a:cxn>
              <a:cxn ang="0">
                <a:pos x="connsiteX7377" y="connsiteY7377"/>
              </a:cxn>
              <a:cxn ang="0">
                <a:pos x="connsiteX7378" y="connsiteY7378"/>
              </a:cxn>
              <a:cxn ang="0">
                <a:pos x="connsiteX7379" y="connsiteY7379"/>
              </a:cxn>
              <a:cxn ang="0">
                <a:pos x="connsiteX7380" y="connsiteY7380"/>
              </a:cxn>
              <a:cxn ang="0">
                <a:pos x="connsiteX7381" y="connsiteY7381"/>
              </a:cxn>
              <a:cxn ang="0">
                <a:pos x="connsiteX7382" y="connsiteY7382"/>
              </a:cxn>
              <a:cxn ang="0">
                <a:pos x="connsiteX7383" y="connsiteY7383"/>
              </a:cxn>
              <a:cxn ang="0">
                <a:pos x="connsiteX7384" y="connsiteY7384"/>
              </a:cxn>
              <a:cxn ang="0">
                <a:pos x="connsiteX7385" y="connsiteY7385"/>
              </a:cxn>
              <a:cxn ang="0">
                <a:pos x="connsiteX7386" y="connsiteY7386"/>
              </a:cxn>
              <a:cxn ang="0">
                <a:pos x="connsiteX7387" y="connsiteY7387"/>
              </a:cxn>
              <a:cxn ang="0">
                <a:pos x="connsiteX7388" y="connsiteY7388"/>
              </a:cxn>
              <a:cxn ang="0">
                <a:pos x="connsiteX7389" y="connsiteY7389"/>
              </a:cxn>
              <a:cxn ang="0">
                <a:pos x="connsiteX7390" y="connsiteY7390"/>
              </a:cxn>
              <a:cxn ang="0">
                <a:pos x="connsiteX7391" y="connsiteY7391"/>
              </a:cxn>
              <a:cxn ang="0">
                <a:pos x="connsiteX7392" y="connsiteY7392"/>
              </a:cxn>
              <a:cxn ang="0">
                <a:pos x="connsiteX7393" y="connsiteY7393"/>
              </a:cxn>
              <a:cxn ang="0">
                <a:pos x="connsiteX7394" y="connsiteY7394"/>
              </a:cxn>
              <a:cxn ang="0">
                <a:pos x="connsiteX7395" y="connsiteY7395"/>
              </a:cxn>
              <a:cxn ang="0">
                <a:pos x="connsiteX7396" y="connsiteY7396"/>
              </a:cxn>
              <a:cxn ang="0">
                <a:pos x="connsiteX7397" y="connsiteY7397"/>
              </a:cxn>
              <a:cxn ang="0">
                <a:pos x="connsiteX7398" y="connsiteY7398"/>
              </a:cxn>
              <a:cxn ang="0">
                <a:pos x="connsiteX7399" y="connsiteY7399"/>
              </a:cxn>
              <a:cxn ang="0">
                <a:pos x="connsiteX7400" y="connsiteY7400"/>
              </a:cxn>
              <a:cxn ang="0">
                <a:pos x="connsiteX7401" y="connsiteY7401"/>
              </a:cxn>
              <a:cxn ang="0">
                <a:pos x="connsiteX7402" y="connsiteY7402"/>
              </a:cxn>
              <a:cxn ang="0">
                <a:pos x="connsiteX7403" y="connsiteY7403"/>
              </a:cxn>
              <a:cxn ang="0">
                <a:pos x="connsiteX7404" y="connsiteY7404"/>
              </a:cxn>
              <a:cxn ang="0">
                <a:pos x="connsiteX7405" y="connsiteY7405"/>
              </a:cxn>
              <a:cxn ang="0">
                <a:pos x="connsiteX7406" y="connsiteY7406"/>
              </a:cxn>
              <a:cxn ang="0">
                <a:pos x="connsiteX7407" y="connsiteY7407"/>
              </a:cxn>
              <a:cxn ang="0">
                <a:pos x="connsiteX7408" y="connsiteY7408"/>
              </a:cxn>
              <a:cxn ang="0">
                <a:pos x="connsiteX7409" y="connsiteY7409"/>
              </a:cxn>
              <a:cxn ang="0">
                <a:pos x="connsiteX7410" y="connsiteY7410"/>
              </a:cxn>
              <a:cxn ang="0">
                <a:pos x="connsiteX7411" y="connsiteY7411"/>
              </a:cxn>
              <a:cxn ang="0">
                <a:pos x="connsiteX7412" y="connsiteY7412"/>
              </a:cxn>
              <a:cxn ang="0">
                <a:pos x="connsiteX7413" y="connsiteY7413"/>
              </a:cxn>
              <a:cxn ang="0">
                <a:pos x="connsiteX7414" y="connsiteY7414"/>
              </a:cxn>
              <a:cxn ang="0">
                <a:pos x="connsiteX7415" y="connsiteY7415"/>
              </a:cxn>
              <a:cxn ang="0">
                <a:pos x="connsiteX7416" y="connsiteY7416"/>
              </a:cxn>
              <a:cxn ang="0">
                <a:pos x="connsiteX7417" y="connsiteY7417"/>
              </a:cxn>
              <a:cxn ang="0">
                <a:pos x="connsiteX7418" y="connsiteY7418"/>
              </a:cxn>
              <a:cxn ang="0">
                <a:pos x="connsiteX7419" y="connsiteY7419"/>
              </a:cxn>
              <a:cxn ang="0">
                <a:pos x="connsiteX7420" y="connsiteY7420"/>
              </a:cxn>
              <a:cxn ang="0">
                <a:pos x="connsiteX7421" y="connsiteY7421"/>
              </a:cxn>
              <a:cxn ang="0">
                <a:pos x="connsiteX7422" y="connsiteY7422"/>
              </a:cxn>
              <a:cxn ang="0">
                <a:pos x="connsiteX7423" y="connsiteY7423"/>
              </a:cxn>
              <a:cxn ang="0">
                <a:pos x="connsiteX7424" y="connsiteY7424"/>
              </a:cxn>
              <a:cxn ang="0">
                <a:pos x="connsiteX7425" y="connsiteY7425"/>
              </a:cxn>
              <a:cxn ang="0">
                <a:pos x="connsiteX7426" y="connsiteY7426"/>
              </a:cxn>
              <a:cxn ang="0">
                <a:pos x="connsiteX7427" y="connsiteY7427"/>
              </a:cxn>
              <a:cxn ang="0">
                <a:pos x="connsiteX7428" y="connsiteY7428"/>
              </a:cxn>
              <a:cxn ang="0">
                <a:pos x="connsiteX7429" y="connsiteY7429"/>
              </a:cxn>
              <a:cxn ang="0">
                <a:pos x="connsiteX7430" y="connsiteY7430"/>
              </a:cxn>
              <a:cxn ang="0">
                <a:pos x="connsiteX7431" y="connsiteY7431"/>
              </a:cxn>
              <a:cxn ang="0">
                <a:pos x="connsiteX7432" y="connsiteY7432"/>
              </a:cxn>
              <a:cxn ang="0">
                <a:pos x="connsiteX7433" y="connsiteY7433"/>
              </a:cxn>
              <a:cxn ang="0">
                <a:pos x="connsiteX7434" y="connsiteY7434"/>
              </a:cxn>
              <a:cxn ang="0">
                <a:pos x="connsiteX7435" y="connsiteY7435"/>
              </a:cxn>
              <a:cxn ang="0">
                <a:pos x="connsiteX7436" y="connsiteY7436"/>
              </a:cxn>
              <a:cxn ang="0">
                <a:pos x="connsiteX7437" y="connsiteY7437"/>
              </a:cxn>
              <a:cxn ang="0">
                <a:pos x="connsiteX7438" y="connsiteY7438"/>
              </a:cxn>
              <a:cxn ang="0">
                <a:pos x="connsiteX7439" y="connsiteY7439"/>
              </a:cxn>
              <a:cxn ang="0">
                <a:pos x="connsiteX7440" y="connsiteY7440"/>
              </a:cxn>
              <a:cxn ang="0">
                <a:pos x="connsiteX7441" y="connsiteY7441"/>
              </a:cxn>
              <a:cxn ang="0">
                <a:pos x="connsiteX7442" y="connsiteY7442"/>
              </a:cxn>
              <a:cxn ang="0">
                <a:pos x="connsiteX7443" y="connsiteY7443"/>
              </a:cxn>
              <a:cxn ang="0">
                <a:pos x="connsiteX7444" y="connsiteY7444"/>
              </a:cxn>
              <a:cxn ang="0">
                <a:pos x="connsiteX7445" y="connsiteY7445"/>
              </a:cxn>
              <a:cxn ang="0">
                <a:pos x="connsiteX7446" y="connsiteY7446"/>
              </a:cxn>
              <a:cxn ang="0">
                <a:pos x="connsiteX7447" y="connsiteY7447"/>
              </a:cxn>
              <a:cxn ang="0">
                <a:pos x="connsiteX7448" y="connsiteY7448"/>
              </a:cxn>
              <a:cxn ang="0">
                <a:pos x="connsiteX7449" y="connsiteY7449"/>
              </a:cxn>
              <a:cxn ang="0">
                <a:pos x="connsiteX7450" y="connsiteY7450"/>
              </a:cxn>
              <a:cxn ang="0">
                <a:pos x="connsiteX7451" y="connsiteY7451"/>
              </a:cxn>
              <a:cxn ang="0">
                <a:pos x="connsiteX7452" y="connsiteY7452"/>
              </a:cxn>
              <a:cxn ang="0">
                <a:pos x="connsiteX7453" y="connsiteY7453"/>
              </a:cxn>
              <a:cxn ang="0">
                <a:pos x="connsiteX7454" y="connsiteY7454"/>
              </a:cxn>
              <a:cxn ang="0">
                <a:pos x="connsiteX7455" y="connsiteY7455"/>
              </a:cxn>
              <a:cxn ang="0">
                <a:pos x="connsiteX7456" y="connsiteY7456"/>
              </a:cxn>
              <a:cxn ang="0">
                <a:pos x="connsiteX7457" y="connsiteY7457"/>
              </a:cxn>
              <a:cxn ang="0">
                <a:pos x="connsiteX7458" y="connsiteY7458"/>
              </a:cxn>
              <a:cxn ang="0">
                <a:pos x="connsiteX7459" y="connsiteY7459"/>
              </a:cxn>
              <a:cxn ang="0">
                <a:pos x="connsiteX7460" y="connsiteY7460"/>
              </a:cxn>
              <a:cxn ang="0">
                <a:pos x="connsiteX7461" y="connsiteY7461"/>
              </a:cxn>
              <a:cxn ang="0">
                <a:pos x="connsiteX7462" y="connsiteY7462"/>
              </a:cxn>
              <a:cxn ang="0">
                <a:pos x="connsiteX7463" y="connsiteY7463"/>
              </a:cxn>
              <a:cxn ang="0">
                <a:pos x="connsiteX7464" y="connsiteY7464"/>
              </a:cxn>
              <a:cxn ang="0">
                <a:pos x="connsiteX7465" y="connsiteY7465"/>
              </a:cxn>
              <a:cxn ang="0">
                <a:pos x="connsiteX7466" y="connsiteY7466"/>
              </a:cxn>
              <a:cxn ang="0">
                <a:pos x="connsiteX7467" y="connsiteY7467"/>
              </a:cxn>
              <a:cxn ang="0">
                <a:pos x="connsiteX7468" y="connsiteY7468"/>
              </a:cxn>
              <a:cxn ang="0">
                <a:pos x="connsiteX7469" y="connsiteY7469"/>
              </a:cxn>
              <a:cxn ang="0">
                <a:pos x="connsiteX7470" y="connsiteY7470"/>
              </a:cxn>
              <a:cxn ang="0">
                <a:pos x="connsiteX7471" y="connsiteY7471"/>
              </a:cxn>
              <a:cxn ang="0">
                <a:pos x="connsiteX7472" y="connsiteY7472"/>
              </a:cxn>
              <a:cxn ang="0">
                <a:pos x="connsiteX7473" y="connsiteY7473"/>
              </a:cxn>
              <a:cxn ang="0">
                <a:pos x="connsiteX7474" y="connsiteY7474"/>
              </a:cxn>
              <a:cxn ang="0">
                <a:pos x="connsiteX7475" y="connsiteY7475"/>
              </a:cxn>
              <a:cxn ang="0">
                <a:pos x="connsiteX7476" y="connsiteY7476"/>
              </a:cxn>
              <a:cxn ang="0">
                <a:pos x="connsiteX7477" y="connsiteY7477"/>
              </a:cxn>
              <a:cxn ang="0">
                <a:pos x="connsiteX7478" y="connsiteY7478"/>
              </a:cxn>
              <a:cxn ang="0">
                <a:pos x="connsiteX7479" y="connsiteY7479"/>
              </a:cxn>
              <a:cxn ang="0">
                <a:pos x="connsiteX7480" y="connsiteY7480"/>
              </a:cxn>
              <a:cxn ang="0">
                <a:pos x="connsiteX7481" y="connsiteY7481"/>
              </a:cxn>
              <a:cxn ang="0">
                <a:pos x="connsiteX7482" y="connsiteY7482"/>
              </a:cxn>
              <a:cxn ang="0">
                <a:pos x="connsiteX7483" y="connsiteY7483"/>
              </a:cxn>
              <a:cxn ang="0">
                <a:pos x="connsiteX7484" y="connsiteY7484"/>
              </a:cxn>
              <a:cxn ang="0">
                <a:pos x="connsiteX7485" y="connsiteY7485"/>
              </a:cxn>
              <a:cxn ang="0">
                <a:pos x="connsiteX7486" y="connsiteY7486"/>
              </a:cxn>
              <a:cxn ang="0">
                <a:pos x="connsiteX7487" y="connsiteY7487"/>
              </a:cxn>
              <a:cxn ang="0">
                <a:pos x="connsiteX7488" y="connsiteY7488"/>
              </a:cxn>
              <a:cxn ang="0">
                <a:pos x="connsiteX7489" y="connsiteY7489"/>
              </a:cxn>
              <a:cxn ang="0">
                <a:pos x="connsiteX7490" y="connsiteY7490"/>
              </a:cxn>
              <a:cxn ang="0">
                <a:pos x="connsiteX7491" y="connsiteY7491"/>
              </a:cxn>
              <a:cxn ang="0">
                <a:pos x="connsiteX7492" y="connsiteY7492"/>
              </a:cxn>
              <a:cxn ang="0">
                <a:pos x="connsiteX7493" y="connsiteY7493"/>
              </a:cxn>
              <a:cxn ang="0">
                <a:pos x="connsiteX7494" y="connsiteY7494"/>
              </a:cxn>
              <a:cxn ang="0">
                <a:pos x="connsiteX7495" y="connsiteY7495"/>
              </a:cxn>
              <a:cxn ang="0">
                <a:pos x="connsiteX7496" y="connsiteY7496"/>
              </a:cxn>
              <a:cxn ang="0">
                <a:pos x="connsiteX7497" y="connsiteY7497"/>
              </a:cxn>
              <a:cxn ang="0">
                <a:pos x="connsiteX7498" y="connsiteY7498"/>
              </a:cxn>
              <a:cxn ang="0">
                <a:pos x="connsiteX7499" y="connsiteY7499"/>
              </a:cxn>
              <a:cxn ang="0">
                <a:pos x="connsiteX7500" y="connsiteY7500"/>
              </a:cxn>
              <a:cxn ang="0">
                <a:pos x="connsiteX7501" y="connsiteY7501"/>
              </a:cxn>
              <a:cxn ang="0">
                <a:pos x="connsiteX7502" y="connsiteY7502"/>
              </a:cxn>
              <a:cxn ang="0">
                <a:pos x="connsiteX7503" y="connsiteY7503"/>
              </a:cxn>
              <a:cxn ang="0">
                <a:pos x="connsiteX7504" y="connsiteY7504"/>
              </a:cxn>
              <a:cxn ang="0">
                <a:pos x="connsiteX7505" y="connsiteY7505"/>
              </a:cxn>
              <a:cxn ang="0">
                <a:pos x="connsiteX7506" y="connsiteY7506"/>
              </a:cxn>
              <a:cxn ang="0">
                <a:pos x="connsiteX7507" y="connsiteY7507"/>
              </a:cxn>
              <a:cxn ang="0">
                <a:pos x="connsiteX7508" y="connsiteY7508"/>
              </a:cxn>
              <a:cxn ang="0">
                <a:pos x="connsiteX7509" y="connsiteY7509"/>
              </a:cxn>
              <a:cxn ang="0">
                <a:pos x="connsiteX7510" y="connsiteY7510"/>
              </a:cxn>
              <a:cxn ang="0">
                <a:pos x="connsiteX7511" y="connsiteY7511"/>
              </a:cxn>
              <a:cxn ang="0">
                <a:pos x="connsiteX7512" y="connsiteY7512"/>
              </a:cxn>
              <a:cxn ang="0">
                <a:pos x="connsiteX7513" y="connsiteY7513"/>
              </a:cxn>
              <a:cxn ang="0">
                <a:pos x="connsiteX7514" y="connsiteY7514"/>
              </a:cxn>
              <a:cxn ang="0">
                <a:pos x="connsiteX7515" y="connsiteY7515"/>
              </a:cxn>
              <a:cxn ang="0">
                <a:pos x="connsiteX7516" y="connsiteY7516"/>
              </a:cxn>
              <a:cxn ang="0">
                <a:pos x="connsiteX7517" y="connsiteY7517"/>
              </a:cxn>
              <a:cxn ang="0">
                <a:pos x="connsiteX7518" y="connsiteY7518"/>
              </a:cxn>
              <a:cxn ang="0">
                <a:pos x="connsiteX7519" y="connsiteY7519"/>
              </a:cxn>
              <a:cxn ang="0">
                <a:pos x="connsiteX7520" y="connsiteY7520"/>
              </a:cxn>
              <a:cxn ang="0">
                <a:pos x="connsiteX7521" y="connsiteY7521"/>
              </a:cxn>
              <a:cxn ang="0">
                <a:pos x="connsiteX7522" y="connsiteY7522"/>
              </a:cxn>
              <a:cxn ang="0">
                <a:pos x="connsiteX7523" y="connsiteY7523"/>
              </a:cxn>
              <a:cxn ang="0">
                <a:pos x="connsiteX7524" y="connsiteY7524"/>
              </a:cxn>
              <a:cxn ang="0">
                <a:pos x="connsiteX7525" y="connsiteY7525"/>
              </a:cxn>
              <a:cxn ang="0">
                <a:pos x="connsiteX7526" y="connsiteY7526"/>
              </a:cxn>
              <a:cxn ang="0">
                <a:pos x="connsiteX7527" y="connsiteY7527"/>
              </a:cxn>
              <a:cxn ang="0">
                <a:pos x="connsiteX7528" y="connsiteY7528"/>
              </a:cxn>
              <a:cxn ang="0">
                <a:pos x="connsiteX7529" y="connsiteY7529"/>
              </a:cxn>
              <a:cxn ang="0">
                <a:pos x="connsiteX7530" y="connsiteY7530"/>
              </a:cxn>
              <a:cxn ang="0">
                <a:pos x="connsiteX7531" y="connsiteY7531"/>
              </a:cxn>
              <a:cxn ang="0">
                <a:pos x="connsiteX7532" y="connsiteY7532"/>
              </a:cxn>
              <a:cxn ang="0">
                <a:pos x="connsiteX7533" y="connsiteY7533"/>
              </a:cxn>
              <a:cxn ang="0">
                <a:pos x="connsiteX7534" y="connsiteY7534"/>
              </a:cxn>
              <a:cxn ang="0">
                <a:pos x="connsiteX7535" y="connsiteY7535"/>
              </a:cxn>
              <a:cxn ang="0">
                <a:pos x="connsiteX7536" y="connsiteY7536"/>
              </a:cxn>
              <a:cxn ang="0">
                <a:pos x="connsiteX7537" y="connsiteY7537"/>
              </a:cxn>
              <a:cxn ang="0">
                <a:pos x="connsiteX7538" y="connsiteY7538"/>
              </a:cxn>
              <a:cxn ang="0">
                <a:pos x="connsiteX7539" y="connsiteY7539"/>
              </a:cxn>
              <a:cxn ang="0">
                <a:pos x="connsiteX7540" y="connsiteY7540"/>
              </a:cxn>
              <a:cxn ang="0">
                <a:pos x="connsiteX7541" y="connsiteY7541"/>
              </a:cxn>
              <a:cxn ang="0">
                <a:pos x="connsiteX7542" y="connsiteY7542"/>
              </a:cxn>
              <a:cxn ang="0">
                <a:pos x="connsiteX7543" y="connsiteY7543"/>
              </a:cxn>
              <a:cxn ang="0">
                <a:pos x="connsiteX7544" y="connsiteY7544"/>
              </a:cxn>
              <a:cxn ang="0">
                <a:pos x="connsiteX7545" y="connsiteY7545"/>
              </a:cxn>
              <a:cxn ang="0">
                <a:pos x="connsiteX7546" y="connsiteY7546"/>
              </a:cxn>
              <a:cxn ang="0">
                <a:pos x="connsiteX7547" y="connsiteY7547"/>
              </a:cxn>
              <a:cxn ang="0">
                <a:pos x="connsiteX7548" y="connsiteY7548"/>
              </a:cxn>
              <a:cxn ang="0">
                <a:pos x="connsiteX7549" y="connsiteY7549"/>
              </a:cxn>
              <a:cxn ang="0">
                <a:pos x="connsiteX7550" y="connsiteY7550"/>
              </a:cxn>
              <a:cxn ang="0">
                <a:pos x="connsiteX7551" y="connsiteY7551"/>
              </a:cxn>
              <a:cxn ang="0">
                <a:pos x="connsiteX7552" y="connsiteY7552"/>
              </a:cxn>
              <a:cxn ang="0">
                <a:pos x="connsiteX7553" y="connsiteY7553"/>
              </a:cxn>
              <a:cxn ang="0">
                <a:pos x="connsiteX7554" y="connsiteY7554"/>
              </a:cxn>
              <a:cxn ang="0">
                <a:pos x="connsiteX7555" y="connsiteY7555"/>
              </a:cxn>
              <a:cxn ang="0">
                <a:pos x="connsiteX7556" y="connsiteY7556"/>
              </a:cxn>
              <a:cxn ang="0">
                <a:pos x="connsiteX7557" y="connsiteY7557"/>
              </a:cxn>
              <a:cxn ang="0">
                <a:pos x="connsiteX7558" y="connsiteY7558"/>
              </a:cxn>
              <a:cxn ang="0">
                <a:pos x="connsiteX7559" y="connsiteY7559"/>
              </a:cxn>
              <a:cxn ang="0">
                <a:pos x="connsiteX7560" y="connsiteY7560"/>
              </a:cxn>
              <a:cxn ang="0">
                <a:pos x="connsiteX7561" y="connsiteY7561"/>
              </a:cxn>
              <a:cxn ang="0">
                <a:pos x="connsiteX7562" y="connsiteY7562"/>
              </a:cxn>
              <a:cxn ang="0">
                <a:pos x="connsiteX7563" y="connsiteY7563"/>
              </a:cxn>
              <a:cxn ang="0">
                <a:pos x="connsiteX7564" y="connsiteY7564"/>
              </a:cxn>
              <a:cxn ang="0">
                <a:pos x="connsiteX7565" y="connsiteY7565"/>
              </a:cxn>
              <a:cxn ang="0">
                <a:pos x="connsiteX7566" y="connsiteY7566"/>
              </a:cxn>
              <a:cxn ang="0">
                <a:pos x="connsiteX7567" y="connsiteY7567"/>
              </a:cxn>
              <a:cxn ang="0">
                <a:pos x="connsiteX7568" y="connsiteY7568"/>
              </a:cxn>
              <a:cxn ang="0">
                <a:pos x="connsiteX7569" y="connsiteY7569"/>
              </a:cxn>
              <a:cxn ang="0">
                <a:pos x="connsiteX7570" y="connsiteY7570"/>
              </a:cxn>
              <a:cxn ang="0">
                <a:pos x="connsiteX7571" y="connsiteY7571"/>
              </a:cxn>
              <a:cxn ang="0">
                <a:pos x="connsiteX7572" y="connsiteY7572"/>
              </a:cxn>
              <a:cxn ang="0">
                <a:pos x="connsiteX7573" y="connsiteY7573"/>
              </a:cxn>
              <a:cxn ang="0">
                <a:pos x="connsiteX7574" y="connsiteY7574"/>
              </a:cxn>
              <a:cxn ang="0">
                <a:pos x="connsiteX7575" y="connsiteY7575"/>
              </a:cxn>
              <a:cxn ang="0">
                <a:pos x="connsiteX7576" y="connsiteY7576"/>
              </a:cxn>
              <a:cxn ang="0">
                <a:pos x="connsiteX7577" y="connsiteY7577"/>
              </a:cxn>
              <a:cxn ang="0">
                <a:pos x="connsiteX7578" y="connsiteY7578"/>
              </a:cxn>
              <a:cxn ang="0">
                <a:pos x="connsiteX7579" y="connsiteY7579"/>
              </a:cxn>
              <a:cxn ang="0">
                <a:pos x="connsiteX7580" y="connsiteY7580"/>
              </a:cxn>
              <a:cxn ang="0">
                <a:pos x="connsiteX7581" y="connsiteY7581"/>
              </a:cxn>
              <a:cxn ang="0">
                <a:pos x="connsiteX7582" y="connsiteY7582"/>
              </a:cxn>
              <a:cxn ang="0">
                <a:pos x="connsiteX7583" y="connsiteY7583"/>
              </a:cxn>
              <a:cxn ang="0">
                <a:pos x="connsiteX7584" y="connsiteY7584"/>
              </a:cxn>
              <a:cxn ang="0">
                <a:pos x="connsiteX7585" y="connsiteY7585"/>
              </a:cxn>
              <a:cxn ang="0">
                <a:pos x="connsiteX7586" y="connsiteY7586"/>
              </a:cxn>
              <a:cxn ang="0">
                <a:pos x="connsiteX7587" y="connsiteY7587"/>
              </a:cxn>
              <a:cxn ang="0">
                <a:pos x="connsiteX7588" y="connsiteY7588"/>
              </a:cxn>
              <a:cxn ang="0">
                <a:pos x="connsiteX7589" y="connsiteY7589"/>
              </a:cxn>
              <a:cxn ang="0">
                <a:pos x="connsiteX7590" y="connsiteY7590"/>
              </a:cxn>
              <a:cxn ang="0">
                <a:pos x="connsiteX7591" y="connsiteY7591"/>
              </a:cxn>
              <a:cxn ang="0">
                <a:pos x="connsiteX7592" y="connsiteY7592"/>
              </a:cxn>
              <a:cxn ang="0">
                <a:pos x="connsiteX7593" y="connsiteY7593"/>
              </a:cxn>
              <a:cxn ang="0">
                <a:pos x="connsiteX7594" y="connsiteY7594"/>
              </a:cxn>
              <a:cxn ang="0">
                <a:pos x="connsiteX7595" y="connsiteY7595"/>
              </a:cxn>
              <a:cxn ang="0">
                <a:pos x="connsiteX7596" y="connsiteY7596"/>
              </a:cxn>
              <a:cxn ang="0">
                <a:pos x="connsiteX7597" y="connsiteY7597"/>
              </a:cxn>
              <a:cxn ang="0">
                <a:pos x="connsiteX7598" y="connsiteY7598"/>
              </a:cxn>
              <a:cxn ang="0">
                <a:pos x="connsiteX7599" y="connsiteY7599"/>
              </a:cxn>
              <a:cxn ang="0">
                <a:pos x="connsiteX7600" y="connsiteY7600"/>
              </a:cxn>
              <a:cxn ang="0">
                <a:pos x="connsiteX7601" y="connsiteY7601"/>
              </a:cxn>
              <a:cxn ang="0">
                <a:pos x="connsiteX7602" y="connsiteY7602"/>
              </a:cxn>
              <a:cxn ang="0">
                <a:pos x="connsiteX7603" y="connsiteY7603"/>
              </a:cxn>
              <a:cxn ang="0">
                <a:pos x="connsiteX7604" y="connsiteY7604"/>
              </a:cxn>
              <a:cxn ang="0">
                <a:pos x="connsiteX7605" y="connsiteY7605"/>
              </a:cxn>
              <a:cxn ang="0">
                <a:pos x="connsiteX7606" y="connsiteY7606"/>
              </a:cxn>
              <a:cxn ang="0">
                <a:pos x="connsiteX7607" y="connsiteY7607"/>
              </a:cxn>
              <a:cxn ang="0">
                <a:pos x="connsiteX7608" y="connsiteY7608"/>
              </a:cxn>
              <a:cxn ang="0">
                <a:pos x="connsiteX7609" y="connsiteY7609"/>
              </a:cxn>
              <a:cxn ang="0">
                <a:pos x="connsiteX7610" y="connsiteY7610"/>
              </a:cxn>
              <a:cxn ang="0">
                <a:pos x="connsiteX7611" y="connsiteY7611"/>
              </a:cxn>
              <a:cxn ang="0">
                <a:pos x="connsiteX7612" y="connsiteY7612"/>
              </a:cxn>
              <a:cxn ang="0">
                <a:pos x="connsiteX7613" y="connsiteY7613"/>
              </a:cxn>
              <a:cxn ang="0">
                <a:pos x="connsiteX7614" y="connsiteY7614"/>
              </a:cxn>
              <a:cxn ang="0">
                <a:pos x="connsiteX7615" y="connsiteY7615"/>
              </a:cxn>
              <a:cxn ang="0">
                <a:pos x="connsiteX7616" y="connsiteY7616"/>
              </a:cxn>
              <a:cxn ang="0">
                <a:pos x="connsiteX7617" y="connsiteY7617"/>
              </a:cxn>
              <a:cxn ang="0">
                <a:pos x="connsiteX7618" y="connsiteY7618"/>
              </a:cxn>
              <a:cxn ang="0">
                <a:pos x="connsiteX7619" y="connsiteY7619"/>
              </a:cxn>
              <a:cxn ang="0">
                <a:pos x="connsiteX7620" y="connsiteY7620"/>
              </a:cxn>
              <a:cxn ang="0">
                <a:pos x="connsiteX7621" y="connsiteY7621"/>
              </a:cxn>
              <a:cxn ang="0">
                <a:pos x="connsiteX7622" y="connsiteY7622"/>
              </a:cxn>
              <a:cxn ang="0">
                <a:pos x="connsiteX7623" y="connsiteY7623"/>
              </a:cxn>
              <a:cxn ang="0">
                <a:pos x="connsiteX7624" y="connsiteY7624"/>
              </a:cxn>
              <a:cxn ang="0">
                <a:pos x="connsiteX7625" y="connsiteY7625"/>
              </a:cxn>
              <a:cxn ang="0">
                <a:pos x="connsiteX7626" y="connsiteY7626"/>
              </a:cxn>
              <a:cxn ang="0">
                <a:pos x="connsiteX7627" y="connsiteY7627"/>
              </a:cxn>
              <a:cxn ang="0">
                <a:pos x="connsiteX7628" y="connsiteY7628"/>
              </a:cxn>
              <a:cxn ang="0">
                <a:pos x="connsiteX7629" y="connsiteY7629"/>
              </a:cxn>
              <a:cxn ang="0">
                <a:pos x="connsiteX7630" y="connsiteY7630"/>
              </a:cxn>
              <a:cxn ang="0">
                <a:pos x="connsiteX7631" y="connsiteY7631"/>
              </a:cxn>
              <a:cxn ang="0">
                <a:pos x="connsiteX7632" y="connsiteY7632"/>
              </a:cxn>
              <a:cxn ang="0">
                <a:pos x="connsiteX7633" y="connsiteY7633"/>
              </a:cxn>
              <a:cxn ang="0">
                <a:pos x="connsiteX7634" y="connsiteY7634"/>
              </a:cxn>
              <a:cxn ang="0">
                <a:pos x="connsiteX7635" y="connsiteY7635"/>
              </a:cxn>
              <a:cxn ang="0">
                <a:pos x="connsiteX7636" y="connsiteY7636"/>
              </a:cxn>
              <a:cxn ang="0">
                <a:pos x="connsiteX7637" y="connsiteY7637"/>
              </a:cxn>
              <a:cxn ang="0">
                <a:pos x="connsiteX7638" y="connsiteY7638"/>
              </a:cxn>
              <a:cxn ang="0">
                <a:pos x="connsiteX7639" y="connsiteY7639"/>
              </a:cxn>
              <a:cxn ang="0">
                <a:pos x="connsiteX7640" y="connsiteY7640"/>
              </a:cxn>
              <a:cxn ang="0">
                <a:pos x="connsiteX7641" y="connsiteY7641"/>
              </a:cxn>
              <a:cxn ang="0">
                <a:pos x="connsiteX7642" y="connsiteY7642"/>
              </a:cxn>
              <a:cxn ang="0">
                <a:pos x="connsiteX7643" y="connsiteY7643"/>
              </a:cxn>
              <a:cxn ang="0">
                <a:pos x="connsiteX7644" y="connsiteY7644"/>
              </a:cxn>
              <a:cxn ang="0">
                <a:pos x="connsiteX7645" y="connsiteY7645"/>
              </a:cxn>
              <a:cxn ang="0">
                <a:pos x="connsiteX7646" y="connsiteY7646"/>
              </a:cxn>
              <a:cxn ang="0">
                <a:pos x="connsiteX7647" y="connsiteY7647"/>
              </a:cxn>
              <a:cxn ang="0">
                <a:pos x="connsiteX7648" y="connsiteY7648"/>
              </a:cxn>
              <a:cxn ang="0">
                <a:pos x="connsiteX7649" y="connsiteY7649"/>
              </a:cxn>
              <a:cxn ang="0">
                <a:pos x="connsiteX7650" y="connsiteY7650"/>
              </a:cxn>
              <a:cxn ang="0">
                <a:pos x="connsiteX7651" y="connsiteY7651"/>
              </a:cxn>
              <a:cxn ang="0">
                <a:pos x="connsiteX7652" y="connsiteY7652"/>
              </a:cxn>
              <a:cxn ang="0">
                <a:pos x="connsiteX7653" y="connsiteY7653"/>
              </a:cxn>
              <a:cxn ang="0">
                <a:pos x="connsiteX7654" y="connsiteY7654"/>
              </a:cxn>
              <a:cxn ang="0">
                <a:pos x="connsiteX7655" y="connsiteY7655"/>
              </a:cxn>
              <a:cxn ang="0">
                <a:pos x="connsiteX7656" y="connsiteY7656"/>
              </a:cxn>
              <a:cxn ang="0">
                <a:pos x="connsiteX7657" y="connsiteY7657"/>
              </a:cxn>
              <a:cxn ang="0">
                <a:pos x="connsiteX7658" y="connsiteY7658"/>
              </a:cxn>
              <a:cxn ang="0">
                <a:pos x="connsiteX7659" y="connsiteY7659"/>
              </a:cxn>
              <a:cxn ang="0">
                <a:pos x="connsiteX7660" y="connsiteY7660"/>
              </a:cxn>
              <a:cxn ang="0">
                <a:pos x="connsiteX7661" y="connsiteY7661"/>
              </a:cxn>
              <a:cxn ang="0">
                <a:pos x="connsiteX7662" y="connsiteY7662"/>
              </a:cxn>
              <a:cxn ang="0">
                <a:pos x="connsiteX7663" y="connsiteY7663"/>
              </a:cxn>
              <a:cxn ang="0">
                <a:pos x="connsiteX7664" y="connsiteY7664"/>
              </a:cxn>
              <a:cxn ang="0">
                <a:pos x="connsiteX7665" y="connsiteY7665"/>
              </a:cxn>
              <a:cxn ang="0">
                <a:pos x="connsiteX7666" y="connsiteY7666"/>
              </a:cxn>
              <a:cxn ang="0">
                <a:pos x="connsiteX7667" y="connsiteY7667"/>
              </a:cxn>
              <a:cxn ang="0">
                <a:pos x="connsiteX7668" y="connsiteY7668"/>
              </a:cxn>
              <a:cxn ang="0">
                <a:pos x="connsiteX7669" y="connsiteY7669"/>
              </a:cxn>
              <a:cxn ang="0">
                <a:pos x="connsiteX7670" y="connsiteY7670"/>
              </a:cxn>
              <a:cxn ang="0">
                <a:pos x="connsiteX7671" y="connsiteY7671"/>
              </a:cxn>
              <a:cxn ang="0">
                <a:pos x="connsiteX7672" y="connsiteY7672"/>
              </a:cxn>
              <a:cxn ang="0">
                <a:pos x="connsiteX7673" y="connsiteY7673"/>
              </a:cxn>
              <a:cxn ang="0">
                <a:pos x="connsiteX7674" y="connsiteY7674"/>
              </a:cxn>
              <a:cxn ang="0">
                <a:pos x="connsiteX7675" y="connsiteY7675"/>
              </a:cxn>
              <a:cxn ang="0">
                <a:pos x="connsiteX7676" y="connsiteY7676"/>
              </a:cxn>
              <a:cxn ang="0">
                <a:pos x="connsiteX7677" y="connsiteY7677"/>
              </a:cxn>
              <a:cxn ang="0">
                <a:pos x="connsiteX7678" y="connsiteY7678"/>
              </a:cxn>
              <a:cxn ang="0">
                <a:pos x="connsiteX7679" y="connsiteY7679"/>
              </a:cxn>
              <a:cxn ang="0">
                <a:pos x="connsiteX7680" y="connsiteY7680"/>
              </a:cxn>
              <a:cxn ang="0">
                <a:pos x="connsiteX7681" y="connsiteY7681"/>
              </a:cxn>
              <a:cxn ang="0">
                <a:pos x="connsiteX7682" y="connsiteY7682"/>
              </a:cxn>
              <a:cxn ang="0">
                <a:pos x="connsiteX7683" y="connsiteY7683"/>
              </a:cxn>
              <a:cxn ang="0">
                <a:pos x="connsiteX7684" y="connsiteY7684"/>
              </a:cxn>
              <a:cxn ang="0">
                <a:pos x="connsiteX7685" y="connsiteY7685"/>
              </a:cxn>
              <a:cxn ang="0">
                <a:pos x="connsiteX7686" y="connsiteY7686"/>
              </a:cxn>
              <a:cxn ang="0">
                <a:pos x="connsiteX7687" y="connsiteY7687"/>
              </a:cxn>
              <a:cxn ang="0">
                <a:pos x="connsiteX7688" y="connsiteY7688"/>
              </a:cxn>
              <a:cxn ang="0">
                <a:pos x="connsiteX7689" y="connsiteY7689"/>
              </a:cxn>
              <a:cxn ang="0">
                <a:pos x="connsiteX7690" y="connsiteY7690"/>
              </a:cxn>
              <a:cxn ang="0">
                <a:pos x="connsiteX7691" y="connsiteY7691"/>
              </a:cxn>
              <a:cxn ang="0">
                <a:pos x="connsiteX7692" y="connsiteY7692"/>
              </a:cxn>
              <a:cxn ang="0">
                <a:pos x="connsiteX7693" y="connsiteY7693"/>
              </a:cxn>
              <a:cxn ang="0">
                <a:pos x="connsiteX7694" y="connsiteY7694"/>
              </a:cxn>
              <a:cxn ang="0">
                <a:pos x="connsiteX7695" y="connsiteY7695"/>
              </a:cxn>
              <a:cxn ang="0">
                <a:pos x="connsiteX7696" y="connsiteY7696"/>
              </a:cxn>
              <a:cxn ang="0">
                <a:pos x="connsiteX7697" y="connsiteY7697"/>
              </a:cxn>
              <a:cxn ang="0">
                <a:pos x="connsiteX7698" y="connsiteY7698"/>
              </a:cxn>
              <a:cxn ang="0">
                <a:pos x="connsiteX7699" y="connsiteY7699"/>
              </a:cxn>
              <a:cxn ang="0">
                <a:pos x="connsiteX7700" y="connsiteY7700"/>
              </a:cxn>
              <a:cxn ang="0">
                <a:pos x="connsiteX7701" y="connsiteY7701"/>
              </a:cxn>
              <a:cxn ang="0">
                <a:pos x="connsiteX7702" y="connsiteY7702"/>
              </a:cxn>
              <a:cxn ang="0">
                <a:pos x="connsiteX7703" y="connsiteY7703"/>
              </a:cxn>
              <a:cxn ang="0">
                <a:pos x="connsiteX7704" y="connsiteY7704"/>
              </a:cxn>
              <a:cxn ang="0">
                <a:pos x="connsiteX7705" y="connsiteY7705"/>
              </a:cxn>
              <a:cxn ang="0">
                <a:pos x="connsiteX7706" y="connsiteY7706"/>
              </a:cxn>
              <a:cxn ang="0">
                <a:pos x="connsiteX7707" y="connsiteY7707"/>
              </a:cxn>
              <a:cxn ang="0">
                <a:pos x="connsiteX7708" y="connsiteY7708"/>
              </a:cxn>
              <a:cxn ang="0">
                <a:pos x="connsiteX7709" y="connsiteY7709"/>
              </a:cxn>
              <a:cxn ang="0">
                <a:pos x="connsiteX7710" y="connsiteY7710"/>
              </a:cxn>
              <a:cxn ang="0">
                <a:pos x="connsiteX7711" y="connsiteY7711"/>
              </a:cxn>
              <a:cxn ang="0">
                <a:pos x="connsiteX7712" y="connsiteY7712"/>
              </a:cxn>
              <a:cxn ang="0">
                <a:pos x="connsiteX7713" y="connsiteY7713"/>
              </a:cxn>
              <a:cxn ang="0">
                <a:pos x="connsiteX7714" y="connsiteY7714"/>
              </a:cxn>
              <a:cxn ang="0">
                <a:pos x="connsiteX7715" y="connsiteY7715"/>
              </a:cxn>
              <a:cxn ang="0">
                <a:pos x="connsiteX7716" y="connsiteY7716"/>
              </a:cxn>
              <a:cxn ang="0">
                <a:pos x="connsiteX7717" y="connsiteY7717"/>
              </a:cxn>
              <a:cxn ang="0">
                <a:pos x="connsiteX7718" y="connsiteY7718"/>
              </a:cxn>
              <a:cxn ang="0">
                <a:pos x="connsiteX7719" y="connsiteY7719"/>
              </a:cxn>
              <a:cxn ang="0">
                <a:pos x="connsiteX7720" y="connsiteY7720"/>
              </a:cxn>
              <a:cxn ang="0">
                <a:pos x="connsiteX7721" y="connsiteY7721"/>
              </a:cxn>
              <a:cxn ang="0">
                <a:pos x="connsiteX7722" y="connsiteY7722"/>
              </a:cxn>
              <a:cxn ang="0">
                <a:pos x="connsiteX7723" y="connsiteY7723"/>
              </a:cxn>
              <a:cxn ang="0">
                <a:pos x="connsiteX7724" y="connsiteY7724"/>
              </a:cxn>
              <a:cxn ang="0">
                <a:pos x="connsiteX7725" y="connsiteY7725"/>
              </a:cxn>
              <a:cxn ang="0">
                <a:pos x="connsiteX7726" y="connsiteY7726"/>
              </a:cxn>
              <a:cxn ang="0">
                <a:pos x="connsiteX7727" y="connsiteY7727"/>
              </a:cxn>
              <a:cxn ang="0">
                <a:pos x="connsiteX7728" y="connsiteY7728"/>
              </a:cxn>
              <a:cxn ang="0">
                <a:pos x="connsiteX7729" y="connsiteY7729"/>
              </a:cxn>
              <a:cxn ang="0">
                <a:pos x="connsiteX7730" y="connsiteY7730"/>
              </a:cxn>
              <a:cxn ang="0">
                <a:pos x="connsiteX7731" y="connsiteY7731"/>
              </a:cxn>
              <a:cxn ang="0">
                <a:pos x="connsiteX7732" y="connsiteY7732"/>
              </a:cxn>
              <a:cxn ang="0">
                <a:pos x="connsiteX7733" y="connsiteY7733"/>
              </a:cxn>
              <a:cxn ang="0">
                <a:pos x="connsiteX7734" y="connsiteY7734"/>
              </a:cxn>
              <a:cxn ang="0">
                <a:pos x="connsiteX7735" y="connsiteY7735"/>
              </a:cxn>
              <a:cxn ang="0">
                <a:pos x="connsiteX7736" y="connsiteY7736"/>
              </a:cxn>
              <a:cxn ang="0">
                <a:pos x="connsiteX7737" y="connsiteY7737"/>
              </a:cxn>
              <a:cxn ang="0">
                <a:pos x="connsiteX7738" y="connsiteY7738"/>
              </a:cxn>
              <a:cxn ang="0">
                <a:pos x="connsiteX7739" y="connsiteY7739"/>
              </a:cxn>
              <a:cxn ang="0">
                <a:pos x="connsiteX7740" y="connsiteY7740"/>
              </a:cxn>
              <a:cxn ang="0">
                <a:pos x="connsiteX7741" y="connsiteY7741"/>
              </a:cxn>
              <a:cxn ang="0">
                <a:pos x="connsiteX7742" y="connsiteY7742"/>
              </a:cxn>
              <a:cxn ang="0">
                <a:pos x="connsiteX7743" y="connsiteY7743"/>
              </a:cxn>
              <a:cxn ang="0">
                <a:pos x="connsiteX7744" y="connsiteY7744"/>
              </a:cxn>
              <a:cxn ang="0">
                <a:pos x="connsiteX7745" y="connsiteY7745"/>
              </a:cxn>
              <a:cxn ang="0">
                <a:pos x="connsiteX7746" y="connsiteY7746"/>
              </a:cxn>
              <a:cxn ang="0">
                <a:pos x="connsiteX7747" y="connsiteY7747"/>
              </a:cxn>
              <a:cxn ang="0">
                <a:pos x="connsiteX7748" y="connsiteY7748"/>
              </a:cxn>
              <a:cxn ang="0">
                <a:pos x="connsiteX7749" y="connsiteY7749"/>
              </a:cxn>
              <a:cxn ang="0">
                <a:pos x="connsiteX7750" y="connsiteY7750"/>
              </a:cxn>
              <a:cxn ang="0">
                <a:pos x="connsiteX7751" y="connsiteY7751"/>
              </a:cxn>
              <a:cxn ang="0">
                <a:pos x="connsiteX7752" y="connsiteY7752"/>
              </a:cxn>
              <a:cxn ang="0">
                <a:pos x="connsiteX7753" y="connsiteY7753"/>
              </a:cxn>
              <a:cxn ang="0">
                <a:pos x="connsiteX7754" y="connsiteY7754"/>
              </a:cxn>
              <a:cxn ang="0">
                <a:pos x="connsiteX7755" y="connsiteY7755"/>
              </a:cxn>
              <a:cxn ang="0">
                <a:pos x="connsiteX7756" y="connsiteY7756"/>
              </a:cxn>
              <a:cxn ang="0">
                <a:pos x="connsiteX7757" y="connsiteY7757"/>
              </a:cxn>
              <a:cxn ang="0">
                <a:pos x="connsiteX7758" y="connsiteY7758"/>
              </a:cxn>
              <a:cxn ang="0">
                <a:pos x="connsiteX7759" y="connsiteY7759"/>
              </a:cxn>
              <a:cxn ang="0">
                <a:pos x="connsiteX7760" y="connsiteY7760"/>
              </a:cxn>
              <a:cxn ang="0">
                <a:pos x="connsiteX7761" y="connsiteY7761"/>
              </a:cxn>
              <a:cxn ang="0">
                <a:pos x="connsiteX7762" y="connsiteY7762"/>
              </a:cxn>
              <a:cxn ang="0">
                <a:pos x="connsiteX7763" y="connsiteY7763"/>
              </a:cxn>
              <a:cxn ang="0">
                <a:pos x="connsiteX7764" y="connsiteY7764"/>
              </a:cxn>
              <a:cxn ang="0">
                <a:pos x="connsiteX7765" y="connsiteY7765"/>
              </a:cxn>
              <a:cxn ang="0">
                <a:pos x="connsiteX7766" y="connsiteY7766"/>
              </a:cxn>
              <a:cxn ang="0">
                <a:pos x="connsiteX7767" y="connsiteY7767"/>
              </a:cxn>
              <a:cxn ang="0">
                <a:pos x="connsiteX7768" y="connsiteY7768"/>
              </a:cxn>
              <a:cxn ang="0">
                <a:pos x="connsiteX7769" y="connsiteY7769"/>
              </a:cxn>
              <a:cxn ang="0">
                <a:pos x="connsiteX7770" y="connsiteY7770"/>
              </a:cxn>
              <a:cxn ang="0">
                <a:pos x="connsiteX7771" y="connsiteY7771"/>
              </a:cxn>
              <a:cxn ang="0">
                <a:pos x="connsiteX7772" y="connsiteY7772"/>
              </a:cxn>
              <a:cxn ang="0">
                <a:pos x="connsiteX7773" y="connsiteY7773"/>
              </a:cxn>
              <a:cxn ang="0">
                <a:pos x="connsiteX7774" y="connsiteY7774"/>
              </a:cxn>
              <a:cxn ang="0">
                <a:pos x="connsiteX7775" y="connsiteY7775"/>
              </a:cxn>
              <a:cxn ang="0">
                <a:pos x="connsiteX7776" y="connsiteY7776"/>
              </a:cxn>
              <a:cxn ang="0">
                <a:pos x="connsiteX7777" y="connsiteY7777"/>
              </a:cxn>
              <a:cxn ang="0">
                <a:pos x="connsiteX7778" y="connsiteY7778"/>
              </a:cxn>
              <a:cxn ang="0">
                <a:pos x="connsiteX7779" y="connsiteY7779"/>
              </a:cxn>
              <a:cxn ang="0">
                <a:pos x="connsiteX7780" y="connsiteY7780"/>
              </a:cxn>
              <a:cxn ang="0">
                <a:pos x="connsiteX7781" y="connsiteY7781"/>
              </a:cxn>
              <a:cxn ang="0">
                <a:pos x="connsiteX7782" y="connsiteY7782"/>
              </a:cxn>
              <a:cxn ang="0">
                <a:pos x="connsiteX7783" y="connsiteY7783"/>
              </a:cxn>
              <a:cxn ang="0">
                <a:pos x="connsiteX7784" y="connsiteY7784"/>
              </a:cxn>
              <a:cxn ang="0">
                <a:pos x="connsiteX7785" y="connsiteY7785"/>
              </a:cxn>
              <a:cxn ang="0">
                <a:pos x="connsiteX7786" y="connsiteY7786"/>
              </a:cxn>
              <a:cxn ang="0">
                <a:pos x="connsiteX7787" y="connsiteY7787"/>
              </a:cxn>
              <a:cxn ang="0">
                <a:pos x="connsiteX7788" y="connsiteY7788"/>
              </a:cxn>
              <a:cxn ang="0">
                <a:pos x="connsiteX7789" y="connsiteY7789"/>
              </a:cxn>
              <a:cxn ang="0">
                <a:pos x="connsiteX7790" y="connsiteY7790"/>
              </a:cxn>
              <a:cxn ang="0">
                <a:pos x="connsiteX7791" y="connsiteY7791"/>
              </a:cxn>
              <a:cxn ang="0">
                <a:pos x="connsiteX7792" y="connsiteY7792"/>
              </a:cxn>
              <a:cxn ang="0">
                <a:pos x="connsiteX7793" y="connsiteY7793"/>
              </a:cxn>
              <a:cxn ang="0">
                <a:pos x="connsiteX7794" y="connsiteY7794"/>
              </a:cxn>
              <a:cxn ang="0">
                <a:pos x="connsiteX7795" y="connsiteY7795"/>
              </a:cxn>
              <a:cxn ang="0">
                <a:pos x="connsiteX7796" y="connsiteY7796"/>
              </a:cxn>
              <a:cxn ang="0">
                <a:pos x="connsiteX7797" y="connsiteY7797"/>
              </a:cxn>
              <a:cxn ang="0">
                <a:pos x="connsiteX7798" y="connsiteY7798"/>
              </a:cxn>
              <a:cxn ang="0">
                <a:pos x="connsiteX7799" y="connsiteY7799"/>
              </a:cxn>
              <a:cxn ang="0">
                <a:pos x="connsiteX7800" y="connsiteY7800"/>
              </a:cxn>
              <a:cxn ang="0">
                <a:pos x="connsiteX7801" y="connsiteY7801"/>
              </a:cxn>
              <a:cxn ang="0">
                <a:pos x="connsiteX7802" y="connsiteY7802"/>
              </a:cxn>
              <a:cxn ang="0">
                <a:pos x="connsiteX7803" y="connsiteY7803"/>
              </a:cxn>
              <a:cxn ang="0">
                <a:pos x="connsiteX7804" y="connsiteY7804"/>
              </a:cxn>
              <a:cxn ang="0">
                <a:pos x="connsiteX7805" y="connsiteY7805"/>
              </a:cxn>
              <a:cxn ang="0">
                <a:pos x="connsiteX7806" y="connsiteY7806"/>
              </a:cxn>
              <a:cxn ang="0">
                <a:pos x="connsiteX7807" y="connsiteY7807"/>
              </a:cxn>
              <a:cxn ang="0">
                <a:pos x="connsiteX7808" y="connsiteY7808"/>
              </a:cxn>
              <a:cxn ang="0">
                <a:pos x="connsiteX7809" y="connsiteY7809"/>
              </a:cxn>
              <a:cxn ang="0">
                <a:pos x="connsiteX7810" y="connsiteY7810"/>
              </a:cxn>
              <a:cxn ang="0">
                <a:pos x="connsiteX7811" y="connsiteY7811"/>
              </a:cxn>
              <a:cxn ang="0">
                <a:pos x="connsiteX7812" y="connsiteY7812"/>
              </a:cxn>
              <a:cxn ang="0">
                <a:pos x="connsiteX7813" y="connsiteY7813"/>
              </a:cxn>
              <a:cxn ang="0">
                <a:pos x="connsiteX7814" y="connsiteY7814"/>
              </a:cxn>
              <a:cxn ang="0">
                <a:pos x="connsiteX7815" y="connsiteY7815"/>
              </a:cxn>
              <a:cxn ang="0">
                <a:pos x="connsiteX7816" y="connsiteY7816"/>
              </a:cxn>
              <a:cxn ang="0">
                <a:pos x="connsiteX7817" y="connsiteY7817"/>
              </a:cxn>
              <a:cxn ang="0">
                <a:pos x="connsiteX7818" y="connsiteY7818"/>
              </a:cxn>
              <a:cxn ang="0">
                <a:pos x="connsiteX7819" y="connsiteY7819"/>
              </a:cxn>
              <a:cxn ang="0">
                <a:pos x="connsiteX7820" y="connsiteY7820"/>
              </a:cxn>
              <a:cxn ang="0">
                <a:pos x="connsiteX7821" y="connsiteY7821"/>
              </a:cxn>
              <a:cxn ang="0">
                <a:pos x="connsiteX7822" y="connsiteY7822"/>
              </a:cxn>
              <a:cxn ang="0">
                <a:pos x="connsiteX7823" y="connsiteY7823"/>
              </a:cxn>
              <a:cxn ang="0">
                <a:pos x="connsiteX7824" y="connsiteY7824"/>
              </a:cxn>
              <a:cxn ang="0">
                <a:pos x="connsiteX7825" y="connsiteY7825"/>
              </a:cxn>
              <a:cxn ang="0">
                <a:pos x="connsiteX7826" y="connsiteY7826"/>
              </a:cxn>
              <a:cxn ang="0">
                <a:pos x="connsiteX7827" y="connsiteY7827"/>
              </a:cxn>
              <a:cxn ang="0">
                <a:pos x="connsiteX7828" y="connsiteY7828"/>
              </a:cxn>
              <a:cxn ang="0">
                <a:pos x="connsiteX7829" y="connsiteY7829"/>
              </a:cxn>
              <a:cxn ang="0">
                <a:pos x="connsiteX7830" y="connsiteY7830"/>
              </a:cxn>
              <a:cxn ang="0">
                <a:pos x="connsiteX7831" y="connsiteY7831"/>
              </a:cxn>
              <a:cxn ang="0">
                <a:pos x="connsiteX7832" y="connsiteY7832"/>
              </a:cxn>
              <a:cxn ang="0">
                <a:pos x="connsiteX7833" y="connsiteY7833"/>
              </a:cxn>
              <a:cxn ang="0">
                <a:pos x="connsiteX7834" y="connsiteY7834"/>
              </a:cxn>
              <a:cxn ang="0">
                <a:pos x="connsiteX7835" y="connsiteY7835"/>
              </a:cxn>
              <a:cxn ang="0">
                <a:pos x="connsiteX7836" y="connsiteY7836"/>
              </a:cxn>
              <a:cxn ang="0">
                <a:pos x="connsiteX7837" y="connsiteY7837"/>
              </a:cxn>
              <a:cxn ang="0">
                <a:pos x="connsiteX7838" y="connsiteY7838"/>
              </a:cxn>
              <a:cxn ang="0">
                <a:pos x="connsiteX7839" y="connsiteY7839"/>
              </a:cxn>
              <a:cxn ang="0">
                <a:pos x="connsiteX7840" y="connsiteY7840"/>
              </a:cxn>
              <a:cxn ang="0">
                <a:pos x="connsiteX7841" y="connsiteY7841"/>
              </a:cxn>
              <a:cxn ang="0">
                <a:pos x="connsiteX7842" y="connsiteY7842"/>
              </a:cxn>
              <a:cxn ang="0">
                <a:pos x="connsiteX7843" y="connsiteY7843"/>
              </a:cxn>
              <a:cxn ang="0">
                <a:pos x="connsiteX7844" y="connsiteY7844"/>
              </a:cxn>
              <a:cxn ang="0">
                <a:pos x="connsiteX7845" y="connsiteY7845"/>
              </a:cxn>
              <a:cxn ang="0">
                <a:pos x="connsiteX7846" y="connsiteY7846"/>
              </a:cxn>
              <a:cxn ang="0">
                <a:pos x="connsiteX7847" y="connsiteY7847"/>
              </a:cxn>
              <a:cxn ang="0">
                <a:pos x="connsiteX7848" y="connsiteY7848"/>
              </a:cxn>
              <a:cxn ang="0">
                <a:pos x="connsiteX7849" y="connsiteY7849"/>
              </a:cxn>
              <a:cxn ang="0">
                <a:pos x="connsiteX7850" y="connsiteY7850"/>
              </a:cxn>
              <a:cxn ang="0">
                <a:pos x="connsiteX7851" y="connsiteY7851"/>
              </a:cxn>
              <a:cxn ang="0">
                <a:pos x="connsiteX7852" y="connsiteY7852"/>
              </a:cxn>
              <a:cxn ang="0">
                <a:pos x="connsiteX7853" y="connsiteY7853"/>
              </a:cxn>
              <a:cxn ang="0">
                <a:pos x="connsiteX7854" y="connsiteY7854"/>
              </a:cxn>
              <a:cxn ang="0">
                <a:pos x="connsiteX7855" y="connsiteY7855"/>
              </a:cxn>
              <a:cxn ang="0">
                <a:pos x="connsiteX7856" y="connsiteY7856"/>
              </a:cxn>
              <a:cxn ang="0">
                <a:pos x="connsiteX7857" y="connsiteY7857"/>
              </a:cxn>
              <a:cxn ang="0">
                <a:pos x="connsiteX7858" y="connsiteY7858"/>
              </a:cxn>
              <a:cxn ang="0">
                <a:pos x="connsiteX7859" y="connsiteY7859"/>
              </a:cxn>
              <a:cxn ang="0">
                <a:pos x="connsiteX7860" y="connsiteY7860"/>
              </a:cxn>
              <a:cxn ang="0">
                <a:pos x="connsiteX7861" y="connsiteY7861"/>
              </a:cxn>
              <a:cxn ang="0">
                <a:pos x="connsiteX7862" y="connsiteY7862"/>
              </a:cxn>
              <a:cxn ang="0">
                <a:pos x="connsiteX7863" y="connsiteY7863"/>
              </a:cxn>
              <a:cxn ang="0">
                <a:pos x="connsiteX7864" y="connsiteY7864"/>
              </a:cxn>
              <a:cxn ang="0">
                <a:pos x="connsiteX7865" y="connsiteY7865"/>
              </a:cxn>
              <a:cxn ang="0">
                <a:pos x="connsiteX7866" y="connsiteY7866"/>
              </a:cxn>
              <a:cxn ang="0">
                <a:pos x="connsiteX7867" y="connsiteY7867"/>
              </a:cxn>
              <a:cxn ang="0">
                <a:pos x="connsiteX7868" y="connsiteY7868"/>
              </a:cxn>
              <a:cxn ang="0">
                <a:pos x="connsiteX7869" y="connsiteY7869"/>
              </a:cxn>
              <a:cxn ang="0">
                <a:pos x="connsiteX7870" y="connsiteY7870"/>
              </a:cxn>
              <a:cxn ang="0">
                <a:pos x="connsiteX7871" y="connsiteY7871"/>
              </a:cxn>
              <a:cxn ang="0">
                <a:pos x="connsiteX7872" y="connsiteY7872"/>
              </a:cxn>
              <a:cxn ang="0">
                <a:pos x="connsiteX7873" y="connsiteY7873"/>
              </a:cxn>
              <a:cxn ang="0">
                <a:pos x="connsiteX7874" y="connsiteY7874"/>
              </a:cxn>
              <a:cxn ang="0">
                <a:pos x="connsiteX7875" y="connsiteY7875"/>
              </a:cxn>
              <a:cxn ang="0">
                <a:pos x="connsiteX7876" y="connsiteY7876"/>
              </a:cxn>
              <a:cxn ang="0">
                <a:pos x="connsiteX7877" y="connsiteY7877"/>
              </a:cxn>
              <a:cxn ang="0">
                <a:pos x="connsiteX7878" y="connsiteY7878"/>
              </a:cxn>
              <a:cxn ang="0">
                <a:pos x="connsiteX7879" y="connsiteY7879"/>
              </a:cxn>
              <a:cxn ang="0">
                <a:pos x="connsiteX7880" y="connsiteY7880"/>
              </a:cxn>
              <a:cxn ang="0">
                <a:pos x="connsiteX7881" y="connsiteY7881"/>
              </a:cxn>
              <a:cxn ang="0">
                <a:pos x="connsiteX7882" y="connsiteY7882"/>
              </a:cxn>
              <a:cxn ang="0">
                <a:pos x="connsiteX7883" y="connsiteY7883"/>
              </a:cxn>
              <a:cxn ang="0">
                <a:pos x="connsiteX7884" y="connsiteY7884"/>
              </a:cxn>
              <a:cxn ang="0">
                <a:pos x="connsiteX7885" y="connsiteY7885"/>
              </a:cxn>
              <a:cxn ang="0">
                <a:pos x="connsiteX7886" y="connsiteY7886"/>
              </a:cxn>
              <a:cxn ang="0">
                <a:pos x="connsiteX7887" y="connsiteY7887"/>
              </a:cxn>
              <a:cxn ang="0">
                <a:pos x="connsiteX7888" y="connsiteY7888"/>
              </a:cxn>
              <a:cxn ang="0">
                <a:pos x="connsiteX7889" y="connsiteY7889"/>
              </a:cxn>
              <a:cxn ang="0">
                <a:pos x="connsiteX7890" y="connsiteY7890"/>
              </a:cxn>
              <a:cxn ang="0">
                <a:pos x="connsiteX7891" y="connsiteY7891"/>
              </a:cxn>
              <a:cxn ang="0">
                <a:pos x="connsiteX7892" y="connsiteY7892"/>
              </a:cxn>
              <a:cxn ang="0">
                <a:pos x="connsiteX7893" y="connsiteY7893"/>
              </a:cxn>
              <a:cxn ang="0">
                <a:pos x="connsiteX7894" y="connsiteY7894"/>
              </a:cxn>
              <a:cxn ang="0">
                <a:pos x="connsiteX7895" y="connsiteY7895"/>
              </a:cxn>
              <a:cxn ang="0">
                <a:pos x="connsiteX7896" y="connsiteY7896"/>
              </a:cxn>
              <a:cxn ang="0">
                <a:pos x="connsiteX7897" y="connsiteY7897"/>
              </a:cxn>
              <a:cxn ang="0">
                <a:pos x="connsiteX7898" y="connsiteY7898"/>
              </a:cxn>
              <a:cxn ang="0">
                <a:pos x="connsiteX7899" y="connsiteY7899"/>
              </a:cxn>
              <a:cxn ang="0">
                <a:pos x="connsiteX7900" y="connsiteY7900"/>
              </a:cxn>
              <a:cxn ang="0">
                <a:pos x="connsiteX7901" y="connsiteY7901"/>
              </a:cxn>
              <a:cxn ang="0">
                <a:pos x="connsiteX7902" y="connsiteY7902"/>
              </a:cxn>
              <a:cxn ang="0">
                <a:pos x="connsiteX7903" y="connsiteY7903"/>
              </a:cxn>
              <a:cxn ang="0">
                <a:pos x="connsiteX7904" y="connsiteY7904"/>
              </a:cxn>
              <a:cxn ang="0">
                <a:pos x="connsiteX7905" y="connsiteY7905"/>
              </a:cxn>
              <a:cxn ang="0">
                <a:pos x="connsiteX7906" y="connsiteY7906"/>
              </a:cxn>
              <a:cxn ang="0">
                <a:pos x="connsiteX7907" y="connsiteY7907"/>
              </a:cxn>
              <a:cxn ang="0">
                <a:pos x="connsiteX7908" y="connsiteY7908"/>
              </a:cxn>
              <a:cxn ang="0">
                <a:pos x="connsiteX7909" y="connsiteY7909"/>
              </a:cxn>
              <a:cxn ang="0">
                <a:pos x="connsiteX7910" y="connsiteY7910"/>
              </a:cxn>
              <a:cxn ang="0">
                <a:pos x="connsiteX7911" y="connsiteY7911"/>
              </a:cxn>
              <a:cxn ang="0">
                <a:pos x="connsiteX7912" y="connsiteY7912"/>
              </a:cxn>
              <a:cxn ang="0">
                <a:pos x="connsiteX7913" y="connsiteY7913"/>
              </a:cxn>
              <a:cxn ang="0">
                <a:pos x="connsiteX7914" y="connsiteY7914"/>
              </a:cxn>
              <a:cxn ang="0">
                <a:pos x="connsiteX7915" y="connsiteY7915"/>
              </a:cxn>
              <a:cxn ang="0">
                <a:pos x="connsiteX7916" y="connsiteY7916"/>
              </a:cxn>
              <a:cxn ang="0">
                <a:pos x="connsiteX7917" y="connsiteY7917"/>
              </a:cxn>
              <a:cxn ang="0">
                <a:pos x="connsiteX7918" y="connsiteY7918"/>
              </a:cxn>
              <a:cxn ang="0">
                <a:pos x="connsiteX7919" y="connsiteY7919"/>
              </a:cxn>
              <a:cxn ang="0">
                <a:pos x="connsiteX7920" y="connsiteY7920"/>
              </a:cxn>
              <a:cxn ang="0">
                <a:pos x="connsiteX7921" y="connsiteY7921"/>
              </a:cxn>
              <a:cxn ang="0">
                <a:pos x="connsiteX7922" y="connsiteY7922"/>
              </a:cxn>
              <a:cxn ang="0">
                <a:pos x="connsiteX7923" y="connsiteY7923"/>
              </a:cxn>
              <a:cxn ang="0">
                <a:pos x="connsiteX7924" y="connsiteY7924"/>
              </a:cxn>
              <a:cxn ang="0">
                <a:pos x="connsiteX7925" y="connsiteY7925"/>
              </a:cxn>
              <a:cxn ang="0">
                <a:pos x="connsiteX7926" y="connsiteY7926"/>
              </a:cxn>
              <a:cxn ang="0">
                <a:pos x="connsiteX7927" y="connsiteY7927"/>
              </a:cxn>
              <a:cxn ang="0">
                <a:pos x="connsiteX7928" y="connsiteY7928"/>
              </a:cxn>
              <a:cxn ang="0">
                <a:pos x="connsiteX7929" y="connsiteY7929"/>
              </a:cxn>
              <a:cxn ang="0">
                <a:pos x="connsiteX7930" y="connsiteY7930"/>
              </a:cxn>
              <a:cxn ang="0">
                <a:pos x="connsiteX7931" y="connsiteY7931"/>
              </a:cxn>
              <a:cxn ang="0">
                <a:pos x="connsiteX7932" y="connsiteY7932"/>
              </a:cxn>
              <a:cxn ang="0">
                <a:pos x="connsiteX7933" y="connsiteY7933"/>
              </a:cxn>
              <a:cxn ang="0">
                <a:pos x="connsiteX7934" y="connsiteY7934"/>
              </a:cxn>
              <a:cxn ang="0">
                <a:pos x="connsiteX7935" y="connsiteY7935"/>
              </a:cxn>
              <a:cxn ang="0">
                <a:pos x="connsiteX7936" y="connsiteY7936"/>
              </a:cxn>
              <a:cxn ang="0">
                <a:pos x="connsiteX7937" y="connsiteY7937"/>
              </a:cxn>
              <a:cxn ang="0">
                <a:pos x="connsiteX7938" y="connsiteY7938"/>
              </a:cxn>
              <a:cxn ang="0">
                <a:pos x="connsiteX7939" y="connsiteY7939"/>
              </a:cxn>
              <a:cxn ang="0">
                <a:pos x="connsiteX7940" y="connsiteY7940"/>
              </a:cxn>
              <a:cxn ang="0">
                <a:pos x="connsiteX7941" y="connsiteY7941"/>
              </a:cxn>
              <a:cxn ang="0">
                <a:pos x="connsiteX7942" y="connsiteY7942"/>
              </a:cxn>
              <a:cxn ang="0">
                <a:pos x="connsiteX7943" y="connsiteY7943"/>
              </a:cxn>
              <a:cxn ang="0">
                <a:pos x="connsiteX7944" y="connsiteY7944"/>
              </a:cxn>
              <a:cxn ang="0">
                <a:pos x="connsiteX7945" y="connsiteY7945"/>
              </a:cxn>
              <a:cxn ang="0">
                <a:pos x="connsiteX7946" y="connsiteY7946"/>
              </a:cxn>
              <a:cxn ang="0">
                <a:pos x="connsiteX7947" y="connsiteY7947"/>
              </a:cxn>
              <a:cxn ang="0">
                <a:pos x="connsiteX7948" y="connsiteY7948"/>
              </a:cxn>
              <a:cxn ang="0">
                <a:pos x="connsiteX7949" y="connsiteY7949"/>
              </a:cxn>
              <a:cxn ang="0">
                <a:pos x="connsiteX7950" y="connsiteY7950"/>
              </a:cxn>
              <a:cxn ang="0">
                <a:pos x="connsiteX7951" y="connsiteY7951"/>
              </a:cxn>
              <a:cxn ang="0">
                <a:pos x="connsiteX7952" y="connsiteY7952"/>
              </a:cxn>
              <a:cxn ang="0">
                <a:pos x="connsiteX7953" y="connsiteY7953"/>
              </a:cxn>
              <a:cxn ang="0">
                <a:pos x="connsiteX7954" y="connsiteY7954"/>
              </a:cxn>
              <a:cxn ang="0">
                <a:pos x="connsiteX7955" y="connsiteY7955"/>
              </a:cxn>
              <a:cxn ang="0">
                <a:pos x="connsiteX7956" y="connsiteY7956"/>
              </a:cxn>
              <a:cxn ang="0">
                <a:pos x="connsiteX7957" y="connsiteY7957"/>
              </a:cxn>
              <a:cxn ang="0">
                <a:pos x="connsiteX7958" y="connsiteY7958"/>
              </a:cxn>
              <a:cxn ang="0">
                <a:pos x="connsiteX7959" y="connsiteY7959"/>
              </a:cxn>
              <a:cxn ang="0">
                <a:pos x="connsiteX7960" y="connsiteY7960"/>
              </a:cxn>
              <a:cxn ang="0">
                <a:pos x="connsiteX7961" y="connsiteY7961"/>
              </a:cxn>
              <a:cxn ang="0">
                <a:pos x="connsiteX7962" y="connsiteY7962"/>
              </a:cxn>
              <a:cxn ang="0">
                <a:pos x="connsiteX7963" y="connsiteY7963"/>
              </a:cxn>
              <a:cxn ang="0">
                <a:pos x="connsiteX7964" y="connsiteY7964"/>
              </a:cxn>
              <a:cxn ang="0">
                <a:pos x="connsiteX7965" y="connsiteY7965"/>
              </a:cxn>
              <a:cxn ang="0">
                <a:pos x="connsiteX7966" y="connsiteY7966"/>
              </a:cxn>
              <a:cxn ang="0">
                <a:pos x="connsiteX7967" y="connsiteY7967"/>
              </a:cxn>
              <a:cxn ang="0">
                <a:pos x="connsiteX7968" y="connsiteY7968"/>
              </a:cxn>
              <a:cxn ang="0">
                <a:pos x="connsiteX7969" y="connsiteY7969"/>
              </a:cxn>
              <a:cxn ang="0">
                <a:pos x="connsiteX7970" y="connsiteY7970"/>
              </a:cxn>
              <a:cxn ang="0">
                <a:pos x="connsiteX7971" y="connsiteY7971"/>
              </a:cxn>
              <a:cxn ang="0">
                <a:pos x="connsiteX7972" y="connsiteY7972"/>
              </a:cxn>
              <a:cxn ang="0">
                <a:pos x="connsiteX7973" y="connsiteY7973"/>
              </a:cxn>
              <a:cxn ang="0">
                <a:pos x="connsiteX7974" y="connsiteY7974"/>
              </a:cxn>
              <a:cxn ang="0">
                <a:pos x="connsiteX7975" y="connsiteY7975"/>
              </a:cxn>
              <a:cxn ang="0">
                <a:pos x="connsiteX7976" y="connsiteY7976"/>
              </a:cxn>
              <a:cxn ang="0">
                <a:pos x="connsiteX7977" y="connsiteY7977"/>
              </a:cxn>
              <a:cxn ang="0">
                <a:pos x="connsiteX7978" y="connsiteY7978"/>
              </a:cxn>
              <a:cxn ang="0">
                <a:pos x="connsiteX7979" y="connsiteY7979"/>
              </a:cxn>
              <a:cxn ang="0">
                <a:pos x="connsiteX7980" y="connsiteY7980"/>
              </a:cxn>
              <a:cxn ang="0">
                <a:pos x="connsiteX7981" y="connsiteY7981"/>
              </a:cxn>
              <a:cxn ang="0">
                <a:pos x="connsiteX7982" y="connsiteY7982"/>
              </a:cxn>
              <a:cxn ang="0">
                <a:pos x="connsiteX7983" y="connsiteY7983"/>
              </a:cxn>
              <a:cxn ang="0">
                <a:pos x="connsiteX7984" y="connsiteY7984"/>
              </a:cxn>
              <a:cxn ang="0">
                <a:pos x="connsiteX7985" y="connsiteY7985"/>
              </a:cxn>
              <a:cxn ang="0">
                <a:pos x="connsiteX7986" y="connsiteY7986"/>
              </a:cxn>
              <a:cxn ang="0">
                <a:pos x="connsiteX7987" y="connsiteY7987"/>
              </a:cxn>
              <a:cxn ang="0">
                <a:pos x="connsiteX7988" y="connsiteY7988"/>
              </a:cxn>
              <a:cxn ang="0">
                <a:pos x="connsiteX7989" y="connsiteY7989"/>
              </a:cxn>
              <a:cxn ang="0">
                <a:pos x="connsiteX7990" y="connsiteY7990"/>
              </a:cxn>
              <a:cxn ang="0">
                <a:pos x="connsiteX7991" y="connsiteY7991"/>
              </a:cxn>
              <a:cxn ang="0">
                <a:pos x="connsiteX7992" y="connsiteY7992"/>
              </a:cxn>
              <a:cxn ang="0">
                <a:pos x="connsiteX7993" y="connsiteY7993"/>
              </a:cxn>
              <a:cxn ang="0">
                <a:pos x="connsiteX7994" y="connsiteY7994"/>
              </a:cxn>
              <a:cxn ang="0">
                <a:pos x="connsiteX7995" y="connsiteY7995"/>
              </a:cxn>
              <a:cxn ang="0">
                <a:pos x="connsiteX7996" y="connsiteY7996"/>
              </a:cxn>
              <a:cxn ang="0">
                <a:pos x="connsiteX7997" y="connsiteY7997"/>
              </a:cxn>
              <a:cxn ang="0">
                <a:pos x="connsiteX7998" y="connsiteY7998"/>
              </a:cxn>
              <a:cxn ang="0">
                <a:pos x="connsiteX7999" y="connsiteY7999"/>
              </a:cxn>
              <a:cxn ang="0">
                <a:pos x="connsiteX8000" y="connsiteY8000"/>
              </a:cxn>
              <a:cxn ang="0">
                <a:pos x="connsiteX8001" y="connsiteY8001"/>
              </a:cxn>
              <a:cxn ang="0">
                <a:pos x="connsiteX8002" y="connsiteY8002"/>
              </a:cxn>
              <a:cxn ang="0">
                <a:pos x="connsiteX8003" y="connsiteY8003"/>
              </a:cxn>
              <a:cxn ang="0">
                <a:pos x="connsiteX8004" y="connsiteY8004"/>
              </a:cxn>
              <a:cxn ang="0">
                <a:pos x="connsiteX8005" y="connsiteY8005"/>
              </a:cxn>
              <a:cxn ang="0">
                <a:pos x="connsiteX8006" y="connsiteY8006"/>
              </a:cxn>
              <a:cxn ang="0">
                <a:pos x="connsiteX8007" y="connsiteY8007"/>
              </a:cxn>
              <a:cxn ang="0">
                <a:pos x="connsiteX8008" y="connsiteY8008"/>
              </a:cxn>
              <a:cxn ang="0">
                <a:pos x="connsiteX8009" y="connsiteY8009"/>
              </a:cxn>
              <a:cxn ang="0">
                <a:pos x="connsiteX8010" y="connsiteY8010"/>
              </a:cxn>
              <a:cxn ang="0">
                <a:pos x="connsiteX8011" y="connsiteY8011"/>
              </a:cxn>
              <a:cxn ang="0">
                <a:pos x="connsiteX8012" y="connsiteY8012"/>
              </a:cxn>
              <a:cxn ang="0">
                <a:pos x="connsiteX8013" y="connsiteY8013"/>
              </a:cxn>
              <a:cxn ang="0">
                <a:pos x="connsiteX8014" y="connsiteY8014"/>
              </a:cxn>
              <a:cxn ang="0">
                <a:pos x="connsiteX8015" y="connsiteY8015"/>
              </a:cxn>
              <a:cxn ang="0">
                <a:pos x="connsiteX8016" y="connsiteY8016"/>
              </a:cxn>
              <a:cxn ang="0">
                <a:pos x="connsiteX8017" y="connsiteY8017"/>
              </a:cxn>
              <a:cxn ang="0">
                <a:pos x="connsiteX8018" y="connsiteY8018"/>
              </a:cxn>
              <a:cxn ang="0">
                <a:pos x="connsiteX8019" y="connsiteY8019"/>
              </a:cxn>
              <a:cxn ang="0">
                <a:pos x="connsiteX8020" y="connsiteY8020"/>
              </a:cxn>
              <a:cxn ang="0">
                <a:pos x="connsiteX8021" y="connsiteY8021"/>
              </a:cxn>
              <a:cxn ang="0">
                <a:pos x="connsiteX8022" y="connsiteY8022"/>
              </a:cxn>
              <a:cxn ang="0">
                <a:pos x="connsiteX8023" y="connsiteY8023"/>
              </a:cxn>
              <a:cxn ang="0">
                <a:pos x="connsiteX8024" y="connsiteY8024"/>
              </a:cxn>
              <a:cxn ang="0">
                <a:pos x="connsiteX8025" y="connsiteY8025"/>
              </a:cxn>
              <a:cxn ang="0">
                <a:pos x="connsiteX8026" y="connsiteY8026"/>
              </a:cxn>
              <a:cxn ang="0">
                <a:pos x="connsiteX8027" y="connsiteY8027"/>
              </a:cxn>
              <a:cxn ang="0">
                <a:pos x="connsiteX8028" y="connsiteY8028"/>
              </a:cxn>
              <a:cxn ang="0">
                <a:pos x="connsiteX8029" y="connsiteY8029"/>
              </a:cxn>
              <a:cxn ang="0">
                <a:pos x="connsiteX8030" y="connsiteY8030"/>
              </a:cxn>
              <a:cxn ang="0">
                <a:pos x="connsiteX8031" y="connsiteY8031"/>
              </a:cxn>
              <a:cxn ang="0">
                <a:pos x="connsiteX8032" y="connsiteY8032"/>
              </a:cxn>
              <a:cxn ang="0">
                <a:pos x="connsiteX8033" y="connsiteY8033"/>
              </a:cxn>
              <a:cxn ang="0">
                <a:pos x="connsiteX8034" y="connsiteY8034"/>
              </a:cxn>
              <a:cxn ang="0">
                <a:pos x="connsiteX8035" y="connsiteY8035"/>
              </a:cxn>
              <a:cxn ang="0">
                <a:pos x="connsiteX8036" y="connsiteY8036"/>
              </a:cxn>
              <a:cxn ang="0">
                <a:pos x="connsiteX8037" y="connsiteY8037"/>
              </a:cxn>
              <a:cxn ang="0">
                <a:pos x="connsiteX8038" y="connsiteY8038"/>
              </a:cxn>
              <a:cxn ang="0">
                <a:pos x="connsiteX8039" y="connsiteY8039"/>
              </a:cxn>
              <a:cxn ang="0">
                <a:pos x="connsiteX8040" y="connsiteY8040"/>
              </a:cxn>
              <a:cxn ang="0">
                <a:pos x="connsiteX8041" y="connsiteY8041"/>
              </a:cxn>
              <a:cxn ang="0">
                <a:pos x="connsiteX8042" y="connsiteY8042"/>
              </a:cxn>
              <a:cxn ang="0">
                <a:pos x="connsiteX8043" y="connsiteY8043"/>
              </a:cxn>
              <a:cxn ang="0">
                <a:pos x="connsiteX8044" y="connsiteY8044"/>
              </a:cxn>
              <a:cxn ang="0">
                <a:pos x="connsiteX8045" y="connsiteY8045"/>
              </a:cxn>
              <a:cxn ang="0">
                <a:pos x="connsiteX8046" y="connsiteY8046"/>
              </a:cxn>
              <a:cxn ang="0">
                <a:pos x="connsiteX8047" y="connsiteY8047"/>
              </a:cxn>
              <a:cxn ang="0">
                <a:pos x="connsiteX8048" y="connsiteY8048"/>
              </a:cxn>
              <a:cxn ang="0">
                <a:pos x="connsiteX8049" y="connsiteY8049"/>
              </a:cxn>
              <a:cxn ang="0">
                <a:pos x="connsiteX8050" y="connsiteY8050"/>
              </a:cxn>
              <a:cxn ang="0">
                <a:pos x="connsiteX8051" y="connsiteY8051"/>
              </a:cxn>
              <a:cxn ang="0">
                <a:pos x="connsiteX8052" y="connsiteY8052"/>
              </a:cxn>
              <a:cxn ang="0">
                <a:pos x="connsiteX8053" y="connsiteY8053"/>
              </a:cxn>
              <a:cxn ang="0">
                <a:pos x="connsiteX8054" y="connsiteY8054"/>
              </a:cxn>
              <a:cxn ang="0">
                <a:pos x="connsiteX8055" y="connsiteY8055"/>
              </a:cxn>
              <a:cxn ang="0">
                <a:pos x="connsiteX8056" y="connsiteY8056"/>
              </a:cxn>
              <a:cxn ang="0">
                <a:pos x="connsiteX8057" y="connsiteY8057"/>
              </a:cxn>
              <a:cxn ang="0">
                <a:pos x="connsiteX8058" y="connsiteY8058"/>
              </a:cxn>
              <a:cxn ang="0">
                <a:pos x="connsiteX8059" y="connsiteY8059"/>
              </a:cxn>
              <a:cxn ang="0">
                <a:pos x="connsiteX8060" y="connsiteY8060"/>
              </a:cxn>
              <a:cxn ang="0">
                <a:pos x="connsiteX8061" y="connsiteY8061"/>
              </a:cxn>
              <a:cxn ang="0">
                <a:pos x="connsiteX8062" y="connsiteY8062"/>
              </a:cxn>
              <a:cxn ang="0">
                <a:pos x="connsiteX8063" y="connsiteY8063"/>
              </a:cxn>
              <a:cxn ang="0">
                <a:pos x="connsiteX8064" y="connsiteY8064"/>
              </a:cxn>
              <a:cxn ang="0">
                <a:pos x="connsiteX8065" y="connsiteY8065"/>
              </a:cxn>
              <a:cxn ang="0">
                <a:pos x="connsiteX8066" y="connsiteY8066"/>
              </a:cxn>
              <a:cxn ang="0">
                <a:pos x="connsiteX8067" y="connsiteY8067"/>
              </a:cxn>
              <a:cxn ang="0">
                <a:pos x="connsiteX8068" y="connsiteY8068"/>
              </a:cxn>
              <a:cxn ang="0">
                <a:pos x="connsiteX8069" y="connsiteY8069"/>
              </a:cxn>
              <a:cxn ang="0">
                <a:pos x="connsiteX8070" y="connsiteY8070"/>
              </a:cxn>
              <a:cxn ang="0">
                <a:pos x="connsiteX8071" y="connsiteY8071"/>
              </a:cxn>
              <a:cxn ang="0">
                <a:pos x="connsiteX8072" y="connsiteY8072"/>
              </a:cxn>
              <a:cxn ang="0">
                <a:pos x="connsiteX8073" y="connsiteY8073"/>
              </a:cxn>
              <a:cxn ang="0">
                <a:pos x="connsiteX8074" y="connsiteY8074"/>
              </a:cxn>
              <a:cxn ang="0">
                <a:pos x="connsiteX8075" y="connsiteY8075"/>
              </a:cxn>
              <a:cxn ang="0">
                <a:pos x="connsiteX8076" y="connsiteY8076"/>
              </a:cxn>
              <a:cxn ang="0">
                <a:pos x="connsiteX8077" y="connsiteY8077"/>
              </a:cxn>
              <a:cxn ang="0">
                <a:pos x="connsiteX8078" y="connsiteY8078"/>
              </a:cxn>
              <a:cxn ang="0">
                <a:pos x="connsiteX8079" y="connsiteY8079"/>
              </a:cxn>
              <a:cxn ang="0">
                <a:pos x="connsiteX8080" y="connsiteY8080"/>
              </a:cxn>
              <a:cxn ang="0">
                <a:pos x="connsiteX8081" y="connsiteY8081"/>
              </a:cxn>
              <a:cxn ang="0">
                <a:pos x="connsiteX8082" y="connsiteY8082"/>
              </a:cxn>
              <a:cxn ang="0">
                <a:pos x="connsiteX8083" y="connsiteY8083"/>
              </a:cxn>
              <a:cxn ang="0">
                <a:pos x="connsiteX8084" y="connsiteY8084"/>
              </a:cxn>
              <a:cxn ang="0">
                <a:pos x="connsiteX8085" y="connsiteY8085"/>
              </a:cxn>
              <a:cxn ang="0">
                <a:pos x="connsiteX8086" y="connsiteY8086"/>
              </a:cxn>
              <a:cxn ang="0">
                <a:pos x="connsiteX8087" y="connsiteY8087"/>
              </a:cxn>
              <a:cxn ang="0">
                <a:pos x="connsiteX8088" y="connsiteY8088"/>
              </a:cxn>
              <a:cxn ang="0">
                <a:pos x="connsiteX8089" y="connsiteY8089"/>
              </a:cxn>
              <a:cxn ang="0">
                <a:pos x="connsiteX8090" y="connsiteY8090"/>
              </a:cxn>
              <a:cxn ang="0">
                <a:pos x="connsiteX8091" y="connsiteY8091"/>
              </a:cxn>
              <a:cxn ang="0">
                <a:pos x="connsiteX8092" y="connsiteY8092"/>
              </a:cxn>
              <a:cxn ang="0">
                <a:pos x="connsiteX8093" y="connsiteY8093"/>
              </a:cxn>
              <a:cxn ang="0">
                <a:pos x="connsiteX8094" y="connsiteY8094"/>
              </a:cxn>
              <a:cxn ang="0">
                <a:pos x="connsiteX8095" y="connsiteY8095"/>
              </a:cxn>
              <a:cxn ang="0">
                <a:pos x="connsiteX8096" y="connsiteY8096"/>
              </a:cxn>
              <a:cxn ang="0">
                <a:pos x="connsiteX8097" y="connsiteY8097"/>
              </a:cxn>
              <a:cxn ang="0">
                <a:pos x="connsiteX8098" y="connsiteY8098"/>
              </a:cxn>
              <a:cxn ang="0">
                <a:pos x="connsiteX8099" y="connsiteY8099"/>
              </a:cxn>
              <a:cxn ang="0">
                <a:pos x="connsiteX8100" y="connsiteY8100"/>
              </a:cxn>
              <a:cxn ang="0">
                <a:pos x="connsiteX8101" y="connsiteY8101"/>
              </a:cxn>
              <a:cxn ang="0">
                <a:pos x="connsiteX8102" y="connsiteY8102"/>
              </a:cxn>
              <a:cxn ang="0">
                <a:pos x="connsiteX8103" y="connsiteY8103"/>
              </a:cxn>
              <a:cxn ang="0">
                <a:pos x="connsiteX8104" y="connsiteY8104"/>
              </a:cxn>
              <a:cxn ang="0">
                <a:pos x="connsiteX8105" y="connsiteY8105"/>
              </a:cxn>
              <a:cxn ang="0">
                <a:pos x="connsiteX8106" y="connsiteY8106"/>
              </a:cxn>
              <a:cxn ang="0">
                <a:pos x="connsiteX8107" y="connsiteY8107"/>
              </a:cxn>
              <a:cxn ang="0">
                <a:pos x="connsiteX8108" y="connsiteY8108"/>
              </a:cxn>
              <a:cxn ang="0">
                <a:pos x="connsiteX8109" y="connsiteY8109"/>
              </a:cxn>
              <a:cxn ang="0">
                <a:pos x="connsiteX8110" y="connsiteY8110"/>
              </a:cxn>
              <a:cxn ang="0">
                <a:pos x="connsiteX8111" y="connsiteY8111"/>
              </a:cxn>
              <a:cxn ang="0">
                <a:pos x="connsiteX8112" y="connsiteY8112"/>
              </a:cxn>
              <a:cxn ang="0">
                <a:pos x="connsiteX8113" y="connsiteY8113"/>
              </a:cxn>
              <a:cxn ang="0">
                <a:pos x="connsiteX8114" y="connsiteY8114"/>
              </a:cxn>
              <a:cxn ang="0">
                <a:pos x="connsiteX8115" y="connsiteY8115"/>
              </a:cxn>
              <a:cxn ang="0">
                <a:pos x="connsiteX8116" y="connsiteY8116"/>
              </a:cxn>
              <a:cxn ang="0">
                <a:pos x="connsiteX8117" y="connsiteY8117"/>
              </a:cxn>
              <a:cxn ang="0">
                <a:pos x="connsiteX8118" y="connsiteY8118"/>
              </a:cxn>
              <a:cxn ang="0">
                <a:pos x="connsiteX8119" y="connsiteY8119"/>
              </a:cxn>
              <a:cxn ang="0">
                <a:pos x="connsiteX8120" y="connsiteY8120"/>
              </a:cxn>
              <a:cxn ang="0">
                <a:pos x="connsiteX8121" y="connsiteY8121"/>
              </a:cxn>
              <a:cxn ang="0">
                <a:pos x="connsiteX8122" y="connsiteY8122"/>
              </a:cxn>
              <a:cxn ang="0">
                <a:pos x="connsiteX8123" y="connsiteY8123"/>
              </a:cxn>
              <a:cxn ang="0">
                <a:pos x="connsiteX8124" y="connsiteY8124"/>
              </a:cxn>
              <a:cxn ang="0">
                <a:pos x="connsiteX8125" y="connsiteY8125"/>
              </a:cxn>
              <a:cxn ang="0">
                <a:pos x="connsiteX8126" y="connsiteY8126"/>
              </a:cxn>
              <a:cxn ang="0">
                <a:pos x="connsiteX8127" y="connsiteY8127"/>
              </a:cxn>
              <a:cxn ang="0">
                <a:pos x="connsiteX8128" y="connsiteY8128"/>
              </a:cxn>
              <a:cxn ang="0">
                <a:pos x="connsiteX8129" y="connsiteY8129"/>
              </a:cxn>
              <a:cxn ang="0">
                <a:pos x="connsiteX8130" y="connsiteY8130"/>
              </a:cxn>
              <a:cxn ang="0">
                <a:pos x="connsiteX8131" y="connsiteY8131"/>
              </a:cxn>
              <a:cxn ang="0">
                <a:pos x="connsiteX8132" y="connsiteY8132"/>
              </a:cxn>
              <a:cxn ang="0">
                <a:pos x="connsiteX8133" y="connsiteY8133"/>
              </a:cxn>
              <a:cxn ang="0">
                <a:pos x="connsiteX8134" y="connsiteY8134"/>
              </a:cxn>
              <a:cxn ang="0">
                <a:pos x="connsiteX8135" y="connsiteY8135"/>
              </a:cxn>
              <a:cxn ang="0">
                <a:pos x="connsiteX8136" y="connsiteY8136"/>
              </a:cxn>
              <a:cxn ang="0">
                <a:pos x="connsiteX8137" y="connsiteY8137"/>
              </a:cxn>
              <a:cxn ang="0">
                <a:pos x="connsiteX8138" y="connsiteY8138"/>
              </a:cxn>
              <a:cxn ang="0">
                <a:pos x="connsiteX8139" y="connsiteY8139"/>
              </a:cxn>
              <a:cxn ang="0">
                <a:pos x="connsiteX8140" y="connsiteY8140"/>
              </a:cxn>
              <a:cxn ang="0">
                <a:pos x="connsiteX8141" y="connsiteY8141"/>
              </a:cxn>
              <a:cxn ang="0">
                <a:pos x="connsiteX8142" y="connsiteY8142"/>
              </a:cxn>
              <a:cxn ang="0">
                <a:pos x="connsiteX8143" y="connsiteY8143"/>
              </a:cxn>
              <a:cxn ang="0">
                <a:pos x="connsiteX8144" y="connsiteY8144"/>
              </a:cxn>
              <a:cxn ang="0">
                <a:pos x="connsiteX8145" y="connsiteY8145"/>
              </a:cxn>
              <a:cxn ang="0">
                <a:pos x="connsiteX8146" y="connsiteY8146"/>
              </a:cxn>
              <a:cxn ang="0">
                <a:pos x="connsiteX8147" y="connsiteY8147"/>
              </a:cxn>
              <a:cxn ang="0">
                <a:pos x="connsiteX8148" y="connsiteY8148"/>
              </a:cxn>
              <a:cxn ang="0">
                <a:pos x="connsiteX8149" y="connsiteY8149"/>
              </a:cxn>
              <a:cxn ang="0">
                <a:pos x="connsiteX8150" y="connsiteY8150"/>
              </a:cxn>
              <a:cxn ang="0">
                <a:pos x="connsiteX8151" y="connsiteY8151"/>
              </a:cxn>
              <a:cxn ang="0">
                <a:pos x="connsiteX8152" y="connsiteY8152"/>
              </a:cxn>
              <a:cxn ang="0">
                <a:pos x="connsiteX8153" y="connsiteY8153"/>
              </a:cxn>
              <a:cxn ang="0">
                <a:pos x="connsiteX8154" y="connsiteY8154"/>
              </a:cxn>
              <a:cxn ang="0">
                <a:pos x="connsiteX8155" y="connsiteY8155"/>
              </a:cxn>
              <a:cxn ang="0">
                <a:pos x="connsiteX8156" y="connsiteY8156"/>
              </a:cxn>
              <a:cxn ang="0">
                <a:pos x="connsiteX8157" y="connsiteY8157"/>
              </a:cxn>
              <a:cxn ang="0">
                <a:pos x="connsiteX8158" y="connsiteY8158"/>
              </a:cxn>
              <a:cxn ang="0">
                <a:pos x="connsiteX8159" y="connsiteY8159"/>
              </a:cxn>
              <a:cxn ang="0">
                <a:pos x="connsiteX8160" y="connsiteY8160"/>
              </a:cxn>
              <a:cxn ang="0">
                <a:pos x="connsiteX8161" y="connsiteY8161"/>
              </a:cxn>
              <a:cxn ang="0">
                <a:pos x="connsiteX8162" y="connsiteY8162"/>
              </a:cxn>
              <a:cxn ang="0">
                <a:pos x="connsiteX8163" y="connsiteY8163"/>
              </a:cxn>
              <a:cxn ang="0">
                <a:pos x="connsiteX8164" y="connsiteY8164"/>
              </a:cxn>
              <a:cxn ang="0">
                <a:pos x="connsiteX8165" y="connsiteY8165"/>
              </a:cxn>
              <a:cxn ang="0">
                <a:pos x="connsiteX8166" y="connsiteY8166"/>
              </a:cxn>
              <a:cxn ang="0">
                <a:pos x="connsiteX8167" y="connsiteY8167"/>
              </a:cxn>
              <a:cxn ang="0">
                <a:pos x="connsiteX8168" y="connsiteY8168"/>
              </a:cxn>
              <a:cxn ang="0">
                <a:pos x="connsiteX8169" y="connsiteY8169"/>
              </a:cxn>
              <a:cxn ang="0">
                <a:pos x="connsiteX8170" y="connsiteY8170"/>
              </a:cxn>
              <a:cxn ang="0">
                <a:pos x="connsiteX8171" y="connsiteY8171"/>
              </a:cxn>
              <a:cxn ang="0">
                <a:pos x="connsiteX8172" y="connsiteY8172"/>
              </a:cxn>
              <a:cxn ang="0">
                <a:pos x="connsiteX8173" y="connsiteY8173"/>
              </a:cxn>
              <a:cxn ang="0">
                <a:pos x="connsiteX8174" y="connsiteY8174"/>
              </a:cxn>
              <a:cxn ang="0">
                <a:pos x="connsiteX8175" y="connsiteY8175"/>
              </a:cxn>
              <a:cxn ang="0">
                <a:pos x="connsiteX8176" y="connsiteY8176"/>
              </a:cxn>
              <a:cxn ang="0">
                <a:pos x="connsiteX8177" y="connsiteY8177"/>
              </a:cxn>
              <a:cxn ang="0">
                <a:pos x="connsiteX8178" y="connsiteY8178"/>
              </a:cxn>
              <a:cxn ang="0">
                <a:pos x="connsiteX8179" y="connsiteY8179"/>
              </a:cxn>
              <a:cxn ang="0">
                <a:pos x="connsiteX8180" y="connsiteY8180"/>
              </a:cxn>
              <a:cxn ang="0">
                <a:pos x="connsiteX8181" y="connsiteY8181"/>
              </a:cxn>
              <a:cxn ang="0">
                <a:pos x="connsiteX8182" y="connsiteY8182"/>
              </a:cxn>
              <a:cxn ang="0">
                <a:pos x="connsiteX8183" y="connsiteY8183"/>
              </a:cxn>
              <a:cxn ang="0">
                <a:pos x="connsiteX8184" y="connsiteY8184"/>
              </a:cxn>
              <a:cxn ang="0">
                <a:pos x="connsiteX8185" y="connsiteY8185"/>
              </a:cxn>
              <a:cxn ang="0">
                <a:pos x="connsiteX8186" y="connsiteY8186"/>
              </a:cxn>
              <a:cxn ang="0">
                <a:pos x="connsiteX8187" y="connsiteY8187"/>
              </a:cxn>
              <a:cxn ang="0">
                <a:pos x="connsiteX8188" y="connsiteY8188"/>
              </a:cxn>
              <a:cxn ang="0">
                <a:pos x="connsiteX8189" y="connsiteY8189"/>
              </a:cxn>
              <a:cxn ang="0">
                <a:pos x="connsiteX8190" y="connsiteY8190"/>
              </a:cxn>
              <a:cxn ang="0">
                <a:pos x="connsiteX8191" y="connsiteY8191"/>
              </a:cxn>
              <a:cxn ang="0">
                <a:pos x="connsiteX8192" y="connsiteY8192"/>
              </a:cxn>
              <a:cxn ang="0">
                <a:pos x="connsiteX8193" y="connsiteY8193"/>
              </a:cxn>
              <a:cxn ang="0">
                <a:pos x="connsiteX8194" y="connsiteY8194"/>
              </a:cxn>
              <a:cxn ang="0">
                <a:pos x="connsiteX8195" y="connsiteY8195"/>
              </a:cxn>
              <a:cxn ang="0">
                <a:pos x="connsiteX8196" y="connsiteY8196"/>
              </a:cxn>
              <a:cxn ang="0">
                <a:pos x="connsiteX8197" y="connsiteY8197"/>
              </a:cxn>
              <a:cxn ang="0">
                <a:pos x="connsiteX8198" y="connsiteY8198"/>
              </a:cxn>
              <a:cxn ang="0">
                <a:pos x="connsiteX8199" y="connsiteY8199"/>
              </a:cxn>
              <a:cxn ang="0">
                <a:pos x="connsiteX8200" y="connsiteY8200"/>
              </a:cxn>
              <a:cxn ang="0">
                <a:pos x="connsiteX8201" y="connsiteY8201"/>
              </a:cxn>
              <a:cxn ang="0">
                <a:pos x="connsiteX8202" y="connsiteY8202"/>
              </a:cxn>
              <a:cxn ang="0">
                <a:pos x="connsiteX8203" y="connsiteY8203"/>
              </a:cxn>
              <a:cxn ang="0">
                <a:pos x="connsiteX8204" y="connsiteY8204"/>
              </a:cxn>
              <a:cxn ang="0">
                <a:pos x="connsiteX8205" y="connsiteY8205"/>
              </a:cxn>
              <a:cxn ang="0">
                <a:pos x="connsiteX8206" y="connsiteY8206"/>
              </a:cxn>
              <a:cxn ang="0">
                <a:pos x="connsiteX8207" y="connsiteY8207"/>
              </a:cxn>
              <a:cxn ang="0">
                <a:pos x="connsiteX8208" y="connsiteY8208"/>
              </a:cxn>
              <a:cxn ang="0">
                <a:pos x="connsiteX8209" y="connsiteY8209"/>
              </a:cxn>
              <a:cxn ang="0">
                <a:pos x="connsiteX8210" y="connsiteY8210"/>
              </a:cxn>
              <a:cxn ang="0">
                <a:pos x="connsiteX8211" y="connsiteY8211"/>
              </a:cxn>
              <a:cxn ang="0">
                <a:pos x="connsiteX8212" y="connsiteY8212"/>
              </a:cxn>
              <a:cxn ang="0">
                <a:pos x="connsiteX8213" y="connsiteY8213"/>
              </a:cxn>
              <a:cxn ang="0">
                <a:pos x="connsiteX8214" y="connsiteY8214"/>
              </a:cxn>
              <a:cxn ang="0">
                <a:pos x="connsiteX8215" y="connsiteY8215"/>
              </a:cxn>
              <a:cxn ang="0">
                <a:pos x="connsiteX8216" y="connsiteY8216"/>
              </a:cxn>
              <a:cxn ang="0">
                <a:pos x="connsiteX8217" y="connsiteY8217"/>
              </a:cxn>
              <a:cxn ang="0">
                <a:pos x="connsiteX8218" y="connsiteY8218"/>
              </a:cxn>
              <a:cxn ang="0">
                <a:pos x="connsiteX8219" y="connsiteY8219"/>
              </a:cxn>
              <a:cxn ang="0">
                <a:pos x="connsiteX8220" y="connsiteY8220"/>
              </a:cxn>
              <a:cxn ang="0">
                <a:pos x="connsiteX8221" y="connsiteY8221"/>
              </a:cxn>
              <a:cxn ang="0">
                <a:pos x="connsiteX8222" y="connsiteY8222"/>
              </a:cxn>
              <a:cxn ang="0">
                <a:pos x="connsiteX8223" y="connsiteY8223"/>
              </a:cxn>
              <a:cxn ang="0">
                <a:pos x="connsiteX8224" y="connsiteY8224"/>
              </a:cxn>
              <a:cxn ang="0">
                <a:pos x="connsiteX8225" y="connsiteY8225"/>
              </a:cxn>
              <a:cxn ang="0">
                <a:pos x="connsiteX8226" y="connsiteY8226"/>
              </a:cxn>
              <a:cxn ang="0">
                <a:pos x="connsiteX8227" y="connsiteY8227"/>
              </a:cxn>
              <a:cxn ang="0">
                <a:pos x="connsiteX8228" y="connsiteY8228"/>
              </a:cxn>
              <a:cxn ang="0">
                <a:pos x="connsiteX8229" y="connsiteY8229"/>
              </a:cxn>
              <a:cxn ang="0">
                <a:pos x="connsiteX8230" y="connsiteY8230"/>
              </a:cxn>
              <a:cxn ang="0">
                <a:pos x="connsiteX8231" y="connsiteY8231"/>
              </a:cxn>
              <a:cxn ang="0">
                <a:pos x="connsiteX8232" y="connsiteY8232"/>
              </a:cxn>
              <a:cxn ang="0">
                <a:pos x="connsiteX8233" y="connsiteY8233"/>
              </a:cxn>
              <a:cxn ang="0">
                <a:pos x="connsiteX8234" y="connsiteY8234"/>
              </a:cxn>
              <a:cxn ang="0">
                <a:pos x="connsiteX8235" y="connsiteY8235"/>
              </a:cxn>
              <a:cxn ang="0">
                <a:pos x="connsiteX8236" y="connsiteY8236"/>
              </a:cxn>
              <a:cxn ang="0">
                <a:pos x="connsiteX8237" y="connsiteY8237"/>
              </a:cxn>
              <a:cxn ang="0">
                <a:pos x="connsiteX8238" y="connsiteY8238"/>
              </a:cxn>
              <a:cxn ang="0">
                <a:pos x="connsiteX8239" y="connsiteY8239"/>
              </a:cxn>
              <a:cxn ang="0">
                <a:pos x="connsiteX8240" y="connsiteY8240"/>
              </a:cxn>
              <a:cxn ang="0">
                <a:pos x="connsiteX8241" y="connsiteY8241"/>
              </a:cxn>
              <a:cxn ang="0">
                <a:pos x="connsiteX8242" y="connsiteY8242"/>
              </a:cxn>
              <a:cxn ang="0">
                <a:pos x="connsiteX8243" y="connsiteY8243"/>
              </a:cxn>
              <a:cxn ang="0">
                <a:pos x="connsiteX8244" y="connsiteY8244"/>
              </a:cxn>
              <a:cxn ang="0">
                <a:pos x="connsiteX8245" y="connsiteY8245"/>
              </a:cxn>
              <a:cxn ang="0">
                <a:pos x="connsiteX8246" y="connsiteY8246"/>
              </a:cxn>
              <a:cxn ang="0">
                <a:pos x="connsiteX8247" y="connsiteY8247"/>
              </a:cxn>
              <a:cxn ang="0">
                <a:pos x="connsiteX8248" y="connsiteY8248"/>
              </a:cxn>
              <a:cxn ang="0">
                <a:pos x="connsiteX8249" y="connsiteY8249"/>
              </a:cxn>
              <a:cxn ang="0">
                <a:pos x="connsiteX8250" y="connsiteY8250"/>
              </a:cxn>
              <a:cxn ang="0">
                <a:pos x="connsiteX8251" y="connsiteY8251"/>
              </a:cxn>
              <a:cxn ang="0">
                <a:pos x="connsiteX8252" y="connsiteY8252"/>
              </a:cxn>
              <a:cxn ang="0">
                <a:pos x="connsiteX8253" y="connsiteY8253"/>
              </a:cxn>
              <a:cxn ang="0">
                <a:pos x="connsiteX8254" y="connsiteY8254"/>
              </a:cxn>
              <a:cxn ang="0">
                <a:pos x="connsiteX8255" y="connsiteY8255"/>
              </a:cxn>
              <a:cxn ang="0">
                <a:pos x="connsiteX8256" y="connsiteY8256"/>
              </a:cxn>
              <a:cxn ang="0">
                <a:pos x="connsiteX8257" y="connsiteY8257"/>
              </a:cxn>
              <a:cxn ang="0">
                <a:pos x="connsiteX8258" y="connsiteY8258"/>
              </a:cxn>
              <a:cxn ang="0">
                <a:pos x="connsiteX8259" y="connsiteY8259"/>
              </a:cxn>
              <a:cxn ang="0">
                <a:pos x="connsiteX8260" y="connsiteY8260"/>
              </a:cxn>
              <a:cxn ang="0">
                <a:pos x="connsiteX8261" y="connsiteY8261"/>
              </a:cxn>
              <a:cxn ang="0">
                <a:pos x="connsiteX8262" y="connsiteY8262"/>
              </a:cxn>
              <a:cxn ang="0">
                <a:pos x="connsiteX8263" y="connsiteY8263"/>
              </a:cxn>
              <a:cxn ang="0">
                <a:pos x="connsiteX8264" y="connsiteY8264"/>
              </a:cxn>
              <a:cxn ang="0">
                <a:pos x="connsiteX8265" y="connsiteY8265"/>
              </a:cxn>
              <a:cxn ang="0">
                <a:pos x="connsiteX8266" y="connsiteY8266"/>
              </a:cxn>
              <a:cxn ang="0">
                <a:pos x="connsiteX8267" y="connsiteY8267"/>
              </a:cxn>
              <a:cxn ang="0">
                <a:pos x="connsiteX8268" y="connsiteY8268"/>
              </a:cxn>
              <a:cxn ang="0">
                <a:pos x="connsiteX8269" y="connsiteY8269"/>
              </a:cxn>
              <a:cxn ang="0">
                <a:pos x="connsiteX8270" y="connsiteY8270"/>
              </a:cxn>
              <a:cxn ang="0">
                <a:pos x="connsiteX8271" y="connsiteY8271"/>
              </a:cxn>
              <a:cxn ang="0">
                <a:pos x="connsiteX8272" y="connsiteY8272"/>
              </a:cxn>
              <a:cxn ang="0">
                <a:pos x="connsiteX8273" y="connsiteY8273"/>
              </a:cxn>
              <a:cxn ang="0">
                <a:pos x="connsiteX8274" y="connsiteY8274"/>
              </a:cxn>
              <a:cxn ang="0">
                <a:pos x="connsiteX8275" y="connsiteY8275"/>
              </a:cxn>
              <a:cxn ang="0">
                <a:pos x="connsiteX8276" y="connsiteY8276"/>
              </a:cxn>
              <a:cxn ang="0">
                <a:pos x="connsiteX8277" y="connsiteY8277"/>
              </a:cxn>
              <a:cxn ang="0">
                <a:pos x="connsiteX8278" y="connsiteY8278"/>
              </a:cxn>
              <a:cxn ang="0">
                <a:pos x="connsiteX8279" y="connsiteY8279"/>
              </a:cxn>
              <a:cxn ang="0">
                <a:pos x="connsiteX8280" y="connsiteY8280"/>
              </a:cxn>
              <a:cxn ang="0">
                <a:pos x="connsiteX8281" y="connsiteY8281"/>
              </a:cxn>
              <a:cxn ang="0">
                <a:pos x="connsiteX8282" y="connsiteY8282"/>
              </a:cxn>
              <a:cxn ang="0">
                <a:pos x="connsiteX8283" y="connsiteY8283"/>
              </a:cxn>
              <a:cxn ang="0">
                <a:pos x="connsiteX8284" y="connsiteY8284"/>
              </a:cxn>
              <a:cxn ang="0">
                <a:pos x="connsiteX8285" y="connsiteY8285"/>
              </a:cxn>
              <a:cxn ang="0">
                <a:pos x="connsiteX8286" y="connsiteY8286"/>
              </a:cxn>
              <a:cxn ang="0">
                <a:pos x="connsiteX8287" y="connsiteY8287"/>
              </a:cxn>
              <a:cxn ang="0">
                <a:pos x="connsiteX8288" y="connsiteY8288"/>
              </a:cxn>
              <a:cxn ang="0">
                <a:pos x="connsiteX8289" y="connsiteY8289"/>
              </a:cxn>
              <a:cxn ang="0">
                <a:pos x="connsiteX8290" y="connsiteY8290"/>
              </a:cxn>
              <a:cxn ang="0">
                <a:pos x="connsiteX8291" y="connsiteY8291"/>
              </a:cxn>
              <a:cxn ang="0">
                <a:pos x="connsiteX8292" y="connsiteY8292"/>
              </a:cxn>
              <a:cxn ang="0">
                <a:pos x="connsiteX8293" y="connsiteY8293"/>
              </a:cxn>
              <a:cxn ang="0">
                <a:pos x="connsiteX8294" y="connsiteY8294"/>
              </a:cxn>
              <a:cxn ang="0">
                <a:pos x="connsiteX8295" y="connsiteY8295"/>
              </a:cxn>
              <a:cxn ang="0">
                <a:pos x="connsiteX8296" y="connsiteY8296"/>
              </a:cxn>
              <a:cxn ang="0">
                <a:pos x="connsiteX8297" y="connsiteY8297"/>
              </a:cxn>
              <a:cxn ang="0">
                <a:pos x="connsiteX8298" y="connsiteY8298"/>
              </a:cxn>
              <a:cxn ang="0">
                <a:pos x="connsiteX8299" y="connsiteY8299"/>
              </a:cxn>
              <a:cxn ang="0">
                <a:pos x="connsiteX8300" y="connsiteY8300"/>
              </a:cxn>
              <a:cxn ang="0">
                <a:pos x="connsiteX8301" y="connsiteY8301"/>
              </a:cxn>
              <a:cxn ang="0">
                <a:pos x="connsiteX8302" y="connsiteY8302"/>
              </a:cxn>
              <a:cxn ang="0">
                <a:pos x="connsiteX8303" y="connsiteY8303"/>
              </a:cxn>
              <a:cxn ang="0">
                <a:pos x="connsiteX8304" y="connsiteY8304"/>
              </a:cxn>
              <a:cxn ang="0">
                <a:pos x="connsiteX8305" y="connsiteY8305"/>
              </a:cxn>
              <a:cxn ang="0">
                <a:pos x="connsiteX8306" y="connsiteY8306"/>
              </a:cxn>
              <a:cxn ang="0">
                <a:pos x="connsiteX8307" y="connsiteY8307"/>
              </a:cxn>
              <a:cxn ang="0">
                <a:pos x="connsiteX8308" y="connsiteY8308"/>
              </a:cxn>
              <a:cxn ang="0">
                <a:pos x="connsiteX8309" y="connsiteY8309"/>
              </a:cxn>
              <a:cxn ang="0">
                <a:pos x="connsiteX8310" y="connsiteY8310"/>
              </a:cxn>
              <a:cxn ang="0">
                <a:pos x="connsiteX8311" y="connsiteY8311"/>
              </a:cxn>
              <a:cxn ang="0">
                <a:pos x="connsiteX8312" y="connsiteY8312"/>
              </a:cxn>
              <a:cxn ang="0">
                <a:pos x="connsiteX8313" y="connsiteY8313"/>
              </a:cxn>
              <a:cxn ang="0">
                <a:pos x="connsiteX8314" y="connsiteY8314"/>
              </a:cxn>
              <a:cxn ang="0">
                <a:pos x="connsiteX8315" y="connsiteY8315"/>
              </a:cxn>
              <a:cxn ang="0">
                <a:pos x="connsiteX8316" y="connsiteY8316"/>
              </a:cxn>
              <a:cxn ang="0">
                <a:pos x="connsiteX8317" y="connsiteY8317"/>
              </a:cxn>
              <a:cxn ang="0">
                <a:pos x="connsiteX8318" y="connsiteY8318"/>
              </a:cxn>
              <a:cxn ang="0">
                <a:pos x="connsiteX8319" y="connsiteY8319"/>
              </a:cxn>
              <a:cxn ang="0">
                <a:pos x="connsiteX8320" y="connsiteY8320"/>
              </a:cxn>
              <a:cxn ang="0">
                <a:pos x="connsiteX8321" y="connsiteY8321"/>
              </a:cxn>
              <a:cxn ang="0">
                <a:pos x="connsiteX8322" y="connsiteY8322"/>
              </a:cxn>
              <a:cxn ang="0">
                <a:pos x="connsiteX8323" y="connsiteY8323"/>
              </a:cxn>
              <a:cxn ang="0">
                <a:pos x="connsiteX8324" y="connsiteY8324"/>
              </a:cxn>
              <a:cxn ang="0">
                <a:pos x="connsiteX8325" y="connsiteY8325"/>
              </a:cxn>
              <a:cxn ang="0">
                <a:pos x="connsiteX8326" y="connsiteY8326"/>
              </a:cxn>
              <a:cxn ang="0">
                <a:pos x="connsiteX8327" y="connsiteY8327"/>
              </a:cxn>
              <a:cxn ang="0">
                <a:pos x="connsiteX8328" y="connsiteY8328"/>
              </a:cxn>
              <a:cxn ang="0">
                <a:pos x="connsiteX8329" y="connsiteY8329"/>
              </a:cxn>
              <a:cxn ang="0">
                <a:pos x="connsiteX8330" y="connsiteY8330"/>
              </a:cxn>
              <a:cxn ang="0">
                <a:pos x="connsiteX8331" y="connsiteY8331"/>
              </a:cxn>
              <a:cxn ang="0">
                <a:pos x="connsiteX8332" y="connsiteY8332"/>
              </a:cxn>
              <a:cxn ang="0">
                <a:pos x="connsiteX8333" y="connsiteY8333"/>
              </a:cxn>
              <a:cxn ang="0">
                <a:pos x="connsiteX8334" y="connsiteY8334"/>
              </a:cxn>
              <a:cxn ang="0">
                <a:pos x="connsiteX8335" y="connsiteY8335"/>
              </a:cxn>
              <a:cxn ang="0">
                <a:pos x="connsiteX8336" y="connsiteY8336"/>
              </a:cxn>
              <a:cxn ang="0">
                <a:pos x="connsiteX8337" y="connsiteY8337"/>
              </a:cxn>
              <a:cxn ang="0">
                <a:pos x="connsiteX8338" y="connsiteY8338"/>
              </a:cxn>
              <a:cxn ang="0">
                <a:pos x="connsiteX8339" y="connsiteY8339"/>
              </a:cxn>
              <a:cxn ang="0">
                <a:pos x="connsiteX8340" y="connsiteY8340"/>
              </a:cxn>
              <a:cxn ang="0">
                <a:pos x="connsiteX8341" y="connsiteY8341"/>
              </a:cxn>
              <a:cxn ang="0">
                <a:pos x="connsiteX8342" y="connsiteY8342"/>
              </a:cxn>
              <a:cxn ang="0">
                <a:pos x="connsiteX8343" y="connsiteY8343"/>
              </a:cxn>
              <a:cxn ang="0">
                <a:pos x="connsiteX8344" y="connsiteY8344"/>
              </a:cxn>
              <a:cxn ang="0">
                <a:pos x="connsiteX8345" y="connsiteY8345"/>
              </a:cxn>
              <a:cxn ang="0">
                <a:pos x="connsiteX8346" y="connsiteY8346"/>
              </a:cxn>
              <a:cxn ang="0">
                <a:pos x="connsiteX8347" y="connsiteY8347"/>
              </a:cxn>
              <a:cxn ang="0">
                <a:pos x="connsiteX8348" y="connsiteY8348"/>
              </a:cxn>
              <a:cxn ang="0">
                <a:pos x="connsiteX8349" y="connsiteY8349"/>
              </a:cxn>
              <a:cxn ang="0">
                <a:pos x="connsiteX8350" y="connsiteY8350"/>
              </a:cxn>
              <a:cxn ang="0">
                <a:pos x="connsiteX8351" y="connsiteY8351"/>
              </a:cxn>
              <a:cxn ang="0">
                <a:pos x="connsiteX8352" y="connsiteY8352"/>
              </a:cxn>
              <a:cxn ang="0">
                <a:pos x="connsiteX8353" y="connsiteY8353"/>
              </a:cxn>
              <a:cxn ang="0">
                <a:pos x="connsiteX8354" y="connsiteY8354"/>
              </a:cxn>
              <a:cxn ang="0">
                <a:pos x="connsiteX8355" y="connsiteY8355"/>
              </a:cxn>
              <a:cxn ang="0">
                <a:pos x="connsiteX8356" y="connsiteY8356"/>
              </a:cxn>
              <a:cxn ang="0">
                <a:pos x="connsiteX8357" y="connsiteY8357"/>
              </a:cxn>
              <a:cxn ang="0">
                <a:pos x="connsiteX8358" y="connsiteY8358"/>
              </a:cxn>
              <a:cxn ang="0">
                <a:pos x="connsiteX8359" y="connsiteY8359"/>
              </a:cxn>
              <a:cxn ang="0">
                <a:pos x="connsiteX8360" y="connsiteY8360"/>
              </a:cxn>
              <a:cxn ang="0">
                <a:pos x="connsiteX8361" y="connsiteY8361"/>
              </a:cxn>
              <a:cxn ang="0">
                <a:pos x="connsiteX8362" y="connsiteY8362"/>
              </a:cxn>
              <a:cxn ang="0">
                <a:pos x="connsiteX8363" y="connsiteY8363"/>
              </a:cxn>
              <a:cxn ang="0">
                <a:pos x="connsiteX8364" y="connsiteY8364"/>
              </a:cxn>
              <a:cxn ang="0">
                <a:pos x="connsiteX8365" y="connsiteY8365"/>
              </a:cxn>
              <a:cxn ang="0">
                <a:pos x="connsiteX8366" y="connsiteY8366"/>
              </a:cxn>
              <a:cxn ang="0">
                <a:pos x="connsiteX8367" y="connsiteY8367"/>
              </a:cxn>
              <a:cxn ang="0">
                <a:pos x="connsiteX8368" y="connsiteY8368"/>
              </a:cxn>
              <a:cxn ang="0">
                <a:pos x="connsiteX8369" y="connsiteY8369"/>
              </a:cxn>
              <a:cxn ang="0">
                <a:pos x="connsiteX8370" y="connsiteY8370"/>
              </a:cxn>
              <a:cxn ang="0">
                <a:pos x="connsiteX8371" y="connsiteY8371"/>
              </a:cxn>
              <a:cxn ang="0">
                <a:pos x="connsiteX8372" y="connsiteY8372"/>
              </a:cxn>
              <a:cxn ang="0">
                <a:pos x="connsiteX8373" y="connsiteY8373"/>
              </a:cxn>
              <a:cxn ang="0">
                <a:pos x="connsiteX8374" y="connsiteY8374"/>
              </a:cxn>
              <a:cxn ang="0">
                <a:pos x="connsiteX8375" y="connsiteY8375"/>
              </a:cxn>
              <a:cxn ang="0">
                <a:pos x="connsiteX8376" y="connsiteY8376"/>
              </a:cxn>
              <a:cxn ang="0">
                <a:pos x="connsiteX8377" y="connsiteY8377"/>
              </a:cxn>
              <a:cxn ang="0">
                <a:pos x="connsiteX8378" y="connsiteY8378"/>
              </a:cxn>
              <a:cxn ang="0">
                <a:pos x="connsiteX8379" y="connsiteY8379"/>
              </a:cxn>
              <a:cxn ang="0">
                <a:pos x="connsiteX8380" y="connsiteY8380"/>
              </a:cxn>
              <a:cxn ang="0">
                <a:pos x="connsiteX8381" y="connsiteY8381"/>
              </a:cxn>
              <a:cxn ang="0">
                <a:pos x="connsiteX8382" y="connsiteY8382"/>
              </a:cxn>
              <a:cxn ang="0">
                <a:pos x="connsiteX8383" y="connsiteY8383"/>
              </a:cxn>
              <a:cxn ang="0">
                <a:pos x="connsiteX8384" y="connsiteY8384"/>
              </a:cxn>
              <a:cxn ang="0">
                <a:pos x="connsiteX8385" y="connsiteY8385"/>
              </a:cxn>
              <a:cxn ang="0">
                <a:pos x="connsiteX8386" y="connsiteY8386"/>
              </a:cxn>
              <a:cxn ang="0">
                <a:pos x="connsiteX8387" y="connsiteY8387"/>
              </a:cxn>
              <a:cxn ang="0">
                <a:pos x="connsiteX8388" y="connsiteY8388"/>
              </a:cxn>
              <a:cxn ang="0">
                <a:pos x="connsiteX8389" y="connsiteY8389"/>
              </a:cxn>
              <a:cxn ang="0">
                <a:pos x="connsiteX8390" y="connsiteY8390"/>
              </a:cxn>
              <a:cxn ang="0">
                <a:pos x="connsiteX8391" y="connsiteY8391"/>
              </a:cxn>
              <a:cxn ang="0">
                <a:pos x="connsiteX8392" y="connsiteY8392"/>
              </a:cxn>
              <a:cxn ang="0">
                <a:pos x="connsiteX8393" y="connsiteY8393"/>
              </a:cxn>
              <a:cxn ang="0">
                <a:pos x="connsiteX8394" y="connsiteY8394"/>
              </a:cxn>
              <a:cxn ang="0">
                <a:pos x="connsiteX8395" y="connsiteY8395"/>
              </a:cxn>
              <a:cxn ang="0">
                <a:pos x="connsiteX8396" y="connsiteY8396"/>
              </a:cxn>
              <a:cxn ang="0">
                <a:pos x="connsiteX8397" y="connsiteY8397"/>
              </a:cxn>
              <a:cxn ang="0">
                <a:pos x="connsiteX8398" y="connsiteY8398"/>
              </a:cxn>
              <a:cxn ang="0">
                <a:pos x="connsiteX8399" y="connsiteY8399"/>
              </a:cxn>
              <a:cxn ang="0">
                <a:pos x="connsiteX8400" y="connsiteY8400"/>
              </a:cxn>
              <a:cxn ang="0">
                <a:pos x="connsiteX8401" y="connsiteY8401"/>
              </a:cxn>
              <a:cxn ang="0">
                <a:pos x="connsiteX8402" y="connsiteY8402"/>
              </a:cxn>
              <a:cxn ang="0">
                <a:pos x="connsiteX8403" y="connsiteY8403"/>
              </a:cxn>
              <a:cxn ang="0">
                <a:pos x="connsiteX8404" y="connsiteY8404"/>
              </a:cxn>
              <a:cxn ang="0">
                <a:pos x="connsiteX8405" y="connsiteY8405"/>
              </a:cxn>
              <a:cxn ang="0">
                <a:pos x="connsiteX8406" y="connsiteY8406"/>
              </a:cxn>
              <a:cxn ang="0">
                <a:pos x="connsiteX8407" y="connsiteY8407"/>
              </a:cxn>
              <a:cxn ang="0">
                <a:pos x="connsiteX8408" y="connsiteY8408"/>
              </a:cxn>
              <a:cxn ang="0">
                <a:pos x="connsiteX8409" y="connsiteY8409"/>
              </a:cxn>
              <a:cxn ang="0">
                <a:pos x="connsiteX8410" y="connsiteY8410"/>
              </a:cxn>
              <a:cxn ang="0">
                <a:pos x="connsiteX8411" y="connsiteY8411"/>
              </a:cxn>
              <a:cxn ang="0">
                <a:pos x="connsiteX8412" y="connsiteY8412"/>
              </a:cxn>
              <a:cxn ang="0">
                <a:pos x="connsiteX8413" y="connsiteY8413"/>
              </a:cxn>
              <a:cxn ang="0">
                <a:pos x="connsiteX8414" y="connsiteY8414"/>
              </a:cxn>
              <a:cxn ang="0">
                <a:pos x="connsiteX8415" y="connsiteY8415"/>
              </a:cxn>
              <a:cxn ang="0">
                <a:pos x="connsiteX8416" y="connsiteY8416"/>
              </a:cxn>
              <a:cxn ang="0">
                <a:pos x="connsiteX8417" y="connsiteY8417"/>
              </a:cxn>
              <a:cxn ang="0">
                <a:pos x="connsiteX8418" y="connsiteY8418"/>
              </a:cxn>
              <a:cxn ang="0">
                <a:pos x="connsiteX8419" y="connsiteY8419"/>
              </a:cxn>
              <a:cxn ang="0">
                <a:pos x="connsiteX8420" y="connsiteY8420"/>
              </a:cxn>
              <a:cxn ang="0">
                <a:pos x="connsiteX8421" y="connsiteY8421"/>
              </a:cxn>
              <a:cxn ang="0">
                <a:pos x="connsiteX8422" y="connsiteY8422"/>
              </a:cxn>
              <a:cxn ang="0">
                <a:pos x="connsiteX8423" y="connsiteY8423"/>
              </a:cxn>
              <a:cxn ang="0">
                <a:pos x="connsiteX8424" y="connsiteY8424"/>
              </a:cxn>
              <a:cxn ang="0">
                <a:pos x="connsiteX8425" y="connsiteY8425"/>
              </a:cxn>
              <a:cxn ang="0">
                <a:pos x="connsiteX8426" y="connsiteY8426"/>
              </a:cxn>
              <a:cxn ang="0">
                <a:pos x="connsiteX8427" y="connsiteY8427"/>
              </a:cxn>
              <a:cxn ang="0">
                <a:pos x="connsiteX8428" y="connsiteY8428"/>
              </a:cxn>
              <a:cxn ang="0">
                <a:pos x="connsiteX8429" y="connsiteY8429"/>
              </a:cxn>
              <a:cxn ang="0">
                <a:pos x="connsiteX8430" y="connsiteY8430"/>
              </a:cxn>
              <a:cxn ang="0">
                <a:pos x="connsiteX8431" y="connsiteY8431"/>
              </a:cxn>
              <a:cxn ang="0">
                <a:pos x="connsiteX8432" y="connsiteY8432"/>
              </a:cxn>
              <a:cxn ang="0">
                <a:pos x="connsiteX8433" y="connsiteY8433"/>
              </a:cxn>
              <a:cxn ang="0">
                <a:pos x="connsiteX8434" y="connsiteY8434"/>
              </a:cxn>
              <a:cxn ang="0">
                <a:pos x="connsiteX8435" y="connsiteY8435"/>
              </a:cxn>
              <a:cxn ang="0">
                <a:pos x="connsiteX8436" y="connsiteY8436"/>
              </a:cxn>
              <a:cxn ang="0">
                <a:pos x="connsiteX8437" y="connsiteY8437"/>
              </a:cxn>
              <a:cxn ang="0">
                <a:pos x="connsiteX8438" y="connsiteY8438"/>
              </a:cxn>
              <a:cxn ang="0">
                <a:pos x="connsiteX8439" y="connsiteY8439"/>
              </a:cxn>
              <a:cxn ang="0">
                <a:pos x="connsiteX8440" y="connsiteY8440"/>
              </a:cxn>
              <a:cxn ang="0">
                <a:pos x="connsiteX8441" y="connsiteY8441"/>
              </a:cxn>
              <a:cxn ang="0">
                <a:pos x="connsiteX8442" y="connsiteY8442"/>
              </a:cxn>
              <a:cxn ang="0">
                <a:pos x="connsiteX8443" y="connsiteY8443"/>
              </a:cxn>
              <a:cxn ang="0">
                <a:pos x="connsiteX8444" y="connsiteY8444"/>
              </a:cxn>
              <a:cxn ang="0">
                <a:pos x="connsiteX8445" y="connsiteY8445"/>
              </a:cxn>
              <a:cxn ang="0">
                <a:pos x="connsiteX8446" y="connsiteY8446"/>
              </a:cxn>
              <a:cxn ang="0">
                <a:pos x="connsiteX8447" y="connsiteY8447"/>
              </a:cxn>
              <a:cxn ang="0">
                <a:pos x="connsiteX8448" y="connsiteY8448"/>
              </a:cxn>
              <a:cxn ang="0">
                <a:pos x="connsiteX8449" y="connsiteY8449"/>
              </a:cxn>
              <a:cxn ang="0">
                <a:pos x="connsiteX8450" y="connsiteY8450"/>
              </a:cxn>
              <a:cxn ang="0">
                <a:pos x="connsiteX8451" y="connsiteY8451"/>
              </a:cxn>
              <a:cxn ang="0">
                <a:pos x="connsiteX8452" y="connsiteY8452"/>
              </a:cxn>
              <a:cxn ang="0">
                <a:pos x="connsiteX8453" y="connsiteY8453"/>
              </a:cxn>
              <a:cxn ang="0">
                <a:pos x="connsiteX8454" y="connsiteY8454"/>
              </a:cxn>
              <a:cxn ang="0">
                <a:pos x="connsiteX8455" y="connsiteY8455"/>
              </a:cxn>
              <a:cxn ang="0">
                <a:pos x="connsiteX8456" y="connsiteY8456"/>
              </a:cxn>
              <a:cxn ang="0">
                <a:pos x="connsiteX8457" y="connsiteY8457"/>
              </a:cxn>
              <a:cxn ang="0">
                <a:pos x="connsiteX8458" y="connsiteY8458"/>
              </a:cxn>
              <a:cxn ang="0">
                <a:pos x="connsiteX8459" y="connsiteY8459"/>
              </a:cxn>
              <a:cxn ang="0">
                <a:pos x="connsiteX8460" y="connsiteY8460"/>
              </a:cxn>
              <a:cxn ang="0">
                <a:pos x="connsiteX8461" y="connsiteY8461"/>
              </a:cxn>
              <a:cxn ang="0">
                <a:pos x="connsiteX8462" y="connsiteY8462"/>
              </a:cxn>
              <a:cxn ang="0">
                <a:pos x="connsiteX8463" y="connsiteY8463"/>
              </a:cxn>
              <a:cxn ang="0">
                <a:pos x="connsiteX8464" y="connsiteY8464"/>
              </a:cxn>
              <a:cxn ang="0">
                <a:pos x="connsiteX8465" y="connsiteY8465"/>
              </a:cxn>
              <a:cxn ang="0">
                <a:pos x="connsiteX8466" y="connsiteY8466"/>
              </a:cxn>
              <a:cxn ang="0">
                <a:pos x="connsiteX8467" y="connsiteY8467"/>
              </a:cxn>
              <a:cxn ang="0">
                <a:pos x="connsiteX8468" y="connsiteY8468"/>
              </a:cxn>
              <a:cxn ang="0">
                <a:pos x="connsiteX8469" y="connsiteY8469"/>
              </a:cxn>
              <a:cxn ang="0">
                <a:pos x="connsiteX8470" y="connsiteY8470"/>
              </a:cxn>
              <a:cxn ang="0">
                <a:pos x="connsiteX8471" y="connsiteY8471"/>
              </a:cxn>
              <a:cxn ang="0">
                <a:pos x="connsiteX8472" y="connsiteY8472"/>
              </a:cxn>
              <a:cxn ang="0">
                <a:pos x="connsiteX8473" y="connsiteY8473"/>
              </a:cxn>
              <a:cxn ang="0">
                <a:pos x="connsiteX8474" y="connsiteY8474"/>
              </a:cxn>
              <a:cxn ang="0">
                <a:pos x="connsiteX8475" y="connsiteY8475"/>
              </a:cxn>
              <a:cxn ang="0">
                <a:pos x="connsiteX8476" y="connsiteY8476"/>
              </a:cxn>
              <a:cxn ang="0">
                <a:pos x="connsiteX8477" y="connsiteY8477"/>
              </a:cxn>
              <a:cxn ang="0">
                <a:pos x="connsiteX8478" y="connsiteY8478"/>
              </a:cxn>
              <a:cxn ang="0">
                <a:pos x="connsiteX8479" y="connsiteY8479"/>
              </a:cxn>
              <a:cxn ang="0">
                <a:pos x="connsiteX8480" y="connsiteY8480"/>
              </a:cxn>
              <a:cxn ang="0">
                <a:pos x="connsiteX8481" y="connsiteY8481"/>
              </a:cxn>
              <a:cxn ang="0">
                <a:pos x="connsiteX8482" y="connsiteY8482"/>
              </a:cxn>
              <a:cxn ang="0">
                <a:pos x="connsiteX8483" y="connsiteY8483"/>
              </a:cxn>
              <a:cxn ang="0">
                <a:pos x="connsiteX8484" y="connsiteY8484"/>
              </a:cxn>
              <a:cxn ang="0">
                <a:pos x="connsiteX8485" y="connsiteY8485"/>
              </a:cxn>
              <a:cxn ang="0">
                <a:pos x="connsiteX8486" y="connsiteY8486"/>
              </a:cxn>
              <a:cxn ang="0">
                <a:pos x="connsiteX8487" y="connsiteY8487"/>
              </a:cxn>
              <a:cxn ang="0">
                <a:pos x="connsiteX8488" y="connsiteY8488"/>
              </a:cxn>
              <a:cxn ang="0">
                <a:pos x="connsiteX8489" y="connsiteY8489"/>
              </a:cxn>
              <a:cxn ang="0">
                <a:pos x="connsiteX8490" y="connsiteY8490"/>
              </a:cxn>
              <a:cxn ang="0">
                <a:pos x="connsiteX8491" y="connsiteY8491"/>
              </a:cxn>
              <a:cxn ang="0">
                <a:pos x="connsiteX8492" y="connsiteY8492"/>
              </a:cxn>
              <a:cxn ang="0">
                <a:pos x="connsiteX8493" y="connsiteY8493"/>
              </a:cxn>
              <a:cxn ang="0">
                <a:pos x="connsiteX8494" y="connsiteY8494"/>
              </a:cxn>
              <a:cxn ang="0">
                <a:pos x="connsiteX8495" y="connsiteY8495"/>
              </a:cxn>
              <a:cxn ang="0">
                <a:pos x="connsiteX8496" y="connsiteY8496"/>
              </a:cxn>
              <a:cxn ang="0">
                <a:pos x="connsiteX8497" y="connsiteY8497"/>
              </a:cxn>
              <a:cxn ang="0">
                <a:pos x="connsiteX8498" y="connsiteY8498"/>
              </a:cxn>
              <a:cxn ang="0">
                <a:pos x="connsiteX8499" y="connsiteY8499"/>
              </a:cxn>
              <a:cxn ang="0">
                <a:pos x="connsiteX8500" y="connsiteY8500"/>
              </a:cxn>
              <a:cxn ang="0">
                <a:pos x="connsiteX8501" y="connsiteY8501"/>
              </a:cxn>
              <a:cxn ang="0">
                <a:pos x="connsiteX8502" y="connsiteY8502"/>
              </a:cxn>
              <a:cxn ang="0">
                <a:pos x="connsiteX8503" y="connsiteY8503"/>
              </a:cxn>
              <a:cxn ang="0">
                <a:pos x="connsiteX8504" y="connsiteY8504"/>
              </a:cxn>
              <a:cxn ang="0">
                <a:pos x="connsiteX8505" y="connsiteY8505"/>
              </a:cxn>
              <a:cxn ang="0">
                <a:pos x="connsiteX8506" y="connsiteY8506"/>
              </a:cxn>
              <a:cxn ang="0">
                <a:pos x="connsiteX8507" y="connsiteY8507"/>
              </a:cxn>
              <a:cxn ang="0">
                <a:pos x="connsiteX8508" y="connsiteY8508"/>
              </a:cxn>
              <a:cxn ang="0">
                <a:pos x="connsiteX8509" y="connsiteY8509"/>
              </a:cxn>
              <a:cxn ang="0">
                <a:pos x="connsiteX8510" y="connsiteY8510"/>
              </a:cxn>
              <a:cxn ang="0">
                <a:pos x="connsiteX8511" y="connsiteY8511"/>
              </a:cxn>
              <a:cxn ang="0">
                <a:pos x="connsiteX8512" y="connsiteY8512"/>
              </a:cxn>
              <a:cxn ang="0">
                <a:pos x="connsiteX8513" y="connsiteY8513"/>
              </a:cxn>
              <a:cxn ang="0">
                <a:pos x="connsiteX8514" y="connsiteY8514"/>
              </a:cxn>
              <a:cxn ang="0">
                <a:pos x="connsiteX8515" y="connsiteY8515"/>
              </a:cxn>
              <a:cxn ang="0">
                <a:pos x="connsiteX8516" y="connsiteY8516"/>
              </a:cxn>
              <a:cxn ang="0">
                <a:pos x="connsiteX8517" y="connsiteY8517"/>
              </a:cxn>
              <a:cxn ang="0">
                <a:pos x="connsiteX8518" y="connsiteY8518"/>
              </a:cxn>
              <a:cxn ang="0">
                <a:pos x="connsiteX8519" y="connsiteY8519"/>
              </a:cxn>
              <a:cxn ang="0">
                <a:pos x="connsiteX8520" y="connsiteY8520"/>
              </a:cxn>
              <a:cxn ang="0">
                <a:pos x="connsiteX8521" y="connsiteY8521"/>
              </a:cxn>
              <a:cxn ang="0">
                <a:pos x="connsiteX8522" y="connsiteY8522"/>
              </a:cxn>
              <a:cxn ang="0">
                <a:pos x="connsiteX8523" y="connsiteY8523"/>
              </a:cxn>
              <a:cxn ang="0">
                <a:pos x="connsiteX8524" y="connsiteY8524"/>
              </a:cxn>
              <a:cxn ang="0">
                <a:pos x="connsiteX8525" y="connsiteY8525"/>
              </a:cxn>
              <a:cxn ang="0">
                <a:pos x="connsiteX8526" y="connsiteY8526"/>
              </a:cxn>
              <a:cxn ang="0">
                <a:pos x="connsiteX8527" y="connsiteY8527"/>
              </a:cxn>
              <a:cxn ang="0">
                <a:pos x="connsiteX8528" y="connsiteY8528"/>
              </a:cxn>
              <a:cxn ang="0">
                <a:pos x="connsiteX8529" y="connsiteY8529"/>
              </a:cxn>
              <a:cxn ang="0">
                <a:pos x="connsiteX8530" y="connsiteY8530"/>
              </a:cxn>
              <a:cxn ang="0">
                <a:pos x="connsiteX8531" y="connsiteY8531"/>
              </a:cxn>
              <a:cxn ang="0">
                <a:pos x="connsiteX8532" y="connsiteY8532"/>
              </a:cxn>
              <a:cxn ang="0">
                <a:pos x="connsiteX8533" y="connsiteY8533"/>
              </a:cxn>
              <a:cxn ang="0">
                <a:pos x="connsiteX8534" y="connsiteY8534"/>
              </a:cxn>
              <a:cxn ang="0">
                <a:pos x="connsiteX8535" y="connsiteY8535"/>
              </a:cxn>
              <a:cxn ang="0">
                <a:pos x="connsiteX8536" y="connsiteY8536"/>
              </a:cxn>
              <a:cxn ang="0">
                <a:pos x="connsiteX8537" y="connsiteY8537"/>
              </a:cxn>
              <a:cxn ang="0">
                <a:pos x="connsiteX8538" y="connsiteY8538"/>
              </a:cxn>
              <a:cxn ang="0">
                <a:pos x="connsiteX8539" y="connsiteY8539"/>
              </a:cxn>
              <a:cxn ang="0">
                <a:pos x="connsiteX8540" y="connsiteY8540"/>
              </a:cxn>
              <a:cxn ang="0">
                <a:pos x="connsiteX8541" y="connsiteY8541"/>
              </a:cxn>
              <a:cxn ang="0">
                <a:pos x="connsiteX8542" y="connsiteY8542"/>
              </a:cxn>
              <a:cxn ang="0">
                <a:pos x="connsiteX8543" y="connsiteY8543"/>
              </a:cxn>
              <a:cxn ang="0">
                <a:pos x="connsiteX8544" y="connsiteY8544"/>
              </a:cxn>
              <a:cxn ang="0">
                <a:pos x="connsiteX8545" y="connsiteY8545"/>
              </a:cxn>
              <a:cxn ang="0">
                <a:pos x="connsiteX8546" y="connsiteY8546"/>
              </a:cxn>
              <a:cxn ang="0">
                <a:pos x="connsiteX8547" y="connsiteY8547"/>
              </a:cxn>
              <a:cxn ang="0">
                <a:pos x="connsiteX8548" y="connsiteY8548"/>
              </a:cxn>
              <a:cxn ang="0">
                <a:pos x="connsiteX8549" y="connsiteY8549"/>
              </a:cxn>
              <a:cxn ang="0">
                <a:pos x="connsiteX8550" y="connsiteY8550"/>
              </a:cxn>
              <a:cxn ang="0">
                <a:pos x="connsiteX8551" y="connsiteY8551"/>
              </a:cxn>
              <a:cxn ang="0">
                <a:pos x="connsiteX8552" y="connsiteY8552"/>
              </a:cxn>
              <a:cxn ang="0">
                <a:pos x="connsiteX8553" y="connsiteY8553"/>
              </a:cxn>
              <a:cxn ang="0">
                <a:pos x="connsiteX8554" y="connsiteY8554"/>
              </a:cxn>
              <a:cxn ang="0">
                <a:pos x="connsiteX8555" y="connsiteY8555"/>
              </a:cxn>
              <a:cxn ang="0">
                <a:pos x="connsiteX8556" y="connsiteY8556"/>
              </a:cxn>
              <a:cxn ang="0">
                <a:pos x="connsiteX8557" y="connsiteY8557"/>
              </a:cxn>
              <a:cxn ang="0">
                <a:pos x="connsiteX8558" y="connsiteY8558"/>
              </a:cxn>
              <a:cxn ang="0">
                <a:pos x="connsiteX8559" y="connsiteY8559"/>
              </a:cxn>
              <a:cxn ang="0">
                <a:pos x="connsiteX8560" y="connsiteY8560"/>
              </a:cxn>
              <a:cxn ang="0">
                <a:pos x="connsiteX8561" y="connsiteY8561"/>
              </a:cxn>
              <a:cxn ang="0">
                <a:pos x="connsiteX8562" y="connsiteY8562"/>
              </a:cxn>
              <a:cxn ang="0">
                <a:pos x="connsiteX8563" y="connsiteY8563"/>
              </a:cxn>
              <a:cxn ang="0">
                <a:pos x="connsiteX8564" y="connsiteY8564"/>
              </a:cxn>
              <a:cxn ang="0">
                <a:pos x="connsiteX8565" y="connsiteY8565"/>
              </a:cxn>
              <a:cxn ang="0">
                <a:pos x="connsiteX8566" y="connsiteY8566"/>
              </a:cxn>
              <a:cxn ang="0">
                <a:pos x="connsiteX8567" y="connsiteY8567"/>
              </a:cxn>
              <a:cxn ang="0">
                <a:pos x="connsiteX8568" y="connsiteY8568"/>
              </a:cxn>
              <a:cxn ang="0">
                <a:pos x="connsiteX8569" y="connsiteY8569"/>
              </a:cxn>
              <a:cxn ang="0">
                <a:pos x="connsiteX8570" y="connsiteY8570"/>
              </a:cxn>
              <a:cxn ang="0">
                <a:pos x="connsiteX8571" y="connsiteY8571"/>
              </a:cxn>
              <a:cxn ang="0">
                <a:pos x="connsiteX8572" y="connsiteY8572"/>
              </a:cxn>
              <a:cxn ang="0">
                <a:pos x="connsiteX8573" y="connsiteY8573"/>
              </a:cxn>
              <a:cxn ang="0">
                <a:pos x="connsiteX8574" y="connsiteY8574"/>
              </a:cxn>
              <a:cxn ang="0">
                <a:pos x="connsiteX8575" y="connsiteY8575"/>
              </a:cxn>
              <a:cxn ang="0">
                <a:pos x="connsiteX8576" y="connsiteY8576"/>
              </a:cxn>
              <a:cxn ang="0">
                <a:pos x="connsiteX8577" y="connsiteY8577"/>
              </a:cxn>
              <a:cxn ang="0">
                <a:pos x="connsiteX8578" y="connsiteY8578"/>
              </a:cxn>
              <a:cxn ang="0">
                <a:pos x="connsiteX8579" y="connsiteY8579"/>
              </a:cxn>
              <a:cxn ang="0">
                <a:pos x="connsiteX8580" y="connsiteY8580"/>
              </a:cxn>
              <a:cxn ang="0">
                <a:pos x="connsiteX8581" y="connsiteY8581"/>
              </a:cxn>
              <a:cxn ang="0">
                <a:pos x="connsiteX8582" y="connsiteY8582"/>
              </a:cxn>
              <a:cxn ang="0">
                <a:pos x="connsiteX8583" y="connsiteY8583"/>
              </a:cxn>
              <a:cxn ang="0">
                <a:pos x="connsiteX8584" y="connsiteY8584"/>
              </a:cxn>
              <a:cxn ang="0">
                <a:pos x="connsiteX8585" y="connsiteY8585"/>
              </a:cxn>
              <a:cxn ang="0">
                <a:pos x="connsiteX8586" y="connsiteY8586"/>
              </a:cxn>
              <a:cxn ang="0">
                <a:pos x="connsiteX8587" y="connsiteY8587"/>
              </a:cxn>
              <a:cxn ang="0">
                <a:pos x="connsiteX8588" y="connsiteY8588"/>
              </a:cxn>
              <a:cxn ang="0">
                <a:pos x="connsiteX8589" y="connsiteY8589"/>
              </a:cxn>
              <a:cxn ang="0">
                <a:pos x="connsiteX8590" y="connsiteY8590"/>
              </a:cxn>
              <a:cxn ang="0">
                <a:pos x="connsiteX8591" y="connsiteY8591"/>
              </a:cxn>
              <a:cxn ang="0">
                <a:pos x="connsiteX8592" y="connsiteY8592"/>
              </a:cxn>
              <a:cxn ang="0">
                <a:pos x="connsiteX8593" y="connsiteY8593"/>
              </a:cxn>
              <a:cxn ang="0">
                <a:pos x="connsiteX8594" y="connsiteY8594"/>
              </a:cxn>
              <a:cxn ang="0">
                <a:pos x="connsiteX8595" y="connsiteY8595"/>
              </a:cxn>
              <a:cxn ang="0">
                <a:pos x="connsiteX8596" y="connsiteY8596"/>
              </a:cxn>
              <a:cxn ang="0">
                <a:pos x="connsiteX8597" y="connsiteY8597"/>
              </a:cxn>
              <a:cxn ang="0">
                <a:pos x="connsiteX8598" y="connsiteY8598"/>
              </a:cxn>
              <a:cxn ang="0">
                <a:pos x="connsiteX8599" y="connsiteY8599"/>
              </a:cxn>
              <a:cxn ang="0">
                <a:pos x="connsiteX8600" y="connsiteY8600"/>
              </a:cxn>
              <a:cxn ang="0">
                <a:pos x="connsiteX8601" y="connsiteY8601"/>
              </a:cxn>
              <a:cxn ang="0">
                <a:pos x="connsiteX8602" y="connsiteY8602"/>
              </a:cxn>
              <a:cxn ang="0">
                <a:pos x="connsiteX8603" y="connsiteY8603"/>
              </a:cxn>
              <a:cxn ang="0">
                <a:pos x="connsiteX8604" y="connsiteY8604"/>
              </a:cxn>
              <a:cxn ang="0">
                <a:pos x="connsiteX8605" y="connsiteY8605"/>
              </a:cxn>
              <a:cxn ang="0">
                <a:pos x="connsiteX8606" y="connsiteY8606"/>
              </a:cxn>
              <a:cxn ang="0">
                <a:pos x="connsiteX8607" y="connsiteY8607"/>
              </a:cxn>
              <a:cxn ang="0">
                <a:pos x="connsiteX8608" y="connsiteY8608"/>
              </a:cxn>
              <a:cxn ang="0">
                <a:pos x="connsiteX8609" y="connsiteY8609"/>
              </a:cxn>
              <a:cxn ang="0">
                <a:pos x="connsiteX8610" y="connsiteY8610"/>
              </a:cxn>
              <a:cxn ang="0">
                <a:pos x="connsiteX8611" y="connsiteY8611"/>
              </a:cxn>
              <a:cxn ang="0">
                <a:pos x="connsiteX8612" y="connsiteY8612"/>
              </a:cxn>
              <a:cxn ang="0">
                <a:pos x="connsiteX8613" y="connsiteY8613"/>
              </a:cxn>
              <a:cxn ang="0">
                <a:pos x="connsiteX8614" y="connsiteY8614"/>
              </a:cxn>
              <a:cxn ang="0">
                <a:pos x="connsiteX8615" y="connsiteY8615"/>
              </a:cxn>
              <a:cxn ang="0">
                <a:pos x="connsiteX8616" y="connsiteY8616"/>
              </a:cxn>
              <a:cxn ang="0">
                <a:pos x="connsiteX8617" y="connsiteY8617"/>
              </a:cxn>
              <a:cxn ang="0">
                <a:pos x="connsiteX8618" y="connsiteY8618"/>
              </a:cxn>
              <a:cxn ang="0">
                <a:pos x="connsiteX8619" y="connsiteY8619"/>
              </a:cxn>
              <a:cxn ang="0">
                <a:pos x="connsiteX8620" y="connsiteY8620"/>
              </a:cxn>
              <a:cxn ang="0">
                <a:pos x="connsiteX8621" y="connsiteY8621"/>
              </a:cxn>
              <a:cxn ang="0">
                <a:pos x="connsiteX8622" y="connsiteY8622"/>
              </a:cxn>
              <a:cxn ang="0">
                <a:pos x="connsiteX8623" y="connsiteY8623"/>
              </a:cxn>
              <a:cxn ang="0">
                <a:pos x="connsiteX8624" y="connsiteY8624"/>
              </a:cxn>
              <a:cxn ang="0">
                <a:pos x="connsiteX8625" y="connsiteY8625"/>
              </a:cxn>
              <a:cxn ang="0">
                <a:pos x="connsiteX8626" y="connsiteY8626"/>
              </a:cxn>
              <a:cxn ang="0">
                <a:pos x="connsiteX8627" y="connsiteY8627"/>
              </a:cxn>
              <a:cxn ang="0">
                <a:pos x="connsiteX8628" y="connsiteY8628"/>
              </a:cxn>
              <a:cxn ang="0">
                <a:pos x="connsiteX8629" y="connsiteY8629"/>
              </a:cxn>
              <a:cxn ang="0">
                <a:pos x="connsiteX8630" y="connsiteY8630"/>
              </a:cxn>
              <a:cxn ang="0">
                <a:pos x="connsiteX8631" y="connsiteY8631"/>
              </a:cxn>
              <a:cxn ang="0">
                <a:pos x="connsiteX8632" y="connsiteY8632"/>
              </a:cxn>
              <a:cxn ang="0">
                <a:pos x="connsiteX8633" y="connsiteY8633"/>
              </a:cxn>
              <a:cxn ang="0">
                <a:pos x="connsiteX8634" y="connsiteY8634"/>
              </a:cxn>
              <a:cxn ang="0">
                <a:pos x="connsiteX8635" y="connsiteY8635"/>
              </a:cxn>
              <a:cxn ang="0">
                <a:pos x="connsiteX8636" y="connsiteY8636"/>
              </a:cxn>
              <a:cxn ang="0">
                <a:pos x="connsiteX8637" y="connsiteY8637"/>
              </a:cxn>
              <a:cxn ang="0">
                <a:pos x="connsiteX8638" y="connsiteY8638"/>
              </a:cxn>
              <a:cxn ang="0">
                <a:pos x="connsiteX8639" y="connsiteY8639"/>
              </a:cxn>
              <a:cxn ang="0">
                <a:pos x="connsiteX8640" y="connsiteY8640"/>
              </a:cxn>
              <a:cxn ang="0">
                <a:pos x="connsiteX8641" y="connsiteY8641"/>
              </a:cxn>
              <a:cxn ang="0">
                <a:pos x="connsiteX8642" y="connsiteY8642"/>
              </a:cxn>
              <a:cxn ang="0">
                <a:pos x="connsiteX8643" y="connsiteY8643"/>
              </a:cxn>
              <a:cxn ang="0">
                <a:pos x="connsiteX8644" y="connsiteY8644"/>
              </a:cxn>
              <a:cxn ang="0">
                <a:pos x="connsiteX8645" y="connsiteY8645"/>
              </a:cxn>
              <a:cxn ang="0">
                <a:pos x="connsiteX8646" y="connsiteY8646"/>
              </a:cxn>
              <a:cxn ang="0">
                <a:pos x="connsiteX8647" y="connsiteY8647"/>
              </a:cxn>
              <a:cxn ang="0">
                <a:pos x="connsiteX8648" y="connsiteY8648"/>
              </a:cxn>
              <a:cxn ang="0">
                <a:pos x="connsiteX8649" y="connsiteY8649"/>
              </a:cxn>
              <a:cxn ang="0">
                <a:pos x="connsiteX8650" y="connsiteY8650"/>
              </a:cxn>
              <a:cxn ang="0">
                <a:pos x="connsiteX8651" y="connsiteY8651"/>
              </a:cxn>
              <a:cxn ang="0">
                <a:pos x="connsiteX8652" y="connsiteY8652"/>
              </a:cxn>
              <a:cxn ang="0">
                <a:pos x="connsiteX8653" y="connsiteY8653"/>
              </a:cxn>
              <a:cxn ang="0">
                <a:pos x="connsiteX8654" y="connsiteY8654"/>
              </a:cxn>
              <a:cxn ang="0">
                <a:pos x="connsiteX8655" y="connsiteY8655"/>
              </a:cxn>
              <a:cxn ang="0">
                <a:pos x="connsiteX8656" y="connsiteY8656"/>
              </a:cxn>
              <a:cxn ang="0">
                <a:pos x="connsiteX8657" y="connsiteY8657"/>
              </a:cxn>
              <a:cxn ang="0">
                <a:pos x="connsiteX8658" y="connsiteY8658"/>
              </a:cxn>
              <a:cxn ang="0">
                <a:pos x="connsiteX8659" y="connsiteY8659"/>
              </a:cxn>
              <a:cxn ang="0">
                <a:pos x="connsiteX8660" y="connsiteY8660"/>
              </a:cxn>
              <a:cxn ang="0">
                <a:pos x="connsiteX8661" y="connsiteY8661"/>
              </a:cxn>
              <a:cxn ang="0">
                <a:pos x="connsiteX8662" y="connsiteY8662"/>
              </a:cxn>
              <a:cxn ang="0">
                <a:pos x="connsiteX8663" y="connsiteY8663"/>
              </a:cxn>
              <a:cxn ang="0">
                <a:pos x="connsiteX8664" y="connsiteY8664"/>
              </a:cxn>
              <a:cxn ang="0">
                <a:pos x="connsiteX8665" y="connsiteY8665"/>
              </a:cxn>
              <a:cxn ang="0">
                <a:pos x="connsiteX8666" y="connsiteY8666"/>
              </a:cxn>
              <a:cxn ang="0">
                <a:pos x="connsiteX8667" y="connsiteY8667"/>
              </a:cxn>
              <a:cxn ang="0">
                <a:pos x="connsiteX8668" y="connsiteY8668"/>
              </a:cxn>
              <a:cxn ang="0">
                <a:pos x="connsiteX8669" y="connsiteY8669"/>
              </a:cxn>
              <a:cxn ang="0">
                <a:pos x="connsiteX8670" y="connsiteY8670"/>
              </a:cxn>
              <a:cxn ang="0">
                <a:pos x="connsiteX8671" y="connsiteY8671"/>
              </a:cxn>
              <a:cxn ang="0">
                <a:pos x="connsiteX8672" y="connsiteY8672"/>
              </a:cxn>
              <a:cxn ang="0">
                <a:pos x="connsiteX8673" y="connsiteY8673"/>
              </a:cxn>
              <a:cxn ang="0">
                <a:pos x="connsiteX8674" y="connsiteY8674"/>
              </a:cxn>
              <a:cxn ang="0">
                <a:pos x="connsiteX8675" y="connsiteY8675"/>
              </a:cxn>
              <a:cxn ang="0">
                <a:pos x="connsiteX8676" y="connsiteY8676"/>
              </a:cxn>
              <a:cxn ang="0">
                <a:pos x="connsiteX8677" y="connsiteY8677"/>
              </a:cxn>
              <a:cxn ang="0">
                <a:pos x="connsiteX8678" y="connsiteY8678"/>
              </a:cxn>
              <a:cxn ang="0">
                <a:pos x="connsiteX8679" y="connsiteY8679"/>
              </a:cxn>
              <a:cxn ang="0">
                <a:pos x="connsiteX8680" y="connsiteY8680"/>
              </a:cxn>
              <a:cxn ang="0">
                <a:pos x="connsiteX8681" y="connsiteY8681"/>
              </a:cxn>
              <a:cxn ang="0">
                <a:pos x="connsiteX8682" y="connsiteY8682"/>
              </a:cxn>
              <a:cxn ang="0">
                <a:pos x="connsiteX8683" y="connsiteY8683"/>
              </a:cxn>
              <a:cxn ang="0">
                <a:pos x="connsiteX8684" y="connsiteY8684"/>
              </a:cxn>
              <a:cxn ang="0">
                <a:pos x="connsiteX8685" y="connsiteY8685"/>
              </a:cxn>
              <a:cxn ang="0">
                <a:pos x="connsiteX8686" y="connsiteY8686"/>
              </a:cxn>
              <a:cxn ang="0">
                <a:pos x="connsiteX8687" y="connsiteY8687"/>
              </a:cxn>
              <a:cxn ang="0">
                <a:pos x="connsiteX8688" y="connsiteY8688"/>
              </a:cxn>
              <a:cxn ang="0">
                <a:pos x="connsiteX8689" y="connsiteY8689"/>
              </a:cxn>
              <a:cxn ang="0">
                <a:pos x="connsiteX8690" y="connsiteY8690"/>
              </a:cxn>
              <a:cxn ang="0">
                <a:pos x="connsiteX8691" y="connsiteY8691"/>
              </a:cxn>
              <a:cxn ang="0">
                <a:pos x="connsiteX8692" y="connsiteY8692"/>
              </a:cxn>
              <a:cxn ang="0">
                <a:pos x="connsiteX8693" y="connsiteY8693"/>
              </a:cxn>
              <a:cxn ang="0">
                <a:pos x="connsiteX8694" y="connsiteY8694"/>
              </a:cxn>
              <a:cxn ang="0">
                <a:pos x="connsiteX8695" y="connsiteY8695"/>
              </a:cxn>
              <a:cxn ang="0">
                <a:pos x="connsiteX8696" y="connsiteY8696"/>
              </a:cxn>
              <a:cxn ang="0">
                <a:pos x="connsiteX8697" y="connsiteY8697"/>
              </a:cxn>
              <a:cxn ang="0">
                <a:pos x="connsiteX8698" y="connsiteY8698"/>
              </a:cxn>
              <a:cxn ang="0">
                <a:pos x="connsiteX8699" y="connsiteY8699"/>
              </a:cxn>
              <a:cxn ang="0">
                <a:pos x="connsiteX8700" y="connsiteY8700"/>
              </a:cxn>
              <a:cxn ang="0">
                <a:pos x="connsiteX8701" y="connsiteY8701"/>
              </a:cxn>
              <a:cxn ang="0">
                <a:pos x="connsiteX8702" y="connsiteY8702"/>
              </a:cxn>
              <a:cxn ang="0">
                <a:pos x="connsiteX8703" y="connsiteY8703"/>
              </a:cxn>
              <a:cxn ang="0">
                <a:pos x="connsiteX8704" y="connsiteY8704"/>
              </a:cxn>
              <a:cxn ang="0">
                <a:pos x="connsiteX8705" y="connsiteY8705"/>
              </a:cxn>
              <a:cxn ang="0">
                <a:pos x="connsiteX8706" y="connsiteY8706"/>
              </a:cxn>
              <a:cxn ang="0">
                <a:pos x="connsiteX8707" y="connsiteY8707"/>
              </a:cxn>
              <a:cxn ang="0">
                <a:pos x="connsiteX8708" y="connsiteY8708"/>
              </a:cxn>
              <a:cxn ang="0">
                <a:pos x="connsiteX8709" y="connsiteY8709"/>
              </a:cxn>
              <a:cxn ang="0">
                <a:pos x="connsiteX8710" y="connsiteY8710"/>
              </a:cxn>
              <a:cxn ang="0">
                <a:pos x="connsiteX8711" y="connsiteY8711"/>
              </a:cxn>
              <a:cxn ang="0">
                <a:pos x="connsiteX8712" y="connsiteY8712"/>
              </a:cxn>
              <a:cxn ang="0">
                <a:pos x="connsiteX8713" y="connsiteY8713"/>
              </a:cxn>
              <a:cxn ang="0">
                <a:pos x="connsiteX8714" y="connsiteY8714"/>
              </a:cxn>
              <a:cxn ang="0">
                <a:pos x="connsiteX8715" y="connsiteY8715"/>
              </a:cxn>
              <a:cxn ang="0">
                <a:pos x="connsiteX8716" y="connsiteY8716"/>
              </a:cxn>
              <a:cxn ang="0">
                <a:pos x="connsiteX8717" y="connsiteY8717"/>
              </a:cxn>
              <a:cxn ang="0">
                <a:pos x="connsiteX8718" y="connsiteY8718"/>
              </a:cxn>
              <a:cxn ang="0">
                <a:pos x="connsiteX8719" y="connsiteY8719"/>
              </a:cxn>
              <a:cxn ang="0">
                <a:pos x="connsiteX8720" y="connsiteY8720"/>
              </a:cxn>
              <a:cxn ang="0">
                <a:pos x="connsiteX8721" y="connsiteY8721"/>
              </a:cxn>
              <a:cxn ang="0">
                <a:pos x="connsiteX8722" y="connsiteY8722"/>
              </a:cxn>
              <a:cxn ang="0">
                <a:pos x="connsiteX8723" y="connsiteY8723"/>
              </a:cxn>
              <a:cxn ang="0">
                <a:pos x="connsiteX8724" y="connsiteY8724"/>
              </a:cxn>
              <a:cxn ang="0">
                <a:pos x="connsiteX8725" y="connsiteY8725"/>
              </a:cxn>
              <a:cxn ang="0">
                <a:pos x="connsiteX8726" y="connsiteY8726"/>
              </a:cxn>
              <a:cxn ang="0">
                <a:pos x="connsiteX8727" y="connsiteY8727"/>
              </a:cxn>
              <a:cxn ang="0">
                <a:pos x="connsiteX8728" y="connsiteY8728"/>
              </a:cxn>
              <a:cxn ang="0">
                <a:pos x="connsiteX8729" y="connsiteY8729"/>
              </a:cxn>
              <a:cxn ang="0">
                <a:pos x="connsiteX8730" y="connsiteY8730"/>
              </a:cxn>
              <a:cxn ang="0">
                <a:pos x="connsiteX8731" y="connsiteY8731"/>
              </a:cxn>
              <a:cxn ang="0">
                <a:pos x="connsiteX8732" y="connsiteY8732"/>
              </a:cxn>
              <a:cxn ang="0">
                <a:pos x="connsiteX8733" y="connsiteY8733"/>
              </a:cxn>
              <a:cxn ang="0">
                <a:pos x="connsiteX8734" y="connsiteY8734"/>
              </a:cxn>
              <a:cxn ang="0">
                <a:pos x="connsiteX8735" y="connsiteY8735"/>
              </a:cxn>
              <a:cxn ang="0">
                <a:pos x="connsiteX8736" y="connsiteY8736"/>
              </a:cxn>
              <a:cxn ang="0">
                <a:pos x="connsiteX8737" y="connsiteY8737"/>
              </a:cxn>
              <a:cxn ang="0">
                <a:pos x="connsiteX8738" y="connsiteY8738"/>
              </a:cxn>
              <a:cxn ang="0">
                <a:pos x="connsiteX8739" y="connsiteY8739"/>
              </a:cxn>
              <a:cxn ang="0">
                <a:pos x="connsiteX8740" y="connsiteY8740"/>
              </a:cxn>
              <a:cxn ang="0">
                <a:pos x="connsiteX8741" y="connsiteY8741"/>
              </a:cxn>
              <a:cxn ang="0">
                <a:pos x="connsiteX8742" y="connsiteY8742"/>
              </a:cxn>
              <a:cxn ang="0">
                <a:pos x="connsiteX8743" y="connsiteY8743"/>
              </a:cxn>
              <a:cxn ang="0">
                <a:pos x="connsiteX8744" y="connsiteY8744"/>
              </a:cxn>
              <a:cxn ang="0">
                <a:pos x="connsiteX8745" y="connsiteY8745"/>
              </a:cxn>
              <a:cxn ang="0">
                <a:pos x="connsiteX8746" y="connsiteY8746"/>
              </a:cxn>
              <a:cxn ang="0">
                <a:pos x="connsiteX8747" y="connsiteY8747"/>
              </a:cxn>
              <a:cxn ang="0">
                <a:pos x="connsiteX8748" y="connsiteY8748"/>
              </a:cxn>
              <a:cxn ang="0">
                <a:pos x="connsiteX8749" y="connsiteY8749"/>
              </a:cxn>
              <a:cxn ang="0">
                <a:pos x="connsiteX8750" y="connsiteY8750"/>
              </a:cxn>
              <a:cxn ang="0">
                <a:pos x="connsiteX8751" y="connsiteY8751"/>
              </a:cxn>
              <a:cxn ang="0">
                <a:pos x="connsiteX8752" y="connsiteY8752"/>
              </a:cxn>
              <a:cxn ang="0">
                <a:pos x="connsiteX8753" y="connsiteY8753"/>
              </a:cxn>
              <a:cxn ang="0">
                <a:pos x="connsiteX8754" y="connsiteY8754"/>
              </a:cxn>
              <a:cxn ang="0">
                <a:pos x="connsiteX8755" y="connsiteY8755"/>
              </a:cxn>
              <a:cxn ang="0">
                <a:pos x="connsiteX8756" y="connsiteY8756"/>
              </a:cxn>
              <a:cxn ang="0">
                <a:pos x="connsiteX8757" y="connsiteY8757"/>
              </a:cxn>
              <a:cxn ang="0">
                <a:pos x="connsiteX8758" y="connsiteY8758"/>
              </a:cxn>
              <a:cxn ang="0">
                <a:pos x="connsiteX8759" y="connsiteY8759"/>
              </a:cxn>
              <a:cxn ang="0">
                <a:pos x="connsiteX8760" y="connsiteY8760"/>
              </a:cxn>
              <a:cxn ang="0">
                <a:pos x="connsiteX8761" y="connsiteY8761"/>
              </a:cxn>
              <a:cxn ang="0">
                <a:pos x="connsiteX8762" y="connsiteY8762"/>
              </a:cxn>
              <a:cxn ang="0">
                <a:pos x="connsiteX8763" y="connsiteY8763"/>
              </a:cxn>
              <a:cxn ang="0">
                <a:pos x="connsiteX8764" y="connsiteY8764"/>
              </a:cxn>
              <a:cxn ang="0">
                <a:pos x="connsiteX8765" y="connsiteY8765"/>
              </a:cxn>
              <a:cxn ang="0">
                <a:pos x="connsiteX8766" y="connsiteY8766"/>
              </a:cxn>
              <a:cxn ang="0">
                <a:pos x="connsiteX8767" y="connsiteY8767"/>
              </a:cxn>
              <a:cxn ang="0">
                <a:pos x="connsiteX8768" y="connsiteY8768"/>
              </a:cxn>
              <a:cxn ang="0">
                <a:pos x="connsiteX8769" y="connsiteY8769"/>
              </a:cxn>
              <a:cxn ang="0">
                <a:pos x="connsiteX8770" y="connsiteY8770"/>
              </a:cxn>
              <a:cxn ang="0">
                <a:pos x="connsiteX8771" y="connsiteY8771"/>
              </a:cxn>
              <a:cxn ang="0">
                <a:pos x="connsiteX8772" y="connsiteY8772"/>
              </a:cxn>
              <a:cxn ang="0">
                <a:pos x="connsiteX8773" y="connsiteY8773"/>
              </a:cxn>
              <a:cxn ang="0">
                <a:pos x="connsiteX8774" y="connsiteY8774"/>
              </a:cxn>
              <a:cxn ang="0">
                <a:pos x="connsiteX8775" y="connsiteY8775"/>
              </a:cxn>
              <a:cxn ang="0">
                <a:pos x="connsiteX8776" y="connsiteY8776"/>
              </a:cxn>
              <a:cxn ang="0">
                <a:pos x="connsiteX8777" y="connsiteY8777"/>
              </a:cxn>
              <a:cxn ang="0">
                <a:pos x="connsiteX8778" y="connsiteY8778"/>
              </a:cxn>
              <a:cxn ang="0">
                <a:pos x="connsiteX8779" y="connsiteY8779"/>
              </a:cxn>
              <a:cxn ang="0">
                <a:pos x="connsiteX8780" y="connsiteY8780"/>
              </a:cxn>
              <a:cxn ang="0">
                <a:pos x="connsiteX8781" y="connsiteY8781"/>
              </a:cxn>
              <a:cxn ang="0">
                <a:pos x="connsiteX8782" y="connsiteY8782"/>
              </a:cxn>
              <a:cxn ang="0">
                <a:pos x="connsiteX8783" y="connsiteY8783"/>
              </a:cxn>
              <a:cxn ang="0">
                <a:pos x="connsiteX8784" y="connsiteY8784"/>
              </a:cxn>
              <a:cxn ang="0">
                <a:pos x="connsiteX8785" y="connsiteY8785"/>
              </a:cxn>
              <a:cxn ang="0">
                <a:pos x="connsiteX8786" y="connsiteY8786"/>
              </a:cxn>
              <a:cxn ang="0">
                <a:pos x="connsiteX8787" y="connsiteY8787"/>
              </a:cxn>
              <a:cxn ang="0">
                <a:pos x="connsiteX8788" y="connsiteY8788"/>
              </a:cxn>
              <a:cxn ang="0">
                <a:pos x="connsiteX8789" y="connsiteY8789"/>
              </a:cxn>
              <a:cxn ang="0">
                <a:pos x="connsiteX8790" y="connsiteY8790"/>
              </a:cxn>
              <a:cxn ang="0">
                <a:pos x="connsiteX8791" y="connsiteY8791"/>
              </a:cxn>
              <a:cxn ang="0">
                <a:pos x="connsiteX8792" y="connsiteY8792"/>
              </a:cxn>
              <a:cxn ang="0">
                <a:pos x="connsiteX8793" y="connsiteY8793"/>
              </a:cxn>
              <a:cxn ang="0">
                <a:pos x="connsiteX8794" y="connsiteY8794"/>
              </a:cxn>
              <a:cxn ang="0">
                <a:pos x="connsiteX8795" y="connsiteY8795"/>
              </a:cxn>
              <a:cxn ang="0">
                <a:pos x="connsiteX8796" y="connsiteY8796"/>
              </a:cxn>
              <a:cxn ang="0">
                <a:pos x="connsiteX8797" y="connsiteY8797"/>
              </a:cxn>
              <a:cxn ang="0">
                <a:pos x="connsiteX8798" y="connsiteY8798"/>
              </a:cxn>
              <a:cxn ang="0">
                <a:pos x="connsiteX8799" y="connsiteY8799"/>
              </a:cxn>
              <a:cxn ang="0">
                <a:pos x="connsiteX8800" y="connsiteY8800"/>
              </a:cxn>
              <a:cxn ang="0">
                <a:pos x="connsiteX8801" y="connsiteY8801"/>
              </a:cxn>
              <a:cxn ang="0">
                <a:pos x="connsiteX8802" y="connsiteY8802"/>
              </a:cxn>
              <a:cxn ang="0">
                <a:pos x="connsiteX8803" y="connsiteY8803"/>
              </a:cxn>
              <a:cxn ang="0">
                <a:pos x="connsiteX8804" y="connsiteY8804"/>
              </a:cxn>
              <a:cxn ang="0">
                <a:pos x="connsiteX8805" y="connsiteY8805"/>
              </a:cxn>
              <a:cxn ang="0">
                <a:pos x="connsiteX8806" y="connsiteY8806"/>
              </a:cxn>
              <a:cxn ang="0">
                <a:pos x="connsiteX8807" y="connsiteY8807"/>
              </a:cxn>
              <a:cxn ang="0">
                <a:pos x="connsiteX8808" y="connsiteY8808"/>
              </a:cxn>
              <a:cxn ang="0">
                <a:pos x="connsiteX8809" y="connsiteY8809"/>
              </a:cxn>
              <a:cxn ang="0">
                <a:pos x="connsiteX8810" y="connsiteY8810"/>
              </a:cxn>
              <a:cxn ang="0">
                <a:pos x="connsiteX8811" y="connsiteY8811"/>
              </a:cxn>
              <a:cxn ang="0">
                <a:pos x="connsiteX8812" y="connsiteY8812"/>
              </a:cxn>
              <a:cxn ang="0">
                <a:pos x="connsiteX8813" y="connsiteY8813"/>
              </a:cxn>
              <a:cxn ang="0">
                <a:pos x="connsiteX8814" y="connsiteY8814"/>
              </a:cxn>
              <a:cxn ang="0">
                <a:pos x="connsiteX8815" y="connsiteY8815"/>
              </a:cxn>
              <a:cxn ang="0">
                <a:pos x="connsiteX8816" y="connsiteY8816"/>
              </a:cxn>
              <a:cxn ang="0">
                <a:pos x="connsiteX8817" y="connsiteY8817"/>
              </a:cxn>
              <a:cxn ang="0">
                <a:pos x="connsiteX8818" y="connsiteY8818"/>
              </a:cxn>
              <a:cxn ang="0">
                <a:pos x="connsiteX8819" y="connsiteY8819"/>
              </a:cxn>
              <a:cxn ang="0">
                <a:pos x="connsiteX8820" y="connsiteY8820"/>
              </a:cxn>
              <a:cxn ang="0">
                <a:pos x="connsiteX8821" y="connsiteY8821"/>
              </a:cxn>
              <a:cxn ang="0">
                <a:pos x="connsiteX8822" y="connsiteY8822"/>
              </a:cxn>
              <a:cxn ang="0">
                <a:pos x="connsiteX8823" y="connsiteY8823"/>
              </a:cxn>
              <a:cxn ang="0">
                <a:pos x="connsiteX8824" y="connsiteY8824"/>
              </a:cxn>
              <a:cxn ang="0">
                <a:pos x="connsiteX8825" y="connsiteY8825"/>
              </a:cxn>
              <a:cxn ang="0">
                <a:pos x="connsiteX8826" y="connsiteY8826"/>
              </a:cxn>
              <a:cxn ang="0">
                <a:pos x="connsiteX8827" y="connsiteY8827"/>
              </a:cxn>
              <a:cxn ang="0">
                <a:pos x="connsiteX8828" y="connsiteY8828"/>
              </a:cxn>
              <a:cxn ang="0">
                <a:pos x="connsiteX8829" y="connsiteY8829"/>
              </a:cxn>
              <a:cxn ang="0">
                <a:pos x="connsiteX8830" y="connsiteY8830"/>
              </a:cxn>
              <a:cxn ang="0">
                <a:pos x="connsiteX8831" y="connsiteY8831"/>
              </a:cxn>
              <a:cxn ang="0">
                <a:pos x="connsiteX8832" y="connsiteY8832"/>
              </a:cxn>
              <a:cxn ang="0">
                <a:pos x="connsiteX8833" y="connsiteY8833"/>
              </a:cxn>
              <a:cxn ang="0">
                <a:pos x="connsiteX8834" y="connsiteY8834"/>
              </a:cxn>
              <a:cxn ang="0">
                <a:pos x="connsiteX8835" y="connsiteY8835"/>
              </a:cxn>
              <a:cxn ang="0">
                <a:pos x="connsiteX8836" y="connsiteY8836"/>
              </a:cxn>
              <a:cxn ang="0">
                <a:pos x="connsiteX8837" y="connsiteY8837"/>
              </a:cxn>
              <a:cxn ang="0">
                <a:pos x="connsiteX8838" y="connsiteY8838"/>
              </a:cxn>
              <a:cxn ang="0">
                <a:pos x="connsiteX8839" y="connsiteY8839"/>
              </a:cxn>
              <a:cxn ang="0">
                <a:pos x="connsiteX8840" y="connsiteY8840"/>
              </a:cxn>
              <a:cxn ang="0">
                <a:pos x="connsiteX8841" y="connsiteY8841"/>
              </a:cxn>
              <a:cxn ang="0">
                <a:pos x="connsiteX8842" y="connsiteY8842"/>
              </a:cxn>
              <a:cxn ang="0">
                <a:pos x="connsiteX8843" y="connsiteY8843"/>
              </a:cxn>
              <a:cxn ang="0">
                <a:pos x="connsiteX8844" y="connsiteY8844"/>
              </a:cxn>
              <a:cxn ang="0">
                <a:pos x="connsiteX8845" y="connsiteY8845"/>
              </a:cxn>
              <a:cxn ang="0">
                <a:pos x="connsiteX8846" y="connsiteY8846"/>
              </a:cxn>
              <a:cxn ang="0">
                <a:pos x="connsiteX8847" y="connsiteY8847"/>
              </a:cxn>
              <a:cxn ang="0">
                <a:pos x="connsiteX8848" y="connsiteY8848"/>
              </a:cxn>
              <a:cxn ang="0">
                <a:pos x="connsiteX8849" y="connsiteY8849"/>
              </a:cxn>
              <a:cxn ang="0">
                <a:pos x="connsiteX8850" y="connsiteY8850"/>
              </a:cxn>
              <a:cxn ang="0">
                <a:pos x="connsiteX8851" y="connsiteY8851"/>
              </a:cxn>
              <a:cxn ang="0">
                <a:pos x="connsiteX8852" y="connsiteY8852"/>
              </a:cxn>
              <a:cxn ang="0">
                <a:pos x="connsiteX8853" y="connsiteY8853"/>
              </a:cxn>
              <a:cxn ang="0">
                <a:pos x="connsiteX8854" y="connsiteY8854"/>
              </a:cxn>
              <a:cxn ang="0">
                <a:pos x="connsiteX8855" y="connsiteY8855"/>
              </a:cxn>
              <a:cxn ang="0">
                <a:pos x="connsiteX8856" y="connsiteY8856"/>
              </a:cxn>
              <a:cxn ang="0">
                <a:pos x="connsiteX8857" y="connsiteY8857"/>
              </a:cxn>
              <a:cxn ang="0">
                <a:pos x="connsiteX8858" y="connsiteY8858"/>
              </a:cxn>
              <a:cxn ang="0">
                <a:pos x="connsiteX8859" y="connsiteY8859"/>
              </a:cxn>
              <a:cxn ang="0">
                <a:pos x="connsiteX8860" y="connsiteY8860"/>
              </a:cxn>
              <a:cxn ang="0">
                <a:pos x="connsiteX8861" y="connsiteY8861"/>
              </a:cxn>
              <a:cxn ang="0">
                <a:pos x="connsiteX8862" y="connsiteY8862"/>
              </a:cxn>
              <a:cxn ang="0">
                <a:pos x="connsiteX8863" y="connsiteY8863"/>
              </a:cxn>
              <a:cxn ang="0">
                <a:pos x="connsiteX8864" y="connsiteY8864"/>
              </a:cxn>
              <a:cxn ang="0">
                <a:pos x="connsiteX8865" y="connsiteY8865"/>
              </a:cxn>
              <a:cxn ang="0">
                <a:pos x="connsiteX8866" y="connsiteY8866"/>
              </a:cxn>
              <a:cxn ang="0">
                <a:pos x="connsiteX8867" y="connsiteY8867"/>
              </a:cxn>
              <a:cxn ang="0">
                <a:pos x="connsiteX8868" y="connsiteY8868"/>
              </a:cxn>
              <a:cxn ang="0">
                <a:pos x="connsiteX8869" y="connsiteY8869"/>
              </a:cxn>
              <a:cxn ang="0">
                <a:pos x="connsiteX8870" y="connsiteY8870"/>
              </a:cxn>
              <a:cxn ang="0">
                <a:pos x="connsiteX8871" y="connsiteY8871"/>
              </a:cxn>
              <a:cxn ang="0">
                <a:pos x="connsiteX8872" y="connsiteY8872"/>
              </a:cxn>
              <a:cxn ang="0">
                <a:pos x="connsiteX8873" y="connsiteY8873"/>
              </a:cxn>
              <a:cxn ang="0">
                <a:pos x="connsiteX8874" y="connsiteY8874"/>
              </a:cxn>
              <a:cxn ang="0">
                <a:pos x="connsiteX8875" y="connsiteY8875"/>
              </a:cxn>
              <a:cxn ang="0">
                <a:pos x="connsiteX8876" y="connsiteY8876"/>
              </a:cxn>
              <a:cxn ang="0">
                <a:pos x="connsiteX8877" y="connsiteY8877"/>
              </a:cxn>
              <a:cxn ang="0">
                <a:pos x="connsiteX8878" y="connsiteY8878"/>
              </a:cxn>
              <a:cxn ang="0">
                <a:pos x="connsiteX8879" y="connsiteY8879"/>
              </a:cxn>
              <a:cxn ang="0">
                <a:pos x="connsiteX8880" y="connsiteY8880"/>
              </a:cxn>
              <a:cxn ang="0">
                <a:pos x="connsiteX8881" y="connsiteY8881"/>
              </a:cxn>
              <a:cxn ang="0">
                <a:pos x="connsiteX8882" y="connsiteY8882"/>
              </a:cxn>
              <a:cxn ang="0">
                <a:pos x="connsiteX8883" y="connsiteY8883"/>
              </a:cxn>
              <a:cxn ang="0">
                <a:pos x="connsiteX8884" y="connsiteY8884"/>
              </a:cxn>
              <a:cxn ang="0">
                <a:pos x="connsiteX8885" y="connsiteY8885"/>
              </a:cxn>
              <a:cxn ang="0">
                <a:pos x="connsiteX8886" y="connsiteY8886"/>
              </a:cxn>
              <a:cxn ang="0">
                <a:pos x="connsiteX8887" y="connsiteY8887"/>
              </a:cxn>
              <a:cxn ang="0">
                <a:pos x="connsiteX8888" y="connsiteY8888"/>
              </a:cxn>
              <a:cxn ang="0">
                <a:pos x="connsiteX8889" y="connsiteY8889"/>
              </a:cxn>
              <a:cxn ang="0">
                <a:pos x="connsiteX8890" y="connsiteY8890"/>
              </a:cxn>
              <a:cxn ang="0">
                <a:pos x="connsiteX8891" y="connsiteY8891"/>
              </a:cxn>
              <a:cxn ang="0">
                <a:pos x="connsiteX8892" y="connsiteY8892"/>
              </a:cxn>
              <a:cxn ang="0">
                <a:pos x="connsiteX8893" y="connsiteY8893"/>
              </a:cxn>
              <a:cxn ang="0">
                <a:pos x="connsiteX8894" y="connsiteY8894"/>
              </a:cxn>
              <a:cxn ang="0">
                <a:pos x="connsiteX8895" y="connsiteY8895"/>
              </a:cxn>
              <a:cxn ang="0">
                <a:pos x="connsiteX8896" y="connsiteY8896"/>
              </a:cxn>
              <a:cxn ang="0">
                <a:pos x="connsiteX8897" y="connsiteY8897"/>
              </a:cxn>
              <a:cxn ang="0">
                <a:pos x="connsiteX8898" y="connsiteY8898"/>
              </a:cxn>
              <a:cxn ang="0">
                <a:pos x="connsiteX8899" y="connsiteY8899"/>
              </a:cxn>
              <a:cxn ang="0">
                <a:pos x="connsiteX8900" y="connsiteY8900"/>
              </a:cxn>
              <a:cxn ang="0">
                <a:pos x="connsiteX8901" y="connsiteY8901"/>
              </a:cxn>
              <a:cxn ang="0">
                <a:pos x="connsiteX8902" y="connsiteY8902"/>
              </a:cxn>
              <a:cxn ang="0">
                <a:pos x="connsiteX8903" y="connsiteY8903"/>
              </a:cxn>
              <a:cxn ang="0">
                <a:pos x="connsiteX8904" y="connsiteY8904"/>
              </a:cxn>
              <a:cxn ang="0">
                <a:pos x="connsiteX8905" y="connsiteY8905"/>
              </a:cxn>
              <a:cxn ang="0">
                <a:pos x="connsiteX8906" y="connsiteY8906"/>
              </a:cxn>
              <a:cxn ang="0">
                <a:pos x="connsiteX8907" y="connsiteY8907"/>
              </a:cxn>
              <a:cxn ang="0">
                <a:pos x="connsiteX8908" y="connsiteY8908"/>
              </a:cxn>
              <a:cxn ang="0">
                <a:pos x="connsiteX8909" y="connsiteY8909"/>
              </a:cxn>
              <a:cxn ang="0">
                <a:pos x="connsiteX8910" y="connsiteY8910"/>
              </a:cxn>
              <a:cxn ang="0">
                <a:pos x="connsiteX8911" y="connsiteY8911"/>
              </a:cxn>
              <a:cxn ang="0">
                <a:pos x="connsiteX8912" y="connsiteY8912"/>
              </a:cxn>
              <a:cxn ang="0">
                <a:pos x="connsiteX8913" y="connsiteY8913"/>
              </a:cxn>
              <a:cxn ang="0">
                <a:pos x="connsiteX8914" y="connsiteY8914"/>
              </a:cxn>
              <a:cxn ang="0">
                <a:pos x="connsiteX8915" y="connsiteY8915"/>
              </a:cxn>
              <a:cxn ang="0">
                <a:pos x="connsiteX8916" y="connsiteY8916"/>
              </a:cxn>
              <a:cxn ang="0">
                <a:pos x="connsiteX8917" y="connsiteY8917"/>
              </a:cxn>
              <a:cxn ang="0">
                <a:pos x="connsiteX8918" y="connsiteY8918"/>
              </a:cxn>
              <a:cxn ang="0">
                <a:pos x="connsiteX8919" y="connsiteY8919"/>
              </a:cxn>
              <a:cxn ang="0">
                <a:pos x="connsiteX8920" y="connsiteY8920"/>
              </a:cxn>
              <a:cxn ang="0">
                <a:pos x="connsiteX8921" y="connsiteY8921"/>
              </a:cxn>
              <a:cxn ang="0">
                <a:pos x="connsiteX8922" y="connsiteY8922"/>
              </a:cxn>
              <a:cxn ang="0">
                <a:pos x="connsiteX8923" y="connsiteY8923"/>
              </a:cxn>
              <a:cxn ang="0">
                <a:pos x="connsiteX8924" y="connsiteY8924"/>
              </a:cxn>
              <a:cxn ang="0">
                <a:pos x="connsiteX8925" y="connsiteY8925"/>
              </a:cxn>
              <a:cxn ang="0">
                <a:pos x="connsiteX8926" y="connsiteY8926"/>
              </a:cxn>
              <a:cxn ang="0">
                <a:pos x="connsiteX8927" y="connsiteY8927"/>
              </a:cxn>
              <a:cxn ang="0">
                <a:pos x="connsiteX8928" y="connsiteY8928"/>
              </a:cxn>
              <a:cxn ang="0">
                <a:pos x="connsiteX8929" y="connsiteY8929"/>
              </a:cxn>
              <a:cxn ang="0">
                <a:pos x="connsiteX8930" y="connsiteY8930"/>
              </a:cxn>
              <a:cxn ang="0">
                <a:pos x="connsiteX8931" y="connsiteY8931"/>
              </a:cxn>
              <a:cxn ang="0">
                <a:pos x="connsiteX8932" y="connsiteY8932"/>
              </a:cxn>
              <a:cxn ang="0">
                <a:pos x="connsiteX8933" y="connsiteY8933"/>
              </a:cxn>
              <a:cxn ang="0">
                <a:pos x="connsiteX8934" y="connsiteY8934"/>
              </a:cxn>
              <a:cxn ang="0">
                <a:pos x="connsiteX8935" y="connsiteY8935"/>
              </a:cxn>
              <a:cxn ang="0">
                <a:pos x="connsiteX8936" y="connsiteY8936"/>
              </a:cxn>
              <a:cxn ang="0">
                <a:pos x="connsiteX8937" y="connsiteY8937"/>
              </a:cxn>
              <a:cxn ang="0">
                <a:pos x="connsiteX8938" y="connsiteY8938"/>
              </a:cxn>
              <a:cxn ang="0">
                <a:pos x="connsiteX8939" y="connsiteY8939"/>
              </a:cxn>
              <a:cxn ang="0">
                <a:pos x="connsiteX8940" y="connsiteY8940"/>
              </a:cxn>
              <a:cxn ang="0">
                <a:pos x="connsiteX8941" y="connsiteY8941"/>
              </a:cxn>
              <a:cxn ang="0">
                <a:pos x="connsiteX8942" y="connsiteY8942"/>
              </a:cxn>
              <a:cxn ang="0">
                <a:pos x="connsiteX8943" y="connsiteY8943"/>
              </a:cxn>
              <a:cxn ang="0">
                <a:pos x="connsiteX8944" y="connsiteY8944"/>
              </a:cxn>
              <a:cxn ang="0">
                <a:pos x="connsiteX8945" y="connsiteY8945"/>
              </a:cxn>
              <a:cxn ang="0">
                <a:pos x="connsiteX8946" y="connsiteY8946"/>
              </a:cxn>
              <a:cxn ang="0">
                <a:pos x="connsiteX8947" y="connsiteY8947"/>
              </a:cxn>
              <a:cxn ang="0">
                <a:pos x="connsiteX8948" y="connsiteY8948"/>
              </a:cxn>
              <a:cxn ang="0">
                <a:pos x="connsiteX8949" y="connsiteY8949"/>
              </a:cxn>
              <a:cxn ang="0">
                <a:pos x="connsiteX8950" y="connsiteY8950"/>
              </a:cxn>
              <a:cxn ang="0">
                <a:pos x="connsiteX8951" y="connsiteY8951"/>
              </a:cxn>
              <a:cxn ang="0">
                <a:pos x="connsiteX8952" y="connsiteY8952"/>
              </a:cxn>
              <a:cxn ang="0">
                <a:pos x="connsiteX8953" y="connsiteY8953"/>
              </a:cxn>
              <a:cxn ang="0">
                <a:pos x="connsiteX8954" y="connsiteY8954"/>
              </a:cxn>
              <a:cxn ang="0">
                <a:pos x="connsiteX8955" y="connsiteY8955"/>
              </a:cxn>
              <a:cxn ang="0">
                <a:pos x="connsiteX8956" y="connsiteY8956"/>
              </a:cxn>
              <a:cxn ang="0">
                <a:pos x="connsiteX8957" y="connsiteY8957"/>
              </a:cxn>
              <a:cxn ang="0">
                <a:pos x="connsiteX8958" y="connsiteY8958"/>
              </a:cxn>
              <a:cxn ang="0">
                <a:pos x="connsiteX8959" y="connsiteY8959"/>
              </a:cxn>
              <a:cxn ang="0">
                <a:pos x="connsiteX8960" y="connsiteY8960"/>
              </a:cxn>
              <a:cxn ang="0">
                <a:pos x="connsiteX8961" y="connsiteY8961"/>
              </a:cxn>
              <a:cxn ang="0">
                <a:pos x="connsiteX8962" y="connsiteY8962"/>
              </a:cxn>
              <a:cxn ang="0">
                <a:pos x="connsiteX8963" y="connsiteY8963"/>
              </a:cxn>
              <a:cxn ang="0">
                <a:pos x="connsiteX8964" y="connsiteY8964"/>
              </a:cxn>
              <a:cxn ang="0">
                <a:pos x="connsiteX8965" y="connsiteY8965"/>
              </a:cxn>
              <a:cxn ang="0">
                <a:pos x="connsiteX8966" y="connsiteY8966"/>
              </a:cxn>
              <a:cxn ang="0">
                <a:pos x="connsiteX8967" y="connsiteY8967"/>
              </a:cxn>
              <a:cxn ang="0">
                <a:pos x="connsiteX8968" y="connsiteY8968"/>
              </a:cxn>
              <a:cxn ang="0">
                <a:pos x="connsiteX8969" y="connsiteY8969"/>
              </a:cxn>
              <a:cxn ang="0">
                <a:pos x="connsiteX8970" y="connsiteY8970"/>
              </a:cxn>
              <a:cxn ang="0">
                <a:pos x="connsiteX8971" y="connsiteY8971"/>
              </a:cxn>
              <a:cxn ang="0">
                <a:pos x="connsiteX8972" y="connsiteY8972"/>
              </a:cxn>
              <a:cxn ang="0">
                <a:pos x="connsiteX8973" y="connsiteY8973"/>
              </a:cxn>
              <a:cxn ang="0">
                <a:pos x="connsiteX8974" y="connsiteY8974"/>
              </a:cxn>
              <a:cxn ang="0">
                <a:pos x="connsiteX8975" y="connsiteY8975"/>
              </a:cxn>
              <a:cxn ang="0">
                <a:pos x="connsiteX8976" y="connsiteY8976"/>
              </a:cxn>
              <a:cxn ang="0">
                <a:pos x="connsiteX8977" y="connsiteY8977"/>
              </a:cxn>
              <a:cxn ang="0">
                <a:pos x="connsiteX8978" y="connsiteY8978"/>
              </a:cxn>
              <a:cxn ang="0">
                <a:pos x="connsiteX8979" y="connsiteY8979"/>
              </a:cxn>
              <a:cxn ang="0">
                <a:pos x="connsiteX8980" y="connsiteY8980"/>
              </a:cxn>
              <a:cxn ang="0">
                <a:pos x="connsiteX8981" y="connsiteY8981"/>
              </a:cxn>
              <a:cxn ang="0">
                <a:pos x="connsiteX8982" y="connsiteY8982"/>
              </a:cxn>
              <a:cxn ang="0">
                <a:pos x="connsiteX8983" y="connsiteY8983"/>
              </a:cxn>
              <a:cxn ang="0">
                <a:pos x="connsiteX8984" y="connsiteY8984"/>
              </a:cxn>
              <a:cxn ang="0">
                <a:pos x="connsiteX8985" y="connsiteY8985"/>
              </a:cxn>
              <a:cxn ang="0">
                <a:pos x="connsiteX8986" y="connsiteY8986"/>
              </a:cxn>
              <a:cxn ang="0">
                <a:pos x="connsiteX8987" y="connsiteY8987"/>
              </a:cxn>
              <a:cxn ang="0">
                <a:pos x="connsiteX8988" y="connsiteY8988"/>
              </a:cxn>
              <a:cxn ang="0">
                <a:pos x="connsiteX8989" y="connsiteY8989"/>
              </a:cxn>
              <a:cxn ang="0">
                <a:pos x="connsiteX8990" y="connsiteY8990"/>
              </a:cxn>
              <a:cxn ang="0">
                <a:pos x="connsiteX8991" y="connsiteY8991"/>
              </a:cxn>
              <a:cxn ang="0">
                <a:pos x="connsiteX8992" y="connsiteY8992"/>
              </a:cxn>
              <a:cxn ang="0">
                <a:pos x="connsiteX8993" y="connsiteY8993"/>
              </a:cxn>
              <a:cxn ang="0">
                <a:pos x="connsiteX8994" y="connsiteY8994"/>
              </a:cxn>
              <a:cxn ang="0">
                <a:pos x="connsiteX8995" y="connsiteY8995"/>
              </a:cxn>
              <a:cxn ang="0">
                <a:pos x="connsiteX8996" y="connsiteY8996"/>
              </a:cxn>
              <a:cxn ang="0">
                <a:pos x="connsiteX8997" y="connsiteY8997"/>
              </a:cxn>
              <a:cxn ang="0">
                <a:pos x="connsiteX8998" y="connsiteY8998"/>
              </a:cxn>
              <a:cxn ang="0">
                <a:pos x="connsiteX8999" y="connsiteY8999"/>
              </a:cxn>
              <a:cxn ang="0">
                <a:pos x="connsiteX9000" y="connsiteY9000"/>
              </a:cxn>
              <a:cxn ang="0">
                <a:pos x="connsiteX9001" y="connsiteY9001"/>
              </a:cxn>
              <a:cxn ang="0">
                <a:pos x="connsiteX9002" y="connsiteY9002"/>
              </a:cxn>
              <a:cxn ang="0">
                <a:pos x="connsiteX9003" y="connsiteY9003"/>
              </a:cxn>
              <a:cxn ang="0">
                <a:pos x="connsiteX9004" y="connsiteY9004"/>
              </a:cxn>
              <a:cxn ang="0">
                <a:pos x="connsiteX9005" y="connsiteY9005"/>
              </a:cxn>
              <a:cxn ang="0">
                <a:pos x="connsiteX9006" y="connsiteY9006"/>
              </a:cxn>
              <a:cxn ang="0">
                <a:pos x="connsiteX9007" y="connsiteY9007"/>
              </a:cxn>
              <a:cxn ang="0">
                <a:pos x="connsiteX9008" y="connsiteY9008"/>
              </a:cxn>
              <a:cxn ang="0">
                <a:pos x="connsiteX9009" y="connsiteY9009"/>
              </a:cxn>
              <a:cxn ang="0">
                <a:pos x="connsiteX9010" y="connsiteY9010"/>
              </a:cxn>
              <a:cxn ang="0">
                <a:pos x="connsiteX9011" y="connsiteY9011"/>
              </a:cxn>
              <a:cxn ang="0">
                <a:pos x="connsiteX9012" y="connsiteY9012"/>
              </a:cxn>
              <a:cxn ang="0">
                <a:pos x="connsiteX9013" y="connsiteY9013"/>
              </a:cxn>
              <a:cxn ang="0">
                <a:pos x="connsiteX9014" y="connsiteY9014"/>
              </a:cxn>
              <a:cxn ang="0">
                <a:pos x="connsiteX9015" y="connsiteY9015"/>
              </a:cxn>
              <a:cxn ang="0">
                <a:pos x="connsiteX9016" y="connsiteY9016"/>
              </a:cxn>
              <a:cxn ang="0">
                <a:pos x="connsiteX9017" y="connsiteY9017"/>
              </a:cxn>
              <a:cxn ang="0">
                <a:pos x="connsiteX9018" y="connsiteY9018"/>
              </a:cxn>
              <a:cxn ang="0">
                <a:pos x="connsiteX9019" y="connsiteY9019"/>
              </a:cxn>
              <a:cxn ang="0">
                <a:pos x="connsiteX9020" y="connsiteY9020"/>
              </a:cxn>
              <a:cxn ang="0">
                <a:pos x="connsiteX9021" y="connsiteY9021"/>
              </a:cxn>
              <a:cxn ang="0">
                <a:pos x="connsiteX9022" y="connsiteY9022"/>
              </a:cxn>
              <a:cxn ang="0">
                <a:pos x="connsiteX9023" y="connsiteY9023"/>
              </a:cxn>
              <a:cxn ang="0">
                <a:pos x="connsiteX9024" y="connsiteY9024"/>
              </a:cxn>
              <a:cxn ang="0">
                <a:pos x="connsiteX9025" y="connsiteY9025"/>
              </a:cxn>
              <a:cxn ang="0">
                <a:pos x="connsiteX9026" y="connsiteY9026"/>
              </a:cxn>
              <a:cxn ang="0">
                <a:pos x="connsiteX9027" y="connsiteY9027"/>
              </a:cxn>
              <a:cxn ang="0">
                <a:pos x="connsiteX9028" y="connsiteY9028"/>
              </a:cxn>
              <a:cxn ang="0">
                <a:pos x="connsiteX9029" y="connsiteY9029"/>
              </a:cxn>
              <a:cxn ang="0">
                <a:pos x="connsiteX9030" y="connsiteY9030"/>
              </a:cxn>
              <a:cxn ang="0">
                <a:pos x="connsiteX9031" y="connsiteY9031"/>
              </a:cxn>
              <a:cxn ang="0">
                <a:pos x="connsiteX9032" y="connsiteY9032"/>
              </a:cxn>
              <a:cxn ang="0">
                <a:pos x="connsiteX9033" y="connsiteY9033"/>
              </a:cxn>
              <a:cxn ang="0">
                <a:pos x="connsiteX9034" y="connsiteY9034"/>
              </a:cxn>
              <a:cxn ang="0">
                <a:pos x="connsiteX9035" y="connsiteY9035"/>
              </a:cxn>
              <a:cxn ang="0">
                <a:pos x="connsiteX9036" y="connsiteY9036"/>
              </a:cxn>
              <a:cxn ang="0">
                <a:pos x="connsiteX9037" y="connsiteY9037"/>
              </a:cxn>
              <a:cxn ang="0">
                <a:pos x="connsiteX9038" y="connsiteY9038"/>
              </a:cxn>
              <a:cxn ang="0">
                <a:pos x="connsiteX9039" y="connsiteY9039"/>
              </a:cxn>
              <a:cxn ang="0">
                <a:pos x="connsiteX9040" y="connsiteY9040"/>
              </a:cxn>
              <a:cxn ang="0">
                <a:pos x="connsiteX9041" y="connsiteY9041"/>
              </a:cxn>
              <a:cxn ang="0">
                <a:pos x="connsiteX9042" y="connsiteY9042"/>
              </a:cxn>
              <a:cxn ang="0">
                <a:pos x="connsiteX9043" y="connsiteY9043"/>
              </a:cxn>
              <a:cxn ang="0">
                <a:pos x="connsiteX9044" y="connsiteY9044"/>
              </a:cxn>
              <a:cxn ang="0">
                <a:pos x="connsiteX9045" y="connsiteY9045"/>
              </a:cxn>
              <a:cxn ang="0">
                <a:pos x="connsiteX9046" y="connsiteY9046"/>
              </a:cxn>
              <a:cxn ang="0">
                <a:pos x="connsiteX9047" y="connsiteY9047"/>
              </a:cxn>
              <a:cxn ang="0">
                <a:pos x="connsiteX9048" y="connsiteY9048"/>
              </a:cxn>
              <a:cxn ang="0">
                <a:pos x="connsiteX9049" y="connsiteY9049"/>
              </a:cxn>
              <a:cxn ang="0">
                <a:pos x="connsiteX9050" y="connsiteY9050"/>
              </a:cxn>
              <a:cxn ang="0">
                <a:pos x="connsiteX9051" y="connsiteY9051"/>
              </a:cxn>
              <a:cxn ang="0">
                <a:pos x="connsiteX9052" y="connsiteY9052"/>
              </a:cxn>
              <a:cxn ang="0">
                <a:pos x="connsiteX9053" y="connsiteY9053"/>
              </a:cxn>
              <a:cxn ang="0">
                <a:pos x="connsiteX9054" y="connsiteY9054"/>
              </a:cxn>
              <a:cxn ang="0">
                <a:pos x="connsiteX9055" y="connsiteY9055"/>
              </a:cxn>
              <a:cxn ang="0">
                <a:pos x="connsiteX9056" y="connsiteY9056"/>
              </a:cxn>
              <a:cxn ang="0">
                <a:pos x="connsiteX9057" y="connsiteY9057"/>
              </a:cxn>
              <a:cxn ang="0">
                <a:pos x="connsiteX9058" y="connsiteY9058"/>
              </a:cxn>
              <a:cxn ang="0">
                <a:pos x="connsiteX9059" y="connsiteY9059"/>
              </a:cxn>
              <a:cxn ang="0">
                <a:pos x="connsiteX9060" y="connsiteY9060"/>
              </a:cxn>
              <a:cxn ang="0">
                <a:pos x="connsiteX9061" y="connsiteY9061"/>
              </a:cxn>
              <a:cxn ang="0">
                <a:pos x="connsiteX9062" y="connsiteY9062"/>
              </a:cxn>
              <a:cxn ang="0">
                <a:pos x="connsiteX9063" y="connsiteY9063"/>
              </a:cxn>
              <a:cxn ang="0">
                <a:pos x="connsiteX9064" y="connsiteY9064"/>
              </a:cxn>
              <a:cxn ang="0">
                <a:pos x="connsiteX9065" y="connsiteY9065"/>
              </a:cxn>
              <a:cxn ang="0">
                <a:pos x="connsiteX9066" y="connsiteY9066"/>
              </a:cxn>
              <a:cxn ang="0">
                <a:pos x="connsiteX9067" y="connsiteY9067"/>
              </a:cxn>
              <a:cxn ang="0">
                <a:pos x="connsiteX9068" y="connsiteY9068"/>
              </a:cxn>
              <a:cxn ang="0">
                <a:pos x="connsiteX9069" y="connsiteY9069"/>
              </a:cxn>
              <a:cxn ang="0">
                <a:pos x="connsiteX9070" y="connsiteY9070"/>
              </a:cxn>
              <a:cxn ang="0">
                <a:pos x="connsiteX9071" y="connsiteY9071"/>
              </a:cxn>
              <a:cxn ang="0">
                <a:pos x="connsiteX9072" y="connsiteY9072"/>
              </a:cxn>
              <a:cxn ang="0">
                <a:pos x="connsiteX9073" y="connsiteY9073"/>
              </a:cxn>
              <a:cxn ang="0">
                <a:pos x="connsiteX9074" y="connsiteY9074"/>
              </a:cxn>
              <a:cxn ang="0">
                <a:pos x="connsiteX9075" y="connsiteY9075"/>
              </a:cxn>
              <a:cxn ang="0">
                <a:pos x="connsiteX9076" y="connsiteY9076"/>
              </a:cxn>
              <a:cxn ang="0">
                <a:pos x="connsiteX9077" y="connsiteY9077"/>
              </a:cxn>
              <a:cxn ang="0">
                <a:pos x="connsiteX9078" y="connsiteY9078"/>
              </a:cxn>
              <a:cxn ang="0">
                <a:pos x="connsiteX9079" y="connsiteY9079"/>
              </a:cxn>
              <a:cxn ang="0">
                <a:pos x="connsiteX9080" y="connsiteY9080"/>
              </a:cxn>
              <a:cxn ang="0">
                <a:pos x="connsiteX9081" y="connsiteY9081"/>
              </a:cxn>
              <a:cxn ang="0">
                <a:pos x="connsiteX9082" y="connsiteY9082"/>
              </a:cxn>
              <a:cxn ang="0">
                <a:pos x="connsiteX9083" y="connsiteY9083"/>
              </a:cxn>
              <a:cxn ang="0">
                <a:pos x="connsiteX9084" y="connsiteY9084"/>
              </a:cxn>
              <a:cxn ang="0">
                <a:pos x="connsiteX9085" y="connsiteY9085"/>
              </a:cxn>
              <a:cxn ang="0">
                <a:pos x="connsiteX9086" y="connsiteY9086"/>
              </a:cxn>
              <a:cxn ang="0">
                <a:pos x="connsiteX9087" y="connsiteY9087"/>
              </a:cxn>
              <a:cxn ang="0">
                <a:pos x="connsiteX9088" y="connsiteY9088"/>
              </a:cxn>
              <a:cxn ang="0">
                <a:pos x="connsiteX9089" y="connsiteY9089"/>
              </a:cxn>
              <a:cxn ang="0">
                <a:pos x="connsiteX9090" y="connsiteY9090"/>
              </a:cxn>
              <a:cxn ang="0">
                <a:pos x="connsiteX9091" y="connsiteY9091"/>
              </a:cxn>
              <a:cxn ang="0">
                <a:pos x="connsiteX9092" y="connsiteY9092"/>
              </a:cxn>
              <a:cxn ang="0">
                <a:pos x="connsiteX9093" y="connsiteY9093"/>
              </a:cxn>
              <a:cxn ang="0">
                <a:pos x="connsiteX9094" y="connsiteY9094"/>
              </a:cxn>
              <a:cxn ang="0">
                <a:pos x="connsiteX9095" y="connsiteY9095"/>
              </a:cxn>
              <a:cxn ang="0">
                <a:pos x="connsiteX9096" y="connsiteY9096"/>
              </a:cxn>
              <a:cxn ang="0">
                <a:pos x="connsiteX9097" y="connsiteY9097"/>
              </a:cxn>
              <a:cxn ang="0">
                <a:pos x="connsiteX9098" y="connsiteY9098"/>
              </a:cxn>
              <a:cxn ang="0">
                <a:pos x="connsiteX9099" y="connsiteY9099"/>
              </a:cxn>
              <a:cxn ang="0">
                <a:pos x="connsiteX9100" y="connsiteY9100"/>
              </a:cxn>
              <a:cxn ang="0">
                <a:pos x="connsiteX9101" y="connsiteY9101"/>
              </a:cxn>
              <a:cxn ang="0">
                <a:pos x="connsiteX9102" y="connsiteY9102"/>
              </a:cxn>
              <a:cxn ang="0">
                <a:pos x="connsiteX9103" y="connsiteY9103"/>
              </a:cxn>
              <a:cxn ang="0">
                <a:pos x="connsiteX9104" y="connsiteY9104"/>
              </a:cxn>
              <a:cxn ang="0">
                <a:pos x="connsiteX9105" y="connsiteY9105"/>
              </a:cxn>
              <a:cxn ang="0">
                <a:pos x="connsiteX9106" y="connsiteY9106"/>
              </a:cxn>
              <a:cxn ang="0">
                <a:pos x="connsiteX9107" y="connsiteY9107"/>
              </a:cxn>
              <a:cxn ang="0">
                <a:pos x="connsiteX9108" y="connsiteY9108"/>
              </a:cxn>
              <a:cxn ang="0">
                <a:pos x="connsiteX9109" y="connsiteY9109"/>
              </a:cxn>
              <a:cxn ang="0">
                <a:pos x="connsiteX9110" y="connsiteY9110"/>
              </a:cxn>
              <a:cxn ang="0">
                <a:pos x="connsiteX9111" y="connsiteY9111"/>
              </a:cxn>
              <a:cxn ang="0">
                <a:pos x="connsiteX9112" y="connsiteY9112"/>
              </a:cxn>
              <a:cxn ang="0">
                <a:pos x="connsiteX9113" y="connsiteY9113"/>
              </a:cxn>
              <a:cxn ang="0">
                <a:pos x="connsiteX9114" y="connsiteY9114"/>
              </a:cxn>
              <a:cxn ang="0">
                <a:pos x="connsiteX9115" y="connsiteY9115"/>
              </a:cxn>
              <a:cxn ang="0">
                <a:pos x="connsiteX9116" y="connsiteY9116"/>
              </a:cxn>
              <a:cxn ang="0">
                <a:pos x="connsiteX9117" y="connsiteY9117"/>
              </a:cxn>
              <a:cxn ang="0">
                <a:pos x="connsiteX9118" y="connsiteY9118"/>
              </a:cxn>
              <a:cxn ang="0">
                <a:pos x="connsiteX9119" y="connsiteY9119"/>
              </a:cxn>
              <a:cxn ang="0">
                <a:pos x="connsiteX9120" y="connsiteY9120"/>
              </a:cxn>
              <a:cxn ang="0">
                <a:pos x="connsiteX9121" y="connsiteY9121"/>
              </a:cxn>
              <a:cxn ang="0">
                <a:pos x="connsiteX9122" y="connsiteY9122"/>
              </a:cxn>
              <a:cxn ang="0">
                <a:pos x="connsiteX9123" y="connsiteY9123"/>
              </a:cxn>
              <a:cxn ang="0">
                <a:pos x="connsiteX9124" y="connsiteY9124"/>
              </a:cxn>
              <a:cxn ang="0">
                <a:pos x="connsiteX9125" y="connsiteY9125"/>
              </a:cxn>
              <a:cxn ang="0">
                <a:pos x="connsiteX9126" y="connsiteY9126"/>
              </a:cxn>
              <a:cxn ang="0">
                <a:pos x="connsiteX9127" y="connsiteY9127"/>
              </a:cxn>
              <a:cxn ang="0">
                <a:pos x="connsiteX9128" y="connsiteY9128"/>
              </a:cxn>
              <a:cxn ang="0">
                <a:pos x="connsiteX9129" y="connsiteY9129"/>
              </a:cxn>
              <a:cxn ang="0">
                <a:pos x="connsiteX9130" y="connsiteY9130"/>
              </a:cxn>
              <a:cxn ang="0">
                <a:pos x="connsiteX9131" y="connsiteY9131"/>
              </a:cxn>
              <a:cxn ang="0">
                <a:pos x="connsiteX9132" y="connsiteY9132"/>
              </a:cxn>
              <a:cxn ang="0">
                <a:pos x="connsiteX9133" y="connsiteY9133"/>
              </a:cxn>
              <a:cxn ang="0">
                <a:pos x="connsiteX9134" y="connsiteY9134"/>
              </a:cxn>
              <a:cxn ang="0">
                <a:pos x="connsiteX9135" y="connsiteY9135"/>
              </a:cxn>
              <a:cxn ang="0">
                <a:pos x="connsiteX9136" y="connsiteY9136"/>
              </a:cxn>
              <a:cxn ang="0">
                <a:pos x="connsiteX9137" y="connsiteY9137"/>
              </a:cxn>
              <a:cxn ang="0">
                <a:pos x="connsiteX9138" y="connsiteY9138"/>
              </a:cxn>
              <a:cxn ang="0">
                <a:pos x="connsiteX9139" y="connsiteY9139"/>
              </a:cxn>
              <a:cxn ang="0">
                <a:pos x="connsiteX9140" y="connsiteY9140"/>
              </a:cxn>
              <a:cxn ang="0">
                <a:pos x="connsiteX9141" y="connsiteY9141"/>
              </a:cxn>
              <a:cxn ang="0">
                <a:pos x="connsiteX9142" y="connsiteY9142"/>
              </a:cxn>
              <a:cxn ang="0">
                <a:pos x="connsiteX9143" y="connsiteY9143"/>
              </a:cxn>
              <a:cxn ang="0">
                <a:pos x="connsiteX9144" y="connsiteY9144"/>
              </a:cxn>
              <a:cxn ang="0">
                <a:pos x="connsiteX9145" y="connsiteY9145"/>
              </a:cxn>
              <a:cxn ang="0">
                <a:pos x="connsiteX9146" y="connsiteY9146"/>
              </a:cxn>
              <a:cxn ang="0">
                <a:pos x="connsiteX9147" y="connsiteY9147"/>
              </a:cxn>
              <a:cxn ang="0">
                <a:pos x="connsiteX9148" y="connsiteY9148"/>
              </a:cxn>
              <a:cxn ang="0">
                <a:pos x="connsiteX9149" y="connsiteY9149"/>
              </a:cxn>
              <a:cxn ang="0">
                <a:pos x="connsiteX9150" y="connsiteY9150"/>
              </a:cxn>
              <a:cxn ang="0">
                <a:pos x="connsiteX9151" y="connsiteY9151"/>
              </a:cxn>
              <a:cxn ang="0">
                <a:pos x="connsiteX9152" y="connsiteY9152"/>
              </a:cxn>
              <a:cxn ang="0">
                <a:pos x="connsiteX9153" y="connsiteY9153"/>
              </a:cxn>
              <a:cxn ang="0">
                <a:pos x="connsiteX9154" y="connsiteY9154"/>
              </a:cxn>
              <a:cxn ang="0">
                <a:pos x="connsiteX9155" y="connsiteY9155"/>
              </a:cxn>
              <a:cxn ang="0">
                <a:pos x="connsiteX9156" y="connsiteY9156"/>
              </a:cxn>
              <a:cxn ang="0">
                <a:pos x="connsiteX9157" y="connsiteY9157"/>
              </a:cxn>
              <a:cxn ang="0">
                <a:pos x="connsiteX9158" y="connsiteY9158"/>
              </a:cxn>
              <a:cxn ang="0">
                <a:pos x="connsiteX9159" y="connsiteY9159"/>
              </a:cxn>
              <a:cxn ang="0">
                <a:pos x="connsiteX9160" y="connsiteY9160"/>
              </a:cxn>
              <a:cxn ang="0">
                <a:pos x="connsiteX9161" y="connsiteY9161"/>
              </a:cxn>
              <a:cxn ang="0">
                <a:pos x="connsiteX9162" y="connsiteY9162"/>
              </a:cxn>
              <a:cxn ang="0">
                <a:pos x="connsiteX9163" y="connsiteY9163"/>
              </a:cxn>
              <a:cxn ang="0">
                <a:pos x="connsiteX9164" y="connsiteY9164"/>
              </a:cxn>
              <a:cxn ang="0">
                <a:pos x="connsiteX9165" y="connsiteY9165"/>
              </a:cxn>
              <a:cxn ang="0">
                <a:pos x="connsiteX9166" y="connsiteY9166"/>
              </a:cxn>
              <a:cxn ang="0">
                <a:pos x="connsiteX9167" y="connsiteY9167"/>
              </a:cxn>
              <a:cxn ang="0">
                <a:pos x="connsiteX9168" y="connsiteY9168"/>
              </a:cxn>
              <a:cxn ang="0">
                <a:pos x="connsiteX9169" y="connsiteY9169"/>
              </a:cxn>
              <a:cxn ang="0">
                <a:pos x="connsiteX9170" y="connsiteY9170"/>
              </a:cxn>
              <a:cxn ang="0">
                <a:pos x="connsiteX9171" y="connsiteY9171"/>
              </a:cxn>
              <a:cxn ang="0">
                <a:pos x="connsiteX9172" y="connsiteY9172"/>
              </a:cxn>
              <a:cxn ang="0">
                <a:pos x="connsiteX9173" y="connsiteY9173"/>
              </a:cxn>
              <a:cxn ang="0">
                <a:pos x="connsiteX9174" y="connsiteY9174"/>
              </a:cxn>
              <a:cxn ang="0">
                <a:pos x="connsiteX9175" y="connsiteY9175"/>
              </a:cxn>
              <a:cxn ang="0">
                <a:pos x="connsiteX9176" y="connsiteY9176"/>
              </a:cxn>
              <a:cxn ang="0">
                <a:pos x="connsiteX9177" y="connsiteY9177"/>
              </a:cxn>
              <a:cxn ang="0">
                <a:pos x="connsiteX9178" y="connsiteY9178"/>
              </a:cxn>
              <a:cxn ang="0">
                <a:pos x="connsiteX9179" y="connsiteY9179"/>
              </a:cxn>
              <a:cxn ang="0">
                <a:pos x="connsiteX9180" y="connsiteY9180"/>
              </a:cxn>
              <a:cxn ang="0">
                <a:pos x="connsiteX9181" y="connsiteY9181"/>
              </a:cxn>
              <a:cxn ang="0">
                <a:pos x="connsiteX9182" y="connsiteY9182"/>
              </a:cxn>
              <a:cxn ang="0">
                <a:pos x="connsiteX9183" y="connsiteY9183"/>
              </a:cxn>
              <a:cxn ang="0">
                <a:pos x="connsiteX9184" y="connsiteY9184"/>
              </a:cxn>
              <a:cxn ang="0">
                <a:pos x="connsiteX9185" y="connsiteY9185"/>
              </a:cxn>
              <a:cxn ang="0">
                <a:pos x="connsiteX9186" y="connsiteY9186"/>
              </a:cxn>
              <a:cxn ang="0">
                <a:pos x="connsiteX9187" y="connsiteY9187"/>
              </a:cxn>
              <a:cxn ang="0">
                <a:pos x="connsiteX9188" y="connsiteY9188"/>
              </a:cxn>
              <a:cxn ang="0">
                <a:pos x="connsiteX9189" y="connsiteY9189"/>
              </a:cxn>
              <a:cxn ang="0">
                <a:pos x="connsiteX9190" y="connsiteY9190"/>
              </a:cxn>
              <a:cxn ang="0">
                <a:pos x="connsiteX9191" y="connsiteY9191"/>
              </a:cxn>
              <a:cxn ang="0">
                <a:pos x="connsiteX9192" y="connsiteY9192"/>
              </a:cxn>
              <a:cxn ang="0">
                <a:pos x="connsiteX9193" y="connsiteY9193"/>
              </a:cxn>
              <a:cxn ang="0">
                <a:pos x="connsiteX9194" y="connsiteY9194"/>
              </a:cxn>
              <a:cxn ang="0">
                <a:pos x="connsiteX9195" y="connsiteY9195"/>
              </a:cxn>
              <a:cxn ang="0">
                <a:pos x="connsiteX9196" y="connsiteY9196"/>
              </a:cxn>
              <a:cxn ang="0">
                <a:pos x="connsiteX9197" y="connsiteY9197"/>
              </a:cxn>
              <a:cxn ang="0">
                <a:pos x="connsiteX9198" y="connsiteY9198"/>
              </a:cxn>
              <a:cxn ang="0">
                <a:pos x="connsiteX9199" y="connsiteY9199"/>
              </a:cxn>
              <a:cxn ang="0">
                <a:pos x="connsiteX9200" y="connsiteY9200"/>
              </a:cxn>
              <a:cxn ang="0">
                <a:pos x="connsiteX9201" y="connsiteY9201"/>
              </a:cxn>
              <a:cxn ang="0">
                <a:pos x="connsiteX9202" y="connsiteY9202"/>
              </a:cxn>
              <a:cxn ang="0">
                <a:pos x="connsiteX9203" y="connsiteY9203"/>
              </a:cxn>
              <a:cxn ang="0">
                <a:pos x="connsiteX9204" y="connsiteY9204"/>
              </a:cxn>
              <a:cxn ang="0">
                <a:pos x="connsiteX9205" y="connsiteY9205"/>
              </a:cxn>
              <a:cxn ang="0">
                <a:pos x="connsiteX9206" y="connsiteY9206"/>
              </a:cxn>
              <a:cxn ang="0">
                <a:pos x="connsiteX9207" y="connsiteY9207"/>
              </a:cxn>
              <a:cxn ang="0">
                <a:pos x="connsiteX9208" y="connsiteY9208"/>
              </a:cxn>
              <a:cxn ang="0">
                <a:pos x="connsiteX9209" y="connsiteY9209"/>
              </a:cxn>
              <a:cxn ang="0">
                <a:pos x="connsiteX9210" y="connsiteY9210"/>
              </a:cxn>
              <a:cxn ang="0">
                <a:pos x="connsiteX9211" y="connsiteY9211"/>
              </a:cxn>
              <a:cxn ang="0">
                <a:pos x="connsiteX9212" y="connsiteY9212"/>
              </a:cxn>
              <a:cxn ang="0">
                <a:pos x="connsiteX9213" y="connsiteY9213"/>
              </a:cxn>
              <a:cxn ang="0">
                <a:pos x="connsiteX9214" y="connsiteY9214"/>
              </a:cxn>
              <a:cxn ang="0">
                <a:pos x="connsiteX9215" y="connsiteY9215"/>
              </a:cxn>
              <a:cxn ang="0">
                <a:pos x="connsiteX9216" y="connsiteY9216"/>
              </a:cxn>
              <a:cxn ang="0">
                <a:pos x="connsiteX9217" y="connsiteY9217"/>
              </a:cxn>
              <a:cxn ang="0">
                <a:pos x="connsiteX9218" y="connsiteY9218"/>
              </a:cxn>
              <a:cxn ang="0">
                <a:pos x="connsiteX9219" y="connsiteY9219"/>
              </a:cxn>
              <a:cxn ang="0">
                <a:pos x="connsiteX9220" y="connsiteY9220"/>
              </a:cxn>
              <a:cxn ang="0">
                <a:pos x="connsiteX9221" y="connsiteY9221"/>
              </a:cxn>
              <a:cxn ang="0">
                <a:pos x="connsiteX9222" y="connsiteY9222"/>
              </a:cxn>
              <a:cxn ang="0">
                <a:pos x="connsiteX9223" y="connsiteY9223"/>
              </a:cxn>
              <a:cxn ang="0">
                <a:pos x="connsiteX9224" y="connsiteY9224"/>
              </a:cxn>
              <a:cxn ang="0">
                <a:pos x="connsiteX9225" y="connsiteY9225"/>
              </a:cxn>
              <a:cxn ang="0">
                <a:pos x="connsiteX9226" y="connsiteY9226"/>
              </a:cxn>
              <a:cxn ang="0">
                <a:pos x="connsiteX9227" y="connsiteY9227"/>
              </a:cxn>
              <a:cxn ang="0">
                <a:pos x="connsiteX9228" y="connsiteY9228"/>
              </a:cxn>
              <a:cxn ang="0">
                <a:pos x="connsiteX9229" y="connsiteY9229"/>
              </a:cxn>
              <a:cxn ang="0">
                <a:pos x="connsiteX9230" y="connsiteY9230"/>
              </a:cxn>
              <a:cxn ang="0">
                <a:pos x="connsiteX9231" y="connsiteY9231"/>
              </a:cxn>
              <a:cxn ang="0">
                <a:pos x="connsiteX9232" y="connsiteY9232"/>
              </a:cxn>
              <a:cxn ang="0">
                <a:pos x="connsiteX9233" y="connsiteY9233"/>
              </a:cxn>
              <a:cxn ang="0">
                <a:pos x="connsiteX9234" y="connsiteY9234"/>
              </a:cxn>
              <a:cxn ang="0">
                <a:pos x="connsiteX9235" y="connsiteY9235"/>
              </a:cxn>
              <a:cxn ang="0">
                <a:pos x="connsiteX9236" y="connsiteY9236"/>
              </a:cxn>
              <a:cxn ang="0">
                <a:pos x="connsiteX9237" y="connsiteY9237"/>
              </a:cxn>
              <a:cxn ang="0">
                <a:pos x="connsiteX9238" y="connsiteY9238"/>
              </a:cxn>
              <a:cxn ang="0">
                <a:pos x="connsiteX9239" y="connsiteY9239"/>
              </a:cxn>
              <a:cxn ang="0">
                <a:pos x="connsiteX9240" y="connsiteY9240"/>
              </a:cxn>
              <a:cxn ang="0">
                <a:pos x="connsiteX9241" y="connsiteY9241"/>
              </a:cxn>
              <a:cxn ang="0">
                <a:pos x="connsiteX9242" y="connsiteY9242"/>
              </a:cxn>
              <a:cxn ang="0">
                <a:pos x="connsiteX9243" y="connsiteY9243"/>
              </a:cxn>
              <a:cxn ang="0">
                <a:pos x="connsiteX9244" y="connsiteY9244"/>
              </a:cxn>
              <a:cxn ang="0">
                <a:pos x="connsiteX9245" y="connsiteY9245"/>
              </a:cxn>
              <a:cxn ang="0">
                <a:pos x="connsiteX9246" y="connsiteY9246"/>
              </a:cxn>
              <a:cxn ang="0">
                <a:pos x="connsiteX9247" y="connsiteY9247"/>
              </a:cxn>
              <a:cxn ang="0">
                <a:pos x="connsiteX9248" y="connsiteY9248"/>
              </a:cxn>
              <a:cxn ang="0">
                <a:pos x="connsiteX9249" y="connsiteY9249"/>
              </a:cxn>
              <a:cxn ang="0">
                <a:pos x="connsiteX9250" y="connsiteY9250"/>
              </a:cxn>
              <a:cxn ang="0">
                <a:pos x="connsiteX9251" y="connsiteY9251"/>
              </a:cxn>
              <a:cxn ang="0">
                <a:pos x="connsiteX9252" y="connsiteY9252"/>
              </a:cxn>
              <a:cxn ang="0">
                <a:pos x="connsiteX9253" y="connsiteY9253"/>
              </a:cxn>
              <a:cxn ang="0">
                <a:pos x="connsiteX9254" y="connsiteY9254"/>
              </a:cxn>
              <a:cxn ang="0">
                <a:pos x="connsiteX9255" y="connsiteY9255"/>
              </a:cxn>
              <a:cxn ang="0">
                <a:pos x="connsiteX9256" y="connsiteY9256"/>
              </a:cxn>
              <a:cxn ang="0">
                <a:pos x="connsiteX9257" y="connsiteY9257"/>
              </a:cxn>
              <a:cxn ang="0">
                <a:pos x="connsiteX9258" y="connsiteY9258"/>
              </a:cxn>
              <a:cxn ang="0">
                <a:pos x="connsiteX9259" y="connsiteY9259"/>
              </a:cxn>
              <a:cxn ang="0">
                <a:pos x="connsiteX9260" y="connsiteY9260"/>
              </a:cxn>
              <a:cxn ang="0">
                <a:pos x="connsiteX9261" y="connsiteY9261"/>
              </a:cxn>
              <a:cxn ang="0">
                <a:pos x="connsiteX9262" y="connsiteY9262"/>
              </a:cxn>
              <a:cxn ang="0">
                <a:pos x="connsiteX9263" y="connsiteY9263"/>
              </a:cxn>
              <a:cxn ang="0">
                <a:pos x="connsiteX9264" y="connsiteY9264"/>
              </a:cxn>
              <a:cxn ang="0">
                <a:pos x="connsiteX9265" y="connsiteY9265"/>
              </a:cxn>
              <a:cxn ang="0">
                <a:pos x="connsiteX9266" y="connsiteY9266"/>
              </a:cxn>
              <a:cxn ang="0">
                <a:pos x="connsiteX9267" y="connsiteY9267"/>
              </a:cxn>
              <a:cxn ang="0">
                <a:pos x="connsiteX9268" y="connsiteY9268"/>
              </a:cxn>
              <a:cxn ang="0">
                <a:pos x="connsiteX9269" y="connsiteY9269"/>
              </a:cxn>
              <a:cxn ang="0">
                <a:pos x="connsiteX9270" y="connsiteY9270"/>
              </a:cxn>
              <a:cxn ang="0">
                <a:pos x="connsiteX9271" y="connsiteY9271"/>
              </a:cxn>
              <a:cxn ang="0">
                <a:pos x="connsiteX9272" y="connsiteY9272"/>
              </a:cxn>
              <a:cxn ang="0">
                <a:pos x="connsiteX9273" y="connsiteY9273"/>
              </a:cxn>
              <a:cxn ang="0">
                <a:pos x="connsiteX9274" y="connsiteY9274"/>
              </a:cxn>
              <a:cxn ang="0">
                <a:pos x="connsiteX9275" y="connsiteY9275"/>
              </a:cxn>
              <a:cxn ang="0">
                <a:pos x="connsiteX9276" y="connsiteY9276"/>
              </a:cxn>
              <a:cxn ang="0">
                <a:pos x="connsiteX9277" y="connsiteY9277"/>
              </a:cxn>
              <a:cxn ang="0">
                <a:pos x="connsiteX9278" y="connsiteY9278"/>
              </a:cxn>
              <a:cxn ang="0">
                <a:pos x="connsiteX9279" y="connsiteY9279"/>
              </a:cxn>
              <a:cxn ang="0">
                <a:pos x="connsiteX9280" y="connsiteY9280"/>
              </a:cxn>
              <a:cxn ang="0">
                <a:pos x="connsiteX9281" y="connsiteY9281"/>
              </a:cxn>
              <a:cxn ang="0">
                <a:pos x="connsiteX9282" y="connsiteY9282"/>
              </a:cxn>
              <a:cxn ang="0">
                <a:pos x="connsiteX9283" y="connsiteY9283"/>
              </a:cxn>
              <a:cxn ang="0">
                <a:pos x="connsiteX9284" y="connsiteY9284"/>
              </a:cxn>
              <a:cxn ang="0">
                <a:pos x="connsiteX9285" y="connsiteY9285"/>
              </a:cxn>
              <a:cxn ang="0">
                <a:pos x="connsiteX9286" y="connsiteY9286"/>
              </a:cxn>
              <a:cxn ang="0">
                <a:pos x="connsiteX9287" y="connsiteY9287"/>
              </a:cxn>
              <a:cxn ang="0">
                <a:pos x="connsiteX9288" y="connsiteY9288"/>
              </a:cxn>
              <a:cxn ang="0">
                <a:pos x="connsiteX9289" y="connsiteY9289"/>
              </a:cxn>
              <a:cxn ang="0">
                <a:pos x="connsiteX9290" y="connsiteY9290"/>
              </a:cxn>
              <a:cxn ang="0">
                <a:pos x="connsiteX9291" y="connsiteY9291"/>
              </a:cxn>
              <a:cxn ang="0">
                <a:pos x="connsiteX9292" y="connsiteY9292"/>
              </a:cxn>
              <a:cxn ang="0">
                <a:pos x="connsiteX9293" y="connsiteY9293"/>
              </a:cxn>
              <a:cxn ang="0">
                <a:pos x="connsiteX9294" y="connsiteY9294"/>
              </a:cxn>
              <a:cxn ang="0">
                <a:pos x="connsiteX9295" y="connsiteY9295"/>
              </a:cxn>
              <a:cxn ang="0">
                <a:pos x="connsiteX9296" y="connsiteY9296"/>
              </a:cxn>
              <a:cxn ang="0">
                <a:pos x="connsiteX9297" y="connsiteY9297"/>
              </a:cxn>
              <a:cxn ang="0">
                <a:pos x="connsiteX9298" y="connsiteY9298"/>
              </a:cxn>
              <a:cxn ang="0">
                <a:pos x="connsiteX9299" y="connsiteY9299"/>
              </a:cxn>
              <a:cxn ang="0">
                <a:pos x="connsiteX9300" y="connsiteY9300"/>
              </a:cxn>
              <a:cxn ang="0">
                <a:pos x="connsiteX9301" y="connsiteY9301"/>
              </a:cxn>
              <a:cxn ang="0">
                <a:pos x="connsiteX9302" y="connsiteY9302"/>
              </a:cxn>
              <a:cxn ang="0">
                <a:pos x="connsiteX9303" y="connsiteY9303"/>
              </a:cxn>
              <a:cxn ang="0">
                <a:pos x="connsiteX9304" y="connsiteY9304"/>
              </a:cxn>
              <a:cxn ang="0">
                <a:pos x="connsiteX9305" y="connsiteY9305"/>
              </a:cxn>
              <a:cxn ang="0">
                <a:pos x="connsiteX9306" y="connsiteY9306"/>
              </a:cxn>
              <a:cxn ang="0">
                <a:pos x="connsiteX9307" y="connsiteY9307"/>
              </a:cxn>
              <a:cxn ang="0">
                <a:pos x="connsiteX9308" y="connsiteY9308"/>
              </a:cxn>
              <a:cxn ang="0">
                <a:pos x="connsiteX9309" y="connsiteY9309"/>
              </a:cxn>
              <a:cxn ang="0">
                <a:pos x="connsiteX9310" y="connsiteY9310"/>
              </a:cxn>
              <a:cxn ang="0">
                <a:pos x="connsiteX9311" y="connsiteY9311"/>
              </a:cxn>
              <a:cxn ang="0">
                <a:pos x="connsiteX9312" y="connsiteY9312"/>
              </a:cxn>
              <a:cxn ang="0">
                <a:pos x="connsiteX9313" y="connsiteY9313"/>
              </a:cxn>
              <a:cxn ang="0">
                <a:pos x="connsiteX9314" y="connsiteY9314"/>
              </a:cxn>
              <a:cxn ang="0">
                <a:pos x="connsiteX9315" y="connsiteY9315"/>
              </a:cxn>
              <a:cxn ang="0">
                <a:pos x="connsiteX9316" y="connsiteY9316"/>
              </a:cxn>
              <a:cxn ang="0">
                <a:pos x="connsiteX9317" y="connsiteY9317"/>
              </a:cxn>
              <a:cxn ang="0">
                <a:pos x="connsiteX9318" y="connsiteY9318"/>
              </a:cxn>
              <a:cxn ang="0">
                <a:pos x="connsiteX9319" y="connsiteY9319"/>
              </a:cxn>
              <a:cxn ang="0">
                <a:pos x="connsiteX9320" y="connsiteY9320"/>
              </a:cxn>
              <a:cxn ang="0">
                <a:pos x="connsiteX9321" y="connsiteY9321"/>
              </a:cxn>
              <a:cxn ang="0">
                <a:pos x="connsiteX9322" y="connsiteY9322"/>
              </a:cxn>
              <a:cxn ang="0">
                <a:pos x="connsiteX9323" y="connsiteY9323"/>
              </a:cxn>
              <a:cxn ang="0">
                <a:pos x="connsiteX9324" y="connsiteY9324"/>
              </a:cxn>
              <a:cxn ang="0">
                <a:pos x="connsiteX9325" y="connsiteY9325"/>
              </a:cxn>
              <a:cxn ang="0">
                <a:pos x="connsiteX9326" y="connsiteY9326"/>
              </a:cxn>
              <a:cxn ang="0">
                <a:pos x="connsiteX9327" y="connsiteY9327"/>
              </a:cxn>
              <a:cxn ang="0">
                <a:pos x="connsiteX9328" y="connsiteY9328"/>
              </a:cxn>
              <a:cxn ang="0">
                <a:pos x="connsiteX9329" y="connsiteY9329"/>
              </a:cxn>
              <a:cxn ang="0">
                <a:pos x="connsiteX9330" y="connsiteY9330"/>
              </a:cxn>
              <a:cxn ang="0">
                <a:pos x="connsiteX9331" y="connsiteY9331"/>
              </a:cxn>
              <a:cxn ang="0">
                <a:pos x="connsiteX9332" y="connsiteY9332"/>
              </a:cxn>
              <a:cxn ang="0">
                <a:pos x="connsiteX9333" y="connsiteY9333"/>
              </a:cxn>
              <a:cxn ang="0">
                <a:pos x="connsiteX9334" y="connsiteY9334"/>
              </a:cxn>
              <a:cxn ang="0">
                <a:pos x="connsiteX9335" y="connsiteY9335"/>
              </a:cxn>
              <a:cxn ang="0">
                <a:pos x="connsiteX9336" y="connsiteY9336"/>
              </a:cxn>
              <a:cxn ang="0">
                <a:pos x="connsiteX9337" y="connsiteY9337"/>
              </a:cxn>
              <a:cxn ang="0">
                <a:pos x="connsiteX9338" y="connsiteY9338"/>
              </a:cxn>
              <a:cxn ang="0">
                <a:pos x="connsiteX9339" y="connsiteY9339"/>
              </a:cxn>
              <a:cxn ang="0">
                <a:pos x="connsiteX9340" y="connsiteY9340"/>
              </a:cxn>
              <a:cxn ang="0">
                <a:pos x="connsiteX9341" y="connsiteY9341"/>
              </a:cxn>
              <a:cxn ang="0">
                <a:pos x="connsiteX9342" y="connsiteY9342"/>
              </a:cxn>
              <a:cxn ang="0">
                <a:pos x="connsiteX9343" y="connsiteY9343"/>
              </a:cxn>
              <a:cxn ang="0">
                <a:pos x="connsiteX9344" y="connsiteY9344"/>
              </a:cxn>
              <a:cxn ang="0">
                <a:pos x="connsiteX9345" y="connsiteY9345"/>
              </a:cxn>
              <a:cxn ang="0">
                <a:pos x="connsiteX9346" y="connsiteY9346"/>
              </a:cxn>
              <a:cxn ang="0">
                <a:pos x="connsiteX9347" y="connsiteY9347"/>
              </a:cxn>
              <a:cxn ang="0">
                <a:pos x="connsiteX9348" y="connsiteY9348"/>
              </a:cxn>
              <a:cxn ang="0">
                <a:pos x="connsiteX9349" y="connsiteY9349"/>
              </a:cxn>
              <a:cxn ang="0">
                <a:pos x="connsiteX9350" y="connsiteY9350"/>
              </a:cxn>
              <a:cxn ang="0">
                <a:pos x="connsiteX9351" y="connsiteY9351"/>
              </a:cxn>
              <a:cxn ang="0">
                <a:pos x="connsiteX9352" y="connsiteY9352"/>
              </a:cxn>
              <a:cxn ang="0">
                <a:pos x="connsiteX9353" y="connsiteY9353"/>
              </a:cxn>
              <a:cxn ang="0">
                <a:pos x="connsiteX9354" y="connsiteY9354"/>
              </a:cxn>
              <a:cxn ang="0">
                <a:pos x="connsiteX9355" y="connsiteY9355"/>
              </a:cxn>
              <a:cxn ang="0">
                <a:pos x="connsiteX9356" y="connsiteY9356"/>
              </a:cxn>
              <a:cxn ang="0">
                <a:pos x="connsiteX9357" y="connsiteY9357"/>
              </a:cxn>
              <a:cxn ang="0">
                <a:pos x="connsiteX9358" y="connsiteY9358"/>
              </a:cxn>
              <a:cxn ang="0">
                <a:pos x="connsiteX9359" y="connsiteY9359"/>
              </a:cxn>
              <a:cxn ang="0">
                <a:pos x="connsiteX9360" y="connsiteY9360"/>
              </a:cxn>
              <a:cxn ang="0">
                <a:pos x="connsiteX9361" y="connsiteY9361"/>
              </a:cxn>
              <a:cxn ang="0">
                <a:pos x="connsiteX9362" y="connsiteY9362"/>
              </a:cxn>
              <a:cxn ang="0">
                <a:pos x="connsiteX9363" y="connsiteY9363"/>
              </a:cxn>
              <a:cxn ang="0">
                <a:pos x="connsiteX9364" y="connsiteY9364"/>
              </a:cxn>
              <a:cxn ang="0">
                <a:pos x="connsiteX9365" y="connsiteY9365"/>
              </a:cxn>
              <a:cxn ang="0">
                <a:pos x="connsiteX9366" y="connsiteY9366"/>
              </a:cxn>
              <a:cxn ang="0">
                <a:pos x="connsiteX9367" y="connsiteY9367"/>
              </a:cxn>
              <a:cxn ang="0">
                <a:pos x="connsiteX9368" y="connsiteY9368"/>
              </a:cxn>
              <a:cxn ang="0">
                <a:pos x="connsiteX9369" y="connsiteY9369"/>
              </a:cxn>
              <a:cxn ang="0">
                <a:pos x="connsiteX9370" y="connsiteY9370"/>
              </a:cxn>
              <a:cxn ang="0">
                <a:pos x="connsiteX9371" y="connsiteY9371"/>
              </a:cxn>
              <a:cxn ang="0">
                <a:pos x="connsiteX9372" y="connsiteY9372"/>
              </a:cxn>
              <a:cxn ang="0">
                <a:pos x="connsiteX9373" y="connsiteY9373"/>
              </a:cxn>
              <a:cxn ang="0">
                <a:pos x="connsiteX9374" y="connsiteY9374"/>
              </a:cxn>
              <a:cxn ang="0">
                <a:pos x="connsiteX9375" y="connsiteY9375"/>
              </a:cxn>
              <a:cxn ang="0">
                <a:pos x="connsiteX9376" y="connsiteY9376"/>
              </a:cxn>
              <a:cxn ang="0">
                <a:pos x="connsiteX9377" y="connsiteY9377"/>
              </a:cxn>
              <a:cxn ang="0">
                <a:pos x="connsiteX9378" y="connsiteY9378"/>
              </a:cxn>
              <a:cxn ang="0">
                <a:pos x="connsiteX9379" y="connsiteY9379"/>
              </a:cxn>
              <a:cxn ang="0">
                <a:pos x="connsiteX9380" y="connsiteY9380"/>
              </a:cxn>
              <a:cxn ang="0">
                <a:pos x="connsiteX9381" y="connsiteY9381"/>
              </a:cxn>
              <a:cxn ang="0">
                <a:pos x="connsiteX9382" y="connsiteY9382"/>
              </a:cxn>
              <a:cxn ang="0">
                <a:pos x="connsiteX9383" y="connsiteY9383"/>
              </a:cxn>
              <a:cxn ang="0">
                <a:pos x="connsiteX9384" y="connsiteY9384"/>
              </a:cxn>
              <a:cxn ang="0">
                <a:pos x="connsiteX9385" y="connsiteY9385"/>
              </a:cxn>
              <a:cxn ang="0">
                <a:pos x="connsiteX9386" y="connsiteY9386"/>
              </a:cxn>
              <a:cxn ang="0">
                <a:pos x="connsiteX9387" y="connsiteY9387"/>
              </a:cxn>
              <a:cxn ang="0">
                <a:pos x="connsiteX9388" y="connsiteY9388"/>
              </a:cxn>
              <a:cxn ang="0">
                <a:pos x="connsiteX9389" y="connsiteY9389"/>
              </a:cxn>
              <a:cxn ang="0">
                <a:pos x="connsiteX9390" y="connsiteY9390"/>
              </a:cxn>
              <a:cxn ang="0">
                <a:pos x="connsiteX9391" y="connsiteY9391"/>
              </a:cxn>
              <a:cxn ang="0">
                <a:pos x="connsiteX9392" y="connsiteY9392"/>
              </a:cxn>
              <a:cxn ang="0">
                <a:pos x="connsiteX9393" y="connsiteY9393"/>
              </a:cxn>
              <a:cxn ang="0">
                <a:pos x="connsiteX9394" y="connsiteY9394"/>
              </a:cxn>
              <a:cxn ang="0">
                <a:pos x="connsiteX9395" y="connsiteY9395"/>
              </a:cxn>
              <a:cxn ang="0">
                <a:pos x="connsiteX9396" y="connsiteY9396"/>
              </a:cxn>
              <a:cxn ang="0">
                <a:pos x="connsiteX9397" y="connsiteY9397"/>
              </a:cxn>
              <a:cxn ang="0">
                <a:pos x="connsiteX9398" y="connsiteY9398"/>
              </a:cxn>
              <a:cxn ang="0">
                <a:pos x="connsiteX9399" y="connsiteY9399"/>
              </a:cxn>
              <a:cxn ang="0">
                <a:pos x="connsiteX9400" y="connsiteY9400"/>
              </a:cxn>
              <a:cxn ang="0">
                <a:pos x="connsiteX9401" y="connsiteY9401"/>
              </a:cxn>
              <a:cxn ang="0">
                <a:pos x="connsiteX9402" y="connsiteY9402"/>
              </a:cxn>
              <a:cxn ang="0">
                <a:pos x="connsiteX9403" y="connsiteY9403"/>
              </a:cxn>
              <a:cxn ang="0">
                <a:pos x="connsiteX9404" y="connsiteY9404"/>
              </a:cxn>
              <a:cxn ang="0">
                <a:pos x="connsiteX9405" y="connsiteY9405"/>
              </a:cxn>
              <a:cxn ang="0">
                <a:pos x="connsiteX9406" y="connsiteY9406"/>
              </a:cxn>
              <a:cxn ang="0">
                <a:pos x="connsiteX9407" y="connsiteY9407"/>
              </a:cxn>
              <a:cxn ang="0">
                <a:pos x="connsiteX9408" y="connsiteY9408"/>
              </a:cxn>
              <a:cxn ang="0">
                <a:pos x="connsiteX9409" y="connsiteY9409"/>
              </a:cxn>
              <a:cxn ang="0">
                <a:pos x="connsiteX9410" y="connsiteY9410"/>
              </a:cxn>
              <a:cxn ang="0">
                <a:pos x="connsiteX9411" y="connsiteY9411"/>
              </a:cxn>
              <a:cxn ang="0">
                <a:pos x="connsiteX9412" y="connsiteY9412"/>
              </a:cxn>
              <a:cxn ang="0">
                <a:pos x="connsiteX9413" y="connsiteY9413"/>
              </a:cxn>
              <a:cxn ang="0">
                <a:pos x="connsiteX9414" y="connsiteY9414"/>
              </a:cxn>
              <a:cxn ang="0">
                <a:pos x="connsiteX9415" y="connsiteY9415"/>
              </a:cxn>
              <a:cxn ang="0">
                <a:pos x="connsiteX9416" y="connsiteY9416"/>
              </a:cxn>
              <a:cxn ang="0">
                <a:pos x="connsiteX9417" y="connsiteY9417"/>
              </a:cxn>
              <a:cxn ang="0">
                <a:pos x="connsiteX9418" y="connsiteY9418"/>
              </a:cxn>
              <a:cxn ang="0">
                <a:pos x="connsiteX9419" y="connsiteY9419"/>
              </a:cxn>
              <a:cxn ang="0">
                <a:pos x="connsiteX9420" y="connsiteY9420"/>
              </a:cxn>
              <a:cxn ang="0">
                <a:pos x="connsiteX9421" y="connsiteY9421"/>
              </a:cxn>
              <a:cxn ang="0">
                <a:pos x="connsiteX9422" y="connsiteY9422"/>
              </a:cxn>
              <a:cxn ang="0">
                <a:pos x="connsiteX9423" y="connsiteY9423"/>
              </a:cxn>
              <a:cxn ang="0">
                <a:pos x="connsiteX9424" y="connsiteY9424"/>
              </a:cxn>
              <a:cxn ang="0">
                <a:pos x="connsiteX9425" y="connsiteY9425"/>
              </a:cxn>
              <a:cxn ang="0">
                <a:pos x="connsiteX9426" y="connsiteY9426"/>
              </a:cxn>
              <a:cxn ang="0">
                <a:pos x="connsiteX9427" y="connsiteY9427"/>
              </a:cxn>
              <a:cxn ang="0">
                <a:pos x="connsiteX9428" y="connsiteY9428"/>
              </a:cxn>
              <a:cxn ang="0">
                <a:pos x="connsiteX9429" y="connsiteY9429"/>
              </a:cxn>
              <a:cxn ang="0">
                <a:pos x="connsiteX9430" y="connsiteY9430"/>
              </a:cxn>
              <a:cxn ang="0">
                <a:pos x="connsiteX9431" y="connsiteY9431"/>
              </a:cxn>
              <a:cxn ang="0">
                <a:pos x="connsiteX9432" y="connsiteY9432"/>
              </a:cxn>
              <a:cxn ang="0">
                <a:pos x="connsiteX9433" y="connsiteY9433"/>
              </a:cxn>
              <a:cxn ang="0">
                <a:pos x="connsiteX9434" y="connsiteY9434"/>
              </a:cxn>
              <a:cxn ang="0">
                <a:pos x="connsiteX9435" y="connsiteY9435"/>
              </a:cxn>
              <a:cxn ang="0">
                <a:pos x="connsiteX9436" y="connsiteY9436"/>
              </a:cxn>
              <a:cxn ang="0">
                <a:pos x="connsiteX9437" y="connsiteY9437"/>
              </a:cxn>
              <a:cxn ang="0">
                <a:pos x="connsiteX9438" y="connsiteY9438"/>
              </a:cxn>
              <a:cxn ang="0">
                <a:pos x="connsiteX9439" y="connsiteY9439"/>
              </a:cxn>
              <a:cxn ang="0">
                <a:pos x="connsiteX9440" y="connsiteY9440"/>
              </a:cxn>
              <a:cxn ang="0">
                <a:pos x="connsiteX9441" y="connsiteY9441"/>
              </a:cxn>
              <a:cxn ang="0">
                <a:pos x="connsiteX9442" y="connsiteY9442"/>
              </a:cxn>
              <a:cxn ang="0">
                <a:pos x="connsiteX9443" y="connsiteY9443"/>
              </a:cxn>
              <a:cxn ang="0">
                <a:pos x="connsiteX9444" y="connsiteY9444"/>
              </a:cxn>
              <a:cxn ang="0">
                <a:pos x="connsiteX9445" y="connsiteY9445"/>
              </a:cxn>
              <a:cxn ang="0">
                <a:pos x="connsiteX9446" y="connsiteY9446"/>
              </a:cxn>
              <a:cxn ang="0">
                <a:pos x="connsiteX9447" y="connsiteY9447"/>
              </a:cxn>
              <a:cxn ang="0">
                <a:pos x="connsiteX9448" y="connsiteY9448"/>
              </a:cxn>
              <a:cxn ang="0">
                <a:pos x="connsiteX9449" y="connsiteY9449"/>
              </a:cxn>
              <a:cxn ang="0">
                <a:pos x="connsiteX9450" y="connsiteY9450"/>
              </a:cxn>
              <a:cxn ang="0">
                <a:pos x="connsiteX9451" y="connsiteY9451"/>
              </a:cxn>
              <a:cxn ang="0">
                <a:pos x="connsiteX9452" y="connsiteY9452"/>
              </a:cxn>
              <a:cxn ang="0">
                <a:pos x="connsiteX9453" y="connsiteY9453"/>
              </a:cxn>
              <a:cxn ang="0">
                <a:pos x="connsiteX9454" y="connsiteY9454"/>
              </a:cxn>
              <a:cxn ang="0">
                <a:pos x="connsiteX9455" y="connsiteY9455"/>
              </a:cxn>
              <a:cxn ang="0">
                <a:pos x="connsiteX9456" y="connsiteY9456"/>
              </a:cxn>
              <a:cxn ang="0">
                <a:pos x="connsiteX9457" y="connsiteY9457"/>
              </a:cxn>
              <a:cxn ang="0">
                <a:pos x="connsiteX9458" y="connsiteY9458"/>
              </a:cxn>
              <a:cxn ang="0">
                <a:pos x="connsiteX9459" y="connsiteY9459"/>
              </a:cxn>
              <a:cxn ang="0">
                <a:pos x="connsiteX9460" y="connsiteY9460"/>
              </a:cxn>
              <a:cxn ang="0">
                <a:pos x="connsiteX9461" y="connsiteY9461"/>
              </a:cxn>
              <a:cxn ang="0">
                <a:pos x="connsiteX9462" y="connsiteY9462"/>
              </a:cxn>
              <a:cxn ang="0">
                <a:pos x="connsiteX9463" y="connsiteY9463"/>
              </a:cxn>
              <a:cxn ang="0">
                <a:pos x="connsiteX9464" y="connsiteY9464"/>
              </a:cxn>
              <a:cxn ang="0">
                <a:pos x="connsiteX9465" y="connsiteY9465"/>
              </a:cxn>
              <a:cxn ang="0">
                <a:pos x="connsiteX9466" y="connsiteY9466"/>
              </a:cxn>
              <a:cxn ang="0">
                <a:pos x="connsiteX9467" y="connsiteY9467"/>
              </a:cxn>
              <a:cxn ang="0">
                <a:pos x="connsiteX9468" y="connsiteY9468"/>
              </a:cxn>
              <a:cxn ang="0">
                <a:pos x="connsiteX9469" y="connsiteY9469"/>
              </a:cxn>
              <a:cxn ang="0">
                <a:pos x="connsiteX9470" y="connsiteY9470"/>
              </a:cxn>
              <a:cxn ang="0">
                <a:pos x="connsiteX9471" y="connsiteY9471"/>
              </a:cxn>
              <a:cxn ang="0">
                <a:pos x="connsiteX9472" y="connsiteY9472"/>
              </a:cxn>
              <a:cxn ang="0">
                <a:pos x="connsiteX9473" y="connsiteY9473"/>
              </a:cxn>
              <a:cxn ang="0">
                <a:pos x="connsiteX9474" y="connsiteY9474"/>
              </a:cxn>
              <a:cxn ang="0">
                <a:pos x="connsiteX9475" y="connsiteY9475"/>
              </a:cxn>
              <a:cxn ang="0">
                <a:pos x="connsiteX9476" y="connsiteY9476"/>
              </a:cxn>
              <a:cxn ang="0">
                <a:pos x="connsiteX9477" y="connsiteY9477"/>
              </a:cxn>
              <a:cxn ang="0">
                <a:pos x="connsiteX9478" y="connsiteY9478"/>
              </a:cxn>
              <a:cxn ang="0">
                <a:pos x="connsiteX9479" y="connsiteY9479"/>
              </a:cxn>
              <a:cxn ang="0">
                <a:pos x="connsiteX9480" y="connsiteY9480"/>
              </a:cxn>
              <a:cxn ang="0">
                <a:pos x="connsiteX9481" y="connsiteY9481"/>
              </a:cxn>
              <a:cxn ang="0">
                <a:pos x="connsiteX9482" y="connsiteY9482"/>
              </a:cxn>
              <a:cxn ang="0">
                <a:pos x="connsiteX9483" y="connsiteY9483"/>
              </a:cxn>
              <a:cxn ang="0">
                <a:pos x="connsiteX9484" y="connsiteY9484"/>
              </a:cxn>
              <a:cxn ang="0">
                <a:pos x="connsiteX9485" y="connsiteY9485"/>
              </a:cxn>
              <a:cxn ang="0">
                <a:pos x="connsiteX9486" y="connsiteY9486"/>
              </a:cxn>
              <a:cxn ang="0">
                <a:pos x="connsiteX9487" y="connsiteY9487"/>
              </a:cxn>
              <a:cxn ang="0">
                <a:pos x="connsiteX9488" y="connsiteY9488"/>
              </a:cxn>
              <a:cxn ang="0">
                <a:pos x="connsiteX9489" y="connsiteY9489"/>
              </a:cxn>
              <a:cxn ang="0">
                <a:pos x="connsiteX9490" y="connsiteY9490"/>
              </a:cxn>
              <a:cxn ang="0">
                <a:pos x="connsiteX9491" y="connsiteY9491"/>
              </a:cxn>
              <a:cxn ang="0">
                <a:pos x="connsiteX9492" y="connsiteY9492"/>
              </a:cxn>
              <a:cxn ang="0">
                <a:pos x="connsiteX9493" y="connsiteY9493"/>
              </a:cxn>
              <a:cxn ang="0">
                <a:pos x="connsiteX9494" y="connsiteY9494"/>
              </a:cxn>
              <a:cxn ang="0">
                <a:pos x="connsiteX9495" y="connsiteY9495"/>
              </a:cxn>
              <a:cxn ang="0">
                <a:pos x="connsiteX9496" y="connsiteY9496"/>
              </a:cxn>
              <a:cxn ang="0">
                <a:pos x="connsiteX9497" y="connsiteY9497"/>
              </a:cxn>
              <a:cxn ang="0">
                <a:pos x="connsiteX9498" y="connsiteY9498"/>
              </a:cxn>
              <a:cxn ang="0">
                <a:pos x="connsiteX9499" y="connsiteY9499"/>
              </a:cxn>
              <a:cxn ang="0">
                <a:pos x="connsiteX9500" y="connsiteY9500"/>
              </a:cxn>
              <a:cxn ang="0">
                <a:pos x="connsiteX9501" y="connsiteY9501"/>
              </a:cxn>
              <a:cxn ang="0">
                <a:pos x="connsiteX9502" y="connsiteY9502"/>
              </a:cxn>
              <a:cxn ang="0">
                <a:pos x="connsiteX9503" y="connsiteY9503"/>
              </a:cxn>
              <a:cxn ang="0">
                <a:pos x="connsiteX9504" y="connsiteY9504"/>
              </a:cxn>
              <a:cxn ang="0">
                <a:pos x="connsiteX9505" y="connsiteY9505"/>
              </a:cxn>
              <a:cxn ang="0">
                <a:pos x="connsiteX9506" y="connsiteY9506"/>
              </a:cxn>
              <a:cxn ang="0">
                <a:pos x="connsiteX9507" y="connsiteY9507"/>
              </a:cxn>
              <a:cxn ang="0">
                <a:pos x="connsiteX9508" y="connsiteY9508"/>
              </a:cxn>
              <a:cxn ang="0">
                <a:pos x="connsiteX9509" y="connsiteY9509"/>
              </a:cxn>
              <a:cxn ang="0">
                <a:pos x="connsiteX9510" y="connsiteY9510"/>
              </a:cxn>
              <a:cxn ang="0">
                <a:pos x="connsiteX9511" y="connsiteY9511"/>
              </a:cxn>
              <a:cxn ang="0">
                <a:pos x="connsiteX9512" y="connsiteY9512"/>
              </a:cxn>
              <a:cxn ang="0">
                <a:pos x="connsiteX9513" y="connsiteY9513"/>
              </a:cxn>
              <a:cxn ang="0">
                <a:pos x="connsiteX9514" y="connsiteY9514"/>
              </a:cxn>
              <a:cxn ang="0">
                <a:pos x="connsiteX9515" y="connsiteY9515"/>
              </a:cxn>
              <a:cxn ang="0">
                <a:pos x="connsiteX9516" y="connsiteY9516"/>
              </a:cxn>
              <a:cxn ang="0">
                <a:pos x="connsiteX9517" y="connsiteY9517"/>
              </a:cxn>
              <a:cxn ang="0">
                <a:pos x="connsiteX9518" y="connsiteY9518"/>
              </a:cxn>
              <a:cxn ang="0">
                <a:pos x="connsiteX9519" y="connsiteY9519"/>
              </a:cxn>
              <a:cxn ang="0">
                <a:pos x="connsiteX9520" y="connsiteY9520"/>
              </a:cxn>
              <a:cxn ang="0">
                <a:pos x="connsiteX9521" y="connsiteY9521"/>
              </a:cxn>
              <a:cxn ang="0">
                <a:pos x="connsiteX9522" y="connsiteY9522"/>
              </a:cxn>
              <a:cxn ang="0">
                <a:pos x="connsiteX9523" y="connsiteY9523"/>
              </a:cxn>
              <a:cxn ang="0">
                <a:pos x="connsiteX9524" y="connsiteY9524"/>
              </a:cxn>
              <a:cxn ang="0">
                <a:pos x="connsiteX9525" y="connsiteY9525"/>
              </a:cxn>
              <a:cxn ang="0">
                <a:pos x="connsiteX9526" y="connsiteY9526"/>
              </a:cxn>
              <a:cxn ang="0">
                <a:pos x="connsiteX9527" y="connsiteY9527"/>
              </a:cxn>
              <a:cxn ang="0">
                <a:pos x="connsiteX9528" y="connsiteY9528"/>
              </a:cxn>
              <a:cxn ang="0">
                <a:pos x="connsiteX9529" y="connsiteY9529"/>
              </a:cxn>
              <a:cxn ang="0">
                <a:pos x="connsiteX9530" y="connsiteY9530"/>
              </a:cxn>
              <a:cxn ang="0">
                <a:pos x="connsiteX9531" y="connsiteY9531"/>
              </a:cxn>
              <a:cxn ang="0">
                <a:pos x="connsiteX9532" y="connsiteY9532"/>
              </a:cxn>
              <a:cxn ang="0">
                <a:pos x="connsiteX9533" y="connsiteY9533"/>
              </a:cxn>
              <a:cxn ang="0">
                <a:pos x="connsiteX9534" y="connsiteY9534"/>
              </a:cxn>
              <a:cxn ang="0">
                <a:pos x="connsiteX9535" y="connsiteY9535"/>
              </a:cxn>
              <a:cxn ang="0">
                <a:pos x="connsiteX9536" y="connsiteY9536"/>
              </a:cxn>
              <a:cxn ang="0">
                <a:pos x="connsiteX9537" y="connsiteY9537"/>
              </a:cxn>
              <a:cxn ang="0">
                <a:pos x="connsiteX9538" y="connsiteY9538"/>
              </a:cxn>
              <a:cxn ang="0">
                <a:pos x="connsiteX9539" y="connsiteY9539"/>
              </a:cxn>
              <a:cxn ang="0">
                <a:pos x="connsiteX9540" y="connsiteY9540"/>
              </a:cxn>
              <a:cxn ang="0">
                <a:pos x="connsiteX9541" y="connsiteY9541"/>
              </a:cxn>
              <a:cxn ang="0">
                <a:pos x="connsiteX9542" y="connsiteY9542"/>
              </a:cxn>
              <a:cxn ang="0">
                <a:pos x="connsiteX9543" y="connsiteY9543"/>
              </a:cxn>
              <a:cxn ang="0">
                <a:pos x="connsiteX9544" y="connsiteY9544"/>
              </a:cxn>
              <a:cxn ang="0">
                <a:pos x="connsiteX9545" y="connsiteY9545"/>
              </a:cxn>
              <a:cxn ang="0">
                <a:pos x="connsiteX9546" y="connsiteY9546"/>
              </a:cxn>
              <a:cxn ang="0">
                <a:pos x="connsiteX9547" y="connsiteY9547"/>
              </a:cxn>
              <a:cxn ang="0">
                <a:pos x="connsiteX9548" y="connsiteY9548"/>
              </a:cxn>
              <a:cxn ang="0">
                <a:pos x="connsiteX9549" y="connsiteY9549"/>
              </a:cxn>
              <a:cxn ang="0">
                <a:pos x="connsiteX9550" y="connsiteY9550"/>
              </a:cxn>
              <a:cxn ang="0">
                <a:pos x="connsiteX9551" y="connsiteY9551"/>
              </a:cxn>
              <a:cxn ang="0">
                <a:pos x="connsiteX9552" y="connsiteY9552"/>
              </a:cxn>
              <a:cxn ang="0">
                <a:pos x="connsiteX9553" y="connsiteY9553"/>
              </a:cxn>
              <a:cxn ang="0">
                <a:pos x="connsiteX9554" y="connsiteY9554"/>
              </a:cxn>
              <a:cxn ang="0">
                <a:pos x="connsiteX9555" y="connsiteY9555"/>
              </a:cxn>
              <a:cxn ang="0">
                <a:pos x="connsiteX9556" y="connsiteY9556"/>
              </a:cxn>
              <a:cxn ang="0">
                <a:pos x="connsiteX9557" y="connsiteY9557"/>
              </a:cxn>
              <a:cxn ang="0">
                <a:pos x="connsiteX9558" y="connsiteY9558"/>
              </a:cxn>
              <a:cxn ang="0">
                <a:pos x="connsiteX9559" y="connsiteY9559"/>
              </a:cxn>
              <a:cxn ang="0">
                <a:pos x="connsiteX9560" y="connsiteY9560"/>
              </a:cxn>
              <a:cxn ang="0">
                <a:pos x="connsiteX9561" y="connsiteY9561"/>
              </a:cxn>
              <a:cxn ang="0">
                <a:pos x="connsiteX9562" y="connsiteY9562"/>
              </a:cxn>
              <a:cxn ang="0">
                <a:pos x="connsiteX9563" y="connsiteY9563"/>
              </a:cxn>
              <a:cxn ang="0">
                <a:pos x="connsiteX9564" y="connsiteY9564"/>
              </a:cxn>
              <a:cxn ang="0">
                <a:pos x="connsiteX9565" y="connsiteY9565"/>
              </a:cxn>
              <a:cxn ang="0">
                <a:pos x="connsiteX9566" y="connsiteY9566"/>
              </a:cxn>
              <a:cxn ang="0">
                <a:pos x="connsiteX9567" y="connsiteY9567"/>
              </a:cxn>
              <a:cxn ang="0">
                <a:pos x="connsiteX9568" y="connsiteY9568"/>
              </a:cxn>
              <a:cxn ang="0">
                <a:pos x="connsiteX9569" y="connsiteY9569"/>
              </a:cxn>
              <a:cxn ang="0">
                <a:pos x="connsiteX9570" y="connsiteY9570"/>
              </a:cxn>
              <a:cxn ang="0">
                <a:pos x="connsiteX9571" y="connsiteY9571"/>
              </a:cxn>
              <a:cxn ang="0">
                <a:pos x="connsiteX9572" y="connsiteY9572"/>
              </a:cxn>
              <a:cxn ang="0">
                <a:pos x="connsiteX9573" y="connsiteY9573"/>
              </a:cxn>
              <a:cxn ang="0">
                <a:pos x="connsiteX9574" y="connsiteY9574"/>
              </a:cxn>
              <a:cxn ang="0">
                <a:pos x="connsiteX9575" y="connsiteY9575"/>
              </a:cxn>
              <a:cxn ang="0">
                <a:pos x="connsiteX9576" y="connsiteY9576"/>
              </a:cxn>
              <a:cxn ang="0">
                <a:pos x="connsiteX9577" y="connsiteY9577"/>
              </a:cxn>
              <a:cxn ang="0">
                <a:pos x="connsiteX9578" y="connsiteY9578"/>
              </a:cxn>
              <a:cxn ang="0">
                <a:pos x="connsiteX9579" y="connsiteY9579"/>
              </a:cxn>
              <a:cxn ang="0">
                <a:pos x="connsiteX9580" y="connsiteY9580"/>
              </a:cxn>
              <a:cxn ang="0">
                <a:pos x="connsiteX9581" y="connsiteY9581"/>
              </a:cxn>
              <a:cxn ang="0">
                <a:pos x="connsiteX9582" y="connsiteY9582"/>
              </a:cxn>
              <a:cxn ang="0">
                <a:pos x="connsiteX9583" y="connsiteY9583"/>
              </a:cxn>
              <a:cxn ang="0">
                <a:pos x="connsiteX9584" y="connsiteY9584"/>
              </a:cxn>
              <a:cxn ang="0">
                <a:pos x="connsiteX9585" y="connsiteY9585"/>
              </a:cxn>
              <a:cxn ang="0">
                <a:pos x="connsiteX9586" y="connsiteY9586"/>
              </a:cxn>
              <a:cxn ang="0">
                <a:pos x="connsiteX9587" y="connsiteY9587"/>
              </a:cxn>
              <a:cxn ang="0">
                <a:pos x="connsiteX9588" y="connsiteY9588"/>
              </a:cxn>
              <a:cxn ang="0">
                <a:pos x="connsiteX9589" y="connsiteY9589"/>
              </a:cxn>
              <a:cxn ang="0">
                <a:pos x="connsiteX9590" y="connsiteY9590"/>
              </a:cxn>
              <a:cxn ang="0">
                <a:pos x="connsiteX9591" y="connsiteY9591"/>
              </a:cxn>
              <a:cxn ang="0">
                <a:pos x="connsiteX9592" y="connsiteY9592"/>
              </a:cxn>
              <a:cxn ang="0">
                <a:pos x="connsiteX9593" y="connsiteY9593"/>
              </a:cxn>
              <a:cxn ang="0">
                <a:pos x="connsiteX9594" y="connsiteY9594"/>
              </a:cxn>
              <a:cxn ang="0">
                <a:pos x="connsiteX9595" y="connsiteY9595"/>
              </a:cxn>
              <a:cxn ang="0">
                <a:pos x="connsiteX9596" y="connsiteY9596"/>
              </a:cxn>
              <a:cxn ang="0">
                <a:pos x="connsiteX9597" y="connsiteY9597"/>
              </a:cxn>
              <a:cxn ang="0">
                <a:pos x="connsiteX9598" y="connsiteY9598"/>
              </a:cxn>
              <a:cxn ang="0">
                <a:pos x="connsiteX9599" y="connsiteY9599"/>
              </a:cxn>
              <a:cxn ang="0">
                <a:pos x="connsiteX9600" y="connsiteY9600"/>
              </a:cxn>
              <a:cxn ang="0">
                <a:pos x="connsiteX9601" y="connsiteY9601"/>
              </a:cxn>
              <a:cxn ang="0">
                <a:pos x="connsiteX9602" y="connsiteY9602"/>
              </a:cxn>
              <a:cxn ang="0">
                <a:pos x="connsiteX9603" y="connsiteY9603"/>
              </a:cxn>
              <a:cxn ang="0">
                <a:pos x="connsiteX9604" y="connsiteY9604"/>
              </a:cxn>
              <a:cxn ang="0">
                <a:pos x="connsiteX9605" y="connsiteY9605"/>
              </a:cxn>
              <a:cxn ang="0">
                <a:pos x="connsiteX9606" y="connsiteY9606"/>
              </a:cxn>
              <a:cxn ang="0">
                <a:pos x="connsiteX9607" y="connsiteY9607"/>
              </a:cxn>
              <a:cxn ang="0">
                <a:pos x="connsiteX9608" y="connsiteY9608"/>
              </a:cxn>
              <a:cxn ang="0">
                <a:pos x="connsiteX9609" y="connsiteY9609"/>
              </a:cxn>
              <a:cxn ang="0">
                <a:pos x="connsiteX9610" y="connsiteY9610"/>
              </a:cxn>
              <a:cxn ang="0">
                <a:pos x="connsiteX9611" y="connsiteY9611"/>
              </a:cxn>
              <a:cxn ang="0">
                <a:pos x="connsiteX9612" y="connsiteY9612"/>
              </a:cxn>
              <a:cxn ang="0">
                <a:pos x="connsiteX9613" y="connsiteY9613"/>
              </a:cxn>
              <a:cxn ang="0">
                <a:pos x="connsiteX9614" y="connsiteY9614"/>
              </a:cxn>
              <a:cxn ang="0">
                <a:pos x="connsiteX9615" y="connsiteY9615"/>
              </a:cxn>
              <a:cxn ang="0">
                <a:pos x="connsiteX9616" y="connsiteY9616"/>
              </a:cxn>
              <a:cxn ang="0">
                <a:pos x="connsiteX9617" y="connsiteY9617"/>
              </a:cxn>
              <a:cxn ang="0">
                <a:pos x="connsiteX9618" y="connsiteY9618"/>
              </a:cxn>
              <a:cxn ang="0">
                <a:pos x="connsiteX9619" y="connsiteY9619"/>
              </a:cxn>
              <a:cxn ang="0">
                <a:pos x="connsiteX9620" y="connsiteY9620"/>
              </a:cxn>
              <a:cxn ang="0">
                <a:pos x="connsiteX9621" y="connsiteY9621"/>
              </a:cxn>
              <a:cxn ang="0">
                <a:pos x="connsiteX9622" y="connsiteY9622"/>
              </a:cxn>
              <a:cxn ang="0">
                <a:pos x="connsiteX9623" y="connsiteY9623"/>
              </a:cxn>
              <a:cxn ang="0">
                <a:pos x="connsiteX9624" y="connsiteY9624"/>
              </a:cxn>
              <a:cxn ang="0">
                <a:pos x="connsiteX9625" y="connsiteY9625"/>
              </a:cxn>
              <a:cxn ang="0">
                <a:pos x="connsiteX9626" y="connsiteY9626"/>
              </a:cxn>
              <a:cxn ang="0">
                <a:pos x="connsiteX9627" y="connsiteY9627"/>
              </a:cxn>
              <a:cxn ang="0">
                <a:pos x="connsiteX9628" y="connsiteY9628"/>
              </a:cxn>
              <a:cxn ang="0">
                <a:pos x="connsiteX9629" y="connsiteY9629"/>
              </a:cxn>
              <a:cxn ang="0">
                <a:pos x="connsiteX9630" y="connsiteY9630"/>
              </a:cxn>
              <a:cxn ang="0">
                <a:pos x="connsiteX9631" y="connsiteY9631"/>
              </a:cxn>
              <a:cxn ang="0">
                <a:pos x="connsiteX9632" y="connsiteY9632"/>
              </a:cxn>
              <a:cxn ang="0">
                <a:pos x="connsiteX9633" y="connsiteY9633"/>
              </a:cxn>
              <a:cxn ang="0">
                <a:pos x="connsiteX9634" y="connsiteY9634"/>
              </a:cxn>
              <a:cxn ang="0">
                <a:pos x="connsiteX9635" y="connsiteY9635"/>
              </a:cxn>
              <a:cxn ang="0">
                <a:pos x="connsiteX9636" y="connsiteY9636"/>
              </a:cxn>
              <a:cxn ang="0">
                <a:pos x="connsiteX9637" y="connsiteY9637"/>
              </a:cxn>
              <a:cxn ang="0">
                <a:pos x="connsiteX9638" y="connsiteY9638"/>
              </a:cxn>
              <a:cxn ang="0">
                <a:pos x="connsiteX9639" y="connsiteY9639"/>
              </a:cxn>
              <a:cxn ang="0">
                <a:pos x="connsiteX9640" y="connsiteY9640"/>
              </a:cxn>
              <a:cxn ang="0">
                <a:pos x="connsiteX9641" y="connsiteY9641"/>
              </a:cxn>
              <a:cxn ang="0">
                <a:pos x="connsiteX9642" y="connsiteY9642"/>
              </a:cxn>
              <a:cxn ang="0">
                <a:pos x="connsiteX9643" y="connsiteY9643"/>
              </a:cxn>
              <a:cxn ang="0">
                <a:pos x="connsiteX9644" y="connsiteY9644"/>
              </a:cxn>
              <a:cxn ang="0">
                <a:pos x="connsiteX9645" y="connsiteY9645"/>
              </a:cxn>
              <a:cxn ang="0">
                <a:pos x="connsiteX9646" y="connsiteY9646"/>
              </a:cxn>
              <a:cxn ang="0">
                <a:pos x="connsiteX9647" y="connsiteY9647"/>
              </a:cxn>
              <a:cxn ang="0">
                <a:pos x="connsiteX9648" y="connsiteY9648"/>
              </a:cxn>
              <a:cxn ang="0">
                <a:pos x="connsiteX9649" y="connsiteY9649"/>
              </a:cxn>
              <a:cxn ang="0">
                <a:pos x="connsiteX9650" y="connsiteY9650"/>
              </a:cxn>
              <a:cxn ang="0">
                <a:pos x="connsiteX9651" y="connsiteY9651"/>
              </a:cxn>
              <a:cxn ang="0">
                <a:pos x="connsiteX9652" y="connsiteY9652"/>
              </a:cxn>
              <a:cxn ang="0">
                <a:pos x="connsiteX9653" y="connsiteY9653"/>
              </a:cxn>
              <a:cxn ang="0">
                <a:pos x="connsiteX9654" y="connsiteY9654"/>
              </a:cxn>
              <a:cxn ang="0">
                <a:pos x="connsiteX9655" y="connsiteY9655"/>
              </a:cxn>
              <a:cxn ang="0">
                <a:pos x="connsiteX9656" y="connsiteY9656"/>
              </a:cxn>
              <a:cxn ang="0">
                <a:pos x="connsiteX9657" y="connsiteY9657"/>
              </a:cxn>
              <a:cxn ang="0">
                <a:pos x="connsiteX9658" y="connsiteY9658"/>
              </a:cxn>
              <a:cxn ang="0">
                <a:pos x="connsiteX9659" y="connsiteY9659"/>
              </a:cxn>
              <a:cxn ang="0">
                <a:pos x="connsiteX9660" y="connsiteY9660"/>
              </a:cxn>
              <a:cxn ang="0">
                <a:pos x="connsiteX9661" y="connsiteY9661"/>
              </a:cxn>
              <a:cxn ang="0">
                <a:pos x="connsiteX9662" y="connsiteY9662"/>
              </a:cxn>
              <a:cxn ang="0">
                <a:pos x="connsiteX9663" y="connsiteY9663"/>
              </a:cxn>
              <a:cxn ang="0">
                <a:pos x="connsiteX9664" y="connsiteY9664"/>
              </a:cxn>
              <a:cxn ang="0">
                <a:pos x="connsiteX9665" y="connsiteY9665"/>
              </a:cxn>
              <a:cxn ang="0">
                <a:pos x="connsiteX9666" y="connsiteY9666"/>
              </a:cxn>
              <a:cxn ang="0">
                <a:pos x="connsiteX9667" y="connsiteY9667"/>
              </a:cxn>
              <a:cxn ang="0">
                <a:pos x="connsiteX9668" y="connsiteY9668"/>
              </a:cxn>
              <a:cxn ang="0">
                <a:pos x="connsiteX9669" y="connsiteY9669"/>
              </a:cxn>
              <a:cxn ang="0">
                <a:pos x="connsiteX9670" y="connsiteY9670"/>
              </a:cxn>
              <a:cxn ang="0">
                <a:pos x="connsiteX9671" y="connsiteY9671"/>
              </a:cxn>
              <a:cxn ang="0">
                <a:pos x="connsiteX9672" y="connsiteY9672"/>
              </a:cxn>
              <a:cxn ang="0">
                <a:pos x="connsiteX9673" y="connsiteY9673"/>
              </a:cxn>
              <a:cxn ang="0">
                <a:pos x="connsiteX9674" y="connsiteY9674"/>
              </a:cxn>
              <a:cxn ang="0">
                <a:pos x="connsiteX9675" y="connsiteY9675"/>
              </a:cxn>
              <a:cxn ang="0">
                <a:pos x="connsiteX9676" y="connsiteY9676"/>
              </a:cxn>
              <a:cxn ang="0">
                <a:pos x="connsiteX9677" y="connsiteY9677"/>
              </a:cxn>
              <a:cxn ang="0">
                <a:pos x="connsiteX9678" y="connsiteY9678"/>
              </a:cxn>
              <a:cxn ang="0">
                <a:pos x="connsiteX9679" y="connsiteY9679"/>
              </a:cxn>
              <a:cxn ang="0">
                <a:pos x="connsiteX9680" y="connsiteY9680"/>
              </a:cxn>
              <a:cxn ang="0">
                <a:pos x="connsiteX9681" y="connsiteY9681"/>
              </a:cxn>
              <a:cxn ang="0">
                <a:pos x="connsiteX9682" y="connsiteY9682"/>
              </a:cxn>
              <a:cxn ang="0">
                <a:pos x="connsiteX9683" y="connsiteY9683"/>
              </a:cxn>
              <a:cxn ang="0">
                <a:pos x="connsiteX9684" y="connsiteY9684"/>
              </a:cxn>
              <a:cxn ang="0">
                <a:pos x="connsiteX9685" y="connsiteY9685"/>
              </a:cxn>
              <a:cxn ang="0">
                <a:pos x="connsiteX9686" y="connsiteY9686"/>
              </a:cxn>
              <a:cxn ang="0">
                <a:pos x="connsiteX9687" y="connsiteY9687"/>
              </a:cxn>
              <a:cxn ang="0">
                <a:pos x="connsiteX9688" y="connsiteY9688"/>
              </a:cxn>
              <a:cxn ang="0">
                <a:pos x="connsiteX9689" y="connsiteY9689"/>
              </a:cxn>
              <a:cxn ang="0">
                <a:pos x="connsiteX9690" y="connsiteY9690"/>
              </a:cxn>
              <a:cxn ang="0">
                <a:pos x="connsiteX9691" y="connsiteY9691"/>
              </a:cxn>
              <a:cxn ang="0">
                <a:pos x="connsiteX9692" y="connsiteY9692"/>
              </a:cxn>
              <a:cxn ang="0">
                <a:pos x="connsiteX9693" y="connsiteY9693"/>
              </a:cxn>
              <a:cxn ang="0">
                <a:pos x="connsiteX9694" y="connsiteY9694"/>
              </a:cxn>
              <a:cxn ang="0">
                <a:pos x="connsiteX9695" y="connsiteY9695"/>
              </a:cxn>
              <a:cxn ang="0">
                <a:pos x="connsiteX9696" y="connsiteY9696"/>
              </a:cxn>
              <a:cxn ang="0">
                <a:pos x="connsiteX9697" y="connsiteY9697"/>
              </a:cxn>
              <a:cxn ang="0">
                <a:pos x="connsiteX9698" y="connsiteY9698"/>
              </a:cxn>
              <a:cxn ang="0">
                <a:pos x="connsiteX9699" y="connsiteY9699"/>
              </a:cxn>
              <a:cxn ang="0">
                <a:pos x="connsiteX9700" y="connsiteY9700"/>
              </a:cxn>
              <a:cxn ang="0">
                <a:pos x="connsiteX9701" y="connsiteY9701"/>
              </a:cxn>
              <a:cxn ang="0">
                <a:pos x="connsiteX9702" y="connsiteY9702"/>
              </a:cxn>
              <a:cxn ang="0">
                <a:pos x="connsiteX9703" y="connsiteY9703"/>
              </a:cxn>
              <a:cxn ang="0">
                <a:pos x="connsiteX9704" y="connsiteY9704"/>
              </a:cxn>
              <a:cxn ang="0">
                <a:pos x="connsiteX9705" y="connsiteY9705"/>
              </a:cxn>
              <a:cxn ang="0">
                <a:pos x="connsiteX9706" y="connsiteY9706"/>
              </a:cxn>
              <a:cxn ang="0">
                <a:pos x="connsiteX9707" y="connsiteY9707"/>
              </a:cxn>
              <a:cxn ang="0">
                <a:pos x="connsiteX9708" y="connsiteY9708"/>
              </a:cxn>
              <a:cxn ang="0">
                <a:pos x="connsiteX9709" y="connsiteY9709"/>
              </a:cxn>
              <a:cxn ang="0">
                <a:pos x="connsiteX9710" y="connsiteY9710"/>
              </a:cxn>
              <a:cxn ang="0">
                <a:pos x="connsiteX9711" y="connsiteY9711"/>
              </a:cxn>
              <a:cxn ang="0">
                <a:pos x="connsiteX9712" y="connsiteY9712"/>
              </a:cxn>
              <a:cxn ang="0">
                <a:pos x="connsiteX9713" y="connsiteY9713"/>
              </a:cxn>
              <a:cxn ang="0">
                <a:pos x="connsiteX9714" y="connsiteY9714"/>
              </a:cxn>
              <a:cxn ang="0">
                <a:pos x="connsiteX9715" y="connsiteY9715"/>
              </a:cxn>
              <a:cxn ang="0">
                <a:pos x="connsiteX9716" y="connsiteY9716"/>
              </a:cxn>
              <a:cxn ang="0">
                <a:pos x="connsiteX9717" y="connsiteY9717"/>
              </a:cxn>
              <a:cxn ang="0">
                <a:pos x="connsiteX9718" y="connsiteY9718"/>
              </a:cxn>
              <a:cxn ang="0">
                <a:pos x="connsiteX9719" y="connsiteY9719"/>
              </a:cxn>
              <a:cxn ang="0">
                <a:pos x="connsiteX9720" y="connsiteY9720"/>
              </a:cxn>
              <a:cxn ang="0">
                <a:pos x="connsiteX9721" y="connsiteY9721"/>
              </a:cxn>
              <a:cxn ang="0">
                <a:pos x="connsiteX9722" y="connsiteY9722"/>
              </a:cxn>
              <a:cxn ang="0">
                <a:pos x="connsiteX9723" y="connsiteY9723"/>
              </a:cxn>
              <a:cxn ang="0">
                <a:pos x="connsiteX9724" y="connsiteY9724"/>
              </a:cxn>
              <a:cxn ang="0">
                <a:pos x="connsiteX9725" y="connsiteY9725"/>
              </a:cxn>
              <a:cxn ang="0">
                <a:pos x="connsiteX9726" y="connsiteY9726"/>
              </a:cxn>
              <a:cxn ang="0">
                <a:pos x="connsiteX9727" y="connsiteY9727"/>
              </a:cxn>
              <a:cxn ang="0">
                <a:pos x="connsiteX9728" y="connsiteY9728"/>
              </a:cxn>
              <a:cxn ang="0">
                <a:pos x="connsiteX9729" y="connsiteY9729"/>
              </a:cxn>
              <a:cxn ang="0">
                <a:pos x="connsiteX9730" y="connsiteY9730"/>
              </a:cxn>
              <a:cxn ang="0">
                <a:pos x="connsiteX9731" y="connsiteY9731"/>
              </a:cxn>
              <a:cxn ang="0">
                <a:pos x="connsiteX9732" y="connsiteY9732"/>
              </a:cxn>
              <a:cxn ang="0">
                <a:pos x="connsiteX9733" y="connsiteY9733"/>
              </a:cxn>
              <a:cxn ang="0">
                <a:pos x="connsiteX9734" y="connsiteY9734"/>
              </a:cxn>
              <a:cxn ang="0">
                <a:pos x="connsiteX9735" y="connsiteY9735"/>
              </a:cxn>
              <a:cxn ang="0">
                <a:pos x="connsiteX9736" y="connsiteY9736"/>
              </a:cxn>
              <a:cxn ang="0">
                <a:pos x="connsiteX9737" y="connsiteY9737"/>
              </a:cxn>
              <a:cxn ang="0">
                <a:pos x="connsiteX9738" y="connsiteY9738"/>
              </a:cxn>
              <a:cxn ang="0">
                <a:pos x="connsiteX9739" y="connsiteY9739"/>
              </a:cxn>
              <a:cxn ang="0">
                <a:pos x="connsiteX9740" y="connsiteY9740"/>
              </a:cxn>
              <a:cxn ang="0">
                <a:pos x="connsiteX9741" y="connsiteY9741"/>
              </a:cxn>
              <a:cxn ang="0">
                <a:pos x="connsiteX9742" y="connsiteY9742"/>
              </a:cxn>
              <a:cxn ang="0">
                <a:pos x="connsiteX9743" y="connsiteY9743"/>
              </a:cxn>
              <a:cxn ang="0">
                <a:pos x="connsiteX9744" y="connsiteY9744"/>
              </a:cxn>
              <a:cxn ang="0">
                <a:pos x="connsiteX9745" y="connsiteY9745"/>
              </a:cxn>
              <a:cxn ang="0">
                <a:pos x="connsiteX9746" y="connsiteY9746"/>
              </a:cxn>
              <a:cxn ang="0">
                <a:pos x="connsiteX9747" y="connsiteY9747"/>
              </a:cxn>
              <a:cxn ang="0">
                <a:pos x="connsiteX9748" y="connsiteY9748"/>
              </a:cxn>
              <a:cxn ang="0">
                <a:pos x="connsiteX9749" y="connsiteY9749"/>
              </a:cxn>
              <a:cxn ang="0">
                <a:pos x="connsiteX9750" y="connsiteY9750"/>
              </a:cxn>
              <a:cxn ang="0">
                <a:pos x="connsiteX9751" y="connsiteY9751"/>
              </a:cxn>
              <a:cxn ang="0">
                <a:pos x="connsiteX9752" y="connsiteY9752"/>
              </a:cxn>
              <a:cxn ang="0">
                <a:pos x="connsiteX9753" y="connsiteY9753"/>
              </a:cxn>
              <a:cxn ang="0">
                <a:pos x="connsiteX9754" y="connsiteY9754"/>
              </a:cxn>
              <a:cxn ang="0">
                <a:pos x="connsiteX9755" y="connsiteY9755"/>
              </a:cxn>
              <a:cxn ang="0">
                <a:pos x="connsiteX9756" y="connsiteY9756"/>
              </a:cxn>
              <a:cxn ang="0">
                <a:pos x="connsiteX9757" y="connsiteY9757"/>
              </a:cxn>
              <a:cxn ang="0">
                <a:pos x="connsiteX9758" y="connsiteY9758"/>
              </a:cxn>
              <a:cxn ang="0">
                <a:pos x="connsiteX9759" y="connsiteY9759"/>
              </a:cxn>
              <a:cxn ang="0">
                <a:pos x="connsiteX9760" y="connsiteY9760"/>
              </a:cxn>
              <a:cxn ang="0">
                <a:pos x="connsiteX9761" y="connsiteY9761"/>
              </a:cxn>
              <a:cxn ang="0">
                <a:pos x="connsiteX9762" y="connsiteY9762"/>
              </a:cxn>
              <a:cxn ang="0">
                <a:pos x="connsiteX9763" y="connsiteY9763"/>
              </a:cxn>
              <a:cxn ang="0">
                <a:pos x="connsiteX9764" y="connsiteY9764"/>
              </a:cxn>
              <a:cxn ang="0">
                <a:pos x="connsiteX9765" y="connsiteY9765"/>
              </a:cxn>
              <a:cxn ang="0">
                <a:pos x="connsiteX9766" y="connsiteY9766"/>
              </a:cxn>
              <a:cxn ang="0">
                <a:pos x="connsiteX9767" y="connsiteY9767"/>
              </a:cxn>
              <a:cxn ang="0">
                <a:pos x="connsiteX9768" y="connsiteY9768"/>
              </a:cxn>
              <a:cxn ang="0">
                <a:pos x="connsiteX9769" y="connsiteY9769"/>
              </a:cxn>
              <a:cxn ang="0">
                <a:pos x="connsiteX9770" y="connsiteY9770"/>
              </a:cxn>
              <a:cxn ang="0">
                <a:pos x="connsiteX9771" y="connsiteY9771"/>
              </a:cxn>
              <a:cxn ang="0">
                <a:pos x="connsiteX9772" y="connsiteY9772"/>
              </a:cxn>
              <a:cxn ang="0">
                <a:pos x="connsiteX9773" y="connsiteY9773"/>
              </a:cxn>
              <a:cxn ang="0">
                <a:pos x="connsiteX9774" y="connsiteY9774"/>
              </a:cxn>
              <a:cxn ang="0">
                <a:pos x="connsiteX9775" y="connsiteY9775"/>
              </a:cxn>
              <a:cxn ang="0">
                <a:pos x="connsiteX9776" y="connsiteY9776"/>
              </a:cxn>
              <a:cxn ang="0">
                <a:pos x="connsiteX9777" y="connsiteY9777"/>
              </a:cxn>
              <a:cxn ang="0">
                <a:pos x="connsiteX9778" y="connsiteY9778"/>
              </a:cxn>
              <a:cxn ang="0">
                <a:pos x="connsiteX9779" y="connsiteY9779"/>
              </a:cxn>
              <a:cxn ang="0">
                <a:pos x="connsiteX9780" y="connsiteY9780"/>
              </a:cxn>
              <a:cxn ang="0">
                <a:pos x="connsiteX9781" y="connsiteY9781"/>
              </a:cxn>
              <a:cxn ang="0">
                <a:pos x="connsiteX9782" y="connsiteY9782"/>
              </a:cxn>
              <a:cxn ang="0">
                <a:pos x="connsiteX9783" y="connsiteY9783"/>
              </a:cxn>
              <a:cxn ang="0">
                <a:pos x="connsiteX9784" y="connsiteY9784"/>
              </a:cxn>
              <a:cxn ang="0">
                <a:pos x="connsiteX9785" y="connsiteY9785"/>
              </a:cxn>
              <a:cxn ang="0">
                <a:pos x="connsiteX9786" y="connsiteY9786"/>
              </a:cxn>
              <a:cxn ang="0">
                <a:pos x="connsiteX9787" y="connsiteY9787"/>
              </a:cxn>
              <a:cxn ang="0">
                <a:pos x="connsiteX9788" y="connsiteY9788"/>
              </a:cxn>
              <a:cxn ang="0">
                <a:pos x="connsiteX9789" y="connsiteY9789"/>
              </a:cxn>
              <a:cxn ang="0">
                <a:pos x="connsiteX9790" y="connsiteY9790"/>
              </a:cxn>
              <a:cxn ang="0">
                <a:pos x="connsiteX9791" y="connsiteY9791"/>
              </a:cxn>
              <a:cxn ang="0">
                <a:pos x="connsiteX9792" y="connsiteY9792"/>
              </a:cxn>
              <a:cxn ang="0">
                <a:pos x="connsiteX9793" y="connsiteY9793"/>
              </a:cxn>
              <a:cxn ang="0">
                <a:pos x="connsiteX9794" y="connsiteY9794"/>
              </a:cxn>
              <a:cxn ang="0">
                <a:pos x="connsiteX9795" y="connsiteY9795"/>
              </a:cxn>
              <a:cxn ang="0">
                <a:pos x="connsiteX9796" y="connsiteY9796"/>
              </a:cxn>
              <a:cxn ang="0">
                <a:pos x="connsiteX9797" y="connsiteY9797"/>
              </a:cxn>
              <a:cxn ang="0">
                <a:pos x="connsiteX9798" y="connsiteY9798"/>
              </a:cxn>
              <a:cxn ang="0">
                <a:pos x="connsiteX9799" y="connsiteY9799"/>
              </a:cxn>
              <a:cxn ang="0">
                <a:pos x="connsiteX9800" y="connsiteY9800"/>
              </a:cxn>
              <a:cxn ang="0">
                <a:pos x="connsiteX9801" y="connsiteY9801"/>
              </a:cxn>
              <a:cxn ang="0">
                <a:pos x="connsiteX9802" y="connsiteY9802"/>
              </a:cxn>
              <a:cxn ang="0">
                <a:pos x="connsiteX9803" y="connsiteY9803"/>
              </a:cxn>
              <a:cxn ang="0">
                <a:pos x="connsiteX9804" y="connsiteY9804"/>
              </a:cxn>
              <a:cxn ang="0">
                <a:pos x="connsiteX9805" y="connsiteY9805"/>
              </a:cxn>
              <a:cxn ang="0">
                <a:pos x="connsiteX9806" y="connsiteY9806"/>
              </a:cxn>
              <a:cxn ang="0">
                <a:pos x="connsiteX9807" y="connsiteY9807"/>
              </a:cxn>
              <a:cxn ang="0">
                <a:pos x="connsiteX9808" y="connsiteY9808"/>
              </a:cxn>
              <a:cxn ang="0">
                <a:pos x="connsiteX9809" y="connsiteY9809"/>
              </a:cxn>
              <a:cxn ang="0">
                <a:pos x="connsiteX9810" y="connsiteY9810"/>
              </a:cxn>
              <a:cxn ang="0">
                <a:pos x="connsiteX9811" y="connsiteY9811"/>
              </a:cxn>
              <a:cxn ang="0">
                <a:pos x="connsiteX9812" y="connsiteY9812"/>
              </a:cxn>
              <a:cxn ang="0">
                <a:pos x="connsiteX9813" y="connsiteY9813"/>
              </a:cxn>
              <a:cxn ang="0">
                <a:pos x="connsiteX9814" y="connsiteY9814"/>
              </a:cxn>
              <a:cxn ang="0">
                <a:pos x="connsiteX9815" y="connsiteY9815"/>
              </a:cxn>
              <a:cxn ang="0">
                <a:pos x="connsiteX9816" y="connsiteY9816"/>
              </a:cxn>
              <a:cxn ang="0">
                <a:pos x="connsiteX9817" y="connsiteY9817"/>
              </a:cxn>
              <a:cxn ang="0">
                <a:pos x="connsiteX9818" y="connsiteY9818"/>
              </a:cxn>
              <a:cxn ang="0">
                <a:pos x="connsiteX9819" y="connsiteY9819"/>
              </a:cxn>
              <a:cxn ang="0">
                <a:pos x="connsiteX9820" y="connsiteY9820"/>
              </a:cxn>
              <a:cxn ang="0">
                <a:pos x="connsiteX9821" y="connsiteY9821"/>
              </a:cxn>
              <a:cxn ang="0">
                <a:pos x="connsiteX9822" y="connsiteY9822"/>
              </a:cxn>
              <a:cxn ang="0">
                <a:pos x="connsiteX9823" y="connsiteY9823"/>
              </a:cxn>
              <a:cxn ang="0">
                <a:pos x="connsiteX9824" y="connsiteY9824"/>
              </a:cxn>
              <a:cxn ang="0">
                <a:pos x="connsiteX9825" y="connsiteY9825"/>
              </a:cxn>
              <a:cxn ang="0">
                <a:pos x="connsiteX9826" y="connsiteY9826"/>
              </a:cxn>
              <a:cxn ang="0">
                <a:pos x="connsiteX9827" y="connsiteY9827"/>
              </a:cxn>
              <a:cxn ang="0">
                <a:pos x="connsiteX9828" y="connsiteY9828"/>
              </a:cxn>
              <a:cxn ang="0">
                <a:pos x="connsiteX9829" y="connsiteY9829"/>
              </a:cxn>
              <a:cxn ang="0">
                <a:pos x="connsiteX9830" y="connsiteY9830"/>
              </a:cxn>
              <a:cxn ang="0">
                <a:pos x="connsiteX9831" y="connsiteY9831"/>
              </a:cxn>
              <a:cxn ang="0">
                <a:pos x="connsiteX9832" y="connsiteY9832"/>
              </a:cxn>
              <a:cxn ang="0">
                <a:pos x="connsiteX9833" y="connsiteY9833"/>
              </a:cxn>
              <a:cxn ang="0">
                <a:pos x="connsiteX9834" y="connsiteY9834"/>
              </a:cxn>
              <a:cxn ang="0">
                <a:pos x="connsiteX9835" y="connsiteY9835"/>
              </a:cxn>
              <a:cxn ang="0">
                <a:pos x="connsiteX9836" y="connsiteY9836"/>
              </a:cxn>
              <a:cxn ang="0">
                <a:pos x="connsiteX9837" y="connsiteY9837"/>
              </a:cxn>
              <a:cxn ang="0">
                <a:pos x="connsiteX9838" y="connsiteY9838"/>
              </a:cxn>
              <a:cxn ang="0">
                <a:pos x="connsiteX9839" y="connsiteY9839"/>
              </a:cxn>
              <a:cxn ang="0">
                <a:pos x="connsiteX9840" y="connsiteY9840"/>
              </a:cxn>
              <a:cxn ang="0">
                <a:pos x="connsiteX9841" y="connsiteY9841"/>
              </a:cxn>
              <a:cxn ang="0">
                <a:pos x="connsiteX9842" y="connsiteY9842"/>
              </a:cxn>
              <a:cxn ang="0">
                <a:pos x="connsiteX9843" y="connsiteY9843"/>
              </a:cxn>
              <a:cxn ang="0">
                <a:pos x="connsiteX9844" y="connsiteY9844"/>
              </a:cxn>
              <a:cxn ang="0">
                <a:pos x="connsiteX9845" y="connsiteY9845"/>
              </a:cxn>
              <a:cxn ang="0">
                <a:pos x="connsiteX9846" y="connsiteY9846"/>
              </a:cxn>
              <a:cxn ang="0">
                <a:pos x="connsiteX9847" y="connsiteY9847"/>
              </a:cxn>
              <a:cxn ang="0">
                <a:pos x="connsiteX9848" y="connsiteY9848"/>
              </a:cxn>
              <a:cxn ang="0">
                <a:pos x="connsiteX9849" y="connsiteY9849"/>
              </a:cxn>
              <a:cxn ang="0">
                <a:pos x="connsiteX9850" y="connsiteY9850"/>
              </a:cxn>
              <a:cxn ang="0">
                <a:pos x="connsiteX9851" y="connsiteY9851"/>
              </a:cxn>
              <a:cxn ang="0">
                <a:pos x="connsiteX9852" y="connsiteY9852"/>
              </a:cxn>
              <a:cxn ang="0">
                <a:pos x="connsiteX9853" y="connsiteY9853"/>
              </a:cxn>
              <a:cxn ang="0">
                <a:pos x="connsiteX9854" y="connsiteY9854"/>
              </a:cxn>
              <a:cxn ang="0">
                <a:pos x="connsiteX9855" y="connsiteY9855"/>
              </a:cxn>
              <a:cxn ang="0">
                <a:pos x="connsiteX9856" y="connsiteY9856"/>
              </a:cxn>
              <a:cxn ang="0">
                <a:pos x="connsiteX9857" y="connsiteY9857"/>
              </a:cxn>
              <a:cxn ang="0">
                <a:pos x="connsiteX9858" y="connsiteY9858"/>
              </a:cxn>
              <a:cxn ang="0">
                <a:pos x="connsiteX9859" y="connsiteY9859"/>
              </a:cxn>
              <a:cxn ang="0">
                <a:pos x="connsiteX9860" y="connsiteY9860"/>
              </a:cxn>
              <a:cxn ang="0">
                <a:pos x="connsiteX9861" y="connsiteY9861"/>
              </a:cxn>
              <a:cxn ang="0">
                <a:pos x="connsiteX9862" y="connsiteY9862"/>
              </a:cxn>
              <a:cxn ang="0">
                <a:pos x="connsiteX9863" y="connsiteY9863"/>
              </a:cxn>
              <a:cxn ang="0">
                <a:pos x="connsiteX9864" y="connsiteY9864"/>
              </a:cxn>
              <a:cxn ang="0">
                <a:pos x="connsiteX9865" y="connsiteY9865"/>
              </a:cxn>
              <a:cxn ang="0">
                <a:pos x="connsiteX9866" y="connsiteY9866"/>
              </a:cxn>
              <a:cxn ang="0">
                <a:pos x="connsiteX9867" y="connsiteY9867"/>
              </a:cxn>
              <a:cxn ang="0">
                <a:pos x="connsiteX9868" y="connsiteY9868"/>
              </a:cxn>
              <a:cxn ang="0">
                <a:pos x="connsiteX9869" y="connsiteY9869"/>
              </a:cxn>
              <a:cxn ang="0">
                <a:pos x="connsiteX9870" y="connsiteY9870"/>
              </a:cxn>
              <a:cxn ang="0">
                <a:pos x="connsiteX9871" y="connsiteY9871"/>
              </a:cxn>
              <a:cxn ang="0">
                <a:pos x="connsiteX9872" y="connsiteY9872"/>
              </a:cxn>
              <a:cxn ang="0">
                <a:pos x="connsiteX9873" y="connsiteY9873"/>
              </a:cxn>
              <a:cxn ang="0">
                <a:pos x="connsiteX9874" y="connsiteY9874"/>
              </a:cxn>
              <a:cxn ang="0">
                <a:pos x="connsiteX9875" y="connsiteY9875"/>
              </a:cxn>
              <a:cxn ang="0">
                <a:pos x="connsiteX9876" y="connsiteY9876"/>
              </a:cxn>
              <a:cxn ang="0">
                <a:pos x="connsiteX9877" y="connsiteY9877"/>
              </a:cxn>
              <a:cxn ang="0">
                <a:pos x="connsiteX9878" y="connsiteY9878"/>
              </a:cxn>
              <a:cxn ang="0">
                <a:pos x="connsiteX9879" y="connsiteY9879"/>
              </a:cxn>
              <a:cxn ang="0">
                <a:pos x="connsiteX9880" y="connsiteY9880"/>
              </a:cxn>
              <a:cxn ang="0">
                <a:pos x="connsiteX9881" y="connsiteY9881"/>
              </a:cxn>
              <a:cxn ang="0">
                <a:pos x="connsiteX9882" y="connsiteY9882"/>
              </a:cxn>
              <a:cxn ang="0">
                <a:pos x="connsiteX9883" y="connsiteY9883"/>
              </a:cxn>
              <a:cxn ang="0">
                <a:pos x="connsiteX9884" y="connsiteY9884"/>
              </a:cxn>
              <a:cxn ang="0">
                <a:pos x="connsiteX9885" y="connsiteY9885"/>
              </a:cxn>
              <a:cxn ang="0">
                <a:pos x="connsiteX9886" y="connsiteY9886"/>
              </a:cxn>
              <a:cxn ang="0">
                <a:pos x="connsiteX9887" y="connsiteY9887"/>
              </a:cxn>
              <a:cxn ang="0">
                <a:pos x="connsiteX9888" y="connsiteY9888"/>
              </a:cxn>
              <a:cxn ang="0">
                <a:pos x="connsiteX9889" y="connsiteY9889"/>
              </a:cxn>
              <a:cxn ang="0">
                <a:pos x="connsiteX9890" y="connsiteY9890"/>
              </a:cxn>
              <a:cxn ang="0">
                <a:pos x="connsiteX9891" y="connsiteY9891"/>
              </a:cxn>
              <a:cxn ang="0">
                <a:pos x="connsiteX9892" y="connsiteY9892"/>
              </a:cxn>
              <a:cxn ang="0">
                <a:pos x="connsiteX9893" y="connsiteY9893"/>
              </a:cxn>
              <a:cxn ang="0">
                <a:pos x="connsiteX9894" y="connsiteY9894"/>
              </a:cxn>
              <a:cxn ang="0">
                <a:pos x="connsiteX9895" y="connsiteY9895"/>
              </a:cxn>
              <a:cxn ang="0">
                <a:pos x="connsiteX9896" y="connsiteY9896"/>
              </a:cxn>
              <a:cxn ang="0">
                <a:pos x="connsiteX9897" y="connsiteY9897"/>
              </a:cxn>
              <a:cxn ang="0">
                <a:pos x="connsiteX9898" y="connsiteY9898"/>
              </a:cxn>
              <a:cxn ang="0">
                <a:pos x="connsiteX9899" y="connsiteY9899"/>
              </a:cxn>
              <a:cxn ang="0">
                <a:pos x="connsiteX9900" y="connsiteY9900"/>
              </a:cxn>
              <a:cxn ang="0">
                <a:pos x="connsiteX9901" y="connsiteY9901"/>
              </a:cxn>
              <a:cxn ang="0">
                <a:pos x="connsiteX9902" y="connsiteY9902"/>
              </a:cxn>
              <a:cxn ang="0">
                <a:pos x="connsiteX9903" y="connsiteY9903"/>
              </a:cxn>
              <a:cxn ang="0">
                <a:pos x="connsiteX9904" y="connsiteY9904"/>
              </a:cxn>
              <a:cxn ang="0">
                <a:pos x="connsiteX9905" y="connsiteY9905"/>
              </a:cxn>
              <a:cxn ang="0">
                <a:pos x="connsiteX9906" y="connsiteY9906"/>
              </a:cxn>
              <a:cxn ang="0">
                <a:pos x="connsiteX9907" y="connsiteY9907"/>
              </a:cxn>
              <a:cxn ang="0">
                <a:pos x="connsiteX9908" y="connsiteY9908"/>
              </a:cxn>
              <a:cxn ang="0">
                <a:pos x="connsiteX9909" y="connsiteY9909"/>
              </a:cxn>
              <a:cxn ang="0">
                <a:pos x="connsiteX9910" y="connsiteY9910"/>
              </a:cxn>
              <a:cxn ang="0">
                <a:pos x="connsiteX9911" y="connsiteY9911"/>
              </a:cxn>
              <a:cxn ang="0">
                <a:pos x="connsiteX9912" y="connsiteY9912"/>
              </a:cxn>
              <a:cxn ang="0">
                <a:pos x="connsiteX9913" y="connsiteY9913"/>
              </a:cxn>
              <a:cxn ang="0">
                <a:pos x="connsiteX9914" y="connsiteY9914"/>
              </a:cxn>
              <a:cxn ang="0">
                <a:pos x="connsiteX9915" y="connsiteY9915"/>
              </a:cxn>
              <a:cxn ang="0">
                <a:pos x="connsiteX9916" y="connsiteY9916"/>
              </a:cxn>
              <a:cxn ang="0">
                <a:pos x="connsiteX9917" y="connsiteY9917"/>
              </a:cxn>
              <a:cxn ang="0">
                <a:pos x="connsiteX9918" y="connsiteY9918"/>
              </a:cxn>
              <a:cxn ang="0">
                <a:pos x="connsiteX9919" y="connsiteY9919"/>
              </a:cxn>
              <a:cxn ang="0">
                <a:pos x="connsiteX9920" y="connsiteY9920"/>
              </a:cxn>
              <a:cxn ang="0">
                <a:pos x="connsiteX9921" y="connsiteY9921"/>
              </a:cxn>
              <a:cxn ang="0">
                <a:pos x="connsiteX9922" y="connsiteY9922"/>
              </a:cxn>
              <a:cxn ang="0">
                <a:pos x="connsiteX9923" y="connsiteY9923"/>
              </a:cxn>
              <a:cxn ang="0">
                <a:pos x="connsiteX9924" y="connsiteY9924"/>
              </a:cxn>
              <a:cxn ang="0">
                <a:pos x="connsiteX9925" y="connsiteY9925"/>
              </a:cxn>
              <a:cxn ang="0">
                <a:pos x="connsiteX9926" y="connsiteY9926"/>
              </a:cxn>
              <a:cxn ang="0">
                <a:pos x="connsiteX9927" y="connsiteY9927"/>
              </a:cxn>
              <a:cxn ang="0">
                <a:pos x="connsiteX9928" y="connsiteY9928"/>
              </a:cxn>
              <a:cxn ang="0">
                <a:pos x="connsiteX9929" y="connsiteY9929"/>
              </a:cxn>
              <a:cxn ang="0">
                <a:pos x="connsiteX9930" y="connsiteY9930"/>
              </a:cxn>
              <a:cxn ang="0">
                <a:pos x="connsiteX9931" y="connsiteY9931"/>
              </a:cxn>
              <a:cxn ang="0">
                <a:pos x="connsiteX9932" y="connsiteY9932"/>
              </a:cxn>
              <a:cxn ang="0">
                <a:pos x="connsiteX9933" y="connsiteY9933"/>
              </a:cxn>
              <a:cxn ang="0">
                <a:pos x="connsiteX9934" y="connsiteY9934"/>
              </a:cxn>
              <a:cxn ang="0">
                <a:pos x="connsiteX9935" y="connsiteY9935"/>
              </a:cxn>
              <a:cxn ang="0">
                <a:pos x="connsiteX9936" y="connsiteY9936"/>
              </a:cxn>
              <a:cxn ang="0">
                <a:pos x="connsiteX9937" y="connsiteY9937"/>
              </a:cxn>
              <a:cxn ang="0">
                <a:pos x="connsiteX9938" y="connsiteY9938"/>
              </a:cxn>
              <a:cxn ang="0">
                <a:pos x="connsiteX9939" y="connsiteY9939"/>
              </a:cxn>
              <a:cxn ang="0">
                <a:pos x="connsiteX9940" y="connsiteY9940"/>
              </a:cxn>
              <a:cxn ang="0">
                <a:pos x="connsiteX9941" y="connsiteY9941"/>
              </a:cxn>
              <a:cxn ang="0">
                <a:pos x="connsiteX9942" y="connsiteY9942"/>
              </a:cxn>
              <a:cxn ang="0">
                <a:pos x="connsiteX9943" y="connsiteY9943"/>
              </a:cxn>
              <a:cxn ang="0">
                <a:pos x="connsiteX9944" y="connsiteY9944"/>
              </a:cxn>
              <a:cxn ang="0">
                <a:pos x="connsiteX9945" y="connsiteY9945"/>
              </a:cxn>
              <a:cxn ang="0">
                <a:pos x="connsiteX9946" y="connsiteY9946"/>
              </a:cxn>
              <a:cxn ang="0">
                <a:pos x="connsiteX9947" y="connsiteY9947"/>
              </a:cxn>
              <a:cxn ang="0">
                <a:pos x="connsiteX9948" y="connsiteY9948"/>
              </a:cxn>
              <a:cxn ang="0">
                <a:pos x="connsiteX9949" y="connsiteY9949"/>
              </a:cxn>
              <a:cxn ang="0">
                <a:pos x="connsiteX9950" y="connsiteY9950"/>
              </a:cxn>
              <a:cxn ang="0">
                <a:pos x="connsiteX9951" y="connsiteY9951"/>
              </a:cxn>
              <a:cxn ang="0">
                <a:pos x="connsiteX9952" y="connsiteY9952"/>
              </a:cxn>
              <a:cxn ang="0">
                <a:pos x="connsiteX9953" y="connsiteY9953"/>
              </a:cxn>
              <a:cxn ang="0">
                <a:pos x="connsiteX9954" y="connsiteY9954"/>
              </a:cxn>
              <a:cxn ang="0">
                <a:pos x="connsiteX9955" y="connsiteY9955"/>
              </a:cxn>
              <a:cxn ang="0">
                <a:pos x="connsiteX9956" y="connsiteY9956"/>
              </a:cxn>
              <a:cxn ang="0">
                <a:pos x="connsiteX9957" y="connsiteY9957"/>
              </a:cxn>
              <a:cxn ang="0">
                <a:pos x="connsiteX9958" y="connsiteY9958"/>
              </a:cxn>
              <a:cxn ang="0">
                <a:pos x="connsiteX9959" y="connsiteY9959"/>
              </a:cxn>
              <a:cxn ang="0">
                <a:pos x="connsiteX9960" y="connsiteY9960"/>
              </a:cxn>
              <a:cxn ang="0">
                <a:pos x="connsiteX9961" y="connsiteY9961"/>
              </a:cxn>
              <a:cxn ang="0">
                <a:pos x="connsiteX9962" y="connsiteY9962"/>
              </a:cxn>
              <a:cxn ang="0">
                <a:pos x="connsiteX9963" y="connsiteY9963"/>
              </a:cxn>
              <a:cxn ang="0">
                <a:pos x="connsiteX9964" y="connsiteY9964"/>
              </a:cxn>
              <a:cxn ang="0">
                <a:pos x="connsiteX9965" y="connsiteY9965"/>
              </a:cxn>
              <a:cxn ang="0">
                <a:pos x="connsiteX9966" y="connsiteY9966"/>
              </a:cxn>
              <a:cxn ang="0">
                <a:pos x="connsiteX9967" y="connsiteY9967"/>
              </a:cxn>
              <a:cxn ang="0">
                <a:pos x="connsiteX9968" y="connsiteY9968"/>
              </a:cxn>
              <a:cxn ang="0">
                <a:pos x="connsiteX9969" y="connsiteY9969"/>
              </a:cxn>
              <a:cxn ang="0">
                <a:pos x="connsiteX9970" y="connsiteY9970"/>
              </a:cxn>
              <a:cxn ang="0">
                <a:pos x="connsiteX9971" y="connsiteY9971"/>
              </a:cxn>
              <a:cxn ang="0">
                <a:pos x="connsiteX9972" y="connsiteY9972"/>
              </a:cxn>
              <a:cxn ang="0">
                <a:pos x="connsiteX9973" y="connsiteY9973"/>
              </a:cxn>
              <a:cxn ang="0">
                <a:pos x="connsiteX9974" y="connsiteY9974"/>
              </a:cxn>
              <a:cxn ang="0">
                <a:pos x="connsiteX9975" y="connsiteY9975"/>
              </a:cxn>
              <a:cxn ang="0">
                <a:pos x="connsiteX9976" y="connsiteY9976"/>
              </a:cxn>
              <a:cxn ang="0">
                <a:pos x="connsiteX9977" y="connsiteY9977"/>
              </a:cxn>
              <a:cxn ang="0">
                <a:pos x="connsiteX9978" y="connsiteY9978"/>
              </a:cxn>
              <a:cxn ang="0">
                <a:pos x="connsiteX9979" y="connsiteY9979"/>
              </a:cxn>
              <a:cxn ang="0">
                <a:pos x="connsiteX9980" y="connsiteY9980"/>
              </a:cxn>
              <a:cxn ang="0">
                <a:pos x="connsiteX9981" y="connsiteY9981"/>
              </a:cxn>
              <a:cxn ang="0">
                <a:pos x="connsiteX9982" y="connsiteY9982"/>
              </a:cxn>
              <a:cxn ang="0">
                <a:pos x="connsiteX9983" y="connsiteY9983"/>
              </a:cxn>
              <a:cxn ang="0">
                <a:pos x="connsiteX9984" y="connsiteY9984"/>
              </a:cxn>
              <a:cxn ang="0">
                <a:pos x="connsiteX9985" y="connsiteY9985"/>
              </a:cxn>
              <a:cxn ang="0">
                <a:pos x="connsiteX9986" y="connsiteY9986"/>
              </a:cxn>
              <a:cxn ang="0">
                <a:pos x="connsiteX9987" y="connsiteY9987"/>
              </a:cxn>
              <a:cxn ang="0">
                <a:pos x="connsiteX9988" y="connsiteY9988"/>
              </a:cxn>
              <a:cxn ang="0">
                <a:pos x="connsiteX9989" y="connsiteY9989"/>
              </a:cxn>
              <a:cxn ang="0">
                <a:pos x="connsiteX9990" y="connsiteY9990"/>
              </a:cxn>
              <a:cxn ang="0">
                <a:pos x="connsiteX9991" y="connsiteY9991"/>
              </a:cxn>
              <a:cxn ang="0">
                <a:pos x="connsiteX9992" y="connsiteY9992"/>
              </a:cxn>
              <a:cxn ang="0">
                <a:pos x="connsiteX9993" y="connsiteY9993"/>
              </a:cxn>
              <a:cxn ang="0">
                <a:pos x="connsiteX9994" y="connsiteY9994"/>
              </a:cxn>
              <a:cxn ang="0">
                <a:pos x="connsiteX9995" y="connsiteY9995"/>
              </a:cxn>
              <a:cxn ang="0">
                <a:pos x="connsiteX9996" y="connsiteY9996"/>
              </a:cxn>
              <a:cxn ang="0">
                <a:pos x="connsiteX9997" y="connsiteY9997"/>
              </a:cxn>
              <a:cxn ang="0">
                <a:pos x="connsiteX9998" y="connsiteY9998"/>
              </a:cxn>
              <a:cxn ang="0">
                <a:pos x="connsiteX9999" y="connsiteY9999"/>
              </a:cxn>
              <a:cxn ang="0">
                <a:pos x="connsiteX10000" y="connsiteY10000"/>
              </a:cxn>
              <a:cxn ang="0">
                <a:pos x="connsiteX10001" y="connsiteY10001"/>
              </a:cxn>
              <a:cxn ang="0">
                <a:pos x="connsiteX10002" y="connsiteY10002"/>
              </a:cxn>
              <a:cxn ang="0">
                <a:pos x="connsiteX10003" y="connsiteY10003"/>
              </a:cxn>
              <a:cxn ang="0">
                <a:pos x="connsiteX10004" y="connsiteY10004"/>
              </a:cxn>
              <a:cxn ang="0">
                <a:pos x="connsiteX10005" y="connsiteY10005"/>
              </a:cxn>
              <a:cxn ang="0">
                <a:pos x="connsiteX10006" y="connsiteY10006"/>
              </a:cxn>
              <a:cxn ang="0">
                <a:pos x="connsiteX10007" y="connsiteY10007"/>
              </a:cxn>
              <a:cxn ang="0">
                <a:pos x="connsiteX10008" y="connsiteY10008"/>
              </a:cxn>
              <a:cxn ang="0">
                <a:pos x="connsiteX10009" y="connsiteY10009"/>
              </a:cxn>
              <a:cxn ang="0">
                <a:pos x="connsiteX10010" y="connsiteY10010"/>
              </a:cxn>
              <a:cxn ang="0">
                <a:pos x="connsiteX10011" y="connsiteY10011"/>
              </a:cxn>
              <a:cxn ang="0">
                <a:pos x="connsiteX10012" y="connsiteY10012"/>
              </a:cxn>
              <a:cxn ang="0">
                <a:pos x="connsiteX10013" y="connsiteY10013"/>
              </a:cxn>
              <a:cxn ang="0">
                <a:pos x="connsiteX10014" y="connsiteY10014"/>
              </a:cxn>
              <a:cxn ang="0">
                <a:pos x="connsiteX10015" y="connsiteY10015"/>
              </a:cxn>
              <a:cxn ang="0">
                <a:pos x="connsiteX10016" y="connsiteY10016"/>
              </a:cxn>
              <a:cxn ang="0">
                <a:pos x="connsiteX10017" y="connsiteY10017"/>
              </a:cxn>
              <a:cxn ang="0">
                <a:pos x="connsiteX10018" y="connsiteY10018"/>
              </a:cxn>
              <a:cxn ang="0">
                <a:pos x="connsiteX10019" y="connsiteY10019"/>
              </a:cxn>
              <a:cxn ang="0">
                <a:pos x="connsiteX10020" y="connsiteY10020"/>
              </a:cxn>
              <a:cxn ang="0">
                <a:pos x="connsiteX10021" y="connsiteY10021"/>
              </a:cxn>
              <a:cxn ang="0">
                <a:pos x="connsiteX10022" y="connsiteY10022"/>
              </a:cxn>
              <a:cxn ang="0">
                <a:pos x="connsiteX10023" y="connsiteY10023"/>
              </a:cxn>
              <a:cxn ang="0">
                <a:pos x="connsiteX10024" y="connsiteY10024"/>
              </a:cxn>
              <a:cxn ang="0">
                <a:pos x="connsiteX10025" y="connsiteY10025"/>
              </a:cxn>
              <a:cxn ang="0">
                <a:pos x="connsiteX10026" y="connsiteY10026"/>
              </a:cxn>
              <a:cxn ang="0">
                <a:pos x="connsiteX10027" y="connsiteY10027"/>
              </a:cxn>
              <a:cxn ang="0">
                <a:pos x="connsiteX10028" y="connsiteY10028"/>
              </a:cxn>
              <a:cxn ang="0">
                <a:pos x="connsiteX10029" y="connsiteY10029"/>
              </a:cxn>
              <a:cxn ang="0">
                <a:pos x="connsiteX10030" y="connsiteY10030"/>
              </a:cxn>
              <a:cxn ang="0">
                <a:pos x="connsiteX10031" y="connsiteY10031"/>
              </a:cxn>
              <a:cxn ang="0">
                <a:pos x="connsiteX10032" y="connsiteY10032"/>
              </a:cxn>
              <a:cxn ang="0">
                <a:pos x="connsiteX10033" y="connsiteY10033"/>
              </a:cxn>
              <a:cxn ang="0">
                <a:pos x="connsiteX10034" y="connsiteY10034"/>
              </a:cxn>
              <a:cxn ang="0">
                <a:pos x="connsiteX10035" y="connsiteY10035"/>
              </a:cxn>
              <a:cxn ang="0">
                <a:pos x="connsiteX10036" y="connsiteY10036"/>
              </a:cxn>
              <a:cxn ang="0">
                <a:pos x="connsiteX10037" y="connsiteY10037"/>
              </a:cxn>
              <a:cxn ang="0">
                <a:pos x="connsiteX10038" y="connsiteY10038"/>
              </a:cxn>
              <a:cxn ang="0">
                <a:pos x="connsiteX10039" y="connsiteY10039"/>
              </a:cxn>
              <a:cxn ang="0">
                <a:pos x="connsiteX10040" y="connsiteY10040"/>
              </a:cxn>
              <a:cxn ang="0">
                <a:pos x="connsiteX10041" y="connsiteY10041"/>
              </a:cxn>
              <a:cxn ang="0">
                <a:pos x="connsiteX10042" y="connsiteY10042"/>
              </a:cxn>
              <a:cxn ang="0">
                <a:pos x="connsiteX10043" y="connsiteY10043"/>
              </a:cxn>
              <a:cxn ang="0">
                <a:pos x="connsiteX10044" y="connsiteY10044"/>
              </a:cxn>
              <a:cxn ang="0">
                <a:pos x="connsiteX10045" y="connsiteY10045"/>
              </a:cxn>
              <a:cxn ang="0">
                <a:pos x="connsiteX10046" y="connsiteY10046"/>
              </a:cxn>
              <a:cxn ang="0">
                <a:pos x="connsiteX10047" y="connsiteY10047"/>
              </a:cxn>
              <a:cxn ang="0">
                <a:pos x="connsiteX10048" y="connsiteY10048"/>
              </a:cxn>
              <a:cxn ang="0">
                <a:pos x="connsiteX10049" y="connsiteY10049"/>
              </a:cxn>
              <a:cxn ang="0">
                <a:pos x="connsiteX10050" y="connsiteY10050"/>
              </a:cxn>
              <a:cxn ang="0">
                <a:pos x="connsiteX10051" y="connsiteY10051"/>
              </a:cxn>
              <a:cxn ang="0">
                <a:pos x="connsiteX10052" y="connsiteY10052"/>
              </a:cxn>
              <a:cxn ang="0">
                <a:pos x="connsiteX10053" y="connsiteY10053"/>
              </a:cxn>
              <a:cxn ang="0">
                <a:pos x="connsiteX10054" y="connsiteY10054"/>
              </a:cxn>
              <a:cxn ang="0">
                <a:pos x="connsiteX10055" y="connsiteY10055"/>
              </a:cxn>
              <a:cxn ang="0">
                <a:pos x="connsiteX10056" y="connsiteY10056"/>
              </a:cxn>
              <a:cxn ang="0">
                <a:pos x="connsiteX10057" y="connsiteY10057"/>
              </a:cxn>
              <a:cxn ang="0">
                <a:pos x="connsiteX10058" y="connsiteY10058"/>
              </a:cxn>
              <a:cxn ang="0">
                <a:pos x="connsiteX10059" y="connsiteY10059"/>
              </a:cxn>
              <a:cxn ang="0">
                <a:pos x="connsiteX10060" y="connsiteY10060"/>
              </a:cxn>
              <a:cxn ang="0">
                <a:pos x="connsiteX10061" y="connsiteY10061"/>
              </a:cxn>
              <a:cxn ang="0">
                <a:pos x="connsiteX10062" y="connsiteY10062"/>
              </a:cxn>
              <a:cxn ang="0">
                <a:pos x="connsiteX10063" y="connsiteY10063"/>
              </a:cxn>
              <a:cxn ang="0">
                <a:pos x="connsiteX10064" y="connsiteY10064"/>
              </a:cxn>
              <a:cxn ang="0">
                <a:pos x="connsiteX10065" y="connsiteY10065"/>
              </a:cxn>
              <a:cxn ang="0">
                <a:pos x="connsiteX10066" y="connsiteY10066"/>
              </a:cxn>
              <a:cxn ang="0">
                <a:pos x="connsiteX10067" y="connsiteY10067"/>
              </a:cxn>
              <a:cxn ang="0">
                <a:pos x="connsiteX10068" y="connsiteY10068"/>
              </a:cxn>
              <a:cxn ang="0">
                <a:pos x="connsiteX10069" y="connsiteY10069"/>
              </a:cxn>
              <a:cxn ang="0">
                <a:pos x="connsiteX10070" y="connsiteY10070"/>
              </a:cxn>
              <a:cxn ang="0">
                <a:pos x="connsiteX10071" y="connsiteY10071"/>
              </a:cxn>
              <a:cxn ang="0">
                <a:pos x="connsiteX10072" y="connsiteY10072"/>
              </a:cxn>
              <a:cxn ang="0">
                <a:pos x="connsiteX10073" y="connsiteY10073"/>
              </a:cxn>
              <a:cxn ang="0">
                <a:pos x="connsiteX10074" y="connsiteY10074"/>
              </a:cxn>
              <a:cxn ang="0">
                <a:pos x="connsiteX10075" y="connsiteY10075"/>
              </a:cxn>
              <a:cxn ang="0">
                <a:pos x="connsiteX10076" y="connsiteY10076"/>
              </a:cxn>
              <a:cxn ang="0">
                <a:pos x="connsiteX10077" y="connsiteY10077"/>
              </a:cxn>
              <a:cxn ang="0">
                <a:pos x="connsiteX10078" y="connsiteY10078"/>
              </a:cxn>
              <a:cxn ang="0">
                <a:pos x="connsiteX10079" y="connsiteY10079"/>
              </a:cxn>
              <a:cxn ang="0">
                <a:pos x="connsiteX10080" y="connsiteY10080"/>
              </a:cxn>
              <a:cxn ang="0">
                <a:pos x="connsiteX10081" y="connsiteY10081"/>
              </a:cxn>
              <a:cxn ang="0">
                <a:pos x="connsiteX10082" y="connsiteY10082"/>
              </a:cxn>
              <a:cxn ang="0">
                <a:pos x="connsiteX10083" y="connsiteY10083"/>
              </a:cxn>
              <a:cxn ang="0">
                <a:pos x="connsiteX10084" y="connsiteY10084"/>
              </a:cxn>
              <a:cxn ang="0">
                <a:pos x="connsiteX10085" y="connsiteY10085"/>
              </a:cxn>
              <a:cxn ang="0">
                <a:pos x="connsiteX10086" y="connsiteY10086"/>
              </a:cxn>
              <a:cxn ang="0">
                <a:pos x="connsiteX10087" y="connsiteY10087"/>
              </a:cxn>
              <a:cxn ang="0">
                <a:pos x="connsiteX10088" y="connsiteY10088"/>
              </a:cxn>
              <a:cxn ang="0">
                <a:pos x="connsiteX10089" y="connsiteY10089"/>
              </a:cxn>
              <a:cxn ang="0">
                <a:pos x="connsiteX10090" y="connsiteY10090"/>
              </a:cxn>
              <a:cxn ang="0">
                <a:pos x="connsiteX10091" y="connsiteY10091"/>
              </a:cxn>
              <a:cxn ang="0">
                <a:pos x="connsiteX10092" y="connsiteY10092"/>
              </a:cxn>
              <a:cxn ang="0">
                <a:pos x="connsiteX10093" y="connsiteY10093"/>
              </a:cxn>
              <a:cxn ang="0">
                <a:pos x="connsiteX10094" y="connsiteY10094"/>
              </a:cxn>
              <a:cxn ang="0">
                <a:pos x="connsiteX10095" y="connsiteY10095"/>
              </a:cxn>
              <a:cxn ang="0">
                <a:pos x="connsiteX10096" y="connsiteY10096"/>
              </a:cxn>
              <a:cxn ang="0">
                <a:pos x="connsiteX10097" y="connsiteY10097"/>
              </a:cxn>
              <a:cxn ang="0">
                <a:pos x="connsiteX10098" y="connsiteY10098"/>
              </a:cxn>
              <a:cxn ang="0">
                <a:pos x="connsiteX10099" y="connsiteY10099"/>
              </a:cxn>
              <a:cxn ang="0">
                <a:pos x="connsiteX10100" y="connsiteY10100"/>
              </a:cxn>
              <a:cxn ang="0">
                <a:pos x="connsiteX10101" y="connsiteY10101"/>
              </a:cxn>
              <a:cxn ang="0">
                <a:pos x="connsiteX10102" y="connsiteY10102"/>
              </a:cxn>
              <a:cxn ang="0">
                <a:pos x="connsiteX10103" y="connsiteY10103"/>
              </a:cxn>
              <a:cxn ang="0">
                <a:pos x="connsiteX10104" y="connsiteY10104"/>
              </a:cxn>
              <a:cxn ang="0">
                <a:pos x="connsiteX10105" y="connsiteY10105"/>
              </a:cxn>
              <a:cxn ang="0">
                <a:pos x="connsiteX10106" y="connsiteY10106"/>
              </a:cxn>
              <a:cxn ang="0">
                <a:pos x="connsiteX10107" y="connsiteY10107"/>
              </a:cxn>
              <a:cxn ang="0">
                <a:pos x="connsiteX10108" y="connsiteY10108"/>
              </a:cxn>
              <a:cxn ang="0">
                <a:pos x="connsiteX10109" y="connsiteY10109"/>
              </a:cxn>
              <a:cxn ang="0">
                <a:pos x="connsiteX10110" y="connsiteY10110"/>
              </a:cxn>
              <a:cxn ang="0">
                <a:pos x="connsiteX10111" y="connsiteY10111"/>
              </a:cxn>
              <a:cxn ang="0">
                <a:pos x="connsiteX10112" y="connsiteY10112"/>
              </a:cxn>
              <a:cxn ang="0">
                <a:pos x="connsiteX10113" y="connsiteY10113"/>
              </a:cxn>
              <a:cxn ang="0">
                <a:pos x="connsiteX10114" y="connsiteY10114"/>
              </a:cxn>
              <a:cxn ang="0">
                <a:pos x="connsiteX10115" y="connsiteY10115"/>
              </a:cxn>
              <a:cxn ang="0">
                <a:pos x="connsiteX10116" y="connsiteY10116"/>
              </a:cxn>
              <a:cxn ang="0">
                <a:pos x="connsiteX10117" y="connsiteY10117"/>
              </a:cxn>
              <a:cxn ang="0">
                <a:pos x="connsiteX10118" y="connsiteY10118"/>
              </a:cxn>
              <a:cxn ang="0">
                <a:pos x="connsiteX10119" y="connsiteY10119"/>
              </a:cxn>
              <a:cxn ang="0">
                <a:pos x="connsiteX10120" y="connsiteY10120"/>
              </a:cxn>
              <a:cxn ang="0">
                <a:pos x="connsiteX10121" y="connsiteY10121"/>
              </a:cxn>
              <a:cxn ang="0">
                <a:pos x="connsiteX10122" y="connsiteY10122"/>
              </a:cxn>
              <a:cxn ang="0">
                <a:pos x="connsiteX10123" y="connsiteY10123"/>
              </a:cxn>
              <a:cxn ang="0">
                <a:pos x="connsiteX10124" y="connsiteY10124"/>
              </a:cxn>
              <a:cxn ang="0">
                <a:pos x="connsiteX10125" y="connsiteY10125"/>
              </a:cxn>
              <a:cxn ang="0">
                <a:pos x="connsiteX10126" y="connsiteY10126"/>
              </a:cxn>
              <a:cxn ang="0">
                <a:pos x="connsiteX10127" y="connsiteY10127"/>
              </a:cxn>
              <a:cxn ang="0">
                <a:pos x="connsiteX10128" y="connsiteY10128"/>
              </a:cxn>
              <a:cxn ang="0">
                <a:pos x="connsiteX10129" y="connsiteY10129"/>
              </a:cxn>
              <a:cxn ang="0">
                <a:pos x="connsiteX10130" y="connsiteY10130"/>
              </a:cxn>
              <a:cxn ang="0">
                <a:pos x="connsiteX10131" y="connsiteY10131"/>
              </a:cxn>
              <a:cxn ang="0">
                <a:pos x="connsiteX10132" y="connsiteY10132"/>
              </a:cxn>
              <a:cxn ang="0">
                <a:pos x="connsiteX10133" y="connsiteY10133"/>
              </a:cxn>
              <a:cxn ang="0">
                <a:pos x="connsiteX10134" y="connsiteY10134"/>
              </a:cxn>
              <a:cxn ang="0">
                <a:pos x="connsiteX10135" y="connsiteY10135"/>
              </a:cxn>
              <a:cxn ang="0">
                <a:pos x="connsiteX10136" y="connsiteY10136"/>
              </a:cxn>
              <a:cxn ang="0">
                <a:pos x="connsiteX10137" y="connsiteY10137"/>
              </a:cxn>
              <a:cxn ang="0">
                <a:pos x="connsiteX10138" y="connsiteY10138"/>
              </a:cxn>
              <a:cxn ang="0">
                <a:pos x="connsiteX10139" y="connsiteY10139"/>
              </a:cxn>
              <a:cxn ang="0">
                <a:pos x="connsiteX10140" y="connsiteY10140"/>
              </a:cxn>
              <a:cxn ang="0">
                <a:pos x="connsiteX10141" y="connsiteY10141"/>
              </a:cxn>
              <a:cxn ang="0">
                <a:pos x="connsiteX10142" y="connsiteY10142"/>
              </a:cxn>
              <a:cxn ang="0">
                <a:pos x="connsiteX10143" y="connsiteY10143"/>
              </a:cxn>
              <a:cxn ang="0">
                <a:pos x="connsiteX10144" y="connsiteY10144"/>
              </a:cxn>
              <a:cxn ang="0">
                <a:pos x="connsiteX10145" y="connsiteY10145"/>
              </a:cxn>
              <a:cxn ang="0">
                <a:pos x="connsiteX10146" y="connsiteY10146"/>
              </a:cxn>
              <a:cxn ang="0">
                <a:pos x="connsiteX10147" y="connsiteY10147"/>
              </a:cxn>
              <a:cxn ang="0">
                <a:pos x="connsiteX10148" y="connsiteY10148"/>
              </a:cxn>
              <a:cxn ang="0">
                <a:pos x="connsiteX10149" y="connsiteY10149"/>
              </a:cxn>
              <a:cxn ang="0">
                <a:pos x="connsiteX10150" y="connsiteY10150"/>
              </a:cxn>
              <a:cxn ang="0">
                <a:pos x="connsiteX10151" y="connsiteY10151"/>
              </a:cxn>
              <a:cxn ang="0">
                <a:pos x="connsiteX10152" y="connsiteY10152"/>
              </a:cxn>
              <a:cxn ang="0">
                <a:pos x="connsiteX10153" y="connsiteY10153"/>
              </a:cxn>
              <a:cxn ang="0">
                <a:pos x="connsiteX10154" y="connsiteY10154"/>
              </a:cxn>
              <a:cxn ang="0">
                <a:pos x="connsiteX10155" y="connsiteY10155"/>
              </a:cxn>
              <a:cxn ang="0">
                <a:pos x="connsiteX10156" y="connsiteY10156"/>
              </a:cxn>
              <a:cxn ang="0">
                <a:pos x="connsiteX10157" y="connsiteY10157"/>
              </a:cxn>
              <a:cxn ang="0">
                <a:pos x="connsiteX10158" y="connsiteY10158"/>
              </a:cxn>
              <a:cxn ang="0">
                <a:pos x="connsiteX10159" y="connsiteY10159"/>
              </a:cxn>
              <a:cxn ang="0">
                <a:pos x="connsiteX10160" y="connsiteY10160"/>
              </a:cxn>
              <a:cxn ang="0">
                <a:pos x="connsiteX10161" y="connsiteY10161"/>
              </a:cxn>
              <a:cxn ang="0">
                <a:pos x="connsiteX10162" y="connsiteY10162"/>
              </a:cxn>
              <a:cxn ang="0">
                <a:pos x="connsiteX10163" y="connsiteY10163"/>
              </a:cxn>
              <a:cxn ang="0">
                <a:pos x="connsiteX10164" y="connsiteY10164"/>
              </a:cxn>
              <a:cxn ang="0">
                <a:pos x="connsiteX10165" y="connsiteY10165"/>
              </a:cxn>
              <a:cxn ang="0">
                <a:pos x="connsiteX10166" y="connsiteY10166"/>
              </a:cxn>
              <a:cxn ang="0">
                <a:pos x="connsiteX10167" y="connsiteY10167"/>
              </a:cxn>
              <a:cxn ang="0">
                <a:pos x="connsiteX10168" y="connsiteY10168"/>
              </a:cxn>
              <a:cxn ang="0">
                <a:pos x="connsiteX10169" y="connsiteY10169"/>
              </a:cxn>
              <a:cxn ang="0">
                <a:pos x="connsiteX10170" y="connsiteY10170"/>
              </a:cxn>
              <a:cxn ang="0">
                <a:pos x="connsiteX10171" y="connsiteY10171"/>
              </a:cxn>
              <a:cxn ang="0">
                <a:pos x="connsiteX10172" y="connsiteY10172"/>
              </a:cxn>
              <a:cxn ang="0">
                <a:pos x="connsiteX10173" y="connsiteY10173"/>
              </a:cxn>
              <a:cxn ang="0">
                <a:pos x="connsiteX10174" y="connsiteY10174"/>
              </a:cxn>
              <a:cxn ang="0">
                <a:pos x="connsiteX10175" y="connsiteY10175"/>
              </a:cxn>
              <a:cxn ang="0">
                <a:pos x="connsiteX10176" y="connsiteY10176"/>
              </a:cxn>
              <a:cxn ang="0">
                <a:pos x="connsiteX10177" y="connsiteY10177"/>
              </a:cxn>
              <a:cxn ang="0">
                <a:pos x="connsiteX10178" y="connsiteY10178"/>
              </a:cxn>
              <a:cxn ang="0">
                <a:pos x="connsiteX10179" y="connsiteY10179"/>
              </a:cxn>
              <a:cxn ang="0">
                <a:pos x="connsiteX10180" y="connsiteY10180"/>
              </a:cxn>
              <a:cxn ang="0">
                <a:pos x="connsiteX10181" y="connsiteY10181"/>
              </a:cxn>
              <a:cxn ang="0">
                <a:pos x="connsiteX10182" y="connsiteY10182"/>
              </a:cxn>
              <a:cxn ang="0">
                <a:pos x="connsiteX10183" y="connsiteY10183"/>
              </a:cxn>
              <a:cxn ang="0">
                <a:pos x="connsiteX10184" y="connsiteY10184"/>
              </a:cxn>
              <a:cxn ang="0">
                <a:pos x="connsiteX10185" y="connsiteY10185"/>
              </a:cxn>
              <a:cxn ang="0">
                <a:pos x="connsiteX10186" y="connsiteY10186"/>
              </a:cxn>
              <a:cxn ang="0">
                <a:pos x="connsiteX10187" y="connsiteY10187"/>
              </a:cxn>
              <a:cxn ang="0">
                <a:pos x="connsiteX10188" y="connsiteY10188"/>
              </a:cxn>
              <a:cxn ang="0">
                <a:pos x="connsiteX10189" y="connsiteY10189"/>
              </a:cxn>
              <a:cxn ang="0">
                <a:pos x="connsiteX10190" y="connsiteY10190"/>
              </a:cxn>
              <a:cxn ang="0">
                <a:pos x="connsiteX10191" y="connsiteY10191"/>
              </a:cxn>
              <a:cxn ang="0">
                <a:pos x="connsiteX10192" y="connsiteY10192"/>
              </a:cxn>
              <a:cxn ang="0">
                <a:pos x="connsiteX10193" y="connsiteY10193"/>
              </a:cxn>
              <a:cxn ang="0">
                <a:pos x="connsiteX10194" y="connsiteY10194"/>
              </a:cxn>
              <a:cxn ang="0">
                <a:pos x="connsiteX10195" y="connsiteY10195"/>
              </a:cxn>
              <a:cxn ang="0">
                <a:pos x="connsiteX10196" y="connsiteY10196"/>
              </a:cxn>
              <a:cxn ang="0">
                <a:pos x="connsiteX10197" y="connsiteY10197"/>
              </a:cxn>
              <a:cxn ang="0">
                <a:pos x="connsiteX10198" y="connsiteY10198"/>
              </a:cxn>
              <a:cxn ang="0">
                <a:pos x="connsiteX10199" y="connsiteY10199"/>
              </a:cxn>
              <a:cxn ang="0">
                <a:pos x="connsiteX10200" y="connsiteY10200"/>
              </a:cxn>
              <a:cxn ang="0">
                <a:pos x="connsiteX10201" y="connsiteY10201"/>
              </a:cxn>
              <a:cxn ang="0">
                <a:pos x="connsiteX10202" y="connsiteY10202"/>
              </a:cxn>
              <a:cxn ang="0">
                <a:pos x="connsiteX10203" y="connsiteY10203"/>
              </a:cxn>
              <a:cxn ang="0">
                <a:pos x="connsiteX10204" y="connsiteY10204"/>
              </a:cxn>
              <a:cxn ang="0">
                <a:pos x="connsiteX10205" y="connsiteY10205"/>
              </a:cxn>
              <a:cxn ang="0">
                <a:pos x="connsiteX10206" y="connsiteY10206"/>
              </a:cxn>
              <a:cxn ang="0">
                <a:pos x="connsiteX10207" y="connsiteY10207"/>
              </a:cxn>
              <a:cxn ang="0">
                <a:pos x="connsiteX10208" y="connsiteY10208"/>
              </a:cxn>
              <a:cxn ang="0">
                <a:pos x="connsiteX10209" y="connsiteY10209"/>
              </a:cxn>
              <a:cxn ang="0">
                <a:pos x="connsiteX10210" y="connsiteY10210"/>
              </a:cxn>
              <a:cxn ang="0">
                <a:pos x="connsiteX10211" y="connsiteY10211"/>
              </a:cxn>
              <a:cxn ang="0">
                <a:pos x="connsiteX10212" y="connsiteY10212"/>
              </a:cxn>
              <a:cxn ang="0">
                <a:pos x="connsiteX10213" y="connsiteY10213"/>
              </a:cxn>
              <a:cxn ang="0">
                <a:pos x="connsiteX10214" y="connsiteY10214"/>
              </a:cxn>
              <a:cxn ang="0">
                <a:pos x="connsiteX10215" y="connsiteY10215"/>
              </a:cxn>
              <a:cxn ang="0">
                <a:pos x="connsiteX10216" y="connsiteY10216"/>
              </a:cxn>
              <a:cxn ang="0">
                <a:pos x="connsiteX10217" y="connsiteY10217"/>
              </a:cxn>
              <a:cxn ang="0">
                <a:pos x="connsiteX10218" y="connsiteY10218"/>
              </a:cxn>
              <a:cxn ang="0">
                <a:pos x="connsiteX10219" y="connsiteY10219"/>
              </a:cxn>
              <a:cxn ang="0">
                <a:pos x="connsiteX10220" y="connsiteY10220"/>
              </a:cxn>
              <a:cxn ang="0">
                <a:pos x="connsiteX10221" y="connsiteY10221"/>
              </a:cxn>
              <a:cxn ang="0">
                <a:pos x="connsiteX10222" y="connsiteY10222"/>
              </a:cxn>
              <a:cxn ang="0">
                <a:pos x="connsiteX10223" y="connsiteY10223"/>
              </a:cxn>
              <a:cxn ang="0">
                <a:pos x="connsiteX10224" y="connsiteY10224"/>
              </a:cxn>
              <a:cxn ang="0">
                <a:pos x="connsiteX10225" y="connsiteY10225"/>
              </a:cxn>
              <a:cxn ang="0">
                <a:pos x="connsiteX10226" y="connsiteY10226"/>
              </a:cxn>
              <a:cxn ang="0">
                <a:pos x="connsiteX10227" y="connsiteY10227"/>
              </a:cxn>
              <a:cxn ang="0">
                <a:pos x="connsiteX10228" y="connsiteY10228"/>
              </a:cxn>
              <a:cxn ang="0">
                <a:pos x="connsiteX10229" y="connsiteY10229"/>
              </a:cxn>
              <a:cxn ang="0">
                <a:pos x="connsiteX10230" y="connsiteY10230"/>
              </a:cxn>
              <a:cxn ang="0">
                <a:pos x="connsiteX10231" y="connsiteY10231"/>
              </a:cxn>
              <a:cxn ang="0">
                <a:pos x="connsiteX10232" y="connsiteY10232"/>
              </a:cxn>
              <a:cxn ang="0">
                <a:pos x="connsiteX10233" y="connsiteY10233"/>
              </a:cxn>
              <a:cxn ang="0">
                <a:pos x="connsiteX10234" y="connsiteY10234"/>
              </a:cxn>
              <a:cxn ang="0">
                <a:pos x="connsiteX10235" y="connsiteY10235"/>
              </a:cxn>
              <a:cxn ang="0">
                <a:pos x="connsiteX10236" y="connsiteY10236"/>
              </a:cxn>
              <a:cxn ang="0">
                <a:pos x="connsiteX10237" y="connsiteY10237"/>
              </a:cxn>
              <a:cxn ang="0">
                <a:pos x="connsiteX10238" y="connsiteY10238"/>
              </a:cxn>
              <a:cxn ang="0">
                <a:pos x="connsiteX10239" y="connsiteY10239"/>
              </a:cxn>
              <a:cxn ang="0">
                <a:pos x="connsiteX10240" y="connsiteY10240"/>
              </a:cxn>
              <a:cxn ang="0">
                <a:pos x="connsiteX10241" y="connsiteY10241"/>
              </a:cxn>
              <a:cxn ang="0">
                <a:pos x="connsiteX10242" y="connsiteY10242"/>
              </a:cxn>
              <a:cxn ang="0">
                <a:pos x="connsiteX10243" y="connsiteY10243"/>
              </a:cxn>
              <a:cxn ang="0">
                <a:pos x="connsiteX10244" y="connsiteY10244"/>
              </a:cxn>
              <a:cxn ang="0">
                <a:pos x="connsiteX10245" y="connsiteY10245"/>
              </a:cxn>
              <a:cxn ang="0">
                <a:pos x="connsiteX10246" y="connsiteY10246"/>
              </a:cxn>
              <a:cxn ang="0">
                <a:pos x="connsiteX10247" y="connsiteY10247"/>
              </a:cxn>
              <a:cxn ang="0">
                <a:pos x="connsiteX10248" y="connsiteY10248"/>
              </a:cxn>
              <a:cxn ang="0">
                <a:pos x="connsiteX10249" y="connsiteY10249"/>
              </a:cxn>
              <a:cxn ang="0">
                <a:pos x="connsiteX10250" y="connsiteY10250"/>
              </a:cxn>
              <a:cxn ang="0">
                <a:pos x="connsiteX10251" y="connsiteY10251"/>
              </a:cxn>
              <a:cxn ang="0">
                <a:pos x="connsiteX10252" y="connsiteY10252"/>
              </a:cxn>
              <a:cxn ang="0">
                <a:pos x="connsiteX10253" y="connsiteY10253"/>
              </a:cxn>
              <a:cxn ang="0">
                <a:pos x="connsiteX10254" y="connsiteY10254"/>
              </a:cxn>
              <a:cxn ang="0">
                <a:pos x="connsiteX10255" y="connsiteY10255"/>
              </a:cxn>
              <a:cxn ang="0">
                <a:pos x="connsiteX10256" y="connsiteY10256"/>
              </a:cxn>
              <a:cxn ang="0">
                <a:pos x="connsiteX10257" y="connsiteY10257"/>
              </a:cxn>
              <a:cxn ang="0">
                <a:pos x="connsiteX10258" y="connsiteY10258"/>
              </a:cxn>
              <a:cxn ang="0">
                <a:pos x="connsiteX10259" y="connsiteY10259"/>
              </a:cxn>
              <a:cxn ang="0">
                <a:pos x="connsiteX10260" y="connsiteY10260"/>
              </a:cxn>
              <a:cxn ang="0">
                <a:pos x="connsiteX10261" y="connsiteY10261"/>
              </a:cxn>
              <a:cxn ang="0">
                <a:pos x="connsiteX10262" y="connsiteY10262"/>
              </a:cxn>
              <a:cxn ang="0">
                <a:pos x="connsiteX10263" y="connsiteY10263"/>
              </a:cxn>
              <a:cxn ang="0">
                <a:pos x="connsiteX10264" y="connsiteY10264"/>
              </a:cxn>
              <a:cxn ang="0">
                <a:pos x="connsiteX10265" y="connsiteY10265"/>
              </a:cxn>
              <a:cxn ang="0">
                <a:pos x="connsiteX10266" y="connsiteY10266"/>
              </a:cxn>
              <a:cxn ang="0">
                <a:pos x="connsiteX10267" y="connsiteY10267"/>
              </a:cxn>
              <a:cxn ang="0">
                <a:pos x="connsiteX10268" y="connsiteY10268"/>
              </a:cxn>
              <a:cxn ang="0">
                <a:pos x="connsiteX10269" y="connsiteY10269"/>
              </a:cxn>
              <a:cxn ang="0">
                <a:pos x="connsiteX10270" y="connsiteY10270"/>
              </a:cxn>
              <a:cxn ang="0">
                <a:pos x="connsiteX10271" y="connsiteY10271"/>
              </a:cxn>
              <a:cxn ang="0">
                <a:pos x="connsiteX10272" y="connsiteY10272"/>
              </a:cxn>
              <a:cxn ang="0">
                <a:pos x="connsiteX10273" y="connsiteY10273"/>
              </a:cxn>
              <a:cxn ang="0">
                <a:pos x="connsiteX10274" y="connsiteY10274"/>
              </a:cxn>
              <a:cxn ang="0">
                <a:pos x="connsiteX10275" y="connsiteY10275"/>
              </a:cxn>
              <a:cxn ang="0">
                <a:pos x="connsiteX10276" y="connsiteY10276"/>
              </a:cxn>
              <a:cxn ang="0">
                <a:pos x="connsiteX10277" y="connsiteY10277"/>
              </a:cxn>
              <a:cxn ang="0">
                <a:pos x="connsiteX10278" y="connsiteY10278"/>
              </a:cxn>
              <a:cxn ang="0">
                <a:pos x="connsiteX10279" y="connsiteY10279"/>
              </a:cxn>
              <a:cxn ang="0">
                <a:pos x="connsiteX10280" y="connsiteY10280"/>
              </a:cxn>
              <a:cxn ang="0">
                <a:pos x="connsiteX10281" y="connsiteY10281"/>
              </a:cxn>
              <a:cxn ang="0">
                <a:pos x="connsiteX10282" y="connsiteY10282"/>
              </a:cxn>
              <a:cxn ang="0">
                <a:pos x="connsiteX10283" y="connsiteY10283"/>
              </a:cxn>
              <a:cxn ang="0">
                <a:pos x="connsiteX10284" y="connsiteY10284"/>
              </a:cxn>
              <a:cxn ang="0">
                <a:pos x="connsiteX10285" y="connsiteY10285"/>
              </a:cxn>
              <a:cxn ang="0">
                <a:pos x="connsiteX10286" y="connsiteY10286"/>
              </a:cxn>
              <a:cxn ang="0">
                <a:pos x="connsiteX10287" y="connsiteY10287"/>
              </a:cxn>
              <a:cxn ang="0">
                <a:pos x="connsiteX10288" y="connsiteY10288"/>
              </a:cxn>
              <a:cxn ang="0">
                <a:pos x="connsiteX10289" y="connsiteY10289"/>
              </a:cxn>
              <a:cxn ang="0">
                <a:pos x="connsiteX10290" y="connsiteY10290"/>
              </a:cxn>
              <a:cxn ang="0">
                <a:pos x="connsiteX10291" y="connsiteY10291"/>
              </a:cxn>
              <a:cxn ang="0">
                <a:pos x="connsiteX10292" y="connsiteY10292"/>
              </a:cxn>
              <a:cxn ang="0">
                <a:pos x="connsiteX10293" y="connsiteY10293"/>
              </a:cxn>
              <a:cxn ang="0">
                <a:pos x="connsiteX10294" y="connsiteY10294"/>
              </a:cxn>
              <a:cxn ang="0">
                <a:pos x="connsiteX10295" y="connsiteY10295"/>
              </a:cxn>
              <a:cxn ang="0">
                <a:pos x="connsiteX10296" y="connsiteY10296"/>
              </a:cxn>
              <a:cxn ang="0">
                <a:pos x="connsiteX10297" y="connsiteY10297"/>
              </a:cxn>
              <a:cxn ang="0">
                <a:pos x="connsiteX10298" y="connsiteY10298"/>
              </a:cxn>
              <a:cxn ang="0">
                <a:pos x="connsiteX10299" y="connsiteY10299"/>
              </a:cxn>
              <a:cxn ang="0">
                <a:pos x="connsiteX10300" y="connsiteY10300"/>
              </a:cxn>
              <a:cxn ang="0">
                <a:pos x="connsiteX10301" y="connsiteY10301"/>
              </a:cxn>
              <a:cxn ang="0">
                <a:pos x="connsiteX10302" y="connsiteY10302"/>
              </a:cxn>
              <a:cxn ang="0">
                <a:pos x="connsiteX10303" y="connsiteY10303"/>
              </a:cxn>
              <a:cxn ang="0">
                <a:pos x="connsiteX10304" y="connsiteY10304"/>
              </a:cxn>
              <a:cxn ang="0">
                <a:pos x="connsiteX10305" y="connsiteY10305"/>
              </a:cxn>
              <a:cxn ang="0">
                <a:pos x="connsiteX10306" y="connsiteY10306"/>
              </a:cxn>
              <a:cxn ang="0">
                <a:pos x="connsiteX10307" y="connsiteY10307"/>
              </a:cxn>
              <a:cxn ang="0">
                <a:pos x="connsiteX10308" y="connsiteY10308"/>
              </a:cxn>
              <a:cxn ang="0">
                <a:pos x="connsiteX10309" y="connsiteY10309"/>
              </a:cxn>
              <a:cxn ang="0">
                <a:pos x="connsiteX10310" y="connsiteY10310"/>
              </a:cxn>
              <a:cxn ang="0">
                <a:pos x="connsiteX10311" y="connsiteY10311"/>
              </a:cxn>
              <a:cxn ang="0">
                <a:pos x="connsiteX10312" y="connsiteY10312"/>
              </a:cxn>
              <a:cxn ang="0">
                <a:pos x="connsiteX10313" y="connsiteY10313"/>
              </a:cxn>
              <a:cxn ang="0">
                <a:pos x="connsiteX10314" y="connsiteY10314"/>
              </a:cxn>
              <a:cxn ang="0">
                <a:pos x="connsiteX10315" y="connsiteY10315"/>
              </a:cxn>
              <a:cxn ang="0">
                <a:pos x="connsiteX10316" y="connsiteY10316"/>
              </a:cxn>
              <a:cxn ang="0">
                <a:pos x="connsiteX10317" y="connsiteY10317"/>
              </a:cxn>
              <a:cxn ang="0">
                <a:pos x="connsiteX10318" y="connsiteY10318"/>
              </a:cxn>
              <a:cxn ang="0">
                <a:pos x="connsiteX10319" y="connsiteY10319"/>
              </a:cxn>
              <a:cxn ang="0">
                <a:pos x="connsiteX10320" y="connsiteY10320"/>
              </a:cxn>
              <a:cxn ang="0">
                <a:pos x="connsiteX10321" y="connsiteY10321"/>
              </a:cxn>
              <a:cxn ang="0">
                <a:pos x="connsiteX10322" y="connsiteY10322"/>
              </a:cxn>
              <a:cxn ang="0">
                <a:pos x="connsiteX10323" y="connsiteY10323"/>
              </a:cxn>
              <a:cxn ang="0">
                <a:pos x="connsiteX10324" y="connsiteY10324"/>
              </a:cxn>
              <a:cxn ang="0">
                <a:pos x="connsiteX10325" y="connsiteY10325"/>
              </a:cxn>
              <a:cxn ang="0">
                <a:pos x="connsiteX10326" y="connsiteY10326"/>
              </a:cxn>
              <a:cxn ang="0">
                <a:pos x="connsiteX10327" y="connsiteY10327"/>
              </a:cxn>
              <a:cxn ang="0">
                <a:pos x="connsiteX10328" y="connsiteY10328"/>
              </a:cxn>
              <a:cxn ang="0">
                <a:pos x="connsiteX10329" y="connsiteY10329"/>
              </a:cxn>
              <a:cxn ang="0">
                <a:pos x="connsiteX10330" y="connsiteY10330"/>
              </a:cxn>
              <a:cxn ang="0">
                <a:pos x="connsiteX10331" y="connsiteY10331"/>
              </a:cxn>
              <a:cxn ang="0">
                <a:pos x="connsiteX10332" y="connsiteY10332"/>
              </a:cxn>
              <a:cxn ang="0">
                <a:pos x="connsiteX10333" y="connsiteY10333"/>
              </a:cxn>
              <a:cxn ang="0">
                <a:pos x="connsiteX10334" y="connsiteY10334"/>
              </a:cxn>
              <a:cxn ang="0">
                <a:pos x="connsiteX10335" y="connsiteY10335"/>
              </a:cxn>
              <a:cxn ang="0">
                <a:pos x="connsiteX10336" y="connsiteY10336"/>
              </a:cxn>
              <a:cxn ang="0">
                <a:pos x="connsiteX10337" y="connsiteY10337"/>
              </a:cxn>
              <a:cxn ang="0">
                <a:pos x="connsiteX10338" y="connsiteY10338"/>
              </a:cxn>
              <a:cxn ang="0">
                <a:pos x="connsiteX10339" y="connsiteY10339"/>
              </a:cxn>
              <a:cxn ang="0">
                <a:pos x="connsiteX10340" y="connsiteY10340"/>
              </a:cxn>
              <a:cxn ang="0">
                <a:pos x="connsiteX10341" y="connsiteY10341"/>
              </a:cxn>
              <a:cxn ang="0">
                <a:pos x="connsiteX10342" y="connsiteY10342"/>
              </a:cxn>
              <a:cxn ang="0">
                <a:pos x="connsiteX10343" y="connsiteY10343"/>
              </a:cxn>
              <a:cxn ang="0">
                <a:pos x="connsiteX10344" y="connsiteY10344"/>
              </a:cxn>
              <a:cxn ang="0">
                <a:pos x="connsiteX10345" y="connsiteY10345"/>
              </a:cxn>
              <a:cxn ang="0">
                <a:pos x="connsiteX10346" y="connsiteY10346"/>
              </a:cxn>
              <a:cxn ang="0">
                <a:pos x="connsiteX10347" y="connsiteY10347"/>
              </a:cxn>
              <a:cxn ang="0">
                <a:pos x="connsiteX10348" y="connsiteY10348"/>
              </a:cxn>
              <a:cxn ang="0">
                <a:pos x="connsiteX10349" y="connsiteY10349"/>
              </a:cxn>
              <a:cxn ang="0">
                <a:pos x="connsiteX10350" y="connsiteY10350"/>
              </a:cxn>
              <a:cxn ang="0">
                <a:pos x="connsiteX10351" y="connsiteY10351"/>
              </a:cxn>
              <a:cxn ang="0">
                <a:pos x="connsiteX10352" y="connsiteY10352"/>
              </a:cxn>
              <a:cxn ang="0">
                <a:pos x="connsiteX10353" y="connsiteY10353"/>
              </a:cxn>
              <a:cxn ang="0">
                <a:pos x="connsiteX10354" y="connsiteY10354"/>
              </a:cxn>
              <a:cxn ang="0">
                <a:pos x="connsiteX10355" y="connsiteY10355"/>
              </a:cxn>
              <a:cxn ang="0">
                <a:pos x="connsiteX10356" y="connsiteY10356"/>
              </a:cxn>
              <a:cxn ang="0">
                <a:pos x="connsiteX10357" y="connsiteY10357"/>
              </a:cxn>
              <a:cxn ang="0">
                <a:pos x="connsiteX10358" y="connsiteY10358"/>
              </a:cxn>
              <a:cxn ang="0">
                <a:pos x="connsiteX10359" y="connsiteY10359"/>
              </a:cxn>
              <a:cxn ang="0">
                <a:pos x="connsiteX10360" y="connsiteY10360"/>
              </a:cxn>
              <a:cxn ang="0">
                <a:pos x="connsiteX10361" y="connsiteY10361"/>
              </a:cxn>
              <a:cxn ang="0">
                <a:pos x="connsiteX10362" y="connsiteY10362"/>
              </a:cxn>
              <a:cxn ang="0">
                <a:pos x="connsiteX10363" y="connsiteY10363"/>
              </a:cxn>
              <a:cxn ang="0">
                <a:pos x="connsiteX10364" y="connsiteY10364"/>
              </a:cxn>
              <a:cxn ang="0">
                <a:pos x="connsiteX10365" y="connsiteY10365"/>
              </a:cxn>
              <a:cxn ang="0">
                <a:pos x="connsiteX10366" y="connsiteY10366"/>
              </a:cxn>
              <a:cxn ang="0">
                <a:pos x="connsiteX10367" y="connsiteY10367"/>
              </a:cxn>
              <a:cxn ang="0">
                <a:pos x="connsiteX10368" y="connsiteY10368"/>
              </a:cxn>
              <a:cxn ang="0">
                <a:pos x="connsiteX10369" y="connsiteY10369"/>
              </a:cxn>
              <a:cxn ang="0">
                <a:pos x="connsiteX10370" y="connsiteY10370"/>
              </a:cxn>
              <a:cxn ang="0">
                <a:pos x="connsiteX10371" y="connsiteY10371"/>
              </a:cxn>
              <a:cxn ang="0">
                <a:pos x="connsiteX10372" y="connsiteY10372"/>
              </a:cxn>
              <a:cxn ang="0">
                <a:pos x="connsiteX10373" y="connsiteY10373"/>
              </a:cxn>
              <a:cxn ang="0">
                <a:pos x="connsiteX10374" y="connsiteY10374"/>
              </a:cxn>
              <a:cxn ang="0">
                <a:pos x="connsiteX10375" y="connsiteY10375"/>
              </a:cxn>
              <a:cxn ang="0">
                <a:pos x="connsiteX10376" y="connsiteY10376"/>
              </a:cxn>
              <a:cxn ang="0">
                <a:pos x="connsiteX10377" y="connsiteY10377"/>
              </a:cxn>
              <a:cxn ang="0">
                <a:pos x="connsiteX10378" y="connsiteY10378"/>
              </a:cxn>
              <a:cxn ang="0">
                <a:pos x="connsiteX10379" y="connsiteY10379"/>
              </a:cxn>
              <a:cxn ang="0">
                <a:pos x="connsiteX10380" y="connsiteY10380"/>
              </a:cxn>
              <a:cxn ang="0">
                <a:pos x="connsiteX10381" y="connsiteY10381"/>
              </a:cxn>
              <a:cxn ang="0">
                <a:pos x="connsiteX10382" y="connsiteY10382"/>
              </a:cxn>
              <a:cxn ang="0">
                <a:pos x="connsiteX10383" y="connsiteY10383"/>
              </a:cxn>
              <a:cxn ang="0">
                <a:pos x="connsiteX10384" y="connsiteY10384"/>
              </a:cxn>
              <a:cxn ang="0">
                <a:pos x="connsiteX10385" y="connsiteY10385"/>
              </a:cxn>
              <a:cxn ang="0">
                <a:pos x="connsiteX10386" y="connsiteY10386"/>
              </a:cxn>
              <a:cxn ang="0">
                <a:pos x="connsiteX10387" y="connsiteY10387"/>
              </a:cxn>
              <a:cxn ang="0">
                <a:pos x="connsiteX10388" y="connsiteY10388"/>
              </a:cxn>
              <a:cxn ang="0">
                <a:pos x="connsiteX10389" y="connsiteY10389"/>
              </a:cxn>
              <a:cxn ang="0">
                <a:pos x="connsiteX10390" y="connsiteY10390"/>
              </a:cxn>
              <a:cxn ang="0">
                <a:pos x="connsiteX10391" y="connsiteY10391"/>
              </a:cxn>
              <a:cxn ang="0">
                <a:pos x="connsiteX10392" y="connsiteY10392"/>
              </a:cxn>
              <a:cxn ang="0">
                <a:pos x="connsiteX10393" y="connsiteY10393"/>
              </a:cxn>
              <a:cxn ang="0">
                <a:pos x="connsiteX10394" y="connsiteY10394"/>
              </a:cxn>
              <a:cxn ang="0">
                <a:pos x="connsiteX10395" y="connsiteY10395"/>
              </a:cxn>
              <a:cxn ang="0">
                <a:pos x="connsiteX10396" y="connsiteY10396"/>
              </a:cxn>
              <a:cxn ang="0">
                <a:pos x="connsiteX10397" y="connsiteY10397"/>
              </a:cxn>
              <a:cxn ang="0">
                <a:pos x="connsiteX10398" y="connsiteY10398"/>
              </a:cxn>
              <a:cxn ang="0">
                <a:pos x="connsiteX10399" y="connsiteY10399"/>
              </a:cxn>
              <a:cxn ang="0">
                <a:pos x="connsiteX10400" y="connsiteY10400"/>
              </a:cxn>
              <a:cxn ang="0">
                <a:pos x="connsiteX10401" y="connsiteY10401"/>
              </a:cxn>
              <a:cxn ang="0">
                <a:pos x="connsiteX10402" y="connsiteY10402"/>
              </a:cxn>
              <a:cxn ang="0">
                <a:pos x="connsiteX10403" y="connsiteY10403"/>
              </a:cxn>
              <a:cxn ang="0">
                <a:pos x="connsiteX10404" y="connsiteY10404"/>
              </a:cxn>
              <a:cxn ang="0">
                <a:pos x="connsiteX10405" y="connsiteY10405"/>
              </a:cxn>
              <a:cxn ang="0">
                <a:pos x="connsiteX10406" y="connsiteY10406"/>
              </a:cxn>
              <a:cxn ang="0">
                <a:pos x="connsiteX10407" y="connsiteY10407"/>
              </a:cxn>
              <a:cxn ang="0">
                <a:pos x="connsiteX10408" y="connsiteY10408"/>
              </a:cxn>
              <a:cxn ang="0">
                <a:pos x="connsiteX10409" y="connsiteY10409"/>
              </a:cxn>
              <a:cxn ang="0">
                <a:pos x="connsiteX10410" y="connsiteY10410"/>
              </a:cxn>
              <a:cxn ang="0">
                <a:pos x="connsiteX10411" y="connsiteY10411"/>
              </a:cxn>
              <a:cxn ang="0">
                <a:pos x="connsiteX10412" y="connsiteY10412"/>
              </a:cxn>
              <a:cxn ang="0">
                <a:pos x="connsiteX10413" y="connsiteY10413"/>
              </a:cxn>
              <a:cxn ang="0">
                <a:pos x="connsiteX10414" y="connsiteY10414"/>
              </a:cxn>
              <a:cxn ang="0">
                <a:pos x="connsiteX10415" y="connsiteY10415"/>
              </a:cxn>
              <a:cxn ang="0">
                <a:pos x="connsiteX10416" y="connsiteY10416"/>
              </a:cxn>
              <a:cxn ang="0">
                <a:pos x="connsiteX10417" y="connsiteY10417"/>
              </a:cxn>
              <a:cxn ang="0">
                <a:pos x="connsiteX10418" y="connsiteY10418"/>
              </a:cxn>
              <a:cxn ang="0">
                <a:pos x="connsiteX10419" y="connsiteY10419"/>
              </a:cxn>
              <a:cxn ang="0">
                <a:pos x="connsiteX10420" y="connsiteY10420"/>
              </a:cxn>
              <a:cxn ang="0">
                <a:pos x="connsiteX10421" y="connsiteY10421"/>
              </a:cxn>
              <a:cxn ang="0">
                <a:pos x="connsiteX10422" y="connsiteY10422"/>
              </a:cxn>
              <a:cxn ang="0">
                <a:pos x="connsiteX10423" y="connsiteY10423"/>
              </a:cxn>
              <a:cxn ang="0">
                <a:pos x="connsiteX10424" y="connsiteY10424"/>
              </a:cxn>
              <a:cxn ang="0">
                <a:pos x="connsiteX10425" y="connsiteY10425"/>
              </a:cxn>
              <a:cxn ang="0">
                <a:pos x="connsiteX10426" y="connsiteY10426"/>
              </a:cxn>
              <a:cxn ang="0">
                <a:pos x="connsiteX10427" y="connsiteY10427"/>
              </a:cxn>
              <a:cxn ang="0">
                <a:pos x="connsiteX10428" y="connsiteY10428"/>
              </a:cxn>
              <a:cxn ang="0">
                <a:pos x="connsiteX10429" y="connsiteY10429"/>
              </a:cxn>
              <a:cxn ang="0">
                <a:pos x="connsiteX10430" y="connsiteY10430"/>
              </a:cxn>
              <a:cxn ang="0">
                <a:pos x="connsiteX10431" y="connsiteY10431"/>
              </a:cxn>
            </a:cxnLst>
            <a:rect l="l" t="t" r="r" b="b"/>
            <a:pathLst>
              <a:path w="4103409" h="687856">
                <a:moveTo>
                  <a:pt x="137754" y="431967"/>
                </a:moveTo>
                <a:lnTo>
                  <a:pt x="115264" y="586081"/>
                </a:lnTo>
                <a:lnTo>
                  <a:pt x="245452" y="586081"/>
                </a:lnTo>
                <a:lnTo>
                  <a:pt x="267943" y="431967"/>
                </a:lnTo>
                <a:close/>
                <a:moveTo>
                  <a:pt x="3516075" y="421115"/>
                </a:moveTo>
                <a:lnTo>
                  <a:pt x="3497304" y="551434"/>
                </a:lnTo>
                <a:lnTo>
                  <a:pt x="3926416" y="551434"/>
                </a:lnTo>
                <a:lnTo>
                  <a:pt x="3945187" y="421115"/>
                </a:lnTo>
                <a:close/>
                <a:moveTo>
                  <a:pt x="3429249" y="296381"/>
                </a:moveTo>
                <a:lnTo>
                  <a:pt x="3452207" y="314748"/>
                </a:lnTo>
                <a:lnTo>
                  <a:pt x="4063753" y="315166"/>
                </a:lnTo>
                <a:lnTo>
                  <a:pt x="4063717" y="315418"/>
                </a:lnTo>
                <a:lnTo>
                  <a:pt x="4063753" y="315418"/>
                </a:lnTo>
                <a:lnTo>
                  <a:pt x="4063717" y="315669"/>
                </a:lnTo>
                <a:lnTo>
                  <a:pt x="4063753" y="315669"/>
                </a:lnTo>
                <a:lnTo>
                  <a:pt x="4063717" y="315921"/>
                </a:lnTo>
                <a:lnTo>
                  <a:pt x="4063753" y="315921"/>
                </a:lnTo>
                <a:lnTo>
                  <a:pt x="4063717" y="316172"/>
                </a:lnTo>
                <a:lnTo>
                  <a:pt x="4063753" y="316172"/>
                </a:lnTo>
                <a:lnTo>
                  <a:pt x="4063717" y="316424"/>
                </a:lnTo>
                <a:lnTo>
                  <a:pt x="4063753" y="316424"/>
                </a:lnTo>
                <a:lnTo>
                  <a:pt x="4063717" y="316675"/>
                </a:lnTo>
                <a:lnTo>
                  <a:pt x="4063753" y="316675"/>
                </a:lnTo>
                <a:lnTo>
                  <a:pt x="4063717" y="316927"/>
                </a:lnTo>
                <a:lnTo>
                  <a:pt x="4063753" y="316927"/>
                </a:lnTo>
                <a:lnTo>
                  <a:pt x="4063717" y="317178"/>
                </a:lnTo>
                <a:lnTo>
                  <a:pt x="4063753" y="317178"/>
                </a:lnTo>
                <a:lnTo>
                  <a:pt x="4063717" y="317430"/>
                </a:lnTo>
                <a:lnTo>
                  <a:pt x="4063753" y="317430"/>
                </a:lnTo>
                <a:lnTo>
                  <a:pt x="4063717" y="317681"/>
                </a:lnTo>
                <a:lnTo>
                  <a:pt x="4063753" y="317681"/>
                </a:lnTo>
                <a:lnTo>
                  <a:pt x="4063717" y="317933"/>
                </a:lnTo>
                <a:lnTo>
                  <a:pt x="4063753" y="317933"/>
                </a:lnTo>
                <a:lnTo>
                  <a:pt x="4063717" y="318184"/>
                </a:lnTo>
                <a:lnTo>
                  <a:pt x="4063753" y="318184"/>
                </a:lnTo>
                <a:lnTo>
                  <a:pt x="4063717" y="318436"/>
                </a:lnTo>
                <a:lnTo>
                  <a:pt x="4063753" y="318436"/>
                </a:lnTo>
                <a:lnTo>
                  <a:pt x="4063717" y="318688"/>
                </a:lnTo>
                <a:lnTo>
                  <a:pt x="4063753" y="318688"/>
                </a:lnTo>
                <a:lnTo>
                  <a:pt x="4063717" y="318939"/>
                </a:lnTo>
                <a:lnTo>
                  <a:pt x="4063753" y="318939"/>
                </a:lnTo>
                <a:lnTo>
                  <a:pt x="4063717" y="319191"/>
                </a:lnTo>
                <a:lnTo>
                  <a:pt x="4063753" y="319191"/>
                </a:lnTo>
                <a:lnTo>
                  <a:pt x="4063717" y="319442"/>
                </a:lnTo>
                <a:lnTo>
                  <a:pt x="4063753" y="319442"/>
                </a:lnTo>
                <a:lnTo>
                  <a:pt x="4063717" y="319694"/>
                </a:lnTo>
                <a:lnTo>
                  <a:pt x="4063753" y="319694"/>
                </a:lnTo>
                <a:lnTo>
                  <a:pt x="4063717" y="319945"/>
                </a:lnTo>
                <a:lnTo>
                  <a:pt x="4063753" y="319945"/>
                </a:lnTo>
                <a:lnTo>
                  <a:pt x="4063717" y="320197"/>
                </a:lnTo>
                <a:lnTo>
                  <a:pt x="4063753" y="320197"/>
                </a:lnTo>
                <a:lnTo>
                  <a:pt x="4063717" y="320449"/>
                </a:lnTo>
                <a:lnTo>
                  <a:pt x="4063753" y="320449"/>
                </a:lnTo>
                <a:lnTo>
                  <a:pt x="4063717" y="320700"/>
                </a:lnTo>
                <a:lnTo>
                  <a:pt x="4063753" y="320700"/>
                </a:lnTo>
                <a:lnTo>
                  <a:pt x="4063717" y="320952"/>
                </a:lnTo>
                <a:lnTo>
                  <a:pt x="4063753" y="320952"/>
                </a:lnTo>
                <a:lnTo>
                  <a:pt x="4063717" y="321203"/>
                </a:lnTo>
                <a:lnTo>
                  <a:pt x="4063753" y="321203"/>
                </a:lnTo>
                <a:lnTo>
                  <a:pt x="4063717" y="321455"/>
                </a:lnTo>
                <a:lnTo>
                  <a:pt x="4063753" y="321455"/>
                </a:lnTo>
                <a:lnTo>
                  <a:pt x="4063717" y="321706"/>
                </a:lnTo>
                <a:lnTo>
                  <a:pt x="4063753" y="321706"/>
                </a:lnTo>
                <a:lnTo>
                  <a:pt x="4063717" y="321958"/>
                </a:lnTo>
                <a:lnTo>
                  <a:pt x="4063753" y="321958"/>
                </a:lnTo>
                <a:lnTo>
                  <a:pt x="4063717" y="322209"/>
                </a:lnTo>
                <a:lnTo>
                  <a:pt x="4063753" y="322209"/>
                </a:lnTo>
                <a:lnTo>
                  <a:pt x="4063717" y="322461"/>
                </a:lnTo>
                <a:lnTo>
                  <a:pt x="4063753" y="322461"/>
                </a:lnTo>
                <a:lnTo>
                  <a:pt x="4063717" y="322712"/>
                </a:lnTo>
                <a:lnTo>
                  <a:pt x="4063753" y="322712"/>
                </a:lnTo>
                <a:lnTo>
                  <a:pt x="4063717" y="322964"/>
                </a:lnTo>
                <a:lnTo>
                  <a:pt x="4063753" y="322964"/>
                </a:lnTo>
                <a:lnTo>
                  <a:pt x="4063717" y="323215"/>
                </a:lnTo>
                <a:lnTo>
                  <a:pt x="4063753" y="323215"/>
                </a:lnTo>
                <a:lnTo>
                  <a:pt x="4063717" y="323467"/>
                </a:lnTo>
                <a:lnTo>
                  <a:pt x="4063753" y="323467"/>
                </a:lnTo>
                <a:lnTo>
                  <a:pt x="4063717" y="323718"/>
                </a:lnTo>
                <a:lnTo>
                  <a:pt x="4063753" y="323718"/>
                </a:lnTo>
                <a:lnTo>
                  <a:pt x="4063717" y="323970"/>
                </a:lnTo>
                <a:lnTo>
                  <a:pt x="4063753" y="323970"/>
                </a:lnTo>
                <a:lnTo>
                  <a:pt x="4063717" y="324222"/>
                </a:lnTo>
                <a:lnTo>
                  <a:pt x="4063753" y="324222"/>
                </a:lnTo>
                <a:lnTo>
                  <a:pt x="4063717" y="324473"/>
                </a:lnTo>
                <a:lnTo>
                  <a:pt x="4063753" y="324473"/>
                </a:lnTo>
                <a:lnTo>
                  <a:pt x="4063717" y="324725"/>
                </a:lnTo>
                <a:lnTo>
                  <a:pt x="4063753" y="324725"/>
                </a:lnTo>
                <a:lnTo>
                  <a:pt x="4063717" y="324976"/>
                </a:lnTo>
                <a:lnTo>
                  <a:pt x="4063753" y="324976"/>
                </a:lnTo>
                <a:lnTo>
                  <a:pt x="4063717" y="325228"/>
                </a:lnTo>
                <a:lnTo>
                  <a:pt x="4063753" y="325228"/>
                </a:lnTo>
                <a:lnTo>
                  <a:pt x="4063717" y="325479"/>
                </a:lnTo>
                <a:lnTo>
                  <a:pt x="4063753" y="325479"/>
                </a:lnTo>
                <a:lnTo>
                  <a:pt x="4063717" y="325731"/>
                </a:lnTo>
                <a:lnTo>
                  <a:pt x="4063753" y="325731"/>
                </a:lnTo>
                <a:lnTo>
                  <a:pt x="4063717" y="325982"/>
                </a:lnTo>
                <a:lnTo>
                  <a:pt x="4063753" y="325982"/>
                </a:lnTo>
                <a:lnTo>
                  <a:pt x="4063717" y="326234"/>
                </a:lnTo>
                <a:lnTo>
                  <a:pt x="4063753" y="326234"/>
                </a:lnTo>
                <a:lnTo>
                  <a:pt x="4063717" y="326486"/>
                </a:lnTo>
                <a:lnTo>
                  <a:pt x="4063753" y="326486"/>
                </a:lnTo>
                <a:lnTo>
                  <a:pt x="4063717" y="326737"/>
                </a:lnTo>
                <a:lnTo>
                  <a:pt x="4063753" y="326737"/>
                </a:lnTo>
                <a:lnTo>
                  <a:pt x="4063717" y="326989"/>
                </a:lnTo>
                <a:lnTo>
                  <a:pt x="4063753" y="326989"/>
                </a:lnTo>
                <a:lnTo>
                  <a:pt x="4063717" y="327240"/>
                </a:lnTo>
                <a:lnTo>
                  <a:pt x="4063753" y="327240"/>
                </a:lnTo>
                <a:lnTo>
                  <a:pt x="4063717" y="327492"/>
                </a:lnTo>
                <a:lnTo>
                  <a:pt x="4063753" y="327492"/>
                </a:lnTo>
                <a:lnTo>
                  <a:pt x="4063717" y="327743"/>
                </a:lnTo>
                <a:lnTo>
                  <a:pt x="4063753" y="327743"/>
                </a:lnTo>
                <a:lnTo>
                  <a:pt x="4063717" y="327995"/>
                </a:lnTo>
                <a:lnTo>
                  <a:pt x="4063753" y="327995"/>
                </a:lnTo>
                <a:lnTo>
                  <a:pt x="4063717" y="328246"/>
                </a:lnTo>
                <a:lnTo>
                  <a:pt x="4063753" y="328246"/>
                </a:lnTo>
                <a:lnTo>
                  <a:pt x="4063717" y="328498"/>
                </a:lnTo>
                <a:lnTo>
                  <a:pt x="4063753" y="328498"/>
                </a:lnTo>
                <a:lnTo>
                  <a:pt x="4063717" y="328749"/>
                </a:lnTo>
                <a:lnTo>
                  <a:pt x="4063753" y="328749"/>
                </a:lnTo>
                <a:lnTo>
                  <a:pt x="4063717" y="329001"/>
                </a:lnTo>
                <a:lnTo>
                  <a:pt x="4063753" y="329001"/>
                </a:lnTo>
                <a:lnTo>
                  <a:pt x="4063717" y="329252"/>
                </a:lnTo>
                <a:lnTo>
                  <a:pt x="4063753" y="329252"/>
                </a:lnTo>
                <a:lnTo>
                  <a:pt x="4063717" y="329504"/>
                </a:lnTo>
                <a:lnTo>
                  <a:pt x="4063753" y="329504"/>
                </a:lnTo>
                <a:lnTo>
                  <a:pt x="4063717" y="329755"/>
                </a:lnTo>
                <a:lnTo>
                  <a:pt x="4063753" y="329755"/>
                </a:lnTo>
                <a:lnTo>
                  <a:pt x="4063717" y="330007"/>
                </a:lnTo>
                <a:lnTo>
                  <a:pt x="4063753" y="330007"/>
                </a:lnTo>
                <a:lnTo>
                  <a:pt x="4063717" y="330259"/>
                </a:lnTo>
                <a:lnTo>
                  <a:pt x="4063753" y="330259"/>
                </a:lnTo>
                <a:lnTo>
                  <a:pt x="4063717" y="330510"/>
                </a:lnTo>
                <a:lnTo>
                  <a:pt x="4063753" y="330510"/>
                </a:lnTo>
                <a:lnTo>
                  <a:pt x="4063717" y="330762"/>
                </a:lnTo>
                <a:lnTo>
                  <a:pt x="4063753" y="330762"/>
                </a:lnTo>
                <a:lnTo>
                  <a:pt x="4063717" y="331013"/>
                </a:lnTo>
                <a:lnTo>
                  <a:pt x="4063753" y="331013"/>
                </a:lnTo>
                <a:lnTo>
                  <a:pt x="4063717" y="331265"/>
                </a:lnTo>
                <a:lnTo>
                  <a:pt x="4063753" y="331265"/>
                </a:lnTo>
                <a:lnTo>
                  <a:pt x="4063717" y="331516"/>
                </a:lnTo>
                <a:lnTo>
                  <a:pt x="4063753" y="331516"/>
                </a:lnTo>
                <a:lnTo>
                  <a:pt x="4063717" y="331768"/>
                </a:lnTo>
                <a:lnTo>
                  <a:pt x="4063753" y="331768"/>
                </a:lnTo>
                <a:lnTo>
                  <a:pt x="4063717" y="332019"/>
                </a:lnTo>
                <a:lnTo>
                  <a:pt x="4063753" y="332019"/>
                </a:lnTo>
                <a:lnTo>
                  <a:pt x="4063717" y="332271"/>
                </a:lnTo>
                <a:lnTo>
                  <a:pt x="4063753" y="332271"/>
                </a:lnTo>
                <a:lnTo>
                  <a:pt x="4063717" y="332523"/>
                </a:lnTo>
                <a:lnTo>
                  <a:pt x="4063753" y="332523"/>
                </a:lnTo>
                <a:lnTo>
                  <a:pt x="4063717" y="332774"/>
                </a:lnTo>
                <a:lnTo>
                  <a:pt x="4063753" y="332774"/>
                </a:lnTo>
                <a:lnTo>
                  <a:pt x="4063717" y="333026"/>
                </a:lnTo>
                <a:lnTo>
                  <a:pt x="4063753" y="333026"/>
                </a:lnTo>
                <a:lnTo>
                  <a:pt x="4063717" y="333277"/>
                </a:lnTo>
                <a:lnTo>
                  <a:pt x="4063753" y="333277"/>
                </a:lnTo>
                <a:lnTo>
                  <a:pt x="4063717" y="333529"/>
                </a:lnTo>
                <a:lnTo>
                  <a:pt x="4063753" y="333529"/>
                </a:lnTo>
                <a:lnTo>
                  <a:pt x="4063717" y="333780"/>
                </a:lnTo>
                <a:lnTo>
                  <a:pt x="4063753" y="333780"/>
                </a:lnTo>
                <a:lnTo>
                  <a:pt x="4063717" y="334032"/>
                </a:lnTo>
                <a:lnTo>
                  <a:pt x="4063753" y="334032"/>
                </a:lnTo>
                <a:lnTo>
                  <a:pt x="4063717" y="334283"/>
                </a:lnTo>
                <a:lnTo>
                  <a:pt x="4063753" y="334283"/>
                </a:lnTo>
                <a:lnTo>
                  <a:pt x="4063717" y="334535"/>
                </a:lnTo>
                <a:lnTo>
                  <a:pt x="4063753" y="334535"/>
                </a:lnTo>
                <a:lnTo>
                  <a:pt x="4063717" y="334786"/>
                </a:lnTo>
                <a:lnTo>
                  <a:pt x="4063753" y="334786"/>
                </a:lnTo>
                <a:lnTo>
                  <a:pt x="4063717" y="335038"/>
                </a:lnTo>
                <a:lnTo>
                  <a:pt x="4063753" y="335038"/>
                </a:lnTo>
                <a:lnTo>
                  <a:pt x="4063717" y="335289"/>
                </a:lnTo>
                <a:lnTo>
                  <a:pt x="4063753" y="335289"/>
                </a:lnTo>
                <a:lnTo>
                  <a:pt x="4063717" y="335541"/>
                </a:lnTo>
                <a:lnTo>
                  <a:pt x="4063753" y="335541"/>
                </a:lnTo>
                <a:lnTo>
                  <a:pt x="4014495" y="677004"/>
                </a:lnTo>
                <a:cubicBezTo>
                  <a:pt x="4012826" y="669073"/>
                  <a:pt x="4009486" y="663646"/>
                  <a:pt x="4004059" y="661142"/>
                </a:cubicBezTo>
                <a:cubicBezTo>
                  <a:pt x="3998633" y="658637"/>
                  <a:pt x="3993623" y="657384"/>
                  <a:pt x="3988614" y="657384"/>
                </a:cubicBezTo>
                <a:lnTo>
                  <a:pt x="3379991" y="657384"/>
                </a:lnTo>
                <a:lnTo>
                  <a:pt x="3380028" y="657132"/>
                </a:lnTo>
                <a:lnTo>
                  <a:pt x="3379991" y="657132"/>
                </a:lnTo>
                <a:lnTo>
                  <a:pt x="3380028" y="656881"/>
                </a:lnTo>
                <a:lnTo>
                  <a:pt x="3379991" y="656881"/>
                </a:lnTo>
                <a:lnTo>
                  <a:pt x="3380028" y="656629"/>
                </a:lnTo>
                <a:lnTo>
                  <a:pt x="3379991" y="656629"/>
                </a:lnTo>
                <a:lnTo>
                  <a:pt x="3380028" y="656378"/>
                </a:lnTo>
                <a:lnTo>
                  <a:pt x="3379991" y="656378"/>
                </a:lnTo>
                <a:lnTo>
                  <a:pt x="3380028" y="656126"/>
                </a:lnTo>
                <a:lnTo>
                  <a:pt x="3379991" y="656126"/>
                </a:lnTo>
                <a:lnTo>
                  <a:pt x="3380028" y="655875"/>
                </a:lnTo>
                <a:lnTo>
                  <a:pt x="3379991" y="655875"/>
                </a:lnTo>
                <a:lnTo>
                  <a:pt x="3380028" y="655623"/>
                </a:lnTo>
                <a:lnTo>
                  <a:pt x="3379991" y="655623"/>
                </a:lnTo>
                <a:lnTo>
                  <a:pt x="3380028" y="655372"/>
                </a:lnTo>
                <a:lnTo>
                  <a:pt x="3379991" y="655372"/>
                </a:lnTo>
                <a:lnTo>
                  <a:pt x="3380028" y="655120"/>
                </a:lnTo>
                <a:lnTo>
                  <a:pt x="3379991" y="655120"/>
                </a:lnTo>
                <a:lnTo>
                  <a:pt x="3380028" y="654869"/>
                </a:lnTo>
                <a:lnTo>
                  <a:pt x="3379991" y="654869"/>
                </a:lnTo>
                <a:lnTo>
                  <a:pt x="3380028" y="654617"/>
                </a:lnTo>
                <a:lnTo>
                  <a:pt x="3379991" y="654617"/>
                </a:lnTo>
                <a:lnTo>
                  <a:pt x="3380028" y="654366"/>
                </a:lnTo>
                <a:lnTo>
                  <a:pt x="3379991" y="654366"/>
                </a:lnTo>
                <a:lnTo>
                  <a:pt x="3380028" y="654114"/>
                </a:lnTo>
                <a:lnTo>
                  <a:pt x="3379991" y="654114"/>
                </a:lnTo>
                <a:lnTo>
                  <a:pt x="3380028" y="653862"/>
                </a:lnTo>
                <a:lnTo>
                  <a:pt x="3379991" y="653862"/>
                </a:lnTo>
                <a:lnTo>
                  <a:pt x="3380028" y="653611"/>
                </a:lnTo>
                <a:lnTo>
                  <a:pt x="3379991" y="653611"/>
                </a:lnTo>
                <a:lnTo>
                  <a:pt x="3380028" y="653359"/>
                </a:lnTo>
                <a:lnTo>
                  <a:pt x="3379991" y="653359"/>
                </a:lnTo>
                <a:lnTo>
                  <a:pt x="3380028" y="653108"/>
                </a:lnTo>
                <a:lnTo>
                  <a:pt x="3379991" y="653108"/>
                </a:lnTo>
                <a:lnTo>
                  <a:pt x="3380028" y="652856"/>
                </a:lnTo>
                <a:lnTo>
                  <a:pt x="3379991" y="652856"/>
                </a:lnTo>
                <a:lnTo>
                  <a:pt x="3380028" y="652605"/>
                </a:lnTo>
                <a:lnTo>
                  <a:pt x="3379991" y="652605"/>
                </a:lnTo>
                <a:lnTo>
                  <a:pt x="3380028" y="652353"/>
                </a:lnTo>
                <a:lnTo>
                  <a:pt x="3379991" y="652353"/>
                </a:lnTo>
                <a:lnTo>
                  <a:pt x="3380028" y="652102"/>
                </a:lnTo>
                <a:lnTo>
                  <a:pt x="3379991" y="652102"/>
                </a:lnTo>
                <a:lnTo>
                  <a:pt x="3380028" y="651850"/>
                </a:lnTo>
                <a:lnTo>
                  <a:pt x="3379991" y="651850"/>
                </a:lnTo>
                <a:lnTo>
                  <a:pt x="3380028" y="651598"/>
                </a:lnTo>
                <a:lnTo>
                  <a:pt x="3379991" y="651598"/>
                </a:lnTo>
                <a:lnTo>
                  <a:pt x="3380028" y="651347"/>
                </a:lnTo>
                <a:lnTo>
                  <a:pt x="3379991" y="651347"/>
                </a:lnTo>
                <a:lnTo>
                  <a:pt x="3380028" y="651095"/>
                </a:lnTo>
                <a:lnTo>
                  <a:pt x="3379991" y="651095"/>
                </a:lnTo>
                <a:lnTo>
                  <a:pt x="3380028" y="650844"/>
                </a:lnTo>
                <a:lnTo>
                  <a:pt x="3379991" y="650844"/>
                </a:lnTo>
                <a:lnTo>
                  <a:pt x="3380028" y="650592"/>
                </a:lnTo>
                <a:lnTo>
                  <a:pt x="3379991" y="650592"/>
                </a:lnTo>
                <a:lnTo>
                  <a:pt x="3380028" y="650341"/>
                </a:lnTo>
                <a:lnTo>
                  <a:pt x="3379991" y="650341"/>
                </a:lnTo>
                <a:lnTo>
                  <a:pt x="3380028" y="650089"/>
                </a:lnTo>
                <a:lnTo>
                  <a:pt x="3379991" y="650089"/>
                </a:lnTo>
                <a:lnTo>
                  <a:pt x="3380028" y="649838"/>
                </a:lnTo>
                <a:lnTo>
                  <a:pt x="3379991" y="649838"/>
                </a:lnTo>
                <a:lnTo>
                  <a:pt x="3380028" y="649586"/>
                </a:lnTo>
                <a:lnTo>
                  <a:pt x="3379991" y="649586"/>
                </a:lnTo>
                <a:lnTo>
                  <a:pt x="3380028" y="649335"/>
                </a:lnTo>
                <a:lnTo>
                  <a:pt x="3379991" y="649335"/>
                </a:lnTo>
                <a:lnTo>
                  <a:pt x="3380028" y="649083"/>
                </a:lnTo>
                <a:lnTo>
                  <a:pt x="3379991" y="649083"/>
                </a:lnTo>
                <a:lnTo>
                  <a:pt x="3380028" y="648832"/>
                </a:lnTo>
                <a:lnTo>
                  <a:pt x="3379991" y="648832"/>
                </a:lnTo>
                <a:lnTo>
                  <a:pt x="3380028" y="648580"/>
                </a:lnTo>
                <a:lnTo>
                  <a:pt x="3379991" y="648580"/>
                </a:lnTo>
                <a:lnTo>
                  <a:pt x="3380028" y="648329"/>
                </a:lnTo>
                <a:lnTo>
                  <a:pt x="3379991" y="648329"/>
                </a:lnTo>
                <a:lnTo>
                  <a:pt x="3380028" y="648077"/>
                </a:lnTo>
                <a:lnTo>
                  <a:pt x="3379991" y="648077"/>
                </a:lnTo>
                <a:lnTo>
                  <a:pt x="3380028" y="647825"/>
                </a:lnTo>
                <a:lnTo>
                  <a:pt x="3379991" y="647825"/>
                </a:lnTo>
                <a:lnTo>
                  <a:pt x="3380028" y="647574"/>
                </a:lnTo>
                <a:lnTo>
                  <a:pt x="3379991" y="647574"/>
                </a:lnTo>
                <a:lnTo>
                  <a:pt x="3380028" y="647322"/>
                </a:lnTo>
                <a:lnTo>
                  <a:pt x="3379991" y="647322"/>
                </a:lnTo>
                <a:lnTo>
                  <a:pt x="3380028" y="647071"/>
                </a:lnTo>
                <a:lnTo>
                  <a:pt x="3379991" y="647071"/>
                </a:lnTo>
                <a:lnTo>
                  <a:pt x="3380028" y="646819"/>
                </a:lnTo>
                <a:lnTo>
                  <a:pt x="3379991" y="646819"/>
                </a:lnTo>
                <a:lnTo>
                  <a:pt x="3380028" y="646568"/>
                </a:lnTo>
                <a:lnTo>
                  <a:pt x="3379991" y="646568"/>
                </a:lnTo>
                <a:lnTo>
                  <a:pt x="3380028" y="646316"/>
                </a:lnTo>
                <a:lnTo>
                  <a:pt x="3379991" y="646316"/>
                </a:lnTo>
                <a:lnTo>
                  <a:pt x="3380028" y="646065"/>
                </a:lnTo>
                <a:lnTo>
                  <a:pt x="3379991" y="646065"/>
                </a:lnTo>
                <a:lnTo>
                  <a:pt x="3380028" y="645813"/>
                </a:lnTo>
                <a:lnTo>
                  <a:pt x="3379991" y="645813"/>
                </a:lnTo>
                <a:lnTo>
                  <a:pt x="3380028" y="645561"/>
                </a:lnTo>
                <a:lnTo>
                  <a:pt x="3379991" y="645561"/>
                </a:lnTo>
                <a:lnTo>
                  <a:pt x="3380028" y="645310"/>
                </a:lnTo>
                <a:lnTo>
                  <a:pt x="3379991" y="645310"/>
                </a:lnTo>
                <a:lnTo>
                  <a:pt x="3380028" y="645058"/>
                </a:lnTo>
                <a:lnTo>
                  <a:pt x="3379991" y="645058"/>
                </a:lnTo>
                <a:lnTo>
                  <a:pt x="3380028" y="644807"/>
                </a:lnTo>
                <a:lnTo>
                  <a:pt x="3379991" y="644807"/>
                </a:lnTo>
                <a:lnTo>
                  <a:pt x="3380028" y="644555"/>
                </a:lnTo>
                <a:lnTo>
                  <a:pt x="3379991" y="644555"/>
                </a:lnTo>
                <a:lnTo>
                  <a:pt x="3380028" y="644304"/>
                </a:lnTo>
                <a:lnTo>
                  <a:pt x="3379991" y="644304"/>
                </a:lnTo>
                <a:lnTo>
                  <a:pt x="3380028" y="644052"/>
                </a:lnTo>
                <a:lnTo>
                  <a:pt x="3379991" y="644052"/>
                </a:lnTo>
                <a:lnTo>
                  <a:pt x="3380028" y="643801"/>
                </a:lnTo>
                <a:lnTo>
                  <a:pt x="3379991" y="643801"/>
                </a:lnTo>
                <a:lnTo>
                  <a:pt x="3380028" y="643549"/>
                </a:lnTo>
                <a:lnTo>
                  <a:pt x="3379991" y="643549"/>
                </a:lnTo>
                <a:lnTo>
                  <a:pt x="3380028" y="643298"/>
                </a:lnTo>
                <a:lnTo>
                  <a:pt x="3379991" y="643298"/>
                </a:lnTo>
                <a:lnTo>
                  <a:pt x="3380028" y="643046"/>
                </a:lnTo>
                <a:lnTo>
                  <a:pt x="3379991" y="643046"/>
                </a:lnTo>
                <a:lnTo>
                  <a:pt x="3380028" y="642795"/>
                </a:lnTo>
                <a:lnTo>
                  <a:pt x="3379991" y="642795"/>
                </a:lnTo>
                <a:lnTo>
                  <a:pt x="3380028" y="642543"/>
                </a:lnTo>
                <a:lnTo>
                  <a:pt x="3379991" y="642543"/>
                </a:lnTo>
                <a:lnTo>
                  <a:pt x="3380028" y="642292"/>
                </a:lnTo>
                <a:lnTo>
                  <a:pt x="3379991" y="642292"/>
                </a:lnTo>
                <a:lnTo>
                  <a:pt x="3380028" y="642040"/>
                </a:lnTo>
                <a:lnTo>
                  <a:pt x="3379991" y="642040"/>
                </a:lnTo>
                <a:lnTo>
                  <a:pt x="3380028" y="641788"/>
                </a:lnTo>
                <a:lnTo>
                  <a:pt x="3379991" y="641788"/>
                </a:lnTo>
                <a:lnTo>
                  <a:pt x="3380028" y="641537"/>
                </a:lnTo>
                <a:lnTo>
                  <a:pt x="3379991" y="641537"/>
                </a:lnTo>
                <a:lnTo>
                  <a:pt x="3380028" y="641285"/>
                </a:lnTo>
                <a:lnTo>
                  <a:pt x="3379991" y="641285"/>
                </a:lnTo>
                <a:lnTo>
                  <a:pt x="3380028" y="641034"/>
                </a:lnTo>
                <a:lnTo>
                  <a:pt x="3379991" y="641034"/>
                </a:lnTo>
                <a:lnTo>
                  <a:pt x="3380028" y="640782"/>
                </a:lnTo>
                <a:lnTo>
                  <a:pt x="3379991" y="640782"/>
                </a:lnTo>
                <a:lnTo>
                  <a:pt x="3380028" y="640531"/>
                </a:lnTo>
                <a:lnTo>
                  <a:pt x="3379991" y="640531"/>
                </a:lnTo>
                <a:lnTo>
                  <a:pt x="3380028" y="640279"/>
                </a:lnTo>
                <a:lnTo>
                  <a:pt x="3379991" y="640279"/>
                </a:lnTo>
                <a:lnTo>
                  <a:pt x="3380028" y="640027"/>
                </a:lnTo>
                <a:lnTo>
                  <a:pt x="3379991" y="640027"/>
                </a:lnTo>
                <a:lnTo>
                  <a:pt x="3380028" y="639776"/>
                </a:lnTo>
                <a:lnTo>
                  <a:pt x="3379991" y="639776"/>
                </a:lnTo>
                <a:lnTo>
                  <a:pt x="3380028" y="639524"/>
                </a:lnTo>
                <a:lnTo>
                  <a:pt x="3379991" y="639524"/>
                </a:lnTo>
                <a:lnTo>
                  <a:pt x="3380028" y="639273"/>
                </a:lnTo>
                <a:lnTo>
                  <a:pt x="3379991" y="639273"/>
                </a:lnTo>
                <a:lnTo>
                  <a:pt x="3380028" y="639021"/>
                </a:lnTo>
                <a:lnTo>
                  <a:pt x="3379991" y="639021"/>
                </a:lnTo>
                <a:lnTo>
                  <a:pt x="3380028" y="638770"/>
                </a:lnTo>
                <a:lnTo>
                  <a:pt x="3379991" y="638770"/>
                </a:lnTo>
                <a:lnTo>
                  <a:pt x="3380028" y="638518"/>
                </a:lnTo>
                <a:lnTo>
                  <a:pt x="3379991" y="638518"/>
                </a:lnTo>
                <a:lnTo>
                  <a:pt x="3380027" y="638267"/>
                </a:lnTo>
                <a:lnTo>
                  <a:pt x="3379991" y="638267"/>
                </a:lnTo>
                <a:lnTo>
                  <a:pt x="3380028" y="638015"/>
                </a:lnTo>
                <a:lnTo>
                  <a:pt x="3379991" y="638015"/>
                </a:lnTo>
                <a:lnTo>
                  <a:pt x="3380028" y="637764"/>
                </a:lnTo>
                <a:lnTo>
                  <a:pt x="3379991" y="637764"/>
                </a:lnTo>
                <a:lnTo>
                  <a:pt x="3380028" y="637512"/>
                </a:lnTo>
                <a:lnTo>
                  <a:pt x="3379991" y="637512"/>
                </a:lnTo>
                <a:lnTo>
                  <a:pt x="3380027" y="637261"/>
                </a:lnTo>
                <a:lnTo>
                  <a:pt x="3379991" y="637261"/>
                </a:lnTo>
                <a:lnTo>
                  <a:pt x="3380028" y="637009"/>
                </a:lnTo>
                <a:lnTo>
                  <a:pt x="3379991" y="637009"/>
                </a:lnTo>
                <a:close/>
                <a:moveTo>
                  <a:pt x="469617" y="280518"/>
                </a:moveTo>
                <a:lnTo>
                  <a:pt x="581490" y="280518"/>
                </a:lnTo>
                <a:lnTo>
                  <a:pt x="607788" y="512195"/>
                </a:lnTo>
                <a:lnTo>
                  <a:pt x="607761" y="512195"/>
                </a:lnTo>
                <a:lnTo>
                  <a:pt x="607789" y="512447"/>
                </a:lnTo>
                <a:lnTo>
                  <a:pt x="607761" y="512447"/>
                </a:lnTo>
                <a:lnTo>
                  <a:pt x="607789" y="512698"/>
                </a:lnTo>
                <a:lnTo>
                  <a:pt x="607761" y="512698"/>
                </a:lnTo>
                <a:lnTo>
                  <a:pt x="607789" y="512950"/>
                </a:lnTo>
                <a:lnTo>
                  <a:pt x="607761" y="512950"/>
                </a:lnTo>
                <a:lnTo>
                  <a:pt x="607789" y="513201"/>
                </a:lnTo>
                <a:lnTo>
                  <a:pt x="607761" y="513201"/>
                </a:lnTo>
                <a:lnTo>
                  <a:pt x="607789" y="513453"/>
                </a:lnTo>
                <a:lnTo>
                  <a:pt x="607761" y="513453"/>
                </a:lnTo>
                <a:lnTo>
                  <a:pt x="607789" y="513704"/>
                </a:lnTo>
                <a:lnTo>
                  <a:pt x="607761" y="513704"/>
                </a:lnTo>
                <a:lnTo>
                  <a:pt x="607789" y="513956"/>
                </a:lnTo>
                <a:lnTo>
                  <a:pt x="607761" y="513956"/>
                </a:lnTo>
                <a:lnTo>
                  <a:pt x="607789" y="514207"/>
                </a:lnTo>
                <a:lnTo>
                  <a:pt x="607761" y="514207"/>
                </a:lnTo>
                <a:lnTo>
                  <a:pt x="607789" y="514459"/>
                </a:lnTo>
                <a:lnTo>
                  <a:pt x="607761" y="514459"/>
                </a:lnTo>
                <a:lnTo>
                  <a:pt x="607789" y="514710"/>
                </a:lnTo>
                <a:lnTo>
                  <a:pt x="607761" y="514710"/>
                </a:lnTo>
                <a:lnTo>
                  <a:pt x="607789" y="514962"/>
                </a:lnTo>
                <a:lnTo>
                  <a:pt x="607761" y="514962"/>
                </a:lnTo>
                <a:lnTo>
                  <a:pt x="607789" y="515213"/>
                </a:lnTo>
                <a:lnTo>
                  <a:pt x="607761" y="515213"/>
                </a:lnTo>
                <a:lnTo>
                  <a:pt x="607789" y="515465"/>
                </a:lnTo>
                <a:lnTo>
                  <a:pt x="607761" y="515465"/>
                </a:lnTo>
                <a:lnTo>
                  <a:pt x="607789" y="515717"/>
                </a:lnTo>
                <a:lnTo>
                  <a:pt x="607761" y="515717"/>
                </a:lnTo>
                <a:lnTo>
                  <a:pt x="607789" y="515968"/>
                </a:lnTo>
                <a:lnTo>
                  <a:pt x="607761" y="515968"/>
                </a:lnTo>
                <a:lnTo>
                  <a:pt x="607789" y="516220"/>
                </a:lnTo>
                <a:lnTo>
                  <a:pt x="607761" y="516220"/>
                </a:lnTo>
                <a:lnTo>
                  <a:pt x="607789" y="516471"/>
                </a:lnTo>
                <a:lnTo>
                  <a:pt x="607761" y="516471"/>
                </a:lnTo>
                <a:lnTo>
                  <a:pt x="607789" y="516723"/>
                </a:lnTo>
                <a:lnTo>
                  <a:pt x="607761" y="516723"/>
                </a:lnTo>
                <a:lnTo>
                  <a:pt x="607789" y="516974"/>
                </a:lnTo>
                <a:lnTo>
                  <a:pt x="607761" y="516974"/>
                </a:lnTo>
                <a:lnTo>
                  <a:pt x="607789" y="517226"/>
                </a:lnTo>
                <a:lnTo>
                  <a:pt x="607761" y="517226"/>
                </a:lnTo>
                <a:lnTo>
                  <a:pt x="607789" y="517478"/>
                </a:lnTo>
                <a:lnTo>
                  <a:pt x="607761" y="517478"/>
                </a:lnTo>
                <a:lnTo>
                  <a:pt x="607789" y="517729"/>
                </a:lnTo>
                <a:lnTo>
                  <a:pt x="607761" y="517729"/>
                </a:lnTo>
                <a:lnTo>
                  <a:pt x="607789" y="517981"/>
                </a:lnTo>
                <a:lnTo>
                  <a:pt x="607761" y="517981"/>
                </a:lnTo>
                <a:lnTo>
                  <a:pt x="607789" y="518232"/>
                </a:lnTo>
                <a:lnTo>
                  <a:pt x="607761" y="518232"/>
                </a:lnTo>
                <a:lnTo>
                  <a:pt x="607789" y="518484"/>
                </a:lnTo>
                <a:lnTo>
                  <a:pt x="607761" y="518484"/>
                </a:lnTo>
                <a:lnTo>
                  <a:pt x="607789" y="518735"/>
                </a:lnTo>
                <a:lnTo>
                  <a:pt x="607761" y="518735"/>
                </a:lnTo>
                <a:lnTo>
                  <a:pt x="607789" y="518987"/>
                </a:lnTo>
                <a:lnTo>
                  <a:pt x="607761" y="518987"/>
                </a:lnTo>
                <a:lnTo>
                  <a:pt x="607789" y="519238"/>
                </a:lnTo>
                <a:lnTo>
                  <a:pt x="607761" y="519238"/>
                </a:lnTo>
                <a:lnTo>
                  <a:pt x="607789" y="519490"/>
                </a:lnTo>
                <a:lnTo>
                  <a:pt x="607761" y="519490"/>
                </a:lnTo>
                <a:lnTo>
                  <a:pt x="607789" y="519741"/>
                </a:lnTo>
                <a:lnTo>
                  <a:pt x="607761" y="519741"/>
                </a:lnTo>
                <a:lnTo>
                  <a:pt x="607789" y="519993"/>
                </a:lnTo>
                <a:lnTo>
                  <a:pt x="607761" y="519993"/>
                </a:lnTo>
                <a:lnTo>
                  <a:pt x="607789" y="520244"/>
                </a:lnTo>
                <a:lnTo>
                  <a:pt x="607761" y="520244"/>
                </a:lnTo>
                <a:lnTo>
                  <a:pt x="607789" y="520496"/>
                </a:lnTo>
                <a:lnTo>
                  <a:pt x="607761" y="520496"/>
                </a:lnTo>
                <a:lnTo>
                  <a:pt x="607789" y="520747"/>
                </a:lnTo>
                <a:lnTo>
                  <a:pt x="607761" y="520747"/>
                </a:lnTo>
                <a:lnTo>
                  <a:pt x="607789" y="520999"/>
                </a:lnTo>
                <a:lnTo>
                  <a:pt x="607761" y="520999"/>
                </a:lnTo>
                <a:lnTo>
                  <a:pt x="607789" y="521251"/>
                </a:lnTo>
                <a:lnTo>
                  <a:pt x="607761" y="521251"/>
                </a:lnTo>
                <a:lnTo>
                  <a:pt x="607789" y="521502"/>
                </a:lnTo>
                <a:lnTo>
                  <a:pt x="607761" y="521502"/>
                </a:lnTo>
                <a:lnTo>
                  <a:pt x="607789" y="521754"/>
                </a:lnTo>
                <a:lnTo>
                  <a:pt x="607761" y="521754"/>
                </a:lnTo>
                <a:lnTo>
                  <a:pt x="607789" y="522005"/>
                </a:lnTo>
                <a:lnTo>
                  <a:pt x="607761" y="522005"/>
                </a:lnTo>
                <a:lnTo>
                  <a:pt x="607789" y="522257"/>
                </a:lnTo>
                <a:lnTo>
                  <a:pt x="607761" y="522257"/>
                </a:lnTo>
                <a:lnTo>
                  <a:pt x="607789" y="522508"/>
                </a:lnTo>
                <a:lnTo>
                  <a:pt x="607761" y="522508"/>
                </a:lnTo>
                <a:lnTo>
                  <a:pt x="607789" y="522760"/>
                </a:lnTo>
                <a:lnTo>
                  <a:pt x="607761" y="522760"/>
                </a:lnTo>
                <a:lnTo>
                  <a:pt x="607789" y="523011"/>
                </a:lnTo>
                <a:lnTo>
                  <a:pt x="607761" y="523011"/>
                </a:lnTo>
                <a:lnTo>
                  <a:pt x="607789" y="523263"/>
                </a:lnTo>
                <a:lnTo>
                  <a:pt x="607761" y="523263"/>
                </a:lnTo>
                <a:lnTo>
                  <a:pt x="607789" y="523515"/>
                </a:lnTo>
                <a:lnTo>
                  <a:pt x="607761" y="523515"/>
                </a:lnTo>
                <a:lnTo>
                  <a:pt x="607789" y="523766"/>
                </a:lnTo>
                <a:lnTo>
                  <a:pt x="607761" y="523766"/>
                </a:lnTo>
                <a:lnTo>
                  <a:pt x="607789" y="524018"/>
                </a:lnTo>
                <a:lnTo>
                  <a:pt x="607761" y="524018"/>
                </a:lnTo>
                <a:lnTo>
                  <a:pt x="607789" y="524269"/>
                </a:lnTo>
                <a:lnTo>
                  <a:pt x="607761" y="524269"/>
                </a:lnTo>
                <a:lnTo>
                  <a:pt x="607789" y="524521"/>
                </a:lnTo>
                <a:lnTo>
                  <a:pt x="607761" y="524521"/>
                </a:lnTo>
                <a:lnTo>
                  <a:pt x="607789" y="524772"/>
                </a:lnTo>
                <a:lnTo>
                  <a:pt x="607761" y="524772"/>
                </a:lnTo>
                <a:lnTo>
                  <a:pt x="607789" y="525024"/>
                </a:lnTo>
                <a:lnTo>
                  <a:pt x="607761" y="525024"/>
                </a:lnTo>
                <a:lnTo>
                  <a:pt x="607789" y="525275"/>
                </a:lnTo>
                <a:lnTo>
                  <a:pt x="607761" y="525275"/>
                </a:lnTo>
                <a:lnTo>
                  <a:pt x="607789" y="525527"/>
                </a:lnTo>
                <a:lnTo>
                  <a:pt x="607761" y="525527"/>
                </a:lnTo>
                <a:lnTo>
                  <a:pt x="607789" y="525778"/>
                </a:lnTo>
                <a:lnTo>
                  <a:pt x="607761" y="525778"/>
                </a:lnTo>
                <a:lnTo>
                  <a:pt x="607789" y="526030"/>
                </a:lnTo>
                <a:lnTo>
                  <a:pt x="607761" y="526030"/>
                </a:lnTo>
                <a:lnTo>
                  <a:pt x="607789" y="526281"/>
                </a:lnTo>
                <a:lnTo>
                  <a:pt x="607761" y="526281"/>
                </a:lnTo>
                <a:lnTo>
                  <a:pt x="607789" y="526533"/>
                </a:lnTo>
                <a:lnTo>
                  <a:pt x="607761" y="526533"/>
                </a:lnTo>
                <a:lnTo>
                  <a:pt x="607789" y="526784"/>
                </a:lnTo>
                <a:lnTo>
                  <a:pt x="607761" y="526784"/>
                </a:lnTo>
                <a:lnTo>
                  <a:pt x="607789" y="527036"/>
                </a:lnTo>
                <a:lnTo>
                  <a:pt x="607761" y="527036"/>
                </a:lnTo>
                <a:lnTo>
                  <a:pt x="607789" y="527288"/>
                </a:lnTo>
                <a:lnTo>
                  <a:pt x="607761" y="527288"/>
                </a:lnTo>
                <a:lnTo>
                  <a:pt x="607789" y="527539"/>
                </a:lnTo>
                <a:lnTo>
                  <a:pt x="607761" y="527539"/>
                </a:lnTo>
                <a:lnTo>
                  <a:pt x="607789" y="527791"/>
                </a:lnTo>
                <a:lnTo>
                  <a:pt x="607761" y="527791"/>
                </a:lnTo>
                <a:lnTo>
                  <a:pt x="607789" y="528042"/>
                </a:lnTo>
                <a:lnTo>
                  <a:pt x="607761" y="528042"/>
                </a:lnTo>
                <a:lnTo>
                  <a:pt x="607789" y="528294"/>
                </a:lnTo>
                <a:lnTo>
                  <a:pt x="607761" y="528294"/>
                </a:lnTo>
                <a:lnTo>
                  <a:pt x="607789" y="528545"/>
                </a:lnTo>
                <a:lnTo>
                  <a:pt x="607761" y="528545"/>
                </a:lnTo>
                <a:lnTo>
                  <a:pt x="607789" y="528797"/>
                </a:lnTo>
                <a:lnTo>
                  <a:pt x="607761" y="528797"/>
                </a:lnTo>
                <a:lnTo>
                  <a:pt x="607789" y="529048"/>
                </a:lnTo>
                <a:lnTo>
                  <a:pt x="607761" y="529048"/>
                </a:lnTo>
                <a:lnTo>
                  <a:pt x="607789" y="529300"/>
                </a:lnTo>
                <a:lnTo>
                  <a:pt x="607761" y="529300"/>
                </a:lnTo>
                <a:lnTo>
                  <a:pt x="607789" y="529552"/>
                </a:lnTo>
                <a:lnTo>
                  <a:pt x="607761" y="529552"/>
                </a:lnTo>
                <a:lnTo>
                  <a:pt x="607789" y="529803"/>
                </a:lnTo>
                <a:lnTo>
                  <a:pt x="607761" y="529803"/>
                </a:lnTo>
                <a:lnTo>
                  <a:pt x="607789" y="530055"/>
                </a:lnTo>
                <a:lnTo>
                  <a:pt x="607761" y="530055"/>
                </a:lnTo>
                <a:lnTo>
                  <a:pt x="607789" y="530306"/>
                </a:lnTo>
                <a:lnTo>
                  <a:pt x="607761" y="530306"/>
                </a:lnTo>
                <a:lnTo>
                  <a:pt x="607789" y="530558"/>
                </a:lnTo>
                <a:lnTo>
                  <a:pt x="607761" y="530558"/>
                </a:lnTo>
                <a:lnTo>
                  <a:pt x="607789" y="530809"/>
                </a:lnTo>
                <a:lnTo>
                  <a:pt x="607761" y="530809"/>
                </a:lnTo>
                <a:lnTo>
                  <a:pt x="607789" y="531061"/>
                </a:lnTo>
                <a:lnTo>
                  <a:pt x="607761" y="531061"/>
                </a:lnTo>
                <a:lnTo>
                  <a:pt x="607789" y="531312"/>
                </a:lnTo>
                <a:lnTo>
                  <a:pt x="607761" y="531312"/>
                </a:lnTo>
                <a:lnTo>
                  <a:pt x="607789" y="531564"/>
                </a:lnTo>
                <a:lnTo>
                  <a:pt x="607761" y="531564"/>
                </a:lnTo>
                <a:lnTo>
                  <a:pt x="607789" y="531815"/>
                </a:lnTo>
                <a:lnTo>
                  <a:pt x="607761" y="531815"/>
                </a:lnTo>
                <a:lnTo>
                  <a:pt x="607789" y="532067"/>
                </a:lnTo>
                <a:lnTo>
                  <a:pt x="607761" y="532067"/>
                </a:lnTo>
                <a:lnTo>
                  <a:pt x="607789" y="532318"/>
                </a:lnTo>
                <a:lnTo>
                  <a:pt x="607761" y="532318"/>
                </a:lnTo>
                <a:lnTo>
                  <a:pt x="607789" y="532570"/>
                </a:lnTo>
                <a:lnTo>
                  <a:pt x="505516" y="532570"/>
                </a:lnTo>
                <a:lnTo>
                  <a:pt x="480888" y="321346"/>
                </a:lnTo>
                <a:lnTo>
                  <a:pt x="469618" y="300893"/>
                </a:lnTo>
                <a:lnTo>
                  <a:pt x="469757" y="300893"/>
                </a:lnTo>
                <a:lnTo>
                  <a:pt x="469618" y="300641"/>
                </a:lnTo>
                <a:lnTo>
                  <a:pt x="469757" y="300641"/>
                </a:lnTo>
                <a:lnTo>
                  <a:pt x="469618" y="300390"/>
                </a:lnTo>
                <a:lnTo>
                  <a:pt x="469757" y="300390"/>
                </a:lnTo>
                <a:lnTo>
                  <a:pt x="469618" y="300138"/>
                </a:lnTo>
                <a:lnTo>
                  <a:pt x="469757" y="300138"/>
                </a:lnTo>
                <a:lnTo>
                  <a:pt x="469618" y="299887"/>
                </a:lnTo>
                <a:lnTo>
                  <a:pt x="469757" y="299887"/>
                </a:lnTo>
                <a:lnTo>
                  <a:pt x="469618" y="299635"/>
                </a:lnTo>
                <a:lnTo>
                  <a:pt x="469757" y="299635"/>
                </a:lnTo>
                <a:lnTo>
                  <a:pt x="469618" y="299384"/>
                </a:lnTo>
                <a:lnTo>
                  <a:pt x="469757" y="299384"/>
                </a:lnTo>
                <a:lnTo>
                  <a:pt x="469618" y="299132"/>
                </a:lnTo>
                <a:lnTo>
                  <a:pt x="469757" y="299132"/>
                </a:lnTo>
                <a:lnTo>
                  <a:pt x="469618" y="298881"/>
                </a:lnTo>
                <a:lnTo>
                  <a:pt x="469757" y="298881"/>
                </a:lnTo>
                <a:lnTo>
                  <a:pt x="469618" y="298629"/>
                </a:lnTo>
                <a:lnTo>
                  <a:pt x="469757" y="298629"/>
                </a:lnTo>
                <a:lnTo>
                  <a:pt x="469618" y="298378"/>
                </a:lnTo>
                <a:lnTo>
                  <a:pt x="469757" y="298378"/>
                </a:lnTo>
                <a:lnTo>
                  <a:pt x="469618" y="298126"/>
                </a:lnTo>
                <a:lnTo>
                  <a:pt x="469757" y="298126"/>
                </a:lnTo>
                <a:lnTo>
                  <a:pt x="469618" y="297875"/>
                </a:lnTo>
                <a:lnTo>
                  <a:pt x="469757" y="297875"/>
                </a:lnTo>
                <a:lnTo>
                  <a:pt x="469618" y="297623"/>
                </a:lnTo>
                <a:lnTo>
                  <a:pt x="469757" y="297623"/>
                </a:lnTo>
                <a:lnTo>
                  <a:pt x="469618" y="297371"/>
                </a:lnTo>
                <a:lnTo>
                  <a:pt x="469757" y="297371"/>
                </a:lnTo>
                <a:lnTo>
                  <a:pt x="469618" y="297120"/>
                </a:lnTo>
                <a:lnTo>
                  <a:pt x="469757" y="297120"/>
                </a:lnTo>
                <a:lnTo>
                  <a:pt x="469618" y="296868"/>
                </a:lnTo>
                <a:lnTo>
                  <a:pt x="469757" y="296868"/>
                </a:lnTo>
                <a:lnTo>
                  <a:pt x="469618" y="296617"/>
                </a:lnTo>
                <a:lnTo>
                  <a:pt x="469757" y="296617"/>
                </a:lnTo>
                <a:lnTo>
                  <a:pt x="469618" y="296365"/>
                </a:lnTo>
                <a:lnTo>
                  <a:pt x="469757" y="296365"/>
                </a:lnTo>
                <a:lnTo>
                  <a:pt x="469618" y="296114"/>
                </a:lnTo>
                <a:lnTo>
                  <a:pt x="469757" y="296114"/>
                </a:lnTo>
                <a:lnTo>
                  <a:pt x="469618" y="295862"/>
                </a:lnTo>
                <a:lnTo>
                  <a:pt x="469757" y="295862"/>
                </a:lnTo>
                <a:lnTo>
                  <a:pt x="469618" y="295611"/>
                </a:lnTo>
                <a:lnTo>
                  <a:pt x="469757" y="295611"/>
                </a:lnTo>
                <a:lnTo>
                  <a:pt x="469618" y="295359"/>
                </a:lnTo>
                <a:lnTo>
                  <a:pt x="469757" y="295359"/>
                </a:lnTo>
                <a:lnTo>
                  <a:pt x="469618" y="295107"/>
                </a:lnTo>
                <a:lnTo>
                  <a:pt x="469757" y="295107"/>
                </a:lnTo>
                <a:lnTo>
                  <a:pt x="469618" y="294856"/>
                </a:lnTo>
                <a:lnTo>
                  <a:pt x="469757" y="294856"/>
                </a:lnTo>
                <a:lnTo>
                  <a:pt x="469618" y="294604"/>
                </a:lnTo>
                <a:lnTo>
                  <a:pt x="469757" y="294604"/>
                </a:lnTo>
                <a:lnTo>
                  <a:pt x="469618" y="294353"/>
                </a:lnTo>
                <a:lnTo>
                  <a:pt x="469757" y="294353"/>
                </a:lnTo>
                <a:lnTo>
                  <a:pt x="469618" y="294101"/>
                </a:lnTo>
                <a:lnTo>
                  <a:pt x="469757" y="294101"/>
                </a:lnTo>
                <a:lnTo>
                  <a:pt x="469618" y="293850"/>
                </a:lnTo>
                <a:lnTo>
                  <a:pt x="469757" y="293850"/>
                </a:lnTo>
                <a:lnTo>
                  <a:pt x="469618" y="293598"/>
                </a:lnTo>
                <a:lnTo>
                  <a:pt x="469757" y="293598"/>
                </a:lnTo>
                <a:lnTo>
                  <a:pt x="469618" y="293347"/>
                </a:lnTo>
                <a:lnTo>
                  <a:pt x="469757" y="293347"/>
                </a:lnTo>
                <a:lnTo>
                  <a:pt x="469618" y="293095"/>
                </a:lnTo>
                <a:lnTo>
                  <a:pt x="469757" y="293095"/>
                </a:lnTo>
                <a:lnTo>
                  <a:pt x="469618" y="292844"/>
                </a:lnTo>
                <a:lnTo>
                  <a:pt x="469757" y="292844"/>
                </a:lnTo>
                <a:lnTo>
                  <a:pt x="469618" y="292592"/>
                </a:lnTo>
                <a:lnTo>
                  <a:pt x="469757" y="292592"/>
                </a:lnTo>
                <a:lnTo>
                  <a:pt x="469618" y="292341"/>
                </a:lnTo>
                <a:lnTo>
                  <a:pt x="469757" y="292341"/>
                </a:lnTo>
                <a:lnTo>
                  <a:pt x="469618" y="292089"/>
                </a:lnTo>
                <a:lnTo>
                  <a:pt x="469757" y="292089"/>
                </a:lnTo>
                <a:lnTo>
                  <a:pt x="469618" y="291838"/>
                </a:lnTo>
                <a:lnTo>
                  <a:pt x="469757" y="291838"/>
                </a:lnTo>
                <a:lnTo>
                  <a:pt x="469618" y="291586"/>
                </a:lnTo>
                <a:lnTo>
                  <a:pt x="469757" y="291586"/>
                </a:lnTo>
                <a:lnTo>
                  <a:pt x="469618" y="291334"/>
                </a:lnTo>
                <a:lnTo>
                  <a:pt x="469757" y="291334"/>
                </a:lnTo>
                <a:lnTo>
                  <a:pt x="469618" y="291083"/>
                </a:lnTo>
                <a:lnTo>
                  <a:pt x="469757" y="291083"/>
                </a:lnTo>
                <a:lnTo>
                  <a:pt x="469618" y="290831"/>
                </a:lnTo>
                <a:lnTo>
                  <a:pt x="469757" y="290831"/>
                </a:lnTo>
                <a:lnTo>
                  <a:pt x="469618" y="290580"/>
                </a:lnTo>
                <a:lnTo>
                  <a:pt x="469757" y="290580"/>
                </a:lnTo>
                <a:lnTo>
                  <a:pt x="469618" y="290328"/>
                </a:lnTo>
                <a:lnTo>
                  <a:pt x="469757" y="290328"/>
                </a:lnTo>
                <a:lnTo>
                  <a:pt x="469618" y="290077"/>
                </a:lnTo>
                <a:lnTo>
                  <a:pt x="469757" y="290077"/>
                </a:lnTo>
                <a:lnTo>
                  <a:pt x="469618" y="289825"/>
                </a:lnTo>
                <a:lnTo>
                  <a:pt x="469757" y="289825"/>
                </a:lnTo>
                <a:lnTo>
                  <a:pt x="469618" y="289574"/>
                </a:lnTo>
                <a:lnTo>
                  <a:pt x="469757" y="289574"/>
                </a:lnTo>
                <a:lnTo>
                  <a:pt x="469618" y="289322"/>
                </a:lnTo>
                <a:lnTo>
                  <a:pt x="469757" y="289322"/>
                </a:lnTo>
                <a:lnTo>
                  <a:pt x="469618" y="289070"/>
                </a:lnTo>
                <a:lnTo>
                  <a:pt x="469757" y="289070"/>
                </a:lnTo>
                <a:lnTo>
                  <a:pt x="469618" y="288819"/>
                </a:lnTo>
                <a:lnTo>
                  <a:pt x="469757" y="288819"/>
                </a:lnTo>
                <a:lnTo>
                  <a:pt x="469618" y="288567"/>
                </a:lnTo>
                <a:lnTo>
                  <a:pt x="469757" y="288567"/>
                </a:lnTo>
                <a:lnTo>
                  <a:pt x="469618" y="288316"/>
                </a:lnTo>
                <a:lnTo>
                  <a:pt x="469757" y="288316"/>
                </a:lnTo>
                <a:lnTo>
                  <a:pt x="469618" y="288064"/>
                </a:lnTo>
                <a:lnTo>
                  <a:pt x="469757" y="288064"/>
                </a:lnTo>
                <a:lnTo>
                  <a:pt x="469618" y="287813"/>
                </a:lnTo>
                <a:lnTo>
                  <a:pt x="469757" y="287813"/>
                </a:lnTo>
                <a:lnTo>
                  <a:pt x="469618" y="287561"/>
                </a:lnTo>
                <a:lnTo>
                  <a:pt x="469757" y="287561"/>
                </a:lnTo>
                <a:lnTo>
                  <a:pt x="469618" y="287310"/>
                </a:lnTo>
                <a:lnTo>
                  <a:pt x="469757" y="287310"/>
                </a:lnTo>
                <a:lnTo>
                  <a:pt x="469618" y="287058"/>
                </a:lnTo>
                <a:lnTo>
                  <a:pt x="469757" y="287058"/>
                </a:lnTo>
                <a:lnTo>
                  <a:pt x="469618" y="286807"/>
                </a:lnTo>
                <a:lnTo>
                  <a:pt x="469757" y="286807"/>
                </a:lnTo>
                <a:lnTo>
                  <a:pt x="469618" y="286555"/>
                </a:lnTo>
                <a:lnTo>
                  <a:pt x="469757" y="286555"/>
                </a:lnTo>
                <a:lnTo>
                  <a:pt x="469618" y="286304"/>
                </a:lnTo>
                <a:lnTo>
                  <a:pt x="469757" y="286304"/>
                </a:lnTo>
                <a:lnTo>
                  <a:pt x="469618" y="286052"/>
                </a:lnTo>
                <a:lnTo>
                  <a:pt x="469757" y="286052"/>
                </a:lnTo>
                <a:lnTo>
                  <a:pt x="469618" y="285801"/>
                </a:lnTo>
                <a:lnTo>
                  <a:pt x="469757" y="285801"/>
                </a:lnTo>
                <a:lnTo>
                  <a:pt x="469618" y="285549"/>
                </a:lnTo>
                <a:lnTo>
                  <a:pt x="469757" y="285549"/>
                </a:lnTo>
                <a:lnTo>
                  <a:pt x="469618" y="285297"/>
                </a:lnTo>
                <a:lnTo>
                  <a:pt x="469757" y="285297"/>
                </a:lnTo>
                <a:lnTo>
                  <a:pt x="469618" y="285046"/>
                </a:lnTo>
                <a:lnTo>
                  <a:pt x="469757" y="285046"/>
                </a:lnTo>
                <a:lnTo>
                  <a:pt x="469618" y="284794"/>
                </a:lnTo>
                <a:lnTo>
                  <a:pt x="469757" y="284794"/>
                </a:lnTo>
                <a:lnTo>
                  <a:pt x="469618" y="284543"/>
                </a:lnTo>
                <a:lnTo>
                  <a:pt x="469757" y="284543"/>
                </a:lnTo>
                <a:lnTo>
                  <a:pt x="469618" y="284291"/>
                </a:lnTo>
                <a:lnTo>
                  <a:pt x="469757" y="284291"/>
                </a:lnTo>
                <a:lnTo>
                  <a:pt x="469618" y="284040"/>
                </a:lnTo>
                <a:lnTo>
                  <a:pt x="469757" y="284040"/>
                </a:lnTo>
                <a:lnTo>
                  <a:pt x="469618" y="283788"/>
                </a:lnTo>
                <a:lnTo>
                  <a:pt x="469757" y="283788"/>
                </a:lnTo>
                <a:lnTo>
                  <a:pt x="469618" y="283536"/>
                </a:lnTo>
                <a:lnTo>
                  <a:pt x="469757" y="283536"/>
                </a:lnTo>
                <a:lnTo>
                  <a:pt x="469618" y="283285"/>
                </a:lnTo>
                <a:lnTo>
                  <a:pt x="469757" y="283285"/>
                </a:lnTo>
                <a:lnTo>
                  <a:pt x="469618" y="283033"/>
                </a:lnTo>
                <a:lnTo>
                  <a:pt x="469757" y="283033"/>
                </a:lnTo>
                <a:lnTo>
                  <a:pt x="469618" y="282782"/>
                </a:lnTo>
                <a:lnTo>
                  <a:pt x="469757" y="282782"/>
                </a:lnTo>
                <a:lnTo>
                  <a:pt x="469618" y="282530"/>
                </a:lnTo>
                <a:lnTo>
                  <a:pt x="469757" y="282530"/>
                </a:lnTo>
                <a:lnTo>
                  <a:pt x="469618" y="282279"/>
                </a:lnTo>
                <a:lnTo>
                  <a:pt x="469757" y="282279"/>
                </a:lnTo>
                <a:lnTo>
                  <a:pt x="469618" y="282027"/>
                </a:lnTo>
                <a:lnTo>
                  <a:pt x="469757" y="282027"/>
                </a:lnTo>
                <a:lnTo>
                  <a:pt x="469618" y="281776"/>
                </a:lnTo>
                <a:lnTo>
                  <a:pt x="469757" y="281776"/>
                </a:lnTo>
                <a:lnTo>
                  <a:pt x="469618" y="281524"/>
                </a:lnTo>
                <a:lnTo>
                  <a:pt x="469757" y="281524"/>
                </a:lnTo>
                <a:lnTo>
                  <a:pt x="469618" y="281273"/>
                </a:lnTo>
                <a:lnTo>
                  <a:pt x="469757" y="281273"/>
                </a:lnTo>
                <a:lnTo>
                  <a:pt x="469618" y="281021"/>
                </a:lnTo>
                <a:lnTo>
                  <a:pt x="469757" y="281021"/>
                </a:lnTo>
                <a:lnTo>
                  <a:pt x="469618" y="280770"/>
                </a:lnTo>
                <a:lnTo>
                  <a:pt x="469756" y="280770"/>
                </a:lnTo>
                <a:close/>
                <a:moveTo>
                  <a:pt x="1233945" y="279266"/>
                </a:moveTo>
                <a:lnTo>
                  <a:pt x="1365020" y="279266"/>
                </a:lnTo>
                <a:lnTo>
                  <a:pt x="1366273" y="446240"/>
                </a:lnTo>
                <a:lnTo>
                  <a:pt x="1366271" y="446240"/>
                </a:lnTo>
                <a:lnTo>
                  <a:pt x="1366273" y="446492"/>
                </a:lnTo>
                <a:lnTo>
                  <a:pt x="1366272" y="446492"/>
                </a:lnTo>
                <a:lnTo>
                  <a:pt x="1366273" y="446743"/>
                </a:lnTo>
                <a:lnTo>
                  <a:pt x="1366271" y="446743"/>
                </a:lnTo>
                <a:lnTo>
                  <a:pt x="1366273" y="446995"/>
                </a:lnTo>
                <a:lnTo>
                  <a:pt x="1366271" y="446995"/>
                </a:lnTo>
                <a:lnTo>
                  <a:pt x="1366273" y="447246"/>
                </a:lnTo>
                <a:lnTo>
                  <a:pt x="1366271" y="447246"/>
                </a:lnTo>
                <a:lnTo>
                  <a:pt x="1366273" y="447498"/>
                </a:lnTo>
                <a:lnTo>
                  <a:pt x="1366271" y="447498"/>
                </a:lnTo>
                <a:lnTo>
                  <a:pt x="1366273" y="447749"/>
                </a:lnTo>
                <a:lnTo>
                  <a:pt x="1366271" y="447749"/>
                </a:lnTo>
                <a:lnTo>
                  <a:pt x="1366273" y="448001"/>
                </a:lnTo>
                <a:lnTo>
                  <a:pt x="1366271" y="448001"/>
                </a:lnTo>
                <a:lnTo>
                  <a:pt x="1366273" y="448252"/>
                </a:lnTo>
                <a:lnTo>
                  <a:pt x="1366271" y="448252"/>
                </a:lnTo>
                <a:lnTo>
                  <a:pt x="1366273" y="448504"/>
                </a:lnTo>
                <a:lnTo>
                  <a:pt x="1366271" y="448504"/>
                </a:lnTo>
                <a:lnTo>
                  <a:pt x="1366273" y="448755"/>
                </a:lnTo>
                <a:lnTo>
                  <a:pt x="1366271" y="448755"/>
                </a:lnTo>
                <a:lnTo>
                  <a:pt x="1366273" y="449007"/>
                </a:lnTo>
                <a:lnTo>
                  <a:pt x="1366271" y="449007"/>
                </a:lnTo>
                <a:lnTo>
                  <a:pt x="1366273" y="449258"/>
                </a:lnTo>
                <a:lnTo>
                  <a:pt x="1366271" y="449258"/>
                </a:lnTo>
                <a:lnTo>
                  <a:pt x="1366273" y="449510"/>
                </a:lnTo>
                <a:lnTo>
                  <a:pt x="1366271" y="449510"/>
                </a:lnTo>
                <a:lnTo>
                  <a:pt x="1366273" y="449762"/>
                </a:lnTo>
                <a:lnTo>
                  <a:pt x="1366271" y="449762"/>
                </a:lnTo>
                <a:lnTo>
                  <a:pt x="1366273" y="450013"/>
                </a:lnTo>
                <a:lnTo>
                  <a:pt x="1366271" y="450013"/>
                </a:lnTo>
                <a:lnTo>
                  <a:pt x="1366273" y="450265"/>
                </a:lnTo>
                <a:lnTo>
                  <a:pt x="1366271" y="450265"/>
                </a:lnTo>
                <a:lnTo>
                  <a:pt x="1366273" y="450516"/>
                </a:lnTo>
                <a:lnTo>
                  <a:pt x="1366271" y="450516"/>
                </a:lnTo>
                <a:lnTo>
                  <a:pt x="1366273" y="450768"/>
                </a:lnTo>
                <a:lnTo>
                  <a:pt x="1366271" y="450768"/>
                </a:lnTo>
                <a:lnTo>
                  <a:pt x="1366273" y="451019"/>
                </a:lnTo>
                <a:lnTo>
                  <a:pt x="1366271" y="451019"/>
                </a:lnTo>
                <a:lnTo>
                  <a:pt x="1366273" y="451271"/>
                </a:lnTo>
                <a:lnTo>
                  <a:pt x="1366271" y="451271"/>
                </a:lnTo>
                <a:lnTo>
                  <a:pt x="1366273" y="451523"/>
                </a:lnTo>
                <a:lnTo>
                  <a:pt x="1366271" y="451523"/>
                </a:lnTo>
                <a:lnTo>
                  <a:pt x="1366273" y="451774"/>
                </a:lnTo>
                <a:lnTo>
                  <a:pt x="1366271" y="451774"/>
                </a:lnTo>
                <a:lnTo>
                  <a:pt x="1366273" y="452026"/>
                </a:lnTo>
                <a:lnTo>
                  <a:pt x="1366271" y="452026"/>
                </a:lnTo>
                <a:lnTo>
                  <a:pt x="1366273" y="452277"/>
                </a:lnTo>
                <a:lnTo>
                  <a:pt x="1366271" y="452277"/>
                </a:lnTo>
                <a:lnTo>
                  <a:pt x="1366273" y="452529"/>
                </a:lnTo>
                <a:lnTo>
                  <a:pt x="1366271" y="452529"/>
                </a:lnTo>
                <a:lnTo>
                  <a:pt x="1366273" y="452780"/>
                </a:lnTo>
                <a:lnTo>
                  <a:pt x="1366271" y="452780"/>
                </a:lnTo>
                <a:lnTo>
                  <a:pt x="1366273" y="453032"/>
                </a:lnTo>
                <a:lnTo>
                  <a:pt x="1366271" y="453032"/>
                </a:lnTo>
                <a:lnTo>
                  <a:pt x="1366273" y="453283"/>
                </a:lnTo>
                <a:lnTo>
                  <a:pt x="1366271" y="453283"/>
                </a:lnTo>
                <a:lnTo>
                  <a:pt x="1366273" y="453535"/>
                </a:lnTo>
                <a:lnTo>
                  <a:pt x="1366271" y="453535"/>
                </a:lnTo>
                <a:lnTo>
                  <a:pt x="1366273" y="453786"/>
                </a:lnTo>
                <a:lnTo>
                  <a:pt x="1366271" y="453786"/>
                </a:lnTo>
                <a:lnTo>
                  <a:pt x="1366273" y="454038"/>
                </a:lnTo>
                <a:lnTo>
                  <a:pt x="1366271" y="454038"/>
                </a:lnTo>
                <a:lnTo>
                  <a:pt x="1366273" y="454289"/>
                </a:lnTo>
                <a:lnTo>
                  <a:pt x="1366271" y="454289"/>
                </a:lnTo>
                <a:lnTo>
                  <a:pt x="1366273" y="454541"/>
                </a:lnTo>
                <a:lnTo>
                  <a:pt x="1366271" y="454541"/>
                </a:lnTo>
                <a:lnTo>
                  <a:pt x="1366273" y="454792"/>
                </a:lnTo>
                <a:lnTo>
                  <a:pt x="1366271" y="454792"/>
                </a:lnTo>
                <a:lnTo>
                  <a:pt x="1366273" y="455044"/>
                </a:lnTo>
                <a:lnTo>
                  <a:pt x="1366271" y="455044"/>
                </a:lnTo>
                <a:lnTo>
                  <a:pt x="1366273" y="455296"/>
                </a:lnTo>
                <a:lnTo>
                  <a:pt x="1366271" y="455296"/>
                </a:lnTo>
                <a:lnTo>
                  <a:pt x="1366273" y="455547"/>
                </a:lnTo>
                <a:lnTo>
                  <a:pt x="1366271" y="455547"/>
                </a:lnTo>
                <a:lnTo>
                  <a:pt x="1366273" y="455799"/>
                </a:lnTo>
                <a:lnTo>
                  <a:pt x="1366271" y="455799"/>
                </a:lnTo>
                <a:lnTo>
                  <a:pt x="1366273" y="456050"/>
                </a:lnTo>
                <a:lnTo>
                  <a:pt x="1366271" y="456050"/>
                </a:lnTo>
                <a:lnTo>
                  <a:pt x="1366273" y="456302"/>
                </a:lnTo>
                <a:lnTo>
                  <a:pt x="1366271" y="456302"/>
                </a:lnTo>
                <a:lnTo>
                  <a:pt x="1366273" y="456553"/>
                </a:lnTo>
                <a:lnTo>
                  <a:pt x="1366271" y="456553"/>
                </a:lnTo>
                <a:lnTo>
                  <a:pt x="1366273" y="456805"/>
                </a:lnTo>
                <a:lnTo>
                  <a:pt x="1366271" y="456805"/>
                </a:lnTo>
                <a:lnTo>
                  <a:pt x="1366273" y="457056"/>
                </a:lnTo>
                <a:lnTo>
                  <a:pt x="1366271" y="457056"/>
                </a:lnTo>
                <a:lnTo>
                  <a:pt x="1366273" y="457308"/>
                </a:lnTo>
                <a:lnTo>
                  <a:pt x="1366271" y="457308"/>
                </a:lnTo>
                <a:lnTo>
                  <a:pt x="1366273" y="457560"/>
                </a:lnTo>
                <a:lnTo>
                  <a:pt x="1366271" y="457560"/>
                </a:lnTo>
                <a:lnTo>
                  <a:pt x="1366273" y="457811"/>
                </a:lnTo>
                <a:lnTo>
                  <a:pt x="1366271" y="457811"/>
                </a:lnTo>
                <a:lnTo>
                  <a:pt x="1366273" y="458063"/>
                </a:lnTo>
                <a:lnTo>
                  <a:pt x="1366271" y="458063"/>
                </a:lnTo>
                <a:lnTo>
                  <a:pt x="1366273" y="458314"/>
                </a:lnTo>
                <a:lnTo>
                  <a:pt x="1366271" y="458314"/>
                </a:lnTo>
                <a:lnTo>
                  <a:pt x="1366273" y="458566"/>
                </a:lnTo>
                <a:lnTo>
                  <a:pt x="1366271" y="458566"/>
                </a:lnTo>
                <a:lnTo>
                  <a:pt x="1366273" y="458817"/>
                </a:lnTo>
                <a:lnTo>
                  <a:pt x="1366271" y="458817"/>
                </a:lnTo>
                <a:lnTo>
                  <a:pt x="1366273" y="459069"/>
                </a:lnTo>
                <a:lnTo>
                  <a:pt x="1366271" y="459069"/>
                </a:lnTo>
                <a:lnTo>
                  <a:pt x="1366273" y="459320"/>
                </a:lnTo>
                <a:lnTo>
                  <a:pt x="1366271" y="459320"/>
                </a:lnTo>
                <a:lnTo>
                  <a:pt x="1366273" y="459572"/>
                </a:lnTo>
                <a:lnTo>
                  <a:pt x="1366271" y="459572"/>
                </a:lnTo>
                <a:lnTo>
                  <a:pt x="1366273" y="459823"/>
                </a:lnTo>
                <a:lnTo>
                  <a:pt x="1366271" y="459823"/>
                </a:lnTo>
                <a:lnTo>
                  <a:pt x="1366273" y="460075"/>
                </a:lnTo>
                <a:lnTo>
                  <a:pt x="1366271" y="460075"/>
                </a:lnTo>
                <a:lnTo>
                  <a:pt x="1366273" y="460326"/>
                </a:lnTo>
                <a:lnTo>
                  <a:pt x="1366271" y="460326"/>
                </a:lnTo>
                <a:lnTo>
                  <a:pt x="1366273" y="460578"/>
                </a:lnTo>
                <a:lnTo>
                  <a:pt x="1366271" y="460578"/>
                </a:lnTo>
                <a:lnTo>
                  <a:pt x="1366273" y="460829"/>
                </a:lnTo>
                <a:lnTo>
                  <a:pt x="1366271" y="460829"/>
                </a:lnTo>
                <a:lnTo>
                  <a:pt x="1366273" y="461081"/>
                </a:lnTo>
                <a:lnTo>
                  <a:pt x="1366271" y="461081"/>
                </a:lnTo>
                <a:lnTo>
                  <a:pt x="1366273" y="461333"/>
                </a:lnTo>
                <a:lnTo>
                  <a:pt x="1366271" y="461333"/>
                </a:lnTo>
                <a:lnTo>
                  <a:pt x="1366273" y="461584"/>
                </a:lnTo>
                <a:lnTo>
                  <a:pt x="1366271" y="461584"/>
                </a:lnTo>
                <a:lnTo>
                  <a:pt x="1366273" y="461836"/>
                </a:lnTo>
                <a:lnTo>
                  <a:pt x="1366271" y="461836"/>
                </a:lnTo>
                <a:lnTo>
                  <a:pt x="1366273" y="462087"/>
                </a:lnTo>
                <a:lnTo>
                  <a:pt x="1366271" y="462087"/>
                </a:lnTo>
                <a:lnTo>
                  <a:pt x="1366273" y="462339"/>
                </a:lnTo>
                <a:lnTo>
                  <a:pt x="1366271" y="462339"/>
                </a:lnTo>
                <a:lnTo>
                  <a:pt x="1366273" y="462590"/>
                </a:lnTo>
                <a:lnTo>
                  <a:pt x="1366271" y="462590"/>
                </a:lnTo>
                <a:lnTo>
                  <a:pt x="1366273" y="462842"/>
                </a:lnTo>
                <a:lnTo>
                  <a:pt x="1366271" y="462842"/>
                </a:lnTo>
                <a:lnTo>
                  <a:pt x="1366273" y="463093"/>
                </a:lnTo>
                <a:lnTo>
                  <a:pt x="1366271" y="463093"/>
                </a:lnTo>
                <a:lnTo>
                  <a:pt x="1366273" y="463345"/>
                </a:lnTo>
                <a:lnTo>
                  <a:pt x="1366271" y="463345"/>
                </a:lnTo>
                <a:lnTo>
                  <a:pt x="1366273" y="463597"/>
                </a:lnTo>
                <a:lnTo>
                  <a:pt x="1366271" y="463597"/>
                </a:lnTo>
                <a:lnTo>
                  <a:pt x="1366273" y="463848"/>
                </a:lnTo>
                <a:lnTo>
                  <a:pt x="1366271" y="463848"/>
                </a:lnTo>
                <a:lnTo>
                  <a:pt x="1366273" y="464100"/>
                </a:lnTo>
                <a:lnTo>
                  <a:pt x="1366271" y="464100"/>
                </a:lnTo>
                <a:lnTo>
                  <a:pt x="1366273" y="464351"/>
                </a:lnTo>
                <a:lnTo>
                  <a:pt x="1366271" y="464351"/>
                </a:lnTo>
                <a:lnTo>
                  <a:pt x="1366273" y="464603"/>
                </a:lnTo>
                <a:lnTo>
                  <a:pt x="1366271" y="464603"/>
                </a:lnTo>
                <a:lnTo>
                  <a:pt x="1366273" y="464854"/>
                </a:lnTo>
                <a:lnTo>
                  <a:pt x="1366271" y="464854"/>
                </a:lnTo>
                <a:lnTo>
                  <a:pt x="1366273" y="465106"/>
                </a:lnTo>
                <a:lnTo>
                  <a:pt x="1366271" y="465106"/>
                </a:lnTo>
                <a:lnTo>
                  <a:pt x="1366273" y="465357"/>
                </a:lnTo>
                <a:lnTo>
                  <a:pt x="1366271" y="465357"/>
                </a:lnTo>
                <a:lnTo>
                  <a:pt x="1366273" y="465609"/>
                </a:lnTo>
                <a:lnTo>
                  <a:pt x="1366271" y="465609"/>
                </a:lnTo>
                <a:lnTo>
                  <a:pt x="1366273" y="465860"/>
                </a:lnTo>
                <a:lnTo>
                  <a:pt x="1366271" y="465860"/>
                </a:lnTo>
                <a:lnTo>
                  <a:pt x="1366273" y="466112"/>
                </a:lnTo>
                <a:lnTo>
                  <a:pt x="1366271" y="466112"/>
                </a:lnTo>
                <a:lnTo>
                  <a:pt x="1366273" y="466363"/>
                </a:lnTo>
                <a:lnTo>
                  <a:pt x="1366271" y="466363"/>
                </a:lnTo>
                <a:lnTo>
                  <a:pt x="1366273" y="466615"/>
                </a:lnTo>
                <a:lnTo>
                  <a:pt x="1243130" y="466615"/>
                </a:lnTo>
                <a:lnTo>
                  <a:pt x="1243134" y="466363"/>
                </a:lnTo>
                <a:lnTo>
                  <a:pt x="1243130" y="466363"/>
                </a:lnTo>
                <a:lnTo>
                  <a:pt x="1243134" y="466112"/>
                </a:lnTo>
                <a:lnTo>
                  <a:pt x="1243130" y="466112"/>
                </a:lnTo>
                <a:lnTo>
                  <a:pt x="1243134" y="465860"/>
                </a:lnTo>
                <a:lnTo>
                  <a:pt x="1243130" y="465860"/>
                </a:lnTo>
                <a:lnTo>
                  <a:pt x="1243134" y="465609"/>
                </a:lnTo>
                <a:lnTo>
                  <a:pt x="1243130" y="465609"/>
                </a:lnTo>
                <a:lnTo>
                  <a:pt x="1243134" y="465357"/>
                </a:lnTo>
                <a:lnTo>
                  <a:pt x="1243130" y="465357"/>
                </a:lnTo>
                <a:lnTo>
                  <a:pt x="1243134" y="465106"/>
                </a:lnTo>
                <a:lnTo>
                  <a:pt x="1243130" y="465106"/>
                </a:lnTo>
                <a:lnTo>
                  <a:pt x="1243134" y="464854"/>
                </a:lnTo>
                <a:lnTo>
                  <a:pt x="1243130" y="464854"/>
                </a:lnTo>
                <a:lnTo>
                  <a:pt x="1243134" y="464603"/>
                </a:lnTo>
                <a:lnTo>
                  <a:pt x="1243130" y="464603"/>
                </a:lnTo>
                <a:lnTo>
                  <a:pt x="1243134" y="464351"/>
                </a:lnTo>
                <a:lnTo>
                  <a:pt x="1243130" y="464351"/>
                </a:lnTo>
                <a:lnTo>
                  <a:pt x="1243134" y="464100"/>
                </a:lnTo>
                <a:lnTo>
                  <a:pt x="1243130" y="464100"/>
                </a:lnTo>
                <a:lnTo>
                  <a:pt x="1243134" y="463848"/>
                </a:lnTo>
                <a:lnTo>
                  <a:pt x="1243130" y="463848"/>
                </a:lnTo>
                <a:lnTo>
                  <a:pt x="1243134" y="463597"/>
                </a:lnTo>
                <a:lnTo>
                  <a:pt x="1243130" y="463597"/>
                </a:lnTo>
                <a:lnTo>
                  <a:pt x="1243134" y="463345"/>
                </a:lnTo>
                <a:lnTo>
                  <a:pt x="1243130" y="463345"/>
                </a:lnTo>
                <a:lnTo>
                  <a:pt x="1243134" y="463093"/>
                </a:lnTo>
                <a:lnTo>
                  <a:pt x="1243130" y="463093"/>
                </a:lnTo>
                <a:lnTo>
                  <a:pt x="1243134" y="462842"/>
                </a:lnTo>
                <a:lnTo>
                  <a:pt x="1243130" y="462842"/>
                </a:lnTo>
                <a:lnTo>
                  <a:pt x="1243134" y="462590"/>
                </a:lnTo>
                <a:lnTo>
                  <a:pt x="1243130" y="462590"/>
                </a:lnTo>
                <a:lnTo>
                  <a:pt x="1243134" y="462339"/>
                </a:lnTo>
                <a:lnTo>
                  <a:pt x="1243130" y="462339"/>
                </a:lnTo>
                <a:lnTo>
                  <a:pt x="1243134" y="462087"/>
                </a:lnTo>
                <a:lnTo>
                  <a:pt x="1243130" y="462087"/>
                </a:lnTo>
                <a:lnTo>
                  <a:pt x="1243134" y="461836"/>
                </a:lnTo>
                <a:lnTo>
                  <a:pt x="1243130" y="461836"/>
                </a:lnTo>
                <a:lnTo>
                  <a:pt x="1243134" y="461584"/>
                </a:lnTo>
                <a:lnTo>
                  <a:pt x="1243130" y="461584"/>
                </a:lnTo>
                <a:lnTo>
                  <a:pt x="1243134" y="461333"/>
                </a:lnTo>
                <a:lnTo>
                  <a:pt x="1243130" y="461333"/>
                </a:lnTo>
                <a:lnTo>
                  <a:pt x="1243134" y="461081"/>
                </a:lnTo>
                <a:lnTo>
                  <a:pt x="1243130" y="461081"/>
                </a:lnTo>
                <a:lnTo>
                  <a:pt x="1243134" y="460829"/>
                </a:lnTo>
                <a:lnTo>
                  <a:pt x="1243130" y="460829"/>
                </a:lnTo>
                <a:lnTo>
                  <a:pt x="1243134" y="460578"/>
                </a:lnTo>
                <a:lnTo>
                  <a:pt x="1243130" y="460578"/>
                </a:lnTo>
                <a:lnTo>
                  <a:pt x="1243134" y="460326"/>
                </a:lnTo>
                <a:lnTo>
                  <a:pt x="1243130" y="460326"/>
                </a:lnTo>
                <a:lnTo>
                  <a:pt x="1243134" y="460075"/>
                </a:lnTo>
                <a:lnTo>
                  <a:pt x="1243130" y="460075"/>
                </a:lnTo>
                <a:lnTo>
                  <a:pt x="1243134" y="459823"/>
                </a:lnTo>
                <a:lnTo>
                  <a:pt x="1243130" y="459823"/>
                </a:lnTo>
                <a:lnTo>
                  <a:pt x="1243134" y="459572"/>
                </a:lnTo>
                <a:lnTo>
                  <a:pt x="1243130" y="459572"/>
                </a:lnTo>
                <a:lnTo>
                  <a:pt x="1243134" y="459320"/>
                </a:lnTo>
                <a:lnTo>
                  <a:pt x="1243130" y="459320"/>
                </a:lnTo>
                <a:lnTo>
                  <a:pt x="1243134" y="459069"/>
                </a:lnTo>
                <a:lnTo>
                  <a:pt x="1243130" y="459069"/>
                </a:lnTo>
                <a:lnTo>
                  <a:pt x="1243134" y="458817"/>
                </a:lnTo>
                <a:lnTo>
                  <a:pt x="1243130" y="458817"/>
                </a:lnTo>
                <a:lnTo>
                  <a:pt x="1243134" y="458566"/>
                </a:lnTo>
                <a:lnTo>
                  <a:pt x="1243130" y="458566"/>
                </a:lnTo>
                <a:lnTo>
                  <a:pt x="1243134" y="458314"/>
                </a:lnTo>
                <a:lnTo>
                  <a:pt x="1243130" y="458314"/>
                </a:lnTo>
                <a:lnTo>
                  <a:pt x="1243134" y="458063"/>
                </a:lnTo>
                <a:lnTo>
                  <a:pt x="1243130" y="458063"/>
                </a:lnTo>
                <a:lnTo>
                  <a:pt x="1243134" y="457811"/>
                </a:lnTo>
                <a:lnTo>
                  <a:pt x="1243130" y="457811"/>
                </a:lnTo>
                <a:lnTo>
                  <a:pt x="1243134" y="457560"/>
                </a:lnTo>
                <a:lnTo>
                  <a:pt x="1243130" y="457560"/>
                </a:lnTo>
                <a:lnTo>
                  <a:pt x="1243134" y="457308"/>
                </a:lnTo>
                <a:lnTo>
                  <a:pt x="1243130" y="457308"/>
                </a:lnTo>
                <a:lnTo>
                  <a:pt x="1243134" y="457056"/>
                </a:lnTo>
                <a:lnTo>
                  <a:pt x="1243130" y="457056"/>
                </a:lnTo>
                <a:lnTo>
                  <a:pt x="1243134" y="456805"/>
                </a:lnTo>
                <a:lnTo>
                  <a:pt x="1243130" y="456805"/>
                </a:lnTo>
                <a:lnTo>
                  <a:pt x="1243134" y="456553"/>
                </a:lnTo>
                <a:lnTo>
                  <a:pt x="1243130" y="456553"/>
                </a:lnTo>
                <a:lnTo>
                  <a:pt x="1243134" y="456302"/>
                </a:lnTo>
                <a:lnTo>
                  <a:pt x="1243130" y="456302"/>
                </a:lnTo>
                <a:lnTo>
                  <a:pt x="1243134" y="456050"/>
                </a:lnTo>
                <a:lnTo>
                  <a:pt x="1243130" y="456050"/>
                </a:lnTo>
                <a:lnTo>
                  <a:pt x="1243134" y="455799"/>
                </a:lnTo>
                <a:lnTo>
                  <a:pt x="1243130" y="455799"/>
                </a:lnTo>
                <a:lnTo>
                  <a:pt x="1243134" y="455547"/>
                </a:lnTo>
                <a:lnTo>
                  <a:pt x="1243130" y="455547"/>
                </a:lnTo>
                <a:lnTo>
                  <a:pt x="1243134" y="455296"/>
                </a:lnTo>
                <a:lnTo>
                  <a:pt x="1243130" y="455296"/>
                </a:lnTo>
                <a:lnTo>
                  <a:pt x="1243134" y="455044"/>
                </a:lnTo>
                <a:lnTo>
                  <a:pt x="1243130" y="455044"/>
                </a:lnTo>
                <a:lnTo>
                  <a:pt x="1243134" y="454792"/>
                </a:lnTo>
                <a:lnTo>
                  <a:pt x="1243130" y="454792"/>
                </a:lnTo>
                <a:lnTo>
                  <a:pt x="1243134" y="454541"/>
                </a:lnTo>
                <a:lnTo>
                  <a:pt x="1243130" y="454541"/>
                </a:lnTo>
                <a:lnTo>
                  <a:pt x="1243134" y="454289"/>
                </a:lnTo>
                <a:lnTo>
                  <a:pt x="1243130" y="454289"/>
                </a:lnTo>
                <a:lnTo>
                  <a:pt x="1243134" y="454038"/>
                </a:lnTo>
                <a:lnTo>
                  <a:pt x="1243130" y="454038"/>
                </a:lnTo>
                <a:lnTo>
                  <a:pt x="1243134" y="453786"/>
                </a:lnTo>
                <a:lnTo>
                  <a:pt x="1243130" y="453786"/>
                </a:lnTo>
                <a:lnTo>
                  <a:pt x="1243134" y="453535"/>
                </a:lnTo>
                <a:lnTo>
                  <a:pt x="1243130" y="453535"/>
                </a:lnTo>
                <a:lnTo>
                  <a:pt x="1243134" y="453283"/>
                </a:lnTo>
                <a:lnTo>
                  <a:pt x="1243130" y="453283"/>
                </a:lnTo>
                <a:lnTo>
                  <a:pt x="1243134" y="453032"/>
                </a:lnTo>
                <a:lnTo>
                  <a:pt x="1243130" y="453032"/>
                </a:lnTo>
                <a:lnTo>
                  <a:pt x="1243134" y="452780"/>
                </a:lnTo>
                <a:lnTo>
                  <a:pt x="1243130" y="452780"/>
                </a:lnTo>
                <a:lnTo>
                  <a:pt x="1243134" y="452529"/>
                </a:lnTo>
                <a:lnTo>
                  <a:pt x="1243130" y="452529"/>
                </a:lnTo>
                <a:lnTo>
                  <a:pt x="1243134" y="452277"/>
                </a:lnTo>
                <a:lnTo>
                  <a:pt x="1243130" y="452277"/>
                </a:lnTo>
                <a:lnTo>
                  <a:pt x="1243134" y="452026"/>
                </a:lnTo>
                <a:lnTo>
                  <a:pt x="1243130" y="452026"/>
                </a:lnTo>
                <a:lnTo>
                  <a:pt x="1243134" y="451774"/>
                </a:lnTo>
                <a:lnTo>
                  <a:pt x="1243130" y="451774"/>
                </a:lnTo>
                <a:lnTo>
                  <a:pt x="1243134" y="451523"/>
                </a:lnTo>
                <a:lnTo>
                  <a:pt x="1243130" y="451523"/>
                </a:lnTo>
                <a:lnTo>
                  <a:pt x="1243134" y="451271"/>
                </a:lnTo>
                <a:lnTo>
                  <a:pt x="1243130" y="451271"/>
                </a:lnTo>
                <a:lnTo>
                  <a:pt x="1243134" y="451019"/>
                </a:lnTo>
                <a:lnTo>
                  <a:pt x="1243130" y="451019"/>
                </a:lnTo>
                <a:lnTo>
                  <a:pt x="1243134" y="450768"/>
                </a:lnTo>
                <a:lnTo>
                  <a:pt x="1243130" y="450768"/>
                </a:lnTo>
                <a:lnTo>
                  <a:pt x="1243134" y="450516"/>
                </a:lnTo>
                <a:lnTo>
                  <a:pt x="1243130" y="450516"/>
                </a:lnTo>
                <a:lnTo>
                  <a:pt x="1243134" y="450265"/>
                </a:lnTo>
                <a:lnTo>
                  <a:pt x="1243130" y="450265"/>
                </a:lnTo>
                <a:lnTo>
                  <a:pt x="1243134" y="450013"/>
                </a:lnTo>
                <a:lnTo>
                  <a:pt x="1243130" y="450013"/>
                </a:lnTo>
                <a:lnTo>
                  <a:pt x="1243134" y="449762"/>
                </a:lnTo>
                <a:lnTo>
                  <a:pt x="1243130" y="449762"/>
                </a:lnTo>
                <a:lnTo>
                  <a:pt x="1243134" y="449510"/>
                </a:lnTo>
                <a:lnTo>
                  <a:pt x="1243130" y="449510"/>
                </a:lnTo>
                <a:lnTo>
                  <a:pt x="1243134" y="449258"/>
                </a:lnTo>
                <a:lnTo>
                  <a:pt x="1243130" y="449258"/>
                </a:lnTo>
                <a:lnTo>
                  <a:pt x="1243134" y="449007"/>
                </a:lnTo>
                <a:lnTo>
                  <a:pt x="1243130" y="449007"/>
                </a:lnTo>
                <a:lnTo>
                  <a:pt x="1243134" y="448755"/>
                </a:lnTo>
                <a:lnTo>
                  <a:pt x="1243130" y="448755"/>
                </a:lnTo>
                <a:lnTo>
                  <a:pt x="1243134" y="448504"/>
                </a:lnTo>
                <a:lnTo>
                  <a:pt x="1243130" y="448504"/>
                </a:lnTo>
                <a:lnTo>
                  <a:pt x="1243134" y="448252"/>
                </a:lnTo>
                <a:lnTo>
                  <a:pt x="1243130" y="448252"/>
                </a:lnTo>
                <a:lnTo>
                  <a:pt x="1243134" y="448001"/>
                </a:lnTo>
                <a:lnTo>
                  <a:pt x="1243130" y="448001"/>
                </a:lnTo>
                <a:lnTo>
                  <a:pt x="1243134" y="447749"/>
                </a:lnTo>
                <a:lnTo>
                  <a:pt x="1243130" y="447749"/>
                </a:lnTo>
                <a:lnTo>
                  <a:pt x="1243134" y="447498"/>
                </a:lnTo>
                <a:lnTo>
                  <a:pt x="1243130" y="447498"/>
                </a:lnTo>
                <a:lnTo>
                  <a:pt x="1243134" y="447246"/>
                </a:lnTo>
                <a:lnTo>
                  <a:pt x="1243130" y="447246"/>
                </a:lnTo>
                <a:lnTo>
                  <a:pt x="1243134" y="446995"/>
                </a:lnTo>
                <a:lnTo>
                  <a:pt x="1243130" y="446995"/>
                </a:lnTo>
                <a:lnTo>
                  <a:pt x="1243134" y="446743"/>
                </a:lnTo>
                <a:lnTo>
                  <a:pt x="1243130" y="446743"/>
                </a:lnTo>
                <a:lnTo>
                  <a:pt x="1243134" y="446492"/>
                </a:lnTo>
                <a:lnTo>
                  <a:pt x="1243130" y="446492"/>
                </a:lnTo>
                <a:lnTo>
                  <a:pt x="1243134" y="446240"/>
                </a:lnTo>
                <a:lnTo>
                  <a:pt x="1243129" y="446240"/>
                </a:lnTo>
                <a:lnTo>
                  <a:pt x="1244933" y="319581"/>
                </a:lnTo>
                <a:lnTo>
                  <a:pt x="1233946" y="299641"/>
                </a:lnTo>
                <a:lnTo>
                  <a:pt x="1234085" y="299641"/>
                </a:lnTo>
                <a:lnTo>
                  <a:pt x="1233946" y="299389"/>
                </a:lnTo>
                <a:lnTo>
                  <a:pt x="1234085" y="299389"/>
                </a:lnTo>
                <a:lnTo>
                  <a:pt x="1233946" y="299138"/>
                </a:lnTo>
                <a:lnTo>
                  <a:pt x="1234085" y="299138"/>
                </a:lnTo>
                <a:lnTo>
                  <a:pt x="1233946" y="298886"/>
                </a:lnTo>
                <a:lnTo>
                  <a:pt x="1234085" y="298886"/>
                </a:lnTo>
                <a:lnTo>
                  <a:pt x="1233946" y="298635"/>
                </a:lnTo>
                <a:lnTo>
                  <a:pt x="1234085" y="298635"/>
                </a:lnTo>
                <a:lnTo>
                  <a:pt x="1233946" y="298383"/>
                </a:lnTo>
                <a:lnTo>
                  <a:pt x="1234085" y="298383"/>
                </a:lnTo>
                <a:lnTo>
                  <a:pt x="1233946" y="298132"/>
                </a:lnTo>
                <a:lnTo>
                  <a:pt x="1234085" y="298132"/>
                </a:lnTo>
                <a:lnTo>
                  <a:pt x="1233946" y="297880"/>
                </a:lnTo>
                <a:lnTo>
                  <a:pt x="1234085" y="297880"/>
                </a:lnTo>
                <a:lnTo>
                  <a:pt x="1233946" y="297629"/>
                </a:lnTo>
                <a:lnTo>
                  <a:pt x="1234085" y="297629"/>
                </a:lnTo>
                <a:lnTo>
                  <a:pt x="1233946" y="297377"/>
                </a:lnTo>
                <a:lnTo>
                  <a:pt x="1234085" y="297377"/>
                </a:lnTo>
                <a:lnTo>
                  <a:pt x="1233946" y="297126"/>
                </a:lnTo>
                <a:lnTo>
                  <a:pt x="1234085" y="297126"/>
                </a:lnTo>
                <a:lnTo>
                  <a:pt x="1233946" y="296874"/>
                </a:lnTo>
                <a:lnTo>
                  <a:pt x="1234085" y="296874"/>
                </a:lnTo>
                <a:lnTo>
                  <a:pt x="1233946" y="296623"/>
                </a:lnTo>
                <a:lnTo>
                  <a:pt x="1234085" y="296623"/>
                </a:lnTo>
                <a:lnTo>
                  <a:pt x="1233946" y="296371"/>
                </a:lnTo>
                <a:lnTo>
                  <a:pt x="1234085" y="296371"/>
                </a:lnTo>
                <a:lnTo>
                  <a:pt x="1233946" y="296119"/>
                </a:lnTo>
                <a:lnTo>
                  <a:pt x="1234085" y="296119"/>
                </a:lnTo>
                <a:lnTo>
                  <a:pt x="1233946" y="295868"/>
                </a:lnTo>
                <a:lnTo>
                  <a:pt x="1234085" y="295868"/>
                </a:lnTo>
                <a:lnTo>
                  <a:pt x="1233946" y="295616"/>
                </a:lnTo>
                <a:lnTo>
                  <a:pt x="1234085" y="295616"/>
                </a:lnTo>
                <a:lnTo>
                  <a:pt x="1233946" y="295365"/>
                </a:lnTo>
                <a:lnTo>
                  <a:pt x="1234085" y="295365"/>
                </a:lnTo>
                <a:lnTo>
                  <a:pt x="1233946" y="295113"/>
                </a:lnTo>
                <a:lnTo>
                  <a:pt x="1234085" y="295113"/>
                </a:lnTo>
                <a:lnTo>
                  <a:pt x="1233946" y="294862"/>
                </a:lnTo>
                <a:lnTo>
                  <a:pt x="1234085" y="294862"/>
                </a:lnTo>
                <a:lnTo>
                  <a:pt x="1233946" y="294610"/>
                </a:lnTo>
                <a:lnTo>
                  <a:pt x="1234085" y="294610"/>
                </a:lnTo>
                <a:lnTo>
                  <a:pt x="1233946" y="294359"/>
                </a:lnTo>
                <a:lnTo>
                  <a:pt x="1234085" y="294359"/>
                </a:lnTo>
                <a:lnTo>
                  <a:pt x="1233946" y="294107"/>
                </a:lnTo>
                <a:lnTo>
                  <a:pt x="1234085" y="294107"/>
                </a:lnTo>
                <a:lnTo>
                  <a:pt x="1233946" y="293855"/>
                </a:lnTo>
                <a:lnTo>
                  <a:pt x="1234085" y="293855"/>
                </a:lnTo>
                <a:lnTo>
                  <a:pt x="1233946" y="293604"/>
                </a:lnTo>
                <a:lnTo>
                  <a:pt x="1234085" y="293604"/>
                </a:lnTo>
                <a:lnTo>
                  <a:pt x="1233946" y="293352"/>
                </a:lnTo>
                <a:lnTo>
                  <a:pt x="1234085" y="293352"/>
                </a:lnTo>
                <a:lnTo>
                  <a:pt x="1233946" y="293101"/>
                </a:lnTo>
                <a:lnTo>
                  <a:pt x="1234085" y="293101"/>
                </a:lnTo>
                <a:lnTo>
                  <a:pt x="1233946" y="292849"/>
                </a:lnTo>
                <a:lnTo>
                  <a:pt x="1234085" y="292849"/>
                </a:lnTo>
                <a:lnTo>
                  <a:pt x="1233946" y="292598"/>
                </a:lnTo>
                <a:lnTo>
                  <a:pt x="1234085" y="292598"/>
                </a:lnTo>
                <a:lnTo>
                  <a:pt x="1233946" y="292346"/>
                </a:lnTo>
                <a:lnTo>
                  <a:pt x="1234085" y="292346"/>
                </a:lnTo>
                <a:lnTo>
                  <a:pt x="1233946" y="292095"/>
                </a:lnTo>
                <a:lnTo>
                  <a:pt x="1234085" y="292095"/>
                </a:lnTo>
                <a:lnTo>
                  <a:pt x="1233946" y="291843"/>
                </a:lnTo>
                <a:lnTo>
                  <a:pt x="1234085" y="291843"/>
                </a:lnTo>
                <a:lnTo>
                  <a:pt x="1233946" y="291592"/>
                </a:lnTo>
                <a:lnTo>
                  <a:pt x="1234085" y="291592"/>
                </a:lnTo>
                <a:lnTo>
                  <a:pt x="1233946" y="291340"/>
                </a:lnTo>
                <a:lnTo>
                  <a:pt x="1234085" y="291340"/>
                </a:lnTo>
                <a:lnTo>
                  <a:pt x="1233946" y="291089"/>
                </a:lnTo>
                <a:lnTo>
                  <a:pt x="1234085" y="291089"/>
                </a:lnTo>
                <a:lnTo>
                  <a:pt x="1233946" y="290837"/>
                </a:lnTo>
                <a:lnTo>
                  <a:pt x="1234085" y="290837"/>
                </a:lnTo>
                <a:lnTo>
                  <a:pt x="1233946" y="290586"/>
                </a:lnTo>
                <a:lnTo>
                  <a:pt x="1234085" y="290586"/>
                </a:lnTo>
                <a:lnTo>
                  <a:pt x="1233946" y="290334"/>
                </a:lnTo>
                <a:lnTo>
                  <a:pt x="1234085" y="290334"/>
                </a:lnTo>
                <a:lnTo>
                  <a:pt x="1233946" y="290082"/>
                </a:lnTo>
                <a:lnTo>
                  <a:pt x="1234085" y="290082"/>
                </a:lnTo>
                <a:lnTo>
                  <a:pt x="1233946" y="289831"/>
                </a:lnTo>
                <a:lnTo>
                  <a:pt x="1234085" y="289831"/>
                </a:lnTo>
                <a:lnTo>
                  <a:pt x="1233946" y="289579"/>
                </a:lnTo>
                <a:lnTo>
                  <a:pt x="1234085" y="289579"/>
                </a:lnTo>
                <a:lnTo>
                  <a:pt x="1233946" y="289328"/>
                </a:lnTo>
                <a:lnTo>
                  <a:pt x="1234085" y="289328"/>
                </a:lnTo>
                <a:lnTo>
                  <a:pt x="1233946" y="289076"/>
                </a:lnTo>
                <a:lnTo>
                  <a:pt x="1234085" y="289076"/>
                </a:lnTo>
                <a:lnTo>
                  <a:pt x="1233946" y="288825"/>
                </a:lnTo>
                <a:lnTo>
                  <a:pt x="1234085" y="288825"/>
                </a:lnTo>
                <a:lnTo>
                  <a:pt x="1233946" y="288573"/>
                </a:lnTo>
                <a:lnTo>
                  <a:pt x="1234085" y="288573"/>
                </a:lnTo>
                <a:lnTo>
                  <a:pt x="1233946" y="288322"/>
                </a:lnTo>
                <a:lnTo>
                  <a:pt x="1234085" y="288322"/>
                </a:lnTo>
                <a:lnTo>
                  <a:pt x="1233946" y="288070"/>
                </a:lnTo>
                <a:lnTo>
                  <a:pt x="1234085" y="288070"/>
                </a:lnTo>
                <a:lnTo>
                  <a:pt x="1233946" y="287818"/>
                </a:lnTo>
                <a:lnTo>
                  <a:pt x="1234085" y="287818"/>
                </a:lnTo>
                <a:lnTo>
                  <a:pt x="1233946" y="287567"/>
                </a:lnTo>
                <a:lnTo>
                  <a:pt x="1234085" y="287567"/>
                </a:lnTo>
                <a:lnTo>
                  <a:pt x="1233946" y="287315"/>
                </a:lnTo>
                <a:lnTo>
                  <a:pt x="1234085" y="287315"/>
                </a:lnTo>
                <a:lnTo>
                  <a:pt x="1233946" y="287064"/>
                </a:lnTo>
                <a:lnTo>
                  <a:pt x="1234085" y="287064"/>
                </a:lnTo>
                <a:lnTo>
                  <a:pt x="1233946" y="286812"/>
                </a:lnTo>
                <a:lnTo>
                  <a:pt x="1234085" y="286812"/>
                </a:lnTo>
                <a:lnTo>
                  <a:pt x="1233946" y="286561"/>
                </a:lnTo>
                <a:lnTo>
                  <a:pt x="1234085" y="286561"/>
                </a:lnTo>
                <a:lnTo>
                  <a:pt x="1233946" y="286309"/>
                </a:lnTo>
                <a:lnTo>
                  <a:pt x="1234085" y="286309"/>
                </a:lnTo>
                <a:lnTo>
                  <a:pt x="1233946" y="286058"/>
                </a:lnTo>
                <a:lnTo>
                  <a:pt x="1234085" y="286058"/>
                </a:lnTo>
                <a:lnTo>
                  <a:pt x="1233946" y="285806"/>
                </a:lnTo>
                <a:lnTo>
                  <a:pt x="1234085" y="285806"/>
                </a:lnTo>
                <a:lnTo>
                  <a:pt x="1233946" y="285555"/>
                </a:lnTo>
                <a:lnTo>
                  <a:pt x="1234085" y="285555"/>
                </a:lnTo>
                <a:lnTo>
                  <a:pt x="1233946" y="285303"/>
                </a:lnTo>
                <a:lnTo>
                  <a:pt x="1234085" y="285303"/>
                </a:lnTo>
                <a:lnTo>
                  <a:pt x="1233946" y="285052"/>
                </a:lnTo>
                <a:lnTo>
                  <a:pt x="1234085" y="285052"/>
                </a:lnTo>
                <a:lnTo>
                  <a:pt x="1233946" y="284800"/>
                </a:lnTo>
                <a:lnTo>
                  <a:pt x="1234085" y="284800"/>
                </a:lnTo>
                <a:lnTo>
                  <a:pt x="1233946" y="284549"/>
                </a:lnTo>
                <a:lnTo>
                  <a:pt x="1234085" y="284549"/>
                </a:lnTo>
                <a:lnTo>
                  <a:pt x="1233946" y="284297"/>
                </a:lnTo>
                <a:lnTo>
                  <a:pt x="1234085" y="284297"/>
                </a:lnTo>
                <a:lnTo>
                  <a:pt x="1233946" y="284045"/>
                </a:lnTo>
                <a:lnTo>
                  <a:pt x="1234085" y="284045"/>
                </a:lnTo>
                <a:lnTo>
                  <a:pt x="1233946" y="283794"/>
                </a:lnTo>
                <a:lnTo>
                  <a:pt x="1234085" y="283794"/>
                </a:lnTo>
                <a:lnTo>
                  <a:pt x="1233946" y="283542"/>
                </a:lnTo>
                <a:lnTo>
                  <a:pt x="1234085" y="283542"/>
                </a:lnTo>
                <a:lnTo>
                  <a:pt x="1233946" y="283291"/>
                </a:lnTo>
                <a:lnTo>
                  <a:pt x="1234085" y="283291"/>
                </a:lnTo>
                <a:lnTo>
                  <a:pt x="1233946" y="283039"/>
                </a:lnTo>
                <a:lnTo>
                  <a:pt x="1234085" y="283039"/>
                </a:lnTo>
                <a:lnTo>
                  <a:pt x="1233946" y="282788"/>
                </a:lnTo>
                <a:lnTo>
                  <a:pt x="1234085" y="282788"/>
                </a:lnTo>
                <a:lnTo>
                  <a:pt x="1233946" y="282536"/>
                </a:lnTo>
                <a:lnTo>
                  <a:pt x="1234085" y="282536"/>
                </a:lnTo>
                <a:lnTo>
                  <a:pt x="1233946" y="282284"/>
                </a:lnTo>
                <a:lnTo>
                  <a:pt x="1234085" y="282284"/>
                </a:lnTo>
                <a:lnTo>
                  <a:pt x="1233946" y="282033"/>
                </a:lnTo>
                <a:lnTo>
                  <a:pt x="1234085" y="282033"/>
                </a:lnTo>
                <a:lnTo>
                  <a:pt x="1233946" y="281781"/>
                </a:lnTo>
                <a:lnTo>
                  <a:pt x="1234085" y="281781"/>
                </a:lnTo>
                <a:lnTo>
                  <a:pt x="1233946" y="281530"/>
                </a:lnTo>
                <a:lnTo>
                  <a:pt x="1234085" y="281530"/>
                </a:lnTo>
                <a:lnTo>
                  <a:pt x="1233946" y="281278"/>
                </a:lnTo>
                <a:lnTo>
                  <a:pt x="1234085" y="281278"/>
                </a:lnTo>
                <a:lnTo>
                  <a:pt x="1233946" y="281027"/>
                </a:lnTo>
                <a:lnTo>
                  <a:pt x="1234085" y="281027"/>
                </a:lnTo>
                <a:lnTo>
                  <a:pt x="1233946" y="280775"/>
                </a:lnTo>
                <a:lnTo>
                  <a:pt x="1234085" y="280775"/>
                </a:lnTo>
                <a:lnTo>
                  <a:pt x="1233946" y="280524"/>
                </a:lnTo>
                <a:lnTo>
                  <a:pt x="1234085" y="280524"/>
                </a:lnTo>
                <a:lnTo>
                  <a:pt x="1233946" y="280272"/>
                </a:lnTo>
                <a:lnTo>
                  <a:pt x="1234085" y="280272"/>
                </a:lnTo>
                <a:lnTo>
                  <a:pt x="1233946" y="280021"/>
                </a:lnTo>
                <a:lnTo>
                  <a:pt x="1234085" y="280021"/>
                </a:lnTo>
                <a:lnTo>
                  <a:pt x="1233946" y="279769"/>
                </a:lnTo>
                <a:lnTo>
                  <a:pt x="1234085" y="279769"/>
                </a:lnTo>
                <a:lnTo>
                  <a:pt x="1233946" y="279518"/>
                </a:lnTo>
                <a:lnTo>
                  <a:pt x="1234084" y="279518"/>
                </a:lnTo>
                <a:close/>
                <a:moveTo>
                  <a:pt x="171149" y="199038"/>
                </a:moveTo>
                <a:lnTo>
                  <a:pt x="151147" y="336871"/>
                </a:lnTo>
                <a:lnTo>
                  <a:pt x="281770" y="336871"/>
                </a:lnTo>
                <a:lnTo>
                  <a:pt x="301772" y="199038"/>
                </a:lnTo>
                <a:close/>
                <a:moveTo>
                  <a:pt x="1276941" y="70965"/>
                </a:moveTo>
                <a:lnTo>
                  <a:pt x="1408017" y="70965"/>
                </a:lnTo>
                <a:lnTo>
                  <a:pt x="1408286" y="178631"/>
                </a:lnTo>
                <a:lnTo>
                  <a:pt x="1408435" y="238192"/>
                </a:lnTo>
                <a:lnTo>
                  <a:pt x="1408435" y="238192"/>
                </a:lnTo>
                <a:lnTo>
                  <a:pt x="1408435" y="238443"/>
                </a:lnTo>
                <a:lnTo>
                  <a:pt x="1408435" y="238443"/>
                </a:lnTo>
                <a:lnTo>
                  <a:pt x="1408435" y="238695"/>
                </a:lnTo>
                <a:lnTo>
                  <a:pt x="1408435" y="238695"/>
                </a:lnTo>
                <a:lnTo>
                  <a:pt x="1408435" y="238946"/>
                </a:lnTo>
                <a:lnTo>
                  <a:pt x="1408435" y="238946"/>
                </a:lnTo>
                <a:lnTo>
                  <a:pt x="1408435" y="239198"/>
                </a:lnTo>
                <a:lnTo>
                  <a:pt x="1408435" y="239198"/>
                </a:lnTo>
                <a:lnTo>
                  <a:pt x="1408435" y="239449"/>
                </a:lnTo>
                <a:lnTo>
                  <a:pt x="1408435" y="239449"/>
                </a:lnTo>
                <a:lnTo>
                  <a:pt x="1408435" y="239701"/>
                </a:lnTo>
                <a:lnTo>
                  <a:pt x="1408435" y="239701"/>
                </a:lnTo>
                <a:lnTo>
                  <a:pt x="1408435" y="239952"/>
                </a:lnTo>
                <a:lnTo>
                  <a:pt x="1408435" y="239952"/>
                </a:lnTo>
                <a:lnTo>
                  <a:pt x="1408435" y="240204"/>
                </a:lnTo>
                <a:lnTo>
                  <a:pt x="1408435" y="240204"/>
                </a:lnTo>
                <a:lnTo>
                  <a:pt x="1408435" y="240455"/>
                </a:lnTo>
                <a:lnTo>
                  <a:pt x="1408435" y="240455"/>
                </a:lnTo>
                <a:lnTo>
                  <a:pt x="1408435" y="240707"/>
                </a:lnTo>
                <a:lnTo>
                  <a:pt x="1408435" y="240707"/>
                </a:lnTo>
                <a:lnTo>
                  <a:pt x="1408435" y="240958"/>
                </a:lnTo>
                <a:lnTo>
                  <a:pt x="1408435" y="240958"/>
                </a:lnTo>
                <a:lnTo>
                  <a:pt x="1408435" y="241210"/>
                </a:lnTo>
                <a:lnTo>
                  <a:pt x="1408435" y="241210"/>
                </a:lnTo>
                <a:lnTo>
                  <a:pt x="1408435" y="241462"/>
                </a:lnTo>
                <a:lnTo>
                  <a:pt x="1408435" y="241462"/>
                </a:lnTo>
                <a:lnTo>
                  <a:pt x="1408435" y="241713"/>
                </a:lnTo>
                <a:lnTo>
                  <a:pt x="1408435" y="241713"/>
                </a:lnTo>
                <a:lnTo>
                  <a:pt x="1408435" y="241965"/>
                </a:lnTo>
                <a:lnTo>
                  <a:pt x="1408435" y="241965"/>
                </a:lnTo>
                <a:lnTo>
                  <a:pt x="1408435" y="242216"/>
                </a:lnTo>
                <a:lnTo>
                  <a:pt x="1408435" y="242216"/>
                </a:lnTo>
                <a:lnTo>
                  <a:pt x="1408435" y="242468"/>
                </a:lnTo>
                <a:lnTo>
                  <a:pt x="1408435" y="242468"/>
                </a:lnTo>
                <a:lnTo>
                  <a:pt x="1408435" y="242719"/>
                </a:lnTo>
                <a:lnTo>
                  <a:pt x="1408435" y="242719"/>
                </a:lnTo>
                <a:lnTo>
                  <a:pt x="1408435" y="242971"/>
                </a:lnTo>
                <a:lnTo>
                  <a:pt x="1408435" y="242971"/>
                </a:lnTo>
                <a:lnTo>
                  <a:pt x="1408435" y="243223"/>
                </a:lnTo>
                <a:lnTo>
                  <a:pt x="1408435" y="243223"/>
                </a:lnTo>
                <a:lnTo>
                  <a:pt x="1408435" y="243474"/>
                </a:lnTo>
                <a:lnTo>
                  <a:pt x="1408435" y="243474"/>
                </a:lnTo>
                <a:lnTo>
                  <a:pt x="1408435" y="243726"/>
                </a:lnTo>
                <a:lnTo>
                  <a:pt x="1408435" y="243726"/>
                </a:lnTo>
                <a:lnTo>
                  <a:pt x="1408435" y="243977"/>
                </a:lnTo>
                <a:lnTo>
                  <a:pt x="1408435" y="243977"/>
                </a:lnTo>
                <a:lnTo>
                  <a:pt x="1408435" y="244229"/>
                </a:lnTo>
                <a:lnTo>
                  <a:pt x="1408435" y="244229"/>
                </a:lnTo>
                <a:lnTo>
                  <a:pt x="1408435" y="244480"/>
                </a:lnTo>
                <a:lnTo>
                  <a:pt x="1408435" y="244480"/>
                </a:lnTo>
                <a:lnTo>
                  <a:pt x="1408435" y="244732"/>
                </a:lnTo>
                <a:lnTo>
                  <a:pt x="1408435" y="244732"/>
                </a:lnTo>
                <a:lnTo>
                  <a:pt x="1408435" y="244983"/>
                </a:lnTo>
                <a:lnTo>
                  <a:pt x="1408435" y="244983"/>
                </a:lnTo>
                <a:lnTo>
                  <a:pt x="1408435" y="245235"/>
                </a:lnTo>
                <a:lnTo>
                  <a:pt x="1408435" y="245235"/>
                </a:lnTo>
                <a:lnTo>
                  <a:pt x="1408435" y="245486"/>
                </a:lnTo>
                <a:lnTo>
                  <a:pt x="1408435" y="245486"/>
                </a:lnTo>
                <a:lnTo>
                  <a:pt x="1408435" y="245738"/>
                </a:lnTo>
                <a:lnTo>
                  <a:pt x="1408435" y="245738"/>
                </a:lnTo>
                <a:lnTo>
                  <a:pt x="1408435" y="245989"/>
                </a:lnTo>
                <a:lnTo>
                  <a:pt x="1408435" y="245989"/>
                </a:lnTo>
                <a:lnTo>
                  <a:pt x="1408435" y="246241"/>
                </a:lnTo>
                <a:lnTo>
                  <a:pt x="1408435" y="246241"/>
                </a:lnTo>
                <a:lnTo>
                  <a:pt x="1408435" y="246492"/>
                </a:lnTo>
                <a:lnTo>
                  <a:pt x="1408435" y="246492"/>
                </a:lnTo>
                <a:lnTo>
                  <a:pt x="1408435" y="246744"/>
                </a:lnTo>
                <a:lnTo>
                  <a:pt x="1408435" y="246744"/>
                </a:lnTo>
                <a:lnTo>
                  <a:pt x="1408435" y="246996"/>
                </a:lnTo>
                <a:lnTo>
                  <a:pt x="1408435" y="246996"/>
                </a:lnTo>
                <a:lnTo>
                  <a:pt x="1408435" y="247247"/>
                </a:lnTo>
                <a:lnTo>
                  <a:pt x="1408435" y="247247"/>
                </a:lnTo>
                <a:lnTo>
                  <a:pt x="1408435" y="247499"/>
                </a:lnTo>
                <a:lnTo>
                  <a:pt x="1408435" y="247499"/>
                </a:lnTo>
                <a:lnTo>
                  <a:pt x="1408435" y="247750"/>
                </a:lnTo>
                <a:lnTo>
                  <a:pt x="1408435" y="247750"/>
                </a:lnTo>
                <a:lnTo>
                  <a:pt x="1408435" y="248002"/>
                </a:lnTo>
                <a:lnTo>
                  <a:pt x="1408435" y="248002"/>
                </a:lnTo>
                <a:lnTo>
                  <a:pt x="1408435" y="248253"/>
                </a:lnTo>
                <a:lnTo>
                  <a:pt x="1408435" y="248253"/>
                </a:lnTo>
                <a:lnTo>
                  <a:pt x="1408435" y="248505"/>
                </a:lnTo>
                <a:lnTo>
                  <a:pt x="1408435" y="248505"/>
                </a:lnTo>
                <a:lnTo>
                  <a:pt x="1408435" y="248756"/>
                </a:lnTo>
                <a:lnTo>
                  <a:pt x="1408435" y="248756"/>
                </a:lnTo>
                <a:lnTo>
                  <a:pt x="1408435" y="249008"/>
                </a:lnTo>
                <a:lnTo>
                  <a:pt x="1408435" y="249008"/>
                </a:lnTo>
                <a:lnTo>
                  <a:pt x="1408435" y="249260"/>
                </a:lnTo>
                <a:lnTo>
                  <a:pt x="1408435" y="249260"/>
                </a:lnTo>
                <a:lnTo>
                  <a:pt x="1408435" y="249511"/>
                </a:lnTo>
                <a:lnTo>
                  <a:pt x="1408435" y="249511"/>
                </a:lnTo>
                <a:lnTo>
                  <a:pt x="1408435" y="249763"/>
                </a:lnTo>
                <a:lnTo>
                  <a:pt x="1408435" y="249763"/>
                </a:lnTo>
                <a:lnTo>
                  <a:pt x="1408435" y="250014"/>
                </a:lnTo>
                <a:lnTo>
                  <a:pt x="1408435" y="250014"/>
                </a:lnTo>
                <a:lnTo>
                  <a:pt x="1408435" y="250266"/>
                </a:lnTo>
                <a:lnTo>
                  <a:pt x="1408435" y="250266"/>
                </a:lnTo>
                <a:lnTo>
                  <a:pt x="1408435" y="250517"/>
                </a:lnTo>
                <a:lnTo>
                  <a:pt x="1408435" y="250517"/>
                </a:lnTo>
                <a:lnTo>
                  <a:pt x="1408435" y="250769"/>
                </a:lnTo>
                <a:lnTo>
                  <a:pt x="1408435" y="250769"/>
                </a:lnTo>
                <a:lnTo>
                  <a:pt x="1408435" y="251020"/>
                </a:lnTo>
                <a:lnTo>
                  <a:pt x="1408435" y="251020"/>
                </a:lnTo>
                <a:lnTo>
                  <a:pt x="1408435" y="251272"/>
                </a:lnTo>
                <a:lnTo>
                  <a:pt x="1408435" y="251272"/>
                </a:lnTo>
                <a:lnTo>
                  <a:pt x="1408435" y="251523"/>
                </a:lnTo>
                <a:lnTo>
                  <a:pt x="1408435" y="251523"/>
                </a:lnTo>
                <a:lnTo>
                  <a:pt x="1408435" y="251775"/>
                </a:lnTo>
                <a:lnTo>
                  <a:pt x="1408435" y="251775"/>
                </a:lnTo>
                <a:lnTo>
                  <a:pt x="1408435" y="252026"/>
                </a:lnTo>
                <a:lnTo>
                  <a:pt x="1408435" y="252026"/>
                </a:lnTo>
                <a:lnTo>
                  <a:pt x="1408435" y="252278"/>
                </a:lnTo>
                <a:lnTo>
                  <a:pt x="1408435" y="252278"/>
                </a:lnTo>
                <a:lnTo>
                  <a:pt x="1408435" y="252529"/>
                </a:lnTo>
                <a:lnTo>
                  <a:pt x="1408435" y="252529"/>
                </a:lnTo>
                <a:lnTo>
                  <a:pt x="1408435" y="252781"/>
                </a:lnTo>
                <a:lnTo>
                  <a:pt x="1408435" y="252781"/>
                </a:lnTo>
                <a:lnTo>
                  <a:pt x="1408435" y="253033"/>
                </a:lnTo>
                <a:lnTo>
                  <a:pt x="1408435" y="253033"/>
                </a:lnTo>
                <a:lnTo>
                  <a:pt x="1408435" y="253284"/>
                </a:lnTo>
                <a:lnTo>
                  <a:pt x="1408435" y="253284"/>
                </a:lnTo>
                <a:lnTo>
                  <a:pt x="1408435" y="253536"/>
                </a:lnTo>
                <a:lnTo>
                  <a:pt x="1408435" y="253536"/>
                </a:lnTo>
                <a:lnTo>
                  <a:pt x="1408435" y="253787"/>
                </a:lnTo>
                <a:lnTo>
                  <a:pt x="1408435" y="253787"/>
                </a:lnTo>
                <a:lnTo>
                  <a:pt x="1408435" y="254039"/>
                </a:lnTo>
                <a:lnTo>
                  <a:pt x="1408435" y="254039"/>
                </a:lnTo>
                <a:lnTo>
                  <a:pt x="1408435" y="254290"/>
                </a:lnTo>
                <a:lnTo>
                  <a:pt x="1408435" y="254290"/>
                </a:lnTo>
                <a:lnTo>
                  <a:pt x="1408435" y="254542"/>
                </a:lnTo>
                <a:lnTo>
                  <a:pt x="1408435" y="254542"/>
                </a:lnTo>
                <a:lnTo>
                  <a:pt x="1408435" y="254793"/>
                </a:lnTo>
                <a:lnTo>
                  <a:pt x="1408435" y="254793"/>
                </a:lnTo>
                <a:lnTo>
                  <a:pt x="1408435" y="255045"/>
                </a:lnTo>
                <a:lnTo>
                  <a:pt x="1408435" y="255045"/>
                </a:lnTo>
                <a:lnTo>
                  <a:pt x="1408435" y="255297"/>
                </a:lnTo>
                <a:lnTo>
                  <a:pt x="1408435" y="255297"/>
                </a:lnTo>
                <a:lnTo>
                  <a:pt x="1408435" y="255548"/>
                </a:lnTo>
                <a:lnTo>
                  <a:pt x="1408435" y="255548"/>
                </a:lnTo>
                <a:lnTo>
                  <a:pt x="1408435" y="255800"/>
                </a:lnTo>
                <a:lnTo>
                  <a:pt x="1408435" y="255800"/>
                </a:lnTo>
                <a:lnTo>
                  <a:pt x="1408435" y="256051"/>
                </a:lnTo>
                <a:lnTo>
                  <a:pt x="1408435" y="256051"/>
                </a:lnTo>
                <a:lnTo>
                  <a:pt x="1408435" y="256303"/>
                </a:lnTo>
                <a:lnTo>
                  <a:pt x="1408435" y="256303"/>
                </a:lnTo>
                <a:lnTo>
                  <a:pt x="1408435" y="256554"/>
                </a:lnTo>
                <a:lnTo>
                  <a:pt x="1408435" y="256554"/>
                </a:lnTo>
                <a:lnTo>
                  <a:pt x="1408435" y="256806"/>
                </a:lnTo>
                <a:lnTo>
                  <a:pt x="1408435" y="256806"/>
                </a:lnTo>
                <a:lnTo>
                  <a:pt x="1408435" y="257057"/>
                </a:lnTo>
                <a:lnTo>
                  <a:pt x="1408435" y="257057"/>
                </a:lnTo>
                <a:lnTo>
                  <a:pt x="1408435" y="257309"/>
                </a:lnTo>
                <a:lnTo>
                  <a:pt x="1408435" y="257309"/>
                </a:lnTo>
                <a:lnTo>
                  <a:pt x="1408435" y="257560"/>
                </a:lnTo>
                <a:lnTo>
                  <a:pt x="1408435" y="257560"/>
                </a:lnTo>
                <a:lnTo>
                  <a:pt x="1408435" y="257812"/>
                </a:lnTo>
                <a:lnTo>
                  <a:pt x="1408435" y="257812"/>
                </a:lnTo>
                <a:lnTo>
                  <a:pt x="1408435" y="258063"/>
                </a:lnTo>
                <a:lnTo>
                  <a:pt x="1408435" y="258063"/>
                </a:lnTo>
                <a:lnTo>
                  <a:pt x="1408435" y="258315"/>
                </a:lnTo>
                <a:lnTo>
                  <a:pt x="1286125" y="258315"/>
                </a:lnTo>
                <a:lnTo>
                  <a:pt x="1286129" y="258063"/>
                </a:lnTo>
                <a:lnTo>
                  <a:pt x="1286125" y="258063"/>
                </a:lnTo>
                <a:lnTo>
                  <a:pt x="1286129" y="257812"/>
                </a:lnTo>
                <a:lnTo>
                  <a:pt x="1286125" y="257812"/>
                </a:lnTo>
                <a:lnTo>
                  <a:pt x="1286129" y="257560"/>
                </a:lnTo>
                <a:lnTo>
                  <a:pt x="1286125" y="257560"/>
                </a:lnTo>
                <a:lnTo>
                  <a:pt x="1286129" y="257309"/>
                </a:lnTo>
                <a:lnTo>
                  <a:pt x="1286125" y="257309"/>
                </a:lnTo>
                <a:lnTo>
                  <a:pt x="1286129" y="257057"/>
                </a:lnTo>
                <a:lnTo>
                  <a:pt x="1286125" y="257057"/>
                </a:lnTo>
                <a:lnTo>
                  <a:pt x="1286129" y="256806"/>
                </a:lnTo>
                <a:lnTo>
                  <a:pt x="1286125" y="256806"/>
                </a:lnTo>
                <a:lnTo>
                  <a:pt x="1286129" y="256554"/>
                </a:lnTo>
                <a:lnTo>
                  <a:pt x="1286125" y="256554"/>
                </a:lnTo>
                <a:lnTo>
                  <a:pt x="1286129" y="256303"/>
                </a:lnTo>
                <a:lnTo>
                  <a:pt x="1286125" y="256303"/>
                </a:lnTo>
                <a:lnTo>
                  <a:pt x="1286129" y="256051"/>
                </a:lnTo>
                <a:lnTo>
                  <a:pt x="1286125" y="256051"/>
                </a:lnTo>
                <a:lnTo>
                  <a:pt x="1286129" y="255800"/>
                </a:lnTo>
                <a:lnTo>
                  <a:pt x="1286125" y="255800"/>
                </a:lnTo>
                <a:lnTo>
                  <a:pt x="1286129" y="255548"/>
                </a:lnTo>
                <a:lnTo>
                  <a:pt x="1286125" y="255548"/>
                </a:lnTo>
                <a:lnTo>
                  <a:pt x="1286129" y="255297"/>
                </a:lnTo>
                <a:lnTo>
                  <a:pt x="1286125" y="255297"/>
                </a:lnTo>
                <a:lnTo>
                  <a:pt x="1286129" y="255045"/>
                </a:lnTo>
                <a:lnTo>
                  <a:pt x="1286125" y="255045"/>
                </a:lnTo>
                <a:lnTo>
                  <a:pt x="1286129" y="254793"/>
                </a:lnTo>
                <a:lnTo>
                  <a:pt x="1286125" y="254793"/>
                </a:lnTo>
                <a:lnTo>
                  <a:pt x="1286129" y="254542"/>
                </a:lnTo>
                <a:lnTo>
                  <a:pt x="1286125" y="254542"/>
                </a:lnTo>
                <a:lnTo>
                  <a:pt x="1286129" y="254290"/>
                </a:lnTo>
                <a:lnTo>
                  <a:pt x="1286125" y="254290"/>
                </a:lnTo>
                <a:lnTo>
                  <a:pt x="1286129" y="254039"/>
                </a:lnTo>
                <a:lnTo>
                  <a:pt x="1286125" y="254039"/>
                </a:lnTo>
                <a:lnTo>
                  <a:pt x="1286129" y="253787"/>
                </a:lnTo>
                <a:lnTo>
                  <a:pt x="1286125" y="253787"/>
                </a:lnTo>
                <a:lnTo>
                  <a:pt x="1286129" y="253536"/>
                </a:lnTo>
                <a:lnTo>
                  <a:pt x="1286125" y="253536"/>
                </a:lnTo>
                <a:lnTo>
                  <a:pt x="1286129" y="253284"/>
                </a:lnTo>
                <a:lnTo>
                  <a:pt x="1286125" y="253284"/>
                </a:lnTo>
                <a:lnTo>
                  <a:pt x="1286129" y="253033"/>
                </a:lnTo>
                <a:lnTo>
                  <a:pt x="1286125" y="253033"/>
                </a:lnTo>
                <a:lnTo>
                  <a:pt x="1286129" y="252781"/>
                </a:lnTo>
                <a:lnTo>
                  <a:pt x="1286125" y="252781"/>
                </a:lnTo>
                <a:lnTo>
                  <a:pt x="1286129" y="252529"/>
                </a:lnTo>
                <a:lnTo>
                  <a:pt x="1286125" y="252529"/>
                </a:lnTo>
                <a:lnTo>
                  <a:pt x="1286129" y="252278"/>
                </a:lnTo>
                <a:lnTo>
                  <a:pt x="1286125" y="252278"/>
                </a:lnTo>
                <a:lnTo>
                  <a:pt x="1286129" y="252026"/>
                </a:lnTo>
                <a:lnTo>
                  <a:pt x="1286125" y="252026"/>
                </a:lnTo>
                <a:lnTo>
                  <a:pt x="1286129" y="251775"/>
                </a:lnTo>
                <a:lnTo>
                  <a:pt x="1286125" y="251775"/>
                </a:lnTo>
                <a:lnTo>
                  <a:pt x="1286129" y="251523"/>
                </a:lnTo>
                <a:lnTo>
                  <a:pt x="1286125" y="251523"/>
                </a:lnTo>
                <a:lnTo>
                  <a:pt x="1286129" y="251272"/>
                </a:lnTo>
                <a:lnTo>
                  <a:pt x="1286125" y="251272"/>
                </a:lnTo>
                <a:lnTo>
                  <a:pt x="1286129" y="251020"/>
                </a:lnTo>
                <a:lnTo>
                  <a:pt x="1286125" y="251020"/>
                </a:lnTo>
                <a:lnTo>
                  <a:pt x="1286129" y="250769"/>
                </a:lnTo>
                <a:lnTo>
                  <a:pt x="1286125" y="250769"/>
                </a:lnTo>
                <a:lnTo>
                  <a:pt x="1286129" y="250517"/>
                </a:lnTo>
                <a:lnTo>
                  <a:pt x="1286125" y="250517"/>
                </a:lnTo>
                <a:lnTo>
                  <a:pt x="1286129" y="250266"/>
                </a:lnTo>
                <a:lnTo>
                  <a:pt x="1286125" y="250266"/>
                </a:lnTo>
                <a:lnTo>
                  <a:pt x="1286129" y="250014"/>
                </a:lnTo>
                <a:lnTo>
                  <a:pt x="1286125" y="250014"/>
                </a:lnTo>
                <a:lnTo>
                  <a:pt x="1286129" y="249763"/>
                </a:lnTo>
                <a:lnTo>
                  <a:pt x="1286125" y="249763"/>
                </a:lnTo>
                <a:lnTo>
                  <a:pt x="1286129" y="249511"/>
                </a:lnTo>
                <a:lnTo>
                  <a:pt x="1286125" y="249511"/>
                </a:lnTo>
                <a:lnTo>
                  <a:pt x="1286129" y="249260"/>
                </a:lnTo>
                <a:lnTo>
                  <a:pt x="1286125" y="249260"/>
                </a:lnTo>
                <a:lnTo>
                  <a:pt x="1286129" y="249008"/>
                </a:lnTo>
                <a:lnTo>
                  <a:pt x="1286125" y="249008"/>
                </a:lnTo>
                <a:lnTo>
                  <a:pt x="1286129" y="248756"/>
                </a:lnTo>
                <a:lnTo>
                  <a:pt x="1286125" y="248756"/>
                </a:lnTo>
                <a:lnTo>
                  <a:pt x="1286129" y="248505"/>
                </a:lnTo>
                <a:lnTo>
                  <a:pt x="1286125" y="248505"/>
                </a:lnTo>
                <a:lnTo>
                  <a:pt x="1286129" y="248253"/>
                </a:lnTo>
                <a:lnTo>
                  <a:pt x="1286125" y="248253"/>
                </a:lnTo>
                <a:lnTo>
                  <a:pt x="1286129" y="248002"/>
                </a:lnTo>
                <a:lnTo>
                  <a:pt x="1286125" y="248002"/>
                </a:lnTo>
                <a:lnTo>
                  <a:pt x="1286129" y="247750"/>
                </a:lnTo>
                <a:lnTo>
                  <a:pt x="1286125" y="247750"/>
                </a:lnTo>
                <a:lnTo>
                  <a:pt x="1286129" y="247499"/>
                </a:lnTo>
                <a:lnTo>
                  <a:pt x="1286125" y="247499"/>
                </a:lnTo>
                <a:lnTo>
                  <a:pt x="1286129" y="247247"/>
                </a:lnTo>
                <a:lnTo>
                  <a:pt x="1286125" y="247247"/>
                </a:lnTo>
                <a:lnTo>
                  <a:pt x="1286129" y="246996"/>
                </a:lnTo>
                <a:lnTo>
                  <a:pt x="1286125" y="246996"/>
                </a:lnTo>
                <a:lnTo>
                  <a:pt x="1286129" y="246744"/>
                </a:lnTo>
                <a:lnTo>
                  <a:pt x="1286125" y="246744"/>
                </a:lnTo>
                <a:lnTo>
                  <a:pt x="1286129" y="246492"/>
                </a:lnTo>
                <a:lnTo>
                  <a:pt x="1286125" y="246492"/>
                </a:lnTo>
                <a:lnTo>
                  <a:pt x="1286129" y="246241"/>
                </a:lnTo>
                <a:lnTo>
                  <a:pt x="1286125" y="246241"/>
                </a:lnTo>
                <a:lnTo>
                  <a:pt x="1286129" y="245989"/>
                </a:lnTo>
                <a:lnTo>
                  <a:pt x="1286125" y="245989"/>
                </a:lnTo>
                <a:lnTo>
                  <a:pt x="1286129" y="245738"/>
                </a:lnTo>
                <a:lnTo>
                  <a:pt x="1286125" y="245738"/>
                </a:lnTo>
                <a:lnTo>
                  <a:pt x="1286129" y="245486"/>
                </a:lnTo>
                <a:lnTo>
                  <a:pt x="1286125" y="245486"/>
                </a:lnTo>
                <a:lnTo>
                  <a:pt x="1286129" y="245235"/>
                </a:lnTo>
                <a:lnTo>
                  <a:pt x="1286125" y="245235"/>
                </a:lnTo>
                <a:lnTo>
                  <a:pt x="1286129" y="244983"/>
                </a:lnTo>
                <a:lnTo>
                  <a:pt x="1286125" y="244983"/>
                </a:lnTo>
                <a:lnTo>
                  <a:pt x="1286129" y="244732"/>
                </a:lnTo>
                <a:lnTo>
                  <a:pt x="1286125" y="244732"/>
                </a:lnTo>
                <a:lnTo>
                  <a:pt x="1286129" y="244480"/>
                </a:lnTo>
                <a:lnTo>
                  <a:pt x="1286125" y="244480"/>
                </a:lnTo>
                <a:lnTo>
                  <a:pt x="1286129" y="244229"/>
                </a:lnTo>
                <a:lnTo>
                  <a:pt x="1286125" y="244229"/>
                </a:lnTo>
                <a:lnTo>
                  <a:pt x="1286129" y="243977"/>
                </a:lnTo>
                <a:lnTo>
                  <a:pt x="1286125" y="243977"/>
                </a:lnTo>
                <a:lnTo>
                  <a:pt x="1286129" y="243726"/>
                </a:lnTo>
                <a:lnTo>
                  <a:pt x="1286125" y="243726"/>
                </a:lnTo>
                <a:lnTo>
                  <a:pt x="1286129" y="243474"/>
                </a:lnTo>
                <a:lnTo>
                  <a:pt x="1286125" y="243474"/>
                </a:lnTo>
                <a:lnTo>
                  <a:pt x="1286129" y="243223"/>
                </a:lnTo>
                <a:lnTo>
                  <a:pt x="1286125" y="243223"/>
                </a:lnTo>
                <a:lnTo>
                  <a:pt x="1286129" y="242971"/>
                </a:lnTo>
                <a:lnTo>
                  <a:pt x="1286125" y="242971"/>
                </a:lnTo>
                <a:lnTo>
                  <a:pt x="1286129" y="242719"/>
                </a:lnTo>
                <a:lnTo>
                  <a:pt x="1286125" y="242719"/>
                </a:lnTo>
                <a:lnTo>
                  <a:pt x="1286129" y="242468"/>
                </a:lnTo>
                <a:lnTo>
                  <a:pt x="1286125" y="242468"/>
                </a:lnTo>
                <a:lnTo>
                  <a:pt x="1286129" y="242216"/>
                </a:lnTo>
                <a:lnTo>
                  <a:pt x="1286125" y="242216"/>
                </a:lnTo>
                <a:lnTo>
                  <a:pt x="1286129" y="241965"/>
                </a:lnTo>
                <a:lnTo>
                  <a:pt x="1286125" y="241965"/>
                </a:lnTo>
                <a:lnTo>
                  <a:pt x="1286129" y="241713"/>
                </a:lnTo>
                <a:lnTo>
                  <a:pt x="1286125" y="241713"/>
                </a:lnTo>
                <a:lnTo>
                  <a:pt x="1286129" y="241462"/>
                </a:lnTo>
                <a:lnTo>
                  <a:pt x="1286125" y="241462"/>
                </a:lnTo>
                <a:lnTo>
                  <a:pt x="1286129" y="241210"/>
                </a:lnTo>
                <a:lnTo>
                  <a:pt x="1286125" y="241210"/>
                </a:lnTo>
                <a:lnTo>
                  <a:pt x="1286129" y="240958"/>
                </a:lnTo>
                <a:lnTo>
                  <a:pt x="1286125" y="240958"/>
                </a:lnTo>
                <a:lnTo>
                  <a:pt x="1286129" y="240707"/>
                </a:lnTo>
                <a:lnTo>
                  <a:pt x="1286125" y="240707"/>
                </a:lnTo>
                <a:lnTo>
                  <a:pt x="1286129" y="240455"/>
                </a:lnTo>
                <a:lnTo>
                  <a:pt x="1286125" y="240455"/>
                </a:lnTo>
                <a:lnTo>
                  <a:pt x="1286129" y="240204"/>
                </a:lnTo>
                <a:lnTo>
                  <a:pt x="1286125" y="240204"/>
                </a:lnTo>
                <a:lnTo>
                  <a:pt x="1286129" y="239952"/>
                </a:lnTo>
                <a:lnTo>
                  <a:pt x="1286125" y="239952"/>
                </a:lnTo>
                <a:lnTo>
                  <a:pt x="1286129" y="239701"/>
                </a:lnTo>
                <a:lnTo>
                  <a:pt x="1286125" y="239701"/>
                </a:lnTo>
                <a:lnTo>
                  <a:pt x="1286129" y="239449"/>
                </a:lnTo>
                <a:lnTo>
                  <a:pt x="1286125" y="239449"/>
                </a:lnTo>
                <a:lnTo>
                  <a:pt x="1286129" y="239198"/>
                </a:lnTo>
                <a:lnTo>
                  <a:pt x="1286125" y="239198"/>
                </a:lnTo>
                <a:lnTo>
                  <a:pt x="1286129" y="238946"/>
                </a:lnTo>
                <a:lnTo>
                  <a:pt x="1286125" y="238946"/>
                </a:lnTo>
                <a:lnTo>
                  <a:pt x="1286129" y="238695"/>
                </a:lnTo>
                <a:lnTo>
                  <a:pt x="1286125" y="238695"/>
                </a:lnTo>
                <a:lnTo>
                  <a:pt x="1286129" y="238443"/>
                </a:lnTo>
                <a:lnTo>
                  <a:pt x="1286125" y="238443"/>
                </a:lnTo>
                <a:lnTo>
                  <a:pt x="1286129" y="238192"/>
                </a:lnTo>
                <a:lnTo>
                  <a:pt x="1286125" y="238192"/>
                </a:lnTo>
                <a:lnTo>
                  <a:pt x="1286129" y="237940"/>
                </a:lnTo>
                <a:lnTo>
                  <a:pt x="1286124" y="237940"/>
                </a:lnTo>
                <a:lnTo>
                  <a:pt x="1287929" y="111280"/>
                </a:lnTo>
                <a:lnTo>
                  <a:pt x="1276941" y="91340"/>
                </a:lnTo>
                <a:lnTo>
                  <a:pt x="1277080" y="91340"/>
                </a:lnTo>
                <a:lnTo>
                  <a:pt x="1276941" y="91088"/>
                </a:lnTo>
                <a:lnTo>
                  <a:pt x="1277080" y="91088"/>
                </a:lnTo>
                <a:lnTo>
                  <a:pt x="1276941" y="90837"/>
                </a:lnTo>
                <a:lnTo>
                  <a:pt x="1277080" y="90837"/>
                </a:lnTo>
                <a:lnTo>
                  <a:pt x="1276941" y="90585"/>
                </a:lnTo>
                <a:lnTo>
                  <a:pt x="1277080" y="90585"/>
                </a:lnTo>
                <a:lnTo>
                  <a:pt x="1276941" y="90334"/>
                </a:lnTo>
                <a:lnTo>
                  <a:pt x="1277080" y="90334"/>
                </a:lnTo>
                <a:lnTo>
                  <a:pt x="1276941" y="90082"/>
                </a:lnTo>
                <a:lnTo>
                  <a:pt x="1277080" y="90082"/>
                </a:lnTo>
                <a:lnTo>
                  <a:pt x="1276941" y="89831"/>
                </a:lnTo>
                <a:lnTo>
                  <a:pt x="1277080" y="89831"/>
                </a:lnTo>
                <a:lnTo>
                  <a:pt x="1276941" y="89579"/>
                </a:lnTo>
                <a:lnTo>
                  <a:pt x="1277080" y="89579"/>
                </a:lnTo>
                <a:lnTo>
                  <a:pt x="1276941" y="89328"/>
                </a:lnTo>
                <a:lnTo>
                  <a:pt x="1277080" y="89328"/>
                </a:lnTo>
                <a:lnTo>
                  <a:pt x="1276941" y="89076"/>
                </a:lnTo>
                <a:lnTo>
                  <a:pt x="1277080" y="89076"/>
                </a:lnTo>
                <a:lnTo>
                  <a:pt x="1276941" y="88825"/>
                </a:lnTo>
                <a:lnTo>
                  <a:pt x="1277080" y="88825"/>
                </a:lnTo>
                <a:lnTo>
                  <a:pt x="1276941" y="88573"/>
                </a:lnTo>
                <a:lnTo>
                  <a:pt x="1277080" y="88573"/>
                </a:lnTo>
                <a:lnTo>
                  <a:pt x="1276941" y="88322"/>
                </a:lnTo>
                <a:lnTo>
                  <a:pt x="1277080" y="88322"/>
                </a:lnTo>
                <a:lnTo>
                  <a:pt x="1276941" y="88070"/>
                </a:lnTo>
                <a:lnTo>
                  <a:pt x="1277080" y="88070"/>
                </a:lnTo>
                <a:lnTo>
                  <a:pt x="1276941" y="87818"/>
                </a:lnTo>
                <a:lnTo>
                  <a:pt x="1277080" y="87818"/>
                </a:lnTo>
                <a:lnTo>
                  <a:pt x="1276941" y="87567"/>
                </a:lnTo>
                <a:lnTo>
                  <a:pt x="1277080" y="87567"/>
                </a:lnTo>
                <a:lnTo>
                  <a:pt x="1276941" y="87315"/>
                </a:lnTo>
                <a:lnTo>
                  <a:pt x="1277080" y="87315"/>
                </a:lnTo>
                <a:lnTo>
                  <a:pt x="1276941" y="87064"/>
                </a:lnTo>
                <a:lnTo>
                  <a:pt x="1277080" y="87064"/>
                </a:lnTo>
                <a:lnTo>
                  <a:pt x="1276941" y="86812"/>
                </a:lnTo>
                <a:lnTo>
                  <a:pt x="1277080" y="86812"/>
                </a:lnTo>
                <a:lnTo>
                  <a:pt x="1276941" y="86561"/>
                </a:lnTo>
                <a:lnTo>
                  <a:pt x="1277080" y="86561"/>
                </a:lnTo>
                <a:lnTo>
                  <a:pt x="1276941" y="86309"/>
                </a:lnTo>
                <a:lnTo>
                  <a:pt x="1277080" y="86309"/>
                </a:lnTo>
                <a:lnTo>
                  <a:pt x="1276941" y="86058"/>
                </a:lnTo>
                <a:lnTo>
                  <a:pt x="1277080" y="86058"/>
                </a:lnTo>
                <a:lnTo>
                  <a:pt x="1276941" y="85806"/>
                </a:lnTo>
                <a:lnTo>
                  <a:pt x="1277080" y="85806"/>
                </a:lnTo>
                <a:lnTo>
                  <a:pt x="1276941" y="85554"/>
                </a:lnTo>
                <a:lnTo>
                  <a:pt x="1277080" y="85554"/>
                </a:lnTo>
                <a:lnTo>
                  <a:pt x="1276941" y="85303"/>
                </a:lnTo>
                <a:lnTo>
                  <a:pt x="1277080" y="85303"/>
                </a:lnTo>
                <a:lnTo>
                  <a:pt x="1276941" y="85051"/>
                </a:lnTo>
                <a:lnTo>
                  <a:pt x="1277080" y="85051"/>
                </a:lnTo>
                <a:lnTo>
                  <a:pt x="1276941" y="84800"/>
                </a:lnTo>
                <a:lnTo>
                  <a:pt x="1277080" y="84800"/>
                </a:lnTo>
                <a:lnTo>
                  <a:pt x="1276941" y="84548"/>
                </a:lnTo>
                <a:lnTo>
                  <a:pt x="1277080" y="84548"/>
                </a:lnTo>
                <a:lnTo>
                  <a:pt x="1276941" y="84297"/>
                </a:lnTo>
                <a:lnTo>
                  <a:pt x="1277080" y="84297"/>
                </a:lnTo>
                <a:lnTo>
                  <a:pt x="1276941" y="84045"/>
                </a:lnTo>
                <a:lnTo>
                  <a:pt x="1277080" y="84045"/>
                </a:lnTo>
                <a:lnTo>
                  <a:pt x="1276941" y="83794"/>
                </a:lnTo>
                <a:lnTo>
                  <a:pt x="1277080" y="83794"/>
                </a:lnTo>
                <a:lnTo>
                  <a:pt x="1276941" y="83542"/>
                </a:lnTo>
                <a:lnTo>
                  <a:pt x="1277080" y="83542"/>
                </a:lnTo>
                <a:lnTo>
                  <a:pt x="1276941" y="83291"/>
                </a:lnTo>
                <a:lnTo>
                  <a:pt x="1277080" y="83291"/>
                </a:lnTo>
                <a:lnTo>
                  <a:pt x="1276941" y="83039"/>
                </a:lnTo>
                <a:lnTo>
                  <a:pt x="1277080" y="83039"/>
                </a:lnTo>
                <a:lnTo>
                  <a:pt x="1276941" y="82788"/>
                </a:lnTo>
                <a:lnTo>
                  <a:pt x="1277080" y="82788"/>
                </a:lnTo>
                <a:lnTo>
                  <a:pt x="1276941" y="82536"/>
                </a:lnTo>
                <a:lnTo>
                  <a:pt x="1277080" y="82536"/>
                </a:lnTo>
                <a:lnTo>
                  <a:pt x="1276941" y="82285"/>
                </a:lnTo>
                <a:lnTo>
                  <a:pt x="1277080" y="82285"/>
                </a:lnTo>
                <a:lnTo>
                  <a:pt x="1276941" y="82033"/>
                </a:lnTo>
                <a:lnTo>
                  <a:pt x="1277080" y="82033"/>
                </a:lnTo>
                <a:lnTo>
                  <a:pt x="1276941" y="81781"/>
                </a:lnTo>
                <a:lnTo>
                  <a:pt x="1277080" y="81781"/>
                </a:lnTo>
                <a:lnTo>
                  <a:pt x="1276941" y="81530"/>
                </a:lnTo>
                <a:lnTo>
                  <a:pt x="1277080" y="81530"/>
                </a:lnTo>
                <a:lnTo>
                  <a:pt x="1276941" y="81278"/>
                </a:lnTo>
                <a:lnTo>
                  <a:pt x="1277080" y="81278"/>
                </a:lnTo>
                <a:lnTo>
                  <a:pt x="1276941" y="81027"/>
                </a:lnTo>
                <a:lnTo>
                  <a:pt x="1277080" y="81027"/>
                </a:lnTo>
                <a:lnTo>
                  <a:pt x="1276941" y="80775"/>
                </a:lnTo>
                <a:lnTo>
                  <a:pt x="1277080" y="80775"/>
                </a:lnTo>
                <a:lnTo>
                  <a:pt x="1276941" y="80524"/>
                </a:lnTo>
                <a:lnTo>
                  <a:pt x="1277080" y="80524"/>
                </a:lnTo>
                <a:lnTo>
                  <a:pt x="1276941" y="80272"/>
                </a:lnTo>
                <a:lnTo>
                  <a:pt x="1277080" y="80272"/>
                </a:lnTo>
                <a:lnTo>
                  <a:pt x="1276941" y="80021"/>
                </a:lnTo>
                <a:lnTo>
                  <a:pt x="1277080" y="80021"/>
                </a:lnTo>
                <a:lnTo>
                  <a:pt x="1276941" y="79769"/>
                </a:lnTo>
                <a:lnTo>
                  <a:pt x="1277080" y="79769"/>
                </a:lnTo>
                <a:lnTo>
                  <a:pt x="1276941" y="79517"/>
                </a:lnTo>
                <a:lnTo>
                  <a:pt x="1277080" y="79517"/>
                </a:lnTo>
                <a:lnTo>
                  <a:pt x="1276941" y="79266"/>
                </a:lnTo>
                <a:lnTo>
                  <a:pt x="1277080" y="79266"/>
                </a:lnTo>
                <a:lnTo>
                  <a:pt x="1276941" y="79014"/>
                </a:lnTo>
                <a:lnTo>
                  <a:pt x="1277080" y="79014"/>
                </a:lnTo>
                <a:lnTo>
                  <a:pt x="1276941" y="78763"/>
                </a:lnTo>
                <a:lnTo>
                  <a:pt x="1277080" y="78763"/>
                </a:lnTo>
                <a:lnTo>
                  <a:pt x="1276941" y="78511"/>
                </a:lnTo>
                <a:lnTo>
                  <a:pt x="1277080" y="78511"/>
                </a:lnTo>
                <a:lnTo>
                  <a:pt x="1276941" y="78260"/>
                </a:lnTo>
                <a:lnTo>
                  <a:pt x="1277080" y="78260"/>
                </a:lnTo>
                <a:lnTo>
                  <a:pt x="1276941" y="78008"/>
                </a:lnTo>
                <a:lnTo>
                  <a:pt x="1277080" y="78008"/>
                </a:lnTo>
                <a:lnTo>
                  <a:pt x="1276941" y="77757"/>
                </a:lnTo>
                <a:lnTo>
                  <a:pt x="1277080" y="77757"/>
                </a:lnTo>
                <a:lnTo>
                  <a:pt x="1276941" y="77505"/>
                </a:lnTo>
                <a:lnTo>
                  <a:pt x="1277080" y="77505"/>
                </a:lnTo>
                <a:lnTo>
                  <a:pt x="1276941" y="77254"/>
                </a:lnTo>
                <a:lnTo>
                  <a:pt x="1277080" y="77254"/>
                </a:lnTo>
                <a:lnTo>
                  <a:pt x="1276941" y="77002"/>
                </a:lnTo>
                <a:lnTo>
                  <a:pt x="1277080" y="77002"/>
                </a:lnTo>
                <a:lnTo>
                  <a:pt x="1276941" y="76751"/>
                </a:lnTo>
                <a:lnTo>
                  <a:pt x="1277080" y="76751"/>
                </a:lnTo>
                <a:lnTo>
                  <a:pt x="1276941" y="76499"/>
                </a:lnTo>
                <a:lnTo>
                  <a:pt x="1277080" y="76499"/>
                </a:lnTo>
                <a:lnTo>
                  <a:pt x="1276941" y="76248"/>
                </a:lnTo>
                <a:lnTo>
                  <a:pt x="1277080" y="76248"/>
                </a:lnTo>
                <a:lnTo>
                  <a:pt x="1276941" y="75996"/>
                </a:lnTo>
                <a:lnTo>
                  <a:pt x="1277080" y="75996"/>
                </a:lnTo>
                <a:lnTo>
                  <a:pt x="1276941" y="75744"/>
                </a:lnTo>
                <a:lnTo>
                  <a:pt x="1277080" y="75744"/>
                </a:lnTo>
                <a:lnTo>
                  <a:pt x="1276941" y="75493"/>
                </a:lnTo>
                <a:lnTo>
                  <a:pt x="1277080" y="75493"/>
                </a:lnTo>
                <a:lnTo>
                  <a:pt x="1276941" y="75241"/>
                </a:lnTo>
                <a:lnTo>
                  <a:pt x="1277080" y="75241"/>
                </a:lnTo>
                <a:lnTo>
                  <a:pt x="1276941" y="74990"/>
                </a:lnTo>
                <a:lnTo>
                  <a:pt x="1277080" y="74990"/>
                </a:lnTo>
                <a:lnTo>
                  <a:pt x="1276941" y="74738"/>
                </a:lnTo>
                <a:lnTo>
                  <a:pt x="1277080" y="74738"/>
                </a:lnTo>
                <a:lnTo>
                  <a:pt x="1276941" y="74487"/>
                </a:lnTo>
                <a:lnTo>
                  <a:pt x="1277080" y="74487"/>
                </a:lnTo>
                <a:lnTo>
                  <a:pt x="1276941" y="74235"/>
                </a:lnTo>
                <a:lnTo>
                  <a:pt x="1277080" y="74235"/>
                </a:lnTo>
                <a:lnTo>
                  <a:pt x="1276941" y="73983"/>
                </a:lnTo>
                <a:lnTo>
                  <a:pt x="1277080" y="73983"/>
                </a:lnTo>
                <a:lnTo>
                  <a:pt x="1276941" y="73732"/>
                </a:lnTo>
                <a:lnTo>
                  <a:pt x="1277080" y="73732"/>
                </a:lnTo>
                <a:lnTo>
                  <a:pt x="1276941" y="73480"/>
                </a:lnTo>
                <a:lnTo>
                  <a:pt x="1277080" y="73480"/>
                </a:lnTo>
                <a:lnTo>
                  <a:pt x="1276941" y="73229"/>
                </a:lnTo>
                <a:lnTo>
                  <a:pt x="1277080" y="73229"/>
                </a:lnTo>
                <a:lnTo>
                  <a:pt x="1276941" y="72977"/>
                </a:lnTo>
                <a:lnTo>
                  <a:pt x="1277080" y="72977"/>
                </a:lnTo>
                <a:lnTo>
                  <a:pt x="1276941" y="72726"/>
                </a:lnTo>
                <a:lnTo>
                  <a:pt x="1277080" y="72726"/>
                </a:lnTo>
                <a:lnTo>
                  <a:pt x="1276941" y="72474"/>
                </a:lnTo>
                <a:lnTo>
                  <a:pt x="1277080" y="72474"/>
                </a:lnTo>
                <a:lnTo>
                  <a:pt x="1276941" y="72223"/>
                </a:lnTo>
                <a:lnTo>
                  <a:pt x="1277080" y="72223"/>
                </a:lnTo>
                <a:lnTo>
                  <a:pt x="1276941" y="71971"/>
                </a:lnTo>
                <a:lnTo>
                  <a:pt x="1277080" y="71971"/>
                </a:lnTo>
                <a:lnTo>
                  <a:pt x="1276941" y="71720"/>
                </a:lnTo>
                <a:lnTo>
                  <a:pt x="1277080" y="71720"/>
                </a:lnTo>
                <a:lnTo>
                  <a:pt x="1276941" y="71468"/>
                </a:lnTo>
                <a:lnTo>
                  <a:pt x="1277080" y="71468"/>
                </a:lnTo>
                <a:lnTo>
                  <a:pt x="1276941" y="71217"/>
                </a:lnTo>
                <a:lnTo>
                  <a:pt x="1277080" y="71217"/>
                </a:lnTo>
                <a:close/>
                <a:moveTo>
                  <a:pt x="1474389" y="25881"/>
                </a:moveTo>
                <a:lnTo>
                  <a:pt x="1590854" y="25881"/>
                </a:lnTo>
                <a:lnTo>
                  <a:pt x="1590818" y="26133"/>
                </a:lnTo>
                <a:lnTo>
                  <a:pt x="1590855" y="26133"/>
                </a:lnTo>
                <a:lnTo>
                  <a:pt x="1590819" y="26384"/>
                </a:lnTo>
                <a:lnTo>
                  <a:pt x="1590855" y="26384"/>
                </a:lnTo>
                <a:lnTo>
                  <a:pt x="1590819" y="26636"/>
                </a:lnTo>
                <a:lnTo>
                  <a:pt x="1590855" y="26636"/>
                </a:lnTo>
                <a:lnTo>
                  <a:pt x="1590819" y="26887"/>
                </a:lnTo>
                <a:lnTo>
                  <a:pt x="1590855" y="26887"/>
                </a:lnTo>
                <a:lnTo>
                  <a:pt x="1590819" y="27139"/>
                </a:lnTo>
                <a:lnTo>
                  <a:pt x="1590855" y="27139"/>
                </a:lnTo>
                <a:lnTo>
                  <a:pt x="1590819" y="27390"/>
                </a:lnTo>
                <a:lnTo>
                  <a:pt x="1590855" y="27390"/>
                </a:lnTo>
                <a:lnTo>
                  <a:pt x="1590819" y="27642"/>
                </a:lnTo>
                <a:lnTo>
                  <a:pt x="1590855" y="27642"/>
                </a:lnTo>
                <a:lnTo>
                  <a:pt x="1590819" y="27893"/>
                </a:lnTo>
                <a:lnTo>
                  <a:pt x="1590855" y="27893"/>
                </a:lnTo>
                <a:lnTo>
                  <a:pt x="1590819" y="28145"/>
                </a:lnTo>
                <a:lnTo>
                  <a:pt x="1590855" y="28145"/>
                </a:lnTo>
                <a:lnTo>
                  <a:pt x="1590819" y="28396"/>
                </a:lnTo>
                <a:lnTo>
                  <a:pt x="1590855" y="28396"/>
                </a:lnTo>
                <a:lnTo>
                  <a:pt x="1590819" y="28648"/>
                </a:lnTo>
                <a:lnTo>
                  <a:pt x="1590855" y="28648"/>
                </a:lnTo>
                <a:lnTo>
                  <a:pt x="1590819" y="28899"/>
                </a:lnTo>
                <a:lnTo>
                  <a:pt x="1590855" y="28899"/>
                </a:lnTo>
                <a:lnTo>
                  <a:pt x="1590819" y="29151"/>
                </a:lnTo>
                <a:lnTo>
                  <a:pt x="1590855" y="29151"/>
                </a:lnTo>
                <a:lnTo>
                  <a:pt x="1590819" y="29403"/>
                </a:lnTo>
                <a:lnTo>
                  <a:pt x="1590855" y="29403"/>
                </a:lnTo>
                <a:lnTo>
                  <a:pt x="1590819" y="29654"/>
                </a:lnTo>
                <a:lnTo>
                  <a:pt x="1590855" y="29654"/>
                </a:lnTo>
                <a:lnTo>
                  <a:pt x="1590819" y="29906"/>
                </a:lnTo>
                <a:lnTo>
                  <a:pt x="1590855" y="29906"/>
                </a:lnTo>
                <a:lnTo>
                  <a:pt x="1590819" y="30157"/>
                </a:lnTo>
                <a:lnTo>
                  <a:pt x="1590855" y="30157"/>
                </a:lnTo>
                <a:lnTo>
                  <a:pt x="1590819" y="30409"/>
                </a:lnTo>
                <a:lnTo>
                  <a:pt x="1590855" y="30409"/>
                </a:lnTo>
                <a:lnTo>
                  <a:pt x="1590819" y="30660"/>
                </a:lnTo>
                <a:lnTo>
                  <a:pt x="1590855" y="30660"/>
                </a:lnTo>
                <a:lnTo>
                  <a:pt x="1590819" y="30912"/>
                </a:lnTo>
                <a:lnTo>
                  <a:pt x="1590855" y="30912"/>
                </a:lnTo>
                <a:lnTo>
                  <a:pt x="1590819" y="31164"/>
                </a:lnTo>
                <a:lnTo>
                  <a:pt x="1590855" y="31164"/>
                </a:lnTo>
                <a:lnTo>
                  <a:pt x="1590819" y="31415"/>
                </a:lnTo>
                <a:lnTo>
                  <a:pt x="1590855" y="31415"/>
                </a:lnTo>
                <a:lnTo>
                  <a:pt x="1590819" y="31667"/>
                </a:lnTo>
                <a:lnTo>
                  <a:pt x="1590855" y="31667"/>
                </a:lnTo>
                <a:lnTo>
                  <a:pt x="1590819" y="31918"/>
                </a:lnTo>
                <a:lnTo>
                  <a:pt x="1590855" y="31918"/>
                </a:lnTo>
                <a:lnTo>
                  <a:pt x="1590819" y="32170"/>
                </a:lnTo>
                <a:lnTo>
                  <a:pt x="1590855" y="32170"/>
                </a:lnTo>
                <a:lnTo>
                  <a:pt x="1590819" y="32421"/>
                </a:lnTo>
                <a:lnTo>
                  <a:pt x="1590855" y="32421"/>
                </a:lnTo>
                <a:lnTo>
                  <a:pt x="1590819" y="32673"/>
                </a:lnTo>
                <a:lnTo>
                  <a:pt x="1590855" y="32673"/>
                </a:lnTo>
                <a:lnTo>
                  <a:pt x="1590819" y="32924"/>
                </a:lnTo>
                <a:lnTo>
                  <a:pt x="1590855" y="32924"/>
                </a:lnTo>
                <a:lnTo>
                  <a:pt x="1590819" y="33176"/>
                </a:lnTo>
                <a:lnTo>
                  <a:pt x="1590855" y="33176"/>
                </a:lnTo>
                <a:lnTo>
                  <a:pt x="1590819" y="33427"/>
                </a:lnTo>
                <a:lnTo>
                  <a:pt x="1590855" y="33427"/>
                </a:lnTo>
                <a:lnTo>
                  <a:pt x="1590819" y="33679"/>
                </a:lnTo>
                <a:lnTo>
                  <a:pt x="1590855" y="33679"/>
                </a:lnTo>
                <a:lnTo>
                  <a:pt x="1590819" y="33930"/>
                </a:lnTo>
                <a:lnTo>
                  <a:pt x="1590855" y="33930"/>
                </a:lnTo>
                <a:lnTo>
                  <a:pt x="1590819" y="34182"/>
                </a:lnTo>
                <a:lnTo>
                  <a:pt x="1590855" y="34182"/>
                </a:lnTo>
                <a:lnTo>
                  <a:pt x="1590819" y="34433"/>
                </a:lnTo>
                <a:lnTo>
                  <a:pt x="1590855" y="34433"/>
                </a:lnTo>
                <a:lnTo>
                  <a:pt x="1590819" y="34685"/>
                </a:lnTo>
                <a:lnTo>
                  <a:pt x="1590855" y="34685"/>
                </a:lnTo>
                <a:lnTo>
                  <a:pt x="1590819" y="34937"/>
                </a:lnTo>
                <a:lnTo>
                  <a:pt x="1590855" y="34937"/>
                </a:lnTo>
                <a:lnTo>
                  <a:pt x="1590819" y="35188"/>
                </a:lnTo>
                <a:lnTo>
                  <a:pt x="1590855" y="35188"/>
                </a:lnTo>
                <a:lnTo>
                  <a:pt x="1590819" y="35440"/>
                </a:lnTo>
                <a:lnTo>
                  <a:pt x="1590855" y="35440"/>
                </a:lnTo>
                <a:lnTo>
                  <a:pt x="1590819" y="35691"/>
                </a:lnTo>
                <a:lnTo>
                  <a:pt x="1590855" y="35691"/>
                </a:lnTo>
                <a:lnTo>
                  <a:pt x="1590819" y="35943"/>
                </a:lnTo>
                <a:lnTo>
                  <a:pt x="1590855" y="35943"/>
                </a:lnTo>
                <a:lnTo>
                  <a:pt x="1590819" y="36194"/>
                </a:lnTo>
                <a:lnTo>
                  <a:pt x="1590855" y="36194"/>
                </a:lnTo>
                <a:lnTo>
                  <a:pt x="1590819" y="36446"/>
                </a:lnTo>
                <a:lnTo>
                  <a:pt x="1590855" y="36446"/>
                </a:lnTo>
                <a:lnTo>
                  <a:pt x="1590819" y="36697"/>
                </a:lnTo>
                <a:lnTo>
                  <a:pt x="1590855" y="36697"/>
                </a:lnTo>
                <a:lnTo>
                  <a:pt x="1590819" y="36949"/>
                </a:lnTo>
                <a:lnTo>
                  <a:pt x="1590855" y="36949"/>
                </a:lnTo>
                <a:lnTo>
                  <a:pt x="1590819" y="37201"/>
                </a:lnTo>
                <a:lnTo>
                  <a:pt x="1590855" y="37201"/>
                </a:lnTo>
                <a:lnTo>
                  <a:pt x="1590819" y="37452"/>
                </a:lnTo>
                <a:lnTo>
                  <a:pt x="1590855" y="37452"/>
                </a:lnTo>
                <a:lnTo>
                  <a:pt x="1590819" y="37704"/>
                </a:lnTo>
                <a:lnTo>
                  <a:pt x="1590855" y="37704"/>
                </a:lnTo>
                <a:lnTo>
                  <a:pt x="1590819" y="37955"/>
                </a:lnTo>
                <a:lnTo>
                  <a:pt x="1590855" y="37955"/>
                </a:lnTo>
                <a:lnTo>
                  <a:pt x="1590819" y="38207"/>
                </a:lnTo>
                <a:lnTo>
                  <a:pt x="1590855" y="38207"/>
                </a:lnTo>
                <a:lnTo>
                  <a:pt x="1590819" y="38458"/>
                </a:lnTo>
                <a:lnTo>
                  <a:pt x="1590855" y="38458"/>
                </a:lnTo>
                <a:lnTo>
                  <a:pt x="1590819" y="38710"/>
                </a:lnTo>
                <a:lnTo>
                  <a:pt x="1590855" y="38710"/>
                </a:lnTo>
                <a:lnTo>
                  <a:pt x="1590819" y="38961"/>
                </a:lnTo>
                <a:lnTo>
                  <a:pt x="1590855" y="38961"/>
                </a:lnTo>
                <a:lnTo>
                  <a:pt x="1590819" y="39213"/>
                </a:lnTo>
                <a:lnTo>
                  <a:pt x="1590855" y="39213"/>
                </a:lnTo>
                <a:lnTo>
                  <a:pt x="1590819" y="39464"/>
                </a:lnTo>
                <a:lnTo>
                  <a:pt x="1590855" y="39464"/>
                </a:lnTo>
                <a:lnTo>
                  <a:pt x="1590819" y="39716"/>
                </a:lnTo>
                <a:lnTo>
                  <a:pt x="1590855" y="39716"/>
                </a:lnTo>
                <a:lnTo>
                  <a:pt x="1590819" y="39967"/>
                </a:lnTo>
                <a:lnTo>
                  <a:pt x="1590855" y="39967"/>
                </a:lnTo>
                <a:lnTo>
                  <a:pt x="1590819" y="40219"/>
                </a:lnTo>
                <a:lnTo>
                  <a:pt x="1590855" y="40219"/>
                </a:lnTo>
                <a:lnTo>
                  <a:pt x="1590819" y="40470"/>
                </a:lnTo>
                <a:lnTo>
                  <a:pt x="1590855" y="40470"/>
                </a:lnTo>
                <a:lnTo>
                  <a:pt x="1590819" y="40722"/>
                </a:lnTo>
                <a:lnTo>
                  <a:pt x="1590855" y="40722"/>
                </a:lnTo>
                <a:lnTo>
                  <a:pt x="1590819" y="40974"/>
                </a:lnTo>
                <a:lnTo>
                  <a:pt x="1590855" y="40974"/>
                </a:lnTo>
                <a:lnTo>
                  <a:pt x="1590819" y="41225"/>
                </a:lnTo>
                <a:lnTo>
                  <a:pt x="1590855" y="41225"/>
                </a:lnTo>
                <a:lnTo>
                  <a:pt x="1590819" y="41477"/>
                </a:lnTo>
                <a:lnTo>
                  <a:pt x="1590855" y="41477"/>
                </a:lnTo>
                <a:lnTo>
                  <a:pt x="1590819" y="41728"/>
                </a:lnTo>
                <a:lnTo>
                  <a:pt x="1590855" y="41728"/>
                </a:lnTo>
                <a:lnTo>
                  <a:pt x="1590819" y="41980"/>
                </a:lnTo>
                <a:lnTo>
                  <a:pt x="1590855" y="41980"/>
                </a:lnTo>
                <a:lnTo>
                  <a:pt x="1590819" y="42231"/>
                </a:lnTo>
                <a:lnTo>
                  <a:pt x="1590855" y="42231"/>
                </a:lnTo>
                <a:lnTo>
                  <a:pt x="1590819" y="42483"/>
                </a:lnTo>
                <a:lnTo>
                  <a:pt x="1590855" y="42483"/>
                </a:lnTo>
                <a:lnTo>
                  <a:pt x="1590819" y="42734"/>
                </a:lnTo>
                <a:lnTo>
                  <a:pt x="1590855" y="42734"/>
                </a:lnTo>
                <a:lnTo>
                  <a:pt x="1590819" y="42986"/>
                </a:lnTo>
                <a:lnTo>
                  <a:pt x="1590855" y="42986"/>
                </a:lnTo>
                <a:lnTo>
                  <a:pt x="1590819" y="43238"/>
                </a:lnTo>
                <a:lnTo>
                  <a:pt x="1590855" y="43238"/>
                </a:lnTo>
                <a:lnTo>
                  <a:pt x="1590819" y="43489"/>
                </a:lnTo>
                <a:lnTo>
                  <a:pt x="1590855" y="43489"/>
                </a:lnTo>
                <a:lnTo>
                  <a:pt x="1590819" y="43741"/>
                </a:lnTo>
                <a:lnTo>
                  <a:pt x="1590855" y="43741"/>
                </a:lnTo>
                <a:lnTo>
                  <a:pt x="1590819" y="43992"/>
                </a:lnTo>
                <a:lnTo>
                  <a:pt x="1590855" y="43992"/>
                </a:lnTo>
                <a:lnTo>
                  <a:pt x="1590819" y="44244"/>
                </a:lnTo>
                <a:lnTo>
                  <a:pt x="1590855" y="44244"/>
                </a:lnTo>
                <a:lnTo>
                  <a:pt x="1590819" y="44495"/>
                </a:lnTo>
                <a:lnTo>
                  <a:pt x="1590855" y="44495"/>
                </a:lnTo>
                <a:lnTo>
                  <a:pt x="1590819" y="44747"/>
                </a:lnTo>
                <a:lnTo>
                  <a:pt x="1590855" y="44747"/>
                </a:lnTo>
                <a:lnTo>
                  <a:pt x="1590819" y="44998"/>
                </a:lnTo>
                <a:lnTo>
                  <a:pt x="1590855" y="44998"/>
                </a:lnTo>
                <a:lnTo>
                  <a:pt x="1590819" y="45250"/>
                </a:lnTo>
                <a:lnTo>
                  <a:pt x="1590855" y="45250"/>
                </a:lnTo>
                <a:lnTo>
                  <a:pt x="1590819" y="45501"/>
                </a:lnTo>
                <a:lnTo>
                  <a:pt x="1590855" y="45501"/>
                </a:lnTo>
                <a:lnTo>
                  <a:pt x="1590819" y="45753"/>
                </a:lnTo>
                <a:lnTo>
                  <a:pt x="1590855" y="45753"/>
                </a:lnTo>
                <a:lnTo>
                  <a:pt x="1590819" y="46004"/>
                </a:lnTo>
                <a:lnTo>
                  <a:pt x="1590855" y="46004"/>
                </a:lnTo>
                <a:lnTo>
                  <a:pt x="1590819" y="46256"/>
                </a:lnTo>
                <a:lnTo>
                  <a:pt x="1590855" y="46256"/>
                </a:lnTo>
                <a:lnTo>
                  <a:pt x="1528676" y="476713"/>
                </a:lnTo>
                <a:lnTo>
                  <a:pt x="1600038" y="476713"/>
                </a:lnTo>
                <a:lnTo>
                  <a:pt x="1600002" y="476965"/>
                </a:lnTo>
                <a:lnTo>
                  <a:pt x="1600038" y="476965"/>
                </a:lnTo>
                <a:lnTo>
                  <a:pt x="1600002" y="477216"/>
                </a:lnTo>
                <a:lnTo>
                  <a:pt x="1600038" y="477216"/>
                </a:lnTo>
                <a:lnTo>
                  <a:pt x="1600002" y="477468"/>
                </a:lnTo>
                <a:lnTo>
                  <a:pt x="1600038" y="477468"/>
                </a:lnTo>
                <a:lnTo>
                  <a:pt x="1600002" y="477719"/>
                </a:lnTo>
                <a:lnTo>
                  <a:pt x="1600038" y="477719"/>
                </a:lnTo>
                <a:lnTo>
                  <a:pt x="1600002" y="477971"/>
                </a:lnTo>
                <a:lnTo>
                  <a:pt x="1600038" y="477971"/>
                </a:lnTo>
                <a:lnTo>
                  <a:pt x="1600002" y="478222"/>
                </a:lnTo>
                <a:lnTo>
                  <a:pt x="1600038" y="478222"/>
                </a:lnTo>
                <a:lnTo>
                  <a:pt x="1600002" y="478474"/>
                </a:lnTo>
                <a:lnTo>
                  <a:pt x="1600038" y="478474"/>
                </a:lnTo>
                <a:lnTo>
                  <a:pt x="1600002" y="478725"/>
                </a:lnTo>
                <a:lnTo>
                  <a:pt x="1600038" y="478725"/>
                </a:lnTo>
                <a:lnTo>
                  <a:pt x="1600002" y="478977"/>
                </a:lnTo>
                <a:lnTo>
                  <a:pt x="1600038" y="478977"/>
                </a:lnTo>
                <a:lnTo>
                  <a:pt x="1600002" y="479228"/>
                </a:lnTo>
                <a:lnTo>
                  <a:pt x="1600038" y="479228"/>
                </a:lnTo>
                <a:lnTo>
                  <a:pt x="1600002" y="479480"/>
                </a:lnTo>
                <a:lnTo>
                  <a:pt x="1600038" y="479480"/>
                </a:lnTo>
                <a:lnTo>
                  <a:pt x="1600002" y="479731"/>
                </a:lnTo>
                <a:lnTo>
                  <a:pt x="1600038" y="479731"/>
                </a:lnTo>
                <a:lnTo>
                  <a:pt x="1600002" y="479983"/>
                </a:lnTo>
                <a:lnTo>
                  <a:pt x="1600038" y="479983"/>
                </a:lnTo>
                <a:lnTo>
                  <a:pt x="1600002" y="480235"/>
                </a:lnTo>
                <a:lnTo>
                  <a:pt x="1600038" y="480235"/>
                </a:lnTo>
                <a:lnTo>
                  <a:pt x="1600002" y="480486"/>
                </a:lnTo>
                <a:lnTo>
                  <a:pt x="1600038" y="480486"/>
                </a:lnTo>
                <a:lnTo>
                  <a:pt x="1600002" y="480738"/>
                </a:lnTo>
                <a:lnTo>
                  <a:pt x="1600038" y="480738"/>
                </a:lnTo>
                <a:lnTo>
                  <a:pt x="1600002" y="480989"/>
                </a:lnTo>
                <a:lnTo>
                  <a:pt x="1600038" y="480989"/>
                </a:lnTo>
                <a:lnTo>
                  <a:pt x="1600002" y="481241"/>
                </a:lnTo>
                <a:lnTo>
                  <a:pt x="1600038" y="481241"/>
                </a:lnTo>
                <a:lnTo>
                  <a:pt x="1600002" y="481492"/>
                </a:lnTo>
                <a:lnTo>
                  <a:pt x="1600038" y="481492"/>
                </a:lnTo>
                <a:lnTo>
                  <a:pt x="1600002" y="481744"/>
                </a:lnTo>
                <a:lnTo>
                  <a:pt x="1600038" y="481744"/>
                </a:lnTo>
                <a:lnTo>
                  <a:pt x="1600002" y="481996"/>
                </a:lnTo>
                <a:lnTo>
                  <a:pt x="1600038" y="481996"/>
                </a:lnTo>
                <a:lnTo>
                  <a:pt x="1600002" y="482247"/>
                </a:lnTo>
                <a:lnTo>
                  <a:pt x="1600038" y="482247"/>
                </a:lnTo>
                <a:lnTo>
                  <a:pt x="1600002" y="482499"/>
                </a:lnTo>
                <a:lnTo>
                  <a:pt x="1600038" y="482499"/>
                </a:lnTo>
                <a:lnTo>
                  <a:pt x="1600002" y="482750"/>
                </a:lnTo>
                <a:lnTo>
                  <a:pt x="1600038" y="482750"/>
                </a:lnTo>
                <a:lnTo>
                  <a:pt x="1600002" y="483002"/>
                </a:lnTo>
                <a:lnTo>
                  <a:pt x="1600038" y="483002"/>
                </a:lnTo>
                <a:lnTo>
                  <a:pt x="1600002" y="483253"/>
                </a:lnTo>
                <a:lnTo>
                  <a:pt x="1600038" y="483253"/>
                </a:lnTo>
                <a:lnTo>
                  <a:pt x="1600002" y="483505"/>
                </a:lnTo>
                <a:lnTo>
                  <a:pt x="1600038" y="483505"/>
                </a:lnTo>
                <a:lnTo>
                  <a:pt x="1600002" y="483756"/>
                </a:lnTo>
                <a:lnTo>
                  <a:pt x="1600038" y="483756"/>
                </a:lnTo>
                <a:lnTo>
                  <a:pt x="1600002" y="484008"/>
                </a:lnTo>
                <a:lnTo>
                  <a:pt x="1600038" y="484008"/>
                </a:lnTo>
                <a:lnTo>
                  <a:pt x="1600002" y="484259"/>
                </a:lnTo>
                <a:lnTo>
                  <a:pt x="1600038" y="484259"/>
                </a:lnTo>
                <a:lnTo>
                  <a:pt x="1600002" y="484511"/>
                </a:lnTo>
                <a:lnTo>
                  <a:pt x="1600038" y="484511"/>
                </a:lnTo>
                <a:lnTo>
                  <a:pt x="1600002" y="484762"/>
                </a:lnTo>
                <a:lnTo>
                  <a:pt x="1600038" y="484762"/>
                </a:lnTo>
                <a:lnTo>
                  <a:pt x="1600002" y="485014"/>
                </a:lnTo>
                <a:lnTo>
                  <a:pt x="1600038" y="485014"/>
                </a:lnTo>
                <a:lnTo>
                  <a:pt x="1600002" y="485265"/>
                </a:lnTo>
                <a:lnTo>
                  <a:pt x="1600038" y="485265"/>
                </a:lnTo>
                <a:lnTo>
                  <a:pt x="1600002" y="485517"/>
                </a:lnTo>
                <a:lnTo>
                  <a:pt x="1600038" y="485517"/>
                </a:lnTo>
                <a:lnTo>
                  <a:pt x="1600002" y="485769"/>
                </a:lnTo>
                <a:lnTo>
                  <a:pt x="1600038" y="485769"/>
                </a:lnTo>
                <a:lnTo>
                  <a:pt x="1600002" y="486020"/>
                </a:lnTo>
                <a:lnTo>
                  <a:pt x="1600038" y="486020"/>
                </a:lnTo>
                <a:lnTo>
                  <a:pt x="1600002" y="486272"/>
                </a:lnTo>
                <a:lnTo>
                  <a:pt x="1600038" y="486272"/>
                </a:lnTo>
                <a:lnTo>
                  <a:pt x="1600002" y="486523"/>
                </a:lnTo>
                <a:lnTo>
                  <a:pt x="1600038" y="486523"/>
                </a:lnTo>
                <a:lnTo>
                  <a:pt x="1600002" y="486775"/>
                </a:lnTo>
                <a:lnTo>
                  <a:pt x="1600038" y="486775"/>
                </a:lnTo>
                <a:lnTo>
                  <a:pt x="1600002" y="487026"/>
                </a:lnTo>
                <a:lnTo>
                  <a:pt x="1600038" y="487026"/>
                </a:lnTo>
                <a:lnTo>
                  <a:pt x="1600002" y="487278"/>
                </a:lnTo>
                <a:lnTo>
                  <a:pt x="1600038" y="487278"/>
                </a:lnTo>
                <a:lnTo>
                  <a:pt x="1600002" y="487529"/>
                </a:lnTo>
                <a:lnTo>
                  <a:pt x="1600038" y="487529"/>
                </a:lnTo>
                <a:lnTo>
                  <a:pt x="1600002" y="487781"/>
                </a:lnTo>
                <a:lnTo>
                  <a:pt x="1600038" y="487781"/>
                </a:lnTo>
                <a:lnTo>
                  <a:pt x="1600002" y="488033"/>
                </a:lnTo>
                <a:lnTo>
                  <a:pt x="1600038" y="488033"/>
                </a:lnTo>
                <a:lnTo>
                  <a:pt x="1600002" y="488284"/>
                </a:lnTo>
                <a:lnTo>
                  <a:pt x="1600038" y="488284"/>
                </a:lnTo>
                <a:lnTo>
                  <a:pt x="1600002" y="488536"/>
                </a:lnTo>
                <a:lnTo>
                  <a:pt x="1600038" y="488536"/>
                </a:lnTo>
                <a:lnTo>
                  <a:pt x="1600002" y="488787"/>
                </a:lnTo>
                <a:lnTo>
                  <a:pt x="1600038" y="488787"/>
                </a:lnTo>
                <a:lnTo>
                  <a:pt x="1600002" y="489039"/>
                </a:lnTo>
                <a:lnTo>
                  <a:pt x="1600038" y="489039"/>
                </a:lnTo>
                <a:lnTo>
                  <a:pt x="1600002" y="489290"/>
                </a:lnTo>
                <a:lnTo>
                  <a:pt x="1600038" y="489290"/>
                </a:lnTo>
                <a:lnTo>
                  <a:pt x="1600002" y="489542"/>
                </a:lnTo>
                <a:lnTo>
                  <a:pt x="1600038" y="489542"/>
                </a:lnTo>
                <a:lnTo>
                  <a:pt x="1600002" y="489793"/>
                </a:lnTo>
                <a:lnTo>
                  <a:pt x="1600038" y="489793"/>
                </a:lnTo>
                <a:lnTo>
                  <a:pt x="1600002" y="490045"/>
                </a:lnTo>
                <a:lnTo>
                  <a:pt x="1600038" y="490045"/>
                </a:lnTo>
                <a:lnTo>
                  <a:pt x="1600002" y="490296"/>
                </a:lnTo>
                <a:lnTo>
                  <a:pt x="1600038" y="490296"/>
                </a:lnTo>
                <a:lnTo>
                  <a:pt x="1600002" y="490548"/>
                </a:lnTo>
                <a:lnTo>
                  <a:pt x="1600038" y="490548"/>
                </a:lnTo>
                <a:lnTo>
                  <a:pt x="1600002" y="490799"/>
                </a:lnTo>
                <a:lnTo>
                  <a:pt x="1600038" y="490799"/>
                </a:lnTo>
                <a:lnTo>
                  <a:pt x="1600002" y="491051"/>
                </a:lnTo>
                <a:lnTo>
                  <a:pt x="1600038" y="491051"/>
                </a:lnTo>
                <a:lnTo>
                  <a:pt x="1600002" y="491302"/>
                </a:lnTo>
                <a:lnTo>
                  <a:pt x="1600038" y="491302"/>
                </a:lnTo>
                <a:lnTo>
                  <a:pt x="1600002" y="491554"/>
                </a:lnTo>
                <a:lnTo>
                  <a:pt x="1600038" y="491554"/>
                </a:lnTo>
                <a:lnTo>
                  <a:pt x="1600002" y="491806"/>
                </a:lnTo>
                <a:lnTo>
                  <a:pt x="1600038" y="491806"/>
                </a:lnTo>
                <a:lnTo>
                  <a:pt x="1600002" y="492057"/>
                </a:lnTo>
                <a:lnTo>
                  <a:pt x="1600038" y="492057"/>
                </a:lnTo>
                <a:lnTo>
                  <a:pt x="1600002" y="492309"/>
                </a:lnTo>
                <a:lnTo>
                  <a:pt x="1600038" y="492309"/>
                </a:lnTo>
                <a:lnTo>
                  <a:pt x="1600002" y="492560"/>
                </a:lnTo>
                <a:lnTo>
                  <a:pt x="1600038" y="492560"/>
                </a:lnTo>
                <a:lnTo>
                  <a:pt x="1600002" y="492812"/>
                </a:lnTo>
                <a:lnTo>
                  <a:pt x="1600038" y="492812"/>
                </a:lnTo>
                <a:lnTo>
                  <a:pt x="1600002" y="493063"/>
                </a:lnTo>
                <a:lnTo>
                  <a:pt x="1600038" y="493063"/>
                </a:lnTo>
                <a:lnTo>
                  <a:pt x="1600002" y="493315"/>
                </a:lnTo>
                <a:lnTo>
                  <a:pt x="1600038" y="493315"/>
                </a:lnTo>
                <a:lnTo>
                  <a:pt x="1600002" y="493566"/>
                </a:lnTo>
                <a:lnTo>
                  <a:pt x="1600038" y="493566"/>
                </a:lnTo>
                <a:lnTo>
                  <a:pt x="1600002" y="493818"/>
                </a:lnTo>
                <a:lnTo>
                  <a:pt x="1600038" y="493818"/>
                </a:lnTo>
                <a:lnTo>
                  <a:pt x="1600002" y="494070"/>
                </a:lnTo>
                <a:lnTo>
                  <a:pt x="1600038" y="494070"/>
                </a:lnTo>
                <a:lnTo>
                  <a:pt x="1600002" y="494321"/>
                </a:lnTo>
                <a:lnTo>
                  <a:pt x="1600038" y="494321"/>
                </a:lnTo>
                <a:lnTo>
                  <a:pt x="1600002" y="494573"/>
                </a:lnTo>
                <a:lnTo>
                  <a:pt x="1600038" y="494573"/>
                </a:lnTo>
                <a:lnTo>
                  <a:pt x="1600002" y="494824"/>
                </a:lnTo>
                <a:lnTo>
                  <a:pt x="1600038" y="494824"/>
                </a:lnTo>
                <a:lnTo>
                  <a:pt x="1600002" y="495076"/>
                </a:lnTo>
                <a:lnTo>
                  <a:pt x="1600038" y="495076"/>
                </a:lnTo>
                <a:lnTo>
                  <a:pt x="1600002" y="495327"/>
                </a:lnTo>
                <a:lnTo>
                  <a:pt x="1600038" y="495327"/>
                </a:lnTo>
                <a:lnTo>
                  <a:pt x="1600002" y="495579"/>
                </a:lnTo>
                <a:lnTo>
                  <a:pt x="1600038" y="495579"/>
                </a:lnTo>
                <a:lnTo>
                  <a:pt x="1600002" y="495830"/>
                </a:lnTo>
                <a:lnTo>
                  <a:pt x="1600038" y="495830"/>
                </a:lnTo>
                <a:lnTo>
                  <a:pt x="1600002" y="496082"/>
                </a:lnTo>
                <a:lnTo>
                  <a:pt x="1600038" y="496082"/>
                </a:lnTo>
                <a:lnTo>
                  <a:pt x="1600002" y="496333"/>
                </a:lnTo>
                <a:lnTo>
                  <a:pt x="1600038" y="496333"/>
                </a:lnTo>
                <a:lnTo>
                  <a:pt x="1600002" y="496585"/>
                </a:lnTo>
                <a:lnTo>
                  <a:pt x="1600038" y="496585"/>
                </a:lnTo>
                <a:lnTo>
                  <a:pt x="1600002" y="496836"/>
                </a:lnTo>
                <a:lnTo>
                  <a:pt x="1600038" y="496836"/>
                </a:lnTo>
                <a:lnTo>
                  <a:pt x="1600002" y="497088"/>
                </a:lnTo>
                <a:lnTo>
                  <a:pt x="1600038" y="497088"/>
                </a:lnTo>
                <a:lnTo>
                  <a:pt x="1586263" y="592680"/>
                </a:lnTo>
                <a:cubicBezTo>
                  <a:pt x="1585011" y="583915"/>
                  <a:pt x="1581671" y="578070"/>
                  <a:pt x="1576245" y="575149"/>
                </a:cubicBezTo>
                <a:cubicBezTo>
                  <a:pt x="1570817" y="572226"/>
                  <a:pt x="1566226" y="570974"/>
                  <a:pt x="1561216" y="570974"/>
                </a:cubicBezTo>
                <a:lnTo>
                  <a:pt x="1514881" y="570974"/>
                </a:lnTo>
                <a:lnTo>
                  <a:pt x="1497766" y="687856"/>
                </a:lnTo>
                <a:lnTo>
                  <a:pt x="1395493" y="687856"/>
                </a:lnTo>
                <a:lnTo>
                  <a:pt x="1395530" y="687604"/>
                </a:lnTo>
                <a:lnTo>
                  <a:pt x="1395493" y="687604"/>
                </a:lnTo>
                <a:lnTo>
                  <a:pt x="1395530" y="687353"/>
                </a:lnTo>
                <a:lnTo>
                  <a:pt x="1395493" y="687353"/>
                </a:lnTo>
                <a:lnTo>
                  <a:pt x="1395530" y="687101"/>
                </a:lnTo>
                <a:lnTo>
                  <a:pt x="1395493" y="687101"/>
                </a:lnTo>
                <a:lnTo>
                  <a:pt x="1395530" y="686850"/>
                </a:lnTo>
                <a:lnTo>
                  <a:pt x="1395493" y="686850"/>
                </a:lnTo>
                <a:lnTo>
                  <a:pt x="1395530" y="686598"/>
                </a:lnTo>
                <a:lnTo>
                  <a:pt x="1395493" y="686598"/>
                </a:lnTo>
                <a:lnTo>
                  <a:pt x="1395530" y="686347"/>
                </a:lnTo>
                <a:lnTo>
                  <a:pt x="1395493" y="686347"/>
                </a:lnTo>
                <a:lnTo>
                  <a:pt x="1395530" y="686095"/>
                </a:lnTo>
                <a:lnTo>
                  <a:pt x="1395493" y="686095"/>
                </a:lnTo>
                <a:lnTo>
                  <a:pt x="1395530" y="685844"/>
                </a:lnTo>
                <a:lnTo>
                  <a:pt x="1395493" y="685844"/>
                </a:lnTo>
                <a:lnTo>
                  <a:pt x="1395530" y="685592"/>
                </a:lnTo>
                <a:lnTo>
                  <a:pt x="1395493" y="685592"/>
                </a:lnTo>
                <a:lnTo>
                  <a:pt x="1395530" y="685341"/>
                </a:lnTo>
                <a:lnTo>
                  <a:pt x="1395493" y="685341"/>
                </a:lnTo>
                <a:lnTo>
                  <a:pt x="1395530" y="685089"/>
                </a:lnTo>
                <a:lnTo>
                  <a:pt x="1395493" y="685089"/>
                </a:lnTo>
                <a:lnTo>
                  <a:pt x="1395530" y="684838"/>
                </a:lnTo>
                <a:lnTo>
                  <a:pt x="1395493" y="684838"/>
                </a:lnTo>
                <a:lnTo>
                  <a:pt x="1395530" y="684586"/>
                </a:lnTo>
                <a:lnTo>
                  <a:pt x="1395493" y="684586"/>
                </a:lnTo>
                <a:lnTo>
                  <a:pt x="1395530" y="684334"/>
                </a:lnTo>
                <a:lnTo>
                  <a:pt x="1395493" y="684334"/>
                </a:lnTo>
                <a:lnTo>
                  <a:pt x="1395530" y="684083"/>
                </a:lnTo>
                <a:lnTo>
                  <a:pt x="1395493" y="684083"/>
                </a:lnTo>
                <a:lnTo>
                  <a:pt x="1395530" y="683831"/>
                </a:lnTo>
                <a:lnTo>
                  <a:pt x="1395493" y="683831"/>
                </a:lnTo>
                <a:lnTo>
                  <a:pt x="1395530" y="683580"/>
                </a:lnTo>
                <a:lnTo>
                  <a:pt x="1395493" y="683580"/>
                </a:lnTo>
                <a:lnTo>
                  <a:pt x="1395530" y="683328"/>
                </a:lnTo>
                <a:lnTo>
                  <a:pt x="1395493" y="683328"/>
                </a:lnTo>
                <a:lnTo>
                  <a:pt x="1395530" y="683077"/>
                </a:lnTo>
                <a:lnTo>
                  <a:pt x="1395493" y="683077"/>
                </a:lnTo>
                <a:lnTo>
                  <a:pt x="1395530" y="682825"/>
                </a:lnTo>
                <a:lnTo>
                  <a:pt x="1395493" y="682825"/>
                </a:lnTo>
                <a:lnTo>
                  <a:pt x="1395530" y="682574"/>
                </a:lnTo>
                <a:lnTo>
                  <a:pt x="1395493" y="682574"/>
                </a:lnTo>
                <a:lnTo>
                  <a:pt x="1395530" y="682322"/>
                </a:lnTo>
                <a:lnTo>
                  <a:pt x="1395493" y="682322"/>
                </a:lnTo>
                <a:lnTo>
                  <a:pt x="1395530" y="682070"/>
                </a:lnTo>
                <a:lnTo>
                  <a:pt x="1395493" y="682070"/>
                </a:lnTo>
                <a:lnTo>
                  <a:pt x="1395530" y="681819"/>
                </a:lnTo>
                <a:lnTo>
                  <a:pt x="1395493" y="681819"/>
                </a:lnTo>
                <a:lnTo>
                  <a:pt x="1395530" y="681567"/>
                </a:lnTo>
                <a:lnTo>
                  <a:pt x="1395493" y="681567"/>
                </a:lnTo>
                <a:lnTo>
                  <a:pt x="1395530" y="681316"/>
                </a:lnTo>
                <a:lnTo>
                  <a:pt x="1395493" y="681316"/>
                </a:lnTo>
                <a:lnTo>
                  <a:pt x="1395530" y="681064"/>
                </a:lnTo>
                <a:lnTo>
                  <a:pt x="1395493" y="681064"/>
                </a:lnTo>
                <a:lnTo>
                  <a:pt x="1395530" y="680813"/>
                </a:lnTo>
                <a:lnTo>
                  <a:pt x="1395493" y="680813"/>
                </a:lnTo>
                <a:lnTo>
                  <a:pt x="1395530" y="680561"/>
                </a:lnTo>
                <a:lnTo>
                  <a:pt x="1395493" y="680561"/>
                </a:lnTo>
                <a:lnTo>
                  <a:pt x="1395530" y="680310"/>
                </a:lnTo>
                <a:lnTo>
                  <a:pt x="1395493" y="680310"/>
                </a:lnTo>
                <a:lnTo>
                  <a:pt x="1395530" y="680058"/>
                </a:lnTo>
                <a:lnTo>
                  <a:pt x="1395493" y="680058"/>
                </a:lnTo>
                <a:lnTo>
                  <a:pt x="1395530" y="679807"/>
                </a:lnTo>
                <a:lnTo>
                  <a:pt x="1395493" y="679807"/>
                </a:lnTo>
                <a:lnTo>
                  <a:pt x="1395530" y="679555"/>
                </a:lnTo>
                <a:lnTo>
                  <a:pt x="1395493" y="679555"/>
                </a:lnTo>
                <a:lnTo>
                  <a:pt x="1395530" y="679304"/>
                </a:lnTo>
                <a:lnTo>
                  <a:pt x="1395493" y="679304"/>
                </a:lnTo>
                <a:lnTo>
                  <a:pt x="1395530" y="679052"/>
                </a:lnTo>
                <a:lnTo>
                  <a:pt x="1395493" y="679052"/>
                </a:lnTo>
                <a:lnTo>
                  <a:pt x="1395530" y="678801"/>
                </a:lnTo>
                <a:lnTo>
                  <a:pt x="1395493" y="678801"/>
                </a:lnTo>
                <a:lnTo>
                  <a:pt x="1395530" y="678549"/>
                </a:lnTo>
                <a:lnTo>
                  <a:pt x="1395493" y="678549"/>
                </a:lnTo>
                <a:lnTo>
                  <a:pt x="1395530" y="678297"/>
                </a:lnTo>
                <a:lnTo>
                  <a:pt x="1395493" y="678297"/>
                </a:lnTo>
                <a:lnTo>
                  <a:pt x="1395530" y="678046"/>
                </a:lnTo>
                <a:lnTo>
                  <a:pt x="1395493" y="678046"/>
                </a:lnTo>
                <a:lnTo>
                  <a:pt x="1395530" y="677794"/>
                </a:lnTo>
                <a:lnTo>
                  <a:pt x="1395493" y="677794"/>
                </a:lnTo>
                <a:lnTo>
                  <a:pt x="1395530" y="677543"/>
                </a:lnTo>
                <a:lnTo>
                  <a:pt x="1395493" y="677543"/>
                </a:lnTo>
                <a:lnTo>
                  <a:pt x="1395530" y="677291"/>
                </a:lnTo>
                <a:lnTo>
                  <a:pt x="1395493" y="677291"/>
                </a:lnTo>
                <a:lnTo>
                  <a:pt x="1395530" y="677040"/>
                </a:lnTo>
                <a:lnTo>
                  <a:pt x="1395493" y="677040"/>
                </a:lnTo>
                <a:lnTo>
                  <a:pt x="1395530" y="676788"/>
                </a:lnTo>
                <a:lnTo>
                  <a:pt x="1395493" y="676788"/>
                </a:lnTo>
                <a:lnTo>
                  <a:pt x="1395530" y="676537"/>
                </a:lnTo>
                <a:lnTo>
                  <a:pt x="1395493" y="676537"/>
                </a:lnTo>
                <a:lnTo>
                  <a:pt x="1395530" y="676285"/>
                </a:lnTo>
                <a:lnTo>
                  <a:pt x="1395493" y="676285"/>
                </a:lnTo>
                <a:lnTo>
                  <a:pt x="1395530" y="676033"/>
                </a:lnTo>
                <a:lnTo>
                  <a:pt x="1395493" y="676033"/>
                </a:lnTo>
                <a:lnTo>
                  <a:pt x="1395530" y="675782"/>
                </a:lnTo>
                <a:lnTo>
                  <a:pt x="1395493" y="675782"/>
                </a:lnTo>
                <a:lnTo>
                  <a:pt x="1395530" y="675530"/>
                </a:lnTo>
                <a:lnTo>
                  <a:pt x="1395493" y="675530"/>
                </a:lnTo>
                <a:lnTo>
                  <a:pt x="1395530" y="675279"/>
                </a:lnTo>
                <a:lnTo>
                  <a:pt x="1395493" y="675279"/>
                </a:lnTo>
                <a:lnTo>
                  <a:pt x="1395530" y="675027"/>
                </a:lnTo>
                <a:lnTo>
                  <a:pt x="1395493" y="675027"/>
                </a:lnTo>
                <a:lnTo>
                  <a:pt x="1395530" y="674776"/>
                </a:lnTo>
                <a:lnTo>
                  <a:pt x="1395493" y="674776"/>
                </a:lnTo>
                <a:lnTo>
                  <a:pt x="1395530" y="674524"/>
                </a:lnTo>
                <a:lnTo>
                  <a:pt x="1395493" y="674524"/>
                </a:lnTo>
                <a:lnTo>
                  <a:pt x="1395530" y="674273"/>
                </a:lnTo>
                <a:lnTo>
                  <a:pt x="1395493" y="674273"/>
                </a:lnTo>
                <a:lnTo>
                  <a:pt x="1395530" y="674021"/>
                </a:lnTo>
                <a:lnTo>
                  <a:pt x="1395493" y="674021"/>
                </a:lnTo>
                <a:lnTo>
                  <a:pt x="1395530" y="673770"/>
                </a:lnTo>
                <a:lnTo>
                  <a:pt x="1395493" y="673770"/>
                </a:lnTo>
                <a:lnTo>
                  <a:pt x="1395530" y="673518"/>
                </a:lnTo>
                <a:lnTo>
                  <a:pt x="1395493" y="673518"/>
                </a:lnTo>
                <a:lnTo>
                  <a:pt x="1395530" y="673267"/>
                </a:lnTo>
                <a:lnTo>
                  <a:pt x="1395493" y="673267"/>
                </a:lnTo>
                <a:lnTo>
                  <a:pt x="1395530" y="673015"/>
                </a:lnTo>
                <a:lnTo>
                  <a:pt x="1395493" y="673015"/>
                </a:lnTo>
                <a:lnTo>
                  <a:pt x="1395530" y="672764"/>
                </a:lnTo>
                <a:lnTo>
                  <a:pt x="1395493" y="672764"/>
                </a:lnTo>
                <a:lnTo>
                  <a:pt x="1395530" y="672512"/>
                </a:lnTo>
                <a:lnTo>
                  <a:pt x="1395493" y="672512"/>
                </a:lnTo>
                <a:lnTo>
                  <a:pt x="1395530" y="672260"/>
                </a:lnTo>
                <a:lnTo>
                  <a:pt x="1395493" y="672260"/>
                </a:lnTo>
                <a:lnTo>
                  <a:pt x="1395530" y="672009"/>
                </a:lnTo>
                <a:lnTo>
                  <a:pt x="1395493" y="672009"/>
                </a:lnTo>
                <a:lnTo>
                  <a:pt x="1395530" y="671757"/>
                </a:lnTo>
                <a:lnTo>
                  <a:pt x="1395493" y="671757"/>
                </a:lnTo>
                <a:lnTo>
                  <a:pt x="1395530" y="671506"/>
                </a:lnTo>
                <a:lnTo>
                  <a:pt x="1395493" y="671506"/>
                </a:lnTo>
                <a:lnTo>
                  <a:pt x="1395530" y="671254"/>
                </a:lnTo>
                <a:lnTo>
                  <a:pt x="1395493" y="671254"/>
                </a:lnTo>
                <a:lnTo>
                  <a:pt x="1395530" y="671003"/>
                </a:lnTo>
                <a:lnTo>
                  <a:pt x="1395493" y="671003"/>
                </a:lnTo>
                <a:lnTo>
                  <a:pt x="1395530" y="670751"/>
                </a:lnTo>
                <a:lnTo>
                  <a:pt x="1395493" y="670751"/>
                </a:lnTo>
                <a:lnTo>
                  <a:pt x="1395530" y="670499"/>
                </a:lnTo>
                <a:lnTo>
                  <a:pt x="1395493" y="670499"/>
                </a:lnTo>
                <a:lnTo>
                  <a:pt x="1395530" y="670248"/>
                </a:lnTo>
                <a:lnTo>
                  <a:pt x="1395493" y="670248"/>
                </a:lnTo>
                <a:lnTo>
                  <a:pt x="1395530" y="669996"/>
                </a:lnTo>
                <a:lnTo>
                  <a:pt x="1395493" y="669996"/>
                </a:lnTo>
                <a:lnTo>
                  <a:pt x="1395530" y="669745"/>
                </a:lnTo>
                <a:lnTo>
                  <a:pt x="1395493" y="669745"/>
                </a:lnTo>
                <a:lnTo>
                  <a:pt x="1395530" y="669493"/>
                </a:lnTo>
                <a:lnTo>
                  <a:pt x="1395493" y="669493"/>
                </a:lnTo>
                <a:lnTo>
                  <a:pt x="1395530" y="669242"/>
                </a:lnTo>
                <a:lnTo>
                  <a:pt x="1395493" y="669242"/>
                </a:lnTo>
                <a:lnTo>
                  <a:pt x="1395530" y="668990"/>
                </a:lnTo>
                <a:lnTo>
                  <a:pt x="1395493" y="668990"/>
                </a:lnTo>
                <a:lnTo>
                  <a:pt x="1395530" y="668739"/>
                </a:lnTo>
                <a:lnTo>
                  <a:pt x="1395493" y="668739"/>
                </a:lnTo>
                <a:lnTo>
                  <a:pt x="1395530" y="668487"/>
                </a:lnTo>
                <a:lnTo>
                  <a:pt x="1395493" y="668487"/>
                </a:lnTo>
                <a:lnTo>
                  <a:pt x="1395530" y="668236"/>
                </a:lnTo>
                <a:lnTo>
                  <a:pt x="1395493" y="668236"/>
                </a:lnTo>
                <a:lnTo>
                  <a:pt x="1395530" y="667984"/>
                </a:lnTo>
                <a:lnTo>
                  <a:pt x="1395493" y="667984"/>
                </a:lnTo>
                <a:lnTo>
                  <a:pt x="1395530" y="667733"/>
                </a:lnTo>
                <a:lnTo>
                  <a:pt x="1395493" y="667733"/>
                </a:lnTo>
                <a:lnTo>
                  <a:pt x="1395530" y="667481"/>
                </a:lnTo>
                <a:lnTo>
                  <a:pt x="1395493" y="667481"/>
                </a:lnTo>
                <a:lnTo>
                  <a:pt x="1409625" y="570974"/>
                </a:lnTo>
                <a:lnTo>
                  <a:pt x="1174670" y="570974"/>
                </a:lnTo>
                <a:lnTo>
                  <a:pt x="1174707" y="570722"/>
                </a:lnTo>
                <a:lnTo>
                  <a:pt x="1174670" y="570722"/>
                </a:lnTo>
                <a:lnTo>
                  <a:pt x="1174707" y="570471"/>
                </a:lnTo>
                <a:lnTo>
                  <a:pt x="1174670" y="570471"/>
                </a:lnTo>
                <a:lnTo>
                  <a:pt x="1174707" y="570219"/>
                </a:lnTo>
                <a:lnTo>
                  <a:pt x="1174670" y="570219"/>
                </a:lnTo>
                <a:lnTo>
                  <a:pt x="1174707" y="569968"/>
                </a:lnTo>
                <a:lnTo>
                  <a:pt x="1174670" y="569968"/>
                </a:lnTo>
                <a:lnTo>
                  <a:pt x="1174707" y="569716"/>
                </a:lnTo>
                <a:lnTo>
                  <a:pt x="1174670" y="569716"/>
                </a:lnTo>
                <a:lnTo>
                  <a:pt x="1174707" y="569465"/>
                </a:lnTo>
                <a:lnTo>
                  <a:pt x="1174670" y="569465"/>
                </a:lnTo>
                <a:lnTo>
                  <a:pt x="1174707" y="569213"/>
                </a:lnTo>
                <a:lnTo>
                  <a:pt x="1174670" y="569213"/>
                </a:lnTo>
                <a:lnTo>
                  <a:pt x="1174707" y="568962"/>
                </a:lnTo>
                <a:lnTo>
                  <a:pt x="1174670" y="568962"/>
                </a:lnTo>
                <a:lnTo>
                  <a:pt x="1174707" y="568710"/>
                </a:lnTo>
                <a:lnTo>
                  <a:pt x="1174670" y="568710"/>
                </a:lnTo>
                <a:lnTo>
                  <a:pt x="1174707" y="568459"/>
                </a:lnTo>
                <a:lnTo>
                  <a:pt x="1174670" y="568459"/>
                </a:lnTo>
                <a:lnTo>
                  <a:pt x="1174707" y="568207"/>
                </a:lnTo>
                <a:lnTo>
                  <a:pt x="1174670" y="568207"/>
                </a:lnTo>
                <a:lnTo>
                  <a:pt x="1174707" y="567956"/>
                </a:lnTo>
                <a:lnTo>
                  <a:pt x="1174670" y="567956"/>
                </a:lnTo>
                <a:lnTo>
                  <a:pt x="1174707" y="567704"/>
                </a:lnTo>
                <a:lnTo>
                  <a:pt x="1174670" y="567704"/>
                </a:lnTo>
                <a:lnTo>
                  <a:pt x="1174707" y="567452"/>
                </a:lnTo>
                <a:lnTo>
                  <a:pt x="1174670" y="567452"/>
                </a:lnTo>
                <a:lnTo>
                  <a:pt x="1174707" y="567201"/>
                </a:lnTo>
                <a:lnTo>
                  <a:pt x="1174670" y="567201"/>
                </a:lnTo>
                <a:lnTo>
                  <a:pt x="1174707" y="566949"/>
                </a:lnTo>
                <a:lnTo>
                  <a:pt x="1174670" y="566949"/>
                </a:lnTo>
                <a:lnTo>
                  <a:pt x="1174707" y="566698"/>
                </a:lnTo>
                <a:lnTo>
                  <a:pt x="1174670" y="566698"/>
                </a:lnTo>
                <a:lnTo>
                  <a:pt x="1174707" y="566446"/>
                </a:lnTo>
                <a:lnTo>
                  <a:pt x="1174670" y="566446"/>
                </a:lnTo>
                <a:lnTo>
                  <a:pt x="1174707" y="566195"/>
                </a:lnTo>
                <a:lnTo>
                  <a:pt x="1174670" y="566195"/>
                </a:lnTo>
                <a:lnTo>
                  <a:pt x="1174707" y="565943"/>
                </a:lnTo>
                <a:lnTo>
                  <a:pt x="1174670" y="565943"/>
                </a:lnTo>
                <a:lnTo>
                  <a:pt x="1174707" y="565692"/>
                </a:lnTo>
                <a:lnTo>
                  <a:pt x="1174670" y="565692"/>
                </a:lnTo>
                <a:lnTo>
                  <a:pt x="1174707" y="565440"/>
                </a:lnTo>
                <a:lnTo>
                  <a:pt x="1174670" y="565440"/>
                </a:lnTo>
                <a:lnTo>
                  <a:pt x="1174707" y="565188"/>
                </a:lnTo>
                <a:lnTo>
                  <a:pt x="1174670" y="565188"/>
                </a:lnTo>
                <a:lnTo>
                  <a:pt x="1174707" y="564937"/>
                </a:lnTo>
                <a:lnTo>
                  <a:pt x="1174670" y="564937"/>
                </a:lnTo>
                <a:lnTo>
                  <a:pt x="1174707" y="564685"/>
                </a:lnTo>
                <a:lnTo>
                  <a:pt x="1174670" y="564685"/>
                </a:lnTo>
                <a:lnTo>
                  <a:pt x="1174707" y="564434"/>
                </a:lnTo>
                <a:lnTo>
                  <a:pt x="1174670" y="564434"/>
                </a:lnTo>
                <a:lnTo>
                  <a:pt x="1174707" y="564182"/>
                </a:lnTo>
                <a:lnTo>
                  <a:pt x="1174670" y="564182"/>
                </a:lnTo>
                <a:lnTo>
                  <a:pt x="1174707" y="563931"/>
                </a:lnTo>
                <a:lnTo>
                  <a:pt x="1174670" y="563931"/>
                </a:lnTo>
                <a:lnTo>
                  <a:pt x="1174707" y="563679"/>
                </a:lnTo>
                <a:lnTo>
                  <a:pt x="1174670" y="563679"/>
                </a:lnTo>
                <a:lnTo>
                  <a:pt x="1174707" y="563428"/>
                </a:lnTo>
                <a:lnTo>
                  <a:pt x="1174670" y="563428"/>
                </a:lnTo>
                <a:lnTo>
                  <a:pt x="1174707" y="563176"/>
                </a:lnTo>
                <a:lnTo>
                  <a:pt x="1174670" y="563176"/>
                </a:lnTo>
                <a:lnTo>
                  <a:pt x="1174707" y="562925"/>
                </a:lnTo>
                <a:lnTo>
                  <a:pt x="1174670" y="562925"/>
                </a:lnTo>
                <a:lnTo>
                  <a:pt x="1174707" y="562673"/>
                </a:lnTo>
                <a:lnTo>
                  <a:pt x="1174670" y="562673"/>
                </a:lnTo>
                <a:lnTo>
                  <a:pt x="1174707" y="562422"/>
                </a:lnTo>
                <a:lnTo>
                  <a:pt x="1174670" y="562422"/>
                </a:lnTo>
                <a:lnTo>
                  <a:pt x="1174707" y="562170"/>
                </a:lnTo>
                <a:lnTo>
                  <a:pt x="1174670" y="562170"/>
                </a:lnTo>
                <a:lnTo>
                  <a:pt x="1174707" y="561919"/>
                </a:lnTo>
                <a:lnTo>
                  <a:pt x="1174670" y="561919"/>
                </a:lnTo>
                <a:lnTo>
                  <a:pt x="1174707" y="561667"/>
                </a:lnTo>
                <a:lnTo>
                  <a:pt x="1174670" y="561667"/>
                </a:lnTo>
                <a:lnTo>
                  <a:pt x="1174707" y="561415"/>
                </a:lnTo>
                <a:lnTo>
                  <a:pt x="1174670" y="561415"/>
                </a:lnTo>
                <a:lnTo>
                  <a:pt x="1174707" y="561164"/>
                </a:lnTo>
                <a:lnTo>
                  <a:pt x="1174670" y="561164"/>
                </a:lnTo>
                <a:lnTo>
                  <a:pt x="1174707" y="560912"/>
                </a:lnTo>
                <a:lnTo>
                  <a:pt x="1174670" y="560912"/>
                </a:lnTo>
                <a:lnTo>
                  <a:pt x="1174707" y="560661"/>
                </a:lnTo>
                <a:lnTo>
                  <a:pt x="1174670" y="560661"/>
                </a:lnTo>
                <a:lnTo>
                  <a:pt x="1174707" y="560409"/>
                </a:lnTo>
                <a:lnTo>
                  <a:pt x="1174670" y="560409"/>
                </a:lnTo>
                <a:lnTo>
                  <a:pt x="1174707" y="560158"/>
                </a:lnTo>
                <a:lnTo>
                  <a:pt x="1174670" y="560158"/>
                </a:lnTo>
                <a:lnTo>
                  <a:pt x="1174707" y="559906"/>
                </a:lnTo>
                <a:lnTo>
                  <a:pt x="1174670" y="559906"/>
                </a:lnTo>
                <a:lnTo>
                  <a:pt x="1174707" y="559655"/>
                </a:lnTo>
                <a:lnTo>
                  <a:pt x="1174670" y="559655"/>
                </a:lnTo>
                <a:lnTo>
                  <a:pt x="1174707" y="559403"/>
                </a:lnTo>
                <a:lnTo>
                  <a:pt x="1174670" y="559403"/>
                </a:lnTo>
                <a:lnTo>
                  <a:pt x="1174707" y="559151"/>
                </a:lnTo>
                <a:lnTo>
                  <a:pt x="1174670" y="559151"/>
                </a:lnTo>
                <a:lnTo>
                  <a:pt x="1174707" y="558900"/>
                </a:lnTo>
                <a:lnTo>
                  <a:pt x="1174670" y="558900"/>
                </a:lnTo>
                <a:lnTo>
                  <a:pt x="1174707" y="558648"/>
                </a:lnTo>
                <a:lnTo>
                  <a:pt x="1174670" y="558648"/>
                </a:lnTo>
                <a:lnTo>
                  <a:pt x="1174707" y="558397"/>
                </a:lnTo>
                <a:lnTo>
                  <a:pt x="1174670" y="558397"/>
                </a:lnTo>
                <a:lnTo>
                  <a:pt x="1174707" y="558145"/>
                </a:lnTo>
                <a:lnTo>
                  <a:pt x="1174670" y="558145"/>
                </a:lnTo>
                <a:lnTo>
                  <a:pt x="1174707" y="557894"/>
                </a:lnTo>
                <a:lnTo>
                  <a:pt x="1174670" y="557894"/>
                </a:lnTo>
                <a:lnTo>
                  <a:pt x="1174707" y="557642"/>
                </a:lnTo>
                <a:lnTo>
                  <a:pt x="1174670" y="557642"/>
                </a:lnTo>
                <a:lnTo>
                  <a:pt x="1174707" y="557391"/>
                </a:lnTo>
                <a:lnTo>
                  <a:pt x="1174670" y="557391"/>
                </a:lnTo>
                <a:lnTo>
                  <a:pt x="1174707" y="557139"/>
                </a:lnTo>
                <a:lnTo>
                  <a:pt x="1174670" y="557139"/>
                </a:lnTo>
                <a:lnTo>
                  <a:pt x="1174707" y="556888"/>
                </a:lnTo>
                <a:lnTo>
                  <a:pt x="1174670" y="556888"/>
                </a:lnTo>
                <a:lnTo>
                  <a:pt x="1174707" y="556636"/>
                </a:lnTo>
                <a:lnTo>
                  <a:pt x="1174670" y="556636"/>
                </a:lnTo>
                <a:lnTo>
                  <a:pt x="1174707" y="556385"/>
                </a:lnTo>
                <a:lnTo>
                  <a:pt x="1174670" y="556385"/>
                </a:lnTo>
                <a:lnTo>
                  <a:pt x="1174707" y="556133"/>
                </a:lnTo>
                <a:lnTo>
                  <a:pt x="1174670" y="556133"/>
                </a:lnTo>
                <a:lnTo>
                  <a:pt x="1174707" y="555882"/>
                </a:lnTo>
                <a:lnTo>
                  <a:pt x="1174670" y="555882"/>
                </a:lnTo>
                <a:lnTo>
                  <a:pt x="1174707" y="555630"/>
                </a:lnTo>
                <a:lnTo>
                  <a:pt x="1174670" y="555630"/>
                </a:lnTo>
                <a:lnTo>
                  <a:pt x="1174707" y="555378"/>
                </a:lnTo>
                <a:lnTo>
                  <a:pt x="1174670" y="555378"/>
                </a:lnTo>
                <a:lnTo>
                  <a:pt x="1174707" y="555127"/>
                </a:lnTo>
                <a:lnTo>
                  <a:pt x="1174670" y="555127"/>
                </a:lnTo>
                <a:lnTo>
                  <a:pt x="1174707" y="554875"/>
                </a:lnTo>
                <a:lnTo>
                  <a:pt x="1174670" y="554875"/>
                </a:lnTo>
                <a:lnTo>
                  <a:pt x="1174707" y="554624"/>
                </a:lnTo>
                <a:lnTo>
                  <a:pt x="1174670" y="554624"/>
                </a:lnTo>
                <a:lnTo>
                  <a:pt x="1174707" y="554372"/>
                </a:lnTo>
                <a:lnTo>
                  <a:pt x="1174670" y="554372"/>
                </a:lnTo>
                <a:lnTo>
                  <a:pt x="1174707" y="554121"/>
                </a:lnTo>
                <a:lnTo>
                  <a:pt x="1174670" y="554121"/>
                </a:lnTo>
                <a:lnTo>
                  <a:pt x="1174707" y="553869"/>
                </a:lnTo>
                <a:lnTo>
                  <a:pt x="1174670" y="553869"/>
                </a:lnTo>
                <a:lnTo>
                  <a:pt x="1174707" y="553617"/>
                </a:lnTo>
                <a:lnTo>
                  <a:pt x="1174670" y="553617"/>
                </a:lnTo>
                <a:lnTo>
                  <a:pt x="1174707" y="553366"/>
                </a:lnTo>
                <a:lnTo>
                  <a:pt x="1174670" y="553366"/>
                </a:lnTo>
                <a:lnTo>
                  <a:pt x="1174707" y="553114"/>
                </a:lnTo>
                <a:lnTo>
                  <a:pt x="1174670" y="553114"/>
                </a:lnTo>
                <a:lnTo>
                  <a:pt x="1174707" y="552863"/>
                </a:lnTo>
                <a:lnTo>
                  <a:pt x="1174670" y="552863"/>
                </a:lnTo>
                <a:lnTo>
                  <a:pt x="1174707" y="552611"/>
                </a:lnTo>
                <a:lnTo>
                  <a:pt x="1174670" y="552611"/>
                </a:lnTo>
                <a:lnTo>
                  <a:pt x="1174707" y="552360"/>
                </a:lnTo>
                <a:lnTo>
                  <a:pt x="1174670" y="552360"/>
                </a:lnTo>
                <a:lnTo>
                  <a:pt x="1174707" y="552108"/>
                </a:lnTo>
                <a:lnTo>
                  <a:pt x="1174670" y="552108"/>
                </a:lnTo>
                <a:lnTo>
                  <a:pt x="1174707" y="551857"/>
                </a:lnTo>
                <a:lnTo>
                  <a:pt x="1174670" y="551857"/>
                </a:lnTo>
                <a:lnTo>
                  <a:pt x="1174707" y="551605"/>
                </a:lnTo>
                <a:lnTo>
                  <a:pt x="1174670" y="551605"/>
                </a:lnTo>
                <a:lnTo>
                  <a:pt x="1174707" y="551354"/>
                </a:lnTo>
                <a:lnTo>
                  <a:pt x="1174670" y="551354"/>
                </a:lnTo>
                <a:lnTo>
                  <a:pt x="1174707" y="551102"/>
                </a:lnTo>
                <a:lnTo>
                  <a:pt x="1174670" y="551102"/>
                </a:lnTo>
                <a:lnTo>
                  <a:pt x="1174707" y="550851"/>
                </a:lnTo>
                <a:lnTo>
                  <a:pt x="1174670" y="550851"/>
                </a:lnTo>
                <a:lnTo>
                  <a:pt x="1174707" y="550599"/>
                </a:lnTo>
                <a:lnTo>
                  <a:pt x="1174669" y="550599"/>
                </a:lnTo>
                <a:lnTo>
                  <a:pt x="1188027" y="458345"/>
                </a:lnTo>
                <a:lnTo>
                  <a:pt x="1210986" y="476713"/>
                </a:lnTo>
                <a:lnTo>
                  <a:pt x="1423462" y="476713"/>
                </a:lnTo>
                <a:lnTo>
                  <a:pt x="1483352" y="63515"/>
                </a:lnTo>
                <a:lnTo>
                  <a:pt x="1474390" y="46256"/>
                </a:lnTo>
                <a:lnTo>
                  <a:pt x="1474521" y="46256"/>
                </a:lnTo>
                <a:lnTo>
                  <a:pt x="1474390" y="46004"/>
                </a:lnTo>
                <a:lnTo>
                  <a:pt x="1474521" y="46004"/>
                </a:lnTo>
                <a:lnTo>
                  <a:pt x="1474390" y="45753"/>
                </a:lnTo>
                <a:lnTo>
                  <a:pt x="1474521" y="45753"/>
                </a:lnTo>
                <a:lnTo>
                  <a:pt x="1474390" y="45501"/>
                </a:lnTo>
                <a:lnTo>
                  <a:pt x="1474521" y="45501"/>
                </a:lnTo>
                <a:lnTo>
                  <a:pt x="1474390" y="45250"/>
                </a:lnTo>
                <a:lnTo>
                  <a:pt x="1474521" y="45250"/>
                </a:lnTo>
                <a:lnTo>
                  <a:pt x="1474390" y="44998"/>
                </a:lnTo>
                <a:lnTo>
                  <a:pt x="1474521" y="44998"/>
                </a:lnTo>
                <a:lnTo>
                  <a:pt x="1474390" y="44747"/>
                </a:lnTo>
                <a:lnTo>
                  <a:pt x="1474521" y="44747"/>
                </a:lnTo>
                <a:lnTo>
                  <a:pt x="1474390" y="44495"/>
                </a:lnTo>
                <a:lnTo>
                  <a:pt x="1474521" y="44495"/>
                </a:lnTo>
                <a:lnTo>
                  <a:pt x="1474390" y="44244"/>
                </a:lnTo>
                <a:lnTo>
                  <a:pt x="1474521" y="44244"/>
                </a:lnTo>
                <a:lnTo>
                  <a:pt x="1474390" y="43992"/>
                </a:lnTo>
                <a:lnTo>
                  <a:pt x="1474521" y="43992"/>
                </a:lnTo>
                <a:lnTo>
                  <a:pt x="1474390" y="43741"/>
                </a:lnTo>
                <a:lnTo>
                  <a:pt x="1474521" y="43741"/>
                </a:lnTo>
                <a:lnTo>
                  <a:pt x="1474390" y="43489"/>
                </a:lnTo>
                <a:lnTo>
                  <a:pt x="1474521" y="43489"/>
                </a:lnTo>
                <a:lnTo>
                  <a:pt x="1474390" y="43238"/>
                </a:lnTo>
                <a:lnTo>
                  <a:pt x="1474521" y="43238"/>
                </a:lnTo>
                <a:lnTo>
                  <a:pt x="1474390" y="42986"/>
                </a:lnTo>
                <a:lnTo>
                  <a:pt x="1474521" y="42986"/>
                </a:lnTo>
                <a:lnTo>
                  <a:pt x="1474390" y="42734"/>
                </a:lnTo>
                <a:lnTo>
                  <a:pt x="1474521" y="42734"/>
                </a:lnTo>
                <a:lnTo>
                  <a:pt x="1474390" y="42483"/>
                </a:lnTo>
                <a:lnTo>
                  <a:pt x="1474521" y="42483"/>
                </a:lnTo>
                <a:lnTo>
                  <a:pt x="1474390" y="42231"/>
                </a:lnTo>
                <a:lnTo>
                  <a:pt x="1474521" y="42231"/>
                </a:lnTo>
                <a:lnTo>
                  <a:pt x="1474390" y="41980"/>
                </a:lnTo>
                <a:lnTo>
                  <a:pt x="1474521" y="41980"/>
                </a:lnTo>
                <a:lnTo>
                  <a:pt x="1474390" y="41728"/>
                </a:lnTo>
                <a:lnTo>
                  <a:pt x="1474521" y="41728"/>
                </a:lnTo>
                <a:lnTo>
                  <a:pt x="1474390" y="41477"/>
                </a:lnTo>
                <a:lnTo>
                  <a:pt x="1474521" y="41477"/>
                </a:lnTo>
                <a:lnTo>
                  <a:pt x="1474390" y="41225"/>
                </a:lnTo>
                <a:lnTo>
                  <a:pt x="1474521" y="41225"/>
                </a:lnTo>
                <a:lnTo>
                  <a:pt x="1474390" y="40974"/>
                </a:lnTo>
                <a:lnTo>
                  <a:pt x="1474521" y="40974"/>
                </a:lnTo>
                <a:lnTo>
                  <a:pt x="1474390" y="40722"/>
                </a:lnTo>
                <a:lnTo>
                  <a:pt x="1474521" y="40722"/>
                </a:lnTo>
                <a:lnTo>
                  <a:pt x="1474390" y="40470"/>
                </a:lnTo>
                <a:lnTo>
                  <a:pt x="1474521" y="40470"/>
                </a:lnTo>
                <a:lnTo>
                  <a:pt x="1474390" y="40219"/>
                </a:lnTo>
                <a:lnTo>
                  <a:pt x="1474521" y="40219"/>
                </a:lnTo>
                <a:lnTo>
                  <a:pt x="1474390" y="39967"/>
                </a:lnTo>
                <a:lnTo>
                  <a:pt x="1474521" y="39967"/>
                </a:lnTo>
                <a:lnTo>
                  <a:pt x="1474390" y="39716"/>
                </a:lnTo>
                <a:lnTo>
                  <a:pt x="1474521" y="39716"/>
                </a:lnTo>
                <a:lnTo>
                  <a:pt x="1474390" y="39464"/>
                </a:lnTo>
                <a:lnTo>
                  <a:pt x="1474521" y="39464"/>
                </a:lnTo>
                <a:lnTo>
                  <a:pt x="1474390" y="39213"/>
                </a:lnTo>
                <a:lnTo>
                  <a:pt x="1474521" y="39213"/>
                </a:lnTo>
                <a:lnTo>
                  <a:pt x="1474390" y="38961"/>
                </a:lnTo>
                <a:lnTo>
                  <a:pt x="1474521" y="38961"/>
                </a:lnTo>
                <a:lnTo>
                  <a:pt x="1474390" y="38710"/>
                </a:lnTo>
                <a:lnTo>
                  <a:pt x="1474521" y="38710"/>
                </a:lnTo>
                <a:lnTo>
                  <a:pt x="1474390" y="38458"/>
                </a:lnTo>
                <a:lnTo>
                  <a:pt x="1474521" y="38458"/>
                </a:lnTo>
                <a:lnTo>
                  <a:pt x="1474390" y="38207"/>
                </a:lnTo>
                <a:lnTo>
                  <a:pt x="1474521" y="38207"/>
                </a:lnTo>
                <a:lnTo>
                  <a:pt x="1474390" y="37955"/>
                </a:lnTo>
                <a:lnTo>
                  <a:pt x="1474521" y="37955"/>
                </a:lnTo>
                <a:lnTo>
                  <a:pt x="1474390" y="37704"/>
                </a:lnTo>
                <a:lnTo>
                  <a:pt x="1474521" y="37704"/>
                </a:lnTo>
                <a:lnTo>
                  <a:pt x="1474390" y="37452"/>
                </a:lnTo>
                <a:lnTo>
                  <a:pt x="1474521" y="37452"/>
                </a:lnTo>
                <a:lnTo>
                  <a:pt x="1474390" y="37201"/>
                </a:lnTo>
                <a:lnTo>
                  <a:pt x="1474521" y="37201"/>
                </a:lnTo>
                <a:lnTo>
                  <a:pt x="1474390" y="36949"/>
                </a:lnTo>
                <a:lnTo>
                  <a:pt x="1474521" y="36949"/>
                </a:lnTo>
                <a:lnTo>
                  <a:pt x="1474390" y="36697"/>
                </a:lnTo>
                <a:lnTo>
                  <a:pt x="1474521" y="36697"/>
                </a:lnTo>
                <a:lnTo>
                  <a:pt x="1474390" y="36446"/>
                </a:lnTo>
                <a:lnTo>
                  <a:pt x="1474521" y="36446"/>
                </a:lnTo>
                <a:lnTo>
                  <a:pt x="1474390" y="36194"/>
                </a:lnTo>
                <a:lnTo>
                  <a:pt x="1474521" y="36194"/>
                </a:lnTo>
                <a:lnTo>
                  <a:pt x="1474390" y="35943"/>
                </a:lnTo>
                <a:lnTo>
                  <a:pt x="1474521" y="35943"/>
                </a:lnTo>
                <a:lnTo>
                  <a:pt x="1474390" y="35691"/>
                </a:lnTo>
                <a:lnTo>
                  <a:pt x="1474521" y="35691"/>
                </a:lnTo>
                <a:lnTo>
                  <a:pt x="1474390" y="35440"/>
                </a:lnTo>
                <a:lnTo>
                  <a:pt x="1474521" y="35440"/>
                </a:lnTo>
                <a:lnTo>
                  <a:pt x="1474390" y="35188"/>
                </a:lnTo>
                <a:lnTo>
                  <a:pt x="1474521" y="35188"/>
                </a:lnTo>
                <a:lnTo>
                  <a:pt x="1474390" y="34937"/>
                </a:lnTo>
                <a:lnTo>
                  <a:pt x="1474521" y="34937"/>
                </a:lnTo>
                <a:lnTo>
                  <a:pt x="1474390" y="34685"/>
                </a:lnTo>
                <a:lnTo>
                  <a:pt x="1474521" y="34685"/>
                </a:lnTo>
                <a:lnTo>
                  <a:pt x="1474390" y="34433"/>
                </a:lnTo>
                <a:lnTo>
                  <a:pt x="1474521" y="34433"/>
                </a:lnTo>
                <a:lnTo>
                  <a:pt x="1474390" y="34182"/>
                </a:lnTo>
                <a:lnTo>
                  <a:pt x="1474521" y="34182"/>
                </a:lnTo>
                <a:lnTo>
                  <a:pt x="1474390" y="33930"/>
                </a:lnTo>
                <a:lnTo>
                  <a:pt x="1474521" y="33930"/>
                </a:lnTo>
                <a:lnTo>
                  <a:pt x="1474390" y="33679"/>
                </a:lnTo>
                <a:lnTo>
                  <a:pt x="1474521" y="33679"/>
                </a:lnTo>
                <a:lnTo>
                  <a:pt x="1474390" y="33427"/>
                </a:lnTo>
                <a:lnTo>
                  <a:pt x="1474521" y="33427"/>
                </a:lnTo>
                <a:lnTo>
                  <a:pt x="1474390" y="33176"/>
                </a:lnTo>
                <a:lnTo>
                  <a:pt x="1474521" y="33176"/>
                </a:lnTo>
                <a:lnTo>
                  <a:pt x="1474390" y="32924"/>
                </a:lnTo>
                <a:lnTo>
                  <a:pt x="1474521" y="32924"/>
                </a:lnTo>
                <a:lnTo>
                  <a:pt x="1474390" y="32673"/>
                </a:lnTo>
                <a:lnTo>
                  <a:pt x="1474521" y="32673"/>
                </a:lnTo>
                <a:lnTo>
                  <a:pt x="1474390" y="32421"/>
                </a:lnTo>
                <a:lnTo>
                  <a:pt x="1474521" y="32421"/>
                </a:lnTo>
                <a:lnTo>
                  <a:pt x="1474390" y="32170"/>
                </a:lnTo>
                <a:lnTo>
                  <a:pt x="1474521" y="32170"/>
                </a:lnTo>
                <a:lnTo>
                  <a:pt x="1474390" y="31918"/>
                </a:lnTo>
                <a:lnTo>
                  <a:pt x="1474521" y="31918"/>
                </a:lnTo>
                <a:lnTo>
                  <a:pt x="1474390" y="31667"/>
                </a:lnTo>
                <a:lnTo>
                  <a:pt x="1474521" y="31667"/>
                </a:lnTo>
                <a:lnTo>
                  <a:pt x="1474390" y="31415"/>
                </a:lnTo>
                <a:lnTo>
                  <a:pt x="1474521" y="31415"/>
                </a:lnTo>
                <a:lnTo>
                  <a:pt x="1474390" y="31164"/>
                </a:lnTo>
                <a:lnTo>
                  <a:pt x="1474521" y="31164"/>
                </a:lnTo>
                <a:lnTo>
                  <a:pt x="1474390" y="30912"/>
                </a:lnTo>
                <a:lnTo>
                  <a:pt x="1474521" y="30912"/>
                </a:lnTo>
                <a:lnTo>
                  <a:pt x="1474390" y="30660"/>
                </a:lnTo>
                <a:lnTo>
                  <a:pt x="1474521" y="30660"/>
                </a:lnTo>
                <a:lnTo>
                  <a:pt x="1474390" y="30409"/>
                </a:lnTo>
                <a:lnTo>
                  <a:pt x="1474521" y="30409"/>
                </a:lnTo>
                <a:lnTo>
                  <a:pt x="1474390" y="30157"/>
                </a:lnTo>
                <a:lnTo>
                  <a:pt x="1474521" y="30157"/>
                </a:lnTo>
                <a:lnTo>
                  <a:pt x="1474390" y="29906"/>
                </a:lnTo>
                <a:lnTo>
                  <a:pt x="1474521" y="29906"/>
                </a:lnTo>
                <a:lnTo>
                  <a:pt x="1474390" y="29654"/>
                </a:lnTo>
                <a:lnTo>
                  <a:pt x="1474521" y="29654"/>
                </a:lnTo>
                <a:lnTo>
                  <a:pt x="1474390" y="29403"/>
                </a:lnTo>
                <a:lnTo>
                  <a:pt x="1474521" y="29403"/>
                </a:lnTo>
                <a:lnTo>
                  <a:pt x="1474390" y="29151"/>
                </a:lnTo>
                <a:lnTo>
                  <a:pt x="1474521" y="29151"/>
                </a:lnTo>
                <a:lnTo>
                  <a:pt x="1474390" y="28899"/>
                </a:lnTo>
                <a:lnTo>
                  <a:pt x="1474521" y="28899"/>
                </a:lnTo>
                <a:lnTo>
                  <a:pt x="1474390" y="28648"/>
                </a:lnTo>
                <a:lnTo>
                  <a:pt x="1474521" y="28648"/>
                </a:lnTo>
                <a:lnTo>
                  <a:pt x="1474390" y="28396"/>
                </a:lnTo>
                <a:lnTo>
                  <a:pt x="1474521" y="28396"/>
                </a:lnTo>
                <a:lnTo>
                  <a:pt x="1474390" y="28145"/>
                </a:lnTo>
                <a:lnTo>
                  <a:pt x="1474521" y="28145"/>
                </a:lnTo>
                <a:lnTo>
                  <a:pt x="1474390" y="27893"/>
                </a:lnTo>
                <a:lnTo>
                  <a:pt x="1474521" y="27893"/>
                </a:lnTo>
                <a:lnTo>
                  <a:pt x="1474390" y="27642"/>
                </a:lnTo>
                <a:lnTo>
                  <a:pt x="1474521" y="27642"/>
                </a:lnTo>
                <a:lnTo>
                  <a:pt x="1474390" y="27390"/>
                </a:lnTo>
                <a:lnTo>
                  <a:pt x="1474521" y="27390"/>
                </a:lnTo>
                <a:lnTo>
                  <a:pt x="1474390" y="27139"/>
                </a:lnTo>
                <a:lnTo>
                  <a:pt x="1474521" y="27139"/>
                </a:lnTo>
                <a:lnTo>
                  <a:pt x="1474390" y="26887"/>
                </a:lnTo>
                <a:lnTo>
                  <a:pt x="1474521" y="26887"/>
                </a:lnTo>
                <a:lnTo>
                  <a:pt x="1474390" y="26636"/>
                </a:lnTo>
                <a:lnTo>
                  <a:pt x="1474521" y="26636"/>
                </a:lnTo>
                <a:lnTo>
                  <a:pt x="1474390" y="26384"/>
                </a:lnTo>
                <a:lnTo>
                  <a:pt x="1474521" y="26384"/>
                </a:lnTo>
                <a:lnTo>
                  <a:pt x="1474390" y="26133"/>
                </a:lnTo>
                <a:lnTo>
                  <a:pt x="1474520" y="26133"/>
                </a:lnTo>
                <a:close/>
                <a:moveTo>
                  <a:pt x="1803748" y="18367"/>
                </a:moveTo>
                <a:lnTo>
                  <a:pt x="1920212" y="18367"/>
                </a:lnTo>
                <a:lnTo>
                  <a:pt x="1920177" y="18619"/>
                </a:lnTo>
                <a:lnTo>
                  <a:pt x="1920213" y="18619"/>
                </a:lnTo>
                <a:lnTo>
                  <a:pt x="1920177" y="18870"/>
                </a:lnTo>
                <a:lnTo>
                  <a:pt x="1920213" y="18870"/>
                </a:lnTo>
                <a:lnTo>
                  <a:pt x="1920177" y="19122"/>
                </a:lnTo>
                <a:lnTo>
                  <a:pt x="1920213" y="19122"/>
                </a:lnTo>
                <a:lnTo>
                  <a:pt x="1920177" y="19373"/>
                </a:lnTo>
                <a:lnTo>
                  <a:pt x="1920213" y="19373"/>
                </a:lnTo>
                <a:lnTo>
                  <a:pt x="1920177" y="19625"/>
                </a:lnTo>
                <a:lnTo>
                  <a:pt x="1920213" y="19625"/>
                </a:lnTo>
                <a:lnTo>
                  <a:pt x="1920177" y="19876"/>
                </a:lnTo>
                <a:lnTo>
                  <a:pt x="1920213" y="19876"/>
                </a:lnTo>
                <a:lnTo>
                  <a:pt x="1920177" y="20128"/>
                </a:lnTo>
                <a:lnTo>
                  <a:pt x="1920213" y="20128"/>
                </a:lnTo>
                <a:lnTo>
                  <a:pt x="1920177" y="20379"/>
                </a:lnTo>
                <a:lnTo>
                  <a:pt x="1920213" y="20379"/>
                </a:lnTo>
                <a:lnTo>
                  <a:pt x="1920177" y="20631"/>
                </a:lnTo>
                <a:lnTo>
                  <a:pt x="1920213" y="20631"/>
                </a:lnTo>
                <a:lnTo>
                  <a:pt x="1920177" y="20882"/>
                </a:lnTo>
                <a:lnTo>
                  <a:pt x="1920213" y="20882"/>
                </a:lnTo>
                <a:lnTo>
                  <a:pt x="1920177" y="21134"/>
                </a:lnTo>
                <a:lnTo>
                  <a:pt x="1920213" y="21134"/>
                </a:lnTo>
                <a:lnTo>
                  <a:pt x="1920177" y="21385"/>
                </a:lnTo>
                <a:lnTo>
                  <a:pt x="1920213" y="21385"/>
                </a:lnTo>
                <a:lnTo>
                  <a:pt x="1920177" y="21637"/>
                </a:lnTo>
                <a:lnTo>
                  <a:pt x="1920213" y="21637"/>
                </a:lnTo>
                <a:lnTo>
                  <a:pt x="1920177" y="21889"/>
                </a:lnTo>
                <a:lnTo>
                  <a:pt x="1920213" y="21889"/>
                </a:lnTo>
                <a:lnTo>
                  <a:pt x="1920177" y="22140"/>
                </a:lnTo>
                <a:lnTo>
                  <a:pt x="1920213" y="22140"/>
                </a:lnTo>
                <a:lnTo>
                  <a:pt x="1920177" y="22392"/>
                </a:lnTo>
                <a:lnTo>
                  <a:pt x="1920213" y="22392"/>
                </a:lnTo>
                <a:lnTo>
                  <a:pt x="1920177" y="22643"/>
                </a:lnTo>
                <a:lnTo>
                  <a:pt x="1920213" y="22643"/>
                </a:lnTo>
                <a:lnTo>
                  <a:pt x="1920177" y="22895"/>
                </a:lnTo>
                <a:lnTo>
                  <a:pt x="1920213" y="22895"/>
                </a:lnTo>
                <a:lnTo>
                  <a:pt x="1920177" y="23146"/>
                </a:lnTo>
                <a:lnTo>
                  <a:pt x="1920213" y="23146"/>
                </a:lnTo>
                <a:lnTo>
                  <a:pt x="1920177" y="23398"/>
                </a:lnTo>
                <a:lnTo>
                  <a:pt x="1920213" y="23398"/>
                </a:lnTo>
                <a:lnTo>
                  <a:pt x="1920177" y="23650"/>
                </a:lnTo>
                <a:lnTo>
                  <a:pt x="1920213" y="23650"/>
                </a:lnTo>
                <a:lnTo>
                  <a:pt x="1920177" y="23901"/>
                </a:lnTo>
                <a:lnTo>
                  <a:pt x="1920213" y="23901"/>
                </a:lnTo>
                <a:lnTo>
                  <a:pt x="1920177" y="24153"/>
                </a:lnTo>
                <a:lnTo>
                  <a:pt x="1920213" y="24153"/>
                </a:lnTo>
                <a:lnTo>
                  <a:pt x="1920177" y="24404"/>
                </a:lnTo>
                <a:lnTo>
                  <a:pt x="1920213" y="24404"/>
                </a:lnTo>
                <a:lnTo>
                  <a:pt x="1920177" y="24656"/>
                </a:lnTo>
                <a:lnTo>
                  <a:pt x="1920213" y="24656"/>
                </a:lnTo>
                <a:lnTo>
                  <a:pt x="1920177" y="24907"/>
                </a:lnTo>
                <a:lnTo>
                  <a:pt x="1920213" y="24907"/>
                </a:lnTo>
                <a:lnTo>
                  <a:pt x="1920177" y="25159"/>
                </a:lnTo>
                <a:lnTo>
                  <a:pt x="1920213" y="25159"/>
                </a:lnTo>
                <a:lnTo>
                  <a:pt x="1920177" y="25410"/>
                </a:lnTo>
                <a:lnTo>
                  <a:pt x="1920213" y="25410"/>
                </a:lnTo>
                <a:lnTo>
                  <a:pt x="1920177" y="25662"/>
                </a:lnTo>
                <a:lnTo>
                  <a:pt x="1920213" y="25662"/>
                </a:lnTo>
                <a:lnTo>
                  <a:pt x="1920177" y="25913"/>
                </a:lnTo>
                <a:lnTo>
                  <a:pt x="1920213" y="25913"/>
                </a:lnTo>
                <a:lnTo>
                  <a:pt x="1920177" y="26165"/>
                </a:lnTo>
                <a:lnTo>
                  <a:pt x="1920213" y="26165"/>
                </a:lnTo>
                <a:lnTo>
                  <a:pt x="1920177" y="26416"/>
                </a:lnTo>
                <a:lnTo>
                  <a:pt x="1920213" y="26416"/>
                </a:lnTo>
                <a:lnTo>
                  <a:pt x="1920177" y="26668"/>
                </a:lnTo>
                <a:lnTo>
                  <a:pt x="1920213" y="26668"/>
                </a:lnTo>
                <a:lnTo>
                  <a:pt x="1920177" y="26919"/>
                </a:lnTo>
                <a:lnTo>
                  <a:pt x="1920213" y="26919"/>
                </a:lnTo>
                <a:lnTo>
                  <a:pt x="1920177" y="27171"/>
                </a:lnTo>
                <a:lnTo>
                  <a:pt x="1920213" y="27171"/>
                </a:lnTo>
                <a:lnTo>
                  <a:pt x="1920177" y="27423"/>
                </a:lnTo>
                <a:lnTo>
                  <a:pt x="1920213" y="27423"/>
                </a:lnTo>
                <a:lnTo>
                  <a:pt x="1920177" y="27674"/>
                </a:lnTo>
                <a:lnTo>
                  <a:pt x="1920213" y="27674"/>
                </a:lnTo>
                <a:lnTo>
                  <a:pt x="1920177" y="27926"/>
                </a:lnTo>
                <a:lnTo>
                  <a:pt x="1920213" y="27926"/>
                </a:lnTo>
                <a:lnTo>
                  <a:pt x="1920177" y="28177"/>
                </a:lnTo>
                <a:lnTo>
                  <a:pt x="1920213" y="28177"/>
                </a:lnTo>
                <a:lnTo>
                  <a:pt x="1920177" y="28429"/>
                </a:lnTo>
                <a:lnTo>
                  <a:pt x="1920213" y="28429"/>
                </a:lnTo>
                <a:lnTo>
                  <a:pt x="1920177" y="28680"/>
                </a:lnTo>
                <a:lnTo>
                  <a:pt x="1920213" y="28680"/>
                </a:lnTo>
                <a:lnTo>
                  <a:pt x="1920177" y="28932"/>
                </a:lnTo>
                <a:lnTo>
                  <a:pt x="1920213" y="28932"/>
                </a:lnTo>
                <a:lnTo>
                  <a:pt x="1920177" y="29183"/>
                </a:lnTo>
                <a:lnTo>
                  <a:pt x="1920213" y="29183"/>
                </a:lnTo>
                <a:lnTo>
                  <a:pt x="1920177" y="29435"/>
                </a:lnTo>
                <a:lnTo>
                  <a:pt x="1920213" y="29435"/>
                </a:lnTo>
                <a:lnTo>
                  <a:pt x="1920177" y="29687"/>
                </a:lnTo>
                <a:lnTo>
                  <a:pt x="1920213" y="29687"/>
                </a:lnTo>
                <a:lnTo>
                  <a:pt x="1920177" y="29938"/>
                </a:lnTo>
                <a:lnTo>
                  <a:pt x="1920213" y="29938"/>
                </a:lnTo>
                <a:lnTo>
                  <a:pt x="1920177" y="30190"/>
                </a:lnTo>
                <a:lnTo>
                  <a:pt x="1920213" y="30190"/>
                </a:lnTo>
                <a:lnTo>
                  <a:pt x="1920177" y="30441"/>
                </a:lnTo>
                <a:lnTo>
                  <a:pt x="1920213" y="30441"/>
                </a:lnTo>
                <a:lnTo>
                  <a:pt x="1920177" y="30693"/>
                </a:lnTo>
                <a:lnTo>
                  <a:pt x="1920213" y="30693"/>
                </a:lnTo>
                <a:lnTo>
                  <a:pt x="1920177" y="30944"/>
                </a:lnTo>
                <a:lnTo>
                  <a:pt x="1920213" y="30944"/>
                </a:lnTo>
                <a:lnTo>
                  <a:pt x="1920177" y="31196"/>
                </a:lnTo>
                <a:lnTo>
                  <a:pt x="1920213" y="31196"/>
                </a:lnTo>
                <a:lnTo>
                  <a:pt x="1920177" y="31447"/>
                </a:lnTo>
                <a:lnTo>
                  <a:pt x="1920213" y="31447"/>
                </a:lnTo>
                <a:lnTo>
                  <a:pt x="1920177" y="31699"/>
                </a:lnTo>
                <a:lnTo>
                  <a:pt x="1920213" y="31699"/>
                </a:lnTo>
                <a:lnTo>
                  <a:pt x="1920177" y="31950"/>
                </a:lnTo>
                <a:lnTo>
                  <a:pt x="1920213" y="31950"/>
                </a:lnTo>
                <a:lnTo>
                  <a:pt x="1920177" y="32202"/>
                </a:lnTo>
                <a:lnTo>
                  <a:pt x="1920213" y="32202"/>
                </a:lnTo>
                <a:lnTo>
                  <a:pt x="1920177" y="32453"/>
                </a:lnTo>
                <a:lnTo>
                  <a:pt x="1920213" y="32453"/>
                </a:lnTo>
                <a:lnTo>
                  <a:pt x="1920177" y="32705"/>
                </a:lnTo>
                <a:lnTo>
                  <a:pt x="1920213" y="32705"/>
                </a:lnTo>
                <a:lnTo>
                  <a:pt x="1920177" y="32956"/>
                </a:lnTo>
                <a:lnTo>
                  <a:pt x="1920213" y="32956"/>
                </a:lnTo>
                <a:lnTo>
                  <a:pt x="1920177" y="33208"/>
                </a:lnTo>
                <a:lnTo>
                  <a:pt x="1920213" y="33208"/>
                </a:lnTo>
                <a:lnTo>
                  <a:pt x="1920177" y="33460"/>
                </a:lnTo>
                <a:lnTo>
                  <a:pt x="1920213" y="33460"/>
                </a:lnTo>
                <a:lnTo>
                  <a:pt x="1920177" y="33711"/>
                </a:lnTo>
                <a:lnTo>
                  <a:pt x="1920213" y="33711"/>
                </a:lnTo>
                <a:lnTo>
                  <a:pt x="1920177" y="33963"/>
                </a:lnTo>
                <a:lnTo>
                  <a:pt x="1920213" y="33963"/>
                </a:lnTo>
                <a:lnTo>
                  <a:pt x="1920177" y="34214"/>
                </a:lnTo>
                <a:lnTo>
                  <a:pt x="1920213" y="34214"/>
                </a:lnTo>
                <a:lnTo>
                  <a:pt x="1920177" y="34466"/>
                </a:lnTo>
                <a:lnTo>
                  <a:pt x="1920213" y="34466"/>
                </a:lnTo>
                <a:lnTo>
                  <a:pt x="1920177" y="34717"/>
                </a:lnTo>
                <a:lnTo>
                  <a:pt x="1920213" y="34717"/>
                </a:lnTo>
                <a:lnTo>
                  <a:pt x="1920177" y="34969"/>
                </a:lnTo>
                <a:lnTo>
                  <a:pt x="1920213" y="34969"/>
                </a:lnTo>
                <a:lnTo>
                  <a:pt x="1920177" y="35220"/>
                </a:lnTo>
                <a:lnTo>
                  <a:pt x="1920213" y="35220"/>
                </a:lnTo>
                <a:lnTo>
                  <a:pt x="1920177" y="35472"/>
                </a:lnTo>
                <a:lnTo>
                  <a:pt x="1920213" y="35472"/>
                </a:lnTo>
                <a:lnTo>
                  <a:pt x="1920177" y="35724"/>
                </a:lnTo>
                <a:lnTo>
                  <a:pt x="1920213" y="35724"/>
                </a:lnTo>
                <a:lnTo>
                  <a:pt x="1920177" y="35975"/>
                </a:lnTo>
                <a:lnTo>
                  <a:pt x="1920213" y="35975"/>
                </a:lnTo>
                <a:lnTo>
                  <a:pt x="1920177" y="36227"/>
                </a:lnTo>
                <a:lnTo>
                  <a:pt x="1920213" y="36227"/>
                </a:lnTo>
                <a:lnTo>
                  <a:pt x="1920177" y="36478"/>
                </a:lnTo>
                <a:lnTo>
                  <a:pt x="1920213" y="36478"/>
                </a:lnTo>
                <a:lnTo>
                  <a:pt x="1920177" y="36730"/>
                </a:lnTo>
                <a:lnTo>
                  <a:pt x="1920213" y="36730"/>
                </a:lnTo>
                <a:lnTo>
                  <a:pt x="1920177" y="36981"/>
                </a:lnTo>
                <a:lnTo>
                  <a:pt x="1920213" y="36981"/>
                </a:lnTo>
                <a:lnTo>
                  <a:pt x="1920177" y="37233"/>
                </a:lnTo>
                <a:lnTo>
                  <a:pt x="1920213" y="37233"/>
                </a:lnTo>
                <a:lnTo>
                  <a:pt x="1920177" y="37484"/>
                </a:lnTo>
                <a:lnTo>
                  <a:pt x="1920213" y="37484"/>
                </a:lnTo>
                <a:lnTo>
                  <a:pt x="1920177" y="37736"/>
                </a:lnTo>
                <a:lnTo>
                  <a:pt x="1920213" y="37736"/>
                </a:lnTo>
                <a:lnTo>
                  <a:pt x="1920177" y="37987"/>
                </a:lnTo>
                <a:lnTo>
                  <a:pt x="1920213" y="37987"/>
                </a:lnTo>
                <a:lnTo>
                  <a:pt x="1920177" y="38239"/>
                </a:lnTo>
                <a:lnTo>
                  <a:pt x="1920213" y="38239"/>
                </a:lnTo>
                <a:lnTo>
                  <a:pt x="1920177" y="38490"/>
                </a:lnTo>
                <a:lnTo>
                  <a:pt x="1920213" y="38490"/>
                </a:lnTo>
                <a:lnTo>
                  <a:pt x="1920177" y="38742"/>
                </a:lnTo>
                <a:lnTo>
                  <a:pt x="1920213" y="38742"/>
                </a:lnTo>
                <a:lnTo>
                  <a:pt x="1909348" y="114795"/>
                </a:lnTo>
                <a:lnTo>
                  <a:pt x="1966130" y="114795"/>
                </a:lnTo>
                <a:lnTo>
                  <a:pt x="1966094" y="115047"/>
                </a:lnTo>
                <a:lnTo>
                  <a:pt x="1966130" y="115047"/>
                </a:lnTo>
                <a:lnTo>
                  <a:pt x="1966094" y="115298"/>
                </a:lnTo>
                <a:lnTo>
                  <a:pt x="1966130" y="115298"/>
                </a:lnTo>
                <a:lnTo>
                  <a:pt x="1966094" y="115550"/>
                </a:lnTo>
                <a:lnTo>
                  <a:pt x="1966130" y="115550"/>
                </a:lnTo>
                <a:lnTo>
                  <a:pt x="1966094" y="115801"/>
                </a:lnTo>
                <a:lnTo>
                  <a:pt x="1966130" y="115801"/>
                </a:lnTo>
                <a:lnTo>
                  <a:pt x="1966094" y="116053"/>
                </a:lnTo>
                <a:lnTo>
                  <a:pt x="1966130" y="116053"/>
                </a:lnTo>
                <a:lnTo>
                  <a:pt x="1966094" y="116304"/>
                </a:lnTo>
                <a:lnTo>
                  <a:pt x="1966130" y="116304"/>
                </a:lnTo>
                <a:lnTo>
                  <a:pt x="1966094" y="116556"/>
                </a:lnTo>
                <a:lnTo>
                  <a:pt x="1966130" y="116556"/>
                </a:lnTo>
                <a:lnTo>
                  <a:pt x="1966094" y="116807"/>
                </a:lnTo>
                <a:lnTo>
                  <a:pt x="1966130" y="116807"/>
                </a:lnTo>
                <a:lnTo>
                  <a:pt x="1966094" y="117059"/>
                </a:lnTo>
                <a:lnTo>
                  <a:pt x="1966130" y="117059"/>
                </a:lnTo>
                <a:lnTo>
                  <a:pt x="1966094" y="117310"/>
                </a:lnTo>
                <a:lnTo>
                  <a:pt x="1966130" y="117310"/>
                </a:lnTo>
                <a:lnTo>
                  <a:pt x="1966094" y="117562"/>
                </a:lnTo>
                <a:lnTo>
                  <a:pt x="1966130" y="117562"/>
                </a:lnTo>
                <a:lnTo>
                  <a:pt x="1966094" y="117813"/>
                </a:lnTo>
                <a:lnTo>
                  <a:pt x="1966130" y="117813"/>
                </a:lnTo>
                <a:lnTo>
                  <a:pt x="1966094" y="118065"/>
                </a:lnTo>
                <a:lnTo>
                  <a:pt x="1966130" y="118065"/>
                </a:lnTo>
                <a:lnTo>
                  <a:pt x="1966094" y="118317"/>
                </a:lnTo>
                <a:lnTo>
                  <a:pt x="1966130" y="118317"/>
                </a:lnTo>
                <a:lnTo>
                  <a:pt x="1966094" y="118568"/>
                </a:lnTo>
                <a:lnTo>
                  <a:pt x="1966130" y="118568"/>
                </a:lnTo>
                <a:lnTo>
                  <a:pt x="1966094" y="118820"/>
                </a:lnTo>
                <a:lnTo>
                  <a:pt x="1966130" y="118820"/>
                </a:lnTo>
                <a:lnTo>
                  <a:pt x="1966094" y="119071"/>
                </a:lnTo>
                <a:lnTo>
                  <a:pt x="1966130" y="119071"/>
                </a:lnTo>
                <a:lnTo>
                  <a:pt x="1966094" y="119323"/>
                </a:lnTo>
                <a:lnTo>
                  <a:pt x="1966130" y="119323"/>
                </a:lnTo>
                <a:lnTo>
                  <a:pt x="1966094" y="119574"/>
                </a:lnTo>
                <a:lnTo>
                  <a:pt x="1966130" y="119574"/>
                </a:lnTo>
                <a:lnTo>
                  <a:pt x="1966094" y="119826"/>
                </a:lnTo>
                <a:lnTo>
                  <a:pt x="1966130" y="119826"/>
                </a:lnTo>
                <a:lnTo>
                  <a:pt x="1966094" y="120078"/>
                </a:lnTo>
                <a:lnTo>
                  <a:pt x="1966130" y="120078"/>
                </a:lnTo>
                <a:lnTo>
                  <a:pt x="1966094" y="120329"/>
                </a:lnTo>
                <a:lnTo>
                  <a:pt x="1966130" y="120329"/>
                </a:lnTo>
                <a:lnTo>
                  <a:pt x="1966094" y="120581"/>
                </a:lnTo>
                <a:lnTo>
                  <a:pt x="1966130" y="120581"/>
                </a:lnTo>
                <a:lnTo>
                  <a:pt x="1966094" y="120832"/>
                </a:lnTo>
                <a:lnTo>
                  <a:pt x="1966130" y="120832"/>
                </a:lnTo>
                <a:lnTo>
                  <a:pt x="1966094" y="121084"/>
                </a:lnTo>
                <a:lnTo>
                  <a:pt x="1966130" y="121084"/>
                </a:lnTo>
                <a:lnTo>
                  <a:pt x="1966094" y="121335"/>
                </a:lnTo>
                <a:lnTo>
                  <a:pt x="1966130" y="121335"/>
                </a:lnTo>
                <a:lnTo>
                  <a:pt x="1966094" y="121587"/>
                </a:lnTo>
                <a:lnTo>
                  <a:pt x="1966130" y="121587"/>
                </a:lnTo>
                <a:lnTo>
                  <a:pt x="1966094" y="121838"/>
                </a:lnTo>
                <a:lnTo>
                  <a:pt x="1966130" y="121838"/>
                </a:lnTo>
                <a:lnTo>
                  <a:pt x="1966094" y="122090"/>
                </a:lnTo>
                <a:lnTo>
                  <a:pt x="1966130" y="122090"/>
                </a:lnTo>
                <a:lnTo>
                  <a:pt x="1966094" y="122341"/>
                </a:lnTo>
                <a:lnTo>
                  <a:pt x="1966130" y="122341"/>
                </a:lnTo>
                <a:lnTo>
                  <a:pt x="1966094" y="122593"/>
                </a:lnTo>
                <a:lnTo>
                  <a:pt x="1966130" y="122593"/>
                </a:lnTo>
                <a:lnTo>
                  <a:pt x="1966094" y="122844"/>
                </a:lnTo>
                <a:lnTo>
                  <a:pt x="1966130" y="122844"/>
                </a:lnTo>
                <a:lnTo>
                  <a:pt x="1966094" y="123096"/>
                </a:lnTo>
                <a:lnTo>
                  <a:pt x="1966130" y="123096"/>
                </a:lnTo>
                <a:lnTo>
                  <a:pt x="1966094" y="123347"/>
                </a:lnTo>
                <a:lnTo>
                  <a:pt x="1966130" y="123347"/>
                </a:lnTo>
                <a:lnTo>
                  <a:pt x="1966094" y="123599"/>
                </a:lnTo>
                <a:lnTo>
                  <a:pt x="1966130" y="123599"/>
                </a:lnTo>
                <a:lnTo>
                  <a:pt x="1966094" y="123851"/>
                </a:lnTo>
                <a:lnTo>
                  <a:pt x="1966130" y="123851"/>
                </a:lnTo>
                <a:lnTo>
                  <a:pt x="1966094" y="124102"/>
                </a:lnTo>
                <a:lnTo>
                  <a:pt x="1966130" y="124102"/>
                </a:lnTo>
                <a:lnTo>
                  <a:pt x="1966094" y="124354"/>
                </a:lnTo>
                <a:lnTo>
                  <a:pt x="1966130" y="124354"/>
                </a:lnTo>
                <a:lnTo>
                  <a:pt x="1966094" y="124605"/>
                </a:lnTo>
                <a:lnTo>
                  <a:pt x="1966130" y="124605"/>
                </a:lnTo>
                <a:lnTo>
                  <a:pt x="1966094" y="124857"/>
                </a:lnTo>
                <a:lnTo>
                  <a:pt x="1966130" y="124857"/>
                </a:lnTo>
                <a:lnTo>
                  <a:pt x="1966094" y="125108"/>
                </a:lnTo>
                <a:lnTo>
                  <a:pt x="1966130" y="125108"/>
                </a:lnTo>
                <a:lnTo>
                  <a:pt x="1966094" y="125360"/>
                </a:lnTo>
                <a:lnTo>
                  <a:pt x="1966130" y="125360"/>
                </a:lnTo>
                <a:lnTo>
                  <a:pt x="1966094" y="125611"/>
                </a:lnTo>
                <a:lnTo>
                  <a:pt x="1966130" y="125611"/>
                </a:lnTo>
                <a:lnTo>
                  <a:pt x="1966094" y="125863"/>
                </a:lnTo>
                <a:lnTo>
                  <a:pt x="1966130" y="125863"/>
                </a:lnTo>
                <a:lnTo>
                  <a:pt x="1966094" y="126115"/>
                </a:lnTo>
                <a:lnTo>
                  <a:pt x="1966130" y="126115"/>
                </a:lnTo>
                <a:lnTo>
                  <a:pt x="1966094" y="126366"/>
                </a:lnTo>
                <a:lnTo>
                  <a:pt x="1966130" y="126366"/>
                </a:lnTo>
                <a:lnTo>
                  <a:pt x="1966094" y="126618"/>
                </a:lnTo>
                <a:lnTo>
                  <a:pt x="1966130" y="126618"/>
                </a:lnTo>
                <a:lnTo>
                  <a:pt x="1966094" y="126869"/>
                </a:lnTo>
                <a:lnTo>
                  <a:pt x="1966130" y="126869"/>
                </a:lnTo>
                <a:lnTo>
                  <a:pt x="1966094" y="127121"/>
                </a:lnTo>
                <a:lnTo>
                  <a:pt x="1966130" y="127121"/>
                </a:lnTo>
                <a:lnTo>
                  <a:pt x="1966094" y="127372"/>
                </a:lnTo>
                <a:lnTo>
                  <a:pt x="1966130" y="127372"/>
                </a:lnTo>
                <a:lnTo>
                  <a:pt x="1966094" y="127624"/>
                </a:lnTo>
                <a:lnTo>
                  <a:pt x="1966130" y="127624"/>
                </a:lnTo>
                <a:lnTo>
                  <a:pt x="1966094" y="127875"/>
                </a:lnTo>
                <a:lnTo>
                  <a:pt x="1966130" y="127875"/>
                </a:lnTo>
                <a:lnTo>
                  <a:pt x="1966094" y="128127"/>
                </a:lnTo>
                <a:lnTo>
                  <a:pt x="1966130" y="128127"/>
                </a:lnTo>
                <a:lnTo>
                  <a:pt x="1966094" y="128378"/>
                </a:lnTo>
                <a:lnTo>
                  <a:pt x="1966130" y="128378"/>
                </a:lnTo>
                <a:lnTo>
                  <a:pt x="1966094" y="128630"/>
                </a:lnTo>
                <a:lnTo>
                  <a:pt x="1966130" y="128630"/>
                </a:lnTo>
                <a:lnTo>
                  <a:pt x="1966094" y="128881"/>
                </a:lnTo>
                <a:lnTo>
                  <a:pt x="1966130" y="128881"/>
                </a:lnTo>
                <a:lnTo>
                  <a:pt x="1966094" y="129133"/>
                </a:lnTo>
                <a:lnTo>
                  <a:pt x="1966130" y="129133"/>
                </a:lnTo>
                <a:lnTo>
                  <a:pt x="1966094" y="129384"/>
                </a:lnTo>
                <a:lnTo>
                  <a:pt x="1966130" y="129384"/>
                </a:lnTo>
                <a:lnTo>
                  <a:pt x="1966094" y="129636"/>
                </a:lnTo>
                <a:lnTo>
                  <a:pt x="1966130" y="129636"/>
                </a:lnTo>
                <a:lnTo>
                  <a:pt x="1966094" y="129888"/>
                </a:lnTo>
                <a:lnTo>
                  <a:pt x="1966130" y="129888"/>
                </a:lnTo>
                <a:lnTo>
                  <a:pt x="1966094" y="130139"/>
                </a:lnTo>
                <a:lnTo>
                  <a:pt x="1966130" y="130139"/>
                </a:lnTo>
                <a:lnTo>
                  <a:pt x="1966094" y="130391"/>
                </a:lnTo>
                <a:lnTo>
                  <a:pt x="1966130" y="130391"/>
                </a:lnTo>
                <a:lnTo>
                  <a:pt x="1966094" y="130642"/>
                </a:lnTo>
                <a:lnTo>
                  <a:pt x="1966130" y="130642"/>
                </a:lnTo>
                <a:lnTo>
                  <a:pt x="1966094" y="130894"/>
                </a:lnTo>
                <a:lnTo>
                  <a:pt x="1966130" y="130894"/>
                </a:lnTo>
                <a:lnTo>
                  <a:pt x="1966094" y="131145"/>
                </a:lnTo>
                <a:lnTo>
                  <a:pt x="1966130" y="131145"/>
                </a:lnTo>
                <a:lnTo>
                  <a:pt x="1966094" y="131397"/>
                </a:lnTo>
                <a:lnTo>
                  <a:pt x="1966130" y="131397"/>
                </a:lnTo>
                <a:lnTo>
                  <a:pt x="1966094" y="131648"/>
                </a:lnTo>
                <a:lnTo>
                  <a:pt x="1966130" y="131648"/>
                </a:lnTo>
                <a:lnTo>
                  <a:pt x="1966094" y="131900"/>
                </a:lnTo>
                <a:lnTo>
                  <a:pt x="1966130" y="131900"/>
                </a:lnTo>
                <a:lnTo>
                  <a:pt x="1966094" y="132152"/>
                </a:lnTo>
                <a:lnTo>
                  <a:pt x="1966130" y="132152"/>
                </a:lnTo>
                <a:lnTo>
                  <a:pt x="1966094" y="132403"/>
                </a:lnTo>
                <a:lnTo>
                  <a:pt x="1966130" y="132403"/>
                </a:lnTo>
                <a:lnTo>
                  <a:pt x="1966094" y="132655"/>
                </a:lnTo>
                <a:lnTo>
                  <a:pt x="1966130" y="132655"/>
                </a:lnTo>
                <a:lnTo>
                  <a:pt x="1966094" y="132906"/>
                </a:lnTo>
                <a:lnTo>
                  <a:pt x="1966130" y="132906"/>
                </a:lnTo>
                <a:lnTo>
                  <a:pt x="1966094" y="133158"/>
                </a:lnTo>
                <a:lnTo>
                  <a:pt x="1966130" y="133158"/>
                </a:lnTo>
                <a:lnTo>
                  <a:pt x="1966094" y="133409"/>
                </a:lnTo>
                <a:lnTo>
                  <a:pt x="1966130" y="133409"/>
                </a:lnTo>
                <a:lnTo>
                  <a:pt x="1966094" y="133661"/>
                </a:lnTo>
                <a:lnTo>
                  <a:pt x="1966130" y="133661"/>
                </a:lnTo>
                <a:lnTo>
                  <a:pt x="1966094" y="133912"/>
                </a:lnTo>
                <a:lnTo>
                  <a:pt x="1966130" y="133912"/>
                </a:lnTo>
                <a:lnTo>
                  <a:pt x="1966094" y="134164"/>
                </a:lnTo>
                <a:lnTo>
                  <a:pt x="1966130" y="134164"/>
                </a:lnTo>
                <a:lnTo>
                  <a:pt x="1966094" y="134415"/>
                </a:lnTo>
                <a:lnTo>
                  <a:pt x="1966130" y="134415"/>
                </a:lnTo>
                <a:lnTo>
                  <a:pt x="1966094" y="134667"/>
                </a:lnTo>
                <a:lnTo>
                  <a:pt x="1966130" y="134667"/>
                </a:lnTo>
                <a:lnTo>
                  <a:pt x="1966094" y="134918"/>
                </a:lnTo>
                <a:lnTo>
                  <a:pt x="1966130" y="134918"/>
                </a:lnTo>
                <a:lnTo>
                  <a:pt x="1966094" y="135170"/>
                </a:lnTo>
                <a:lnTo>
                  <a:pt x="1966130" y="135170"/>
                </a:lnTo>
                <a:lnTo>
                  <a:pt x="1952355" y="230346"/>
                </a:lnTo>
                <a:cubicBezTo>
                  <a:pt x="1951520" y="221580"/>
                  <a:pt x="1948180" y="216153"/>
                  <a:pt x="1942754" y="213648"/>
                </a:cubicBezTo>
                <a:cubicBezTo>
                  <a:pt x="1937327" y="211143"/>
                  <a:pt x="1932318" y="209891"/>
                  <a:pt x="1927309" y="209891"/>
                </a:cubicBezTo>
                <a:lnTo>
                  <a:pt x="1896002" y="209891"/>
                </a:lnTo>
                <a:lnTo>
                  <a:pt x="1869847" y="390354"/>
                </a:lnTo>
                <a:lnTo>
                  <a:pt x="1904350" y="381537"/>
                </a:lnTo>
                <a:lnTo>
                  <a:pt x="1932735" y="345638"/>
                </a:lnTo>
                <a:lnTo>
                  <a:pt x="1932690" y="345947"/>
                </a:lnTo>
                <a:lnTo>
                  <a:pt x="1932735" y="345890"/>
                </a:lnTo>
                <a:lnTo>
                  <a:pt x="1932690" y="346198"/>
                </a:lnTo>
                <a:lnTo>
                  <a:pt x="1932735" y="346141"/>
                </a:lnTo>
                <a:lnTo>
                  <a:pt x="1932690" y="346450"/>
                </a:lnTo>
                <a:lnTo>
                  <a:pt x="1932735" y="346393"/>
                </a:lnTo>
                <a:lnTo>
                  <a:pt x="1932690" y="346701"/>
                </a:lnTo>
                <a:lnTo>
                  <a:pt x="1932735" y="346644"/>
                </a:lnTo>
                <a:lnTo>
                  <a:pt x="1932690" y="346953"/>
                </a:lnTo>
                <a:lnTo>
                  <a:pt x="1932735" y="346896"/>
                </a:lnTo>
                <a:lnTo>
                  <a:pt x="1932690" y="347204"/>
                </a:lnTo>
                <a:lnTo>
                  <a:pt x="1932735" y="347147"/>
                </a:lnTo>
                <a:lnTo>
                  <a:pt x="1932690" y="347456"/>
                </a:lnTo>
                <a:lnTo>
                  <a:pt x="1932735" y="347399"/>
                </a:lnTo>
                <a:lnTo>
                  <a:pt x="1932690" y="347707"/>
                </a:lnTo>
                <a:lnTo>
                  <a:pt x="1932735" y="347650"/>
                </a:lnTo>
                <a:lnTo>
                  <a:pt x="1932690" y="347959"/>
                </a:lnTo>
                <a:lnTo>
                  <a:pt x="1932735" y="347902"/>
                </a:lnTo>
                <a:lnTo>
                  <a:pt x="1932690" y="348210"/>
                </a:lnTo>
                <a:lnTo>
                  <a:pt x="1932735" y="348153"/>
                </a:lnTo>
                <a:lnTo>
                  <a:pt x="1932690" y="348462"/>
                </a:lnTo>
                <a:lnTo>
                  <a:pt x="1932735" y="348405"/>
                </a:lnTo>
                <a:lnTo>
                  <a:pt x="1932690" y="348713"/>
                </a:lnTo>
                <a:lnTo>
                  <a:pt x="1932735" y="348656"/>
                </a:lnTo>
                <a:lnTo>
                  <a:pt x="1932690" y="348965"/>
                </a:lnTo>
                <a:lnTo>
                  <a:pt x="1932735" y="348908"/>
                </a:lnTo>
                <a:lnTo>
                  <a:pt x="1932690" y="349217"/>
                </a:lnTo>
                <a:lnTo>
                  <a:pt x="1932735" y="349160"/>
                </a:lnTo>
                <a:lnTo>
                  <a:pt x="1932690" y="349468"/>
                </a:lnTo>
                <a:lnTo>
                  <a:pt x="1932735" y="349411"/>
                </a:lnTo>
                <a:lnTo>
                  <a:pt x="1932690" y="349720"/>
                </a:lnTo>
                <a:lnTo>
                  <a:pt x="1932735" y="349663"/>
                </a:lnTo>
                <a:lnTo>
                  <a:pt x="1932690" y="349971"/>
                </a:lnTo>
                <a:lnTo>
                  <a:pt x="1932735" y="349914"/>
                </a:lnTo>
                <a:lnTo>
                  <a:pt x="1932690" y="350223"/>
                </a:lnTo>
                <a:lnTo>
                  <a:pt x="1932735" y="350166"/>
                </a:lnTo>
                <a:lnTo>
                  <a:pt x="1932690" y="350474"/>
                </a:lnTo>
                <a:lnTo>
                  <a:pt x="1932735" y="350417"/>
                </a:lnTo>
                <a:lnTo>
                  <a:pt x="1932690" y="350726"/>
                </a:lnTo>
                <a:lnTo>
                  <a:pt x="1932735" y="350669"/>
                </a:lnTo>
                <a:lnTo>
                  <a:pt x="1932690" y="350978"/>
                </a:lnTo>
                <a:lnTo>
                  <a:pt x="1932735" y="350921"/>
                </a:lnTo>
                <a:lnTo>
                  <a:pt x="1932690" y="351229"/>
                </a:lnTo>
                <a:lnTo>
                  <a:pt x="1932735" y="351172"/>
                </a:lnTo>
                <a:lnTo>
                  <a:pt x="1932690" y="351481"/>
                </a:lnTo>
                <a:lnTo>
                  <a:pt x="1932735" y="351424"/>
                </a:lnTo>
                <a:lnTo>
                  <a:pt x="1932690" y="351732"/>
                </a:lnTo>
                <a:lnTo>
                  <a:pt x="1932735" y="351675"/>
                </a:lnTo>
                <a:lnTo>
                  <a:pt x="1932690" y="351984"/>
                </a:lnTo>
                <a:lnTo>
                  <a:pt x="1932735" y="351927"/>
                </a:lnTo>
                <a:lnTo>
                  <a:pt x="1932690" y="352235"/>
                </a:lnTo>
                <a:lnTo>
                  <a:pt x="1932735" y="352178"/>
                </a:lnTo>
                <a:lnTo>
                  <a:pt x="1932690" y="352487"/>
                </a:lnTo>
                <a:lnTo>
                  <a:pt x="1932735" y="352430"/>
                </a:lnTo>
                <a:lnTo>
                  <a:pt x="1932690" y="352738"/>
                </a:lnTo>
                <a:lnTo>
                  <a:pt x="1932735" y="352681"/>
                </a:lnTo>
                <a:lnTo>
                  <a:pt x="1932690" y="352990"/>
                </a:lnTo>
                <a:lnTo>
                  <a:pt x="1932735" y="352933"/>
                </a:lnTo>
                <a:lnTo>
                  <a:pt x="1932690" y="353241"/>
                </a:lnTo>
                <a:lnTo>
                  <a:pt x="1932735" y="353184"/>
                </a:lnTo>
                <a:lnTo>
                  <a:pt x="1932690" y="353493"/>
                </a:lnTo>
                <a:lnTo>
                  <a:pt x="1932735" y="353436"/>
                </a:lnTo>
                <a:lnTo>
                  <a:pt x="1932690" y="353744"/>
                </a:lnTo>
                <a:lnTo>
                  <a:pt x="1932735" y="353687"/>
                </a:lnTo>
                <a:lnTo>
                  <a:pt x="1932690" y="353996"/>
                </a:lnTo>
                <a:lnTo>
                  <a:pt x="1932735" y="353939"/>
                </a:lnTo>
                <a:lnTo>
                  <a:pt x="1932690" y="354247"/>
                </a:lnTo>
                <a:lnTo>
                  <a:pt x="1932735" y="354190"/>
                </a:lnTo>
                <a:lnTo>
                  <a:pt x="1932690" y="354499"/>
                </a:lnTo>
                <a:lnTo>
                  <a:pt x="1932735" y="354442"/>
                </a:lnTo>
                <a:lnTo>
                  <a:pt x="1932690" y="354751"/>
                </a:lnTo>
                <a:lnTo>
                  <a:pt x="1932735" y="354694"/>
                </a:lnTo>
                <a:lnTo>
                  <a:pt x="1932690" y="355002"/>
                </a:lnTo>
                <a:lnTo>
                  <a:pt x="1932735" y="354945"/>
                </a:lnTo>
                <a:lnTo>
                  <a:pt x="1932690" y="355254"/>
                </a:lnTo>
                <a:lnTo>
                  <a:pt x="1932735" y="355197"/>
                </a:lnTo>
                <a:lnTo>
                  <a:pt x="1932690" y="355505"/>
                </a:lnTo>
                <a:lnTo>
                  <a:pt x="1932735" y="355448"/>
                </a:lnTo>
                <a:lnTo>
                  <a:pt x="1932690" y="355757"/>
                </a:lnTo>
                <a:lnTo>
                  <a:pt x="1932735" y="355700"/>
                </a:lnTo>
                <a:lnTo>
                  <a:pt x="1932690" y="356008"/>
                </a:lnTo>
                <a:lnTo>
                  <a:pt x="1932735" y="355951"/>
                </a:lnTo>
                <a:lnTo>
                  <a:pt x="1932690" y="356260"/>
                </a:lnTo>
                <a:lnTo>
                  <a:pt x="1932735" y="356203"/>
                </a:lnTo>
                <a:lnTo>
                  <a:pt x="1932690" y="356511"/>
                </a:lnTo>
                <a:lnTo>
                  <a:pt x="1932735" y="356454"/>
                </a:lnTo>
                <a:lnTo>
                  <a:pt x="1932690" y="356763"/>
                </a:lnTo>
                <a:lnTo>
                  <a:pt x="1932735" y="356706"/>
                </a:lnTo>
                <a:lnTo>
                  <a:pt x="1932690" y="357015"/>
                </a:lnTo>
                <a:lnTo>
                  <a:pt x="1932735" y="356958"/>
                </a:lnTo>
                <a:lnTo>
                  <a:pt x="1932690" y="357266"/>
                </a:lnTo>
                <a:lnTo>
                  <a:pt x="1932735" y="357209"/>
                </a:lnTo>
                <a:lnTo>
                  <a:pt x="1932690" y="357518"/>
                </a:lnTo>
                <a:lnTo>
                  <a:pt x="1932735" y="357461"/>
                </a:lnTo>
                <a:lnTo>
                  <a:pt x="1932690" y="357769"/>
                </a:lnTo>
                <a:lnTo>
                  <a:pt x="1932735" y="357712"/>
                </a:lnTo>
                <a:lnTo>
                  <a:pt x="1932690" y="358021"/>
                </a:lnTo>
                <a:lnTo>
                  <a:pt x="1932735" y="357964"/>
                </a:lnTo>
                <a:lnTo>
                  <a:pt x="1932690" y="358272"/>
                </a:lnTo>
                <a:lnTo>
                  <a:pt x="1932735" y="358215"/>
                </a:lnTo>
                <a:lnTo>
                  <a:pt x="1932690" y="358524"/>
                </a:lnTo>
                <a:lnTo>
                  <a:pt x="1932735" y="358467"/>
                </a:lnTo>
                <a:lnTo>
                  <a:pt x="1932690" y="358775"/>
                </a:lnTo>
                <a:lnTo>
                  <a:pt x="1932735" y="358718"/>
                </a:lnTo>
                <a:lnTo>
                  <a:pt x="1932690" y="359027"/>
                </a:lnTo>
                <a:lnTo>
                  <a:pt x="1932735" y="358970"/>
                </a:lnTo>
                <a:lnTo>
                  <a:pt x="1932690" y="359278"/>
                </a:lnTo>
                <a:lnTo>
                  <a:pt x="1932735" y="359221"/>
                </a:lnTo>
                <a:lnTo>
                  <a:pt x="1932690" y="359530"/>
                </a:lnTo>
                <a:lnTo>
                  <a:pt x="1932735" y="359473"/>
                </a:lnTo>
                <a:lnTo>
                  <a:pt x="1932690" y="359781"/>
                </a:lnTo>
                <a:lnTo>
                  <a:pt x="1932735" y="359724"/>
                </a:lnTo>
                <a:lnTo>
                  <a:pt x="1932690" y="360033"/>
                </a:lnTo>
                <a:lnTo>
                  <a:pt x="1932735" y="359976"/>
                </a:lnTo>
                <a:lnTo>
                  <a:pt x="1932690" y="360284"/>
                </a:lnTo>
                <a:lnTo>
                  <a:pt x="1932735" y="360227"/>
                </a:lnTo>
                <a:lnTo>
                  <a:pt x="1932690" y="360536"/>
                </a:lnTo>
                <a:lnTo>
                  <a:pt x="1932735" y="360479"/>
                </a:lnTo>
                <a:lnTo>
                  <a:pt x="1932690" y="360788"/>
                </a:lnTo>
                <a:lnTo>
                  <a:pt x="1932735" y="360731"/>
                </a:lnTo>
                <a:lnTo>
                  <a:pt x="1932690" y="361039"/>
                </a:lnTo>
                <a:lnTo>
                  <a:pt x="1932735" y="360982"/>
                </a:lnTo>
                <a:lnTo>
                  <a:pt x="1932690" y="361291"/>
                </a:lnTo>
                <a:lnTo>
                  <a:pt x="1932735" y="361234"/>
                </a:lnTo>
                <a:lnTo>
                  <a:pt x="1932690" y="361542"/>
                </a:lnTo>
                <a:lnTo>
                  <a:pt x="1932735" y="361485"/>
                </a:lnTo>
                <a:lnTo>
                  <a:pt x="1932690" y="361794"/>
                </a:lnTo>
                <a:lnTo>
                  <a:pt x="1932735" y="361737"/>
                </a:lnTo>
                <a:lnTo>
                  <a:pt x="1932690" y="362045"/>
                </a:lnTo>
                <a:lnTo>
                  <a:pt x="1932735" y="361988"/>
                </a:lnTo>
                <a:lnTo>
                  <a:pt x="1932690" y="362297"/>
                </a:lnTo>
                <a:lnTo>
                  <a:pt x="1932735" y="362240"/>
                </a:lnTo>
                <a:lnTo>
                  <a:pt x="1932690" y="362548"/>
                </a:lnTo>
                <a:lnTo>
                  <a:pt x="1932735" y="362491"/>
                </a:lnTo>
                <a:lnTo>
                  <a:pt x="1932690" y="362800"/>
                </a:lnTo>
                <a:lnTo>
                  <a:pt x="1932735" y="362743"/>
                </a:lnTo>
                <a:lnTo>
                  <a:pt x="1932690" y="363052"/>
                </a:lnTo>
                <a:lnTo>
                  <a:pt x="1932735" y="362995"/>
                </a:lnTo>
                <a:lnTo>
                  <a:pt x="1932690" y="363303"/>
                </a:lnTo>
                <a:lnTo>
                  <a:pt x="1932735" y="363246"/>
                </a:lnTo>
                <a:lnTo>
                  <a:pt x="1932690" y="363555"/>
                </a:lnTo>
                <a:lnTo>
                  <a:pt x="1932735" y="363498"/>
                </a:lnTo>
                <a:lnTo>
                  <a:pt x="1932690" y="363806"/>
                </a:lnTo>
                <a:lnTo>
                  <a:pt x="1932735" y="363749"/>
                </a:lnTo>
                <a:lnTo>
                  <a:pt x="1932690" y="364058"/>
                </a:lnTo>
                <a:lnTo>
                  <a:pt x="1932735" y="364001"/>
                </a:lnTo>
                <a:lnTo>
                  <a:pt x="1932690" y="364309"/>
                </a:lnTo>
                <a:lnTo>
                  <a:pt x="1932735" y="364252"/>
                </a:lnTo>
                <a:lnTo>
                  <a:pt x="1932690" y="364561"/>
                </a:lnTo>
                <a:lnTo>
                  <a:pt x="1932735" y="364504"/>
                </a:lnTo>
                <a:lnTo>
                  <a:pt x="1932690" y="364812"/>
                </a:lnTo>
                <a:lnTo>
                  <a:pt x="1932735" y="364755"/>
                </a:lnTo>
                <a:lnTo>
                  <a:pt x="1932690" y="365064"/>
                </a:lnTo>
                <a:lnTo>
                  <a:pt x="1932735" y="365007"/>
                </a:lnTo>
                <a:lnTo>
                  <a:pt x="1932690" y="365315"/>
                </a:lnTo>
                <a:lnTo>
                  <a:pt x="1932735" y="365258"/>
                </a:lnTo>
                <a:lnTo>
                  <a:pt x="1932690" y="365567"/>
                </a:lnTo>
                <a:lnTo>
                  <a:pt x="1932735" y="365510"/>
                </a:lnTo>
                <a:lnTo>
                  <a:pt x="1932690" y="365818"/>
                </a:lnTo>
                <a:lnTo>
                  <a:pt x="1932735" y="365761"/>
                </a:lnTo>
                <a:lnTo>
                  <a:pt x="1932690" y="366070"/>
                </a:lnTo>
                <a:lnTo>
                  <a:pt x="1932735" y="366013"/>
                </a:lnTo>
                <a:lnTo>
                  <a:pt x="1915203" y="486234"/>
                </a:lnTo>
                <a:lnTo>
                  <a:pt x="1853839" y="501262"/>
                </a:lnTo>
                <a:lnTo>
                  <a:pt x="1827959" y="679090"/>
                </a:lnTo>
                <a:lnTo>
                  <a:pt x="1705651" y="679090"/>
                </a:lnTo>
                <a:lnTo>
                  <a:pt x="1705860" y="678838"/>
                </a:lnTo>
                <a:lnTo>
                  <a:pt x="1705651" y="678838"/>
                </a:lnTo>
                <a:lnTo>
                  <a:pt x="1705859" y="678587"/>
                </a:lnTo>
                <a:lnTo>
                  <a:pt x="1705651" y="678587"/>
                </a:lnTo>
                <a:lnTo>
                  <a:pt x="1705860" y="678335"/>
                </a:lnTo>
                <a:lnTo>
                  <a:pt x="1705651" y="678335"/>
                </a:lnTo>
                <a:lnTo>
                  <a:pt x="1705859" y="678084"/>
                </a:lnTo>
                <a:lnTo>
                  <a:pt x="1705651" y="678084"/>
                </a:lnTo>
                <a:lnTo>
                  <a:pt x="1705860" y="677832"/>
                </a:lnTo>
                <a:lnTo>
                  <a:pt x="1705651" y="677832"/>
                </a:lnTo>
                <a:lnTo>
                  <a:pt x="1705859" y="677581"/>
                </a:lnTo>
                <a:lnTo>
                  <a:pt x="1705651" y="677581"/>
                </a:lnTo>
                <a:lnTo>
                  <a:pt x="1705860" y="677329"/>
                </a:lnTo>
                <a:lnTo>
                  <a:pt x="1705651" y="677329"/>
                </a:lnTo>
                <a:lnTo>
                  <a:pt x="1705859" y="677078"/>
                </a:lnTo>
                <a:lnTo>
                  <a:pt x="1705651" y="677078"/>
                </a:lnTo>
                <a:lnTo>
                  <a:pt x="1705860" y="676826"/>
                </a:lnTo>
                <a:lnTo>
                  <a:pt x="1705651" y="676826"/>
                </a:lnTo>
                <a:lnTo>
                  <a:pt x="1705859" y="676575"/>
                </a:lnTo>
                <a:lnTo>
                  <a:pt x="1705651" y="676575"/>
                </a:lnTo>
                <a:lnTo>
                  <a:pt x="1705860" y="676323"/>
                </a:lnTo>
                <a:lnTo>
                  <a:pt x="1705651" y="676323"/>
                </a:lnTo>
                <a:lnTo>
                  <a:pt x="1705859" y="676072"/>
                </a:lnTo>
                <a:lnTo>
                  <a:pt x="1705651" y="676072"/>
                </a:lnTo>
                <a:lnTo>
                  <a:pt x="1705860" y="675820"/>
                </a:lnTo>
                <a:lnTo>
                  <a:pt x="1705651" y="675820"/>
                </a:lnTo>
                <a:lnTo>
                  <a:pt x="1705860" y="675568"/>
                </a:lnTo>
                <a:lnTo>
                  <a:pt x="1705651" y="675568"/>
                </a:lnTo>
                <a:lnTo>
                  <a:pt x="1705859" y="675317"/>
                </a:lnTo>
                <a:lnTo>
                  <a:pt x="1705651" y="675317"/>
                </a:lnTo>
                <a:lnTo>
                  <a:pt x="1705860" y="675065"/>
                </a:lnTo>
                <a:lnTo>
                  <a:pt x="1705651" y="675065"/>
                </a:lnTo>
                <a:lnTo>
                  <a:pt x="1705859" y="674814"/>
                </a:lnTo>
                <a:lnTo>
                  <a:pt x="1705651" y="674814"/>
                </a:lnTo>
                <a:lnTo>
                  <a:pt x="1705860" y="674562"/>
                </a:lnTo>
                <a:lnTo>
                  <a:pt x="1705651" y="674562"/>
                </a:lnTo>
                <a:lnTo>
                  <a:pt x="1705859" y="674311"/>
                </a:lnTo>
                <a:lnTo>
                  <a:pt x="1705651" y="674311"/>
                </a:lnTo>
                <a:lnTo>
                  <a:pt x="1705860" y="674059"/>
                </a:lnTo>
                <a:lnTo>
                  <a:pt x="1705651" y="674059"/>
                </a:lnTo>
                <a:lnTo>
                  <a:pt x="1705859" y="673808"/>
                </a:lnTo>
                <a:lnTo>
                  <a:pt x="1705651" y="673808"/>
                </a:lnTo>
                <a:lnTo>
                  <a:pt x="1705860" y="673556"/>
                </a:lnTo>
                <a:lnTo>
                  <a:pt x="1705651" y="673556"/>
                </a:lnTo>
                <a:lnTo>
                  <a:pt x="1705860" y="673304"/>
                </a:lnTo>
                <a:lnTo>
                  <a:pt x="1705651" y="673304"/>
                </a:lnTo>
                <a:lnTo>
                  <a:pt x="1705859" y="673053"/>
                </a:lnTo>
                <a:lnTo>
                  <a:pt x="1705651" y="673053"/>
                </a:lnTo>
                <a:lnTo>
                  <a:pt x="1705860" y="672801"/>
                </a:lnTo>
                <a:lnTo>
                  <a:pt x="1705651" y="672801"/>
                </a:lnTo>
                <a:lnTo>
                  <a:pt x="1705859" y="672550"/>
                </a:lnTo>
                <a:lnTo>
                  <a:pt x="1705651" y="672550"/>
                </a:lnTo>
                <a:lnTo>
                  <a:pt x="1705860" y="672298"/>
                </a:lnTo>
                <a:lnTo>
                  <a:pt x="1705651" y="672298"/>
                </a:lnTo>
                <a:lnTo>
                  <a:pt x="1705859" y="672047"/>
                </a:lnTo>
                <a:lnTo>
                  <a:pt x="1705651" y="672047"/>
                </a:lnTo>
                <a:lnTo>
                  <a:pt x="1705860" y="671795"/>
                </a:lnTo>
                <a:lnTo>
                  <a:pt x="1705651" y="671795"/>
                </a:lnTo>
                <a:lnTo>
                  <a:pt x="1705859" y="671544"/>
                </a:lnTo>
                <a:lnTo>
                  <a:pt x="1705651" y="671544"/>
                </a:lnTo>
                <a:lnTo>
                  <a:pt x="1705860" y="671292"/>
                </a:lnTo>
                <a:lnTo>
                  <a:pt x="1705651" y="671292"/>
                </a:lnTo>
                <a:lnTo>
                  <a:pt x="1705859" y="671041"/>
                </a:lnTo>
                <a:lnTo>
                  <a:pt x="1705651" y="671041"/>
                </a:lnTo>
                <a:lnTo>
                  <a:pt x="1705860" y="670789"/>
                </a:lnTo>
                <a:lnTo>
                  <a:pt x="1705651" y="670789"/>
                </a:lnTo>
                <a:lnTo>
                  <a:pt x="1705859" y="670538"/>
                </a:lnTo>
                <a:lnTo>
                  <a:pt x="1705651" y="670538"/>
                </a:lnTo>
                <a:lnTo>
                  <a:pt x="1705860" y="670286"/>
                </a:lnTo>
                <a:lnTo>
                  <a:pt x="1705651" y="670286"/>
                </a:lnTo>
                <a:lnTo>
                  <a:pt x="1705859" y="670035"/>
                </a:lnTo>
                <a:lnTo>
                  <a:pt x="1705651" y="670035"/>
                </a:lnTo>
                <a:lnTo>
                  <a:pt x="1705860" y="669783"/>
                </a:lnTo>
                <a:lnTo>
                  <a:pt x="1705651" y="669783"/>
                </a:lnTo>
                <a:lnTo>
                  <a:pt x="1705860" y="669531"/>
                </a:lnTo>
                <a:lnTo>
                  <a:pt x="1705651" y="669531"/>
                </a:lnTo>
                <a:lnTo>
                  <a:pt x="1705859" y="669280"/>
                </a:lnTo>
                <a:lnTo>
                  <a:pt x="1705651" y="669280"/>
                </a:lnTo>
                <a:lnTo>
                  <a:pt x="1705860" y="669028"/>
                </a:lnTo>
                <a:lnTo>
                  <a:pt x="1705651" y="669028"/>
                </a:lnTo>
                <a:lnTo>
                  <a:pt x="1705859" y="668777"/>
                </a:lnTo>
                <a:lnTo>
                  <a:pt x="1705651" y="668777"/>
                </a:lnTo>
                <a:lnTo>
                  <a:pt x="1705860" y="668525"/>
                </a:lnTo>
                <a:lnTo>
                  <a:pt x="1705651" y="668525"/>
                </a:lnTo>
                <a:lnTo>
                  <a:pt x="1705859" y="668274"/>
                </a:lnTo>
                <a:lnTo>
                  <a:pt x="1705651" y="668274"/>
                </a:lnTo>
                <a:lnTo>
                  <a:pt x="1705860" y="668022"/>
                </a:lnTo>
                <a:lnTo>
                  <a:pt x="1705651" y="668022"/>
                </a:lnTo>
                <a:lnTo>
                  <a:pt x="1705859" y="667771"/>
                </a:lnTo>
                <a:lnTo>
                  <a:pt x="1705651" y="667771"/>
                </a:lnTo>
                <a:lnTo>
                  <a:pt x="1705860" y="667519"/>
                </a:lnTo>
                <a:lnTo>
                  <a:pt x="1705651" y="667519"/>
                </a:lnTo>
                <a:lnTo>
                  <a:pt x="1705860" y="667267"/>
                </a:lnTo>
                <a:lnTo>
                  <a:pt x="1705651" y="667267"/>
                </a:lnTo>
                <a:lnTo>
                  <a:pt x="1705859" y="667016"/>
                </a:lnTo>
                <a:lnTo>
                  <a:pt x="1705651" y="667016"/>
                </a:lnTo>
                <a:lnTo>
                  <a:pt x="1705860" y="666764"/>
                </a:lnTo>
                <a:lnTo>
                  <a:pt x="1705651" y="666764"/>
                </a:lnTo>
                <a:lnTo>
                  <a:pt x="1705859" y="666513"/>
                </a:lnTo>
                <a:lnTo>
                  <a:pt x="1705651" y="666513"/>
                </a:lnTo>
                <a:lnTo>
                  <a:pt x="1705860" y="666261"/>
                </a:lnTo>
                <a:lnTo>
                  <a:pt x="1705651" y="666261"/>
                </a:lnTo>
                <a:lnTo>
                  <a:pt x="1705859" y="666010"/>
                </a:lnTo>
                <a:lnTo>
                  <a:pt x="1705651" y="666010"/>
                </a:lnTo>
                <a:lnTo>
                  <a:pt x="1705860" y="665758"/>
                </a:lnTo>
                <a:lnTo>
                  <a:pt x="1705651" y="665758"/>
                </a:lnTo>
                <a:lnTo>
                  <a:pt x="1705859" y="665507"/>
                </a:lnTo>
                <a:lnTo>
                  <a:pt x="1705651" y="665507"/>
                </a:lnTo>
                <a:lnTo>
                  <a:pt x="1705860" y="665255"/>
                </a:lnTo>
                <a:lnTo>
                  <a:pt x="1705651" y="665255"/>
                </a:lnTo>
                <a:lnTo>
                  <a:pt x="1705859" y="665004"/>
                </a:lnTo>
                <a:lnTo>
                  <a:pt x="1705651" y="665004"/>
                </a:lnTo>
                <a:lnTo>
                  <a:pt x="1705860" y="664752"/>
                </a:lnTo>
                <a:lnTo>
                  <a:pt x="1705651" y="664752"/>
                </a:lnTo>
                <a:lnTo>
                  <a:pt x="1705859" y="664501"/>
                </a:lnTo>
                <a:lnTo>
                  <a:pt x="1705651" y="664501"/>
                </a:lnTo>
                <a:lnTo>
                  <a:pt x="1705860" y="664249"/>
                </a:lnTo>
                <a:lnTo>
                  <a:pt x="1705651" y="664249"/>
                </a:lnTo>
                <a:lnTo>
                  <a:pt x="1705859" y="663998"/>
                </a:lnTo>
                <a:lnTo>
                  <a:pt x="1705651" y="663998"/>
                </a:lnTo>
                <a:lnTo>
                  <a:pt x="1705860" y="663746"/>
                </a:lnTo>
                <a:lnTo>
                  <a:pt x="1705651" y="663746"/>
                </a:lnTo>
                <a:lnTo>
                  <a:pt x="1705860" y="663494"/>
                </a:lnTo>
                <a:lnTo>
                  <a:pt x="1705651" y="663494"/>
                </a:lnTo>
                <a:lnTo>
                  <a:pt x="1705859" y="663243"/>
                </a:lnTo>
                <a:lnTo>
                  <a:pt x="1705651" y="663243"/>
                </a:lnTo>
                <a:lnTo>
                  <a:pt x="1705860" y="662991"/>
                </a:lnTo>
                <a:lnTo>
                  <a:pt x="1705651" y="662991"/>
                </a:lnTo>
                <a:lnTo>
                  <a:pt x="1705859" y="662740"/>
                </a:lnTo>
                <a:lnTo>
                  <a:pt x="1705651" y="662740"/>
                </a:lnTo>
                <a:lnTo>
                  <a:pt x="1705860" y="662488"/>
                </a:lnTo>
                <a:lnTo>
                  <a:pt x="1705651" y="662488"/>
                </a:lnTo>
                <a:lnTo>
                  <a:pt x="1705859" y="662237"/>
                </a:lnTo>
                <a:lnTo>
                  <a:pt x="1705651" y="662237"/>
                </a:lnTo>
                <a:lnTo>
                  <a:pt x="1705860" y="661985"/>
                </a:lnTo>
                <a:lnTo>
                  <a:pt x="1705651" y="661985"/>
                </a:lnTo>
                <a:lnTo>
                  <a:pt x="1705860" y="661733"/>
                </a:lnTo>
                <a:lnTo>
                  <a:pt x="1705651" y="661733"/>
                </a:lnTo>
                <a:lnTo>
                  <a:pt x="1705859" y="661482"/>
                </a:lnTo>
                <a:lnTo>
                  <a:pt x="1705651" y="661482"/>
                </a:lnTo>
                <a:lnTo>
                  <a:pt x="1705860" y="661230"/>
                </a:lnTo>
                <a:lnTo>
                  <a:pt x="1705651" y="661230"/>
                </a:lnTo>
                <a:lnTo>
                  <a:pt x="1705859" y="660979"/>
                </a:lnTo>
                <a:lnTo>
                  <a:pt x="1705651" y="660979"/>
                </a:lnTo>
                <a:lnTo>
                  <a:pt x="1705860" y="660727"/>
                </a:lnTo>
                <a:lnTo>
                  <a:pt x="1705651" y="660727"/>
                </a:lnTo>
                <a:lnTo>
                  <a:pt x="1705859" y="660476"/>
                </a:lnTo>
                <a:lnTo>
                  <a:pt x="1705651" y="660476"/>
                </a:lnTo>
                <a:lnTo>
                  <a:pt x="1705860" y="660224"/>
                </a:lnTo>
                <a:lnTo>
                  <a:pt x="1705651" y="660224"/>
                </a:lnTo>
                <a:lnTo>
                  <a:pt x="1705859" y="659973"/>
                </a:lnTo>
                <a:lnTo>
                  <a:pt x="1705651" y="659973"/>
                </a:lnTo>
                <a:lnTo>
                  <a:pt x="1705860" y="659721"/>
                </a:lnTo>
                <a:lnTo>
                  <a:pt x="1705651" y="659721"/>
                </a:lnTo>
                <a:lnTo>
                  <a:pt x="1705859" y="659470"/>
                </a:lnTo>
                <a:lnTo>
                  <a:pt x="1705651" y="659470"/>
                </a:lnTo>
                <a:lnTo>
                  <a:pt x="1705860" y="659218"/>
                </a:lnTo>
                <a:lnTo>
                  <a:pt x="1705651" y="659218"/>
                </a:lnTo>
                <a:lnTo>
                  <a:pt x="1705859" y="658967"/>
                </a:lnTo>
                <a:lnTo>
                  <a:pt x="1705651" y="658967"/>
                </a:lnTo>
                <a:lnTo>
                  <a:pt x="1705860" y="658715"/>
                </a:lnTo>
                <a:lnTo>
                  <a:pt x="1705650" y="658715"/>
                </a:lnTo>
                <a:lnTo>
                  <a:pt x="1729861" y="629495"/>
                </a:lnTo>
                <a:lnTo>
                  <a:pt x="1744348" y="529125"/>
                </a:lnTo>
                <a:lnTo>
                  <a:pt x="1696883" y="540502"/>
                </a:lnTo>
                <a:lnTo>
                  <a:pt x="1667663" y="564295"/>
                </a:lnTo>
                <a:lnTo>
                  <a:pt x="1667705" y="564009"/>
                </a:lnTo>
                <a:lnTo>
                  <a:pt x="1667663" y="564043"/>
                </a:lnTo>
                <a:lnTo>
                  <a:pt x="1667704" y="563759"/>
                </a:lnTo>
                <a:lnTo>
                  <a:pt x="1667663" y="563792"/>
                </a:lnTo>
                <a:lnTo>
                  <a:pt x="1667705" y="563506"/>
                </a:lnTo>
                <a:lnTo>
                  <a:pt x="1667663" y="563540"/>
                </a:lnTo>
                <a:lnTo>
                  <a:pt x="1667704" y="563256"/>
                </a:lnTo>
                <a:lnTo>
                  <a:pt x="1667663" y="563289"/>
                </a:lnTo>
                <a:lnTo>
                  <a:pt x="1667705" y="563003"/>
                </a:lnTo>
                <a:lnTo>
                  <a:pt x="1667663" y="563037"/>
                </a:lnTo>
                <a:lnTo>
                  <a:pt x="1667704" y="562753"/>
                </a:lnTo>
                <a:lnTo>
                  <a:pt x="1667663" y="562786"/>
                </a:lnTo>
                <a:lnTo>
                  <a:pt x="1667705" y="562501"/>
                </a:lnTo>
                <a:lnTo>
                  <a:pt x="1667663" y="562534"/>
                </a:lnTo>
                <a:lnTo>
                  <a:pt x="1667704" y="562250"/>
                </a:lnTo>
                <a:lnTo>
                  <a:pt x="1667663" y="562283"/>
                </a:lnTo>
                <a:lnTo>
                  <a:pt x="1667705" y="561998"/>
                </a:lnTo>
                <a:lnTo>
                  <a:pt x="1667663" y="562031"/>
                </a:lnTo>
                <a:lnTo>
                  <a:pt x="1667704" y="561747"/>
                </a:lnTo>
                <a:lnTo>
                  <a:pt x="1667663" y="561780"/>
                </a:lnTo>
                <a:lnTo>
                  <a:pt x="1667705" y="561495"/>
                </a:lnTo>
                <a:lnTo>
                  <a:pt x="1667663" y="561528"/>
                </a:lnTo>
                <a:lnTo>
                  <a:pt x="1667704" y="561244"/>
                </a:lnTo>
                <a:lnTo>
                  <a:pt x="1667663" y="561277"/>
                </a:lnTo>
                <a:lnTo>
                  <a:pt x="1667705" y="560991"/>
                </a:lnTo>
                <a:lnTo>
                  <a:pt x="1667663" y="561025"/>
                </a:lnTo>
                <a:lnTo>
                  <a:pt x="1667705" y="560739"/>
                </a:lnTo>
                <a:lnTo>
                  <a:pt x="1667663" y="560773"/>
                </a:lnTo>
                <a:lnTo>
                  <a:pt x="1667704" y="560489"/>
                </a:lnTo>
                <a:lnTo>
                  <a:pt x="1667663" y="560522"/>
                </a:lnTo>
                <a:lnTo>
                  <a:pt x="1667705" y="560236"/>
                </a:lnTo>
                <a:lnTo>
                  <a:pt x="1667663" y="560270"/>
                </a:lnTo>
                <a:lnTo>
                  <a:pt x="1667704" y="559986"/>
                </a:lnTo>
                <a:lnTo>
                  <a:pt x="1667663" y="560019"/>
                </a:lnTo>
                <a:lnTo>
                  <a:pt x="1667705" y="559734"/>
                </a:lnTo>
                <a:lnTo>
                  <a:pt x="1667663" y="559767"/>
                </a:lnTo>
                <a:lnTo>
                  <a:pt x="1667704" y="559483"/>
                </a:lnTo>
                <a:lnTo>
                  <a:pt x="1667663" y="559516"/>
                </a:lnTo>
                <a:lnTo>
                  <a:pt x="1667705" y="559231"/>
                </a:lnTo>
                <a:lnTo>
                  <a:pt x="1667663" y="559264"/>
                </a:lnTo>
                <a:lnTo>
                  <a:pt x="1667704" y="558980"/>
                </a:lnTo>
                <a:lnTo>
                  <a:pt x="1667663" y="559013"/>
                </a:lnTo>
                <a:lnTo>
                  <a:pt x="1667705" y="558727"/>
                </a:lnTo>
                <a:lnTo>
                  <a:pt x="1667663" y="558761"/>
                </a:lnTo>
                <a:lnTo>
                  <a:pt x="1667705" y="558475"/>
                </a:lnTo>
                <a:lnTo>
                  <a:pt x="1667663" y="558509"/>
                </a:lnTo>
                <a:lnTo>
                  <a:pt x="1667704" y="558225"/>
                </a:lnTo>
                <a:lnTo>
                  <a:pt x="1667663" y="558258"/>
                </a:lnTo>
                <a:lnTo>
                  <a:pt x="1667705" y="557972"/>
                </a:lnTo>
                <a:lnTo>
                  <a:pt x="1667663" y="558006"/>
                </a:lnTo>
                <a:lnTo>
                  <a:pt x="1667704" y="557722"/>
                </a:lnTo>
                <a:lnTo>
                  <a:pt x="1667663" y="557755"/>
                </a:lnTo>
                <a:lnTo>
                  <a:pt x="1667705" y="557469"/>
                </a:lnTo>
                <a:lnTo>
                  <a:pt x="1667663" y="557503"/>
                </a:lnTo>
                <a:lnTo>
                  <a:pt x="1667704" y="557219"/>
                </a:lnTo>
                <a:lnTo>
                  <a:pt x="1667663" y="557252"/>
                </a:lnTo>
                <a:lnTo>
                  <a:pt x="1667705" y="556966"/>
                </a:lnTo>
                <a:lnTo>
                  <a:pt x="1667663" y="557000"/>
                </a:lnTo>
                <a:lnTo>
                  <a:pt x="1667704" y="556716"/>
                </a:lnTo>
                <a:lnTo>
                  <a:pt x="1667663" y="556749"/>
                </a:lnTo>
                <a:lnTo>
                  <a:pt x="1667705" y="556464"/>
                </a:lnTo>
                <a:lnTo>
                  <a:pt x="1667663" y="556497"/>
                </a:lnTo>
                <a:lnTo>
                  <a:pt x="1667704" y="556213"/>
                </a:lnTo>
                <a:lnTo>
                  <a:pt x="1667663" y="556246"/>
                </a:lnTo>
                <a:lnTo>
                  <a:pt x="1667705" y="555961"/>
                </a:lnTo>
                <a:lnTo>
                  <a:pt x="1667663" y="555994"/>
                </a:lnTo>
                <a:lnTo>
                  <a:pt x="1667704" y="555710"/>
                </a:lnTo>
                <a:lnTo>
                  <a:pt x="1667663" y="555743"/>
                </a:lnTo>
                <a:lnTo>
                  <a:pt x="1667705" y="555457"/>
                </a:lnTo>
                <a:lnTo>
                  <a:pt x="1667663" y="555491"/>
                </a:lnTo>
                <a:lnTo>
                  <a:pt x="1667704" y="555207"/>
                </a:lnTo>
                <a:lnTo>
                  <a:pt x="1667663" y="555240"/>
                </a:lnTo>
                <a:lnTo>
                  <a:pt x="1667705" y="554954"/>
                </a:lnTo>
                <a:lnTo>
                  <a:pt x="1667663" y="554988"/>
                </a:lnTo>
                <a:lnTo>
                  <a:pt x="1667705" y="554702"/>
                </a:lnTo>
                <a:lnTo>
                  <a:pt x="1667663" y="554736"/>
                </a:lnTo>
                <a:lnTo>
                  <a:pt x="1667704" y="554452"/>
                </a:lnTo>
                <a:lnTo>
                  <a:pt x="1667663" y="554485"/>
                </a:lnTo>
                <a:lnTo>
                  <a:pt x="1667705" y="554199"/>
                </a:lnTo>
                <a:lnTo>
                  <a:pt x="1667663" y="554233"/>
                </a:lnTo>
                <a:lnTo>
                  <a:pt x="1667704" y="553949"/>
                </a:lnTo>
                <a:lnTo>
                  <a:pt x="1667663" y="553982"/>
                </a:lnTo>
                <a:lnTo>
                  <a:pt x="1667705" y="553696"/>
                </a:lnTo>
                <a:lnTo>
                  <a:pt x="1667663" y="553730"/>
                </a:lnTo>
                <a:lnTo>
                  <a:pt x="1667704" y="553446"/>
                </a:lnTo>
                <a:lnTo>
                  <a:pt x="1667663" y="553479"/>
                </a:lnTo>
                <a:lnTo>
                  <a:pt x="1667705" y="553194"/>
                </a:lnTo>
                <a:lnTo>
                  <a:pt x="1667663" y="553227"/>
                </a:lnTo>
                <a:lnTo>
                  <a:pt x="1667704" y="552943"/>
                </a:lnTo>
                <a:lnTo>
                  <a:pt x="1667663" y="552976"/>
                </a:lnTo>
                <a:lnTo>
                  <a:pt x="1667705" y="552690"/>
                </a:lnTo>
                <a:lnTo>
                  <a:pt x="1667663" y="552724"/>
                </a:lnTo>
                <a:lnTo>
                  <a:pt x="1667705" y="552438"/>
                </a:lnTo>
                <a:lnTo>
                  <a:pt x="1667663" y="552472"/>
                </a:lnTo>
                <a:lnTo>
                  <a:pt x="1667704" y="552188"/>
                </a:lnTo>
                <a:lnTo>
                  <a:pt x="1667663" y="552221"/>
                </a:lnTo>
                <a:lnTo>
                  <a:pt x="1667705" y="551935"/>
                </a:lnTo>
                <a:lnTo>
                  <a:pt x="1667663" y="551969"/>
                </a:lnTo>
                <a:lnTo>
                  <a:pt x="1667704" y="551685"/>
                </a:lnTo>
                <a:lnTo>
                  <a:pt x="1667663" y="551718"/>
                </a:lnTo>
                <a:lnTo>
                  <a:pt x="1667705" y="551432"/>
                </a:lnTo>
                <a:lnTo>
                  <a:pt x="1667663" y="551466"/>
                </a:lnTo>
                <a:lnTo>
                  <a:pt x="1667704" y="551182"/>
                </a:lnTo>
                <a:lnTo>
                  <a:pt x="1667663" y="551215"/>
                </a:lnTo>
                <a:lnTo>
                  <a:pt x="1667705" y="550930"/>
                </a:lnTo>
                <a:lnTo>
                  <a:pt x="1667663" y="550963"/>
                </a:lnTo>
                <a:lnTo>
                  <a:pt x="1667704" y="550679"/>
                </a:lnTo>
                <a:lnTo>
                  <a:pt x="1667663" y="550712"/>
                </a:lnTo>
                <a:lnTo>
                  <a:pt x="1667705" y="550426"/>
                </a:lnTo>
                <a:lnTo>
                  <a:pt x="1667663" y="550460"/>
                </a:lnTo>
                <a:lnTo>
                  <a:pt x="1667704" y="550176"/>
                </a:lnTo>
                <a:lnTo>
                  <a:pt x="1667663" y="550209"/>
                </a:lnTo>
                <a:lnTo>
                  <a:pt x="1667705" y="549923"/>
                </a:lnTo>
                <a:lnTo>
                  <a:pt x="1667663" y="549957"/>
                </a:lnTo>
                <a:lnTo>
                  <a:pt x="1667704" y="549673"/>
                </a:lnTo>
                <a:lnTo>
                  <a:pt x="1667663" y="549706"/>
                </a:lnTo>
                <a:lnTo>
                  <a:pt x="1667705" y="549420"/>
                </a:lnTo>
                <a:lnTo>
                  <a:pt x="1667663" y="549454"/>
                </a:lnTo>
                <a:lnTo>
                  <a:pt x="1667704" y="549170"/>
                </a:lnTo>
                <a:lnTo>
                  <a:pt x="1667663" y="549203"/>
                </a:lnTo>
                <a:lnTo>
                  <a:pt x="1667705" y="548917"/>
                </a:lnTo>
                <a:lnTo>
                  <a:pt x="1667663" y="548951"/>
                </a:lnTo>
                <a:lnTo>
                  <a:pt x="1667705" y="548665"/>
                </a:lnTo>
                <a:lnTo>
                  <a:pt x="1667663" y="548699"/>
                </a:lnTo>
                <a:lnTo>
                  <a:pt x="1667704" y="548415"/>
                </a:lnTo>
                <a:lnTo>
                  <a:pt x="1667663" y="548448"/>
                </a:lnTo>
                <a:lnTo>
                  <a:pt x="1667705" y="548162"/>
                </a:lnTo>
                <a:lnTo>
                  <a:pt x="1667663" y="548196"/>
                </a:lnTo>
                <a:lnTo>
                  <a:pt x="1667704" y="547912"/>
                </a:lnTo>
                <a:lnTo>
                  <a:pt x="1667663" y="547945"/>
                </a:lnTo>
                <a:lnTo>
                  <a:pt x="1667705" y="547659"/>
                </a:lnTo>
                <a:lnTo>
                  <a:pt x="1667663" y="547693"/>
                </a:lnTo>
                <a:lnTo>
                  <a:pt x="1667704" y="547409"/>
                </a:lnTo>
                <a:lnTo>
                  <a:pt x="1667663" y="547442"/>
                </a:lnTo>
                <a:lnTo>
                  <a:pt x="1667705" y="547156"/>
                </a:lnTo>
                <a:lnTo>
                  <a:pt x="1667663" y="547190"/>
                </a:lnTo>
                <a:lnTo>
                  <a:pt x="1667705" y="546905"/>
                </a:lnTo>
                <a:lnTo>
                  <a:pt x="1667663" y="546938"/>
                </a:lnTo>
                <a:lnTo>
                  <a:pt x="1667704" y="546654"/>
                </a:lnTo>
                <a:lnTo>
                  <a:pt x="1667663" y="546687"/>
                </a:lnTo>
                <a:lnTo>
                  <a:pt x="1667705" y="546401"/>
                </a:lnTo>
                <a:lnTo>
                  <a:pt x="1667663" y="546435"/>
                </a:lnTo>
                <a:lnTo>
                  <a:pt x="1667704" y="546151"/>
                </a:lnTo>
                <a:lnTo>
                  <a:pt x="1667663" y="546184"/>
                </a:lnTo>
                <a:lnTo>
                  <a:pt x="1667705" y="545898"/>
                </a:lnTo>
                <a:lnTo>
                  <a:pt x="1667663" y="545932"/>
                </a:lnTo>
                <a:lnTo>
                  <a:pt x="1667704" y="545648"/>
                </a:lnTo>
                <a:lnTo>
                  <a:pt x="1667663" y="545681"/>
                </a:lnTo>
                <a:lnTo>
                  <a:pt x="1667705" y="545395"/>
                </a:lnTo>
                <a:lnTo>
                  <a:pt x="1667663" y="545429"/>
                </a:lnTo>
                <a:lnTo>
                  <a:pt x="1667704" y="545145"/>
                </a:lnTo>
                <a:lnTo>
                  <a:pt x="1667663" y="545178"/>
                </a:lnTo>
                <a:lnTo>
                  <a:pt x="1667705" y="544892"/>
                </a:lnTo>
                <a:lnTo>
                  <a:pt x="1667663" y="544926"/>
                </a:lnTo>
                <a:lnTo>
                  <a:pt x="1667705" y="544642"/>
                </a:lnTo>
                <a:lnTo>
                  <a:pt x="1667663" y="544675"/>
                </a:lnTo>
                <a:lnTo>
                  <a:pt x="1667705" y="544390"/>
                </a:lnTo>
                <a:lnTo>
                  <a:pt x="1667663" y="544423"/>
                </a:lnTo>
                <a:lnTo>
                  <a:pt x="1667705" y="544139"/>
                </a:lnTo>
                <a:lnTo>
                  <a:pt x="1667663" y="544172"/>
                </a:lnTo>
                <a:lnTo>
                  <a:pt x="1667705" y="543887"/>
                </a:lnTo>
                <a:lnTo>
                  <a:pt x="1667663" y="543920"/>
                </a:lnTo>
                <a:lnTo>
                  <a:pt x="1682690" y="439978"/>
                </a:lnTo>
                <a:lnTo>
                  <a:pt x="1759916" y="419524"/>
                </a:lnTo>
                <a:lnTo>
                  <a:pt x="1790353" y="209891"/>
                </a:lnTo>
                <a:lnTo>
                  <a:pt x="1719008" y="209891"/>
                </a:lnTo>
                <a:lnTo>
                  <a:pt x="1719044" y="209639"/>
                </a:lnTo>
                <a:lnTo>
                  <a:pt x="1719008" y="209639"/>
                </a:lnTo>
                <a:lnTo>
                  <a:pt x="1719044" y="209388"/>
                </a:lnTo>
                <a:lnTo>
                  <a:pt x="1719008" y="209388"/>
                </a:lnTo>
                <a:lnTo>
                  <a:pt x="1719044" y="209136"/>
                </a:lnTo>
                <a:lnTo>
                  <a:pt x="1719008" y="209136"/>
                </a:lnTo>
                <a:lnTo>
                  <a:pt x="1719044" y="208885"/>
                </a:lnTo>
                <a:lnTo>
                  <a:pt x="1719008" y="208885"/>
                </a:lnTo>
                <a:lnTo>
                  <a:pt x="1719044" y="208633"/>
                </a:lnTo>
                <a:lnTo>
                  <a:pt x="1719008" y="208633"/>
                </a:lnTo>
                <a:lnTo>
                  <a:pt x="1719044" y="208382"/>
                </a:lnTo>
                <a:lnTo>
                  <a:pt x="1719008" y="208382"/>
                </a:lnTo>
                <a:lnTo>
                  <a:pt x="1719044" y="208130"/>
                </a:lnTo>
                <a:lnTo>
                  <a:pt x="1719008" y="208130"/>
                </a:lnTo>
                <a:lnTo>
                  <a:pt x="1719044" y="207879"/>
                </a:lnTo>
                <a:lnTo>
                  <a:pt x="1719008" y="207879"/>
                </a:lnTo>
                <a:lnTo>
                  <a:pt x="1719044" y="207627"/>
                </a:lnTo>
                <a:lnTo>
                  <a:pt x="1719008" y="207627"/>
                </a:lnTo>
                <a:lnTo>
                  <a:pt x="1719044" y="207376"/>
                </a:lnTo>
                <a:lnTo>
                  <a:pt x="1719008" y="207376"/>
                </a:lnTo>
                <a:lnTo>
                  <a:pt x="1719044" y="207124"/>
                </a:lnTo>
                <a:lnTo>
                  <a:pt x="1719008" y="207124"/>
                </a:lnTo>
                <a:lnTo>
                  <a:pt x="1719044" y="206873"/>
                </a:lnTo>
                <a:lnTo>
                  <a:pt x="1719008" y="206873"/>
                </a:lnTo>
                <a:lnTo>
                  <a:pt x="1719044" y="206621"/>
                </a:lnTo>
                <a:lnTo>
                  <a:pt x="1719008" y="206621"/>
                </a:lnTo>
                <a:lnTo>
                  <a:pt x="1719044" y="206369"/>
                </a:lnTo>
                <a:lnTo>
                  <a:pt x="1719008" y="206369"/>
                </a:lnTo>
                <a:lnTo>
                  <a:pt x="1719044" y="206118"/>
                </a:lnTo>
                <a:lnTo>
                  <a:pt x="1719008" y="206118"/>
                </a:lnTo>
                <a:lnTo>
                  <a:pt x="1719044" y="205866"/>
                </a:lnTo>
                <a:lnTo>
                  <a:pt x="1719008" y="205866"/>
                </a:lnTo>
                <a:lnTo>
                  <a:pt x="1719044" y="205615"/>
                </a:lnTo>
                <a:lnTo>
                  <a:pt x="1719008" y="205615"/>
                </a:lnTo>
                <a:lnTo>
                  <a:pt x="1719044" y="205363"/>
                </a:lnTo>
                <a:lnTo>
                  <a:pt x="1719008" y="205363"/>
                </a:lnTo>
                <a:lnTo>
                  <a:pt x="1719044" y="205112"/>
                </a:lnTo>
                <a:lnTo>
                  <a:pt x="1719008" y="205112"/>
                </a:lnTo>
                <a:lnTo>
                  <a:pt x="1719044" y="204860"/>
                </a:lnTo>
                <a:lnTo>
                  <a:pt x="1719008" y="204860"/>
                </a:lnTo>
                <a:lnTo>
                  <a:pt x="1719044" y="204609"/>
                </a:lnTo>
                <a:lnTo>
                  <a:pt x="1719008" y="204609"/>
                </a:lnTo>
                <a:lnTo>
                  <a:pt x="1719044" y="204357"/>
                </a:lnTo>
                <a:lnTo>
                  <a:pt x="1719008" y="204357"/>
                </a:lnTo>
                <a:lnTo>
                  <a:pt x="1719044" y="204105"/>
                </a:lnTo>
                <a:lnTo>
                  <a:pt x="1719008" y="204105"/>
                </a:lnTo>
                <a:lnTo>
                  <a:pt x="1719044" y="203854"/>
                </a:lnTo>
                <a:lnTo>
                  <a:pt x="1719008" y="203854"/>
                </a:lnTo>
                <a:lnTo>
                  <a:pt x="1719044" y="203602"/>
                </a:lnTo>
                <a:lnTo>
                  <a:pt x="1719008" y="203602"/>
                </a:lnTo>
                <a:lnTo>
                  <a:pt x="1719044" y="203351"/>
                </a:lnTo>
                <a:lnTo>
                  <a:pt x="1719008" y="203351"/>
                </a:lnTo>
                <a:lnTo>
                  <a:pt x="1719044" y="203099"/>
                </a:lnTo>
                <a:lnTo>
                  <a:pt x="1719008" y="203099"/>
                </a:lnTo>
                <a:lnTo>
                  <a:pt x="1719044" y="202848"/>
                </a:lnTo>
                <a:lnTo>
                  <a:pt x="1719008" y="202848"/>
                </a:lnTo>
                <a:lnTo>
                  <a:pt x="1719044" y="202596"/>
                </a:lnTo>
                <a:lnTo>
                  <a:pt x="1719008" y="202596"/>
                </a:lnTo>
                <a:lnTo>
                  <a:pt x="1719044" y="202345"/>
                </a:lnTo>
                <a:lnTo>
                  <a:pt x="1719008" y="202345"/>
                </a:lnTo>
                <a:lnTo>
                  <a:pt x="1719044" y="202093"/>
                </a:lnTo>
                <a:lnTo>
                  <a:pt x="1719008" y="202093"/>
                </a:lnTo>
                <a:lnTo>
                  <a:pt x="1719044" y="201842"/>
                </a:lnTo>
                <a:lnTo>
                  <a:pt x="1719008" y="201842"/>
                </a:lnTo>
                <a:lnTo>
                  <a:pt x="1719044" y="201590"/>
                </a:lnTo>
                <a:lnTo>
                  <a:pt x="1719008" y="201590"/>
                </a:lnTo>
                <a:lnTo>
                  <a:pt x="1719044" y="201339"/>
                </a:lnTo>
                <a:lnTo>
                  <a:pt x="1719008" y="201339"/>
                </a:lnTo>
                <a:lnTo>
                  <a:pt x="1719044" y="201087"/>
                </a:lnTo>
                <a:lnTo>
                  <a:pt x="1719008" y="201087"/>
                </a:lnTo>
                <a:lnTo>
                  <a:pt x="1719044" y="200836"/>
                </a:lnTo>
                <a:lnTo>
                  <a:pt x="1719008" y="200836"/>
                </a:lnTo>
                <a:lnTo>
                  <a:pt x="1719044" y="200584"/>
                </a:lnTo>
                <a:lnTo>
                  <a:pt x="1719008" y="200584"/>
                </a:lnTo>
                <a:lnTo>
                  <a:pt x="1719044" y="200332"/>
                </a:lnTo>
                <a:lnTo>
                  <a:pt x="1719008" y="200332"/>
                </a:lnTo>
                <a:lnTo>
                  <a:pt x="1719044" y="200081"/>
                </a:lnTo>
                <a:lnTo>
                  <a:pt x="1719008" y="200081"/>
                </a:lnTo>
                <a:lnTo>
                  <a:pt x="1719044" y="199829"/>
                </a:lnTo>
                <a:lnTo>
                  <a:pt x="1719008" y="199829"/>
                </a:lnTo>
                <a:lnTo>
                  <a:pt x="1719044" y="199578"/>
                </a:lnTo>
                <a:lnTo>
                  <a:pt x="1719008" y="199578"/>
                </a:lnTo>
                <a:lnTo>
                  <a:pt x="1719044" y="199326"/>
                </a:lnTo>
                <a:lnTo>
                  <a:pt x="1719008" y="199326"/>
                </a:lnTo>
                <a:lnTo>
                  <a:pt x="1719044" y="199075"/>
                </a:lnTo>
                <a:lnTo>
                  <a:pt x="1719008" y="199075"/>
                </a:lnTo>
                <a:lnTo>
                  <a:pt x="1719044" y="198823"/>
                </a:lnTo>
                <a:lnTo>
                  <a:pt x="1719008" y="198823"/>
                </a:lnTo>
                <a:lnTo>
                  <a:pt x="1719044" y="198572"/>
                </a:lnTo>
                <a:lnTo>
                  <a:pt x="1719008" y="198572"/>
                </a:lnTo>
                <a:lnTo>
                  <a:pt x="1719044" y="198320"/>
                </a:lnTo>
                <a:lnTo>
                  <a:pt x="1719008" y="198320"/>
                </a:lnTo>
                <a:lnTo>
                  <a:pt x="1719044" y="198068"/>
                </a:lnTo>
                <a:lnTo>
                  <a:pt x="1719008" y="198068"/>
                </a:lnTo>
                <a:lnTo>
                  <a:pt x="1719044" y="197817"/>
                </a:lnTo>
                <a:lnTo>
                  <a:pt x="1719008" y="197817"/>
                </a:lnTo>
                <a:lnTo>
                  <a:pt x="1719044" y="197565"/>
                </a:lnTo>
                <a:lnTo>
                  <a:pt x="1719008" y="197565"/>
                </a:lnTo>
                <a:lnTo>
                  <a:pt x="1719044" y="197314"/>
                </a:lnTo>
                <a:lnTo>
                  <a:pt x="1719008" y="197314"/>
                </a:lnTo>
                <a:lnTo>
                  <a:pt x="1719044" y="197062"/>
                </a:lnTo>
                <a:lnTo>
                  <a:pt x="1719008" y="197062"/>
                </a:lnTo>
                <a:lnTo>
                  <a:pt x="1719044" y="196811"/>
                </a:lnTo>
                <a:lnTo>
                  <a:pt x="1719008" y="196811"/>
                </a:lnTo>
                <a:lnTo>
                  <a:pt x="1719044" y="196559"/>
                </a:lnTo>
                <a:lnTo>
                  <a:pt x="1719008" y="196559"/>
                </a:lnTo>
                <a:lnTo>
                  <a:pt x="1719044" y="196308"/>
                </a:lnTo>
                <a:lnTo>
                  <a:pt x="1719008" y="196308"/>
                </a:lnTo>
                <a:lnTo>
                  <a:pt x="1719044" y="196056"/>
                </a:lnTo>
                <a:lnTo>
                  <a:pt x="1719008" y="196056"/>
                </a:lnTo>
                <a:lnTo>
                  <a:pt x="1719044" y="195805"/>
                </a:lnTo>
                <a:lnTo>
                  <a:pt x="1719008" y="195805"/>
                </a:lnTo>
                <a:lnTo>
                  <a:pt x="1719044" y="195553"/>
                </a:lnTo>
                <a:lnTo>
                  <a:pt x="1719008" y="195553"/>
                </a:lnTo>
                <a:lnTo>
                  <a:pt x="1719044" y="195302"/>
                </a:lnTo>
                <a:lnTo>
                  <a:pt x="1719008" y="195302"/>
                </a:lnTo>
                <a:lnTo>
                  <a:pt x="1719044" y="195050"/>
                </a:lnTo>
                <a:lnTo>
                  <a:pt x="1719008" y="195050"/>
                </a:lnTo>
                <a:lnTo>
                  <a:pt x="1719044" y="194799"/>
                </a:lnTo>
                <a:lnTo>
                  <a:pt x="1719008" y="194799"/>
                </a:lnTo>
                <a:lnTo>
                  <a:pt x="1719044" y="194547"/>
                </a:lnTo>
                <a:lnTo>
                  <a:pt x="1719008" y="194547"/>
                </a:lnTo>
                <a:lnTo>
                  <a:pt x="1719044" y="194295"/>
                </a:lnTo>
                <a:lnTo>
                  <a:pt x="1719008" y="194295"/>
                </a:lnTo>
                <a:lnTo>
                  <a:pt x="1719044" y="194044"/>
                </a:lnTo>
                <a:lnTo>
                  <a:pt x="1719008" y="194044"/>
                </a:lnTo>
                <a:lnTo>
                  <a:pt x="1719044" y="193792"/>
                </a:lnTo>
                <a:lnTo>
                  <a:pt x="1719008" y="193792"/>
                </a:lnTo>
                <a:lnTo>
                  <a:pt x="1719044" y="193541"/>
                </a:lnTo>
                <a:lnTo>
                  <a:pt x="1719008" y="193541"/>
                </a:lnTo>
                <a:lnTo>
                  <a:pt x="1719044" y="193289"/>
                </a:lnTo>
                <a:lnTo>
                  <a:pt x="1719008" y="193289"/>
                </a:lnTo>
                <a:lnTo>
                  <a:pt x="1719044" y="193038"/>
                </a:lnTo>
                <a:lnTo>
                  <a:pt x="1719008" y="193038"/>
                </a:lnTo>
                <a:lnTo>
                  <a:pt x="1719044" y="192786"/>
                </a:lnTo>
                <a:lnTo>
                  <a:pt x="1719008" y="192786"/>
                </a:lnTo>
                <a:lnTo>
                  <a:pt x="1719045" y="192534"/>
                </a:lnTo>
                <a:lnTo>
                  <a:pt x="1719008" y="192534"/>
                </a:lnTo>
                <a:lnTo>
                  <a:pt x="1719044" y="192283"/>
                </a:lnTo>
                <a:lnTo>
                  <a:pt x="1719008" y="192283"/>
                </a:lnTo>
                <a:lnTo>
                  <a:pt x="1719044" y="192031"/>
                </a:lnTo>
                <a:lnTo>
                  <a:pt x="1719008" y="192031"/>
                </a:lnTo>
                <a:lnTo>
                  <a:pt x="1719044" y="191780"/>
                </a:lnTo>
                <a:lnTo>
                  <a:pt x="1719008" y="191780"/>
                </a:lnTo>
                <a:lnTo>
                  <a:pt x="1719044" y="191528"/>
                </a:lnTo>
                <a:lnTo>
                  <a:pt x="1719008" y="191528"/>
                </a:lnTo>
                <a:lnTo>
                  <a:pt x="1719044" y="191277"/>
                </a:lnTo>
                <a:lnTo>
                  <a:pt x="1719008" y="191277"/>
                </a:lnTo>
                <a:lnTo>
                  <a:pt x="1719045" y="191025"/>
                </a:lnTo>
                <a:lnTo>
                  <a:pt x="1719008" y="191025"/>
                </a:lnTo>
                <a:lnTo>
                  <a:pt x="1719044" y="190774"/>
                </a:lnTo>
                <a:lnTo>
                  <a:pt x="1719008" y="190774"/>
                </a:lnTo>
                <a:lnTo>
                  <a:pt x="1719044" y="190522"/>
                </a:lnTo>
                <a:lnTo>
                  <a:pt x="1719008" y="190522"/>
                </a:lnTo>
                <a:lnTo>
                  <a:pt x="1719044" y="190271"/>
                </a:lnTo>
                <a:lnTo>
                  <a:pt x="1719008" y="190271"/>
                </a:lnTo>
                <a:lnTo>
                  <a:pt x="1719045" y="190019"/>
                </a:lnTo>
                <a:lnTo>
                  <a:pt x="1719008" y="190019"/>
                </a:lnTo>
                <a:lnTo>
                  <a:pt x="1719045" y="189768"/>
                </a:lnTo>
                <a:lnTo>
                  <a:pt x="1719008" y="189768"/>
                </a:lnTo>
                <a:lnTo>
                  <a:pt x="1719044" y="189516"/>
                </a:lnTo>
                <a:lnTo>
                  <a:pt x="1719008" y="189516"/>
                </a:lnTo>
                <a:lnTo>
                  <a:pt x="1732365" y="96428"/>
                </a:lnTo>
                <a:lnTo>
                  <a:pt x="1754490" y="114795"/>
                </a:lnTo>
                <a:lnTo>
                  <a:pt x="1804165" y="114795"/>
                </a:lnTo>
                <a:lnTo>
                  <a:pt x="1812707" y="55001"/>
                </a:lnTo>
                <a:lnTo>
                  <a:pt x="1803748" y="38742"/>
                </a:lnTo>
                <a:lnTo>
                  <a:pt x="1803887" y="38742"/>
                </a:lnTo>
                <a:lnTo>
                  <a:pt x="1803748" y="38490"/>
                </a:lnTo>
                <a:lnTo>
                  <a:pt x="1803887" y="38490"/>
                </a:lnTo>
                <a:lnTo>
                  <a:pt x="1803748" y="38239"/>
                </a:lnTo>
                <a:lnTo>
                  <a:pt x="1803887" y="38239"/>
                </a:lnTo>
                <a:lnTo>
                  <a:pt x="1803748" y="37987"/>
                </a:lnTo>
                <a:lnTo>
                  <a:pt x="1803887" y="37987"/>
                </a:lnTo>
                <a:lnTo>
                  <a:pt x="1803748" y="37736"/>
                </a:lnTo>
                <a:lnTo>
                  <a:pt x="1803887" y="37736"/>
                </a:lnTo>
                <a:lnTo>
                  <a:pt x="1803748" y="37484"/>
                </a:lnTo>
                <a:lnTo>
                  <a:pt x="1803887" y="37484"/>
                </a:lnTo>
                <a:lnTo>
                  <a:pt x="1803748" y="37233"/>
                </a:lnTo>
                <a:lnTo>
                  <a:pt x="1803887" y="37233"/>
                </a:lnTo>
                <a:lnTo>
                  <a:pt x="1803748" y="36981"/>
                </a:lnTo>
                <a:lnTo>
                  <a:pt x="1803887" y="36981"/>
                </a:lnTo>
                <a:lnTo>
                  <a:pt x="1803748" y="36730"/>
                </a:lnTo>
                <a:lnTo>
                  <a:pt x="1803887" y="36730"/>
                </a:lnTo>
                <a:lnTo>
                  <a:pt x="1803748" y="36478"/>
                </a:lnTo>
                <a:lnTo>
                  <a:pt x="1803887" y="36478"/>
                </a:lnTo>
                <a:lnTo>
                  <a:pt x="1803748" y="36227"/>
                </a:lnTo>
                <a:lnTo>
                  <a:pt x="1803887" y="36227"/>
                </a:lnTo>
                <a:lnTo>
                  <a:pt x="1803748" y="35975"/>
                </a:lnTo>
                <a:lnTo>
                  <a:pt x="1803887" y="35975"/>
                </a:lnTo>
                <a:lnTo>
                  <a:pt x="1803748" y="35724"/>
                </a:lnTo>
                <a:lnTo>
                  <a:pt x="1803887" y="35724"/>
                </a:lnTo>
                <a:lnTo>
                  <a:pt x="1803748" y="35472"/>
                </a:lnTo>
                <a:lnTo>
                  <a:pt x="1803887" y="35472"/>
                </a:lnTo>
                <a:lnTo>
                  <a:pt x="1803748" y="35220"/>
                </a:lnTo>
                <a:lnTo>
                  <a:pt x="1803887" y="35220"/>
                </a:lnTo>
                <a:lnTo>
                  <a:pt x="1803748" y="34969"/>
                </a:lnTo>
                <a:lnTo>
                  <a:pt x="1803887" y="34969"/>
                </a:lnTo>
                <a:lnTo>
                  <a:pt x="1803748" y="34717"/>
                </a:lnTo>
                <a:lnTo>
                  <a:pt x="1803887" y="34717"/>
                </a:lnTo>
                <a:lnTo>
                  <a:pt x="1803748" y="34466"/>
                </a:lnTo>
                <a:lnTo>
                  <a:pt x="1803887" y="34466"/>
                </a:lnTo>
                <a:lnTo>
                  <a:pt x="1803748" y="34214"/>
                </a:lnTo>
                <a:lnTo>
                  <a:pt x="1803887" y="34214"/>
                </a:lnTo>
                <a:lnTo>
                  <a:pt x="1803748" y="33963"/>
                </a:lnTo>
                <a:lnTo>
                  <a:pt x="1803887" y="33963"/>
                </a:lnTo>
                <a:lnTo>
                  <a:pt x="1803748" y="33711"/>
                </a:lnTo>
                <a:lnTo>
                  <a:pt x="1803887" y="33711"/>
                </a:lnTo>
                <a:lnTo>
                  <a:pt x="1803748" y="33460"/>
                </a:lnTo>
                <a:lnTo>
                  <a:pt x="1803887" y="33460"/>
                </a:lnTo>
                <a:lnTo>
                  <a:pt x="1803748" y="33208"/>
                </a:lnTo>
                <a:lnTo>
                  <a:pt x="1803887" y="33208"/>
                </a:lnTo>
                <a:lnTo>
                  <a:pt x="1803748" y="32956"/>
                </a:lnTo>
                <a:lnTo>
                  <a:pt x="1803887" y="32956"/>
                </a:lnTo>
                <a:lnTo>
                  <a:pt x="1803748" y="32705"/>
                </a:lnTo>
                <a:lnTo>
                  <a:pt x="1803887" y="32705"/>
                </a:lnTo>
                <a:lnTo>
                  <a:pt x="1803748" y="32453"/>
                </a:lnTo>
                <a:lnTo>
                  <a:pt x="1803887" y="32453"/>
                </a:lnTo>
                <a:lnTo>
                  <a:pt x="1803748" y="32202"/>
                </a:lnTo>
                <a:lnTo>
                  <a:pt x="1803887" y="32202"/>
                </a:lnTo>
                <a:lnTo>
                  <a:pt x="1803748" y="31950"/>
                </a:lnTo>
                <a:lnTo>
                  <a:pt x="1803887" y="31950"/>
                </a:lnTo>
                <a:lnTo>
                  <a:pt x="1803748" y="31699"/>
                </a:lnTo>
                <a:lnTo>
                  <a:pt x="1803887" y="31699"/>
                </a:lnTo>
                <a:lnTo>
                  <a:pt x="1803748" y="31447"/>
                </a:lnTo>
                <a:lnTo>
                  <a:pt x="1803887" y="31447"/>
                </a:lnTo>
                <a:lnTo>
                  <a:pt x="1803748" y="31196"/>
                </a:lnTo>
                <a:lnTo>
                  <a:pt x="1803887" y="31196"/>
                </a:lnTo>
                <a:lnTo>
                  <a:pt x="1803748" y="30944"/>
                </a:lnTo>
                <a:lnTo>
                  <a:pt x="1803887" y="30944"/>
                </a:lnTo>
                <a:lnTo>
                  <a:pt x="1803748" y="30693"/>
                </a:lnTo>
                <a:lnTo>
                  <a:pt x="1803887" y="30693"/>
                </a:lnTo>
                <a:lnTo>
                  <a:pt x="1803748" y="30441"/>
                </a:lnTo>
                <a:lnTo>
                  <a:pt x="1803887" y="30441"/>
                </a:lnTo>
                <a:lnTo>
                  <a:pt x="1803748" y="30190"/>
                </a:lnTo>
                <a:lnTo>
                  <a:pt x="1803887" y="30190"/>
                </a:lnTo>
                <a:lnTo>
                  <a:pt x="1803748" y="29938"/>
                </a:lnTo>
                <a:lnTo>
                  <a:pt x="1803887" y="29938"/>
                </a:lnTo>
                <a:lnTo>
                  <a:pt x="1803748" y="29687"/>
                </a:lnTo>
                <a:lnTo>
                  <a:pt x="1803887" y="29687"/>
                </a:lnTo>
                <a:lnTo>
                  <a:pt x="1803748" y="29435"/>
                </a:lnTo>
                <a:lnTo>
                  <a:pt x="1803887" y="29435"/>
                </a:lnTo>
                <a:lnTo>
                  <a:pt x="1803748" y="29183"/>
                </a:lnTo>
                <a:lnTo>
                  <a:pt x="1803887" y="29183"/>
                </a:lnTo>
                <a:lnTo>
                  <a:pt x="1803748" y="28932"/>
                </a:lnTo>
                <a:lnTo>
                  <a:pt x="1803887" y="28932"/>
                </a:lnTo>
                <a:lnTo>
                  <a:pt x="1803748" y="28680"/>
                </a:lnTo>
                <a:lnTo>
                  <a:pt x="1803887" y="28680"/>
                </a:lnTo>
                <a:lnTo>
                  <a:pt x="1803748" y="28429"/>
                </a:lnTo>
                <a:lnTo>
                  <a:pt x="1803887" y="28429"/>
                </a:lnTo>
                <a:lnTo>
                  <a:pt x="1803748" y="28177"/>
                </a:lnTo>
                <a:lnTo>
                  <a:pt x="1803887" y="28177"/>
                </a:lnTo>
                <a:lnTo>
                  <a:pt x="1803748" y="27926"/>
                </a:lnTo>
                <a:lnTo>
                  <a:pt x="1803887" y="27926"/>
                </a:lnTo>
                <a:lnTo>
                  <a:pt x="1803748" y="27674"/>
                </a:lnTo>
                <a:lnTo>
                  <a:pt x="1803887" y="27674"/>
                </a:lnTo>
                <a:lnTo>
                  <a:pt x="1803748" y="27423"/>
                </a:lnTo>
                <a:lnTo>
                  <a:pt x="1803887" y="27423"/>
                </a:lnTo>
                <a:lnTo>
                  <a:pt x="1803748" y="27171"/>
                </a:lnTo>
                <a:lnTo>
                  <a:pt x="1803887" y="27171"/>
                </a:lnTo>
                <a:lnTo>
                  <a:pt x="1803748" y="26919"/>
                </a:lnTo>
                <a:lnTo>
                  <a:pt x="1803887" y="26919"/>
                </a:lnTo>
                <a:lnTo>
                  <a:pt x="1803748" y="26668"/>
                </a:lnTo>
                <a:lnTo>
                  <a:pt x="1803887" y="26668"/>
                </a:lnTo>
                <a:lnTo>
                  <a:pt x="1803748" y="26416"/>
                </a:lnTo>
                <a:lnTo>
                  <a:pt x="1803887" y="26416"/>
                </a:lnTo>
                <a:lnTo>
                  <a:pt x="1803748" y="26165"/>
                </a:lnTo>
                <a:lnTo>
                  <a:pt x="1803887" y="26165"/>
                </a:lnTo>
                <a:lnTo>
                  <a:pt x="1803748" y="25913"/>
                </a:lnTo>
                <a:lnTo>
                  <a:pt x="1803887" y="25913"/>
                </a:lnTo>
                <a:lnTo>
                  <a:pt x="1803748" y="25662"/>
                </a:lnTo>
                <a:lnTo>
                  <a:pt x="1803887" y="25662"/>
                </a:lnTo>
                <a:lnTo>
                  <a:pt x="1803748" y="25410"/>
                </a:lnTo>
                <a:lnTo>
                  <a:pt x="1803887" y="25410"/>
                </a:lnTo>
                <a:lnTo>
                  <a:pt x="1803748" y="25159"/>
                </a:lnTo>
                <a:lnTo>
                  <a:pt x="1803887" y="25159"/>
                </a:lnTo>
                <a:lnTo>
                  <a:pt x="1803748" y="24907"/>
                </a:lnTo>
                <a:lnTo>
                  <a:pt x="1803887" y="24907"/>
                </a:lnTo>
                <a:lnTo>
                  <a:pt x="1803748" y="24656"/>
                </a:lnTo>
                <a:lnTo>
                  <a:pt x="1803887" y="24656"/>
                </a:lnTo>
                <a:lnTo>
                  <a:pt x="1803748" y="24404"/>
                </a:lnTo>
                <a:lnTo>
                  <a:pt x="1803887" y="24404"/>
                </a:lnTo>
                <a:lnTo>
                  <a:pt x="1803748" y="24153"/>
                </a:lnTo>
                <a:lnTo>
                  <a:pt x="1803887" y="24153"/>
                </a:lnTo>
                <a:lnTo>
                  <a:pt x="1803748" y="23901"/>
                </a:lnTo>
                <a:lnTo>
                  <a:pt x="1803887" y="23901"/>
                </a:lnTo>
                <a:lnTo>
                  <a:pt x="1803748" y="23650"/>
                </a:lnTo>
                <a:lnTo>
                  <a:pt x="1803887" y="23650"/>
                </a:lnTo>
                <a:lnTo>
                  <a:pt x="1803748" y="23398"/>
                </a:lnTo>
                <a:lnTo>
                  <a:pt x="1803887" y="23398"/>
                </a:lnTo>
                <a:lnTo>
                  <a:pt x="1803748" y="23146"/>
                </a:lnTo>
                <a:lnTo>
                  <a:pt x="1803887" y="23146"/>
                </a:lnTo>
                <a:lnTo>
                  <a:pt x="1803748" y="22895"/>
                </a:lnTo>
                <a:lnTo>
                  <a:pt x="1803887" y="22895"/>
                </a:lnTo>
                <a:lnTo>
                  <a:pt x="1803748" y="22643"/>
                </a:lnTo>
                <a:lnTo>
                  <a:pt x="1803887" y="22643"/>
                </a:lnTo>
                <a:lnTo>
                  <a:pt x="1803748" y="22392"/>
                </a:lnTo>
                <a:lnTo>
                  <a:pt x="1803887" y="22392"/>
                </a:lnTo>
                <a:lnTo>
                  <a:pt x="1803748" y="22140"/>
                </a:lnTo>
                <a:lnTo>
                  <a:pt x="1803887" y="22140"/>
                </a:lnTo>
                <a:lnTo>
                  <a:pt x="1803748" y="21889"/>
                </a:lnTo>
                <a:lnTo>
                  <a:pt x="1803887" y="21889"/>
                </a:lnTo>
                <a:lnTo>
                  <a:pt x="1803748" y="21637"/>
                </a:lnTo>
                <a:lnTo>
                  <a:pt x="1803887" y="21637"/>
                </a:lnTo>
                <a:lnTo>
                  <a:pt x="1803748" y="21385"/>
                </a:lnTo>
                <a:lnTo>
                  <a:pt x="1803887" y="21385"/>
                </a:lnTo>
                <a:lnTo>
                  <a:pt x="1803748" y="21134"/>
                </a:lnTo>
                <a:lnTo>
                  <a:pt x="1803887" y="21134"/>
                </a:lnTo>
                <a:lnTo>
                  <a:pt x="1803748" y="20882"/>
                </a:lnTo>
                <a:lnTo>
                  <a:pt x="1803887" y="20882"/>
                </a:lnTo>
                <a:lnTo>
                  <a:pt x="1803748" y="20631"/>
                </a:lnTo>
                <a:lnTo>
                  <a:pt x="1803887" y="20631"/>
                </a:lnTo>
                <a:lnTo>
                  <a:pt x="1803748" y="20379"/>
                </a:lnTo>
                <a:lnTo>
                  <a:pt x="1803887" y="20379"/>
                </a:lnTo>
                <a:lnTo>
                  <a:pt x="1803748" y="20128"/>
                </a:lnTo>
                <a:lnTo>
                  <a:pt x="1803887" y="20128"/>
                </a:lnTo>
                <a:lnTo>
                  <a:pt x="1803748" y="19876"/>
                </a:lnTo>
                <a:lnTo>
                  <a:pt x="1803887" y="19876"/>
                </a:lnTo>
                <a:lnTo>
                  <a:pt x="1803748" y="19625"/>
                </a:lnTo>
                <a:lnTo>
                  <a:pt x="1803887" y="19625"/>
                </a:lnTo>
                <a:lnTo>
                  <a:pt x="1803748" y="19373"/>
                </a:lnTo>
                <a:lnTo>
                  <a:pt x="1803887" y="19373"/>
                </a:lnTo>
                <a:lnTo>
                  <a:pt x="1803748" y="19122"/>
                </a:lnTo>
                <a:lnTo>
                  <a:pt x="1803887" y="19122"/>
                </a:lnTo>
                <a:lnTo>
                  <a:pt x="1803748" y="18870"/>
                </a:lnTo>
                <a:lnTo>
                  <a:pt x="1803887" y="18870"/>
                </a:lnTo>
                <a:lnTo>
                  <a:pt x="1803748" y="18619"/>
                </a:lnTo>
                <a:lnTo>
                  <a:pt x="1803887" y="18619"/>
                </a:lnTo>
                <a:close/>
                <a:moveTo>
                  <a:pt x="479217" y="13776"/>
                </a:moveTo>
                <a:lnTo>
                  <a:pt x="598187" y="13776"/>
                </a:lnTo>
                <a:lnTo>
                  <a:pt x="598082" y="14028"/>
                </a:lnTo>
                <a:lnTo>
                  <a:pt x="598188" y="14028"/>
                </a:lnTo>
                <a:lnTo>
                  <a:pt x="598084" y="14279"/>
                </a:lnTo>
                <a:lnTo>
                  <a:pt x="598188" y="14279"/>
                </a:lnTo>
                <a:lnTo>
                  <a:pt x="598083" y="14531"/>
                </a:lnTo>
                <a:lnTo>
                  <a:pt x="598188" y="14531"/>
                </a:lnTo>
                <a:lnTo>
                  <a:pt x="598084" y="14782"/>
                </a:lnTo>
                <a:lnTo>
                  <a:pt x="598188" y="14782"/>
                </a:lnTo>
                <a:lnTo>
                  <a:pt x="598083" y="15034"/>
                </a:lnTo>
                <a:lnTo>
                  <a:pt x="598188" y="15034"/>
                </a:lnTo>
                <a:lnTo>
                  <a:pt x="598084" y="15285"/>
                </a:lnTo>
                <a:lnTo>
                  <a:pt x="598188" y="15285"/>
                </a:lnTo>
                <a:lnTo>
                  <a:pt x="598083" y="15537"/>
                </a:lnTo>
                <a:lnTo>
                  <a:pt x="598188" y="15537"/>
                </a:lnTo>
                <a:lnTo>
                  <a:pt x="598084" y="15788"/>
                </a:lnTo>
                <a:lnTo>
                  <a:pt x="598188" y="15788"/>
                </a:lnTo>
                <a:lnTo>
                  <a:pt x="598083" y="16040"/>
                </a:lnTo>
                <a:lnTo>
                  <a:pt x="598188" y="16040"/>
                </a:lnTo>
                <a:lnTo>
                  <a:pt x="598084" y="16291"/>
                </a:lnTo>
                <a:lnTo>
                  <a:pt x="598188" y="16291"/>
                </a:lnTo>
                <a:lnTo>
                  <a:pt x="598083" y="16543"/>
                </a:lnTo>
                <a:lnTo>
                  <a:pt x="598188" y="16543"/>
                </a:lnTo>
                <a:lnTo>
                  <a:pt x="598084" y="16794"/>
                </a:lnTo>
                <a:lnTo>
                  <a:pt x="598188" y="16794"/>
                </a:lnTo>
                <a:lnTo>
                  <a:pt x="598083" y="17046"/>
                </a:lnTo>
                <a:lnTo>
                  <a:pt x="598188" y="17046"/>
                </a:lnTo>
                <a:lnTo>
                  <a:pt x="598083" y="17298"/>
                </a:lnTo>
                <a:lnTo>
                  <a:pt x="598188" y="17298"/>
                </a:lnTo>
                <a:lnTo>
                  <a:pt x="598084" y="17549"/>
                </a:lnTo>
                <a:lnTo>
                  <a:pt x="598188" y="17549"/>
                </a:lnTo>
                <a:lnTo>
                  <a:pt x="598083" y="17801"/>
                </a:lnTo>
                <a:lnTo>
                  <a:pt x="598188" y="17801"/>
                </a:lnTo>
                <a:lnTo>
                  <a:pt x="598084" y="18052"/>
                </a:lnTo>
                <a:lnTo>
                  <a:pt x="598188" y="18052"/>
                </a:lnTo>
                <a:lnTo>
                  <a:pt x="598083" y="18304"/>
                </a:lnTo>
                <a:lnTo>
                  <a:pt x="598188" y="18304"/>
                </a:lnTo>
                <a:lnTo>
                  <a:pt x="598084" y="18555"/>
                </a:lnTo>
                <a:lnTo>
                  <a:pt x="598188" y="18555"/>
                </a:lnTo>
                <a:lnTo>
                  <a:pt x="598083" y="18807"/>
                </a:lnTo>
                <a:lnTo>
                  <a:pt x="598188" y="18807"/>
                </a:lnTo>
                <a:lnTo>
                  <a:pt x="598083" y="19059"/>
                </a:lnTo>
                <a:lnTo>
                  <a:pt x="598188" y="19059"/>
                </a:lnTo>
                <a:lnTo>
                  <a:pt x="598084" y="19310"/>
                </a:lnTo>
                <a:lnTo>
                  <a:pt x="598188" y="19310"/>
                </a:lnTo>
                <a:lnTo>
                  <a:pt x="598083" y="19562"/>
                </a:lnTo>
                <a:lnTo>
                  <a:pt x="598188" y="19562"/>
                </a:lnTo>
                <a:lnTo>
                  <a:pt x="598084" y="19813"/>
                </a:lnTo>
                <a:lnTo>
                  <a:pt x="598188" y="19813"/>
                </a:lnTo>
                <a:lnTo>
                  <a:pt x="598083" y="20065"/>
                </a:lnTo>
                <a:lnTo>
                  <a:pt x="598188" y="20065"/>
                </a:lnTo>
                <a:lnTo>
                  <a:pt x="598084" y="20316"/>
                </a:lnTo>
                <a:lnTo>
                  <a:pt x="598188" y="20316"/>
                </a:lnTo>
                <a:lnTo>
                  <a:pt x="598083" y="20568"/>
                </a:lnTo>
                <a:lnTo>
                  <a:pt x="598188" y="20568"/>
                </a:lnTo>
                <a:lnTo>
                  <a:pt x="598084" y="20819"/>
                </a:lnTo>
                <a:lnTo>
                  <a:pt x="598188" y="20819"/>
                </a:lnTo>
                <a:lnTo>
                  <a:pt x="598083" y="21071"/>
                </a:lnTo>
                <a:lnTo>
                  <a:pt x="598188" y="21071"/>
                </a:lnTo>
                <a:lnTo>
                  <a:pt x="598084" y="21322"/>
                </a:lnTo>
                <a:lnTo>
                  <a:pt x="598188" y="21322"/>
                </a:lnTo>
                <a:lnTo>
                  <a:pt x="598083" y="21574"/>
                </a:lnTo>
                <a:lnTo>
                  <a:pt x="598188" y="21574"/>
                </a:lnTo>
                <a:lnTo>
                  <a:pt x="598084" y="21825"/>
                </a:lnTo>
                <a:lnTo>
                  <a:pt x="598188" y="21825"/>
                </a:lnTo>
                <a:lnTo>
                  <a:pt x="598083" y="22077"/>
                </a:lnTo>
                <a:lnTo>
                  <a:pt x="598188" y="22077"/>
                </a:lnTo>
                <a:lnTo>
                  <a:pt x="598084" y="22328"/>
                </a:lnTo>
                <a:lnTo>
                  <a:pt x="598188" y="22328"/>
                </a:lnTo>
                <a:lnTo>
                  <a:pt x="598083" y="22580"/>
                </a:lnTo>
                <a:lnTo>
                  <a:pt x="598188" y="22580"/>
                </a:lnTo>
                <a:lnTo>
                  <a:pt x="598083" y="22832"/>
                </a:lnTo>
                <a:lnTo>
                  <a:pt x="598188" y="22832"/>
                </a:lnTo>
                <a:lnTo>
                  <a:pt x="598084" y="23083"/>
                </a:lnTo>
                <a:lnTo>
                  <a:pt x="598188" y="23083"/>
                </a:lnTo>
                <a:lnTo>
                  <a:pt x="598083" y="23335"/>
                </a:lnTo>
                <a:lnTo>
                  <a:pt x="598188" y="23335"/>
                </a:lnTo>
                <a:lnTo>
                  <a:pt x="598084" y="23586"/>
                </a:lnTo>
                <a:lnTo>
                  <a:pt x="598188" y="23586"/>
                </a:lnTo>
                <a:lnTo>
                  <a:pt x="598083" y="23838"/>
                </a:lnTo>
                <a:lnTo>
                  <a:pt x="598188" y="23838"/>
                </a:lnTo>
                <a:lnTo>
                  <a:pt x="598084" y="24089"/>
                </a:lnTo>
                <a:lnTo>
                  <a:pt x="598188" y="24089"/>
                </a:lnTo>
                <a:lnTo>
                  <a:pt x="598083" y="24341"/>
                </a:lnTo>
                <a:lnTo>
                  <a:pt x="598188" y="24341"/>
                </a:lnTo>
                <a:lnTo>
                  <a:pt x="598084" y="24592"/>
                </a:lnTo>
                <a:lnTo>
                  <a:pt x="598188" y="24592"/>
                </a:lnTo>
                <a:lnTo>
                  <a:pt x="598083" y="24844"/>
                </a:lnTo>
                <a:lnTo>
                  <a:pt x="598188" y="24844"/>
                </a:lnTo>
                <a:lnTo>
                  <a:pt x="598083" y="25096"/>
                </a:lnTo>
                <a:lnTo>
                  <a:pt x="598188" y="25096"/>
                </a:lnTo>
                <a:lnTo>
                  <a:pt x="598084" y="25347"/>
                </a:lnTo>
                <a:lnTo>
                  <a:pt x="598188" y="25347"/>
                </a:lnTo>
                <a:lnTo>
                  <a:pt x="598083" y="25599"/>
                </a:lnTo>
                <a:lnTo>
                  <a:pt x="598188" y="25599"/>
                </a:lnTo>
                <a:lnTo>
                  <a:pt x="598084" y="25850"/>
                </a:lnTo>
                <a:lnTo>
                  <a:pt x="598188" y="25850"/>
                </a:lnTo>
                <a:lnTo>
                  <a:pt x="598083" y="26102"/>
                </a:lnTo>
                <a:lnTo>
                  <a:pt x="598188" y="26102"/>
                </a:lnTo>
                <a:lnTo>
                  <a:pt x="598084" y="26353"/>
                </a:lnTo>
                <a:lnTo>
                  <a:pt x="598188" y="26353"/>
                </a:lnTo>
                <a:lnTo>
                  <a:pt x="598083" y="26605"/>
                </a:lnTo>
                <a:lnTo>
                  <a:pt x="598188" y="26605"/>
                </a:lnTo>
                <a:lnTo>
                  <a:pt x="598084" y="26856"/>
                </a:lnTo>
                <a:lnTo>
                  <a:pt x="598188" y="26856"/>
                </a:lnTo>
                <a:lnTo>
                  <a:pt x="598083" y="27108"/>
                </a:lnTo>
                <a:lnTo>
                  <a:pt x="598188" y="27108"/>
                </a:lnTo>
                <a:lnTo>
                  <a:pt x="598084" y="27359"/>
                </a:lnTo>
                <a:lnTo>
                  <a:pt x="598188" y="27359"/>
                </a:lnTo>
                <a:lnTo>
                  <a:pt x="598083" y="27611"/>
                </a:lnTo>
                <a:lnTo>
                  <a:pt x="598188" y="27611"/>
                </a:lnTo>
                <a:lnTo>
                  <a:pt x="598084" y="27862"/>
                </a:lnTo>
                <a:lnTo>
                  <a:pt x="598188" y="27862"/>
                </a:lnTo>
                <a:lnTo>
                  <a:pt x="598083" y="28114"/>
                </a:lnTo>
                <a:lnTo>
                  <a:pt x="598188" y="28114"/>
                </a:lnTo>
                <a:lnTo>
                  <a:pt x="598084" y="28365"/>
                </a:lnTo>
                <a:lnTo>
                  <a:pt x="598188" y="28365"/>
                </a:lnTo>
                <a:lnTo>
                  <a:pt x="598083" y="28617"/>
                </a:lnTo>
                <a:lnTo>
                  <a:pt x="598188" y="28617"/>
                </a:lnTo>
                <a:lnTo>
                  <a:pt x="598083" y="28869"/>
                </a:lnTo>
                <a:lnTo>
                  <a:pt x="598188" y="28869"/>
                </a:lnTo>
                <a:lnTo>
                  <a:pt x="598084" y="29120"/>
                </a:lnTo>
                <a:lnTo>
                  <a:pt x="598188" y="29120"/>
                </a:lnTo>
                <a:lnTo>
                  <a:pt x="598083" y="29372"/>
                </a:lnTo>
                <a:lnTo>
                  <a:pt x="598188" y="29372"/>
                </a:lnTo>
                <a:lnTo>
                  <a:pt x="598084" y="29623"/>
                </a:lnTo>
                <a:lnTo>
                  <a:pt x="598188" y="29623"/>
                </a:lnTo>
                <a:lnTo>
                  <a:pt x="598083" y="29875"/>
                </a:lnTo>
                <a:lnTo>
                  <a:pt x="598188" y="29875"/>
                </a:lnTo>
                <a:lnTo>
                  <a:pt x="598084" y="30126"/>
                </a:lnTo>
                <a:lnTo>
                  <a:pt x="598188" y="30126"/>
                </a:lnTo>
                <a:lnTo>
                  <a:pt x="598083" y="30378"/>
                </a:lnTo>
                <a:lnTo>
                  <a:pt x="598188" y="30378"/>
                </a:lnTo>
                <a:lnTo>
                  <a:pt x="598084" y="30629"/>
                </a:lnTo>
                <a:lnTo>
                  <a:pt x="598188" y="30629"/>
                </a:lnTo>
                <a:lnTo>
                  <a:pt x="598083" y="30881"/>
                </a:lnTo>
                <a:lnTo>
                  <a:pt x="598188" y="30881"/>
                </a:lnTo>
                <a:lnTo>
                  <a:pt x="598083" y="31133"/>
                </a:lnTo>
                <a:lnTo>
                  <a:pt x="598188" y="31133"/>
                </a:lnTo>
                <a:lnTo>
                  <a:pt x="598084" y="31384"/>
                </a:lnTo>
                <a:lnTo>
                  <a:pt x="598188" y="31384"/>
                </a:lnTo>
                <a:lnTo>
                  <a:pt x="598083" y="31636"/>
                </a:lnTo>
                <a:lnTo>
                  <a:pt x="598188" y="31636"/>
                </a:lnTo>
                <a:lnTo>
                  <a:pt x="598084" y="31887"/>
                </a:lnTo>
                <a:lnTo>
                  <a:pt x="598188" y="31887"/>
                </a:lnTo>
                <a:lnTo>
                  <a:pt x="598083" y="32139"/>
                </a:lnTo>
                <a:lnTo>
                  <a:pt x="598188" y="32139"/>
                </a:lnTo>
                <a:lnTo>
                  <a:pt x="598084" y="32390"/>
                </a:lnTo>
                <a:lnTo>
                  <a:pt x="598188" y="32390"/>
                </a:lnTo>
                <a:lnTo>
                  <a:pt x="598083" y="32642"/>
                </a:lnTo>
                <a:lnTo>
                  <a:pt x="598188" y="32642"/>
                </a:lnTo>
                <a:lnTo>
                  <a:pt x="598084" y="32893"/>
                </a:lnTo>
                <a:lnTo>
                  <a:pt x="598188" y="32893"/>
                </a:lnTo>
                <a:lnTo>
                  <a:pt x="598083" y="33145"/>
                </a:lnTo>
                <a:lnTo>
                  <a:pt x="598188" y="33145"/>
                </a:lnTo>
                <a:lnTo>
                  <a:pt x="598084" y="33396"/>
                </a:lnTo>
                <a:lnTo>
                  <a:pt x="598188" y="33396"/>
                </a:lnTo>
                <a:lnTo>
                  <a:pt x="598083" y="33648"/>
                </a:lnTo>
                <a:lnTo>
                  <a:pt x="598188" y="33648"/>
                </a:lnTo>
                <a:lnTo>
                  <a:pt x="598084" y="33899"/>
                </a:lnTo>
                <a:lnTo>
                  <a:pt x="598188" y="33899"/>
                </a:lnTo>
                <a:lnTo>
                  <a:pt x="598083" y="34151"/>
                </a:lnTo>
                <a:lnTo>
                  <a:pt x="598188" y="34151"/>
                </a:lnTo>
                <a:lnTo>
                  <a:pt x="590834" y="51762"/>
                </a:lnTo>
                <a:lnTo>
                  <a:pt x="835292" y="51762"/>
                </a:lnTo>
                <a:lnTo>
                  <a:pt x="835256" y="52014"/>
                </a:lnTo>
                <a:lnTo>
                  <a:pt x="835292" y="52014"/>
                </a:lnTo>
                <a:lnTo>
                  <a:pt x="835256" y="52265"/>
                </a:lnTo>
                <a:lnTo>
                  <a:pt x="835292" y="52265"/>
                </a:lnTo>
                <a:lnTo>
                  <a:pt x="835256" y="52517"/>
                </a:lnTo>
                <a:lnTo>
                  <a:pt x="835292" y="52517"/>
                </a:lnTo>
                <a:lnTo>
                  <a:pt x="835256" y="52768"/>
                </a:lnTo>
                <a:lnTo>
                  <a:pt x="835292" y="52768"/>
                </a:lnTo>
                <a:lnTo>
                  <a:pt x="835256" y="53020"/>
                </a:lnTo>
                <a:lnTo>
                  <a:pt x="835292" y="53020"/>
                </a:lnTo>
                <a:lnTo>
                  <a:pt x="835256" y="53271"/>
                </a:lnTo>
                <a:lnTo>
                  <a:pt x="835292" y="53271"/>
                </a:lnTo>
                <a:lnTo>
                  <a:pt x="835256" y="53523"/>
                </a:lnTo>
                <a:lnTo>
                  <a:pt x="835292" y="53523"/>
                </a:lnTo>
                <a:lnTo>
                  <a:pt x="835256" y="53774"/>
                </a:lnTo>
                <a:lnTo>
                  <a:pt x="835292" y="53774"/>
                </a:lnTo>
                <a:lnTo>
                  <a:pt x="835256" y="54026"/>
                </a:lnTo>
                <a:lnTo>
                  <a:pt x="835292" y="54026"/>
                </a:lnTo>
                <a:lnTo>
                  <a:pt x="835256" y="54277"/>
                </a:lnTo>
                <a:lnTo>
                  <a:pt x="835292" y="54277"/>
                </a:lnTo>
                <a:lnTo>
                  <a:pt x="835256" y="54529"/>
                </a:lnTo>
                <a:lnTo>
                  <a:pt x="835292" y="54529"/>
                </a:lnTo>
                <a:lnTo>
                  <a:pt x="835256" y="54780"/>
                </a:lnTo>
                <a:lnTo>
                  <a:pt x="835292" y="54780"/>
                </a:lnTo>
                <a:lnTo>
                  <a:pt x="835256" y="55032"/>
                </a:lnTo>
                <a:lnTo>
                  <a:pt x="835292" y="55032"/>
                </a:lnTo>
                <a:lnTo>
                  <a:pt x="835256" y="55284"/>
                </a:lnTo>
                <a:lnTo>
                  <a:pt x="835292" y="55284"/>
                </a:lnTo>
                <a:lnTo>
                  <a:pt x="835256" y="55535"/>
                </a:lnTo>
                <a:lnTo>
                  <a:pt x="835292" y="55535"/>
                </a:lnTo>
                <a:lnTo>
                  <a:pt x="835256" y="55787"/>
                </a:lnTo>
                <a:lnTo>
                  <a:pt x="835292" y="55787"/>
                </a:lnTo>
                <a:lnTo>
                  <a:pt x="835256" y="56038"/>
                </a:lnTo>
                <a:lnTo>
                  <a:pt x="835292" y="56038"/>
                </a:lnTo>
                <a:lnTo>
                  <a:pt x="835256" y="56290"/>
                </a:lnTo>
                <a:lnTo>
                  <a:pt x="835292" y="56290"/>
                </a:lnTo>
                <a:lnTo>
                  <a:pt x="835256" y="56541"/>
                </a:lnTo>
                <a:lnTo>
                  <a:pt x="835292" y="56541"/>
                </a:lnTo>
                <a:lnTo>
                  <a:pt x="835256" y="56793"/>
                </a:lnTo>
                <a:lnTo>
                  <a:pt x="835292" y="56793"/>
                </a:lnTo>
                <a:lnTo>
                  <a:pt x="835256" y="57045"/>
                </a:lnTo>
                <a:lnTo>
                  <a:pt x="835292" y="57045"/>
                </a:lnTo>
                <a:lnTo>
                  <a:pt x="835256" y="57296"/>
                </a:lnTo>
                <a:lnTo>
                  <a:pt x="835292" y="57296"/>
                </a:lnTo>
                <a:lnTo>
                  <a:pt x="835256" y="57548"/>
                </a:lnTo>
                <a:lnTo>
                  <a:pt x="835292" y="57548"/>
                </a:lnTo>
                <a:lnTo>
                  <a:pt x="835256" y="57799"/>
                </a:lnTo>
                <a:lnTo>
                  <a:pt x="835292" y="57799"/>
                </a:lnTo>
                <a:lnTo>
                  <a:pt x="835256" y="58051"/>
                </a:lnTo>
                <a:lnTo>
                  <a:pt x="835292" y="58051"/>
                </a:lnTo>
                <a:lnTo>
                  <a:pt x="835256" y="58302"/>
                </a:lnTo>
                <a:lnTo>
                  <a:pt x="835292" y="58302"/>
                </a:lnTo>
                <a:lnTo>
                  <a:pt x="835256" y="58554"/>
                </a:lnTo>
                <a:lnTo>
                  <a:pt x="835292" y="58554"/>
                </a:lnTo>
                <a:lnTo>
                  <a:pt x="835256" y="58805"/>
                </a:lnTo>
                <a:lnTo>
                  <a:pt x="835292" y="58805"/>
                </a:lnTo>
                <a:lnTo>
                  <a:pt x="835256" y="59057"/>
                </a:lnTo>
                <a:lnTo>
                  <a:pt x="835292" y="59057"/>
                </a:lnTo>
                <a:lnTo>
                  <a:pt x="835256" y="59308"/>
                </a:lnTo>
                <a:lnTo>
                  <a:pt x="835292" y="59308"/>
                </a:lnTo>
                <a:lnTo>
                  <a:pt x="835256" y="59560"/>
                </a:lnTo>
                <a:lnTo>
                  <a:pt x="835292" y="59560"/>
                </a:lnTo>
                <a:lnTo>
                  <a:pt x="835256" y="59811"/>
                </a:lnTo>
                <a:lnTo>
                  <a:pt x="835292" y="59811"/>
                </a:lnTo>
                <a:lnTo>
                  <a:pt x="835256" y="60063"/>
                </a:lnTo>
                <a:lnTo>
                  <a:pt x="835292" y="60063"/>
                </a:lnTo>
                <a:lnTo>
                  <a:pt x="835256" y="60314"/>
                </a:lnTo>
                <a:lnTo>
                  <a:pt x="835292" y="60314"/>
                </a:lnTo>
                <a:lnTo>
                  <a:pt x="835256" y="60566"/>
                </a:lnTo>
                <a:lnTo>
                  <a:pt x="835292" y="60566"/>
                </a:lnTo>
                <a:lnTo>
                  <a:pt x="835256" y="60818"/>
                </a:lnTo>
                <a:lnTo>
                  <a:pt x="835292" y="60818"/>
                </a:lnTo>
                <a:lnTo>
                  <a:pt x="835256" y="61069"/>
                </a:lnTo>
                <a:lnTo>
                  <a:pt x="835292" y="61069"/>
                </a:lnTo>
                <a:lnTo>
                  <a:pt x="835256" y="61321"/>
                </a:lnTo>
                <a:lnTo>
                  <a:pt x="835292" y="61321"/>
                </a:lnTo>
                <a:lnTo>
                  <a:pt x="835256" y="61572"/>
                </a:lnTo>
                <a:lnTo>
                  <a:pt x="835292" y="61572"/>
                </a:lnTo>
                <a:lnTo>
                  <a:pt x="835256" y="61824"/>
                </a:lnTo>
                <a:lnTo>
                  <a:pt x="835292" y="61824"/>
                </a:lnTo>
                <a:lnTo>
                  <a:pt x="835256" y="62075"/>
                </a:lnTo>
                <a:lnTo>
                  <a:pt x="835292" y="62075"/>
                </a:lnTo>
                <a:lnTo>
                  <a:pt x="835256" y="62327"/>
                </a:lnTo>
                <a:lnTo>
                  <a:pt x="835292" y="62327"/>
                </a:lnTo>
                <a:lnTo>
                  <a:pt x="835256" y="62578"/>
                </a:lnTo>
                <a:lnTo>
                  <a:pt x="835292" y="62578"/>
                </a:lnTo>
                <a:lnTo>
                  <a:pt x="835256" y="62830"/>
                </a:lnTo>
                <a:lnTo>
                  <a:pt x="835292" y="62830"/>
                </a:lnTo>
                <a:lnTo>
                  <a:pt x="835256" y="63082"/>
                </a:lnTo>
                <a:lnTo>
                  <a:pt x="835292" y="63082"/>
                </a:lnTo>
                <a:lnTo>
                  <a:pt x="835256" y="63333"/>
                </a:lnTo>
                <a:lnTo>
                  <a:pt x="835292" y="63333"/>
                </a:lnTo>
                <a:lnTo>
                  <a:pt x="835256" y="63585"/>
                </a:lnTo>
                <a:lnTo>
                  <a:pt x="835292" y="63585"/>
                </a:lnTo>
                <a:lnTo>
                  <a:pt x="835256" y="63836"/>
                </a:lnTo>
                <a:lnTo>
                  <a:pt x="835292" y="63836"/>
                </a:lnTo>
                <a:lnTo>
                  <a:pt x="835256" y="64088"/>
                </a:lnTo>
                <a:lnTo>
                  <a:pt x="835292" y="64088"/>
                </a:lnTo>
                <a:lnTo>
                  <a:pt x="835256" y="64339"/>
                </a:lnTo>
                <a:lnTo>
                  <a:pt x="835292" y="64339"/>
                </a:lnTo>
                <a:lnTo>
                  <a:pt x="835256" y="64591"/>
                </a:lnTo>
                <a:lnTo>
                  <a:pt x="835292" y="64591"/>
                </a:lnTo>
                <a:lnTo>
                  <a:pt x="835256" y="64842"/>
                </a:lnTo>
                <a:lnTo>
                  <a:pt x="835292" y="64842"/>
                </a:lnTo>
                <a:lnTo>
                  <a:pt x="835256" y="65094"/>
                </a:lnTo>
                <a:lnTo>
                  <a:pt x="835292" y="65094"/>
                </a:lnTo>
                <a:lnTo>
                  <a:pt x="835256" y="65345"/>
                </a:lnTo>
                <a:lnTo>
                  <a:pt x="835292" y="65345"/>
                </a:lnTo>
                <a:lnTo>
                  <a:pt x="835256" y="65597"/>
                </a:lnTo>
                <a:lnTo>
                  <a:pt x="835292" y="65597"/>
                </a:lnTo>
                <a:lnTo>
                  <a:pt x="835256" y="65848"/>
                </a:lnTo>
                <a:lnTo>
                  <a:pt x="835292" y="65848"/>
                </a:lnTo>
                <a:lnTo>
                  <a:pt x="835256" y="66100"/>
                </a:lnTo>
                <a:lnTo>
                  <a:pt x="835292" y="66100"/>
                </a:lnTo>
                <a:lnTo>
                  <a:pt x="835256" y="66351"/>
                </a:lnTo>
                <a:lnTo>
                  <a:pt x="835292" y="66351"/>
                </a:lnTo>
                <a:lnTo>
                  <a:pt x="835256" y="66603"/>
                </a:lnTo>
                <a:lnTo>
                  <a:pt x="835292" y="66603"/>
                </a:lnTo>
                <a:lnTo>
                  <a:pt x="835256" y="66855"/>
                </a:lnTo>
                <a:lnTo>
                  <a:pt x="835292" y="66855"/>
                </a:lnTo>
                <a:lnTo>
                  <a:pt x="835256" y="67106"/>
                </a:lnTo>
                <a:lnTo>
                  <a:pt x="835292" y="67106"/>
                </a:lnTo>
                <a:lnTo>
                  <a:pt x="835256" y="67358"/>
                </a:lnTo>
                <a:lnTo>
                  <a:pt x="835292" y="67358"/>
                </a:lnTo>
                <a:lnTo>
                  <a:pt x="835256" y="67609"/>
                </a:lnTo>
                <a:lnTo>
                  <a:pt x="835292" y="67609"/>
                </a:lnTo>
                <a:lnTo>
                  <a:pt x="835256" y="67861"/>
                </a:lnTo>
                <a:lnTo>
                  <a:pt x="835292" y="67861"/>
                </a:lnTo>
                <a:lnTo>
                  <a:pt x="835256" y="68112"/>
                </a:lnTo>
                <a:lnTo>
                  <a:pt x="835292" y="68112"/>
                </a:lnTo>
                <a:lnTo>
                  <a:pt x="835256" y="68364"/>
                </a:lnTo>
                <a:lnTo>
                  <a:pt x="835292" y="68364"/>
                </a:lnTo>
                <a:lnTo>
                  <a:pt x="835256" y="68615"/>
                </a:lnTo>
                <a:lnTo>
                  <a:pt x="835292" y="68615"/>
                </a:lnTo>
                <a:lnTo>
                  <a:pt x="835256" y="68867"/>
                </a:lnTo>
                <a:lnTo>
                  <a:pt x="835292" y="68867"/>
                </a:lnTo>
                <a:lnTo>
                  <a:pt x="835256" y="69119"/>
                </a:lnTo>
                <a:lnTo>
                  <a:pt x="835292" y="69119"/>
                </a:lnTo>
                <a:lnTo>
                  <a:pt x="835256" y="69370"/>
                </a:lnTo>
                <a:lnTo>
                  <a:pt x="835292" y="69370"/>
                </a:lnTo>
                <a:lnTo>
                  <a:pt x="835256" y="69622"/>
                </a:lnTo>
                <a:lnTo>
                  <a:pt x="835292" y="69622"/>
                </a:lnTo>
                <a:lnTo>
                  <a:pt x="835256" y="69873"/>
                </a:lnTo>
                <a:lnTo>
                  <a:pt x="835292" y="69873"/>
                </a:lnTo>
                <a:lnTo>
                  <a:pt x="835256" y="70125"/>
                </a:lnTo>
                <a:lnTo>
                  <a:pt x="835292" y="70125"/>
                </a:lnTo>
                <a:lnTo>
                  <a:pt x="835256" y="70376"/>
                </a:lnTo>
                <a:lnTo>
                  <a:pt x="835292" y="70376"/>
                </a:lnTo>
                <a:lnTo>
                  <a:pt x="835256" y="70628"/>
                </a:lnTo>
                <a:lnTo>
                  <a:pt x="835292" y="70628"/>
                </a:lnTo>
                <a:lnTo>
                  <a:pt x="835256" y="70879"/>
                </a:lnTo>
                <a:lnTo>
                  <a:pt x="835292" y="70879"/>
                </a:lnTo>
                <a:lnTo>
                  <a:pt x="835256" y="71131"/>
                </a:lnTo>
                <a:lnTo>
                  <a:pt x="835292" y="71131"/>
                </a:lnTo>
                <a:lnTo>
                  <a:pt x="835256" y="71382"/>
                </a:lnTo>
                <a:lnTo>
                  <a:pt x="835292" y="71382"/>
                </a:lnTo>
                <a:lnTo>
                  <a:pt x="835256" y="71634"/>
                </a:lnTo>
                <a:lnTo>
                  <a:pt x="835292" y="71634"/>
                </a:lnTo>
                <a:lnTo>
                  <a:pt x="835256" y="71885"/>
                </a:lnTo>
                <a:lnTo>
                  <a:pt x="835292" y="71885"/>
                </a:lnTo>
                <a:lnTo>
                  <a:pt x="835256" y="72137"/>
                </a:lnTo>
                <a:lnTo>
                  <a:pt x="835292" y="72137"/>
                </a:lnTo>
                <a:lnTo>
                  <a:pt x="748047" y="673663"/>
                </a:lnTo>
                <a:lnTo>
                  <a:pt x="572306" y="673663"/>
                </a:lnTo>
                <a:lnTo>
                  <a:pt x="572343" y="673411"/>
                </a:lnTo>
                <a:lnTo>
                  <a:pt x="572306" y="673411"/>
                </a:lnTo>
                <a:lnTo>
                  <a:pt x="572343" y="673160"/>
                </a:lnTo>
                <a:lnTo>
                  <a:pt x="572306" y="673160"/>
                </a:lnTo>
                <a:lnTo>
                  <a:pt x="572343" y="672908"/>
                </a:lnTo>
                <a:lnTo>
                  <a:pt x="572306" y="672908"/>
                </a:lnTo>
                <a:lnTo>
                  <a:pt x="572343" y="672657"/>
                </a:lnTo>
                <a:lnTo>
                  <a:pt x="572306" y="672657"/>
                </a:lnTo>
                <a:lnTo>
                  <a:pt x="572343" y="672405"/>
                </a:lnTo>
                <a:lnTo>
                  <a:pt x="572306" y="672405"/>
                </a:lnTo>
                <a:lnTo>
                  <a:pt x="572343" y="672154"/>
                </a:lnTo>
                <a:lnTo>
                  <a:pt x="572306" y="672154"/>
                </a:lnTo>
                <a:lnTo>
                  <a:pt x="572343" y="671902"/>
                </a:lnTo>
                <a:lnTo>
                  <a:pt x="572306" y="671902"/>
                </a:lnTo>
                <a:lnTo>
                  <a:pt x="572343" y="671651"/>
                </a:lnTo>
                <a:lnTo>
                  <a:pt x="572306" y="671651"/>
                </a:lnTo>
                <a:lnTo>
                  <a:pt x="572343" y="671399"/>
                </a:lnTo>
                <a:lnTo>
                  <a:pt x="572306" y="671399"/>
                </a:lnTo>
                <a:lnTo>
                  <a:pt x="572343" y="671148"/>
                </a:lnTo>
                <a:lnTo>
                  <a:pt x="572306" y="671148"/>
                </a:lnTo>
                <a:lnTo>
                  <a:pt x="572343" y="670896"/>
                </a:lnTo>
                <a:lnTo>
                  <a:pt x="572306" y="670896"/>
                </a:lnTo>
                <a:lnTo>
                  <a:pt x="572343" y="670645"/>
                </a:lnTo>
                <a:lnTo>
                  <a:pt x="572306" y="670645"/>
                </a:lnTo>
                <a:lnTo>
                  <a:pt x="572343" y="670393"/>
                </a:lnTo>
                <a:lnTo>
                  <a:pt x="572306" y="670393"/>
                </a:lnTo>
                <a:lnTo>
                  <a:pt x="572343" y="670141"/>
                </a:lnTo>
                <a:lnTo>
                  <a:pt x="572306" y="670141"/>
                </a:lnTo>
                <a:lnTo>
                  <a:pt x="572343" y="669890"/>
                </a:lnTo>
                <a:lnTo>
                  <a:pt x="572306" y="669890"/>
                </a:lnTo>
                <a:lnTo>
                  <a:pt x="572343" y="669638"/>
                </a:lnTo>
                <a:lnTo>
                  <a:pt x="572306" y="669638"/>
                </a:lnTo>
                <a:lnTo>
                  <a:pt x="572343" y="669387"/>
                </a:lnTo>
                <a:lnTo>
                  <a:pt x="572306" y="669387"/>
                </a:lnTo>
                <a:lnTo>
                  <a:pt x="572343" y="669135"/>
                </a:lnTo>
                <a:lnTo>
                  <a:pt x="572306" y="669135"/>
                </a:lnTo>
                <a:lnTo>
                  <a:pt x="572343" y="668884"/>
                </a:lnTo>
                <a:lnTo>
                  <a:pt x="572306" y="668884"/>
                </a:lnTo>
                <a:lnTo>
                  <a:pt x="572343" y="668632"/>
                </a:lnTo>
                <a:lnTo>
                  <a:pt x="572306" y="668632"/>
                </a:lnTo>
                <a:lnTo>
                  <a:pt x="572343" y="668381"/>
                </a:lnTo>
                <a:lnTo>
                  <a:pt x="572306" y="668381"/>
                </a:lnTo>
                <a:lnTo>
                  <a:pt x="572343" y="668129"/>
                </a:lnTo>
                <a:lnTo>
                  <a:pt x="572306" y="668129"/>
                </a:lnTo>
                <a:lnTo>
                  <a:pt x="572343" y="667877"/>
                </a:lnTo>
                <a:lnTo>
                  <a:pt x="572306" y="667877"/>
                </a:lnTo>
                <a:lnTo>
                  <a:pt x="572343" y="667626"/>
                </a:lnTo>
                <a:lnTo>
                  <a:pt x="572306" y="667626"/>
                </a:lnTo>
                <a:lnTo>
                  <a:pt x="572343" y="667374"/>
                </a:lnTo>
                <a:lnTo>
                  <a:pt x="572306" y="667374"/>
                </a:lnTo>
                <a:lnTo>
                  <a:pt x="572343" y="667123"/>
                </a:lnTo>
                <a:lnTo>
                  <a:pt x="572306" y="667123"/>
                </a:lnTo>
                <a:lnTo>
                  <a:pt x="572343" y="666871"/>
                </a:lnTo>
                <a:lnTo>
                  <a:pt x="572306" y="666871"/>
                </a:lnTo>
                <a:lnTo>
                  <a:pt x="572343" y="666620"/>
                </a:lnTo>
                <a:lnTo>
                  <a:pt x="572306" y="666620"/>
                </a:lnTo>
                <a:lnTo>
                  <a:pt x="572343" y="666368"/>
                </a:lnTo>
                <a:lnTo>
                  <a:pt x="572306" y="666368"/>
                </a:lnTo>
                <a:lnTo>
                  <a:pt x="572343" y="666117"/>
                </a:lnTo>
                <a:lnTo>
                  <a:pt x="572306" y="666117"/>
                </a:lnTo>
                <a:lnTo>
                  <a:pt x="572343" y="665865"/>
                </a:lnTo>
                <a:lnTo>
                  <a:pt x="572306" y="665865"/>
                </a:lnTo>
                <a:lnTo>
                  <a:pt x="572343" y="665614"/>
                </a:lnTo>
                <a:lnTo>
                  <a:pt x="572306" y="665614"/>
                </a:lnTo>
                <a:lnTo>
                  <a:pt x="572343" y="665362"/>
                </a:lnTo>
                <a:lnTo>
                  <a:pt x="572306" y="665362"/>
                </a:lnTo>
                <a:lnTo>
                  <a:pt x="572343" y="665111"/>
                </a:lnTo>
                <a:lnTo>
                  <a:pt x="572306" y="665111"/>
                </a:lnTo>
                <a:lnTo>
                  <a:pt x="572343" y="664859"/>
                </a:lnTo>
                <a:lnTo>
                  <a:pt x="572306" y="664859"/>
                </a:lnTo>
                <a:lnTo>
                  <a:pt x="572343" y="664608"/>
                </a:lnTo>
                <a:lnTo>
                  <a:pt x="572306" y="664608"/>
                </a:lnTo>
                <a:lnTo>
                  <a:pt x="572343" y="664356"/>
                </a:lnTo>
                <a:lnTo>
                  <a:pt x="572306" y="664356"/>
                </a:lnTo>
                <a:lnTo>
                  <a:pt x="572343" y="664104"/>
                </a:lnTo>
                <a:lnTo>
                  <a:pt x="572306" y="664104"/>
                </a:lnTo>
                <a:lnTo>
                  <a:pt x="572343" y="663853"/>
                </a:lnTo>
                <a:lnTo>
                  <a:pt x="572306" y="663853"/>
                </a:lnTo>
                <a:lnTo>
                  <a:pt x="572343" y="663601"/>
                </a:lnTo>
                <a:lnTo>
                  <a:pt x="572306" y="663601"/>
                </a:lnTo>
                <a:lnTo>
                  <a:pt x="572343" y="663350"/>
                </a:lnTo>
                <a:lnTo>
                  <a:pt x="572306" y="663350"/>
                </a:lnTo>
                <a:lnTo>
                  <a:pt x="572343" y="663098"/>
                </a:lnTo>
                <a:lnTo>
                  <a:pt x="572306" y="663098"/>
                </a:lnTo>
                <a:lnTo>
                  <a:pt x="572343" y="662847"/>
                </a:lnTo>
                <a:lnTo>
                  <a:pt x="572306" y="662847"/>
                </a:lnTo>
                <a:lnTo>
                  <a:pt x="572343" y="662595"/>
                </a:lnTo>
                <a:lnTo>
                  <a:pt x="572306" y="662595"/>
                </a:lnTo>
                <a:lnTo>
                  <a:pt x="572343" y="662344"/>
                </a:lnTo>
                <a:lnTo>
                  <a:pt x="572306" y="662344"/>
                </a:lnTo>
                <a:lnTo>
                  <a:pt x="572343" y="662092"/>
                </a:lnTo>
                <a:lnTo>
                  <a:pt x="572306" y="662092"/>
                </a:lnTo>
                <a:lnTo>
                  <a:pt x="572343" y="661840"/>
                </a:lnTo>
                <a:lnTo>
                  <a:pt x="572306" y="661840"/>
                </a:lnTo>
                <a:lnTo>
                  <a:pt x="572343" y="661589"/>
                </a:lnTo>
                <a:lnTo>
                  <a:pt x="572306" y="661589"/>
                </a:lnTo>
                <a:lnTo>
                  <a:pt x="572343" y="661337"/>
                </a:lnTo>
                <a:lnTo>
                  <a:pt x="572306" y="661337"/>
                </a:lnTo>
                <a:lnTo>
                  <a:pt x="572343" y="661086"/>
                </a:lnTo>
                <a:lnTo>
                  <a:pt x="572306" y="661086"/>
                </a:lnTo>
                <a:lnTo>
                  <a:pt x="572343" y="660834"/>
                </a:lnTo>
                <a:lnTo>
                  <a:pt x="572306" y="660834"/>
                </a:lnTo>
                <a:lnTo>
                  <a:pt x="572343" y="660583"/>
                </a:lnTo>
                <a:lnTo>
                  <a:pt x="572306" y="660583"/>
                </a:lnTo>
                <a:lnTo>
                  <a:pt x="572343" y="660331"/>
                </a:lnTo>
                <a:lnTo>
                  <a:pt x="572306" y="660331"/>
                </a:lnTo>
                <a:lnTo>
                  <a:pt x="572343" y="660080"/>
                </a:lnTo>
                <a:lnTo>
                  <a:pt x="572306" y="660080"/>
                </a:lnTo>
                <a:lnTo>
                  <a:pt x="572343" y="659828"/>
                </a:lnTo>
                <a:lnTo>
                  <a:pt x="572306" y="659828"/>
                </a:lnTo>
                <a:lnTo>
                  <a:pt x="572343" y="659577"/>
                </a:lnTo>
                <a:lnTo>
                  <a:pt x="572306" y="659577"/>
                </a:lnTo>
                <a:lnTo>
                  <a:pt x="572343" y="659325"/>
                </a:lnTo>
                <a:lnTo>
                  <a:pt x="572306" y="659325"/>
                </a:lnTo>
                <a:lnTo>
                  <a:pt x="572343" y="659074"/>
                </a:lnTo>
                <a:lnTo>
                  <a:pt x="572306" y="659074"/>
                </a:lnTo>
                <a:lnTo>
                  <a:pt x="572343" y="658822"/>
                </a:lnTo>
                <a:lnTo>
                  <a:pt x="572306" y="658822"/>
                </a:lnTo>
                <a:lnTo>
                  <a:pt x="572343" y="658571"/>
                </a:lnTo>
                <a:lnTo>
                  <a:pt x="572306" y="658571"/>
                </a:lnTo>
                <a:lnTo>
                  <a:pt x="572343" y="658319"/>
                </a:lnTo>
                <a:lnTo>
                  <a:pt x="572306" y="658319"/>
                </a:lnTo>
                <a:lnTo>
                  <a:pt x="572343" y="658067"/>
                </a:lnTo>
                <a:lnTo>
                  <a:pt x="572306" y="658067"/>
                </a:lnTo>
                <a:lnTo>
                  <a:pt x="572343" y="657816"/>
                </a:lnTo>
                <a:lnTo>
                  <a:pt x="572306" y="657816"/>
                </a:lnTo>
                <a:lnTo>
                  <a:pt x="572343" y="657564"/>
                </a:lnTo>
                <a:lnTo>
                  <a:pt x="572306" y="657564"/>
                </a:lnTo>
                <a:lnTo>
                  <a:pt x="572343" y="657313"/>
                </a:lnTo>
                <a:lnTo>
                  <a:pt x="572306" y="657313"/>
                </a:lnTo>
                <a:lnTo>
                  <a:pt x="572343" y="657061"/>
                </a:lnTo>
                <a:lnTo>
                  <a:pt x="572306" y="657061"/>
                </a:lnTo>
                <a:lnTo>
                  <a:pt x="572343" y="656810"/>
                </a:lnTo>
                <a:lnTo>
                  <a:pt x="572306" y="656810"/>
                </a:lnTo>
                <a:lnTo>
                  <a:pt x="572343" y="656558"/>
                </a:lnTo>
                <a:lnTo>
                  <a:pt x="572306" y="656558"/>
                </a:lnTo>
                <a:lnTo>
                  <a:pt x="572343" y="656306"/>
                </a:lnTo>
                <a:lnTo>
                  <a:pt x="572306" y="656306"/>
                </a:lnTo>
                <a:lnTo>
                  <a:pt x="572343" y="656055"/>
                </a:lnTo>
                <a:lnTo>
                  <a:pt x="572306" y="656055"/>
                </a:lnTo>
                <a:lnTo>
                  <a:pt x="572343" y="655803"/>
                </a:lnTo>
                <a:lnTo>
                  <a:pt x="572306" y="655803"/>
                </a:lnTo>
                <a:lnTo>
                  <a:pt x="572343" y="655552"/>
                </a:lnTo>
                <a:lnTo>
                  <a:pt x="572306" y="655552"/>
                </a:lnTo>
                <a:lnTo>
                  <a:pt x="572343" y="655300"/>
                </a:lnTo>
                <a:lnTo>
                  <a:pt x="572306" y="655300"/>
                </a:lnTo>
                <a:lnTo>
                  <a:pt x="572343" y="655049"/>
                </a:lnTo>
                <a:lnTo>
                  <a:pt x="572306" y="655049"/>
                </a:lnTo>
                <a:lnTo>
                  <a:pt x="572343" y="654797"/>
                </a:lnTo>
                <a:lnTo>
                  <a:pt x="572306" y="654797"/>
                </a:lnTo>
                <a:lnTo>
                  <a:pt x="572343" y="654546"/>
                </a:lnTo>
                <a:lnTo>
                  <a:pt x="572306" y="654546"/>
                </a:lnTo>
                <a:lnTo>
                  <a:pt x="572343" y="654294"/>
                </a:lnTo>
                <a:lnTo>
                  <a:pt x="572306" y="654294"/>
                </a:lnTo>
                <a:lnTo>
                  <a:pt x="572343" y="654043"/>
                </a:lnTo>
                <a:lnTo>
                  <a:pt x="572306" y="654043"/>
                </a:lnTo>
                <a:lnTo>
                  <a:pt x="572343" y="653791"/>
                </a:lnTo>
                <a:lnTo>
                  <a:pt x="572306" y="653791"/>
                </a:lnTo>
                <a:lnTo>
                  <a:pt x="572343" y="653540"/>
                </a:lnTo>
                <a:lnTo>
                  <a:pt x="572306" y="653540"/>
                </a:lnTo>
                <a:lnTo>
                  <a:pt x="572343" y="653288"/>
                </a:lnTo>
                <a:lnTo>
                  <a:pt x="572306" y="653288"/>
                </a:lnTo>
                <a:lnTo>
                  <a:pt x="585665" y="562287"/>
                </a:lnTo>
                <a:lnTo>
                  <a:pt x="607788" y="579820"/>
                </a:lnTo>
                <a:lnTo>
                  <a:pt x="656628" y="579820"/>
                </a:lnTo>
                <a:lnTo>
                  <a:pt x="719221" y="146858"/>
                </a:lnTo>
                <a:lnTo>
                  <a:pt x="552270" y="146858"/>
                </a:lnTo>
                <a:lnTo>
                  <a:pt x="505934" y="263740"/>
                </a:lnTo>
                <a:lnTo>
                  <a:pt x="404498" y="263740"/>
                </a:lnTo>
                <a:lnTo>
                  <a:pt x="404602" y="263488"/>
                </a:lnTo>
                <a:lnTo>
                  <a:pt x="404498" y="263488"/>
                </a:lnTo>
                <a:lnTo>
                  <a:pt x="404601" y="263237"/>
                </a:lnTo>
                <a:lnTo>
                  <a:pt x="404498" y="263237"/>
                </a:lnTo>
                <a:lnTo>
                  <a:pt x="404602" y="262985"/>
                </a:lnTo>
                <a:lnTo>
                  <a:pt x="404498" y="262985"/>
                </a:lnTo>
                <a:lnTo>
                  <a:pt x="404601" y="262734"/>
                </a:lnTo>
                <a:lnTo>
                  <a:pt x="404498" y="262734"/>
                </a:lnTo>
                <a:lnTo>
                  <a:pt x="404602" y="262482"/>
                </a:lnTo>
                <a:lnTo>
                  <a:pt x="404498" y="262482"/>
                </a:lnTo>
                <a:lnTo>
                  <a:pt x="404601" y="262231"/>
                </a:lnTo>
                <a:lnTo>
                  <a:pt x="404498" y="262231"/>
                </a:lnTo>
                <a:lnTo>
                  <a:pt x="404602" y="261979"/>
                </a:lnTo>
                <a:lnTo>
                  <a:pt x="404498" y="261979"/>
                </a:lnTo>
                <a:lnTo>
                  <a:pt x="404601" y="261728"/>
                </a:lnTo>
                <a:lnTo>
                  <a:pt x="404498" y="261728"/>
                </a:lnTo>
                <a:lnTo>
                  <a:pt x="404602" y="261476"/>
                </a:lnTo>
                <a:lnTo>
                  <a:pt x="404498" y="261476"/>
                </a:lnTo>
                <a:lnTo>
                  <a:pt x="404601" y="261225"/>
                </a:lnTo>
                <a:lnTo>
                  <a:pt x="404498" y="261225"/>
                </a:lnTo>
                <a:lnTo>
                  <a:pt x="404602" y="260973"/>
                </a:lnTo>
                <a:lnTo>
                  <a:pt x="404498" y="260973"/>
                </a:lnTo>
                <a:lnTo>
                  <a:pt x="404601" y="260722"/>
                </a:lnTo>
                <a:lnTo>
                  <a:pt x="404498" y="260722"/>
                </a:lnTo>
                <a:lnTo>
                  <a:pt x="404602" y="260470"/>
                </a:lnTo>
                <a:lnTo>
                  <a:pt x="404498" y="260470"/>
                </a:lnTo>
                <a:lnTo>
                  <a:pt x="404602" y="260218"/>
                </a:lnTo>
                <a:lnTo>
                  <a:pt x="404498" y="260218"/>
                </a:lnTo>
                <a:lnTo>
                  <a:pt x="404601" y="259967"/>
                </a:lnTo>
                <a:lnTo>
                  <a:pt x="404498" y="259967"/>
                </a:lnTo>
                <a:lnTo>
                  <a:pt x="404602" y="259715"/>
                </a:lnTo>
                <a:lnTo>
                  <a:pt x="404498" y="259715"/>
                </a:lnTo>
                <a:lnTo>
                  <a:pt x="404601" y="259464"/>
                </a:lnTo>
                <a:lnTo>
                  <a:pt x="404498" y="259464"/>
                </a:lnTo>
                <a:lnTo>
                  <a:pt x="404602" y="259212"/>
                </a:lnTo>
                <a:lnTo>
                  <a:pt x="404498" y="259212"/>
                </a:lnTo>
                <a:lnTo>
                  <a:pt x="404601" y="258961"/>
                </a:lnTo>
                <a:lnTo>
                  <a:pt x="404498" y="258961"/>
                </a:lnTo>
                <a:lnTo>
                  <a:pt x="404602" y="258709"/>
                </a:lnTo>
                <a:lnTo>
                  <a:pt x="404498" y="258709"/>
                </a:lnTo>
                <a:lnTo>
                  <a:pt x="404601" y="258458"/>
                </a:lnTo>
                <a:lnTo>
                  <a:pt x="404498" y="258458"/>
                </a:lnTo>
                <a:lnTo>
                  <a:pt x="404602" y="258206"/>
                </a:lnTo>
                <a:lnTo>
                  <a:pt x="404498" y="258206"/>
                </a:lnTo>
                <a:lnTo>
                  <a:pt x="404602" y="257954"/>
                </a:lnTo>
                <a:lnTo>
                  <a:pt x="404498" y="257954"/>
                </a:lnTo>
                <a:lnTo>
                  <a:pt x="404601" y="257703"/>
                </a:lnTo>
                <a:lnTo>
                  <a:pt x="404498" y="257703"/>
                </a:lnTo>
                <a:lnTo>
                  <a:pt x="404602" y="257451"/>
                </a:lnTo>
                <a:lnTo>
                  <a:pt x="404498" y="257451"/>
                </a:lnTo>
                <a:lnTo>
                  <a:pt x="404601" y="257200"/>
                </a:lnTo>
                <a:lnTo>
                  <a:pt x="404498" y="257200"/>
                </a:lnTo>
                <a:lnTo>
                  <a:pt x="404602" y="256948"/>
                </a:lnTo>
                <a:lnTo>
                  <a:pt x="404498" y="256948"/>
                </a:lnTo>
                <a:lnTo>
                  <a:pt x="404601" y="256697"/>
                </a:lnTo>
                <a:lnTo>
                  <a:pt x="404498" y="256697"/>
                </a:lnTo>
                <a:lnTo>
                  <a:pt x="404602" y="256445"/>
                </a:lnTo>
                <a:lnTo>
                  <a:pt x="404498" y="256445"/>
                </a:lnTo>
                <a:lnTo>
                  <a:pt x="404601" y="256194"/>
                </a:lnTo>
                <a:lnTo>
                  <a:pt x="404498" y="256194"/>
                </a:lnTo>
                <a:lnTo>
                  <a:pt x="404602" y="255942"/>
                </a:lnTo>
                <a:lnTo>
                  <a:pt x="404498" y="255942"/>
                </a:lnTo>
                <a:lnTo>
                  <a:pt x="404601" y="255691"/>
                </a:lnTo>
                <a:lnTo>
                  <a:pt x="404498" y="255691"/>
                </a:lnTo>
                <a:lnTo>
                  <a:pt x="404602" y="255439"/>
                </a:lnTo>
                <a:lnTo>
                  <a:pt x="404498" y="255439"/>
                </a:lnTo>
                <a:lnTo>
                  <a:pt x="404601" y="255188"/>
                </a:lnTo>
                <a:lnTo>
                  <a:pt x="404498" y="255188"/>
                </a:lnTo>
                <a:lnTo>
                  <a:pt x="404602" y="254936"/>
                </a:lnTo>
                <a:lnTo>
                  <a:pt x="404498" y="254936"/>
                </a:lnTo>
                <a:lnTo>
                  <a:pt x="404601" y="254685"/>
                </a:lnTo>
                <a:lnTo>
                  <a:pt x="404498" y="254685"/>
                </a:lnTo>
                <a:lnTo>
                  <a:pt x="404602" y="254433"/>
                </a:lnTo>
                <a:lnTo>
                  <a:pt x="404498" y="254433"/>
                </a:lnTo>
                <a:lnTo>
                  <a:pt x="404602" y="254181"/>
                </a:lnTo>
                <a:lnTo>
                  <a:pt x="404498" y="254181"/>
                </a:lnTo>
                <a:lnTo>
                  <a:pt x="404601" y="253930"/>
                </a:lnTo>
                <a:lnTo>
                  <a:pt x="404498" y="253930"/>
                </a:lnTo>
                <a:lnTo>
                  <a:pt x="404602" y="253678"/>
                </a:lnTo>
                <a:lnTo>
                  <a:pt x="404498" y="253678"/>
                </a:lnTo>
                <a:lnTo>
                  <a:pt x="404601" y="253427"/>
                </a:lnTo>
                <a:lnTo>
                  <a:pt x="404498" y="253427"/>
                </a:lnTo>
                <a:lnTo>
                  <a:pt x="404602" y="253175"/>
                </a:lnTo>
                <a:lnTo>
                  <a:pt x="404498" y="253175"/>
                </a:lnTo>
                <a:lnTo>
                  <a:pt x="404601" y="252924"/>
                </a:lnTo>
                <a:lnTo>
                  <a:pt x="404498" y="252924"/>
                </a:lnTo>
                <a:lnTo>
                  <a:pt x="404602" y="252672"/>
                </a:lnTo>
                <a:lnTo>
                  <a:pt x="404498" y="252672"/>
                </a:lnTo>
                <a:lnTo>
                  <a:pt x="404601" y="252421"/>
                </a:lnTo>
                <a:lnTo>
                  <a:pt x="404498" y="252421"/>
                </a:lnTo>
                <a:lnTo>
                  <a:pt x="404602" y="252169"/>
                </a:lnTo>
                <a:lnTo>
                  <a:pt x="404498" y="252169"/>
                </a:lnTo>
                <a:lnTo>
                  <a:pt x="404602" y="251917"/>
                </a:lnTo>
                <a:lnTo>
                  <a:pt x="404498" y="251917"/>
                </a:lnTo>
                <a:lnTo>
                  <a:pt x="404601" y="251666"/>
                </a:lnTo>
                <a:lnTo>
                  <a:pt x="404498" y="251666"/>
                </a:lnTo>
                <a:lnTo>
                  <a:pt x="404602" y="251414"/>
                </a:lnTo>
                <a:lnTo>
                  <a:pt x="404498" y="251414"/>
                </a:lnTo>
                <a:lnTo>
                  <a:pt x="404601" y="251163"/>
                </a:lnTo>
                <a:lnTo>
                  <a:pt x="404498" y="251163"/>
                </a:lnTo>
                <a:lnTo>
                  <a:pt x="404602" y="250911"/>
                </a:lnTo>
                <a:lnTo>
                  <a:pt x="404498" y="250911"/>
                </a:lnTo>
                <a:lnTo>
                  <a:pt x="404601" y="250660"/>
                </a:lnTo>
                <a:lnTo>
                  <a:pt x="404498" y="250660"/>
                </a:lnTo>
                <a:lnTo>
                  <a:pt x="404602" y="250408"/>
                </a:lnTo>
                <a:lnTo>
                  <a:pt x="404498" y="250408"/>
                </a:lnTo>
                <a:lnTo>
                  <a:pt x="404601" y="250157"/>
                </a:lnTo>
                <a:lnTo>
                  <a:pt x="404498" y="250157"/>
                </a:lnTo>
                <a:lnTo>
                  <a:pt x="404602" y="249905"/>
                </a:lnTo>
                <a:lnTo>
                  <a:pt x="404498" y="249905"/>
                </a:lnTo>
                <a:lnTo>
                  <a:pt x="404601" y="249654"/>
                </a:lnTo>
                <a:lnTo>
                  <a:pt x="404498" y="249654"/>
                </a:lnTo>
                <a:lnTo>
                  <a:pt x="404602" y="249402"/>
                </a:lnTo>
                <a:lnTo>
                  <a:pt x="404498" y="249402"/>
                </a:lnTo>
                <a:lnTo>
                  <a:pt x="404601" y="249151"/>
                </a:lnTo>
                <a:lnTo>
                  <a:pt x="404498" y="249151"/>
                </a:lnTo>
                <a:lnTo>
                  <a:pt x="404602" y="248899"/>
                </a:lnTo>
                <a:lnTo>
                  <a:pt x="404498" y="248899"/>
                </a:lnTo>
                <a:lnTo>
                  <a:pt x="404601" y="248648"/>
                </a:lnTo>
                <a:lnTo>
                  <a:pt x="404498" y="248648"/>
                </a:lnTo>
                <a:lnTo>
                  <a:pt x="404602" y="248396"/>
                </a:lnTo>
                <a:lnTo>
                  <a:pt x="404498" y="248396"/>
                </a:lnTo>
                <a:lnTo>
                  <a:pt x="404602" y="248144"/>
                </a:lnTo>
                <a:lnTo>
                  <a:pt x="404498" y="248144"/>
                </a:lnTo>
                <a:lnTo>
                  <a:pt x="404601" y="247893"/>
                </a:lnTo>
                <a:lnTo>
                  <a:pt x="404498" y="247893"/>
                </a:lnTo>
                <a:lnTo>
                  <a:pt x="404602" y="247641"/>
                </a:lnTo>
                <a:lnTo>
                  <a:pt x="404498" y="247641"/>
                </a:lnTo>
                <a:lnTo>
                  <a:pt x="404601" y="247390"/>
                </a:lnTo>
                <a:lnTo>
                  <a:pt x="404498" y="247390"/>
                </a:lnTo>
                <a:lnTo>
                  <a:pt x="404602" y="247138"/>
                </a:lnTo>
                <a:lnTo>
                  <a:pt x="404498" y="247138"/>
                </a:lnTo>
                <a:lnTo>
                  <a:pt x="404601" y="246887"/>
                </a:lnTo>
                <a:lnTo>
                  <a:pt x="404498" y="246887"/>
                </a:lnTo>
                <a:lnTo>
                  <a:pt x="404602" y="246635"/>
                </a:lnTo>
                <a:lnTo>
                  <a:pt x="404498" y="246635"/>
                </a:lnTo>
                <a:lnTo>
                  <a:pt x="404602" y="246383"/>
                </a:lnTo>
                <a:lnTo>
                  <a:pt x="404498" y="246383"/>
                </a:lnTo>
                <a:lnTo>
                  <a:pt x="404601" y="246132"/>
                </a:lnTo>
                <a:lnTo>
                  <a:pt x="404498" y="246132"/>
                </a:lnTo>
                <a:lnTo>
                  <a:pt x="404602" y="245880"/>
                </a:lnTo>
                <a:lnTo>
                  <a:pt x="404498" y="245880"/>
                </a:lnTo>
                <a:lnTo>
                  <a:pt x="404601" y="245629"/>
                </a:lnTo>
                <a:lnTo>
                  <a:pt x="404498" y="245629"/>
                </a:lnTo>
                <a:lnTo>
                  <a:pt x="404602" y="245377"/>
                </a:lnTo>
                <a:lnTo>
                  <a:pt x="404498" y="245377"/>
                </a:lnTo>
                <a:lnTo>
                  <a:pt x="404602" y="245126"/>
                </a:lnTo>
                <a:lnTo>
                  <a:pt x="404498" y="245126"/>
                </a:lnTo>
                <a:lnTo>
                  <a:pt x="404602" y="244874"/>
                </a:lnTo>
                <a:lnTo>
                  <a:pt x="404498" y="244874"/>
                </a:lnTo>
                <a:lnTo>
                  <a:pt x="404601" y="244623"/>
                </a:lnTo>
                <a:lnTo>
                  <a:pt x="404498" y="244623"/>
                </a:lnTo>
                <a:lnTo>
                  <a:pt x="404602" y="244371"/>
                </a:lnTo>
                <a:lnTo>
                  <a:pt x="404498" y="244371"/>
                </a:lnTo>
                <a:lnTo>
                  <a:pt x="404601" y="244120"/>
                </a:lnTo>
                <a:lnTo>
                  <a:pt x="404498" y="244120"/>
                </a:lnTo>
                <a:lnTo>
                  <a:pt x="404602" y="243868"/>
                </a:lnTo>
                <a:lnTo>
                  <a:pt x="404498" y="243868"/>
                </a:lnTo>
                <a:lnTo>
                  <a:pt x="404602" y="243617"/>
                </a:lnTo>
                <a:lnTo>
                  <a:pt x="404498" y="243617"/>
                </a:lnTo>
                <a:lnTo>
                  <a:pt x="404602" y="243365"/>
                </a:lnTo>
                <a:lnTo>
                  <a:pt x="404497" y="243365"/>
                </a:lnTo>
                <a:lnTo>
                  <a:pt x="485691" y="45897"/>
                </a:lnTo>
                <a:lnTo>
                  <a:pt x="479218" y="34151"/>
                </a:lnTo>
                <a:lnTo>
                  <a:pt x="479357" y="34151"/>
                </a:lnTo>
                <a:lnTo>
                  <a:pt x="479218" y="33899"/>
                </a:lnTo>
                <a:lnTo>
                  <a:pt x="479357" y="33899"/>
                </a:lnTo>
                <a:lnTo>
                  <a:pt x="479218" y="33648"/>
                </a:lnTo>
                <a:lnTo>
                  <a:pt x="479357" y="33648"/>
                </a:lnTo>
                <a:lnTo>
                  <a:pt x="479218" y="33396"/>
                </a:lnTo>
                <a:lnTo>
                  <a:pt x="479357" y="33396"/>
                </a:lnTo>
                <a:lnTo>
                  <a:pt x="479218" y="33145"/>
                </a:lnTo>
                <a:lnTo>
                  <a:pt x="479357" y="33145"/>
                </a:lnTo>
                <a:lnTo>
                  <a:pt x="479218" y="32893"/>
                </a:lnTo>
                <a:lnTo>
                  <a:pt x="479357" y="32893"/>
                </a:lnTo>
                <a:lnTo>
                  <a:pt x="479218" y="32642"/>
                </a:lnTo>
                <a:lnTo>
                  <a:pt x="479357" y="32642"/>
                </a:lnTo>
                <a:lnTo>
                  <a:pt x="479218" y="32390"/>
                </a:lnTo>
                <a:lnTo>
                  <a:pt x="479357" y="32390"/>
                </a:lnTo>
                <a:lnTo>
                  <a:pt x="479218" y="32139"/>
                </a:lnTo>
                <a:lnTo>
                  <a:pt x="479357" y="32139"/>
                </a:lnTo>
                <a:lnTo>
                  <a:pt x="479218" y="31887"/>
                </a:lnTo>
                <a:lnTo>
                  <a:pt x="479357" y="31887"/>
                </a:lnTo>
                <a:lnTo>
                  <a:pt x="479218" y="31636"/>
                </a:lnTo>
                <a:lnTo>
                  <a:pt x="479357" y="31636"/>
                </a:lnTo>
                <a:lnTo>
                  <a:pt x="479218" y="31384"/>
                </a:lnTo>
                <a:lnTo>
                  <a:pt x="479357" y="31384"/>
                </a:lnTo>
                <a:lnTo>
                  <a:pt x="479218" y="31133"/>
                </a:lnTo>
                <a:lnTo>
                  <a:pt x="479357" y="31133"/>
                </a:lnTo>
                <a:lnTo>
                  <a:pt x="479218" y="30881"/>
                </a:lnTo>
                <a:lnTo>
                  <a:pt x="479357" y="30881"/>
                </a:lnTo>
                <a:lnTo>
                  <a:pt x="479218" y="30629"/>
                </a:lnTo>
                <a:lnTo>
                  <a:pt x="479357" y="30629"/>
                </a:lnTo>
                <a:lnTo>
                  <a:pt x="479218" y="30378"/>
                </a:lnTo>
                <a:lnTo>
                  <a:pt x="479357" y="30378"/>
                </a:lnTo>
                <a:lnTo>
                  <a:pt x="479218" y="30126"/>
                </a:lnTo>
                <a:lnTo>
                  <a:pt x="479357" y="30126"/>
                </a:lnTo>
                <a:lnTo>
                  <a:pt x="479218" y="29875"/>
                </a:lnTo>
                <a:lnTo>
                  <a:pt x="479357" y="29875"/>
                </a:lnTo>
                <a:lnTo>
                  <a:pt x="479218" y="29623"/>
                </a:lnTo>
                <a:lnTo>
                  <a:pt x="479357" y="29623"/>
                </a:lnTo>
                <a:lnTo>
                  <a:pt x="479218" y="29372"/>
                </a:lnTo>
                <a:lnTo>
                  <a:pt x="479357" y="29372"/>
                </a:lnTo>
                <a:lnTo>
                  <a:pt x="479218" y="29120"/>
                </a:lnTo>
                <a:lnTo>
                  <a:pt x="479357" y="29120"/>
                </a:lnTo>
                <a:lnTo>
                  <a:pt x="479218" y="28869"/>
                </a:lnTo>
                <a:lnTo>
                  <a:pt x="479357" y="28869"/>
                </a:lnTo>
                <a:lnTo>
                  <a:pt x="479218" y="28617"/>
                </a:lnTo>
                <a:lnTo>
                  <a:pt x="479357" y="28617"/>
                </a:lnTo>
                <a:lnTo>
                  <a:pt x="479218" y="28365"/>
                </a:lnTo>
                <a:lnTo>
                  <a:pt x="479357" y="28365"/>
                </a:lnTo>
                <a:lnTo>
                  <a:pt x="479218" y="28114"/>
                </a:lnTo>
                <a:lnTo>
                  <a:pt x="479357" y="28114"/>
                </a:lnTo>
                <a:lnTo>
                  <a:pt x="479218" y="27862"/>
                </a:lnTo>
                <a:lnTo>
                  <a:pt x="479357" y="27862"/>
                </a:lnTo>
                <a:lnTo>
                  <a:pt x="479218" y="27611"/>
                </a:lnTo>
                <a:lnTo>
                  <a:pt x="479357" y="27611"/>
                </a:lnTo>
                <a:lnTo>
                  <a:pt x="479218" y="27359"/>
                </a:lnTo>
                <a:lnTo>
                  <a:pt x="479357" y="27359"/>
                </a:lnTo>
                <a:lnTo>
                  <a:pt x="479218" y="27108"/>
                </a:lnTo>
                <a:lnTo>
                  <a:pt x="479357" y="27108"/>
                </a:lnTo>
                <a:lnTo>
                  <a:pt x="479218" y="26856"/>
                </a:lnTo>
                <a:lnTo>
                  <a:pt x="479357" y="26856"/>
                </a:lnTo>
                <a:lnTo>
                  <a:pt x="479218" y="26605"/>
                </a:lnTo>
                <a:lnTo>
                  <a:pt x="479357" y="26605"/>
                </a:lnTo>
                <a:lnTo>
                  <a:pt x="479218" y="26353"/>
                </a:lnTo>
                <a:lnTo>
                  <a:pt x="479357" y="26353"/>
                </a:lnTo>
                <a:lnTo>
                  <a:pt x="479218" y="26102"/>
                </a:lnTo>
                <a:lnTo>
                  <a:pt x="479357" y="26102"/>
                </a:lnTo>
                <a:lnTo>
                  <a:pt x="479218" y="25850"/>
                </a:lnTo>
                <a:lnTo>
                  <a:pt x="479357" y="25850"/>
                </a:lnTo>
                <a:lnTo>
                  <a:pt x="479218" y="25599"/>
                </a:lnTo>
                <a:lnTo>
                  <a:pt x="479357" y="25599"/>
                </a:lnTo>
                <a:lnTo>
                  <a:pt x="479218" y="25347"/>
                </a:lnTo>
                <a:lnTo>
                  <a:pt x="479357" y="25347"/>
                </a:lnTo>
                <a:lnTo>
                  <a:pt x="479218" y="25096"/>
                </a:lnTo>
                <a:lnTo>
                  <a:pt x="479357" y="25096"/>
                </a:lnTo>
                <a:lnTo>
                  <a:pt x="479218" y="24844"/>
                </a:lnTo>
                <a:lnTo>
                  <a:pt x="479357" y="24844"/>
                </a:lnTo>
                <a:lnTo>
                  <a:pt x="479218" y="24592"/>
                </a:lnTo>
                <a:lnTo>
                  <a:pt x="479357" y="24592"/>
                </a:lnTo>
                <a:lnTo>
                  <a:pt x="479218" y="24341"/>
                </a:lnTo>
                <a:lnTo>
                  <a:pt x="479357" y="24341"/>
                </a:lnTo>
                <a:lnTo>
                  <a:pt x="479218" y="24089"/>
                </a:lnTo>
                <a:lnTo>
                  <a:pt x="479357" y="24089"/>
                </a:lnTo>
                <a:lnTo>
                  <a:pt x="479218" y="23838"/>
                </a:lnTo>
                <a:lnTo>
                  <a:pt x="479357" y="23838"/>
                </a:lnTo>
                <a:lnTo>
                  <a:pt x="479218" y="23586"/>
                </a:lnTo>
                <a:lnTo>
                  <a:pt x="479357" y="23586"/>
                </a:lnTo>
                <a:lnTo>
                  <a:pt x="479218" y="23335"/>
                </a:lnTo>
                <a:lnTo>
                  <a:pt x="479357" y="23335"/>
                </a:lnTo>
                <a:lnTo>
                  <a:pt x="479218" y="23083"/>
                </a:lnTo>
                <a:lnTo>
                  <a:pt x="479357" y="23083"/>
                </a:lnTo>
                <a:lnTo>
                  <a:pt x="479218" y="22832"/>
                </a:lnTo>
                <a:lnTo>
                  <a:pt x="479357" y="22832"/>
                </a:lnTo>
                <a:lnTo>
                  <a:pt x="479218" y="22580"/>
                </a:lnTo>
                <a:lnTo>
                  <a:pt x="479357" y="22580"/>
                </a:lnTo>
                <a:lnTo>
                  <a:pt x="479218" y="22328"/>
                </a:lnTo>
                <a:lnTo>
                  <a:pt x="479357" y="22328"/>
                </a:lnTo>
                <a:lnTo>
                  <a:pt x="479218" y="22077"/>
                </a:lnTo>
                <a:lnTo>
                  <a:pt x="479357" y="22077"/>
                </a:lnTo>
                <a:lnTo>
                  <a:pt x="479218" y="21825"/>
                </a:lnTo>
                <a:lnTo>
                  <a:pt x="479357" y="21825"/>
                </a:lnTo>
                <a:lnTo>
                  <a:pt x="479218" y="21574"/>
                </a:lnTo>
                <a:lnTo>
                  <a:pt x="479357" y="21574"/>
                </a:lnTo>
                <a:lnTo>
                  <a:pt x="479218" y="21322"/>
                </a:lnTo>
                <a:lnTo>
                  <a:pt x="479357" y="21322"/>
                </a:lnTo>
                <a:lnTo>
                  <a:pt x="479218" y="21071"/>
                </a:lnTo>
                <a:lnTo>
                  <a:pt x="479357" y="21071"/>
                </a:lnTo>
                <a:lnTo>
                  <a:pt x="479218" y="20819"/>
                </a:lnTo>
                <a:lnTo>
                  <a:pt x="479357" y="20819"/>
                </a:lnTo>
                <a:lnTo>
                  <a:pt x="479218" y="20568"/>
                </a:lnTo>
                <a:lnTo>
                  <a:pt x="479357" y="20568"/>
                </a:lnTo>
                <a:lnTo>
                  <a:pt x="479218" y="20316"/>
                </a:lnTo>
                <a:lnTo>
                  <a:pt x="479357" y="20316"/>
                </a:lnTo>
                <a:lnTo>
                  <a:pt x="479218" y="20065"/>
                </a:lnTo>
                <a:lnTo>
                  <a:pt x="479357" y="20065"/>
                </a:lnTo>
                <a:lnTo>
                  <a:pt x="479218" y="19813"/>
                </a:lnTo>
                <a:lnTo>
                  <a:pt x="479357" y="19813"/>
                </a:lnTo>
                <a:lnTo>
                  <a:pt x="479218" y="19562"/>
                </a:lnTo>
                <a:lnTo>
                  <a:pt x="479357" y="19562"/>
                </a:lnTo>
                <a:lnTo>
                  <a:pt x="479218" y="19310"/>
                </a:lnTo>
                <a:lnTo>
                  <a:pt x="479357" y="19310"/>
                </a:lnTo>
                <a:lnTo>
                  <a:pt x="479218" y="19059"/>
                </a:lnTo>
                <a:lnTo>
                  <a:pt x="479357" y="19059"/>
                </a:lnTo>
                <a:lnTo>
                  <a:pt x="479218" y="18807"/>
                </a:lnTo>
                <a:lnTo>
                  <a:pt x="479357" y="18807"/>
                </a:lnTo>
                <a:lnTo>
                  <a:pt x="479218" y="18555"/>
                </a:lnTo>
                <a:lnTo>
                  <a:pt x="479357" y="18555"/>
                </a:lnTo>
                <a:lnTo>
                  <a:pt x="479218" y="18304"/>
                </a:lnTo>
                <a:lnTo>
                  <a:pt x="479357" y="18304"/>
                </a:lnTo>
                <a:lnTo>
                  <a:pt x="479218" y="18052"/>
                </a:lnTo>
                <a:lnTo>
                  <a:pt x="479357" y="18052"/>
                </a:lnTo>
                <a:lnTo>
                  <a:pt x="479218" y="17801"/>
                </a:lnTo>
                <a:lnTo>
                  <a:pt x="479357" y="17801"/>
                </a:lnTo>
                <a:lnTo>
                  <a:pt x="479218" y="17549"/>
                </a:lnTo>
                <a:lnTo>
                  <a:pt x="479357" y="17549"/>
                </a:lnTo>
                <a:lnTo>
                  <a:pt x="479218" y="17298"/>
                </a:lnTo>
                <a:lnTo>
                  <a:pt x="479357" y="17298"/>
                </a:lnTo>
                <a:lnTo>
                  <a:pt x="479218" y="17046"/>
                </a:lnTo>
                <a:lnTo>
                  <a:pt x="479357" y="17046"/>
                </a:lnTo>
                <a:lnTo>
                  <a:pt x="479218" y="16794"/>
                </a:lnTo>
                <a:lnTo>
                  <a:pt x="479357" y="16794"/>
                </a:lnTo>
                <a:lnTo>
                  <a:pt x="479218" y="16543"/>
                </a:lnTo>
                <a:lnTo>
                  <a:pt x="479357" y="16543"/>
                </a:lnTo>
                <a:lnTo>
                  <a:pt x="479218" y="16291"/>
                </a:lnTo>
                <a:lnTo>
                  <a:pt x="479357" y="16291"/>
                </a:lnTo>
                <a:lnTo>
                  <a:pt x="479218" y="16040"/>
                </a:lnTo>
                <a:lnTo>
                  <a:pt x="479357" y="16040"/>
                </a:lnTo>
                <a:lnTo>
                  <a:pt x="479218" y="15788"/>
                </a:lnTo>
                <a:lnTo>
                  <a:pt x="479357" y="15788"/>
                </a:lnTo>
                <a:lnTo>
                  <a:pt x="479218" y="15537"/>
                </a:lnTo>
                <a:lnTo>
                  <a:pt x="479357" y="15537"/>
                </a:lnTo>
                <a:lnTo>
                  <a:pt x="479218" y="15285"/>
                </a:lnTo>
                <a:lnTo>
                  <a:pt x="479357" y="15285"/>
                </a:lnTo>
                <a:lnTo>
                  <a:pt x="479218" y="15034"/>
                </a:lnTo>
                <a:lnTo>
                  <a:pt x="479357" y="15034"/>
                </a:lnTo>
                <a:lnTo>
                  <a:pt x="479218" y="14782"/>
                </a:lnTo>
                <a:lnTo>
                  <a:pt x="479357" y="14782"/>
                </a:lnTo>
                <a:lnTo>
                  <a:pt x="479218" y="14531"/>
                </a:lnTo>
                <a:lnTo>
                  <a:pt x="479357" y="14531"/>
                </a:lnTo>
                <a:lnTo>
                  <a:pt x="479218" y="14279"/>
                </a:lnTo>
                <a:lnTo>
                  <a:pt x="479357" y="14279"/>
                </a:lnTo>
                <a:lnTo>
                  <a:pt x="479218" y="14028"/>
                </a:lnTo>
                <a:lnTo>
                  <a:pt x="479356" y="14028"/>
                </a:lnTo>
                <a:close/>
                <a:moveTo>
                  <a:pt x="197865" y="12523"/>
                </a:moveTo>
                <a:lnTo>
                  <a:pt x="314330" y="12523"/>
                </a:lnTo>
                <a:lnTo>
                  <a:pt x="314191" y="12775"/>
                </a:lnTo>
                <a:lnTo>
                  <a:pt x="314330" y="12775"/>
                </a:lnTo>
                <a:lnTo>
                  <a:pt x="314191" y="13026"/>
                </a:lnTo>
                <a:lnTo>
                  <a:pt x="314330" y="13026"/>
                </a:lnTo>
                <a:lnTo>
                  <a:pt x="314190" y="13278"/>
                </a:lnTo>
                <a:lnTo>
                  <a:pt x="314330" y="13278"/>
                </a:lnTo>
                <a:lnTo>
                  <a:pt x="314191" y="13529"/>
                </a:lnTo>
                <a:lnTo>
                  <a:pt x="314330" y="13529"/>
                </a:lnTo>
                <a:lnTo>
                  <a:pt x="314190" y="13781"/>
                </a:lnTo>
                <a:lnTo>
                  <a:pt x="314330" y="13781"/>
                </a:lnTo>
                <a:lnTo>
                  <a:pt x="314191" y="14032"/>
                </a:lnTo>
                <a:lnTo>
                  <a:pt x="314330" y="14032"/>
                </a:lnTo>
                <a:lnTo>
                  <a:pt x="314190" y="14284"/>
                </a:lnTo>
                <a:lnTo>
                  <a:pt x="314330" y="14284"/>
                </a:lnTo>
                <a:lnTo>
                  <a:pt x="314191" y="14535"/>
                </a:lnTo>
                <a:lnTo>
                  <a:pt x="314330" y="14535"/>
                </a:lnTo>
                <a:lnTo>
                  <a:pt x="314190" y="14787"/>
                </a:lnTo>
                <a:lnTo>
                  <a:pt x="314330" y="14787"/>
                </a:lnTo>
                <a:lnTo>
                  <a:pt x="314191" y="15038"/>
                </a:lnTo>
                <a:lnTo>
                  <a:pt x="314330" y="15038"/>
                </a:lnTo>
                <a:lnTo>
                  <a:pt x="314190" y="15290"/>
                </a:lnTo>
                <a:lnTo>
                  <a:pt x="314330" y="15290"/>
                </a:lnTo>
                <a:lnTo>
                  <a:pt x="314191" y="15541"/>
                </a:lnTo>
                <a:lnTo>
                  <a:pt x="314330" y="15541"/>
                </a:lnTo>
                <a:lnTo>
                  <a:pt x="314190" y="15793"/>
                </a:lnTo>
                <a:lnTo>
                  <a:pt x="314330" y="15793"/>
                </a:lnTo>
                <a:lnTo>
                  <a:pt x="314190" y="16045"/>
                </a:lnTo>
                <a:lnTo>
                  <a:pt x="314330" y="16045"/>
                </a:lnTo>
                <a:lnTo>
                  <a:pt x="314191" y="16296"/>
                </a:lnTo>
                <a:lnTo>
                  <a:pt x="314330" y="16296"/>
                </a:lnTo>
                <a:lnTo>
                  <a:pt x="314190" y="16548"/>
                </a:lnTo>
                <a:lnTo>
                  <a:pt x="314330" y="16548"/>
                </a:lnTo>
                <a:lnTo>
                  <a:pt x="314191" y="16799"/>
                </a:lnTo>
                <a:lnTo>
                  <a:pt x="314330" y="16799"/>
                </a:lnTo>
                <a:lnTo>
                  <a:pt x="314190" y="17051"/>
                </a:lnTo>
                <a:lnTo>
                  <a:pt x="314330" y="17051"/>
                </a:lnTo>
                <a:lnTo>
                  <a:pt x="314191" y="17302"/>
                </a:lnTo>
                <a:lnTo>
                  <a:pt x="314330" y="17302"/>
                </a:lnTo>
                <a:lnTo>
                  <a:pt x="314190" y="17554"/>
                </a:lnTo>
                <a:lnTo>
                  <a:pt x="314330" y="17554"/>
                </a:lnTo>
                <a:lnTo>
                  <a:pt x="314190" y="17806"/>
                </a:lnTo>
                <a:lnTo>
                  <a:pt x="314330" y="17806"/>
                </a:lnTo>
                <a:lnTo>
                  <a:pt x="314191" y="18057"/>
                </a:lnTo>
                <a:lnTo>
                  <a:pt x="314330" y="18057"/>
                </a:lnTo>
                <a:lnTo>
                  <a:pt x="314190" y="18309"/>
                </a:lnTo>
                <a:lnTo>
                  <a:pt x="314330" y="18309"/>
                </a:lnTo>
                <a:lnTo>
                  <a:pt x="314191" y="18560"/>
                </a:lnTo>
                <a:lnTo>
                  <a:pt x="314330" y="18560"/>
                </a:lnTo>
                <a:lnTo>
                  <a:pt x="314190" y="18812"/>
                </a:lnTo>
                <a:lnTo>
                  <a:pt x="314330" y="18812"/>
                </a:lnTo>
                <a:lnTo>
                  <a:pt x="314191" y="19063"/>
                </a:lnTo>
                <a:lnTo>
                  <a:pt x="314330" y="19063"/>
                </a:lnTo>
                <a:lnTo>
                  <a:pt x="314190" y="19315"/>
                </a:lnTo>
                <a:lnTo>
                  <a:pt x="314330" y="19315"/>
                </a:lnTo>
                <a:lnTo>
                  <a:pt x="314191" y="19566"/>
                </a:lnTo>
                <a:lnTo>
                  <a:pt x="314330" y="19566"/>
                </a:lnTo>
                <a:lnTo>
                  <a:pt x="314190" y="19818"/>
                </a:lnTo>
                <a:lnTo>
                  <a:pt x="314330" y="19818"/>
                </a:lnTo>
                <a:lnTo>
                  <a:pt x="314191" y="20069"/>
                </a:lnTo>
                <a:lnTo>
                  <a:pt x="314330" y="20069"/>
                </a:lnTo>
                <a:lnTo>
                  <a:pt x="314190" y="20321"/>
                </a:lnTo>
                <a:lnTo>
                  <a:pt x="314330" y="20321"/>
                </a:lnTo>
                <a:lnTo>
                  <a:pt x="314191" y="20572"/>
                </a:lnTo>
                <a:lnTo>
                  <a:pt x="314330" y="20572"/>
                </a:lnTo>
                <a:lnTo>
                  <a:pt x="314190" y="20824"/>
                </a:lnTo>
                <a:lnTo>
                  <a:pt x="314330" y="20824"/>
                </a:lnTo>
                <a:lnTo>
                  <a:pt x="314191" y="21075"/>
                </a:lnTo>
                <a:lnTo>
                  <a:pt x="314330" y="21075"/>
                </a:lnTo>
                <a:lnTo>
                  <a:pt x="314190" y="21327"/>
                </a:lnTo>
                <a:lnTo>
                  <a:pt x="314330" y="21327"/>
                </a:lnTo>
                <a:lnTo>
                  <a:pt x="314190" y="21579"/>
                </a:lnTo>
                <a:lnTo>
                  <a:pt x="314330" y="21579"/>
                </a:lnTo>
                <a:lnTo>
                  <a:pt x="314191" y="21830"/>
                </a:lnTo>
                <a:lnTo>
                  <a:pt x="314330" y="21830"/>
                </a:lnTo>
                <a:lnTo>
                  <a:pt x="314190" y="22082"/>
                </a:lnTo>
                <a:lnTo>
                  <a:pt x="314330" y="22082"/>
                </a:lnTo>
                <a:lnTo>
                  <a:pt x="314191" y="22333"/>
                </a:lnTo>
                <a:lnTo>
                  <a:pt x="314330" y="22333"/>
                </a:lnTo>
                <a:lnTo>
                  <a:pt x="314190" y="22585"/>
                </a:lnTo>
                <a:lnTo>
                  <a:pt x="314330" y="22585"/>
                </a:lnTo>
                <a:lnTo>
                  <a:pt x="314191" y="22836"/>
                </a:lnTo>
                <a:lnTo>
                  <a:pt x="314330" y="22836"/>
                </a:lnTo>
                <a:lnTo>
                  <a:pt x="314190" y="23088"/>
                </a:lnTo>
                <a:lnTo>
                  <a:pt x="314330" y="23088"/>
                </a:lnTo>
                <a:lnTo>
                  <a:pt x="314191" y="23339"/>
                </a:lnTo>
                <a:lnTo>
                  <a:pt x="314330" y="23339"/>
                </a:lnTo>
                <a:lnTo>
                  <a:pt x="314190" y="23591"/>
                </a:lnTo>
                <a:lnTo>
                  <a:pt x="314330" y="23591"/>
                </a:lnTo>
                <a:lnTo>
                  <a:pt x="314190" y="23843"/>
                </a:lnTo>
                <a:lnTo>
                  <a:pt x="314330" y="23843"/>
                </a:lnTo>
                <a:lnTo>
                  <a:pt x="314191" y="24094"/>
                </a:lnTo>
                <a:lnTo>
                  <a:pt x="314330" y="24094"/>
                </a:lnTo>
                <a:lnTo>
                  <a:pt x="314190" y="24346"/>
                </a:lnTo>
                <a:lnTo>
                  <a:pt x="314330" y="24346"/>
                </a:lnTo>
                <a:lnTo>
                  <a:pt x="314191" y="24597"/>
                </a:lnTo>
                <a:lnTo>
                  <a:pt x="314330" y="24597"/>
                </a:lnTo>
                <a:lnTo>
                  <a:pt x="314190" y="24849"/>
                </a:lnTo>
                <a:lnTo>
                  <a:pt x="314330" y="24849"/>
                </a:lnTo>
                <a:lnTo>
                  <a:pt x="314191" y="25100"/>
                </a:lnTo>
                <a:lnTo>
                  <a:pt x="314330" y="25100"/>
                </a:lnTo>
                <a:lnTo>
                  <a:pt x="314190" y="25352"/>
                </a:lnTo>
                <a:lnTo>
                  <a:pt x="314330" y="25352"/>
                </a:lnTo>
                <a:lnTo>
                  <a:pt x="314191" y="25603"/>
                </a:lnTo>
                <a:lnTo>
                  <a:pt x="314330" y="25603"/>
                </a:lnTo>
                <a:lnTo>
                  <a:pt x="314190" y="25855"/>
                </a:lnTo>
                <a:lnTo>
                  <a:pt x="314330" y="25855"/>
                </a:lnTo>
                <a:lnTo>
                  <a:pt x="314191" y="26106"/>
                </a:lnTo>
                <a:lnTo>
                  <a:pt x="314330" y="26106"/>
                </a:lnTo>
                <a:lnTo>
                  <a:pt x="314190" y="26358"/>
                </a:lnTo>
                <a:lnTo>
                  <a:pt x="314330" y="26358"/>
                </a:lnTo>
                <a:lnTo>
                  <a:pt x="314191" y="26609"/>
                </a:lnTo>
                <a:lnTo>
                  <a:pt x="314330" y="26609"/>
                </a:lnTo>
                <a:lnTo>
                  <a:pt x="314190" y="26861"/>
                </a:lnTo>
                <a:lnTo>
                  <a:pt x="314330" y="26861"/>
                </a:lnTo>
                <a:lnTo>
                  <a:pt x="314191" y="27112"/>
                </a:lnTo>
                <a:lnTo>
                  <a:pt x="314330" y="27112"/>
                </a:lnTo>
                <a:lnTo>
                  <a:pt x="314190" y="27364"/>
                </a:lnTo>
                <a:lnTo>
                  <a:pt x="314330" y="27364"/>
                </a:lnTo>
                <a:lnTo>
                  <a:pt x="314190" y="27616"/>
                </a:lnTo>
                <a:lnTo>
                  <a:pt x="314330" y="27616"/>
                </a:lnTo>
                <a:lnTo>
                  <a:pt x="314191" y="27867"/>
                </a:lnTo>
                <a:lnTo>
                  <a:pt x="314330" y="27867"/>
                </a:lnTo>
                <a:lnTo>
                  <a:pt x="314190" y="28119"/>
                </a:lnTo>
                <a:lnTo>
                  <a:pt x="314330" y="28119"/>
                </a:lnTo>
                <a:lnTo>
                  <a:pt x="314191" y="28370"/>
                </a:lnTo>
                <a:lnTo>
                  <a:pt x="314330" y="28370"/>
                </a:lnTo>
                <a:lnTo>
                  <a:pt x="314190" y="28622"/>
                </a:lnTo>
                <a:lnTo>
                  <a:pt x="314330" y="28622"/>
                </a:lnTo>
                <a:lnTo>
                  <a:pt x="314191" y="28873"/>
                </a:lnTo>
                <a:lnTo>
                  <a:pt x="314330" y="28873"/>
                </a:lnTo>
                <a:lnTo>
                  <a:pt x="314190" y="29125"/>
                </a:lnTo>
                <a:lnTo>
                  <a:pt x="314330" y="29125"/>
                </a:lnTo>
                <a:lnTo>
                  <a:pt x="314191" y="29376"/>
                </a:lnTo>
                <a:lnTo>
                  <a:pt x="314330" y="29376"/>
                </a:lnTo>
                <a:lnTo>
                  <a:pt x="314190" y="29628"/>
                </a:lnTo>
                <a:lnTo>
                  <a:pt x="314330" y="29628"/>
                </a:lnTo>
                <a:lnTo>
                  <a:pt x="314190" y="29880"/>
                </a:lnTo>
                <a:lnTo>
                  <a:pt x="314330" y="29880"/>
                </a:lnTo>
                <a:lnTo>
                  <a:pt x="314191" y="30131"/>
                </a:lnTo>
                <a:lnTo>
                  <a:pt x="314330" y="30131"/>
                </a:lnTo>
                <a:lnTo>
                  <a:pt x="314190" y="30383"/>
                </a:lnTo>
                <a:lnTo>
                  <a:pt x="314330" y="30383"/>
                </a:lnTo>
                <a:lnTo>
                  <a:pt x="314191" y="30634"/>
                </a:lnTo>
                <a:lnTo>
                  <a:pt x="314330" y="30634"/>
                </a:lnTo>
                <a:lnTo>
                  <a:pt x="314190" y="30886"/>
                </a:lnTo>
                <a:lnTo>
                  <a:pt x="314330" y="30886"/>
                </a:lnTo>
                <a:lnTo>
                  <a:pt x="314191" y="31137"/>
                </a:lnTo>
                <a:lnTo>
                  <a:pt x="314330" y="31137"/>
                </a:lnTo>
                <a:lnTo>
                  <a:pt x="314190" y="31389"/>
                </a:lnTo>
                <a:lnTo>
                  <a:pt x="314330" y="31389"/>
                </a:lnTo>
                <a:lnTo>
                  <a:pt x="314191" y="31640"/>
                </a:lnTo>
                <a:lnTo>
                  <a:pt x="314330" y="31640"/>
                </a:lnTo>
                <a:lnTo>
                  <a:pt x="314190" y="31892"/>
                </a:lnTo>
                <a:lnTo>
                  <a:pt x="314330" y="31892"/>
                </a:lnTo>
                <a:lnTo>
                  <a:pt x="314191" y="32143"/>
                </a:lnTo>
                <a:lnTo>
                  <a:pt x="314330" y="32143"/>
                </a:lnTo>
                <a:lnTo>
                  <a:pt x="314190" y="32395"/>
                </a:lnTo>
                <a:lnTo>
                  <a:pt x="314330" y="32395"/>
                </a:lnTo>
                <a:lnTo>
                  <a:pt x="314191" y="32646"/>
                </a:lnTo>
                <a:lnTo>
                  <a:pt x="314330" y="32646"/>
                </a:lnTo>
                <a:lnTo>
                  <a:pt x="314190" y="32898"/>
                </a:lnTo>
                <a:lnTo>
                  <a:pt x="314330" y="32898"/>
                </a:lnTo>
                <a:lnTo>
                  <a:pt x="275129" y="103524"/>
                </a:lnTo>
                <a:lnTo>
                  <a:pt x="417437" y="103524"/>
                </a:lnTo>
                <a:lnTo>
                  <a:pt x="417401" y="103776"/>
                </a:lnTo>
                <a:lnTo>
                  <a:pt x="417438" y="103776"/>
                </a:lnTo>
                <a:lnTo>
                  <a:pt x="417402" y="104027"/>
                </a:lnTo>
                <a:lnTo>
                  <a:pt x="417438" y="104027"/>
                </a:lnTo>
                <a:lnTo>
                  <a:pt x="417402" y="104279"/>
                </a:lnTo>
                <a:lnTo>
                  <a:pt x="417438" y="104279"/>
                </a:lnTo>
                <a:lnTo>
                  <a:pt x="417402" y="104530"/>
                </a:lnTo>
                <a:lnTo>
                  <a:pt x="417438" y="104530"/>
                </a:lnTo>
                <a:lnTo>
                  <a:pt x="417402" y="104782"/>
                </a:lnTo>
                <a:lnTo>
                  <a:pt x="417438" y="104782"/>
                </a:lnTo>
                <a:lnTo>
                  <a:pt x="417402" y="105033"/>
                </a:lnTo>
                <a:lnTo>
                  <a:pt x="417438" y="105033"/>
                </a:lnTo>
                <a:lnTo>
                  <a:pt x="417402" y="105285"/>
                </a:lnTo>
                <a:lnTo>
                  <a:pt x="417438" y="105285"/>
                </a:lnTo>
                <a:lnTo>
                  <a:pt x="417402" y="105536"/>
                </a:lnTo>
                <a:lnTo>
                  <a:pt x="417438" y="105536"/>
                </a:lnTo>
                <a:lnTo>
                  <a:pt x="417402" y="105788"/>
                </a:lnTo>
                <a:lnTo>
                  <a:pt x="417438" y="105788"/>
                </a:lnTo>
                <a:lnTo>
                  <a:pt x="417402" y="106039"/>
                </a:lnTo>
                <a:lnTo>
                  <a:pt x="417438" y="106039"/>
                </a:lnTo>
                <a:lnTo>
                  <a:pt x="417402" y="106291"/>
                </a:lnTo>
                <a:lnTo>
                  <a:pt x="417438" y="106291"/>
                </a:lnTo>
                <a:lnTo>
                  <a:pt x="417402" y="106542"/>
                </a:lnTo>
                <a:lnTo>
                  <a:pt x="417438" y="106542"/>
                </a:lnTo>
                <a:lnTo>
                  <a:pt x="417402" y="106794"/>
                </a:lnTo>
                <a:lnTo>
                  <a:pt x="417438" y="106794"/>
                </a:lnTo>
                <a:lnTo>
                  <a:pt x="417402" y="107046"/>
                </a:lnTo>
                <a:lnTo>
                  <a:pt x="417438" y="107046"/>
                </a:lnTo>
                <a:lnTo>
                  <a:pt x="417402" y="107297"/>
                </a:lnTo>
                <a:lnTo>
                  <a:pt x="417438" y="107297"/>
                </a:lnTo>
                <a:lnTo>
                  <a:pt x="417402" y="107549"/>
                </a:lnTo>
                <a:lnTo>
                  <a:pt x="417438" y="107549"/>
                </a:lnTo>
                <a:lnTo>
                  <a:pt x="417402" y="107800"/>
                </a:lnTo>
                <a:lnTo>
                  <a:pt x="417438" y="107800"/>
                </a:lnTo>
                <a:lnTo>
                  <a:pt x="417402" y="108052"/>
                </a:lnTo>
                <a:lnTo>
                  <a:pt x="417438" y="108052"/>
                </a:lnTo>
                <a:lnTo>
                  <a:pt x="417402" y="108303"/>
                </a:lnTo>
                <a:lnTo>
                  <a:pt x="417438" y="108303"/>
                </a:lnTo>
                <a:lnTo>
                  <a:pt x="417402" y="108555"/>
                </a:lnTo>
                <a:lnTo>
                  <a:pt x="417438" y="108555"/>
                </a:lnTo>
                <a:lnTo>
                  <a:pt x="417402" y="108807"/>
                </a:lnTo>
                <a:lnTo>
                  <a:pt x="417438" y="108807"/>
                </a:lnTo>
                <a:lnTo>
                  <a:pt x="417402" y="109058"/>
                </a:lnTo>
                <a:lnTo>
                  <a:pt x="417438" y="109058"/>
                </a:lnTo>
                <a:lnTo>
                  <a:pt x="417402" y="109310"/>
                </a:lnTo>
                <a:lnTo>
                  <a:pt x="417438" y="109310"/>
                </a:lnTo>
                <a:lnTo>
                  <a:pt x="417402" y="109561"/>
                </a:lnTo>
                <a:lnTo>
                  <a:pt x="417438" y="109561"/>
                </a:lnTo>
                <a:lnTo>
                  <a:pt x="417402" y="109813"/>
                </a:lnTo>
                <a:lnTo>
                  <a:pt x="417438" y="109813"/>
                </a:lnTo>
                <a:lnTo>
                  <a:pt x="417402" y="110064"/>
                </a:lnTo>
                <a:lnTo>
                  <a:pt x="417438" y="110064"/>
                </a:lnTo>
                <a:lnTo>
                  <a:pt x="417402" y="110316"/>
                </a:lnTo>
                <a:lnTo>
                  <a:pt x="417438" y="110316"/>
                </a:lnTo>
                <a:lnTo>
                  <a:pt x="417402" y="110567"/>
                </a:lnTo>
                <a:lnTo>
                  <a:pt x="417438" y="110567"/>
                </a:lnTo>
                <a:lnTo>
                  <a:pt x="417402" y="110819"/>
                </a:lnTo>
                <a:lnTo>
                  <a:pt x="417438" y="110819"/>
                </a:lnTo>
                <a:lnTo>
                  <a:pt x="417402" y="111070"/>
                </a:lnTo>
                <a:lnTo>
                  <a:pt x="417438" y="111070"/>
                </a:lnTo>
                <a:lnTo>
                  <a:pt x="417402" y="111322"/>
                </a:lnTo>
                <a:lnTo>
                  <a:pt x="417438" y="111322"/>
                </a:lnTo>
                <a:lnTo>
                  <a:pt x="417402" y="111573"/>
                </a:lnTo>
                <a:lnTo>
                  <a:pt x="417438" y="111573"/>
                </a:lnTo>
                <a:lnTo>
                  <a:pt x="417402" y="111825"/>
                </a:lnTo>
                <a:lnTo>
                  <a:pt x="417438" y="111825"/>
                </a:lnTo>
                <a:lnTo>
                  <a:pt x="417402" y="112076"/>
                </a:lnTo>
                <a:lnTo>
                  <a:pt x="417438" y="112076"/>
                </a:lnTo>
                <a:lnTo>
                  <a:pt x="417402" y="112328"/>
                </a:lnTo>
                <a:lnTo>
                  <a:pt x="417438" y="112328"/>
                </a:lnTo>
                <a:lnTo>
                  <a:pt x="417402" y="112580"/>
                </a:lnTo>
                <a:lnTo>
                  <a:pt x="417438" y="112580"/>
                </a:lnTo>
                <a:lnTo>
                  <a:pt x="417402" y="112831"/>
                </a:lnTo>
                <a:lnTo>
                  <a:pt x="417438" y="112831"/>
                </a:lnTo>
                <a:lnTo>
                  <a:pt x="417402" y="113083"/>
                </a:lnTo>
                <a:lnTo>
                  <a:pt x="417438" y="113083"/>
                </a:lnTo>
                <a:lnTo>
                  <a:pt x="417402" y="113334"/>
                </a:lnTo>
                <a:lnTo>
                  <a:pt x="417438" y="113334"/>
                </a:lnTo>
                <a:lnTo>
                  <a:pt x="417402" y="113586"/>
                </a:lnTo>
                <a:lnTo>
                  <a:pt x="417438" y="113586"/>
                </a:lnTo>
                <a:lnTo>
                  <a:pt x="417402" y="113837"/>
                </a:lnTo>
                <a:lnTo>
                  <a:pt x="417438" y="113837"/>
                </a:lnTo>
                <a:lnTo>
                  <a:pt x="417402" y="114089"/>
                </a:lnTo>
                <a:lnTo>
                  <a:pt x="417438" y="114089"/>
                </a:lnTo>
                <a:lnTo>
                  <a:pt x="417402" y="114340"/>
                </a:lnTo>
                <a:lnTo>
                  <a:pt x="417438" y="114340"/>
                </a:lnTo>
                <a:lnTo>
                  <a:pt x="417402" y="114592"/>
                </a:lnTo>
                <a:lnTo>
                  <a:pt x="417438" y="114592"/>
                </a:lnTo>
                <a:lnTo>
                  <a:pt x="417402" y="114844"/>
                </a:lnTo>
                <a:lnTo>
                  <a:pt x="417438" y="114844"/>
                </a:lnTo>
                <a:lnTo>
                  <a:pt x="417402" y="115095"/>
                </a:lnTo>
                <a:lnTo>
                  <a:pt x="417438" y="115095"/>
                </a:lnTo>
                <a:lnTo>
                  <a:pt x="417402" y="115347"/>
                </a:lnTo>
                <a:lnTo>
                  <a:pt x="417438" y="115347"/>
                </a:lnTo>
                <a:lnTo>
                  <a:pt x="417402" y="115598"/>
                </a:lnTo>
                <a:lnTo>
                  <a:pt x="417438" y="115598"/>
                </a:lnTo>
                <a:lnTo>
                  <a:pt x="417402" y="115850"/>
                </a:lnTo>
                <a:lnTo>
                  <a:pt x="417438" y="115850"/>
                </a:lnTo>
                <a:lnTo>
                  <a:pt x="417402" y="116101"/>
                </a:lnTo>
                <a:lnTo>
                  <a:pt x="417438" y="116101"/>
                </a:lnTo>
                <a:lnTo>
                  <a:pt x="417402" y="116353"/>
                </a:lnTo>
                <a:lnTo>
                  <a:pt x="417438" y="116353"/>
                </a:lnTo>
                <a:lnTo>
                  <a:pt x="417402" y="116604"/>
                </a:lnTo>
                <a:lnTo>
                  <a:pt x="417438" y="116604"/>
                </a:lnTo>
                <a:lnTo>
                  <a:pt x="417402" y="116856"/>
                </a:lnTo>
                <a:lnTo>
                  <a:pt x="417438" y="116856"/>
                </a:lnTo>
                <a:lnTo>
                  <a:pt x="417402" y="117107"/>
                </a:lnTo>
                <a:lnTo>
                  <a:pt x="417438" y="117107"/>
                </a:lnTo>
                <a:lnTo>
                  <a:pt x="417402" y="117359"/>
                </a:lnTo>
                <a:lnTo>
                  <a:pt x="417438" y="117359"/>
                </a:lnTo>
                <a:lnTo>
                  <a:pt x="417402" y="117610"/>
                </a:lnTo>
                <a:lnTo>
                  <a:pt x="417438" y="117610"/>
                </a:lnTo>
                <a:lnTo>
                  <a:pt x="417402" y="117862"/>
                </a:lnTo>
                <a:lnTo>
                  <a:pt x="417438" y="117862"/>
                </a:lnTo>
                <a:lnTo>
                  <a:pt x="417402" y="118113"/>
                </a:lnTo>
                <a:lnTo>
                  <a:pt x="417438" y="118113"/>
                </a:lnTo>
                <a:lnTo>
                  <a:pt x="417402" y="118365"/>
                </a:lnTo>
                <a:lnTo>
                  <a:pt x="417438" y="118365"/>
                </a:lnTo>
                <a:lnTo>
                  <a:pt x="417402" y="118617"/>
                </a:lnTo>
                <a:lnTo>
                  <a:pt x="417438" y="118617"/>
                </a:lnTo>
                <a:lnTo>
                  <a:pt x="417402" y="118868"/>
                </a:lnTo>
                <a:lnTo>
                  <a:pt x="417438" y="118868"/>
                </a:lnTo>
                <a:lnTo>
                  <a:pt x="417402" y="119120"/>
                </a:lnTo>
                <a:lnTo>
                  <a:pt x="417438" y="119120"/>
                </a:lnTo>
                <a:lnTo>
                  <a:pt x="417402" y="119371"/>
                </a:lnTo>
                <a:lnTo>
                  <a:pt x="417438" y="119371"/>
                </a:lnTo>
                <a:lnTo>
                  <a:pt x="417402" y="119623"/>
                </a:lnTo>
                <a:lnTo>
                  <a:pt x="417438" y="119623"/>
                </a:lnTo>
                <a:lnTo>
                  <a:pt x="417402" y="119874"/>
                </a:lnTo>
                <a:lnTo>
                  <a:pt x="417438" y="119874"/>
                </a:lnTo>
                <a:lnTo>
                  <a:pt x="417402" y="120126"/>
                </a:lnTo>
                <a:lnTo>
                  <a:pt x="417438" y="120126"/>
                </a:lnTo>
                <a:lnTo>
                  <a:pt x="417402" y="120377"/>
                </a:lnTo>
                <a:lnTo>
                  <a:pt x="417438" y="120377"/>
                </a:lnTo>
                <a:lnTo>
                  <a:pt x="417402" y="120629"/>
                </a:lnTo>
                <a:lnTo>
                  <a:pt x="417438" y="120629"/>
                </a:lnTo>
                <a:lnTo>
                  <a:pt x="417402" y="120881"/>
                </a:lnTo>
                <a:lnTo>
                  <a:pt x="417438" y="120881"/>
                </a:lnTo>
                <a:lnTo>
                  <a:pt x="417402" y="121132"/>
                </a:lnTo>
                <a:lnTo>
                  <a:pt x="417438" y="121132"/>
                </a:lnTo>
                <a:lnTo>
                  <a:pt x="417402" y="121384"/>
                </a:lnTo>
                <a:lnTo>
                  <a:pt x="417438" y="121384"/>
                </a:lnTo>
                <a:lnTo>
                  <a:pt x="417402" y="121635"/>
                </a:lnTo>
                <a:lnTo>
                  <a:pt x="417438" y="121635"/>
                </a:lnTo>
                <a:lnTo>
                  <a:pt x="417402" y="121887"/>
                </a:lnTo>
                <a:lnTo>
                  <a:pt x="417438" y="121887"/>
                </a:lnTo>
                <a:lnTo>
                  <a:pt x="417402" y="122138"/>
                </a:lnTo>
                <a:lnTo>
                  <a:pt x="417438" y="122138"/>
                </a:lnTo>
                <a:lnTo>
                  <a:pt x="417402" y="122390"/>
                </a:lnTo>
                <a:lnTo>
                  <a:pt x="417438" y="122390"/>
                </a:lnTo>
                <a:lnTo>
                  <a:pt x="417402" y="122641"/>
                </a:lnTo>
                <a:lnTo>
                  <a:pt x="417438" y="122641"/>
                </a:lnTo>
                <a:lnTo>
                  <a:pt x="417402" y="122893"/>
                </a:lnTo>
                <a:lnTo>
                  <a:pt x="417438" y="122893"/>
                </a:lnTo>
                <a:lnTo>
                  <a:pt x="417402" y="123144"/>
                </a:lnTo>
                <a:lnTo>
                  <a:pt x="417438" y="123144"/>
                </a:lnTo>
                <a:lnTo>
                  <a:pt x="417402" y="123396"/>
                </a:lnTo>
                <a:lnTo>
                  <a:pt x="417438" y="123396"/>
                </a:lnTo>
                <a:lnTo>
                  <a:pt x="417402" y="123647"/>
                </a:lnTo>
                <a:lnTo>
                  <a:pt x="417438" y="123647"/>
                </a:lnTo>
                <a:lnTo>
                  <a:pt x="417402" y="123899"/>
                </a:lnTo>
                <a:lnTo>
                  <a:pt x="417438" y="123899"/>
                </a:lnTo>
                <a:lnTo>
                  <a:pt x="337706" y="673663"/>
                </a:lnTo>
                <a:lnTo>
                  <a:pt x="0" y="673663"/>
                </a:lnTo>
                <a:lnTo>
                  <a:pt x="37" y="673411"/>
                </a:lnTo>
                <a:lnTo>
                  <a:pt x="0" y="673411"/>
                </a:lnTo>
                <a:lnTo>
                  <a:pt x="37" y="673160"/>
                </a:lnTo>
                <a:lnTo>
                  <a:pt x="0" y="673160"/>
                </a:lnTo>
                <a:lnTo>
                  <a:pt x="37" y="672908"/>
                </a:lnTo>
                <a:lnTo>
                  <a:pt x="0" y="672908"/>
                </a:lnTo>
                <a:lnTo>
                  <a:pt x="37" y="672657"/>
                </a:lnTo>
                <a:lnTo>
                  <a:pt x="0" y="672657"/>
                </a:lnTo>
                <a:lnTo>
                  <a:pt x="37" y="672405"/>
                </a:lnTo>
                <a:lnTo>
                  <a:pt x="0" y="672405"/>
                </a:lnTo>
                <a:lnTo>
                  <a:pt x="37" y="672154"/>
                </a:lnTo>
                <a:lnTo>
                  <a:pt x="0" y="672154"/>
                </a:lnTo>
                <a:lnTo>
                  <a:pt x="37" y="671902"/>
                </a:lnTo>
                <a:lnTo>
                  <a:pt x="0" y="671902"/>
                </a:lnTo>
                <a:lnTo>
                  <a:pt x="37" y="671651"/>
                </a:lnTo>
                <a:lnTo>
                  <a:pt x="0" y="671651"/>
                </a:lnTo>
                <a:lnTo>
                  <a:pt x="37" y="671399"/>
                </a:lnTo>
                <a:lnTo>
                  <a:pt x="0" y="671399"/>
                </a:lnTo>
                <a:lnTo>
                  <a:pt x="37" y="671148"/>
                </a:lnTo>
                <a:lnTo>
                  <a:pt x="0" y="671148"/>
                </a:lnTo>
                <a:lnTo>
                  <a:pt x="37" y="670896"/>
                </a:lnTo>
                <a:lnTo>
                  <a:pt x="0" y="670896"/>
                </a:lnTo>
                <a:lnTo>
                  <a:pt x="37" y="670645"/>
                </a:lnTo>
                <a:lnTo>
                  <a:pt x="0" y="670645"/>
                </a:lnTo>
                <a:lnTo>
                  <a:pt x="37" y="670393"/>
                </a:lnTo>
                <a:lnTo>
                  <a:pt x="0" y="670393"/>
                </a:lnTo>
                <a:lnTo>
                  <a:pt x="37" y="670141"/>
                </a:lnTo>
                <a:lnTo>
                  <a:pt x="0" y="670141"/>
                </a:lnTo>
                <a:lnTo>
                  <a:pt x="37" y="669890"/>
                </a:lnTo>
                <a:lnTo>
                  <a:pt x="0" y="669890"/>
                </a:lnTo>
                <a:lnTo>
                  <a:pt x="37" y="669638"/>
                </a:lnTo>
                <a:lnTo>
                  <a:pt x="0" y="669638"/>
                </a:lnTo>
                <a:lnTo>
                  <a:pt x="37" y="669387"/>
                </a:lnTo>
                <a:lnTo>
                  <a:pt x="0" y="669387"/>
                </a:lnTo>
                <a:lnTo>
                  <a:pt x="37" y="669135"/>
                </a:lnTo>
                <a:lnTo>
                  <a:pt x="0" y="669135"/>
                </a:lnTo>
                <a:lnTo>
                  <a:pt x="37" y="668884"/>
                </a:lnTo>
                <a:lnTo>
                  <a:pt x="0" y="668884"/>
                </a:lnTo>
                <a:lnTo>
                  <a:pt x="37" y="668632"/>
                </a:lnTo>
                <a:lnTo>
                  <a:pt x="0" y="668632"/>
                </a:lnTo>
                <a:lnTo>
                  <a:pt x="37" y="668381"/>
                </a:lnTo>
                <a:lnTo>
                  <a:pt x="0" y="668381"/>
                </a:lnTo>
                <a:lnTo>
                  <a:pt x="37" y="668129"/>
                </a:lnTo>
                <a:lnTo>
                  <a:pt x="0" y="668129"/>
                </a:lnTo>
                <a:lnTo>
                  <a:pt x="37" y="667877"/>
                </a:lnTo>
                <a:lnTo>
                  <a:pt x="0" y="667877"/>
                </a:lnTo>
                <a:lnTo>
                  <a:pt x="37" y="667626"/>
                </a:lnTo>
                <a:lnTo>
                  <a:pt x="0" y="667626"/>
                </a:lnTo>
                <a:lnTo>
                  <a:pt x="37" y="667374"/>
                </a:lnTo>
                <a:lnTo>
                  <a:pt x="0" y="667374"/>
                </a:lnTo>
                <a:lnTo>
                  <a:pt x="37" y="667123"/>
                </a:lnTo>
                <a:lnTo>
                  <a:pt x="0" y="667123"/>
                </a:lnTo>
                <a:lnTo>
                  <a:pt x="37" y="666871"/>
                </a:lnTo>
                <a:lnTo>
                  <a:pt x="0" y="666871"/>
                </a:lnTo>
                <a:lnTo>
                  <a:pt x="37" y="666620"/>
                </a:lnTo>
                <a:lnTo>
                  <a:pt x="0" y="666620"/>
                </a:lnTo>
                <a:lnTo>
                  <a:pt x="37" y="666368"/>
                </a:lnTo>
                <a:lnTo>
                  <a:pt x="0" y="666368"/>
                </a:lnTo>
                <a:lnTo>
                  <a:pt x="37" y="666117"/>
                </a:lnTo>
                <a:lnTo>
                  <a:pt x="0" y="666117"/>
                </a:lnTo>
                <a:lnTo>
                  <a:pt x="37" y="665865"/>
                </a:lnTo>
                <a:lnTo>
                  <a:pt x="0" y="665865"/>
                </a:lnTo>
                <a:lnTo>
                  <a:pt x="37" y="665614"/>
                </a:lnTo>
                <a:lnTo>
                  <a:pt x="0" y="665614"/>
                </a:lnTo>
                <a:lnTo>
                  <a:pt x="37" y="665362"/>
                </a:lnTo>
                <a:lnTo>
                  <a:pt x="0" y="665362"/>
                </a:lnTo>
                <a:lnTo>
                  <a:pt x="37" y="665111"/>
                </a:lnTo>
                <a:lnTo>
                  <a:pt x="0" y="665111"/>
                </a:lnTo>
                <a:lnTo>
                  <a:pt x="37" y="664859"/>
                </a:lnTo>
                <a:lnTo>
                  <a:pt x="0" y="664859"/>
                </a:lnTo>
                <a:lnTo>
                  <a:pt x="37" y="664608"/>
                </a:lnTo>
                <a:lnTo>
                  <a:pt x="0" y="664608"/>
                </a:lnTo>
                <a:lnTo>
                  <a:pt x="37" y="664356"/>
                </a:lnTo>
                <a:lnTo>
                  <a:pt x="0" y="664356"/>
                </a:lnTo>
                <a:lnTo>
                  <a:pt x="37" y="664104"/>
                </a:lnTo>
                <a:lnTo>
                  <a:pt x="0" y="664104"/>
                </a:lnTo>
                <a:lnTo>
                  <a:pt x="37" y="663853"/>
                </a:lnTo>
                <a:lnTo>
                  <a:pt x="0" y="663853"/>
                </a:lnTo>
                <a:lnTo>
                  <a:pt x="37" y="663601"/>
                </a:lnTo>
                <a:lnTo>
                  <a:pt x="0" y="663601"/>
                </a:lnTo>
                <a:lnTo>
                  <a:pt x="37" y="663350"/>
                </a:lnTo>
                <a:lnTo>
                  <a:pt x="0" y="663350"/>
                </a:lnTo>
                <a:lnTo>
                  <a:pt x="37" y="663098"/>
                </a:lnTo>
                <a:lnTo>
                  <a:pt x="0" y="663098"/>
                </a:lnTo>
                <a:lnTo>
                  <a:pt x="37" y="662847"/>
                </a:lnTo>
                <a:lnTo>
                  <a:pt x="0" y="662847"/>
                </a:lnTo>
                <a:lnTo>
                  <a:pt x="37" y="662595"/>
                </a:lnTo>
                <a:lnTo>
                  <a:pt x="0" y="662595"/>
                </a:lnTo>
                <a:lnTo>
                  <a:pt x="37" y="662344"/>
                </a:lnTo>
                <a:lnTo>
                  <a:pt x="0" y="662344"/>
                </a:lnTo>
                <a:lnTo>
                  <a:pt x="37" y="662092"/>
                </a:lnTo>
                <a:lnTo>
                  <a:pt x="0" y="662092"/>
                </a:lnTo>
                <a:lnTo>
                  <a:pt x="37" y="661840"/>
                </a:lnTo>
                <a:lnTo>
                  <a:pt x="0" y="661840"/>
                </a:lnTo>
                <a:lnTo>
                  <a:pt x="37" y="661589"/>
                </a:lnTo>
                <a:lnTo>
                  <a:pt x="0" y="661589"/>
                </a:lnTo>
                <a:lnTo>
                  <a:pt x="37" y="661337"/>
                </a:lnTo>
                <a:lnTo>
                  <a:pt x="0" y="661337"/>
                </a:lnTo>
                <a:lnTo>
                  <a:pt x="37" y="661086"/>
                </a:lnTo>
                <a:lnTo>
                  <a:pt x="0" y="661086"/>
                </a:lnTo>
                <a:lnTo>
                  <a:pt x="37" y="660834"/>
                </a:lnTo>
                <a:lnTo>
                  <a:pt x="0" y="660834"/>
                </a:lnTo>
                <a:lnTo>
                  <a:pt x="37" y="660583"/>
                </a:lnTo>
                <a:lnTo>
                  <a:pt x="0" y="660583"/>
                </a:lnTo>
                <a:lnTo>
                  <a:pt x="37" y="660331"/>
                </a:lnTo>
                <a:lnTo>
                  <a:pt x="0" y="660331"/>
                </a:lnTo>
                <a:lnTo>
                  <a:pt x="37" y="660080"/>
                </a:lnTo>
                <a:lnTo>
                  <a:pt x="0" y="660080"/>
                </a:lnTo>
                <a:lnTo>
                  <a:pt x="37" y="659828"/>
                </a:lnTo>
                <a:lnTo>
                  <a:pt x="0" y="659828"/>
                </a:lnTo>
                <a:lnTo>
                  <a:pt x="37" y="659577"/>
                </a:lnTo>
                <a:lnTo>
                  <a:pt x="0" y="659577"/>
                </a:lnTo>
                <a:lnTo>
                  <a:pt x="37" y="659325"/>
                </a:lnTo>
                <a:lnTo>
                  <a:pt x="0" y="659325"/>
                </a:lnTo>
                <a:lnTo>
                  <a:pt x="37" y="659074"/>
                </a:lnTo>
                <a:lnTo>
                  <a:pt x="0" y="659074"/>
                </a:lnTo>
                <a:lnTo>
                  <a:pt x="37" y="658822"/>
                </a:lnTo>
                <a:lnTo>
                  <a:pt x="0" y="658822"/>
                </a:lnTo>
                <a:lnTo>
                  <a:pt x="37" y="658571"/>
                </a:lnTo>
                <a:lnTo>
                  <a:pt x="0" y="658571"/>
                </a:lnTo>
                <a:lnTo>
                  <a:pt x="37" y="658319"/>
                </a:lnTo>
                <a:lnTo>
                  <a:pt x="0" y="658319"/>
                </a:lnTo>
                <a:lnTo>
                  <a:pt x="37" y="658067"/>
                </a:lnTo>
                <a:lnTo>
                  <a:pt x="0" y="658067"/>
                </a:lnTo>
                <a:lnTo>
                  <a:pt x="37" y="657816"/>
                </a:lnTo>
                <a:lnTo>
                  <a:pt x="0" y="657816"/>
                </a:lnTo>
                <a:lnTo>
                  <a:pt x="37" y="657564"/>
                </a:lnTo>
                <a:lnTo>
                  <a:pt x="0" y="657564"/>
                </a:lnTo>
                <a:lnTo>
                  <a:pt x="37" y="657313"/>
                </a:lnTo>
                <a:lnTo>
                  <a:pt x="0" y="657313"/>
                </a:lnTo>
                <a:lnTo>
                  <a:pt x="37" y="657061"/>
                </a:lnTo>
                <a:lnTo>
                  <a:pt x="0" y="657061"/>
                </a:lnTo>
                <a:lnTo>
                  <a:pt x="37" y="656810"/>
                </a:lnTo>
                <a:lnTo>
                  <a:pt x="0" y="656810"/>
                </a:lnTo>
                <a:lnTo>
                  <a:pt x="37" y="656558"/>
                </a:lnTo>
                <a:lnTo>
                  <a:pt x="0" y="656558"/>
                </a:lnTo>
                <a:lnTo>
                  <a:pt x="37" y="656306"/>
                </a:lnTo>
                <a:lnTo>
                  <a:pt x="0" y="656306"/>
                </a:lnTo>
                <a:lnTo>
                  <a:pt x="37" y="656055"/>
                </a:lnTo>
                <a:lnTo>
                  <a:pt x="0" y="656055"/>
                </a:lnTo>
                <a:lnTo>
                  <a:pt x="37" y="655803"/>
                </a:lnTo>
                <a:lnTo>
                  <a:pt x="0" y="655803"/>
                </a:lnTo>
                <a:lnTo>
                  <a:pt x="37" y="655552"/>
                </a:lnTo>
                <a:lnTo>
                  <a:pt x="0" y="655552"/>
                </a:lnTo>
                <a:lnTo>
                  <a:pt x="37" y="655300"/>
                </a:lnTo>
                <a:lnTo>
                  <a:pt x="0" y="655300"/>
                </a:lnTo>
                <a:lnTo>
                  <a:pt x="37" y="655049"/>
                </a:lnTo>
                <a:lnTo>
                  <a:pt x="0" y="655049"/>
                </a:lnTo>
                <a:lnTo>
                  <a:pt x="37" y="654797"/>
                </a:lnTo>
                <a:lnTo>
                  <a:pt x="0" y="654797"/>
                </a:lnTo>
                <a:lnTo>
                  <a:pt x="37" y="654546"/>
                </a:lnTo>
                <a:lnTo>
                  <a:pt x="0" y="654546"/>
                </a:lnTo>
                <a:lnTo>
                  <a:pt x="37" y="654294"/>
                </a:lnTo>
                <a:lnTo>
                  <a:pt x="0" y="654294"/>
                </a:lnTo>
                <a:lnTo>
                  <a:pt x="37" y="654043"/>
                </a:lnTo>
                <a:lnTo>
                  <a:pt x="0" y="654043"/>
                </a:lnTo>
                <a:lnTo>
                  <a:pt x="37" y="653791"/>
                </a:lnTo>
                <a:lnTo>
                  <a:pt x="0" y="653791"/>
                </a:lnTo>
                <a:lnTo>
                  <a:pt x="36" y="653540"/>
                </a:lnTo>
                <a:lnTo>
                  <a:pt x="0" y="653540"/>
                </a:lnTo>
                <a:lnTo>
                  <a:pt x="37" y="653288"/>
                </a:lnTo>
                <a:lnTo>
                  <a:pt x="0" y="653288"/>
                </a:lnTo>
                <a:lnTo>
                  <a:pt x="73984" y="142313"/>
                </a:lnTo>
                <a:lnTo>
                  <a:pt x="68460" y="123899"/>
                </a:lnTo>
                <a:lnTo>
                  <a:pt x="68536" y="123899"/>
                </a:lnTo>
                <a:lnTo>
                  <a:pt x="68460" y="123647"/>
                </a:lnTo>
                <a:lnTo>
                  <a:pt x="68536" y="123647"/>
                </a:lnTo>
                <a:lnTo>
                  <a:pt x="68460" y="123396"/>
                </a:lnTo>
                <a:lnTo>
                  <a:pt x="68536" y="123396"/>
                </a:lnTo>
                <a:lnTo>
                  <a:pt x="68460" y="123144"/>
                </a:lnTo>
                <a:lnTo>
                  <a:pt x="68536" y="123144"/>
                </a:lnTo>
                <a:lnTo>
                  <a:pt x="68460" y="122893"/>
                </a:lnTo>
                <a:lnTo>
                  <a:pt x="68536" y="122893"/>
                </a:lnTo>
                <a:lnTo>
                  <a:pt x="68460" y="122641"/>
                </a:lnTo>
                <a:lnTo>
                  <a:pt x="68536" y="122641"/>
                </a:lnTo>
                <a:lnTo>
                  <a:pt x="68460" y="122390"/>
                </a:lnTo>
                <a:lnTo>
                  <a:pt x="68536" y="122390"/>
                </a:lnTo>
                <a:lnTo>
                  <a:pt x="68460" y="122138"/>
                </a:lnTo>
                <a:lnTo>
                  <a:pt x="68536" y="122138"/>
                </a:lnTo>
                <a:lnTo>
                  <a:pt x="68460" y="121887"/>
                </a:lnTo>
                <a:lnTo>
                  <a:pt x="68536" y="121887"/>
                </a:lnTo>
                <a:lnTo>
                  <a:pt x="68460" y="121635"/>
                </a:lnTo>
                <a:lnTo>
                  <a:pt x="68536" y="121635"/>
                </a:lnTo>
                <a:lnTo>
                  <a:pt x="68460" y="121384"/>
                </a:lnTo>
                <a:lnTo>
                  <a:pt x="68536" y="121384"/>
                </a:lnTo>
                <a:lnTo>
                  <a:pt x="68460" y="121132"/>
                </a:lnTo>
                <a:lnTo>
                  <a:pt x="68536" y="121132"/>
                </a:lnTo>
                <a:lnTo>
                  <a:pt x="68460" y="120881"/>
                </a:lnTo>
                <a:lnTo>
                  <a:pt x="68536" y="120881"/>
                </a:lnTo>
                <a:lnTo>
                  <a:pt x="68460" y="120629"/>
                </a:lnTo>
                <a:lnTo>
                  <a:pt x="68536" y="120629"/>
                </a:lnTo>
                <a:lnTo>
                  <a:pt x="68460" y="120377"/>
                </a:lnTo>
                <a:lnTo>
                  <a:pt x="68536" y="120377"/>
                </a:lnTo>
                <a:lnTo>
                  <a:pt x="68460" y="120126"/>
                </a:lnTo>
                <a:lnTo>
                  <a:pt x="68536" y="120126"/>
                </a:lnTo>
                <a:lnTo>
                  <a:pt x="68460" y="119874"/>
                </a:lnTo>
                <a:lnTo>
                  <a:pt x="68536" y="119874"/>
                </a:lnTo>
                <a:lnTo>
                  <a:pt x="68460" y="119623"/>
                </a:lnTo>
                <a:lnTo>
                  <a:pt x="68536" y="119623"/>
                </a:lnTo>
                <a:lnTo>
                  <a:pt x="68460" y="119371"/>
                </a:lnTo>
                <a:lnTo>
                  <a:pt x="68536" y="119371"/>
                </a:lnTo>
                <a:lnTo>
                  <a:pt x="68460" y="119120"/>
                </a:lnTo>
                <a:lnTo>
                  <a:pt x="68536" y="119120"/>
                </a:lnTo>
                <a:lnTo>
                  <a:pt x="68460" y="118868"/>
                </a:lnTo>
                <a:lnTo>
                  <a:pt x="68536" y="118868"/>
                </a:lnTo>
                <a:lnTo>
                  <a:pt x="68460" y="118617"/>
                </a:lnTo>
                <a:lnTo>
                  <a:pt x="68536" y="118617"/>
                </a:lnTo>
                <a:lnTo>
                  <a:pt x="68460" y="118365"/>
                </a:lnTo>
                <a:lnTo>
                  <a:pt x="68536" y="118365"/>
                </a:lnTo>
                <a:lnTo>
                  <a:pt x="68460" y="118113"/>
                </a:lnTo>
                <a:lnTo>
                  <a:pt x="68536" y="118113"/>
                </a:lnTo>
                <a:lnTo>
                  <a:pt x="68460" y="117862"/>
                </a:lnTo>
                <a:lnTo>
                  <a:pt x="68536" y="117862"/>
                </a:lnTo>
                <a:lnTo>
                  <a:pt x="68460" y="117610"/>
                </a:lnTo>
                <a:lnTo>
                  <a:pt x="68536" y="117610"/>
                </a:lnTo>
                <a:lnTo>
                  <a:pt x="68460" y="117359"/>
                </a:lnTo>
                <a:lnTo>
                  <a:pt x="68536" y="117359"/>
                </a:lnTo>
                <a:lnTo>
                  <a:pt x="68460" y="117107"/>
                </a:lnTo>
                <a:lnTo>
                  <a:pt x="68536" y="117107"/>
                </a:lnTo>
                <a:lnTo>
                  <a:pt x="68460" y="116856"/>
                </a:lnTo>
                <a:lnTo>
                  <a:pt x="68536" y="116856"/>
                </a:lnTo>
                <a:lnTo>
                  <a:pt x="68460" y="116604"/>
                </a:lnTo>
                <a:lnTo>
                  <a:pt x="68536" y="116604"/>
                </a:lnTo>
                <a:lnTo>
                  <a:pt x="68460" y="116353"/>
                </a:lnTo>
                <a:lnTo>
                  <a:pt x="68536" y="116353"/>
                </a:lnTo>
                <a:lnTo>
                  <a:pt x="68460" y="116101"/>
                </a:lnTo>
                <a:lnTo>
                  <a:pt x="68536" y="116101"/>
                </a:lnTo>
                <a:lnTo>
                  <a:pt x="68460" y="115850"/>
                </a:lnTo>
                <a:lnTo>
                  <a:pt x="68536" y="115850"/>
                </a:lnTo>
                <a:lnTo>
                  <a:pt x="68460" y="115598"/>
                </a:lnTo>
                <a:lnTo>
                  <a:pt x="68536" y="115598"/>
                </a:lnTo>
                <a:lnTo>
                  <a:pt x="68460" y="115347"/>
                </a:lnTo>
                <a:lnTo>
                  <a:pt x="68536" y="115347"/>
                </a:lnTo>
                <a:lnTo>
                  <a:pt x="68460" y="115095"/>
                </a:lnTo>
                <a:lnTo>
                  <a:pt x="68536" y="115095"/>
                </a:lnTo>
                <a:lnTo>
                  <a:pt x="68460" y="114844"/>
                </a:lnTo>
                <a:lnTo>
                  <a:pt x="68536" y="114844"/>
                </a:lnTo>
                <a:lnTo>
                  <a:pt x="68460" y="114592"/>
                </a:lnTo>
                <a:lnTo>
                  <a:pt x="68536" y="114592"/>
                </a:lnTo>
                <a:lnTo>
                  <a:pt x="68460" y="114340"/>
                </a:lnTo>
                <a:lnTo>
                  <a:pt x="68536" y="114340"/>
                </a:lnTo>
                <a:lnTo>
                  <a:pt x="68460" y="114089"/>
                </a:lnTo>
                <a:lnTo>
                  <a:pt x="68536" y="114089"/>
                </a:lnTo>
                <a:lnTo>
                  <a:pt x="68460" y="113837"/>
                </a:lnTo>
                <a:lnTo>
                  <a:pt x="68536" y="113837"/>
                </a:lnTo>
                <a:lnTo>
                  <a:pt x="68460" y="113586"/>
                </a:lnTo>
                <a:lnTo>
                  <a:pt x="68536" y="113586"/>
                </a:lnTo>
                <a:lnTo>
                  <a:pt x="68460" y="113334"/>
                </a:lnTo>
                <a:lnTo>
                  <a:pt x="68536" y="113334"/>
                </a:lnTo>
                <a:lnTo>
                  <a:pt x="68460" y="113083"/>
                </a:lnTo>
                <a:lnTo>
                  <a:pt x="68536" y="113083"/>
                </a:lnTo>
                <a:lnTo>
                  <a:pt x="68460" y="112831"/>
                </a:lnTo>
                <a:lnTo>
                  <a:pt x="68536" y="112831"/>
                </a:lnTo>
                <a:lnTo>
                  <a:pt x="68460" y="112580"/>
                </a:lnTo>
                <a:lnTo>
                  <a:pt x="68536" y="112580"/>
                </a:lnTo>
                <a:lnTo>
                  <a:pt x="68460" y="112328"/>
                </a:lnTo>
                <a:lnTo>
                  <a:pt x="68536" y="112328"/>
                </a:lnTo>
                <a:lnTo>
                  <a:pt x="68460" y="112076"/>
                </a:lnTo>
                <a:lnTo>
                  <a:pt x="68536" y="112076"/>
                </a:lnTo>
                <a:lnTo>
                  <a:pt x="68460" y="111825"/>
                </a:lnTo>
                <a:lnTo>
                  <a:pt x="68536" y="111825"/>
                </a:lnTo>
                <a:lnTo>
                  <a:pt x="68460" y="111573"/>
                </a:lnTo>
                <a:lnTo>
                  <a:pt x="68536" y="111573"/>
                </a:lnTo>
                <a:lnTo>
                  <a:pt x="68460" y="111322"/>
                </a:lnTo>
                <a:lnTo>
                  <a:pt x="68536" y="111322"/>
                </a:lnTo>
                <a:lnTo>
                  <a:pt x="68460" y="111070"/>
                </a:lnTo>
                <a:lnTo>
                  <a:pt x="68536" y="111070"/>
                </a:lnTo>
                <a:lnTo>
                  <a:pt x="68460" y="110819"/>
                </a:lnTo>
                <a:lnTo>
                  <a:pt x="68536" y="110819"/>
                </a:lnTo>
                <a:lnTo>
                  <a:pt x="68460" y="110567"/>
                </a:lnTo>
                <a:lnTo>
                  <a:pt x="68536" y="110567"/>
                </a:lnTo>
                <a:lnTo>
                  <a:pt x="68460" y="110316"/>
                </a:lnTo>
                <a:lnTo>
                  <a:pt x="68536" y="110316"/>
                </a:lnTo>
                <a:lnTo>
                  <a:pt x="68460" y="110064"/>
                </a:lnTo>
                <a:lnTo>
                  <a:pt x="68536" y="110064"/>
                </a:lnTo>
                <a:lnTo>
                  <a:pt x="68460" y="109813"/>
                </a:lnTo>
                <a:lnTo>
                  <a:pt x="68536" y="109813"/>
                </a:lnTo>
                <a:lnTo>
                  <a:pt x="68460" y="109561"/>
                </a:lnTo>
                <a:lnTo>
                  <a:pt x="68536" y="109561"/>
                </a:lnTo>
                <a:lnTo>
                  <a:pt x="68460" y="109310"/>
                </a:lnTo>
                <a:lnTo>
                  <a:pt x="68536" y="109310"/>
                </a:lnTo>
                <a:lnTo>
                  <a:pt x="68460" y="109058"/>
                </a:lnTo>
                <a:lnTo>
                  <a:pt x="68536" y="109058"/>
                </a:lnTo>
                <a:lnTo>
                  <a:pt x="68460" y="108807"/>
                </a:lnTo>
                <a:lnTo>
                  <a:pt x="68536" y="108807"/>
                </a:lnTo>
                <a:lnTo>
                  <a:pt x="68460" y="108555"/>
                </a:lnTo>
                <a:lnTo>
                  <a:pt x="68536" y="108555"/>
                </a:lnTo>
                <a:lnTo>
                  <a:pt x="68460" y="108303"/>
                </a:lnTo>
                <a:lnTo>
                  <a:pt x="68536" y="108303"/>
                </a:lnTo>
                <a:lnTo>
                  <a:pt x="68460" y="108052"/>
                </a:lnTo>
                <a:lnTo>
                  <a:pt x="68536" y="108052"/>
                </a:lnTo>
                <a:lnTo>
                  <a:pt x="68460" y="107800"/>
                </a:lnTo>
                <a:lnTo>
                  <a:pt x="68536" y="107800"/>
                </a:lnTo>
                <a:lnTo>
                  <a:pt x="68460" y="107549"/>
                </a:lnTo>
                <a:lnTo>
                  <a:pt x="68536" y="107549"/>
                </a:lnTo>
                <a:lnTo>
                  <a:pt x="68460" y="107297"/>
                </a:lnTo>
                <a:lnTo>
                  <a:pt x="68536" y="107297"/>
                </a:lnTo>
                <a:lnTo>
                  <a:pt x="68460" y="107046"/>
                </a:lnTo>
                <a:lnTo>
                  <a:pt x="68536" y="107046"/>
                </a:lnTo>
                <a:lnTo>
                  <a:pt x="68460" y="106794"/>
                </a:lnTo>
                <a:lnTo>
                  <a:pt x="68536" y="106794"/>
                </a:lnTo>
                <a:lnTo>
                  <a:pt x="68460" y="106542"/>
                </a:lnTo>
                <a:lnTo>
                  <a:pt x="68536" y="106542"/>
                </a:lnTo>
                <a:lnTo>
                  <a:pt x="68460" y="106291"/>
                </a:lnTo>
                <a:lnTo>
                  <a:pt x="68536" y="106291"/>
                </a:lnTo>
                <a:lnTo>
                  <a:pt x="68460" y="106039"/>
                </a:lnTo>
                <a:lnTo>
                  <a:pt x="68536" y="106039"/>
                </a:lnTo>
                <a:lnTo>
                  <a:pt x="68460" y="105788"/>
                </a:lnTo>
                <a:lnTo>
                  <a:pt x="68536" y="105788"/>
                </a:lnTo>
                <a:lnTo>
                  <a:pt x="68460" y="105536"/>
                </a:lnTo>
                <a:lnTo>
                  <a:pt x="68536" y="105536"/>
                </a:lnTo>
                <a:lnTo>
                  <a:pt x="68460" y="105285"/>
                </a:lnTo>
                <a:lnTo>
                  <a:pt x="68536" y="105285"/>
                </a:lnTo>
                <a:lnTo>
                  <a:pt x="68460" y="105033"/>
                </a:lnTo>
                <a:lnTo>
                  <a:pt x="68536" y="105033"/>
                </a:lnTo>
                <a:lnTo>
                  <a:pt x="68460" y="104782"/>
                </a:lnTo>
                <a:lnTo>
                  <a:pt x="68536" y="104782"/>
                </a:lnTo>
                <a:lnTo>
                  <a:pt x="68460" y="104530"/>
                </a:lnTo>
                <a:lnTo>
                  <a:pt x="68536" y="104530"/>
                </a:lnTo>
                <a:lnTo>
                  <a:pt x="68460" y="104279"/>
                </a:lnTo>
                <a:lnTo>
                  <a:pt x="68536" y="104279"/>
                </a:lnTo>
                <a:lnTo>
                  <a:pt x="68460" y="104027"/>
                </a:lnTo>
                <a:lnTo>
                  <a:pt x="68536" y="104027"/>
                </a:lnTo>
                <a:lnTo>
                  <a:pt x="68460" y="103776"/>
                </a:lnTo>
                <a:lnTo>
                  <a:pt x="68536" y="103776"/>
                </a:lnTo>
                <a:lnTo>
                  <a:pt x="68460" y="103524"/>
                </a:lnTo>
                <a:lnTo>
                  <a:pt x="164887" y="103524"/>
                </a:lnTo>
                <a:lnTo>
                  <a:pt x="203301" y="43367"/>
                </a:lnTo>
                <a:lnTo>
                  <a:pt x="197865" y="32898"/>
                </a:lnTo>
                <a:lnTo>
                  <a:pt x="197996" y="32898"/>
                </a:lnTo>
                <a:lnTo>
                  <a:pt x="197865" y="32646"/>
                </a:lnTo>
                <a:lnTo>
                  <a:pt x="197996" y="32646"/>
                </a:lnTo>
                <a:lnTo>
                  <a:pt x="197865" y="32395"/>
                </a:lnTo>
                <a:lnTo>
                  <a:pt x="197996" y="32395"/>
                </a:lnTo>
                <a:lnTo>
                  <a:pt x="197865" y="32143"/>
                </a:lnTo>
                <a:lnTo>
                  <a:pt x="197996" y="32143"/>
                </a:lnTo>
                <a:lnTo>
                  <a:pt x="197865" y="31892"/>
                </a:lnTo>
                <a:lnTo>
                  <a:pt x="197996" y="31892"/>
                </a:lnTo>
                <a:lnTo>
                  <a:pt x="197865" y="31640"/>
                </a:lnTo>
                <a:lnTo>
                  <a:pt x="197996" y="31640"/>
                </a:lnTo>
                <a:lnTo>
                  <a:pt x="197865" y="31389"/>
                </a:lnTo>
                <a:lnTo>
                  <a:pt x="197996" y="31389"/>
                </a:lnTo>
                <a:lnTo>
                  <a:pt x="197865" y="31137"/>
                </a:lnTo>
                <a:lnTo>
                  <a:pt x="197996" y="31137"/>
                </a:lnTo>
                <a:lnTo>
                  <a:pt x="197865" y="30886"/>
                </a:lnTo>
                <a:lnTo>
                  <a:pt x="197996" y="30886"/>
                </a:lnTo>
                <a:lnTo>
                  <a:pt x="197865" y="30634"/>
                </a:lnTo>
                <a:lnTo>
                  <a:pt x="197996" y="30634"/>
                </a:lnTo>
                <a:lnTo>
                  <a:pt x="197865" y="30383"/>
                </a:lnTo>
                <a:lnTo>
                  <a:pt x="197996" y="30383"/>
                </a:lnTo>
                <a:lnTo>
                  <a:pt x="197865" y="30131"/>
                </a:lnTo>
                <a:lnTo>
                  <a:pt x="197996" y="30131"/>
                </a:lnTo>
                <a:lnTo>
                  <a:pt x="197865" y="29880"/>
                </a:lnTo>
                <a:lnTo>
                  <a:pt x="197996" y="29880"/>
                </a:lnTo>
                <a:lnTo>
                  <a:pt x="197865" y="29628"/>
                </a:lnTo>
                <a:lnTo>
                  <a:pt x="197996" y="29628"/>
                </a:lnTo>
                <a:lnTo>
                  <a:pt x="197865" y="29376"/>
                </a:lnTo>
                <a:lnTo>
                  <a:pt x="197996" y="29376"/>
                </a:lnTo>
                <a:lnTo>
                  <a:pt x="197865" y="29125"/>
                </a:lnTo>
                <a:lnTo>
                  <a:pt x="197996" y="29125"/>
                </a:lnTo>
                <a:lnTo>
                  <a:pt x="197865" y="28873"/>
                </a:lnTo>
                <a:lnTo>
                  <a:pt x="197996" y="28873"/>
                </a:lnTo>
                <a:lnTo>
                  <a:pt x="197865" y="28622"/>
                </a:lnTo>
                <a:lnTo>
                  <a:pt x="197996" y="28622"/>
                </a:lnTo>
                <a:lnTo>
                  <a:pt x="197865" y="28370"/>
                </a:lnTo>
                <a:lnTo>
                  <a:pt x="197996" y="28370"/>
                </a:lnTo>
                <a:lnTo>
                  <a:pt x="197865" y="28119"/>
                </a:lnTo>
                <a:lnTo>
                  <a:pt x="197996" y="28119"/>
                </a:lnTo>
                <a:lnTo>
                  <a:pt x="197865" y="27867"/>
                </a:lnTo>
                <a:lnTo>
                  <a:pt x="197996" y="27867"/>
                </a:lnTo>
                <a:lnTo>
                  <a:pt x="197865" y="27616"/>
                </a:lnTo>
                <a:lnTo>
                  <a:pt x="197996" y="27616"/>
                </a:lnTo>
                <a:lnTo>
                  <a:pt x="197865" y="27364"/>
                </a:lnTo>
                <a:lnTo>
                  <a:pt x="197996" y="27364"/>
                </a:lnTo>
                <a:lnTo>
                  <a:pt x="197865" y="27112"/>
                </a:lnTo>
                <a:lnTo>
                  <a:pt x="197996" y="27112"/>
                </a:lnTo>
                <a:lnTo>
                  <a:pt x="197865" y="26861"/>
                </a:lnTo>
                <a:lnTo>
                  <a:pt x="197996" y="26861"/>
                </a:lnTo>
                <a:lnTo>
                  <a:pt x="197865" y="26609"/>
                </a:lnTo>
                <a:lnTo>
                  <a:pt x="197996" y="26609"/>
                </a:lnTo>
                <a:lnTo>
                  <a:pt x="197865" y="26358"/>
                </a:lnTo>
                <a:lnTo>
                  <a:pt x="197996" y="26358"/>
                </a:lnTo>
                <a:lnTo>
                  <a:pt x="197865" y="26106"/>
                </a:lnTo>
                <a:lnTo>
                  <a:pt x="197996" y="26106"/>
                </a:lnTo>
                <a:lnTo>
                  <a:pt x="197865" y="25855"/>
                </a:lnTo>
                <a:lnTo>
                  <a:pt x="197996" y="25855"/>
                </a:lnTo>
                <a:lnTo>
                  <a:pt x="197865" y="25603"/>
                </a:lnTo>
                <a:lnTo>
                  <a:pt x="197996" y="25603"/>
                </a:lnTo>
                <a:lnTo>
                  <a:pt x="197865" y="25352"/>
                </a:lnTo>
                <a:lnTo>
                  <a:pt x="197996" y="25352"/>
                </a:lnTo>
                <a:lnTo>
                  <a:pt x="197865" y="25100"/>
                </a:lnTo>
                <a:lnTo>
                  <a:pt x="197996" y="25100"/>
                </a:lnTo>
                <a:lnTo>
                  <a:pt x="197865" y="24849"/>
                </a:lnTo>
                <a:lnTo>
                  <a:pt x="197996" y="24849"/>
                </a:lnTo>
                <a:lnTo>
                  <a:pt x="197865" y="24597"/>
                </a:lnTo>
                <a:lnTo>
                  <a:pt x="197996" y="24597"/>
                </a:lnTo>
                <a:lnTo>
                  <a:pt x="197865" y="24346"/>
                </a:lnTo>
                <a:lnTo>
                  <a:pt x="197996" y="24346"/>
                </a:lnTo>
                <a:lnTo>
                  <a:pt x="197865" y="24094"/>
                </a:lnTo>
                <a:lnTo>
                  <a:pt x="197996" y="24094"/>
                </a:lnTo>
                <a:lnTo>
                  <a:pt x="197865" y="23843"/>
                </a:lnTo>
                <a:lnTo>
                  <a:pt x="197996" y="23843"/>
                </a:lnTo>
                <a:lnTo>
                  <a:pt x="197865" y="23591"/>
                </a:lnTo>
                <a:lnTo>
                  <a:pt x="197996" y="23591"/>
                </a:lnTo>
                <a:lnTo>
                  <a:pt x="197865" y="23339"/>
                </a:lnTo>
                <a:lnTo>
                  <a:pt x="197996" y="23339"/>
                </a:lnTo>
                <a:lnTo>
                  <a:pt x="197865" y="23088"/>
                </a:lnTo>
                <a:lnTo>
                  <a:pt x="197996" y="23088"/>
                </a:lnTo>
                <a:lnTo>
                  <a:pt x="197865" y="22836"/>
                </a:lnTo>
                <a:lnTo>
                  <a:pt x="197996" y="22836"/>
                </a:lnTo>
                <a:lnTo>
                  <a:pt x="197865" y="22585"/>
                </a:lnTo>
                <a:lnTo>
                  <a:pt x="197996" y="22585"/>
                </a:lnTo>
                <a:lnTo>
                  <a:pt x="197865" y="22333"/>
                </a:lnTo>
                <a:lnTo>
                  <a:pt x="197996" y="22333"/>
                </a:lnTo>
                <a:lnTo>
                  <a:pt x="197865" y="22082"/>
                </a:lnTo>
                <a:lnTo>
                  <a:pt x="197996" y="22082"/>
                </a:lnTo>
                <a:lnTo>
                  <a:pt x="197865" y="21830"/>
                </a:lnTo>
                <a:lnTo>
                  <a:pt x="197996" y="21830"/>
                </a:lnTo>
                <a:lnTo>
                  <a:pt x="197865" y="21579"/>
                </a:lnTo>
                <a:lnTo>
                  <a:pt x="197996" y="21579"/>
                </a:lnTo>
                <a:lnTo>
                  <a:pt x="197865" y="21327"/>
                </a:lnTo>
                <a:lnTo>
                  <a:pt x="197996" y="21327"/>
                </a:lnTo>
                <a:lnTo>
                  <a:pt x="197865" y="21075"/>
                </a:lnTo>
                <a:lnTo>
                  <a:pt x="197996" y="21075"/>
                </a:lnTo>
                <a:lnTo>
                  <a:pt x="197865" y="20824"/>
                </a:lnTo>
                <a:lnTo>
                  <a:pt x="197996" y="20824"/>
                </a:lnTo>
                <a:lnTo>
                  <a:pt x="197865" y="20572"/>
                </a:lnTo>
                <a:lnTo>
                  <a:pt x="197996" y="20572"/>
                </a:lnTo>
                <a:lnTo>
                  <a:pt x="197865" y="20321"/>
                </a:lnTo>
                <a:lnTo>
                  <a:pt x="197996" y="20321"/>
                </a:lnTo>
                <a:lnTo>
                  <a:pt x="197865" y="20069"/>
                </a:lnTo>
                <a:lnTo>
                  <a:pt x="197996" y="20069"/>
                </a:lnTo>
                <a:lnTo>
                  <a:pt x="197865" y="19818"/>
                </a:lnTo>
                <a:lnTo>
                  <a:pt x="197996" y="19818"/>
                </a:lnTo>
                <a:lnTo>
                  <a:pt x="197865" y="19566"/>
                </a:lnTo>
                <a:lnTo>
                  <a:pt x="197996" y="19566"/>
                </a:lnTo>
                <a:lnTo>
                  <a:pt x="197865" y="19315"/>
                </a:lnTo>
                <a:lnTo>
                  <a:pt x="197996" y="19315"/>
                </a:lnTo>
                <a:lnTo>
                  <a:pt x="197865" y="19063"/>
                </a:lnTo>
                <a:lnTo>
                  <a:pt x="197996" y="19063"/>
                </a:lnTo>
                <a:lnTo>
                  <a:pt x="197865" y="18812"/>
                </a:lnTo>
                <a:lnTo>
                  <a:pt x="197996" y="18812"/>
                </a:lnTo>
                <a:lnTo>
                  <a:pt x="197865" y="18560"/>
                </a:lnTo>
                <a:lnTo>
                  <a:pt x="197996" y="18560"/>
                </a:lnTo>
                <a:lnTo>
                  <a:pt x="197865" y="18309"/>
                </a:lnTo>
                <a:lnTo>
                  <a:pt x="197996" y="18309"/>
                </a:lnTo>
                <a:lnTo>
                  <a:pt x="197865" y="18057"/>
                </a:lnTo>
                <a:lnTo>
                  <a:pt x="197996" y="18057"/>
                </a:lnTo>
                <a:lnTo>
                  <a:pt x="197865" y="17806"/>
                </a:lnTo>
                <a:lnTo>
                  <a:pt x="197996" y="17806"/>
                </a:lnTo>
                <a:lnTo>
                  <a:pt x="197865" y="17554"/>
                </a:lnTo>
                <a:lnTo>
                  <a:pt x="197996" y="17554"/>
                </a:lnTo>
                <a:lnTo>
                  <a:pt x="197865" y="17302"/>
                </a:lnTo>
                <a:lnTo>
                  <a:pt x="197996" y="17302"/>
                </a:lnTo>
                <a:lnTo>
                  <a:pt x="197865" y="17051"/>
                </a:lnTo>
                <a:lnTo>
                  <a:pt x="197996" y="17051"/>
                </a:lnTo>
                <a:lnTo>
                  <a:pt x="197865" y="16799"/>
                </a:lnTo>
                <a:lnTo>
                  <a:pt x="197996" y="16799"/>
                </a:lnTo>
                <a:lnTo>
                  <a:pt x="197865" y="16548"/>
                </a:lnTo>
                <a:lnTo>
                  <a:pt x="197996" y="16548"/>
                </a:lnTo>
                <a:lnTo>
                  <a:pt x="197865" y="16296"/>
                </a:lnTo>
                <a:lnTo>
                  <a:pt x="197996" y="16296"/>
                </a:lnTo>
                <a:lnTo>
                  <a:pt x="197865" y="16045"/>
                </a:lnTo>
                <a:lnTo>
                  <a:pt x="197996" y="16045"/>
                </a:lnTo>
                <a:lnTo>
                  <a:pt x="197865" y="15793"/>
                </a:lnTo>
                <a:lnTo>
                  <a:pt x="197996" y="15793"/>
                </a:lnTo>
                <a:lnTo>
                  <a:pt x="197865" y="15541"/>
                </a:lnTo>
                <a:lnTo>
                  <a:pt x="197996" y="15541"/>
                </a:lnTo>
                <a:lnTo>
                  <a:pt x="197865" y="15290"/>
                </a:lnTo>
                <a:lnTo>
                  <a:pt x="197996" y="15290"/>
                </a:lnTo>
                <a:lnTo>
                  <a:pt x="197865" y="15038"/>
                </a:lnTo>
                <a:lnTo>
                  <a:pt x="197996" y="15038"/>
                </a:lnTo>
                <a:lnTo>
                  <a:pt x="197865" y="14787"/>
                </a:lnTo>
                <a:lnTo>
                  <a:pt x="197996" y="14787"/>
                </a:lnTo>
                <a:lnTo>
                  <a:pt x="197865" y="14535"/>
                </a:lnTo>
                <a:lnTo>
                  <a:pt x="197996" y="14535"/>
                </a:lnTo>
                <a:lnTo>
                  <a:pt x="197865" y="14284"/>
                </a:lnTo>
                <a:lnTo>
                  <a:pt x="197996" y="14284"/>
                </a:lnTo>
                <a:lnTo>
                  <a:pt x="197865" y="14032"/>
                </a:lnTo>
                <a:lnTo>
                  <a:pt x="197996" y="14032"/>
                </a:lnTo>
                <a:lnTo>
                  <a:pt x="197865" y="13781"/>
                </a:lnTo>
                <a:lnTo>
                  <a:pt x="197996" y="13781"/>
                </a:lnTo>
                <a:lnTo>
                  <a:pt x="197865" y="13529"/>
                </a:lnTo>
                <a:lnTo>
                  <a:pt x="197996" y="13529"/>
                </a:lnTo>
                <a:lnTo>
                  <a:pt x="197865" y="13278"/>
                </a:lnTo>
                <a:lnTo>
                  <a:pt x="197996" y="13278"/>
                </a:lnTo>
                <a:lnTo>
                  <a:pt x="197865" y="13026"/>
                </a:lnTo>
                <a:lnTo>
                  <a:pt x="197996" y="13026"/>
                </a:lnTo>
                <a:lnTo>
                  <a:pt x="197865" y="12775"/>
                </a:lnTo>
                <a:lnTo>
                  <a:pt x="197996" y="12775"/>
                </a:lnTo>
                <a:close/>
                <a:moveTo>
                  <a:pt x="3549471" y="10436"/>
                </a:moveTo>
                <a:lnTo>
                  <a:pt x="3697243" y="10436"/>
                </a:lnTo>
                <a:lnTo>
                  <a:pt x="3697062" y="10688"/>
                </a:lnTo>
                <a:lnTo>
                  <a:pt x="3697243" y="10688"/>
                </a:lnTo>
                <a:lnTo>
                  <a:pt x="3697062" y="10939"/>
                </a:lnTo>
                <a:lnTo>
                  <a:pt x="3697243" y="10939"/>
                </a:lnTo>
                <a:lnTo>
                  <a:pt x="3697062" y="11191"/>
                </a:lnTo>
                <a:lnTo>
                  <a:pt x="3697243" y="11191"/>
                </a:lnTo>
                <a:lnTo>
                  <a:pt x="3697062" y="11442"/>
                </a:lnTo>
                <a:lnTo>
                  <a:pt x="3697243" y="11442"/>
                </a:lnTo>
                <a:lnTo>
                  <a:pt x="3697062" y="11694"/>
                </a:lnTo>
                <a:lnTo>
                  <a:pt x="3697243" y="11694"/>
                </a:lnTo>
                <a:lnTo>
                  <a:pt x="3697062" y="11945"/>
                </a:lnTo>
                <a:lnTo>
                  <a:pt x="3697243" y="11945"/>
                </a:lnTo>
                <a:lnTo>
                  <a:pt x="3697062" y="12197"/>
                </a:lnTo>
                <a:lnTo>
                  <a:pt x="3697243" y="12197"/>
                </a:lnTo>
                <a:lnTo>
                  <a:pt x="3697062" y="12448"/>
                </a:lnTo>
                <a:lnTo>
                  <a:pt x="3697243" y="12448"/>
                </a:lnTo>
                <a:lnTo>
                  <a:pt x="3697062" y="12700"/>
                </a:lnTo>
                <a:lnTo>
                  <a:pt x="3697243" y="12700"/>
                </a:lnTo>
                <a:lnTo>
                  <a:pt x="3697062" y="12951"/>
                </a:lnTo>
                <a:lnTo>
                  <a:pt x="3697243" y="12951"/>
                </a:lnTo>
                <a:lnTo>
                  <a:pt x="3697062" y="13203"/>
                </a:lnTo>
                <a:lnTo>
                  <a:pt x="3697243" y="13203"/>
                </a:lnTo>
                <a:lnTo>
                  <a:pt x="3697062" y="13454"/>
                </a:lnTo>
                <a:lnTo>
                  <a:pt x="3697243" y="13454"/>
                </a:lnTo>
                <a:lnTo>
                  <a:pt x="3697062" y="13706"/>
                </a:lnTo>
                <a:lnTo>
                  <a:pt x="3697243" y="13706"/>
                </a:lnTo>
                <a:lnTo>
                  <a:pt x="3697062" y="13958"/>
                </a:lnTo>
                <a:lnTo>
                  <a:pt x="3697243" y="13958"/>
                </a:lnTo>
                <a:lnTo>
                  <a:pt x="3697062" y="14209"/>
                </a:lnTo>
                <a:lnTo>
                  <a:pt x="3697243" y="14209"/>
                </a:lnTo>
                <a:lnTo>
                  <a:pt x="3697062" y="14461"/>
                </a:lnTo>
                <a:lnTo>
                  <a:pt x="3697243" y="14461"/>
                </a:lnTo>
                <a:lnTo>
                  <a:pt x="3697062" y="14712"/>
                </a:lnTo>
                <a:lnTo>
                  <a:pt x="3697243" y="14712"/>
                </a:lnTo>
                <a:lnTo>
                  <a:pt x="3697062" y="14964"/>
                </a:lnTo>
                <a:lnTo>
                  <a:pt x="3697243" y="14964"/>
                </a:lnTo>
                <a:lnTo>
                  <a:pt x="3697062" y="15215"/>
                </a:lnTo>
                <a:lnTo>
                  <a:pt x="3697243" y="15215"/>
                </a:lnTo>
                <a:lnTo>
                  <a:pt x="3697062" y="15467"/>
                </a:lnTo>
                <a:lnTo>
                  <a:pt x="3697243" y="15467"/>
                </a:lnTo>
                <a:lnTo>
                  <a:pt x="3697062" y="15719"/>
                </a:lnTo>
                <a:lnTo>
                  <a:pt x="3697243" y="15719"/>
                </a:lnTo>
                <a:lnTo>
                  <a:pt x="3697062" y="15970"/>
                </a:lnTo>
                <a:lnTo>
                  <a:pt x="3697243" y="15970"/>
                </a:lnTo>
                <a:lnTo>
                  <a:pt x="3697062" y="16222"/>
                </a:lnTo>
                <a:lnTo>
                  <a:pt x="3697243" y="16222"/>
                </a:lnTo>
                <a:lnTo>
                  <a:pt x="3697062" y="16473"/>
                </a:lnTo>
                <a:lnTo>
                  <a:pt x="3697243" y="16473"/>
                </a:lnTo>
                <a:lnTo>
                  <a:pt x="3697062" y="16725"/>
                </a:lnTo>
                <a:lnTo>
                  <a:pt x="3697243" y="16725"/>
                </a:lnTo>
                <a:lnTo>
                  <a:pt x="3697062" y="16976"/>
                </a:lnTo>
                <a:lnTo>
                  <a:pt x="3697243" y="16976"/>
                </a:lnTo>
                <a:lnTo>
                  <a:pt x="3697062" y="17228"/>
                </a:lnTo>
                <a:lnTo>
                  <a:pt x="3697243" y="17228"/>
                </a:lnTo>
                <a:lnTo>
                  <a:pt x="3697062" y="17479"/>
                </a:lnTo>
                <a:lnTo>
                  <a:pt x="3697243" y="17479"/>
                </a:lnTo>
                <a:lnTo>
                  <a:pt x="3697062" y="17731"/>
                </a:lnTo>
                <a:lnTo>
                  <a:pt x="3697243" y="17731"/>
                </a:lnTo>
                <a:lnTo>
                  <a:pt x="3697062" y="17982"/>
                </a:lnTo>
                <a:lnTo>
                  <a:pt x="3697243" y="17982"/>
                </a:lnTo>
                <a:lnTo>
                  <a:pt x="3697062" y="18234"/>
                </a:lnTo>
                <a:lnTo>
                  <a:pt x="3697243" y="18234"/>
                </a:lnTo>
                <a:lnTo>
                  <a:pt x="3697062" y="18485"/>
                </a:lnTo>
                <a:lnTo>
                  <a:pt x="3697243" y="18485"/>
                </a:lnTo>
                <a:lnTo>
                  <a:pt x="3697062" y="18737"/>
                </a:lnTo>
                <a:lnTo>
                  <a:pt x="3697243" y="18737"/>
                </a:lnTo>
                <a:lnTo>
                  <a:pt x="3697062" y="18988"/>
                </a:lnTo>
                <a:lnTo>
                  <a:pt x="3697243" y="18988"/>
                </a:lnTo>
                <a:lnTo>
                  <a:pt x="3697062" y="19240"/>
                </a:lnTo>
                <a:lnTo>
                  <a:pt x="3697243" y="19240"/>
                </a:lnTo>
                <a:lnTo>
                  <a:pt x="3697062" y="19492"/>
                </a:lnTo>
                <a:lnTo>
                  <a:pt x="3697243" y="19492"/>
                </a:lnTo>
                <a:lnTo>
                  <a:pt x="3697062" y="19743"/>
                </a:lnTo>
                <a:lnTo>
                  <a:pt x="3697243" y="19743"/>
                </a:lnTo>
                <a:lnTo>
                  <a:pt x="3697062" y="19995"/>
                </a:lnTo>
                <a:lnTo>
                  <a:pt x="3697243" y="19995"/>
                </a:lnTo>
                <a:lnTo>
                  <a:pt x="3697062" y="20246"/>
                </a:lnTo>
                <a:lnTo>
                  <a:pt x="3697243" y="20246"/>
                </a:lnTo>
                <a:lnTo>
                  <a:pt x="3697062" y="20498"/>
                </a:lnTo>
                <a:lnTo>
                  <a:pt x="3697243" y="20498"/>
                </a:lnTo>
                <a:lnTo>
                  <a:pt x="3697062" y="20749"/>
                </a:lnTo>
                <a:lnTo>
                  <a:pt x="3697243" y="20749"/>
                </a:lnTo>
                <a:lnTo>
                  <a:pt x="3697062" y="21001"/>
                </a:lnTo>
                <a:lnTo>
                  <a:pt x="3697243" y="21001"/>
                </a:lnTo>
                <a:lnTo>
                  <a:pt x="3697062" y="21252"/>
                </a:lnTo>
                <a:lnTo>
                  <a:pt x="3697243" y="21252"/>
                </a:lnTo>
                <a:lnTo>
                  <a:pt x="3697062" y="21504"/>
                </a:lnTo>
                <a:lnTo>
                  <a:pt x="3697243" y="21504"/>
                </a:lnTo>
                <a:lnTo>
                  <a:pt x="3697062" y="21756"/>
                </a:lnTo>
                <a:lnTo>
                  <a:pt x="3697243" y="21756"/>
                </a:lnTo>
                <a:lnTo>
                  <a:pt x="3697062" y="22007"/>
                </a:lnTo>
                <a:lnTo>
                  <a:pt x="3697243" y="22007"/>
                </a:lnTo>
                <a:lnTo>
                  <a:pt x="3697062" y="22259"/>
                </a:lnTo>
                <a:lnTo>
                  <a:pt x="3697243" y="22259"/>
                </a:lnTo>
                <a:lnTo>
                  <a:pt x="3697062" y="22510"/>
                </a:lnTo>
                <a:lnTo>
                  <a:pt x="3697243" y="22510"/>
                </a:lnTo>
                <a:lnTo>
                  <a:pt x="3697062" y="22762"/>
                </a:lnTo>
                <a:lnTo>
                  <a:pt x="3697243" y="22762"/>
                </a:lnTo>
                <a:lnTo>
                  <a:pt x="3697062" y="23013"/>
                </a:lnTo>
                <a:lnTo>
                  <a:pt x="3697243" y="23013"/>
                </a:lnTo>
                <a:lnTo>
                  <a:pt x="3697062" y="23265"/>
                </a:lnTo>
                <a:lnTo>
                  <a:pt x="3697243" y="23265"/>
                </a:lnTo>
                <a:lnTo>
                  <a:pt x="3697062" y="23516"/>
                </a:lnTo>
                <a:lnTo>
                  <a:pt x="3697243" y="23516"/>
                </a:lnTo>
                <a:lnTo>
                  <a:pt x="3697062" y="23768"/>
                </a:lnTo>
                <a:lnTo>
                  <a:pt x="3697243" y="23768"/>
                </a:lnTo>
                <a:lnTo>
                  <a:pt x="3697062" y="24019"/>
                </a:lnTo>
                <a:lnTo>
                  <a:pt x="3697243" y="24019"/>
                </a:lnTo>
                <a:lnTo>
                  <a:pt x="3697062" y="24271"/>
                </a:lnTo>
                <a:lnTo>
                  <a:pt x="3697243" y="24271"/>
                </a:lnTo>
                <a:lnTo>
                  <a:pt x="3697062" y="24522"/>
                </a:lnTo>
                <a:lnTo>
                  <a:pt x="3697243" y="24522"/>
                </a:lnTo>
                <a:lnTo>
                  <a:pt x="3697062" y="24774"/>
                </a:lnTo>
                <a:lnTo>
                  <a:pt x="3697243" y="24774"/>
                </a:lnTo>
                <a:lnTo>
                  <a:pt x="3697062" y="25025"/>
                </a:lnTo>
                <a:lnTo>
                  <a:pt x="3697243" y="25025"/>
                </a:lnTo>
                <a:lnTo>
                  <a:pt x="3697062" y="25277"/>
                </a:lnTo>
                <a:lnTo>
                  <a:pt x="3697243" y="25277"/>
                </a:lnTo>
                <a:lnTo>
                  <a:pt x="3697062" y="25529"/>
                </a:lnTo>
                <a:lnTo>
                  <a:pt x="3697243" y="25529"/>
                </a:lnTo>
                <a:lnTo>
                  <a:pt x="3697062" y="25780"/>
                </a:lnTo>
                <a:lnTo>
                  <a:pt x="3697243" y="25780"/>
                </a:lnTo>
                <a:lnTo>
                  <a:pt x="3697062" y="26032"/>
                </a:lnTo>
                <a:lnTo>
                  <a:pt x="3697243" y="26032"/>
                </a:lnTo>
                <a:lnTo>
                  <a:pt x="3697062" y="26283"/>
                </a:lnTo>
                <a:lnTo>
                  <a:pt x="3697243" y="26283"/>
                </a:lnTo>
                <a:lnTo>
                  <a:pt x="3697062" y="26535"/>
                </a:lnTo>
                <a:lnTo>
                  <a:pt x="3697243" y="26535"/>
                </a:lnTo>
                <a:lnTo>
                  <a:pt x="3697062" y="26786"/>
                </a:lnTo>
                <a:lnTo>
                  <a:pt x="3697243" y="26786"/>
                </a:lnTo>
                <a:lnTo>
                  <a:pt x="3697062" y="27038"/>
                </a:lnTo>
                <a:lnTo>
                  <a:pt x="3697243" y="27038"/>
                </a:lnTo>
                <a:lnTo>
                  <a:pt x="3697062" y="27289"/>
                </a:lnTo>
                <a:lnTo>
                  <a:pt x="3697243" y="27289"/>
                </a:lnTo>
                <a:lnTo>
                  <a:pt x="3697062" y="27541"/>
                </a:lnTo>
                <a:lnTo>
                  <a:pt x="3697243" y="27541"/>
                </a:lnTo>
                <a:lnTo>
                  <a:pt x="3697062" y="27793"/>
                </a:lnTo>
                <a:lnTo>
                  <a:pt x="3697243" y="27793"/>
                </a:lnTo>
                <a:lnTo>
                  <a:pt x="3697062" y="28044"/>
                </a:lnTo>
                <a:lnTo>
                  <a:pt x="3697243" y="28044"/>
                </a:lnTo>
                <a:lnTo>
                  <a:pt x="3697062" y="28296"/>
                </a:lnTo>
                <a:lnTo>
                  <a:pt x="3697243" y="28296"/>
                </a:lnTo>
                <a:lnTo>
                  <a:pt x="3697062" y="28547"/>
                </a:lnTo>
                <a:lnTo>
                  <a:pt x="3697243" y="28547"/>
                </a:lnTo>
                <a:lnTo>
                  <a:pt x="3697062" y="28799"/>
                </a:lnTo>
                <a:lnTo>
                  <a:pt x="3697243" y="28799"/>
                </a:lnTo>
                <a:lnTo>
                  <a:pt x="3697062" y="29050"/>
                </a:lnTo>
                <a:lnTo>
                  <a:pt x="3697243" y="29050"/>
                </a:lnTo>
                <a:lnTo>
                  <a:pt x="3697062" y="29302"/>
                </a:lnTo>
                <a:lnTo>
                  <a:pt x="3697243" y="29302"/>
                </a:lnTo>
                <a:lnTo>
                  <a:pt x="3697062" y="29553"/>
                </a:lnTo>
                <a:lnTo>
                  <a:pt x="3697243" y="29553"/>
                </a:lnTo>
                <a:lnTo>
                  <a:pt x="3697062" y="29805"/>
                </a:lnTo>
                <a:lnTo>
                  <a:pt x="3697243" y="29805"/>
                </a:lnTo>
                <a:lnTo>
                  <a:pt x="3697062" y="30056"/>
                </a:lnTo>
                <a:lnTo>
                  <a:pt x="3697243" y="30056"/>
                </a:lnTo>
                <a:lnTo>
                  <a:pt x="3697062" y="30308"/>
                </a:lnTo>
                <a:lnTo>
                  <a:pt x="3697243" y="30308"/>
                </a:lnTo>
                <a:lnTo>
                  <a:pt x="3697062" y="30559"/>
                </a:lnTo>
                <a:lnTo>
                  <a:pt x="3697243" y="30559"/>
                </a:lnTo>
                <a:lnTo>
                  <a:pt x="3697062" y="30811"/>
                </a:lnTo>
                <a:lnTo>
                  <a:pt x="3697243" y="30811"/>
                </a:lnTo>
                <a:lnTo>
                  <a:pt x="3589199" y="180751"/>
                </a:lnTo>
                <a:lnTo>
                  <a:pt x="3940139" y="180751"/>
                </a:lnTo>
                <a:lnTo>
                  <a:pt x="3900536" y="89252"/>
                </a:lnTo>
                <a:lnTo>
                  <a:pt x="3889263" y="67546"/>
                </a:lnTo>
                <a:lnTo>
                  <a:pt x="3889394" y="67546"/>
                </a:lnTo>
                <a:lnTo>
                  <a:pt x="3889263" y="67294"/>
                </a:lnTo>
                <a:lnTo>
                  <a:pt x="3889394" y="67294"/>
                </a:lnTo>
                <a:lnTo>
                  <a:pt x="3889263" y="67043"/>
                </a:lnTo>
                <a:lnTo>
                  <a:pt x="3889394" y="67043"/>
                </a:lnTo>
                <a:lnTo>
                  <a:pt x="3889263" y="66791"/>
                </a:lnTo>
                <a:lnTo>
                  <a:pt x="3889394" y="66791"/>
                </a:lnTo>
                <a:lnTo>
                  <a:pt x="3889263" y="66540"/>
                </a:lnTo>
                <a:lnTo>
                  <a:pt x="3889394" y="66540"/>
                </a:lnTo>
                <a:lnTo>
                  <a:pt x="3889263" y="66288"/>
                </a:lnTo>
                <a:lnTo>
                  <a:pt x="3889394" y="66288"/>
                </a:lnTo>
                <a:lnTo>
                  <a:pt x="3889263" y="66037"/>
                </a:lnTo>
                <a:lnTo>
                  <a:pt x="3889394" y="66037"/>
                </a:lnTo>
                <a:lnTo>
                  <a:pt x="3889263" y="65785"/>
                </a:lnTo>
                <a:lnTo>
                  <a:pt x="3889394" y="65785"/>
                </a:lnTo>
                <a:lnTo>
                  <a:pt x="3889263" y="65534"/>
                </a:lnTo>
                <a:lnTo>
                  <a:pt x="3889394" y="65534"/>
                </a:lnTo>
                <a:lnTo>
                  <a:pt x="3889263" y="65282"/>
                </a:lnTo>
                <a:lnTo>
                  <a:pt x="3889394" y="65282"/>
                </a:lnTo>
                <a:lnTo>
                  <a:pt x="3889263" y="65031"/>
                </a:lnTo>
                <a:lnTo>
                  <a:pt x="3889394" y="65031"/>
                </a:lnTo>
                <a:lnTo>
                  <a:pt x="3889263" y="64779"/>
                </a:lnTo>
                <a:lnTo>
                  <a:pt x="3889394" y="64779"/>
                </a:lnTo>
                <a:lnTo>
                  <a:pt x="3889263" y="64528"/>
                </a:lnTo>
                <a:lnTo>
                  <a:pt x="3889394" y="64528"/>
                </a:lnTo>
                <a:lnTo>
                  <a:pt x="3889263" y="64276"/>
                </a:lnTo>
                <a:lnTo>
                  <a:pt x="3889394" y="64276"/>
                </a:lnTo>
                <a:lnTo>
                  <a:pt x="3889263" y="64024"/>
                </a:lnTo>
                <a:lnTo>
                  <a:pt x="3889394" y="64024"/>
                </a:lnTo>
                <a:lnTo>
                  <a:pt x="3889263" y="63773"/>
                </a:lnTo>
                <a:lnTo>
                  <a:pt x="3889394" y="63773"/>
                </a:lnTo>
                <a:lnTo>
                  <a:pt x="3889263" y="63521"/>
                </a:lnTo>
                <a:lnTo>
                  <a:pt x="3889394" y="63521"/>
                </a:lnTo>
                <a:lnTo>
                  <a:pt x="3889263" y="63270"/>
                </a:lnTo>
                <a:lnTo>
                  <a:pt x="3889394" y="63270"/>
                </a:lnTo>
                <a:lnTo>
                  <a:pt x="3889263" y="63018"/>
                </a:lnTo>
                <a:lnTo>
                  <a:pt x="3889394" y="63018"/>
                </a:lnTo>
                <a:lnTo>
                  <a:pt x="3889263" y="62767"/>
                </a:lnTo>
                <a:lnTo>
                  <a:pt x="3889394" y="62767"/>
                </a:lnTo>
                <a:lnTo>
                  <a:pt x="3889263" y="62515"/>
                </a:lnTo>
                <a:lnTo>
                  <a:pt x="3889394" y="62515"/>
                </a:lnTo>
                <a:lnTo>
                  <a:pt x="3889263" y="62264"/>
                </a:lnTo>
                <a:lnTo>
                  <a:pt x="3889394" y="62264"/>
                </a:lnTo>
                <a:lnTo>
                  <a:pt x="3889263" y="62012"/>
                </a:lnTo>
                <a:lnTo>
                  <a:pt x="3889394" y="62012"/>
                </a:lnTo>
                <a:lnTo>
                  <a:pt x="3889263" y="61760"/>
                </a:lnTo>
                <a:lnTo>
                  <a:pt x="3889394" y="61760"/>
                </a:lnTo>
                <a:lnTo>
                  <a:pt x="3889263" y="61509"/>
                </a:lnTo>
                <a:lnTo>
                  <a:pt x="3889394" y="61509"/>
                </a:lnTo>
                <a:lnTo>
                  <a:pt x="3889263" y="61257"/>
                </a:lnTo>
                <a:lnTo>
                  <a:pt x="3889394" y="61257"/>
                </a:lnTo>
                <a:lnTo>
                  <a:pt x="3889263" y="61006"/>
                </a:lnTo>
                <a:lnTo>
                  <a:pt x="3889394" y="61006"/>
                </a:lnTo>
                <a:lnTo>
                  <a:pt x="3889263" y="60754"/>
                </a:lnTo>
                <a:lnTo>
                  <a:pt x="3889394" y="60754"/>
                </a:lnTo>
                <a:lnTo>
                  <a:pt x="3889263" y="60503"/>
                </a:lnTo>
                <a:lnTo>
                  <a:pt x="3889394" y="60503"/>
                </a:lnTo>
                <a:lnTo>
                  <a:pt x="3889263" y="60251"/>
                </a:lnTo>
                <a:lnTo>
                  <a:pt x="3889394" y="60251"/>
                </a:lnTo>
                <a:lnTo>
                  <a:pt x="3889263" y="60000"/>
                </a:lnTo>
                <a:lnTo>
                  <a:pt x="3889394" y="60000"/>
                </a:lnTo>
                <a:lnTo>
                  <a:pt x="3889263" y="59748"/>
                </a:lnTo>
                <a:lnTo>
                  <a:pt x="3889394" y="59748"/>
                </a:lnTo>
                <a:lnTo>
                  <a:pt x="3889263" y="59497"/>
                </a:lnTo>
                <a:lnTo>
                  <a:pt x="3889394" y="59497"/>
                </a:lnTo>
                <a:lnTo>
                  <a:pt x="3889263" y="59245"/>
                </a:lnTo>
                <a:lnTo>
                  <a:pt x="3889394" y="59245"/>
                </a:lnTo>
                <a:lnTo>
                  <a:pt x="3889263" y="58994"/>
                </a:lnTo>
                <a:lnTo>
                  <a:pt x="3889394" y="58994"/>
                </a:lnTo>
                <a:lnTo>
                  <a:pt x="3889263" y="58742"/>
                </a:lnTo>
                <a:lnTo>
                  <a:pt x="3889394" y="58742"/>
                </a:lnTo>
                <a:lnTo>
                  <a:pt x="3889263" y="58491"/>
                </a:lnTo>
                <a:lnTo>
                  <a:pt x="3889394" y="58491"/>
                </a:lnTo>
                <a:lnTo>
                  <a:pt x="3889263" y="58239"/>
                </a:lnTo>
                <a:lnTo>
                  <a:pt x="3889394" y="58239"/>
                </a:lnTo>
                <a:lnTo>
                  <a:pt x="3889263" y="57987"/>
                </a:lnTo>
                <a:lnTo>
                  <a:pt x="3889394" y="57987"/>
                </a:lnTo>
                <a:lnTo>
                  <a:pt x="3889263" y="57736"/>
                </a:lnTo>
                <a:lnTo>
                  <a:pt x="3889394" y="57736"/>
                </a:lnTo>
                <a:lnTo>
                  <a:pt x="3889263" y="57484"/>
                </a:lnTo>
                <a:lnTo>
                  <a:pt x="3889394" y="57484"/>
                </a:lnTo>
                <a:lnTo>
                  <a:pt x="3889263" y="57233"/>
                </a:lnTo>
                <a:lnTo>
                  <a:pt x="3889394" y="57233"/>
                </a:lnTo>
                <a:lnTo>
                  <a:pt x="3889263" y="56981"/>
                </a:lnTo>
                <a:lnTo>
                  <a:pt x="3889394" y="56981"/>
                </a:lnTo>
                <a:lnTo>
                  <a:pt x="3889263" y="56730"/>
                </a:lnTo>
                <a:lnTo>
                  <a:pt x="3889394" y="56730"/>
                </a:lnTo>
                <a:lnTo>
                  <a:pt x="3889263" y="56478"/>
                </a:lnTo>
                <a:lnTo>
                  <a:pt x="3889394" y="56478"/>
                </a:lnTo>
                <a:lnTo>
                  <a:pt x="3889263" y="56227"/>
                </a:lnTo>
                <a:lnTo>
                  <a:pt x="3889394" y="56227"/>
                </a:lnTo>
                <a:lnTo>
                  <a:pt x="3889263" y="55975"/>
                </a:lnTo>
                <a:lnTo>
                  <a:pt x="3889394" y="55975"/>
                </a:lnTo>
                <a:lnTo>
                  <a:pt x="3889263" y="55723"/>
                </a:lnTo>
                <a:lnTo>
                  <a:pt x="3889394" y="55723"/>
                </a:lnTo>
                <a:lnTo>
                  <a:pt x="3889263" y="55472"/>
                </a:lnTo>
                <a:lnTo>
                  <a:pt x="3889394" y="55472"/>
                </a:lnTo>
                <a:lnTo>
                  <a:pt x="3889263" y="55220"/>
                </a:lnTo>
                <a:lnTo>
                  <a:pt x="3889394" y="55220"/>
                </a:lnTo>
                <a:lnTo>
                  <a:pt x="3889263" y="54969"/>
                </a:lnTo>
                <a:lnTo>
                  <a:pt x="3889394" y="54969"/>
                </a:lnTo>
                <a:lnTo>
                  <a:pt x="3889263" y="54717"/>
                </a:lnTo>
                <a:lnTo>
                  <a:pt x="3889394" y="54717"/>
                </a:lnTo>
                <a:lnTo>
                  <a:pt x="3889263" y="54466"/>
                </a:lnTo>
                <a:lnTo>
                  <a:pt x="3889394" y="54466"/>
                </a:lnTo>
                <a:lnTo>
                  <a:pt x="3889263" y="54214"/>
                </a:lnTo>
                <a:lnTo>
                  <a:pt x="3889394" y="54214"/>
                </a:lnTo>
                <a:lnTo>
                  <a:pt x="3889263" y="53963"/>
                </a:lnTo>
                <a:lnTo>
                  <a:pt x="3889394" y="53963"/>
                </a:lnTo>
                <a:lnTo>
                  <a:pt x="3889263" y="53711"/>
                </a:lnTo>
                <a:lnTo>
                  <a:pt x="3889394" y="53711"/>
                </a:lnTo>
                <a:lnTo>
                  <a:pt x="3889263" y="53460"/>
                </a:lnTo>
                <a:lnTo>
                  <a:pt x="3889394" y="53460"/>
                </a:lnTo>
                <a:lnTo>
                  <a:pt x="3889263" y="53208"/>
                </a:lnTo>
                <a:lnTo>
                  <a:pt x="3889394" y="53208"/>
                </a:lnTo>
                <a:lnTo>
                  <a:pt x="3889263" y="52957"/>
                </a:lnTo>
                <a:lnTo>
                  <a:pt x="3889394" y="52957"/>
                </a:lnTo>
                <a:lnTo>
                  <a:pt x="3889263" y="52705"/>
                </a:lnTo>
                <a:lnTo>
                  <a:pt x="3889394" y="52705"/>
                </a:lnTo>
                <a:lnTo>
                  <a:pt x="3889263" y="52454"/>
                </a:lnTo>
                <a:lnTo>
                  <a:pt x="3889394" y="52454"/>
                </a:lnTo>
                <a:lnTo>
                  <a:pt x="3889263" y="52202"/>
                </a:lnTo>
                <a:lnTo>
                  <a:pt x="3889394" y="52202"/>
                </a:lnTo>
                <a:lnTo>
                  <a:pt x="3889263" y="51950"/>
                </a:lnTo>
                <a:lnTo>
                  <a:pt x="3889394" y="51950"/>
                </a:lnTo>
                <a:lnTo>
                  <a:pt x="3889263" y="51699"/>
                </a:lnTo>
                <a:lnTo>
                  <a:pt x="3889394" y="51699"/>
                </a:lnTo>
                <a:lnTo>
                  <a:pt x="3889263" y="51447"/>
                </a:lnTo>
                <a:lnTo>
                  <a:pt x="3889394" y="51447"/>
                </a:lnTo>
                <a:lnTo>
                  <a:pt x="3889263" y="51196"/>
                </a:lnTo>
                <a:lnTo>
                  <a:pt x="3889394" y="51196"/>
                </a:lnTo>
                <a:lnTo>
                  <a:pt x="3889263" y="50944"/>
                </a:lnTo>
                <a:lnTo>
                  <a:pt x="3889394" y="50944"/>
                </a:lnTo>
                <a:lnTo>
                  <a:pt x="3889263" y="50693"/>
                </a:lnTo>
                <a:lnTo>
                  <a:pt x="3889394" y="50693"/>
                </a:lnTo>
                <a:lnTo>
                  <a:pt x="3889263" y="50441"/>
                </a:lnTo>
                <a:lnTo>
                  <a:pt x="3889394" y="50441"/>
                </a:lnTo>
                <a:lnTo>
                  <a:pt x="3889263" y="50189"/>
                </a:lnTo>
                <a:lnTo>
                  <a:pt x="3889394" y="50189"/>
                </a:lnTo>
                <a:lnTo>
                  <a:pt x="3889263" y="49938"/>
                </a:lnTo>
                <a:lnTo>
                  <a:pt x="3889394" y="49938"/>
                </a:lnTo>
                <a:lnTo>
                  <a:pt x="3889263" y="49686"/>
                </a:lnTo>
                <a:lnTo>
                  <a:pt x="3889394" y="49686"/>
                </a:lnTo>
                <a:lnTo>
                  <a:pt x="3889263" y="49435"/>
                </a:lnTo>
                <a:lnTo>
                  <a:pt x="3889394" y="49435"/>
                </a:lnTo>
                <a:lnTo>
                  <a:pt x="3889263" y="49183"/>
                </a:lnTo>
                <a:lnTo>
                  <a:pt x="3889394" y="49183"/>
                </a:lnTo>
                <a:lnTo>
                  <a:pt x="3889263" y="48932"/>
                </a:lnTo>
                <a:lnTo>
                  <a:pt x="3889394" y="48932"/>
                </a:lnTo>
                <a:lnTo>
                  <a:pt x="3889263" y="48680"/>
                </a:lnTo>
                <a:lnTo>
                  <a:pt x="3889394" y="48680"/>
                </a:lnTo>
                <a:lnTo>
                  <a:pt x="3889263" y="48429"/>
                </a:lnTo>
                <a:lnTo>
                  <a:pt x="3889394" y="48429"/>
                </a:lnTo>
                <a:lnTo>
                  <a:pt x="3889263" y="48177"/>
                </a:lnTo>
                <a:lnTo>
                  <a:pt x="3889394" y="48177"/>
                </a:lnTo>
                <a:lnTo>
                  <a:pt x="3889263" y="47926"/>
                </a:lnTo>
                <a:lnTo>
                  <a:pt x="3889394" y="47926"/>
                </a:lnTo>
                <a:lnTo>
                  <a:pt x="3889263" y="47674"/>
                </a:lnTo>
                <a:lnTo>
                  <a:pt x="3889394" y="47674"/>
                </a:lnTo>
                <a:lnTo>
                  <a:pt x="3889263" y="47423"/>
                </a:lnTo>
                <a:lnTo>
                  <a:pt x="3889394" y="47423"/>
                </a:lnTo>
                <a:lnTo>
                  <a:pt x="3889263" y="47171"/>
                </a:lnTo>
                <a:lnTo>
                  <a:pt x="4022427" y="47171"/>
                </a:lnTo>
                <a:lnTo>
                  <a:pt x="4103409" y="255472"/>
                </a:lnTo>
                <a:lnTo>
                  <a:pt x="4103311" y="255472"/>
                </a:lnTo>
                <a:lnTo>
                  <a:pt x="4103409" y="255724"/>
                </a:lnTo>
                <a:lnTo>
                  <a:pt x="4103312" y="255724"/>
                </a:lnTo>
                <a:lnTo>
                  <a:pt x="4103409" y="255975"/>
                </a:lnTo>
                <a:lnTo>
                  <a:pt x="4103311" y="255975"/>
                </a:lnTo>
                <a:lnTo>
                  <a:pt x="4103409" y="256227"/>
                </a:lnTo>
                <a:lnTo>
                  <a:pt x="4103312" y="256227"/>
                </a:lnTo>
                <a:lnTo>
                  <a:pt x="4103409" y="256478"/>
                </a:lnTo>
                <a:lnTo>
                  <a:pt x="4103311" y="256478"/>
                </a:lnTo>
                <a:lnTo>
                  <a:pt x="4103409" y="256730"/>
                </a:lnTo>
                <a:lnTo>
                  <a:pt x="4103312" y="256730"/>
                </a:lnTo>
                <a:lnTo>
                  <a:pt x="4103409" y="256981"/>
                </a:lnTo>
                <a:lnTo>
                  <a:pt x="4103311" y="256981"/>
                </a:lnTo>
                <a:lnTo>
                  <a:pt x="4103409" y="257233"/>
                </a:lnTo>
                <a:lnTo>
                  <a:pt x="4103312" y="257233"/>
                </a:lnTo>
                <a:lnTo>
                  <a:pt x="4103409" y="257484"/>
                </a:lnTo>
                <a:lnTo>
                  <a:pt x="4103311" y="257484"/>
                </a:lnTo>
                <a:lnTo>
                  <a:pt x="4103409" y="257736"/>
                </a:lnTo>
                <a:lnTo>
                  <a:pt x="4103312" y="257736"/>
                </a:lnTo>
                <a:lnTo>
                  <a:pt x="4103409" y="257987"/>
                </a:lnTo>
                <a:lnTo>
                  <a:pt x="4103311" y="257987"/>
                </a:lnTo>
                <a:lnTo>
                  <a:pt x="4103409" y="258239"/>
                </a:lnTo>
                <a:lnTo>
                  <a:pt x="4103312" y="258239"/>
                </a:lnTo>
                <a:lnTo>
                  <a:pt x="4103409" y="258490"/>
                </a:lnTo>
                <a:lnTo>
                  <a:pt x="4103311" y="258490"/>
                </a:lnTo>
                <a:lnTo>
                  <a:pt x="4103409" y="258742"/>
                </a:lnTo>
                <a:lnTo>
                  <a:pt x="4103311" y="258742"/>
                </a:lnTo>
                <a:lnTo>
                  <a:pt x="4103409" y="258994"/>
                </a:lnTo>
                <a:lnTo>
                  <a:pt x="4103312" y="258994"/>
                </a:lnTo>
                <a:lnTo>
                  <a:pt x="4103409" y="259245"/>
                </a:lnTo>
                <a:lnTo>
                  <a:pt x="4103311" y="259245"/>
                </a:lnTo>
                <a:lnTo>
                  <a:pt x="4103409" y="259497"/>
                </a:lnTo>
                <a:lnTo>
                  <a:pt x="4103312" y="259497"/>
                </a:lnTo>
                <a:lnTo>
                  <a:pt x="4103409" y="259748"/>
                </a:lnTo>
                <a:lnTo>
                  <a:pt x="4103311" y="259748"/>
                </a:lnTo>
                <a:lnTo>
                  <a:pt x="4103409" y="260000"/>
                </a:lnTo>
                <a:lnTo>
                  <a:pt x="4103312" y="260000"/>
                </a:lnTo>
                <a:lnTo>
                  <a:pt x="4103409" y="260251"/>
                </a:lnTo>
                <a:lnTo>
                  <a:pt x="4103311" y="260251"/>
                </a:lnTo>
                <a:lnTo>
                  <a:pt x="4103409" y="260503"/>
                </a:lnTo>
                <a:lnTo>
                  <a:pt x="4103311" y="260503"/>
                </a:lnTo>
                <a:lnTo>
                  <a:pt x="4103409" y="260755"/>
                </a:lnTo>
                <a:lnTo>
                  <a:pt x="4103312" y="260755"/>
                </a:lnTo>
                <a:lnTo>
                  <a:pt x="4103409" y="261006"/>
                </a:lnTo>
                <a:lnTo>
                  <a:pt x="4103311" y="261006"/>
                </a:lnTo>
                <a:lnTo>
                  <a:pt x="4103409" y="261258"/>
                </a:lnTo>
                <a:lnTo>
                  <a:pt x="4103312" y="261258"/>
                </a:lnTo>
                <a:lnTo>
                  <a:pt x="4103409" y="261509"/>
                </a:lnTo>
                <a:lnTo>
                  <a:pt x="4103311" y="261509"/>
                </a:lnTo>
                <a:lnTo>
                  <a:pt x="4103409" y="261761"/>
                </a:lnTo>
                <a:lnTo>
                  <a:pt x="4103312" y="261761"/>
                </a:lnTo>
                <a:lnTo>
                  <a:pt x="4103409" y="262012"/>
                </a:lnTo>
                <a:lnTo>
                  <a:pt x="4103311" y="262012"/>
                </a:lnTo>
                <a:lnTo>
                  <a:pt x="4103409" y="262264"/>
                </a:lnTo>
                <a:lnTo>
                  <a:pt x="4103312" y="262264"/>
                </a:lnTo>
                <a:lnTo>
                  <a:pt x="4103409" y="262515"/>
                </a:lnTo>
                <a:lnTo>
                  <a:pt x="4103311" y="262515"/>
                </a:lnTo>
                <a:lnTo>
                  <a:pt x="4103409" y="262767"/>
                </a:lnTo>
                <a:lnTo>
                  <a:pt x="4103312" y="262767"/>
                </a:lnTo>
                <a:lnTo>
                  <a:pt x="4103409" y="263018"/>
                </a:lnTo>
                <a:lnTo>
                  <a:pt x="4103311" y="263018"/>
                </a:lnTo>
                <a:lnTo>
                  <a:pt x="4103409" y="263270"/>
                </a:lnTo>
                <a:lnTo>
                  <a:pt x="4103312" y="263270"/>
                </a:lnTo>
                <a:lnTo>
                  <a:pt x="4103409" y="263521"/>
                </a:lnTo>
                <a:lnTo>
                  <a:pt x="4103311" y="263521"/>
                </a:lnTo>
                <a:lnTo>
                  <a:pt x="4103409" y="263773"/>
                </a:lnTo>
                <a:lnTo>
                  <a:pt x="4103312" y="263773"/>
                </a:lnTo>
                <a:lnTo>
                  <a:pt x="4103409" y="264024"/>
                </a:lnTo>
                <a:lnTo>
                  <a:pt x="4103311" y="264024"/>
                </a:lnTo>
                <a:lnTo>
                  <a:pt x="4103409" y="264276"/>
                </a:lnTo>
                <a:lnTo>
                  <a:pt x="4103311" y="264276"/>
                </a:lnTo>
                <a:lnTo>
                  <a:pt x="4103409" y="264528"/>
                </a:lnTo>
                <a:lnTo>
                  <a:pt x="4103312" y="264528"/>
                </a:lnTo>
                <a:lnTo>
                  <a:pt x="4103409" y="264779"/>
                </a:lnTo>
                <a:lnTo>
                  <a:pt x="4103311" y="264779"/>
                </a:lnTo>
                <a:lnTo>
                  <a:pt x="4103409" y="265031"/>
                </a:lnTo>
                <a:lnTo>
                  <a:pt x="4103312" y="265031"/>
                </a:lnTo>
                <a:lnTo>
                  <a:pt x="4103409" y="265282"/>
                </a:lnTo>
                <a:lnTo>
                  <a:pt x="4103311" y="265282"/>
                </a:lnTo>
                <a:lnTo>
                  <a:pt x="4103409" y="265534"/>
                </a:lnTo>
                <a:lnTo>
                  <a:pt x="4103312" y="265534"/>
                </a:lnTo>
                <a:lnTo>
                  <a:pt x="4103409" y="265785"/>
                </a:lnTo>
                <a:lnTo>
                  <a:pt x="4103311" y="265785"/>
                </a:lnTo>
                <a:lnTo>
                  <a:pt x="4103409" y="266037"/>
                </a:lnTo>
                <a:lnTo>
                  <a:pt x="4103312" y="266037"/>
                </a:lnTo>
                <a:lnTo>
                  <a:pt x="4103409" y="266288"/>
                </a:lnTo>
                <a:lnTo>
                  <a:pt x="4103311" y="266288"/>
                </a:lnTo>
                <a:lnTo>
                  <a:pt x="4103409" y="266540"/>
                </a:lnTo>
                <a:lnTo>
                  <a:pt x="4103311" y="266540"/>
                </a:lnTo>
                <a:lnTo>
                  <a:pt x="4103409" y="266792"/>
                </a:lnTo>
                <a:lnTo>
                  <a:pt x="4103312" y="266792"/>
                </a:lnTo>
                <a:lnTo>
                  <a:pt x="4103409" y="267043"/>
                </a:lnTo>
                <a:lnTo>
                  <a:pt x="4103311" y="267043"/>
                </a:lnTo>
                <a:lnTo>
                  <a:pt x="4103409" y="267295"/>
                </a:lnTo>
                <a:lnTo>
                  <a:pt x="4103312" y="267295"/>
                </a:lnTo>
                <a:lnTo>
                  <a:pt x="4103409" y="267546"/>
                </a:lnTo>
                <a:lnTo>
                  <a:pt x="4103311" y="267546"/>
                </a:lnTo>
                <a:lnTo>
                  <a:pt x="4103409" y="267798"/>
                </a:lnTo>
                <a:lnTo>
                  <a:pt x="4103312" y="267798"/>
                </a:lnTo>
                <a:lnTo>
                  <a:pt x="4103409" y="268049"/>
                </a:lnTo>
                <a:lnTo>
                  <a:pt x="4103311" y="268049"/>
                </a:lnTo>
                <a:lnTo>
                  <a:pt x="4103409" y="268301"/>
                </a:lnTo>
                <a:lnTo>
                  <a:pt x="4103312" y="268301"/>
                </a:lnTo>
                <a:lnTo>
                  <a:pt x="4103409" y="268552"/>
                </a:lnTo>
                <a:lnTo>
                  <a:pt x="4103311" y="268552"/>
                </a:lnTo>
                <a:lnTo>
                  <a:pt x="4103409" y="268804"/>
                </a:lnTo>
                <a:lnTo>
                  <a:pt x="4103312" y="268804"/>
                </a:lnTo>
                <a:lnTo>
                  <a:pt x="4103409" y="269055"/>
                </a:lnTo>
                <a:lnTo>
                  <a:pt x="4103311" y="269055"/>
                </a:lnTo>
                <a:lnTo>
                  <a:pt x="4103409" y="269307"/>
                </a:lnTo>
                <a:lnTo>
                  <a:pt x="4103312" y="269307"/>
                </a:lnTo>
                <a:lnTo>
                  <a:pt x="4103409" y="269558"/>
                </a:lnTo>
                <a:lnTo>
                  <a:pt x="4103311" y="269558"/>
                </a:lnTo>
                <a:lnTo>
                  <a:pt x="4103409" y="269810"/>
                </a:lnTo>
                <a:lnTo>
                  <a:pt x="4103312" y="269810"/>
                </a:lnTo>
                <a:lnTo>
                  <a:pt x="4103409" y="270061"/>
                </a:lnTo>
                <a:lnTo>
                  <a:pt x="4103311" y="270061"/>
                </a:lnTo>
                <a:lnTo>
                  <a:pt x="4103409" y="270313"/>
                </a:lnTo>
                <a:lnTo>
                  <a:pt x="4103311" y="270313"/>
                </a:lnTo>
                <a:lnTo>
                  <a:pt x="4103409" y="270565"/>
                </a:lnTo>
                <a:lnTo>
                  <a:pt x="4103312" y="270565"/>
                </a:lnTo>
                <a:lnTo>
                  <a:pt x="4103409" y="270816"/>
                </a:lnTo>
                <a:lnTo>
                  <a:pt x="4103311" y="270816"/>
                </a:lnTo>
                <a:lnTo>
                  <a:pt x="4103409" y="271068"/>
                </a:lnTo>
                <a:lnTo>
                  <a:pt x="4103312" y="271068"/>
                </a:lnTo>
                <a:lnTo>
                  <a:pt x="4103409" y="271319"/>
                </a:lnTo>
                <a:lnTo>
                  <a:pt x="4103311" y="271319"/>
                </a:lnTo>
                <a:lnTo>
                  <a:pt x="4103409" y="271571"/>
                </a:lnTo>
                <a:lnTo>
                  <a:pt x="4103312" y="271571"/>
                </a:lnTo>
                <a:lnTo>
                  <a:pt x="4103409" y="271822"/>
                </a:lnTo>
                <a:lnTo>
                  <a:pt x="4103311" y="271822"/>
                </a:lnTo>
                <a:lnTo>
                  <a:pt x="4103409" y="272074"/>
                </a:lnTo>
                <a:lnTo>
                  <a:pt x="4103312" y="272074"/>
                </a:lnTo>
                <a:lnTo>
                  <a:pt x="4103409" y="272325"/>
                </a:lnTo>
                <a:lnTo>
                  <a:pt x="4103311" y="272325"/>
                </a:lnTo>
                <a:lnTo>
                  <a:pt x="4103409" y="272577"/>
                </a:lnTo>
                <a:lnTo>
                  <a:pt x="4103311" y="272577"/>
                </a:lnTo>
                <a:lnTo>
                  <a:pt x="4103409" y="272829"/>
                </a:lnTo>
                <a:lnTo>
                  <a:pt x="4103312" y="272829"/>
                </a:lnTo>
                <a:lnTo>
                  <a:pt x="4103409" y="273080"/>
                </a:lnTo>
                <a:lnTo>
                  <a:pt x="4103311" y="273080"/>
                </a:lnTo>
                <a:lnTo>
                  <a:pt x="4103409" y="273332"/>
                </a:lnTo>
                <a:lnTo>
                  <a:pt x="4103312" y="273332"/>
                </a:lnTo>
                <a:lnTo>
                  <a:pt x="4103409" y="273583"/>
                </a:lnTo>
                <a:lnTo>
                  <a:pt x="4103311" y="273583"/>
                </a:lnTo>
                <a:lnTo>
                  <a:pt x="4103409" y="273835"/>
                </a:lnTo>
                <a:lnTo>
                  <a:pt x="4103312" y="273835"/>
                </a:lnTo>
                <a:lnTo>
                  <a:pt x="4103409" y="274086"/>
                </a:lnTo>
                <a:lnTo>
                  <a:pt x="4103311" y="274086"/>
                </a:lnTo>
                <a:lnTo>
                  <a:pt x="4103409" y="274338"/>
                </a:lnTo>
                <a:lnTo>
                  <a:pt x="4103312" y="274338"/>
                </a:lnTo>
                <a:lnTo>
                  <a:pt x="4103409" y="274589"/>
                </a:lnTo>
                <a:lnTo>
                  <a:pt x="4103311" y="274589"/>
                </a:lnTo>
                <a:lnTo>
                  <a:pt x="4103409" y="274841"/>
                </a:lnTo>
                <a:lnTo>
                  <a:pt x="4103312" y="274841"/>
                </a:lnTo>
                <a:lnTo>
                  <a:pt x="4103409" y="275092"/>
                </a:lnTo>
                <a:lnTo>
                  <a:pt x="4103311" y="275092"/>
                </a:lnTo>
                <a:lnTo>
                  <a:pt x="4103409" y="275344"/>
                </a:lnTo>
                <a:lnTo>
                  <a:pt x="4103312" y="275344"/>
                </a:lnTo>
                <a:lnTo>
                  <a:pt x="4103409" y="275595"/>
                </a:lnTo>
                <a:lnTo>
                  <a:pt x="4103311" y="275595"/>
                </a:lnTo>
                <a:lnTo>
                  <a:pt x="4103409" y="275847"/>
                </a:lnTo>
                <a:lnTo>
                  <a:pt x="3395019" y="275847"/>
                </a:lnTo>
                <a:lnTo>
                  <a:pt x="3395205" y="275595"/>
                </a:lnTo>
                <a:lnTo>
                  <a:pt x="3395019" y="275595"/>
                </a:lnTo>
                <a:lnTo>
                  <a:pt x="3395204" y="275344"/>
                </a:lnTo>
                <a:lnTo>
                  <a:pt x="3395019" y="275344"/>
                </a:lnTo>
                <a:lnTo>
                  <a:pt x="3395205" y="275092"/>
                </a:lnTo>
                <a:lnTo>
                  <a:pt x="3395019" y="275092"/>
                </a:lnTo>
                <a:lnTo>
                  <a:pt x="3395204" y="274841"/>
                </a:lnTo>
                <a:lnTo>
                  <a:pt x="3395019" y="274841"/>
                </a:lnTo>
                <a:lnTo>
                  <a:pt x="3395205" y="274589"/>
                </a:lnTo>
                <a:lnTo>
                  <a:pt x="3395019" y="274589"/>
                </a:lnTo>
                <a:lnTo>
                  <a:pt x="3395204" y="274338"/>
                </a:lnTo>
                <a:lnTo>
                  <a:pt x="3395019" y="274338"/>
                </a:lnTo>
                <a:lnTo>
                  <a:pt x="3395205" y="274086"/>
                </a:lnTo>
                <a:lnTo>
                  <a:pt x="3395019" y="274086"/>
                </a:lnTo>
                <a:lnTo>
                  <a:pt x="3395204" y="273835"/>
                </a:lnTo>
                <a:lnTo>
                  <a:pt x="3395019" y="273835"/>
                </a:lnTo>
                <a:lnTo>
                  <a:pt x="3395205" y="273583"/>
                </a:lnTo>
                <a:lnTo>
                  <a:pt x="3395019" y="273583"/>
                </a:lnTo>
                <a:lnTo>
                  <a:pt x="3395204" y="273332"/>
                </a:lnTo>
                <a:lnTo>
                  <a:pt x="3395019" y="273332"/>
                </a:lnTo>
                <a:lnTo>
                  <a:pt x="3395205" y="273080"/>
                </a:lnTo>
                <a:lnTo>
                  <a:pt x="3395019" y="273080"/>
                </a:lnTo>
                <a:lnTo>
                  <a:pt x="3395204" y="272829"/>
                </a:lnTo>
                <a:lnTo>
                  <a:pt x="3395019" y="272829"/>
                </a:lnTo>
                <a:lnTo>
                  <a:pt x="3395205" y="272577"/>
                </a:lnTo>
                <a:lnTo>
                  <a:pt x="3395019" y="272577"/>
                </a:lnTo>
                <a:lnTo>
                  <a:pt x="3395205" y="272325"/>
                </a:lnTo>
                <a:lnTo>
                  <a:pt x="3395019" y="272325"/>
                </a:lnTo>
                <a:lnTo>
                  <a:pt x="3395204" y="272074"/>
                </a:lnTo>
                <a:lnTo>
                  <a:pt x="3395019" y="272074"/>
                </a:lnTo>
                <a:lnTo>
                  <a:pt x="3395205" y="271822"/>
                </a:lnTo>
                <a:lnTo>
                  <a:pt x="3395019" y="271822"/>
                </a:lnTo>
                <a:lnTo>
                  <a:pt x="3395204" y="271571"/>
                </a:lnTo>
                <a:lnTo>
                  <a:pt x="3395019" y="271571"/>
                </a:lnTo>
                <a:lnTo>
                  <a:pt x="3395205" y="271319"/>
                </a:lnTo>
                <a:lnTo>
                  <a:pt x="3395019" y="271319"/>
                </a:lnTo>
                <a:lnTo>
                  <a:pt x="3395204" y="271068"/>
                </a:lnTo>
                <a:lnTo>
                  <a:pt x="3395019" y="271068"/>
                </a:lnTo>
                <a:lnTo>
                  <a:pt x="3395205" y="270816"/>
                </a:lnTo>
                <a:lnTo>
                  <a:pt x="3395019" y="270816"/>
                </a:lnTo>
                <a:lnTo>
                  <a:pt x="3395204" y="270565"/>
                </a:lnTo>
                <a:lnTo>
                  <a:pt x="3395019" y="270565"/>
                </a:lnTo>
                <a:lnTo>
                  <a:pt x="3395205" y="270313"/>
                </a:lnTo>
                <a:lnTo>
                  <a:pt x="3395019" y="270313"/>
                </a:lnTo>
                <a:lnTo>
                  <a:pt x="3395205" y="270061"/>
                </a:lnTo>
                <a:lnTo>
                  <a:pt x="3395019" y="270061"/>
                </a:lnTo>
                <a:lnTo>
                  <a:pt x="3395204" y="269810"/>
                </a:lnTo>
                <a:lnTo>
                  <a:pt x="3395019" y="269810"/>
                </a:lnTo>
                <a:lnTo>
                  <a:pt x="3395205" y="269558"/>
                </a:lnTo>
                <a:lnTo>
                  <a:pt x="3395019" y="269558"/>
                </a:lnTo>
                <a:lnTo>
                  <a:pt x="3395204" y="269307"/>
                </a:lnTo>
                <a:lnTo>
                  <a:pt x="3395019" y="269307"/>
                </a:lnTo>
                <a:lnTo>
                  <a:pt x="3395205" y="269055"/>
                </a:lnTo>
                <a:lnTo>
                  <a:pt x="3395019" y="269055"/>
                </a:lnTo>
                <a:lnTo>
                  <a:pt x="3395204" y="268804"/>
                </a:lnTo>
                <a:lnTo>
                  <a:pt x="3395019" y="268804"/>
                </a:lnTo>
                <a:lnTo>
                  <a:pt x="3395205" y="268552"/>
                </a:lnTo>
                <a:lnTo>
                  <a:pt x="3395019" y="268552"/>
                </a:lnTo>
                <a:lnTo>
                  <a:pt x="3395204" y="268301"/>
                </a:lnTo>
                <a:lnTo>
                  <a:pt x="3395019" y="268301"/>
                </a:lnTo>
                <a:lnTo>
                  <a:pt x="3395205" y="268049"/>
                </a:lnTo>
                <a:lnTo>
                  <a:pt x="3395019" y="268049"/>
                </a:lnTo>
                <a:lnTo>
                  <a:pt x="3395204" y="267798"/>
                </a:lnTo>
                <a:lnTo>
                  <a:pt x="3395019" y="267798"/>
                </a:lnTo>
                <a:lnTo>
                  <a:pt x="3395205" y="267546"/>
                </a:lnTo>
                <a:lnTo>
                  <a:pt x="3395019" y="267546"/>
                </a:lnTo>
                <a:lnTo>
                  <a:pt x="3395204" y="267295"/>
                </a:lnTo>
                <a:lnTo>
                  <a:pt x="3395019" y="267295"/>
                </a:lnTo>
                <a:lnTo>
                  <a:pt x="3395205" y="267043"/>
                </a:lnTo>
                <a:lnTo>
                  <a:pt x="3395019" y="267043"/>
                </a:lnTo>
                <a:lnTo>
                  <a:pt x="3395204" y="266792"/>
                </a:lnTo>
                <a:lnTo>
                  <a:pt x="3395019" y="266792"/>
                </a:lnTo>
                <a:lnTo>
                  <a:pt x="3395205" y="266540"/>
                </a:lnTo>
                <a:lnTo>
                  <a:pt x="3395019" y="266540"/>
                </a:lnTo>
                <a:lnTo>
                  <a:pt x="3395205" y="266288"/>
                </a:lnTo>
                <a:lnTo>
                  <a:pt x="3395019" y="266288"/>
                </a:lnTo>
                <a:lnTo>
                  <a:pt x="3395204" y="266037"/>
                </a:lnTo>
                <a:lnTo>
                  <a:pt x="3395019" y="266037"/>
                </a:lnTo>
                <a:lnTo>
                  <a:pt x="3395205" y="265785"/>
                </a:lnTo>
                <a:lnTo>
                  <a:pt x="3395019" y="265785"/>
                </a:lnTo>
                <a:lnTo>
                  <a:pt x="3395204" y="265534"/>
                </a:lnTo>
                <a:lnTo>
                  <a:pt x="3395019" y="265534"/>
                </a:lnTo>
                <a:lnTo>
                  <a:pt x="3395205" y="265282"/>
                </a:lnTo>
                <a:lnTo>
                  <a:pt x="3395019" y="265282"/>
                </a:lnTo>
                <a:lnTo>
                  <a:pt x="3395204" y="265031"/>
                </a:lnTo>
                <a:lnTo>
                  <a:pt x="3395019" y="265031"/>
                </a:lnTo>
                <a:lnTo>
                  <a:pt x="3395205" y="264779"/>
                </a:lnTo>
                <a:lnTo>
                  <a:pt x="3395019" y="264779"/>
                </a:lnTo>
                <a:lnTo>
                  <a:pt x="3395204" y="264528"/>
                </a:lnTo>
                <a:lnTo>
                  <a:pt x="3395019" y="264528"/>
                </a:lnTo>
                <a:lnTo>
                  <a:pt x="3395205" y="264276"/>
                </a:lnTo>
                <a:lnTo>
                  <a:pt x="3395019" y="264276"/>
                </a:lnTo>
                <a:lnTo>
                  <a:pt x="3395205" y="264024"/>
                </a:lnTo>
                <a:lnTo>
                  <a:pt x="3395019" y="264024"/>
                </a:lnTo>
                <a:lnTo>
                  <a:pt x="3395204" y="263773"/>
                </a:lnTo>
                <a:lnTo>
                  <a:pt x="3395019" y="263773"/>
                </a:lnTo>
                <a:lnTo>
                  <a:pt x="3395205" y="263521"/>
                </a:lnTo>
                <a:lnTo>
                  <a:pt x="3395019" y="263521"/>
                </a:lnTo>
                <a:lnTo>
                  <a:pt x="3395204" y="263270"/>
                </a:lnTo>
                <a:lnTo>
                  <a:pt x="3395019" y="263270"/>
                </a:lnTo>
                <a:lnTo>
                  <a:pt x="3395205" y="263018"/>
                </a:lnTo>
                <a:lnTo>
                  <a:pt x="3395019" y="263018"/>
                </a:lnTo>
                <a:lnTo>
                  <a:pt x="3395204" y="262767"/>
                </a:lnTo>
                <a:lnTo>
                  <a:pt x="3395019" y="262767"/>
                </a:lnTo>
                <a:lnTo>
                  <a:pt x="3395205" y="262515"/>
                </a:lnTo>
                <a:lnTo>
                  <a:pt x="3395019" y="262515"/>
                </a:lnTo>
                <a:lnTo>
                  <a:pt x="3395204" y="262264"/>
                </a:lnTo>
                <a:lnTo>
                  <a:pt x="3395019" y="262264"/>
                </a:lnTo>
                <a:lnTo>
                  <a:pt x="3395205" y="262012"/>
                </a:lnTo>
                <a:lnTo>
                  <a:pt x="3395019" y="262012"/>
                </a:lnTo>
                <a:lnTo>
                  <a:pt x="3395204" y="261761"/>
                </a:lnTo>
                <a:lnTo>
                  <a:pt x="3395019" y="261761"/>
                </a:lnTo>
                <a:lnTo>
                  <a:pt x="3395205" y="261509"/>
                </a:lnTo>
                <a:lnTo>
                  <a:pt x="3395019" y="261509"/>
                </a:lnTo>
                <a:lnTo>
                  <a:pt x="3395204" y="261258"/>
                </a:lnTo>
                <a:lnTo>
                  <a:pt x="3395019" y="261258"/>
                </a:lnTo>
                <a:lnTo>
                  <a:pt x="3395205" y="261006"/>
                </a:lnTo>
                <a:lnTo>
                  <a:pt x="3395019" y="261006"/>
                </a:lnTo>
                <a:lnTo>
                  <a:pt x="3395204" y="260755"/>
                </a:lnTo>
                <a:lnTo>
                  <a:pt x="3395019" y="260755"/>
                </a:lnTo>
                <a:lnTo>
                  <a:pt x="3395205" y="260503"/>
                </a:lnTo>
                <a:lnTo>
                  <a:pt x="3395019" y="260503"/>
                </a:lnTo>
                <a:lnTo>
                  <a:pt x="3395205" y="260251"/>
                </a:lnTo>
                <a:lnTo>
                  <a:pt x="3395019" y="260251"/>
                </a:lnTo>
                <a:lnTo>
                  <a:pt x="3395204" y="260000"/>
                </a:lnTo>
                <a:lnTo>
                  <a:pt x="3395019" y="260000"/>
                </a:lnTo>
                <a:lnTo>
                  <a:pt x="3395205" y="259748"/>
                </a:lnTo>
                <a:lnTo>
                  <a:pt x="3395019" y="259748"/>
                </a:lnTo>
                <a:lnTo>
                  <a:pt x="3395204" y="259497"/>
                </a:lnTo>
                <a:lnTo>
                  <a:pt x="3395019" y="259497"/>
                </a:lnTo>
                <a:lnTo>
                  <a:pt x="3395205" y="259245"/>
                </a:lnTo>
                <a:lnTo>
                  <a:pt x="3395019" y="259245"/>
                </a:lnTo>
                <a:lnTo>
                  <a:pt x="3395204" y="258994"/>
                </a:lnTo>
                <a:lnTo>
                  <a:pt x="3395019" y="258994"/>
                </a:lnTo>
                <a:lnTo>
                  <a:pt x="3395205" y="258742"/>
                </a:lnTo>
                <a:lnTo>
                  <a:pt x="3395019" y="258742"/>
                </a:lnTo>
                <a:lnTo>
                  <a:pt x="3395205" y="258490"/>
                </a:lnTo>
                <a:lnTo>
                  <a:pt x="3395019" y="258490"/>
                </a:lnTo>
                <a:lnTo>
                  <a:pt x="3395204" y="258239"/>
                </a:lnTo>
                <a:lnTo>
                  <a:pt x="3395019" y="258239"/>
                </a:lnTo>
                <a:lnTo>
                  <a:pt x="3395205" y="257987"/>
                </a:lnTo>
                <a:lnTo>
                  <a:pt x="3395019" y="257987"/>
                </a:lnTo>
                <a:lnTo>
                  <a:pt x="3395204" y="257736"/>
                </a:lnTo>
                <a:lnTo>
                  <a:pt x="3395019" y="257736"/>
                </a:lnTo>
                <a:lnTo>
                  <a:pt x="3395205" y="257484"/>
                </a:lnTo>
                <a:lnTo>
                  <a:pt x="3395019" y="257484"/>
                </a:lnTo>
                <a:lnTo>
                  <a:pt x="3395204" y="257233"/>
                </a:lnTo>
                <a:lnTo>
                  <a:pt x="3395019" y="257233"/>
                </a:lnTo>
                <a:lnTo>
                  <a:pt x="3395205" y="256981"/>
                </a:lnTo>
                <a:lnTo>
                  <a:pt x="3395019" y="256981"/>
                </a:lnTo>
                <a:lnTo>
                  <a:pt x="3395204" y="256730"/>
                </a:lnTo>
                <a:lnTo>
                  <a:pt x="3395019" y="256730"/>
                </a:lnTo>
                <a:lnTo>
                  <a:pt x="3395205" y="256478"/>
                </a:lnTo>
                <a:lnTo>
                  <a:pt x="3395019" y="256478"/>
                </a:lnTo>
                <a:lnTo>
                  <a:pt x="3395204" y="256227"/>
                </a:lnTo>
                <a:lnTo>
                  <a:pt x="3395019" y="256227"/>
                </a:lnTo>
                <a:lnTo>
                  <a:pt x="3395205" y="255975"/>
                </a:lnTo>
                <a:lnTo>
                  <a:pt x="3395019" y="255975"/>
                </a:lnTo>
                <a:lnTo>
                  <a:pt x="3395204" y="255724"/>
                </a:lnTo>
                <a:lnTo>
                  <a:pt x="3395019" y="255724"/>
                </a:lnTo>
                <a:lnTo>
                  <a:pt x="3395205" y="255472"/>
                </a:lnTo>
                <a:lnTo>
                  <a:pt x="3395019" y="255472"/>
                </a:lnTo>
                <a:lnTo>
                  <a:pt x="3554314" y="39601"/>
                </a:lnTo>
                <a:lnTo>
                  <a:pt x="3549471" y="30811"/>
                </a:lnTo>
                <a:lnTo>
                  <a:pt x="3549610" y="30811"/>
                </a:lnTo>
                <a:lnTo>
                  <a:pt x="3549471" y="30559"/>
                </a:lnTo>
                <a:lnTo>
                  <a:pt x="3549610" y="30559"/>
                </a:lnTo>
                <a:lnTo>
                  <a:pt x="3549471" y="30308"/>
                </a:lnTo>
                <a:lnTo>
                  <a:pt x="3549610" y="30308"/>
                </a:lnTo>
                <a:lnTo>
                  <a:pt x="3549471" y="30056"/>
                </a:lnTo>
                <a:lnTo>
                  <a:pt x="3549610" y="30056"/>
                </a:lnTo>
                <a:lnTo>
                  <a:pt x="3549471" y="29805"/>
                </a:lnTo>
                <a:lnTo>
                  <a:pt x="3549610" y="29805"/>
                </a:lnTo>
                <a:lnTo>
                  <a:pt x="3549471" y="29553"/>
                </a:lnTo>
                <a:lnTo>
                  <a:pt x="3549610" y="29553"/>
                </a:lnTo>
                <a:lnTo>
                  <a:pt x="3549471" y="29302"/>
                </a:lnTo>
                <a:lnTo>
                  <a:pt x="3549610" y="29302"/>
                </a:lnTo>
                <a:lnTo>
                  <a:pt x="3549471" y="29050"/>
                </a:lnTo>
                <a:lnTo>
                  <a:pt x="3549610" y="29050"/>
                </a:lnTo>
                <a:lnTo>
                  <a:pt x="3549471" y="28799"/>
                </a:lnTo>
                <a:lnTo>
                  <a:pt x="3549610" y="28799"/>
                </a:lnTo>
                <a:lnTo>
                  <a:pt x="3549471" y="28547"/>
                </a:lnTo>
                <a:lnTo>
                  <a:pt x="3549610" y="28547"/>
                </a:lnTo>
                <a:lnTo>
                  <a:pt x="3549471" y="28296"/>
                </a:lnTo>
                <a:lnTo>
                  <a:pt x="3549610" y="28296"/>
                </a:lnTo>
                <a:lnTo>
                  <a:pt x="3549471" y="28044"/>
                </a:lnTo>
                <a:lnTo>
                  <a:pt x="3549610" y="28044"/>
                </a:lnTo>
                <a:lnTo>
                  <a:pt x="3549471" y="27793"/>
                </a:lnTo>
                <a:lnTo>
                  <a:pt x="3549610" y="27793"/>
                </a:lnTo>
                <a:lnTo>
                  <a:pt x="3549471" y="27541"/>
                </a:lnTo>
                <a:lnTo>
                  <a:pt x="3549610" y="27541"/>
                </a:lnTo>
                <a:lnTo>
                  <a:pt x="3549471" y="27289"/>
                </a:lnTo>
                <a:lnTo>
                  <a:pt x="3549610" y="27289"/>
                </a:lnTo>
                <a:lnTo>
                  <a:pt x="3549471" y="27038"/>
                </a:lnTo>
                <a:lnTo>
                  <a:pt x="3549610" y="27038"/>
                </a:lnTo>
                <a:lnTo>
                  <a:pt x="3549471" y="26786"/>
                </a:lnTo>
                <a:lnTo>
                  <a:pt x="3549610" y="26786"/>
                </a:lnTo>
                <a:lnTo>
                  <a:pt x="3549471" y="26535"/>
                </a:lnTo>
                <a:lnTo>
                  <a:pt x="3549610" y="26535"/>
                </a:lnTo>
                <a:lnTo>
                  <a:pt x="3549471" y="26283"/>
                </a:lnTo>
                <a:lnTo>
                  <a:pt x="3549610" y="26283"/>
                </a:lnTo>
                <a:lnTo>
                  <a:pt x="3549471" y="26032"/>
                </a:lnTo>
                <a:lnTo>
                  <a:pt x="3549610" y="26032"/>
                </a:lnTo>
                <a:lnTo>
                  <a:pt x="3549471" y="25780"/>
                </a:lnTo>
                <a:lnTo>
                  <a:pt x="3549610" y="25780"/>
                </a:lnTo>
                <a:lnTo>
                  <a:pt x="3549471" y="25529"/>
                </a:lnTo>
                <a:lnTo>
                  <a:pt x="3549610" y="25529"/>
                </a:lnTo>
                <a:lnTo>
                  <a:pt x="3549471" y="25277"/>
                </a:lnTo>
                <a:lnTo>
                  <a:pt x="3549610" y="25277"/>
                </a:lnTo>
                <a:lnTo>
                  <a:pt x="3549471" y="25025"/>
                </a:lnTo>
                <a:lnTo>
                  <a:pt x="3549610" y="25025"/>
                </a:lnTo>
                <a:lnTo>
                  <a:pt x="3549471" y="24774"/>
                </a:lnTo>
                <a:lnTo>
                  <a:pt x="3549610" y="24774"/>
                </a:lnTo>
                <a:lnTo>
                  <a:pt x="3549471" y="24522"/>
                </a:lnTo>
                <a:lnTo>
                  <a:pt x="3549610" y="24522"/>
                </a:lnTo>
                <a:lnTo>
                  <a:pt x="3549471" y="24271"/>
                </a:lnTo>
                <a:lnTo>
                  <a:pt x="3549610" y="24271"/>
                </a:lnTo>
                <a:lnTo>
                  <a:pt x="3549471" y="24019"/>
                </a:lnTo>
                <a:lnTo>
                  <a:pt x="3549610" y="24019"/>
                </a:lnTo>
                <a:lnTo>
                  <a:pt x="3549471" y="23768"/>
                </a:lnTo>
                <a:lnTo>
                  <a:pt x="3549610" y="23768"/>
                </a:lnTo>
                <a:lnTo>
                  <a:pt x="3549471" y="23516"/>
                </a:lnTo>
                <a:lnTo>
                  <a:pt x="3549610" y="23516"/>
                </a:lnTo>
                <a:lnTo>
                  <a:pt x="3549471" y="23265"/>
                </a:lnTo>
                <a:lnTo>
                  <a:pt x="3549610" y="23265"/>
                </a:lnTo>
                <a:lnTo>
                  <a:pt x="3549471" y="23013"/>
                </a:lnTo>
                <a:lnTo>
                  <a:pt x="3549610" y="23013"/>
                </a:lnTo>
                <a:lnTo>
                  <a:pt x="3549471" y="22762"/>
                </a:lnTo>
                <a:lnTo>
                  <a:pt x="3549610" y="22762"/>
                </a:lnTo>
                <a:lnTo>
                  <a:pt x="3549471" y="22510"/>
                </a:lnTo>
                <a:lnTo>
                  <a:pt x="3549610" y="22510"/>
                </a:lnTo>
                <a:lnTo>
                  <a:pt x="3549471" y="22259"/>
                </a:lnTo>
                <a:lnTo>
                  <a:pt x="3549610" y="22259"/>
                </a:lnTo>
                <a:lnTo>
                  <a:pt x="3549471" y="22007"/>
                </a:lnTo>
                <a:lnTo>
                  <a:pt x="3549610" y="22007"/>
                </a:lnTo>
                <a:lnTo>
                  <a:pt x="3549471" y="21756"/>
                </a:lnTo>
                <a:lnTo>
                  <a:pt x="3549610" y="21756"/>
                </a:lnTo>
                <a:lnTo>
                  <a:pt x="3549471" y="21504"/>
                </a:lnTo>
                <a:lnTo>
                  <a:pt x="3549610" y="21504"/>
                </a:lnTo>
                <a:lnTo>
                  <a:pt x="3549471" y="21252"/>
                </a:lnTo>
                <a:lnTo>
                  <a:pt x="3549610" y="21252"/>
                </a:lnTo>
                <a:lnTo>
                  <a:pt x="3549471" y="21001"/>
                </a:lnTo>
                <a:lnTo>
                  <a:pt x="3549610" y="21001"/>
                </a:lnTo>
                <a:lnTo>
                  <a:pt x="3549471" y="20749"/>
                </a:lnTo>
                <a:lnTo>
                  <a:pt x="3549610" y="20749"/>
                </a:lnTo>
                <a:lnTo>
                  <a:pt x="3549471" y="20498"/>
                </a:lnTo>
                <a:lnTo>
                  <a:pt x="3549610" y="20498"/>
                </a:lnTo>
                <a:lnTo>
                  <a:pt x="3549471" y="20246"/>
                </a:lnTo>
                <a:lnTo>
                  <a:pt x="3549610" y="20246"/>
                </a:lnTo>
                <a:lnTo>
                  <a:pt x="3549471" y="19995"/>
                </a:lnTo>
                <a:lnTo>
                  <a:pt x="3549610" y="19995"/>
                </a:lnTo>
                <a:lnTo>
                  <a:pt x="3549471" y="19743"/>
                </a:lnTo>
                <a:lnTo>
                  <a:pt x="3549610" y="19743"/>
                </a:lnTo>
                <a:lnTo>
                  <a:pt x="3549471" y="19492"/>
                </a:lnTo>
                <a:lnTo>
                  <a:pt x="3549610" y="19492"/>
                </a:lnTo>
                <a:lnTo>
                  <a:pt x="3549471" y="19240"/>
                </a:lnTo>
                <a:lnTo>
                  <a:pt x="3549610" y="19240"/>
                </a:lnTo>
                <a:lnTo>
                  <a:pt x="3549471" y="18988"/>
                </a:lnTo>
                <a:lnTo>
                  <a:pt x="3549610" y="18988"/>
                </a:lnTo>
                <a:lnTo>
                  <a:pt x="3549471" y="18737"/>
                </a:lnTo>
                <a:lnTo>
                  <a:pt x="3549610" y="18737"/>
                </a:lnTo>
                <a:lnTo>
                  <a:pt x="3549471" y="18485"/>
                </a:lnTo>
                <a:lnTo>
                  <a:pt x="3549610" y="18485"/>
                </a:lnTo>
                <a:lnTo>
                  <a:pt x="3549471" y="18234"/>
                </a:lnTo>
                <a:lnTo>
                  <a:pt x="3549610" y="18234"/>
                </a:lnTo>
                <a:lnTo>
                  <a:pt x="3549471" y="17982"/>
                </a:lnTo>
                <a:lnTo>
                  <a:pt x="3549610" y="17982"/>
                </a:lnTo>
                <a:lnTo>
                  <a:pt x="3549471" y="17731"/>
                </a:lnTo>
                <a:lnTo>
                  <a:pt x="3549610" y="17731"/>
                </a:lnTo>
                <a:lnTo>
                  <a:pt x="3549471" y="17479"/>
                </a:lnTo>
                <a:lnTo>
                  <a:pt x="3549610" y="17479"/>
                </a:lnTo>
                <a:lnTo>
                  <a:pt x="3549471" y="17228"/>
                </a:lnTo>
                <a:lnTo>
                  <a:pt x="3549610" y="17228"/>
                </a:lnTo>
                <a:lnTo>
                  <a:pt x="3549471" y="16976"/>
                </a:lnTo>
                <a:lnTo>
                  <a:pt x="3549610" y="16976"/>
                </a:lnTo>
                <a:lnTo>
                  <a:pt x="3549471" y="16725"/>
                </a:lnTo>
                <a:lnTo>
                  <a:pt x="3549610" y="16725"/>
                </a:lnTo>
                <a:lnTo>
                  <a:pt x="3549471" y="16473"/>
                </a:lnTo>
                <a:lnTo>
                  <a:pt x="3549610" y="16473"/>
                </a:lnTo>
                <a:lnTo>
                  <a:pt x="3549471" y="16222"/>
                </a:lnTo>
                <a:lnTo>
                  <a:pt x="3549610" y="16222"/>
                </a:lnTo>
                <a:lnTo>
                  <a:pt x="3549471" y="15970"/>
                </a:lnTo>
                <a:lnTo>
                  <a:pt x="3549610" y="15970"/>
                </a:lnTo>
                <a:lnTo>
                  <a:pt x="3549471" y="15719"/>
                </a:lnTo>
                <a:lnTo>
                  <a:pt x="3549610" y="15719"/>
                </a:lnTo>
                <a:lnTo>
                  <a:pt x="3549471" y="15467"/>
                </a:lnTo>
                <a:lnTo>
                  <a:pt x="3549610" y="15467"/>
                </a:lnTo>
                <a:lnTo>
                  <a:pt x="3549471" y="15215"/>
                </a:lnTo>
                <a:lnTo>
                  <a:pt x="3549610" y="15215"/>
                </a:lnTo>
                <a:lnTo>
                  <a:pt x="3549471" y="14964"/>
                </a:lnTo>
                <a:lnTo>
                  <a:pt x="3549610" y="14964"/>
                </a:lnTo>
                <a:lnTo>
                  <a:pt x="3549471" y="14712"/>
                </a:lnTo>
                <a:lnTo>
                  <a:pt x="3549610" y="14712"/>
                </a:lnTo>
                <a:lnTo>
                  <a:pt x="3549471" y="14461"/>
                </a:lnTo>
                <a:lnTo>
                  <a:pt x="3549610" y="14461"/>
                </a:lnTo>
                <a:lnTo>
                  <a:pt x="3549471" y="14209"/>
                </a:lnTo>
                <a:lnTo>
                  <a:pt x="3549610" y="14209"/>
                </a:lnTo>
                <a:lnTo>
                  <a:pt x="3549471" y="13958"/>
                </a:lnTo>
                <a:lnTo>
                  <a:pt x="3549610" y="13958"/>
                </a:lnTo>
                <a:lnTo>
                  <a:pt x="3549471" y="13706"/>
                </a:lnTo>
                <a:lnTo>
                  <a:pt x="3549610" y="13706"/>
                </a:lnTo>
                <a:lnTo>
                  <a:pt x="3549471" y="13454"/>
                </a:lnTo>
                <a:lnTo>
                  <a:pt x="3549610" y="13454"/>
                </a:lnTo>
                <a:lnTo>
                  <a:pt x="3549471" y="13203"/>
                </a:lnTo>
                <a:lnTo>
                  <a:pt x="3549610" y="13203"/>
                </a:lnTo>
                <a:lnTo>
                  <a:pt x="3549471" y="12951"/>
                </a:lnTo>
                <a:lnTo>
                  <a:pt x="3549610" y="12951"/>
                </a:lnTo>
                <a:lnTo>
                  <a:pt x="3549471" y="12700"/>
                </a:lnTo>
                <a:lnTo>
                  <a:pt x="3549610" y="12700"/>
                </a:lnTo>
                <a:lnTo>
                  <a:pt x="3549471" y="12448"/>
                </a:lnTo>
                <a:lnTo>
                  <a:pt x="3549610" y="12448"/>
                </a:lnTo>
                <a:lnTo>
                  <a:pt x="3549471" y="12197"/>
                </a:lnTo>
                <a:lnTo>
                  <a:pt x="3549610" y="12197"/>
                </a:lnTo>
                <a:lnTo>
                  <a:pt x="3549471" y="11945"/>
                </a:lnTo>
                <a:lnTo>
                  <a:pt x="3549610" y="11945"/>
                </a:lnTo>
                <a:lnTo>
                  <a:pt x="3549471" y="11694"/>
                </a:lnTo>
                <a:lnTo>
                  <a:pt x="3549610" y="11694"/>
                </a:lnTo>
                <a:lnTo>
                  <a:pt x="3549471" y="11442"/>
                </a:lnTo>
                <a:lnTo>
                  <a:pt x="3549610" y="11442"/>
                </a:lnTo>
                <a:lnTo>
                  <a:pt x="3549471" y="11191"/>
                </a:lnTo>
                <a:lnTo>
                  <a:pt x="3549610" y="11191"/>
                </a:lnTo>
                <a:lnTo>
                  <a:pt x="3549471" y="10939"/>
                </a:lnTo>
                <a:lnTo>
                  <a:pt x="3549610" y="10939"/>
                </a:lnTo>
                <a:lnTo>
                  <a:pt x="3549471" y="10688"/>
                </a:lnTo>
                <a:lnTo>
                  <a:pt x="3549610" y="10688"/>
                </a:lnTo>
                <a:close/>
                <a:moveTo>
                  <a:pt x="2184032" y="8766"/>
                </a:moveTo>
                <a:lnTo>
                  <a:pt x="2300497" y="8766"/>
                </a:lnTo>
                <a:lnTo>
                  <a:pt x="2300461" y="9018"/>
                </a:lnTo>
                <a:lnTo>
                  <a:pt x="2300497" y="9018"/>
                </a:lnTo>
                <a:lnTo>
                  <a:pt x="2300462" y="9269"/>
                </a:lnTo>
                <a:lnTo>
                  <a:pt x="2300497" y="9269"/>
                </a:lnTo>
                <a:lnTo>
                  <a:pt x="2300462" y="9521"/>
                </a:lnTo>
                <a:lnTo>
                  <a:pt x="2300497" y="9521"/>
                </a:lnTo>
                <a:lnTo>
                  <a:pt x="2300462" y="9772"/>
                </a:lnTo>
                <a:lnTo>
                  <a:pt x="2300497" y="9772"/>
                </a:lnTo>
                <a:lnTo>
                  <a:pt x="2300462" y="10024"/>
                </a:lnTo>
                <a:lnTo>
                  <a:pt x="2300497" y="10024"/>
                </a:lnTo>
                <a:lnTo>
                  <a:pt x="2300462" y="10275"/>
                </a:lnTo>
                <a:lnTo>
                  <a:pt x="2300497" y="10275"/>
                </a:lnTo>
                <a:lnTo>
                  <a:pt x="2300462" y="10527"/>
                </a:lnTo>
                <a:lnTo>
                  <a:pt x="2300497" y="10527"/>
                </a:lnTo>
                <a:lnTo>
                  <a:pt x="2300462" y="10778"/>
                </a:lnTo>
                <a:lnTo>
                  <a:pt x="2300497" y="10778"/>
                </a:lnTo>
                <a:lnTo>
                  <a:pt x="2300462" y="11030"/>
                </a:lnTo>
                <a:lnTo>
                  <a:pt x="2300497" y="11030"/>
                </a:lnTo>
                <a:lnTo>
                  <a:pt x="2300462" y="11281"/>
                </a:lnTo>
                <a:lnTo>
                  <a:pt x="2300497" y="11281"/>
                </a:lnTo>
                <a:lnTo>
                  <a:pt x="2300462" y="11533"/>
                </a:lnTo>
                <a:lnTo>
                  <a:pt x="2300497" y="11533"/>
                </a:lnTo>
                <a:lnTo>
                  <a:pt x="2300462" y="11784"/>
                </a:lnTo>
                <a:lnTo>
                  <a:pt x="2300497" y="11784"/>
                </a:lnTo>
                <a:lnTo>
                  <a:pt x="2300462" y="12036"/>
                </a:lnTo>
                <a:lnTo>
                  <a:pt x="2300497" y="12036"/>
                </a:lnTo>
                <a:lnTo>
                  <a:pt x="2300462" y="12288"/>
                </a:lnTo>
                <a:lnTo>
                  <a:pt x="2300497" y="12288"/>
                </a:lnTo>
                <a:lnTo>
                  <a:pt x="2300462" y="12539"/>
                </a:lnTo>
                <a:lnTo>
                  <a:pt x="2300497" y="12539"/>
                </a:lnTo>
                <a:lnTo>
                  <a:pt x="2300462" y="12791"/>
                </a:lnTo>
                <a:lnTo>
                  <a:pt x="2300497" y="12791"/>
                </a:lnTo>
                <a:lnTo>
                  <a:pt x="2300462" y="13042"/>
                </a:lnTo>
                <a:lnTo>
                  <a:pt x="2300497" y="13042"/>
                </a:lnTo>
                <a:lnTo>
                  <a:pt x="2300462" y="13294"/>
                </a:lnTo>
                <a:lnTo>
                  <a:pt x="2300497" y="13294"/>
                </a:lnTo>
                <a:lnTo>
                  <a:pt x="2300462" y="13545"/>
                </a:lnTo>
                <a:lnTo>
                  <a:pt x="2300497" y="13545"/>
                </a:lnTo>
                <a:lnTo>
                  <a:pt x="2300462" y="13797"/>
                </a:lnTo>
                <a:lnTo>
                  <a:pt x="2300497" y="13797"/>
                </a:lnTo>
                <a:lnTo>
                  <a:pt x="2300462" y="14049"/>
                </a:lnTo>
                <a:lnTo>
                  <a:pt x="2300497" y="14049"/>
                </a:lnTo>
                <a:lnTo>
                  <a:pt x="2300462" y="14300"/>
                </a:lnTo>
                <a:lnTo>
                  <a:pt x="2300497" y="14300"/>
                </a:lnTo>
                <a:lnTo>
                  <a:pt x="2300462" y="14552"/>
                </a:lnTo>
                <a:lnTo>
                  <a:pt x="2300497" y="14552"/>
                </a:lnTo>
                <a:lnTo>
                  <a:pt x="2300462" y="14803"/>
                </a:lnTo>
                <a:lnTo>
                  <a:pt x="2300497" y="14803"/>
                </a:lnTo>
                <a:lnTo>
                  <a:pt x="2300462" y="15055"/>
                </a:lnTo>
                <a:lnTo>
                  <a:pt x="2300497" y="15055"/>
                </a:lnTo>
                <a:lnTo>
                  <a:pt x="2300462" y="15306"/>
                </a:lnTo>
                <a:lnTo>
                  <a:pt x="2300497" y="15306"/>
                </a:lnTo>
                <a:lnTo>
                  <a:pt x="2300462" y="15558"/>
                </a:lnTo>
                <a:lnTo>
                  <a:pt x="2300497" y="15558"/>
                </a:lnTo>
                <a:lnTo>
                  <a:pt x="2300462" y="15809"/>
                </a:lnTo>
                <a:lnTo>
                  <a:pt x="2300497" y="15809"/>
                </a:lnTo>
                <a:lnTo>
                  <a:pt x="2300462" y="16061"/>
                </a:lnTo>
                <a:lnTo>
                  <a:pt x="2300497" y="16061"/>
                </a:lnTo>
                <a:lnTo>
                  <a:pt x="2300462" y="16312"/>
                </a:lnTo>
                <a:lnTo>
                  <a:pt x="2300497" y="16312"/>
                </a:lnTo>
                <a:lnTo>
                  <a:pt x="2300462" y="16564"/>
                </a:lnTo>
                <a:lnTo>
                  <a:pt x="2300497" y="16564"/>
                </a:lnTo>
                <a:lnTo>
                  <a:pt x="2300462" y="16815"/>
                </a:lnTo>
                <a:lnTo>
                  <a:pt x="2300497" y="16815"/>
                </a:lnTo>
                <a:lnTo>
                  <a:pt x="2300462" y="17067"/>
                </a:lnTo>
                <a:lnTo>
                  <a:pt x="2300497" y="17067"/>
                </a:lnTo>
                <a:lnTo>
                  <a:pt x="2300462" y="17318"/>
                </a:lnTo>
                <a:lnTo>
                  <a:pt x="2300497" y="17318"/>
                </a:lnTo>
                <a:lnTo>
                  <a:pt x="2300462" y="17570"/>
                </a:lnTo>
                <a:lnTo>
                  <a:pt x="2300497" y="17570"/>
                </a:lnTo>
                <a:lnTo>
                  <a:pt x="2300462" y="17822"/>
                </a:lnTo>
                <a:lnTo>
                  <a:pt x="2300497" y="17822"/>
                </a:lnTo>
                <a:lnTo>
                  <a:pt x="2300462" y="18073"/>
                </a:lnTo>
                <a:lnTo>
                  <a:pt x="2300497" y="18073"/>
                </a:lnTo>
                <a:lnTo>
                  <a:pt x="2300462" y="18325"/>
                </a:lnTo>
                <a:lnTo>
                  <a:pt x="2300497" y="18325"/>
                </a:lnTo>
                <a:lnTo>
                  <a:pt x="2300462" y="18576"/>
                </a:lnTo>
                <a:lnTo>
                  <a:pt x="2300497" y="18576"/>
                </a:lnTo>
                <a:lnTo>
                  <a:pt x="2300462" y="18828"/>
                </a:lnTo>
                <a:lnTo>
                  <a:pt x="2300497" y="18828"/>
                </a:lnTo>
                <a:lnTo>
                  <a:pt x="2300462" y="19079"/>
                </a:lnTo>
                <a:lnTo>
                  <a:pt x="2300497" y="19079"/>
                </a:lnTo>
                <a:lnTo>
                  <a:pt x="2300462" y="19331"/>
                </a:lnTo>
                <a:lnTo>
                  <a:pt x="2300497" y="19331"/>
                </a:lnTo>
                <a:lnTo>
                  <a:pt x="2300462" y="19582"/>
                </a:lnTo>
                <a:lnTo>
                  <a:pt x="2300497" y="19582"/>
                </a:lnTo>
                <a:lnTo>
                  <a:pt x="2300462" y="19834"/>
                </a:lnTo>
                <a:lnTo>
                  <a:pt x="2300497" y="19834"/>
                </a:lnTo>
                <a:lnTo>
                  <a:pt x="2300462" y="20086"/>
                </a:lnTo>
                <a:lnTo>
                  <a:pt x="2300497" y="20086"/>
                </a:lnTo>
                <a:lnTo>
                  <a:pt x="2300462" y="20337"/>
                </a:lnTo>
                <a:lnTo>
                  <a:pt x="2300497" y="20337"/>
                </a:lnTo>
                <a:lnTo>
                  <a:pt x="2300462" y="20589"/>
                </a:lnTo>
                <a:lnTo>
                  <a:pt x="2300497" y="20589"/>
                </a:lnTo>
                <a:lnTo>
                  <a:pt x="2300462" y="20840"/>
                </a:lnTo>
                <a:lnTo>
                  <a:pt x="2300497" y="20840"/>
                </a:lnTo>
                <a:lnTo>
                  <a:pt x="2300462" y="21092"/>
                </a:lnTo>
                <a:lnTo>
                  <a:pt x="2300497" y="21092"/>
                </a:lnTo>
                <a:lnTo>
                  <a:pt x="2300462" y="21343"/>
                </a:lnTo>
                <a:lnTo>
                  <a:pt x="2300497" y="21343"/>
                </a:lnTo>
                <a:lnTo>
                  <a:pt x="2300462" y="21595"/>
                </a:lnTo>
                <a:lnTo>
                  <a:pt x="2300497" y="21595"/>
                </a:lnTo>
                <a:lnTo>
                  <a:pt x="2300462" y="21846"/>
                </a:lnTo>
                <a:lnTo>
                  <a:pt x="2300497" y="21846"/>
                </a:lnTo>
                <a:lnTo>
                  <a:pt x="2300462" y="22098"/>
                </a:lnTo>
                <a:lnTo>
                  <a:pt x="2300497" y="22098"/>
                </a:lnTo>
                <a:lnTo>
                  <a:pt x="2300462" y="22349"/>
                </a:lnTo>
                <a:lnTo>
                  <a:pt x="2300497" y="22349"/>
                </a:lnTo>
                <a:lnTo>
                  <a:pt x="2300462" y="22601"/>
                </a:lnTo>
                <a:lnTo>
                  <a:pt x="2300497" y="22601"/>
                </a:lnTo>
                <a:lnTo>
                  <a:pt x="2300462" y="22852"/>
                </a:lnTo>
                <a:lnTo>
                  <a:pt x="2300497" y="22852"/>
                </a:lnTo>
                <a:lnTo>
                  <a:pt x="2300462" y="23104"/>
                </a:lnTo>
                <a:lnTo>
                  <a:pt x="2300497" y="23104"/>
                </a:lnTo>
                <a:lnTo>
                  <a:pt x="2300462" y="23355"/>
                </a:lnTo>
                <a:lnTo>
                  <a:pt x="2300497" y="23355"/>
                </a:lnTo>
                <a:lnTo>
                  <a:pt x="2300462" y="23607"/>
                </a:lnTo>
                <a:lnTo>
                  <a:pt x="2300497" y="23607"/>
                </a:lnTo>
                <a:lnTo>
                  <a:pt x="2300462" y="23859"/>
                </a:lnTo>
                <a:lnTo>
                  <a:pt x="2300497" y="23859"/>
                </a:lnTo>
                <a:lnTo>
                  <a:pt x="2300462" y="24110"/>
                </a:lnTo>
                <a:lnTo>
                  <a:pt x="2300497" y="24110"/>
                </a:lnTo>
                <a:lnTo>
                  <a:pt x="2300462" y="24362"/>
                </a:lnTo>
                <a:lnTo>
                  <a:pt x="2300497" y="24362"/>
                </a:lnTo>
                <a:lnTo>
                  <a:pt x="2300462" y="24613"/>
                </a:lnTo>
                <a:lnTo>
                  <a:pt x="2300497" y="24613"/>
                </a:lnTo>
                <a:lnTo>
                  <a:pt x="2300462" y="24865"/>
                </a:lnTo>
                <a:lnTo>
                  <a:pt x="2300497" y="24865"/>
                </a:lnTo>
                <a:lnTo>
                  <a:pt x="2300462" y="25116"/>
                </a:lnTo>
                <a:lnTo>
                  <a:pt x="2300497" y="25116"/>
                </a:lnTo>
                <a:lnTo>
                  <a:pt x="2300462" y="25368"/>
                </a:lnTo>
                <a:lnTo>
                  <a:pt x="2300497" y="25368"/>
                </a:lnTo>
                <a:lnTo>
                  <a:pt x="2300462" y="25619"/>
                </a:lnTo>
                <a:lnTo>
                  <a:pt x="2300497" y="25619"/>
                </a:lnTo>
                <a:lnTo>
                  <a:pt x="2300462" y="25871"/>
                </a:lnTo>
                <a:lnTo>
                  <a:pt x="2300497" y="25871"/>
                </a:lnTo>
                <a:lnTo>
                  <a:pt x="2300462" y="26123"/>
                </a:lnTo>
                <a:lnTo>
                  <a:pt x="2300497" y="26123"/>
                </a:lnTo>
                <a:lnTo>
                  <a:pt x="2300462" y="26374"/>
                </a:lnTo>
                <a:lnTo>
                  <a:pt x="2300497" y="26374"/>
                </a:lnTo>
                <a:lnTo>
                  <a:pt x="2300462" y="26626"/>
                </a:lnTo>
                <a:lnTo>
                  <a:pt x="2300497" y="26626"/>
                </a:lnTo>
                <a:lnTo>
                  <a:pt x="2300462" y="26877"/>
                </a:lnTo>
                <a:lnTo>
                  <a:pt x="2300497" y="26877"/>
                </a:lnTo>
                <a:lnTo>
                  <a:pt x="2300462" y="27129"/>
                </a:lnTo>
                <a:lnTo>
                  <a:pt x="2300497" y="27129"/>
                </a:lnTo>
                <a:lnTo>
                  <a:pt x="2300462" y="27380"/>
                </a:lnTo>
                <a:lnTo>
                  <a:pt x="2300497" y="27380"/>
                </a:lnTo>
                <a:lnTo>
                  <a:pt x="2300462" y="27632"/>
                </a:lnTo>
                <a:lnTo>
                  <a:pt x="2300497" y="27632"/>
                </a:lnTo>
                <a:lnTo>
                  <a:pt x="2300462" y="27883"/>
                </a:lnTo>
                <a:lnTo>
                  <a:pt x="2300497" y="27883"/>
                </a:lnTo>
                <a:lnTo>
                  <a:pt x="2300462" y="28135"/>
                </a:lnTo>
                <a:lnTo>
                  <a:pt x="2300497" y="28135"/>
                </a:lnTo>
                <a:lnTo>
                  <a:pt x="2300462" y="28386"/>
                </a:lnTo>
                <a:lnTo>
                  <a:pt x="2300497" y="28386"/>
                </a:lnTo>
                <a:lnTo>
                  <a:pt x="2300462" y="28638"/>
                </a:lnTo>
                <a:lnTo>
                  <a:pt x="2300497" y="28638"/>
                </a:lnTo>
                <a:lnTo>
                  <a:pt x="2300462" y="28889"/>
                </a:lnTo>
                <a:lnTo>
                  <a:pt x="2300497" y="28889"/>
                </a:lnTo>
                <a:lnTo>
                  <a:pt x="2300462" y="29141"/>
                </a:lnTo>
                <a:lnTo>
                  <a:pt x="2300497" y="29141"/>
                </a:lnTo>
                <a:lnTo>
                  <a:pt x="2297535" y="50092"/>
                </a:lnTo>
                <a:lnTo>
                  <a:pt x="2495023" y="50092"/>
                </a:lnTo>
                <a:lnTo>
                  <a:pt x="2494987" y="50344"/>
                </a:lnTo>
                <a:lnTo>
                  <a:pt x="2495023" y="50344"/>
                </a:lnTo>
                <a:lnTo>
                  <a:pt x="2494987" y="50595"/>
                </a:lnTo>
                <a:lnTo>
                  <a:pt x="2495023" y="50595"/>
                </a:lnTo>
                <a:lnTo>
                  <a:pt x="2494987" y="50847"/>
                </a:lnTo>
                <a:lnTo>
                  <a:pt x="2495023" y="50847"/>
                </a:lnTo>
                <a:lnTo>
                  <a:pt x="2494987" y="51098"/>
                </a:lnTo>
                <a:lnTo>
                  <a:pt x="2495023" y="51098"/>
                </a:lnTo>
                <a:lnTo>
                  <a:pt x="2494987" y="51350"/>
                </a:lnTo>
                <a:lnTo>
                  <a:pt x="2495023" y="51350"/>
                </a:lnTo>
                <a:lnTo>
                  <a:pt x="2494987" y="51601"/>
                </a:lnTo>
                <a:lnTo>
                  <a:pt x="2495023" y="51601"/>
                </a:lnTo>
                <a:lnTo>
                  <a:pt x="2494987" y="51853"/>
                </a:lnTo>
                <a:lnTo>
                  <a:pt x="2495023" y="51853"/>
                </a:lnTo>
                <a:lnTo>
                  <a:pt x="2494987" y="52104"/>
                </a:lnTo>
                <a:lnTo>
                  <a:pt x="2495023" y="52104"/>
                </a:lnTo>
                <a:lnTo>
                  <a:pt x="2494987" y="52356"/>
                </a:lnTo>
                <a:lnTo>
                  <a:pt x="2495023" y="52356"/>
                </a:lnTo>
                <a:lnTo>
                  <a:pt x="2494987" y="52607"/>
                </a:lnTo>
                <a:lnTo>
                  <a:pt x="2495023" y="52607"/>
                </a:lnTo>
                <a:lnTo>
                  <a:pt x="2494987" y="52859"/>
                </a:lnTo>
                <a:lnTo>
                  <a:pt x="2495023" y="52859"/>
                </a:lnTo>
                <a:lnTo>
                  <a:pt x="2494987" y="53110"/>
                </a:lnTo>
                <a:lnTo>
                  <a:pt x="2495023" y="53110"/>
                </a:lnTo>
                <a:lnTo>
                  <a:pt x="2494987" y="53362"/>
                </a:lnTo>
                <a:lnTo>
                  <a:pt x="2495023" y="53362"/>
                </a:lnTo>
                <a:lnTo>
                  <a:pt x="2494987" y="53614"/>
                </a:lnTo>
                <a:lnTo>
                  <a:pt x="2495023" y="53614"/>
                </a:lnTo>
                <a:lnTo>
                  <a:pt x="2494987" y="53865"/>
                </a:lnTo>
                <a:lnTo>
                  <a:pt x="2495023" y="53865"/>
                </a:lnTo>
                <a:lnTo>
                  <a:pt x="2494987" y="54117"/>
                </a:lnTo>
                <a:lnTo>
                  <a:pt x="2495023" y="54117"/>
                </a:lnTo>
                <a:lnTo>
                  <a:pt x="2494987" y="54368"/>
                </a:lnTo>
                <a:lnTo>
                  <a:pt x="2495023" y="54368"/>
                </a:lnTo>
                <a:lnTo>
                  <a:pt x="2494987" y="54620"/>
                </a:lnTo>
                <a:lnTo>
                  <a:pt x="2495023" y="54620"/>
                </a:lnTo>
                <a:lnTo>
                  <a:pt x="2494987" y="54871"/>
                </a:lnTo>
                <a:lnTo>
                  <a:pt x="2495023" y="54871"/>
                </a:lnTo>
                <a:lnTo>
                  <a:pt x="2494987" y="55123"/>
                </a:lnTo>
                <a:lnTo>
                  <a:pt x="2495023" y="55123"/>
                </a:lnTo>
                <a:lnTo>
                  <a:pt x="2494987" y="55375"/>
                </a:lnTo>
                <a:lnTo>
                  <a:pt x="2495023" y="55375"/>
                </a:lnTo>
                <a:lnTo>
                  <a:pt x="2494987" y="55626"/>
                </a:lnTo>
                <a:lnTo>
                  <a:pt x="2495023" y="55626"/>
                </a:lnTo>
                <a:lnTo>
                  <a:pt x="2494987" y="55878"/>
                </a:lnTo>
                <a:lnTo>
                  <a:pt x="2495023" y="55878"/>
                </a:lnTo>
                <a:lnTo>
                  <a:pt x="2494987" y="56129"/>
                </a:lnTo>
                <a:lnTo>
                  <a:pt x="2495023" y="56129"/>
                </a:lnTo>
                <a:lnTo>
                  <a:pt x="2494987" y="56381"/>
                </a:lnTo>
                <a:lnTo>
                  <a:pt x="2495023" y="56381"/>
                </a:lnTo>
                <a:lnTo>
                  <a:pt x="2494987" y="56632"/>
                </a:lnTo>
                <a:lnTo>
                  <a:pt x="2495023" y="56632"/>
                </a:lnTo>
                <a:lnTo>
                  <a:pt x="2494987" y="56884"/>
                </a:lnTo>
                <a:lnTo>
                  <a:pt x="2495023" y="56884"/>
                </a:lnTo>
                <a:lnTo>
                  <a:pt x="2494987" y="57135"/>
                </a:lnTo>
                <a:lnTo>
                  <a:pt x="2495023" y="57135"/>
                </a:lnTo>
                <a:lnTo>
                  <a:pt x="2494987" y="57387"/>
                </a:lnTo>
                <a:lnTo>
                  <a:pt x="2495023" y="57387"/>
                </a:lnTo>
                <a:lnTo>
                  <a:pt x="2494987" y="57638"/>
                </a:lnTo>
                <a:lnTo>
                  <a:pt x="2495023" y="57638"/>
                </a:lnTo>
                <a:lnTo>
                  <a:pt x="2494987" y="57890"/>
                </a:lnTo>
                <a:lnTo>
                  <a:pt x="2495023" y="57890"/>
                </a:lnTo>
                <a:lnTo>
                  <a:pt x="2494987" y="58141"/>
                </a:lnTo>
                <a:lnTo>
                  <a:pt x="2495023" y="58141"/>
                </a:lnTo>
                <a:lnTo>
                  <a:pt x="2494987" y="58393"/>
                </a:lnTo>
                <a:lnTo>
                  <a:pt x="2495023" y="58393"/>
                </a:lnTo>
                <a:lnTo>
                  <a:pt x="2494987" y="58644"/>
                </a:lnTo>
                <a:lnTo>
                  <a:pt x="2495023" y="58644"/>
                </a:lnTo>
                <a:lnTo>
                  <a:pt x="2494987" y="58896"/>
                </a:lnTo>
                <a:lnTo>
                  <a:pt x="2495023" y="58896"/>
                </a:lnTo>
                <a:lnTo>
                  <a:pt x="2494987" y="59148"/>
                </a:lnTo>
                <a:lnTo>
                  <a:pt x="2495023" y="59148"/>
                </a:lnTo>
                <a:lnTo>
                  <a:pt x="2494987" y="59399"/>
                </a:lnTo>
                <a:lnTo>
                  <a:pt x="2495023" y="59399"/>
                </a:lnTo>
                <a:lnTo>
                  <a:pt x="2494987" y="59651"/>
                </a:lnTo>
                <a:lnTo>
                  <a:pt x="2495023" y="59651"/>
                </a:lnTo>
                <a:lnTo>
                  <a:pt x="2494987" y="59902"/>
                </a:lnTo>
                <a:lnTo>
                  <a:pt x="2495023" y="59902"/>
                </a:lnTo>
                <a:lnTo>
                  <a:pt x="2494987" y="60154"/>
                </a:lnTo>
                <a:lnTo>
                  <a:pt x="2495023" y="60154"/>
                </a:lnTo>
                <a:lnTo>
                  <a:pt x="2494987" y="60405"/>
                </a:lnTo>
                <a:lnTo>
                  <a:pt x="2495023" y="60405"/>
                </a:lnTo>
                <a:lnTo>
                  <a:pt x="2494987" y="60657"/>
                </a:lnTo>
                <a:lnTo>
                  <a:pt x="2495023" y="60657"/>
                </a:lnTo>
                <a:lnTo>
                  <a:pt x="2494987" y="60908"/>
                </a:lnTo>
                <a:lnTo>
                  <a:pt x="2495023" y="60908"/>
                </a:lnTo>
                <a:lnTo>
                  <a:pt x="2494987" y="61160"/>
                </a:lnTo>
                <a:lnTo>
                  <a:pt x="2495023" y="61160"/>
                </a:lnTo>
                <a:lnTo>
                  <a:pt x="2494987" y="61412"/>
                </a:lnTo>
                <a:lnTo>
                  <a:pt x="2495023" y="61412"/>
                </a:lnTo>
                <a:lnTo>
                  <a:pt x="2494987" y="61663"/>
                </a:lnTo>
                <a:lnTo>
                  <a:pt x="2495023" y="61663"/>
                </a:lnTo>
                <a:lnTo>
                  <a:pt x="2494987" y="61915"/>
                </a:lnTo>
                <a:lnTo>
                  <a:pt x="2495023" y="61915"/>
                </a:lnTo>
                <a:lnTo>
                  <a:pt x="2494987" y="62166"/>
                </a:lnTo>
                <a:lnTo>
                  <a:pt x="2495023" y="62166"/>
                </a:lnTo>
                <a:lnTo>
                  <a:pt x="2494987" y="62418"/>
                </a:lnTo>
                <a:lnTo>
                  <a:pt x="2495023" y="62418"/>
                </a:lnTo>
                <a:lnTo>
                  <a:pt x="2494987" y="62669"/>
                </a:lnTo>
                <a:lnTo>
                  <a:pt x="2495023" y="62669"/>
                </a:lnTo>
                <a:lnTo>
                  <a:pt x="2494987" y="62921"/>
                </a:lnTo>
                <a:lnTo>
                  <a:pt x="2495023" y="62921"/>
                </a:lnTo>
                <a:lnTo>
                  <a:pt x="2494987" y="63172"/>
                </a:lnTo>
                <a:lnTo>
                  <a:pt x="2495023" y="63172"/>
                </a:lnTo>
                <a:lnTo>
                  <a:pt x="2494987" y="63424"/>
                </a:lnTo>
                <a:lnTo>
                  <a:pt x="2495023" y="63424"/>
                </a:lnTo>
                <a:lnTo>
                  <a:pt x="2494987" y="63675"/>
                </a:lnTo>
                <a:lnTo>
                  <a:pt x="2495023" y="63675"/>
                </a:lnTo>
                <a:lnTo>
                  <a:pt x="2494987" y="63927"/>
                </a:lnTo>
                <a:lnTo>
                  <a:pt x="2495023" y="63927"/>
                </a:lnTo>
                <a:lnTo>
                  <a:pt x="2494987" y="64178"/>
                </a:lnTo>
                <a:lnTo>
                  <a:pt x="2495023" y="64178"/>
                </a:lnTo>
                <a:lnTo>
                  <a:pt x="2494987" y="64430"/>
                </a:lnTo>
                <a:lnTo>
                  <a:pt x="2495023" y="64430"/>
                </a:lnTo>
                <a:lnTo>
                  <a:pt x="2494987" y="64681"/>
                </a:lnTo>
                <a:lnTo>
                  <a:pt x="2495023" y="64681"/>
                </a:lnTo>
                <a:lnTo>
                  <a:pt x="2494987" y="64933"/>
                </a:lnTo>
                <a:lnTo>
                  <a:pt x="2495023" y="64933"/>
                </a:lnTo>
                <a:lnTo>
                  <a:pt x="2494987" y="65185"/>
                </a:lnTo>
                <a:lnTo>
                  <a:pt x="2495023" y="65185"/>
                </a:lnTo>
                <a:lnTo>
                  <a:pt x="2494987" y="65436"/>
                </a:lnTo>
                <a:lnTo>
                  <a:pt x="2495023" y="65436"/>
                </a:lnTo>
                <a:lnTo>
                  <a:pt x="2494987" y="65688"/>
                </a:lnTo>
                <a:lnTo>
                  <a:pt x="2495023" y="65688"/>
                </a:lnTo>
                <a:lnTo>
                  <a:pt x="2494987" y="65939"/>
                </a:lnTo>
                <a:lnTo>
                  <a:pt x="2495023" y="65939"/>
                </a:lnTo>
                <a:lnTo>
                  <a:pt x="2494987" y="66191"/>
                </a:lnTo>
                <a:lnTo>
                  <a:pt x="2495023" y="66191"/>
                </a:lnTo>
                <a:lnTo>
                  <a:pt x="2494987" y="66442"/>
                </a:lnTo>
                <a:lnTo>
                  <a:pt x="2495023" y="66442"/>
                </a:lnTo>
                <a:lnTo>
                  <a:pt x="2494987" y="66694"/>
                </a:lnTo>
                <a:lnTo>
                  <a:pt x="2495023" y="66694"/>
                </a:lnTo>
                <a:lnTo>
                  <a:pt x="2494987" y="66945"/>
                </a:lnTo>
                <a:lnTo>
                  <a:pt x="2495023" y="66945"/>
                </a:lnTo>
                <a:lnTo>
                  <a:pt x="2494987" y="67197"/>
                </a:lnTo>
                <a:lnTo>
                  <a:pt x="2495023" y="67197"/>
                </a:lnTo>
                <a:lnTo>
                  <a:pt x="2494987" y="67449"/>
                </a:lnTo>
                <a:lnTo>
                  <a:pt x="2495023" y="67449"/>
                </a:lnTo>
                <a:lnTo>
                  <a:pt x="2494987" y="67700"/>
                </a:lnTo>
                <a:lnTo>
                  <a:pt x="2495023" y="67700"/>
                </a:lnTo>
                <a:lnTo>
                  <a:pt x="2494987" y="67952"/>
                </a:lnTo>
                <a:lnTo>
                  <a:pt x="2495023" y="67952"/>
                </a:lnTo>
                <a:lnTo>
                  <a:pt x="2494987" y="68203"/>
                </a:lnTo>
                <a:lnTo>
                  <a:pt x="2495023" y="68203"/>
                </a:lnTo>
                <a:lnTo>
                  <a:pt x="2494987" y="68455"/>
                </a:lnTo>
                <a:lnTo>
                  <a:pt x="2495023" y="68455"/>
                </a:lnTo>
                <a:lnTo>
                  <a:pt x="2494987" y="68706"/>
                </a:lnTo>
                <a:lnTo>
                  <a:pt x="2495023" y="68706"/>
                </a:lnTo>
                <a:lnTo>
                  <a:pt x="2494987" y="68958"/>
                </a:lnTo>
                <a:lnTo>
                  <a:pt x="2495023" y="68958"/>
                </a:lnTo>
                <a:lnTo>
                  <a:pt x="2494987" y="69209"/>
                </a:lnTo>
                <a:lnTo>
                  <a:pt x="2495023" y="69209"/>
                </a:lnTo>
                <a:lnTo>
                  <a:pt x="2494987" y="69461"/>
                </a:lnTo>
                <a:lnTo>
                  <a:pt x="2495023" y="69461"/>
                </a:lnTo>
                <a:lnTo>
                  <a:pt x="2494987" y="69712"/>
                </a:lnTo>
                <a:lnTo>
                  <a:pt x="2495023" y="69712"/>
                </a:lnTo>
                <a:lnTo>
                  <a:pt x="2494987" y="69964"/>
                </a:lnTo>
                <a:lnTo>
                  <a:pt x="2495023" y="69964"/>
                </a:lnTo>
                <a:lnTo>
                  <a:pt x="2494987" y="70215"/>
                </a:lnTo>
                <a:lnTo>
                  <a:pt x="2495023" y="70215"/>
                </a:lnTo>
                <a:lnTo>
                  <a:pt x="2494987" y="70467"/>
                </a:lnTo>
                <a:lnTo>
                  <a:pt x="2495023" y="70467"/>
                </a:lnTo>
                <a:lnTo>
                  <a:pt x="2481248" y="166061"/>
                </a:lnTo>
                <a:cubicBezTo>
                  <a:pt x="2479995" y="157295"/>
                  <a:pt x="2476238" y="151450"/>
                  <a:pt x="2470812" y="148528"/>
                </a:cubicBezTo>
                <a:cubicBezTo>
                  <a:pt x="2465386" y="145606"/>
                  <a:pt x="2460376" y="144353"/>
                  <a:pt x="2455367" y="144353"/>
                </a:cubicBezTo>
                <a:lnTo>
                  <a:pt x="2283800" y="144353"/>
                </a:lnTo>
                <a:lnTo>
                  <a:pt x="2272568" y="221660"/>
                </a:lnTo>
                <a:lnTo>
                  <a:pt x="2469977" y="221660"/>
                </a:lnTo>
                <a:lnTo>
                  <a:pt x="2469941" y="221912"/>
                </a:lnTo>
                <a:lnTo>
                  <a:pt x="2469977" y="221912"/>
                </a:lnTo>
                <a:lnTo>
                  <a:pt x="2469941" y="222163"/>
                </a:lnTo>
                <a:lnTo>
                  <a:pt x="2469977" y="222163"/>
                </a:lnTo>
                <a:lnTo>
                  <a:pt x="2469941" y="222415"/>
                </a:lnTo>
                <a:lnTo>
                  <a:pt x="2469977" y="222415"/>
                </a:lnTo>
                <a:lnTo>
                  <a:pt x="2469941" y="222666"/>
                </a:lnTo>
                <a:lnTo>
                  <a:pt x="2469977" y="222666"/>
                </a:lnTo>
                <a:lnTo>
                  <a:pt x="2469941" y="222918"/>
                </a:lnTo>
                <a:lnTo>
                  <a:pt x="2469977" y="222918"/>
                </a:lnTo>
                <a:lnTo>
                  <a:pt x="2469941" y="223169"/>
                </a:lnTo>
                <a:lnTo>
                  <a:pt x="2469977" y="223169"/>
                </a:lnTo>
                <a:lnTo>
                  <a:pt x="2469941" y="223421"/>
                </a:lnTo>
                <a:lnTo>
                  <a:pt x="2469977" y="223421"/>
                </a:lnTo>
                <a:lnTo>
                  <a:pt x="2469941" y="223672"/>
                </a:lnTo>
                <a:lnTo>
                  <a:pt x="2469977" y="223672"/>
                </a:lnTo>
                <a:lnTo>
                  <a:pt x="2469941" y="223924"/>
                </a:lnTo>
                <a:lnTo>
                  <a:pt x="2469977" y="223924"/>
                </a:lnTo>
                <a:lnTo>
                  <a:pt x="2469941" y="224175"/>
                </a:lnTo>
                <a:lnTo>
                  <a:pt x="2469977" y="224175"/>
                </a:lnTo>
                <a:lnTo>
                  <a:pt x="2469941" y="224427"/>
                </a:lnTo>
                <a:lnTo>
                  <a:pt x="2469977" y="224427"/>
                </a:lnTo>
                <a:lnTo>
                  <a:pt x="2469941" y="224678"/>
                </a:lnTo>
                <a:lnTo>
                  <a:pt x="2469977" y="224678"/>
                </a:lnTo>
                <a:lnTo>
                  <a:pt x="2469941" y="224930"/>
                </a:lnTo>
                <a:lnTo>
                  <a:pt x="2469977" y="224930"/>
                </a:lnTo>
                <a:lnTo>
                  <a:pt x="2469941" y="225182"/>
                </a:lnTo>
                <a:lnTo>
                  <a:pt x="2469977" y="225182"/>
                </a:lnTo>
                <a:lnTo>
                  <a:pt x="2469941" y="225433"/>
                </a:lnTo>
                <a:lnTo>
                  <a:pt x="2469977" y="225433"/>
                </a:lnTo>
                <a:lnTo>
                  <a:pt x="2469941" y="225685"/>
                </a:lnTo>
                <a:lnTo>
                  <a:pt x="2469977" y="225685"/>
                </a:lnTo>
                <a:lnTo>
                  <a:pt x="2469941" y="225936"/>
                </a:lnTo>
                <a:lnTo>
                  <a:pt x="2469977" y="225936"/>
                </a:lnTo>
                <a:lnTo>
                  <a:pt x="2469941" y="226188"/>
                </a:lnTo>
                <a:lnTo>
                  <a:pt x="2469977" y="226188"/>
                </a:lnTo>
                <a:lnTo>
                  <a:pt x="2469941" y="226439"/>
                </a:lnTo>
                <a:lnTo>
                  <a:pt x="2469977" y="226439"/>
                </a:lnTo>
                <a:lnTo>
                  <a:pt x="2469941" y="226691"/>
                </a:lnTo>
                <a:lnTo>
                  <a:pt x="2469977" y="226691"/>
                </a:lnTo>
                <a:lnTo>
                  <a:pt x="2469941" y="226943"/>
                </a:lnTo>
                <a:lnTo>
                  <a:pt x="2469977" y="226943"/>
                </a:lnTo>
                <a:lnTo>
                  <a:pt x="2469941" y="227194"/>
                </a:lnTo>
                <a:lnTo>
                  <a:pt x="2469977" y="227194"/>
                </a:lnTo>
                <a:lnTo>
                  <a:pt x="2469941" y="227446"/>
                </a:lnTo>
                <a:lnTo>
                  <a:pt x="2469977" y="227446"/>
                </a:lnTo>
                <a:lnTo>
                  <a:pt x="2469941" y="227697"/>
                </a:lnTo>
                <a:lnTo>
                  <a:pt x="2469977" y="227697"/>
                </a:lnTo>
                <a:lnTo>
                  <a:pt x="2469941" y="227949"/>
                </a:lnTo>
                <a:lnTo>
                  <a:pt x="2469977" y="227949"/>
                </a:lnTo>
                <a:lnTo>
                  <a:pt x="2469941" y="228200"/>
                </a:lnTo>
                <a:lnTo>
                  <a:pt x="2469977" y="228200"/>
                </a:lnTo>
                <a:lnTo>
                  <a:pt x="2469941" y="228452"/>
                </a:lnTo>
                <a:lnTo>
                  <a:pt x="2469977" y="228452"/>
                </a:lnTo>
                <a:lnTo>
                  <a:pt x="2469941" y="228703"/>
                </a:lnTo>
                <a:lnTo>
                  <a:pt x="2469977" y="228703"/>
                </a:lnTo>
                <a:lnTo>
                  <a:pt x="2469941" y="228955"/>
                </a:lnTo>
                <a:lnTo>
                  <a:pt x="2469977" y="228955"/>
                </a:lnTo>
                <a:lnTo>
                  <a:pt x="2469941" y="229206"/>
                </a:lnTo>
                <a:lnTo>
                  <a:pt x="2469977" y="229206"/>
                </a:lnTo>
                <a:lnTo>
                  <a:pt x="2469941" y="229458"/>
                </a:lnTo>
                <a:lnTo>
                  <a:pt x="2469977" y="229458"/>
                </a:lnTo>
                <a:lnTo>
                  <a:pt x="2469941" y="229709"/>
                </a:lnTo>
                <a:lnTo>
                  <a:pt x="2469977" y="229709"/>
                </a:lnTo>
                <a:lnTo>
                  <a:pt x="2469941" y="229961"/>
                </a:lnTo>
                <a:lnTo>
                  <a:pt x="2469977" y="229961"/>
                </a:lnTo>
                <a:lnTo>
                  <a:pt x="2469941" y="230212"/>
                </a:lnTo>
                <a:lnTo>
                  <a:pt x="2469977" y="230212"/>
                </a:lnTo>
                <a:lnTo>
                  <a:pt x="2469941" y="230464"/>
                </a:lnTo>
                <a:lnTo>
                  <a:pt x="2469977" y="230464"/>
                </a:lnTo>
                <a:lnTo>
                  <a:pt x="2469941" y="230716"/>
                </a:lnTo>
                <a:lnTo>
                  <a:pt x="2469977" y="230716"/>
                </a:lnTo>
                <a:lnTo>
                  <a:pt x="2469941" y="230967"/>
                </a:lnTo>
                <a:lnTo>
                  <a:pt x="2469977" y="230967"/>
                </a:lnTo>
                <a:lnTo>
                  <a:pt x="2469941" y="231219"/>
                </a:lnTo>
                <a:lnTo>
                  <a:pt x="2469977" y="231219"/>
                </a:lnTo>
                <a:lnTo>
                  <a:pt x="2469941" y="231470"/>
                </a:lnTo>
                <a:lnTo>
                  <a:pt x="2469977" y="231470"/>
                </a:lnTo>
                <a:lnTo>
                  <a:pt x="2469941" y="231722"/>
                </a:lnTo>
                <a:lnTo>
                  <a:pt x="2469977" y="231722"/>
                </a:lnTo>
                <a:lnTo>
                  <a:pt x="2469941" y="231973"/>
                </a:lnTo>
                <a:lnTo>
                  <a:pt x="2469977" y="231973"/>
                </a:lnTo>
                <a:lnTo>
                  <a:pt x="2469941" y="232225"/>
                </a:lnTo>
                <a:lnTo>
                  <a:pt x="2469977" y="232225"/>
                </a:lnTo>
                <a:lnTo>
                  <a:pt x="2469941" y="232476"/>
                </a:lnTo>
                <a:lnTo>
                  <a:pt x="2469977" y="232476"/>
                </a:lnTo>
                <a:lnTo>
                  <a:pt x="2469941" y="232728"/>
                </a:lnTo>
                <a:lnTo>
                  <a:pt x="2469977" y="232728"/>
                </a:lnTo>
                <a:lnTo>
                  <a:pt x="2469941" y="232980"/>
                </a:lnTo>
                <a:lnTo>
                  <a:pt x="2469977" y="232980"/>
                </a:lnTo>
                <a:lnTo>
                  <a:pt x="2469941" y="233231"/>
                </a:lnTo>
                <a:lnTo>
                  <a:pt x="2469977" y="233231"/>
                </a:lnTo>
                <a:lnTo>
                  <a:pt x="2469941" y="233483"/>
                </a:lnTo>
                <a:lnTo>
                  <a:pt x="2469977" y="233483"/>
                </a:lnTo>
                <a:lnTo>
                  <a:pt x="2469941" y="233734"/>
                </a:lnTo>
                <a:lnTo>
                  <a:pt x="2469977" y="233734"/>
                </a:lnTo>
                <a:lnTo>
                  <a:pt x="2469941" y="233986"/>
                </a:lnTo>
                <a:lnTo>
                  <a:pt x="2469977" y="233986"/>
                </a:lnTo>
                <a:lnTo>
                  <a:pt x="2469941" y="234237"/>
                </a:lnTo>
                <a:lnTo>
                  <a:pt x="2469977" y="234237"/>
                </a:lnTo>
                <a:lnTo>
                  <a:pt x="2469941" y="234489"/>
                </a:lnTo>
                <a:lnTo>
                  <a:pt x="2469977" y="234489"/>
                </a:lnTo>
                <a:lnTo>
                  <a:pt x="2469941" y="234740"/>
                </a:lnTo>
                <a:lnTo>
                  <a:pt x="2469977" y="234740"/>
                </a:lnTo>
                <a:lnTo>
                  <a:pt x="2469941" y="234992"/>
                </a:lnTo>
                <a:lnTo>
                  <a:pt x="2469977" y="234992"/>
                </a:lnTo>
                <a:lnTo>
                  <a:pt x="2469941" y="235243"/>
                </a:lnTo>
                <a:lnTo>
                  <a:pt x="2469977" y="235243"/>
                </a:lnTo>
                <a:lnTo>
                  <a:pt x="2469941" y="235495"/>
                </a:lnTo>
                <a:lnTo>
                  <a:pt x="2469977" y="235495"/>
                </a:lnTo>
                <a:lnTo>
                  <a:pt x="2469941" y="235746"/>
                </a:lnTo>
                <a:lnTo>
                  <a:pt x="2469977" y="235746"/>
                </a:lnTo>
                <a:lnTo>
                  <a:pt x="2469941" y="235998"/>
                </a:lnTo>
                <a:lnTo>
                  <a:pt x="2469977" y="235998"/>
                </a:lnTo>
                <a:lnTo>
                  <a:pt x="2469941" y="236249"/>
                </a:lnTo>
                <a:lnTo>
                  <a:pt x="2469977" y="236249"/>
                </a:lnTo>
                <a:lnTo>
                  <a:pt x="2469941" y="236501"/>
                </a:lnTo>
                <a:lnTo>
                  <a:pt x="2469977" y="236501"/>
                </a:lnTo>
                <a:lnTo>
                  <a:pt x="2469941" y="236753"/>
                </a:lnTo>
                <a:lnTo>
                  <a:pt x="2469977" y="236753"/>
                </a:lnTo>
                <a:lnTo>
                  <a:pt x="2469941" y="237004"/>
                </a:lnTo>
                <a:lnTo>
                  <a:pt x="2469977" y="237004"/>
                </a:lnTo>
                <a:lnTo>
                  <a:pt x="2469941" y="237256"/>
                </a:lnTo>
                <a:lnTo>
                  <a:pt x="2469977" y="237256"/>
                </a:lnTo>
                <a:lnTo>
                  <a:pt x="2469941" y="237507"/>
                </a:lnTo>
                <a:lnTo>
                  <a:pt x="2469977" y="237507"/>
                </a:lnTo>
                <a:lnTo>
                  <a:pt x="2469941" y="237759"/>
                </a:lnTo>
                <a:lnTo>
                  <a:pt x="2469977" y="237759"/>
                </a:lnTo>
                <a:lnTo>
                  <a:pt x="2469941" y="238010"/>
                </a:lnTo>
                <a:lnTo>
                  <a:pt x="2469977" y="238010"/>
                </a:lnTo>
                <a:lnTo>
                  <a:pt x="2469941" y="238262"/>
                </a:lnTo>
                <a:lnTo>
                  <a:pt x="2469977" y="238262"/>
                </a:lnTo>
                <a:lnTo>
                  <a:pt x="2469941" y="238513"/>
                </a:lnTo>
                <a:lnTo>
                  <a:pt x="2469977" y="238513"/>
                </a:lnTo>
                <a:lnTo>
                  <a:pt x="2469941" y="238765"/>
                </a:lnTo>
                <a:lnTo>
                  <a:pt x="2469977" y="238765"/>
                </a:lnTo>
                <a:lnTo>
                  <a:pt x="2469941" y="239017"/>
                </a:lnTo>
                <a:lnTo>
                  <a:pt x="2469977" y="239017"/>
                </a:lnTo>
                <a:lnTo>
                  <a:pt x="2469941" y="239268"/>
                </a:lnTo>
                <a:lnTo>
                  <a:pt x="2469977" y="239268"/>
                </a:lnTo>
                <a:lnTo>
                  <a:pt x="2469941" y="239520"/>
                </a:lnTo>
                <a:lnTo>
                  <a:pt x="2469977" y="239520"/>
                </a:lnTo>
                <a:lnTo>
                  <a:pt x="2469941" y="239771"/>
                </a:lnTo>
                <a:lnTo>
                  <a:pt x="2469977" y="239771"/>
                </a:lnTo>
                <a:lnTo>
                  <a:pt x="2469941" y="240023"/>
                </a:lnTo>
                <a:lnTo>
                  <a:pt x="2469977" y="240023"/>
                </a:lnTo>
                <a:lnTo>
                  <a:pt x="2469941" y="240274"/>
                </a:lnTo>
                <a:lnTo>
                  <a:pt x="2469977" y="240274"/>
                </a:lnTo>
                <a:lnTo>
                  <a:pt x="2469941" y="240526"/>
                </a:lnTo>
                <a:lnTo>
                  <a:pt x="2469977" y="240526"/>
                </a:lnTo>
                <a:lnTo>
                  <a:pt x="2469941" y="240777"/>
                </a:lnTo>
                <a:lnTo>
                  <a:pt x="2469977" y="240777"/>
                </a:lnTo>
                <a:lnTo>
                  <a:pt x="2469941" y="241029"/>
                </a:lnTo>
                <a:lnTo>
                  <a:pt x="2469977" y="241029"/>
                </a:lnTo>
                <a:lnTo>
                  <a:pt x="2469941" y="241280"/>
                </a:lnTo>
                <a:lnTo>
                  <a:pt x="2469977" y="241280"/>
                </a:lnTo>
                <a:lnTo>
                  <a:pt x="2469941" y="241532"/>
                </a:lnTo>
                <a:lnTo>
                  <a:pt x="2469977" y="241532"/>
                </a:lnTo>
                <a:lnTo>
                  <a:pt x="2469941" y="241783"/>
                </a:lnTo>
                <a:lnTo>
                  <a:pt x="2469977" y="241783"/>
                </a:lnTo>
                <a:lnTo>
                  <a:pt x="2469941" y="242035"/>
                </a:lnTo>
                <a:lnTo>
                  <a:pt x="2469977" y="242035"/>
                </a:lnTo>
                <a:lnTo>
                  <a:pt x="2452027" y="366848"/>
                </a:lnTo>
                <a:lnTo>
                  <a:pt x="2259222" y="537391"/>
                </a:lnTo>
                <a:lnTo>
                  <a:pt x="2293818" y="579820"/>
                </a:lnTo>
                <a:lnTo>
                  <a:pt x="2389411" y="579820"/>
                </a:lnTo>
                <a:lnTo>
                  <a:pt x="2416962" y="561453"/>
                </a:lnTo>
                <a:lnTo>
                  <a:pt x="2416922" y="561732"/>
                </a:lnTo>
                <a:lnTo>
                  <a:pt x="2416962" y="561705"/>
                </a:lnTo>
                <a:lnTo>
                  <a:pt x="2416922" y="561983"/>
                </a:lnTo>
                <a:lnTo>
                  <a:pt x="2416962" y="561956"/>
                </a:lnTo>
                <a:lnTo>
                  <a:pt x="2416922" y="562235"/>
                </a:lnTo>
                <a:lnTo>
                  <a:pt x="2416962" y="562208"/>
                </a:lnTo>
                <a:lnTo>
                  <a:pt x="2416922" y="562486"/>
                </a:lnTo>
                <a:lnTo>
                  <a:pt x="2416962" y="562459"/>
                </a:lnTo>
                <a:lnTo>
                  <a:pt x="2416922" y="562738"/>
                </a:lnTo>
                <a:lnTo>
                  <a:pt x="2416962" y="562711"/>
                </a:lnTo>
                <a:lnTo>
                  <a:pt x="2416922" y="562989"/>
                </a:lnTo>
                <a:lnTo>
                  <a:pt x="2416962" y="562962"/>
                </a:lnTo>
                <a:lnTo>
                  <a:pt x="2416922" y="563241"/>
                </a:lnTo>
                <a:lnTo>
                  <a:pt x="2416962" y="563214"/>
                </a:lnTo>
                <a:lnTo>
                  <a:pt x="2416922" y="563492"/>
                </a:lnTo>
                <a:lnTo>
                  <a:pt x="2416962" y="563465"/>
                </a:lnTo>
                <a:lnTo>
                  <a:pt x="2416922" y="563744"/>
                </a:lnTo>
                <a:lnTo>
                  <a:pt x="2416962" y="563717"/>
                </a:lnTo>
                <a:lnTo>
                  <a:pt x="2416922" y="563995"/>
                </a:lnTo>
                <a:lnTo>
                  <a:pt x="2416962" y="563968"/>
                </a:lnTo>
                <a:lnTo>
                  <a:pt x="2416922" y="564247"/>
                </a:lnTo>
                <a:lnTo>
                  <a:pt x="2416962" y="564220"/>
                </a:lnTo>
                <a:lnTo>
                  <a:pt x="2416922" y="564498"/>
                </a:lnTo>
                <a:lnTo>
                  <a:pt x="2416962" y="564471"/>
                </a:lnTo>
                <a:lnTo>
                  <a:pt x="2416922" y="564750"/>
                </a:lnTo>
                <a:lnTo>
                  <a:pt x="2416962" y="564723"/>
                </a:lnTo>
                <a:lnTo>
                  <a:pt x="2416922" y="565002"/>
                </a:lnTo>
                <a:lnTo>
                  <a:pt x="2416962" y="564975"/>
                </a:lnTo>
                <a:lnTo>
                  <a:pt x="2416922" y="565253"/>
                </a:lnTo>
                <a:lnTo>
                  <a:pt x="2416962" y="565226"/>
                </a:lnTo>
                <a:lnTo>
                  <a:pt x="2416922" y="565505"/>
                </a:lnTo>
                <a:lnTo>
                  <a:pt x="2416962" y="565478"/>
                </a:lnTo>
                <a:lnTo>
                  <a:pt x="2416922" y="565756"/>
                </a:lnTo>
                <a:lnTo>
                  <a:pt x="2416962" y="565729"/>
                </a:lnTo>
                <a:lnTo>
                  <a:pt x="2416922" y="566008"/>
                </a:lnTo>
                <a:lnTo>
                  <a:pt x="2416962" y="565981"/>
                </a:lnTo>
                <a:lnTo>
                  <a:pt x="2416922" y="566259"/>
                </a:lnTo>
                <a:lnTo>
                  <a:pt x="2416962" y="566232"/>
                </a:lnTo>
                <a:lnTo>
                  <a:pt x="2416922" y="566511"/>
                </a:lnTo>
                <a:lnTo>
                  <a:pt x="2416962" y="566484"/>
                </a:lnTo>
                <a:lnTo>
                  <a:pt x="2416922" y="566763"/>
                </a:lnTo>
                <a:lnTo>
                  <a:pt x="2416962" y="566736"/>
                </a:lnTo>
                <a:lnTo>
                  <a:pt x="2416922" y="567014"/>
                </a:lnTo>
                <a:lnTo>
                  <a:pt x="2416962" y="566987"/>
                </a:lnTo>
                <a:lnTo>
                  <a:pt x="2416922" y="567266"/>
                </a:lnTo>
                <a:lnTo>
                  <a:pt x="2416962" y="567239"/>
                </a:lnTo>
                <a:lnTo>
                  <a:pt x="2416922" y="567517"/>
                </a:lnTo>
                <a:lnTo>
                  <a:pt x="2416962" y="567490"/>
                </a:lnTo>
                <a:lnTo>
                  <a:pt x="2416922" y="567769"/>
                </a:lnTo>
                <a:lnTo>
                  <a:pt x="2416962" y="567742"/>
                </a:lnTo>
                <a:lnTo>
                  <a:pt x="2416922" y="568020"/>
                </a:lnTo>
                <a:lnTo>
                  <a:pt x="2416962" y="567993"/>
                </a:lnTo>
                <a:lnTo>
                  <a:pt x="2416922" y="568272"/>
                </a:lnTo>
                <a:lnTo>
                  <a:pt x="2416962" y="568245"/>
                </a:lnTo>
                <a:lnTo>
                  <a:pt x="2416922" y="568523"/>
                </a:lnTo>
                <a:lnTo>
                  <a:pt x="2416962" y="568496"/>
                </a:lnTo>
                <a:lnTo>
                  <a:pt x="2416922" y="568775"/>
                </a:lnTo>
                <a:lnTo>
                  <a:pt x="2416962" y="568748"/>
                </a:lnTo>
                <a:lnTo>
                  <a:pt x="2416922" y="569026"/>
                </a:lnTo>
                <a:lnTo>
                  <a:pt x="2416962" y="568999"/>
                </a:lnTo>
                <a:lnTo>
                  <a:pt x="2416922" y="569278"/>
                </a:lnTo>
                <a:lnTo>
                  <a:pt x="2416962" y="569251"/>
                </a:lnTo>
                <a:lnTo>
                  <a:pt x="2416922" y="569529"/>
                </a:lnTo>
                <a:lnTo>
                  <a:pt x="2416962" y="569502"/>
                </a:lnTo>
                <a:lnTo>
                  <a:pt x="2416922" y="569781"/>
                </a:lnTo>
                <a:lnTo>
                  <a:pt x="2416962" y="569754"/>
                </a:lnTo>
                <a:lnTo>
                  <a:pt x="2416922" y="570032"/>
                </a:lnTo>
                <a:lnTo>
                  <a:pt x="2416962" y="570005"/>
                </a:lnTo>
                <a:lnTo>
                  <a:pt x="2416922" y="570284"/>
                </a:lnTo>
                <a:lnTo>
                  <a:pt x="2416962" y="570257"/>
                </a:lnTo>
                <a:lnTo>
                  <a:pt x="2416922" y="570536"/>
                </a:lnTo>
                <a:lnTo>
                  <a:pt x="2416962" y="570509"/>
                </a:lnTo>
                <a:lnTo>
                  <a:pt x="2416922" y="570787"/>
                </a:lnTo>
                <a:lnTo>
                  <a:pt x="2416962" y="570760"/>
                </a:lnTo>
                <a:lnTo>
                  <a:pt x="2416922" y="571039"/>
                </a:lnTo>
                <a:lnTo>
                  <a:pt x="2416962" y="571012"/>
                </a:lnTo>
                <a:lnTo>
                  <a:pt x="2416922" y="571290"/>
                </a:lnTo>
                <a:lnTo>
                  <a:pt x="2416962" y="571263"/>
                </a:lnTo>
                <a:lnTo>
                  <a:pt x="2416922" y="571542"/>
                </a:lnTo>
                <a:lnTo>
                  <a:pt x="2416962" y="571515"/>
                </a:lnTo>
                <a:lnTo>
                  <a:pt x="2416922" y="571793"/>
                </a:lnTo>
                <a:lnTo>
                  <a:pt x="2416962" y="571766"/>
                </a:lnTo>
                <a:lnTo>
                  <a:pt x="2416922" y="572045"/>
                </a:lnTo>
                <a:lnTo>
                  <a:pt x="2416962" y="572018"/>
                </a:lnTo>
                <a:lnTo>
                  <a:pt x="2416922" y="572296"/>
                </a:lnTo>
                <a:lnTo>
                  <a:pt x="2416962" y="572269"/>
                </a:lnTo>
                <a:lnTo>
                  <a:pt x="2416922" y="572548"/>
                </a:lnTo>
                <a:lnTo>
                  <a:pt x="2416962" y="572521"/>
                </a:lnTo>
                <a:lnTo>
                  <a:pt x="2416922" y="572800"/>
                </a:lnTo>
                <a:lnTo>
                  <a:pt x="2416962" y="572773"/>
                </a:lnTo>
                <a:lnTo>
                  <a:pt x="2416922" y="573051"/>
                </a:lnTo>
                <a:lnTo>
                  <a:pt x="2416962" y="573024"/>
                </a:lnTo>
                <a:lnTo>
                  <a:pt x="2416922" y="573303"/>
                </a:lnTo>
                <a:lnTo>
                  <a:pt x="2416962" y="573276"/>
                </a:lnTo>
                <a:lnTo>
                  <a:pt x="2416922" y="573554"/>
                </a:lnTo>
                <a:lnTo>
                  <a:pt x="2416962" y="573527"/>
                </a:lnTo>
                <a:lnTo>
                  <a:pt x="2416922" y="573806"/>
                </a:lnTo>
                <a:lnTo>
                  <a:pt x="2416962" y="573779"/>
                </a:lnTo>
                <a:lnTo>
                  <a:pt x="2416922" y="574057"/>
                </a:lnTo>
                <a:lnTo>
                  <a:pt x="2416962" y="574030"/>
                </a:lnTo>
                <a:lnTo>
                  <a:pt x="2416922" y="574309"/>
                </a:lnTo>
                <a:lnTo>
                  <a:pt x="2416962" y="574282"/>
                </a:lnTo>
                <a:lnTo>
                  <a:pt x="2416922" y="574560"/>
                </a:lnTo>
                <a:lnTo>
                  <a:pt x="2416962" y="574533"/>
                </a:lnTo>
                <a:lnTo>
                  <a:pt x="2416922" y="574812"/>
                </a:lnTo>
                <a:lnTo>
                  <a:pt x="2416962" y="574785"/>
                </a:lnTo>
                <a:lnTo>
                  <a:pt x="2416922" y="575063"/>
                </a:lnTo>
                <a:lnTo>
                  <a:pt x="2416962" y="575036"/>
                </a:lnTo>
                <a:lnTo>
                  <a:pt x="2416922" y="575315"/>
                </a:lnTo>
                <a:lnTo>
                  <a:pt x="2416962" y="575288"/>
                </a:lnTo>
                <a:lnTo>
                  <a:pt x="2416922" y="575566"/>
                </a:lnTo>
                <a:lnTo>
                  <a:pt x="2416962" y="575539"/>
                </a:lnTo>
                <a:lnTo>
                  <a:pt x="2416922" y="575818"/>
                </a:lnTo>
                <a:lnTo>
                  <a:pt x="2416962" y="575791"/>
                </a:lnTo>
                <a:lnTo>
                  <a:pt x="2416922" y="576069"/>
                </a:lnTo>
                <a:lnTo>
                  <a:pt x="2416962" y="576042"/>
                </a:lnTo>
                <a:lnTo>
                  <a:pt x="2416922" y="576321"/>
                </a:lnTo>
                <a:lnTo>
                  <a:pt x="2416962" y="576294"/>
                </a:lnTo>
                <a:lnTo>
                  <a:pt x="2416922" y="576573"/>
                </a:lnTo>
                <a:lnTo>
                  <a:pt x="2416962" y="576546"/>
                </a:lnTo>
                <a:lnTo>
                  <a:pt x="2416922" y="576824"/>
                </a:lnTo>
                <a:lnTo>
                  <a:pt x="2416962" y="576797"/>
                </a:lnTo>
                <a:lnTo>
                  <a:pt x="2416922" y="577076"/>
                </a:lnTo>
                <a:lnTo>
                  <a:pt x="2416962" y="577049"/>
                </a:lnTo>
                <a:lnTo>
                  <a:pt x="2416922" y="577327"/>
                </a:lnTo>
                <a:lnTo>
                  <a:pt x="2416962" y="577300"/>
                </a:lnTo>
                <a:lnTo>
                  <a:pt x="2416922" y="577579"/>
                </a:lnTo>
                <a:lnTo>
                  <a:pt x="2416962" y="577552"/>
                </a:lnTo>
                <a:lnTo>
                  <a:pt x="2416922" y="577830"/>
                </a:lnTo>
                <a:lnTo>
                  <a:pt x="2416962" y="577803"/>
                </a:lnTo>
                <a:lnTo>
                  <a:pt x="2416922" y="578082"/>
                </a:lnTo>
                <a:lnTo>
                  <a:pt x="2416962" y="578055"/>
                </a:lnTo>
                <a:lnTo>
                  <a:pt x="2416922" y="578333"/>
                </a:lnTo>
                <a:lnTo>
                  <a:pt x="2416962" y="578306"/>
                </a:lnTo>
                <a:lnTo>
                  <a:pt x="2416922" y="578585"/>
                </a:lnTo>
                <a:lnTo>
                  <a:pt x="2416962" y="578558"/>
                </a:lnTo>
                <a:lnTo>
                  <a:pt x="2416922" y="578837"/>
                </a:lnTo>
                <a:lnTo>
                  <a:pt x="2416962" y="578810"/>
                </a:lnTo>
                <a:lnTo>
                  <a:pt x="2416922" y="579088"/>
                </a:lnTo>
                <a:lnTo>
                  <a:pt x="2416962" y="579061"/>
                </a:lnTo>
                <a:lnTo>
                  <a:pt x="2416922" y="579340"/>
                </a:lnTo>
                <a:lnTo>
                  <a:pt x="2416962" y="579313"/>
                </a:lnTo>
                <a:lnTo>
                  <a:pt x="2416922" y="579591"/>
                </a:lnTo>
                <a:lnTo>
                  <a:pt x="2416962" y="579564"/>
                </a:lnTo>
                <a:lnTo>
                  <a:pt x="2416922" y="579843"/>
                </a:lnTo>
                <a:lnTo>
                  <a:pt x="2416962" y="579816"/>
                </a:lnTo>
                <a:lnTo>
                  <a:pt x="2416922" y="580094"/>
                </a:lnTo>
                <a:lnTo>
                  <a:pt x="2416962" y="580067"/>
                </a:lnTo>
                <a:lnTo>
                  <a:pt x="2416922" y="580346"/>
                </a:lnTo>
                <a:lnTo>
                  <a:pt x="2416962" y="580319"/>
                </a:lnTo>
                <a:lnTo>
                  <a:pt x="2416922" y="580597"/>
                </a:lnTo>
                <a:lnTo>
                  <a:pt x="2416962" y="580570"/>
                </a:lnTo>
                <a:lnTo>
                  <a:pt x="2416922" y="580849"/>
                </a:lnTo>
                <a:lnTo>
                  <a:pt x="2416962" y="580822"/>
                </a:lnTo>
                <a:lnTo>
                  <a:pt x="2416922" y="581100"/>
                </a:lnTo>
                <a:lnTo>
                  <a:pt x="2416962" y="581073"/>
                </a:lnTo>
                <a:lnTo>
                  <a:pt x="2416922" y="581352"/>
                </a:lnTo>
                <a:lnTo>
                  <a:pt x="2416962" y="581325"/>
                </a:lnTo>
                <a:lnTo>
                  <a:pt x="2416922" y="581603"/>
                </a:lnTo>
                <a:lnTo>
                  <a:pt x="2416962" y="581576"/>
                </a:lnTo>
                <a:lnTo>
                  <a:pt x="2416922" y="581855"/>
                </a:lnTo>
                <a:lnTo>
                  <a:pt x="2416962" y="581828"/>
                </a:lnTo>
                <a:lnTo>
                  <a:pt x="2403605" y="674081"/>
                </a:lnTo>
                <a:lnTo>
                  <a:pt x="2354435" y="674081"/>
                </a:lnTo>
                <a:lnTo>
                  <a:pt x="2354764" y="674328"/>
                </a:lnTo>
                <a:lnTo>
                  <a:pt x="2354430" y="674328"/>
                </a:lnTo>
                <a:lnTo>
                  <a:pt x="2354764" y="674579"/>
                </a:lnTo>
                <a:lnTo>
                  <a:pt x="2354429" y="674579"/>
                </a:lnTo>
                <a:lnTo>
                  <a:pt x="2354764" y="674831"/>
                </a:lnTo>
                <a:lnTo>
                  <a:pt x="2354430" y="674831"/>
                </a:lnTo>
                <a:lnTo>
                  <a:pt x="2354764" y="675082"/>
                </a:lnTo>
                <a:lnTo>
                  <a:pt x="2354429" y="675082"/>
                </a:lnTo>
                <a:lnTo>
                  <a:pt x="2354764" y="675334"/>
                </a:lnTo>
                <a:lnTo>
                  <a:pt x="2215759" y="675334"/>
                </a:lnTo>
                <a:lnTo>
                  <a:pt x="2168170" y="617728"/>
                </a:lnTo>
                <a:lnTo>
                  <a:pt x="2108894" y="669489"/>
                </a:lnTo>
                <a:lnTo>
                  <a:pt x="2048365" y="669489"/>
                </a:lnTo>
                <a:lnTo>
                  <a:pt x="2047530" y="669489"/>
                </a:lnTo>
                <a:lnTo>
                  <a:pt x="1912698" y="669489"/>
                </a:lnTo>
                <a:lnTo>
                  <a:pt x="1912735" y="669237"/>
                </a:lnTo>
                <a:lnTo>
                  <a:pt x="1912698" y="669237"/>
                </a:lnTo>
                <a:lnTo>
                  <a:pt x="1912735" y="668986"/>
                </a:lnTo>
                <a:lnTo>
                  <a:pt x="1912698" y="668986"/>
                </a:lnTo>
                <a:lnTo>
                  <a:pt x="1912735" y="668734"/>
                </a:lnTo>
                <a:lnTo>
                  <a:pt x="1912698" y="668734"/>
                </a:lnTo>
                <a:lnTo>
                  <a:pt x="1912735" y="668483"/>
                </a:lnTo>
                <a:lnTo>
                  <a:pt x="1912698" y="668483"/>
                </a:lnTo>
                <a:lnTo>
                  <a:pt x="1912735" y="668231"/>
                </a:lnTo>
                <a:lnTo>
                  <a:pt x="1912698" y="668231"/>
                </a:lnTo>
                <a:lnTo>
                  <a:pt x="1912735" y="667980"/>
                </a:lnTo>
                <a:lnTo>
                  <a:pt x="1912698" y="667980"/>
                </a:lnTo>
                <a:lnTo>
                  <a:pt x="1912735" y="667728"/>
                </a:lnTo>
                <a:lnTo>
                  <a:pt x="1912698" y="667728"/>
                </a:lnTo>
                <a:lnTo>
                  <a:pt x="1912735" y="667477"/>
                </a:lnTo>
                <a:lnTo>
                  <a:pt x="1912698" y="667477"/>
                </a:lnTo>
                <a:lnTo>
                  <a:pt x="1912735" y="667225"/>
                </a:lnTo>
                <a:lnTo>
                  <a:pt x="1912698" y="667225"/>
                </a:lnTo>
                <a:lnTo>
                  <a:pt x="1912735" y="666974"/>
                </a:lnTo>
                <a:lnTo>
                  <a:pt x="1912698" y="666974"/>
                </a:lnTo>
                <a:lnTo>
                  <a:pt x="1912735" y="666722"/>
                </a:lnTo>
                <a:lnTo>
                  <a:pt x="1912698" y="666722"/>
                </a:lnTo>
                <a:lnTo>
                  <a:pt x="1912735" y="666471"/>
                </a:lnTo>
                <a:lnTo>
                  <a:pt x="1912698" y="666471"/>
                </a:lnTo>
                <a:lnTo>
                  <a:pt x="1912735" y="666219"/>
                </a:lnTo>
                <a:lnTo>
                  <a:pt x="1912698" y="666219"/>
                </a:lnTo>
                <a:lnTo>
                  <a:pt x="1912735" y="665967"/>
                </a:lnTo>
                <a:lnTo>
                  <a:pt x="1912698" y="665967"/>
                </a:lnTo>
                <a:lnTo>
                  <a:pt x="1912735" y="665716"/>
                </a:lnTo>
                <a:lnTo>
                  <a:pt x="1912698" y="665716"/>
                </a:lnTo>
                <a:lnTo>
                  <a:pt x="1912735" y="665464"/>
                </a:lnTo>
                <a:lnTo>
                  <a:pt x="1912698" y="665464"/>
                </a:lnTo>
                <a:lnTo>
                  <a:pt x="1912735" y="665213"/>
                </a:lnTo>
                <a:lnTo>
                  <a:pt x="1912698" y="665213"/>
                </a:lnTo>
                <a:lnTo>
                  <a:pt x="1912735" y="664961"/>
                </a:lnTo>
                <a:lnTo>
                  <a:pt x="1912698" y="664961"/>
                </a:lnTo>
                <a:lnTo>
                  <a:pt x="1912735" y="664710"/>
                </a:lnTo>
                <a:lnTo>
                  <a:pt x="1912698" y="664710"/>
                </a:lnTo>
                <a:lnTo>
                  <a:pt x="1912735" y="664458"/>
                </a:lnTo>
                <a:lnTo>
                  <a:pt x="1912698" y="664458"/>
                </a:lnTo>
                <a:lnTo>
                  <a:pt x="1912735" y="664207"/>
                </a:lnTo>
                <a:lnTo>
                  <a:pt x="1912698" y="664207"/>
                </a:lnTo>
                <a:lnTo>
                  <a:pt x="1912735" y="663955"/>
                </a:lnTo>
                <a:lnTo>
                  <a:pt x="1912698" y="663955"/>
                </a:lnTo>
                <a:lnTo>
                  <a:pt x="1912735" y="663703"/>
                </a:lnTo>
                <a:lnTo>
                  <a:pt x="1912698" y="663703"/>
                </a:lnTo>
                <a:lnTo>
                  <a:pt x="1912735" y="663452"/>
                </a:lnTo>
                <a:lnTo>
                  <a:pt x="1912698" y="663452"/>
                </a:lnTo>
                <a:lnTo>
                  <a:pt x="1912735" y="663200"/>
                </a:lnTo>
                <a:lnTo>
                  <a:pt x="1912698" y="663200"/>
                </a:lnTo>
                <a:lnTo>
                  <a:pt x="1912735" y="662949"/>
                </a:lnTo>
                <a:lnTo>
                  <a:pt x="1912698" y="662949"/>
                </a:lnTo>
                <a:lnTo>
                  <a:pt x="1912735" y="662697"/>
                </a:lnTo>
                <a:lnTo>
                  <a:pt x="1912698" y="662697"/>
                </a:lnTo>
                <a:lnTo>
                  <a:pt x="1912735" y="662446"/>
                </a:lnTo>
                <a:lnTo>
                  <a:pt x="1912698" y="662446"/>
                </a:lnTo>
                <a:lnTo>
                  <a:pt x="1912735" y="662194"/>
                </a:lnTo>
                <a:lnTo>
                  <a:pt x="1912698" y="662194"/>
                </a:lnTo>
                <a:lnTo>
                  <a:pt x="1912735" y="661943"/>
                </a:lnTo>
                <a:lnTo>
                  <a:pt x="1912698" y="661943"/>
                </a:lnTo>
                <a:lnTo>
                  <a:pt x="1912735" y="661691"/>
                </a:lnTo>
                <a:lnTo>
                  <a:pt x="1912698" y="661691"/>
                </a:lnTo>
                <a:lnTo>
                  <a:pt x="1912735" y="661440"/>
                </a:lnTo>
                <a:lnTo>
                  <a:pt x="1912698" y="661440"/>
                </a:lnTo>
                <a:lnTo>
                  <a:pt x="1912735" y="661188"/>
                </a:lnTo>
                <a:lnTo>
                  <a:pt x="1912698" y="661188"/>
                </a:lnTo>
                <a:lnTo>
                  <a:pt x="1912735" y="660937"/>
                </a:lnTo>
                <a:lnTo>
                  <a:pt x="1912698" y="660937"/>
                </a:lnTo>
                <a:lnTo>
                  <a:pt x="1912735" y="660685"/>
                </a:lnTo>
                <a:lnTo>
                  <a:pt x="1912698" y="660685"/>
                </a:lnTo>
                <a:lnTo>
                  <a:pt x="1912735" y="660434"/>
                </a:lnTo>
                <a:lnTo>
                  <a:pt x="1912698" y="660434"/>
                </a:lnTo>
                <a:lnTo>
                  <a:pt x="1912735" y="660182"/>
                </a:lnTo>
                <a:lnTo>
                  <a:pt x="1912698" y="660182"/>
                </a:lnTo>
                <a:lnTo>
                  <a:pt x="1912735" y="659930"/>
                </a:lnTo>
                <a:lnTo>
                  <a:pt x="1912698" y="659930"/>
                </a:lnTo>
                <a:lnTo>
                  <a:pt x="1912735" y="659679"/>
                </a:lnTo>
                <a:lnTo>
                  <a:pt x="1912698" y="659679"/>
                </a:lnTo>
                <a:lnTo>
                  <a:pt x="1912735" y="659427"/>
                </a:lnTo>
                <a:lnTo>
                  <a:pt x="1912698" y="659427"/>
                </a:lnTo>
                <a:lnTo>
                  <a:pt x="1912735" y="659176"/>
                </a:lnTo>
                <a:lnTo>
                  <a:pt x="1912698" y="659176"/>
                </a:lnTo>
                <a:lnTo>
                  <a:pt x="1912735" y="658924"/>
                </a:lnTo>
                <a:lnTo>
                  <a:pt x="1912698" y="658924"/>
                </a:lnTo>
                <a:lnTo>
                  <a:pt x="1912735" y="658673"/>
                </a:lnTo>
                <a:lnTo>
                  <a:pt x="1912698" y="658673"/>
                </a:lnTo>
                <a:lnTo>
                  <a:pt x="1912735" y="658421"/>
                </a:lnTo>
                <a:lnTo>
                  <a:pt x="1912698" y="658421"/>
                </a:lnTo>
                <a:lnTo>
                  <a:pt x="1912735" y="658170"/>
                </a:lnTo>
                <a:lnTo>
                  <a:pt x="1912698" y="658170"/>
                </a:lnTo>
                <a:lnTo>
                  <a:pt x="1912735" y="657918"/>
                </a:lnTo>
                <a:lnTo>
                  <a:pt x="1912698" y="657918"/>
                </a:lnTo>
                <a:lnTo>
                  <a:pt x="1912735" y="657666"/>
                </a:lnTo>
                <a:lnTo>
                  <a:pt x="1912698" y="657666"/>
                </a:lnTo>
                <a:lnTo>
                  <a:pt x="1912735" y="657415"/>
                </a:lnTo>
                <a:lnTo>
                  <a:pt x="1912698" y="657415"/>
                </a:lnTo>
                <a:lnTo>
                  <a:pt x="1912735" y="657163"/>
                </a:lnTo>
                <a:lnTo>
                  <a:pt x="1912698" y="657163"/>
                </a:lnTo>
                <a:lnTo>
                  <a:pt x="1912735" y="656912"/>
                </a:lnTo>
                <a:lnTo>
                  <a:pt x="1912698" y="656912"/>
                </a:lnTo>
                <a:lnTo>
                  <a:pt x="1912735" y="656660"/>
                </a:lnTo>
                <a:lnTo>
                  <a:pt x="1912698" y="656660"/>
                </a:lnTo>
                <a:lnTo>
                  <a:pt x="1912735" y="656409"/>
                </a:lnTo>
                <a:lnTo>
                  <a:pt x="1912698" y="656409"/>
                </a:lnTo>
                <a:lnTo>
                  <a:pt x="1912735" y="656157"/>
                </a:lnTo>
                <a:lnTo>
                  <a:pt x="1912698" y="656157"/>
                </a:lnTo>
                <a:lnTo>
                  <a:pt x="1912735" y="655906"/>
                </a:lnTo>
                <a:lnTo>
                  <a:pt x="1912698" y="655906"/>
                </a:lnTo>
                <a:lnTo>
                  <a:pt x="1912735" y="655654"/>
                </a:lnTo>
                <a:lnTo>
                  <a:pt x="1912698" y="655654"/>
                </a:lnTo>
                <a:lnTo>
                  <a:pt x="1912735" y="655403"/>
                </a:lnTo>
                <a:lnTo>
                  <a:pt x="1912698" y="655403"/>
                </a:lnTo>
                <a:lnTo>
                  <a:pt x="1912735" y="655151"/>
                </a:lnTo>
                <a:lnTo>
                  <a:pt x="1912698" y="655151"/>
                </a:lnTo>
                <a:lnTo>
                  <a:pt x="1912735" y="654900"/>
                </a:lnTo>
                <a:lnTo>
                  <a:pt x="1912698" y="654900"/>
                </a:lnTo>
                <a:lnTo>
                  <a:pt x="1912735" y="654648"/>
                </a:lnTo>
                <a:lnTo>
                  <a:pt x="1912698" y="654648"/>
                </a:lnTo>
                <a:lnTo>
                  <a:pt x="1912735" y="654397"/>
                </a:lnTo>
                <a:lnTo>
                  <a:pt x="1912698" y="654397"/>
                </a:lnTo>
                <a:lnTo>
                  <a:pt x="1912735" y="654145"/>
                </a:lnTo>
                <a:lnTo>
                  <a:pt x="1912698" y="654145"/>
                </a:lnTo>
                <a:lnTo>
                  <a:pt x="1912735" y="653893"/>
                </a:lnTo>
                <a:lnTo>
                  <a:pt x="1912698" y="653893"/>
                </a:lnTo>
                <a:lnTo>
                  <a:pt x="1912735" y="653642"/>
                </a:lnTo>
                <a:lnTo>
                  <a:pt x="1912698" y="653642"/>
                </a:lnTo>
                <a:lnTo>
                  <a:pt x="1912735" y="653390"/>
                </a:lnTo>
                <a:lnTo>
                  <a:pt x="1912698" y="653390"/>
                </a:lnTo>
                <a:lnTo>
                  <a:pt x="1912735" y="653139"/>
                </a:lnTo>
                <a:lnTo>
                  <a:pt x="1912698" y="653139"/>
                </a:lnTo>
                <a:lnTo>
                  <a:pt x="1912735" y="652887"/>
                </a:lnTo>
                <a:lnTo>
                  <a:pt x="1912698" y="652887"/>
                </a:lnTo>
                <a:lnTo>
                  <a:pt x="1912735" y="652636"/>
                </a:lnTo>
                <a:lnTo>
                  <a:pt x="1912698" y="652636"/>
                </a:lnTo>
                <a:lnTo>
                  <a:pt x="1912735" y="652384"/>
                </a:lnTo>
                <a:lnTo>
                  <a:pt x="1912698" y="652384"/>
                </a:lnTo>
                <a:lnTo>
                  <a:pt x="1912735" y="652132"/>
                </a:lnTo>
                <a:lnTo>
                  <a:pt x="1912698" y="652132"/>
                </a:lnTo>
                <a:lnTo>
                  <a:pt x="1912735" y="651881"/>
                </a:lnTo>
                <a:lnTo>
                  <a:pt x="1912698" y="651881"/>
                </a:lnTo>
                <a:lnTo>
                  <a:pt x="1912735" y="651629"/>
                </a:lnTo>
                <a:lnTo>
                  <a:pt x="1912698" y="651629"/>
                </a:lnTo>
                <a:lnTo>
                  <a:pt x="1912735" y="651378"/>
                </a:lnTo>
                <a:lnTo>
                  <a:pt x="1912698" y="651378"/>
                </a:lnTo>
                <a:lnTo>
                  <a:pt x="1912735" y="651126"/>
                </a:lnTo>
                <a:lnTo>
                  <a:pt x="1912698" y="651126"/>
                </a:lnTo>
                <a:lnTo>
                  <a:pt x="1912735" y="650875"/>
                </a:lnTo>
                <a:lnTo>
                  <a:pt x="1912698" y="650875"/>
                </a:lnTo>
                <a:lnTo>
                  <a:pt x="1912735" y="650623"/>
                </a:lnTo>
                <a:lnTo>
                  <a:pt x="1912698" y="650623"/>
                </a:lnTo>
                <a:lnTo>
                  <a:pt x="1912735" y="650372"/>
                </a:lnTo>
                <a:lnTo>
                  <a:pt x="1912698" y="650372"/>
                </a:lnTo>
                <a:lnTo>
                  <a:pt x="1912735" y="650120"/>
                </a:lnTo>
                <a:lnTo>
                  <a:pt x="1912698" y="650120"/>
                </a:lnTo>
                <a:lnTo>
                  <a:pt x="1912735" y="649869"/>
                </a:lnTo>
                <a:lnTo>
                  <a:pt x="1912698" y="649869"/>
                </a:lnTo>
                <a:lnTo>
                  <a:pt x="1912735" y="649617"/>
                </a:lnTo>
                <a:lnTo>
                  <a:pt x="1912698" y="649617"/>
                </a:lnTo>
                <a:lnTo>
                  <a:pt x="1912735" y="649366"/>
                </a:lnTo>
                <a:lnTo>
                  <a:pt x="1912698" y="649366"/>
                </a:lnTo>
                <a:lnTo>
                  <a:pt x="1912735" y="649114"/>
                </a:lnTo>
                <a:lnTo>
                  <a:pt x="1912697" y="649114"/>
                </a:lnTo>
                <a:lnTo>
                  <a:pt x="1926056" y="558113"/>
                </a:lnTo>
                <a:lnTo>
                  <a:pt x="1948180" y="576480"/>
                </a:lnTo>
                <a:lnTo>
                  <a:pt x="2047947" y="576480"/>
                </a:lnTo>
                <a:lnTo>
                  <a:pt x="2099604" y="531852"/>
                </a:lnTo>
                <a:lnTo>
                  <a:pt x="1963625" y="363926"/>
                </a:lnTo>
                <a:lnTo>
                  <a:pt x="1963829" y="363926"/>
                </a:lnTo>
                <a:lnTo>
                  <a:pt x="1963625" y="363674"/>
                </a:lnTo>
                <a:lnTo>
                  <a:pt x="1963829" y="363674"/>
                </a:lnTo>
                <a:lnTo>
                  <a:pt x="1963625" y="363423"/>
                </a:lnTo>
                <a:lnTo>
                  <a:pt x="1963829" y="363423"/>
                </a:lnTo>
                <a:lnTo>
                  <a:pt x="1963625" y="363171"/>
                </a:lnTo>
                <a:lnTo>
                  <a:pt x="1963829" y="363171"/>
                </a:lnTo>
                <a:lnTo>
                  <a:pt x="1963625" y="362920"/>
                </a:lnTo>
                <a:lnTo>
                  <a:pt x="1963829" y="362920"/>
                </a:lnTo>
                <a:lnTo>
                  <a:pt x="1963625" y="362668"/>
                </a:lnTo>
                <a:lnTo>
                  <a:pt x="1963829" y="362668"/>
                </a:lnTo>
                <a:lnTo>
                  <a:pt x="1963625" y="362417"/>
                </a:lnTo>
                <a:lnTo>
                  <a:pt x="1963829" y="362417"/>
                </a:lnTo>
                <a:lnTo>
                  <a:pt x="1963625" y="362165"/>
                </a:lnTo>
                <a:lnTo>
                  <a:pt x="1963829" y="362165"/>
                </a:lnTo>
                <a:lnTo>
                  <a:pt x="1963625" y="361914"/>
                </a:lnTo>
                <a:lnTo>
                  <a:pt x="1963829" y="361914"/>
                </a:lnTo>
                <a:lnTo>
                  <a:pt x="1963625" y="361662"/>
                </a:lnTo>
                <a:lnTo>
                  <a:pt x="1963829" y="361662"/>
                </a:lnTo>
                <a:lnTo>
                  <a:pt x="1963625" y="361411"/>
                </a:lnTo>
                <a:lnTo>
                  <a:pt x="1963829" y="361411"/>
                </a:lnTo>
                <a:lnTo>
                  <a:pt x="1963625" y="361159"/>
                </a:lnTo>
                <a:lnTo>
                  <a:pt x="1963829" y="361159"/>
                </a:lnTo>
                <a:lnTo>
                  <a:pt x="1963625" y="360908"/>
                </a:lnTo>
                <a:lnTo>
                  <a:pt x="1963829" y="360908"/>
                </a:lnTo>
                <a:lnTo>
                  <a:pt x="1963625" y="360656"/>
                </a:lnTo>
                <a:lnTo>
                  <a:pt x="1963829" y="360656"/>
                </a:lnTo>
                <a:lnTo>
                  <a:pt x="1963625" y="360404"/>
                </a:lnTo>
                <a:lnTo>
                  <a:pt x="1963829" y="360404"/>
                </a:lnTo>
                <a:lnTo>
                  <a:pt x="1963625" y="360153"/>
                </a:lnTo>
                <a:lnTo>
                  <a:pt x="1963829" y="360153"/>
                </a:lnTo>
                <a:lnTo>
                  <a:pt x="1963625" y="359901"/>
                </a:lnTo>
                <a:lnTo>
                  <a:pt x="1963829" y="359901"/>
                </a:lnTo>
                <a:lnTo>
                  <a:pt x="1963625" y="359650"/>
                </a:lnTo>
                <a:lnTo>
                  <a:pt x="1963829" y="359650"/>
                </a:lnTo>
                <a:lnTo>
                  <a:pt x="1963625" y="359398"/>
                </a:lnTo>
                <a:lnTo>
                  <a:pt x="1963829" y="359398"/>
                </a:lnTo>
                <a:lnTo>
                  <a:pt x="1963625" y="359147"/>
                </a:lnTo>
                <a:lnTo>
                  <a:pt x="1963829" y="359147"/>
                </a:lnTo>
                <a:lnTo>
                  <a:pt x="1963625" y="358895"/>
                </a:lnTo>
                <a:lnTo>
                  <a:pt x="1963829" y="358895"/>
                </a:lnTo>
                <a:lnTo>
                  <a:pt x="1963625" y="358644"/>
                </a:lnTo>
                <a:lnTo>
                  <a:pt x="1963829" y="358644"/>
                </a:lnTo>
                <a:lnTo>
                  <a:pt x="1963625" y="358392"/>
                </a:lnTo>
                <a:lnTo>
                  <a:pt x="1963829" y="358392"/>
                </a:lnTo>
                <a:lnTo>
                  <a:pt x="1963625" y="358140"/>
                </a:lnTo>
                <a:lnTo>
                  <a:pt x="1963829" y="358140"/>
                </a:lnTo>
                <a:lnTo>
                  <a:pt x="1963625" y="357889"/>
                </a:lnTo>
                <a:lnTo>
                  <a:pt x="1963829" y="357889"/>
                </a:lnTo>
                <a:lnTo>
                  <a:pt x="1963625" y="357637"/>
                </a:lnTo>
                <a:lnTo>
                  <a:pt x="1963829" y="357637"/>
                </a:lnTo>
                <a:lnTo>
                  <a:pt x="1963625" y="357386"/>
                </a:lnTo>
                <a:lnTo>
                  <a:pt x="1963829" y="357386"/>
                </a:lnTo>
                <a:lnTo>
                  <a:pt x="1963625" y="357134"/>
                </a:lnTo>
                <a:lnTo>
                  <a:pt x="1963829" y="357134"/>
                </a:lnTo>
                <a:lnTo>
                  <a:pt x="1963625" y="356883"/>
                </a:lnTo>
                <a:lnTo>
                  <a:pt x="1963829" y="356883"/>
                </a:lnTo>
                <a:lnTo>
                  <a:pt x="1963625" y="356631"/>
                </a:lnTo>
                <a:lnTo>
                  <a:pt x="1963829" y="356631"/>
                </a:lnTo>
                <a:lnTo>
                  <a:pt x="1963625" y="356380"/>
                </a:lnTo>
                <a:lnTo>
                  <a:pt x="1963829" y="356380"/>
                </a:lnTo>
                <a:lnTo>
                  <a:pt x="1963625" y="356128"/>
                </a:lnTo>
                <a:lnTo>
                  <a:pt x="1963829" y="356128"/>
                </a:lnTo>
                <a:lnTo>
                  <a:pt x="1963625" y="355877"/>
                </a:lnTo>
                <a:lnTo>
                  <a:pt x="1963829" y="355877"/>
                </a:lnTo>
                <a:lnTo>
                  <a:pt x="1963625" y="355625"/>
                </a:lnTo>
                <a:lnTo>
                  <a:pt x="1963829" y="355625"/>
                </a:lnTo>
                <a:lnTo>
                  <a:pt x="1963625" y="355374"/>
                </a:lnTo>
                <a:lnTo>
                  <a:pt x="1963829" y="355374"/>
                </a:lnTo>
                <a:lnTo>
                  <a:pt x="1963625" y="355122"/>
                </a:lnTo>
                <a:lnTo>
                  <a:pt x="1963829" y="355122"/>
                </a:lnTo>
                <a:lnTo>
                  <a:pt x="1963625" y="354871"/>
                </a:lnTo>
                <a:lnTo>
                  <a:pt x="1963829" y="354871"/>
                </a:lnTo>
                <a:lnTo>
                  <a:pt x="1963625" y="354619"/>
                </a:lnTo>
                <a:lnTo>
                  <a:pt x="1963829" y="354619"/>
                </a:lnTo>
                <a:lnTo>
                  <a:pt x="1963625" y="354367"/>
                </a:lnTo>
                <a:lnTo>
                  <a:pt x="1963829" y="354367"/>
                </a:lnTo>
                <a:lnTo>
                  <a:pt x="1963625" y="354116"/>
                </a:lnTo>
                <a:lnTo>
                  <a:pt x="1963829" y="354116"/>
                </a:lnTo>
                <a:lnTo>
                  <a:pt x="1963625" y="353864"/>
                </a:lnTo>
                <a:lnTo>
                  <a:pt x="1963829" y="353864"/>
                </a:lnTo>
                <a:lnTo>
                  <a:pt x="1963625" y="353613"/>
                </a:lnTo>
                <a:lnTo>
                  <a:pt x="1963829" y="353613"/>
                </a:lnTo>
                <a:lnTo>
                  <a:pt x="1963625" y="353361"/>
                </a:lnTo>
                <a:lnTo>
                  <a:pt x="1963829" y="353361"/>
                </a:lnTo>
                <a:lnTo>
                  <a:pt x="1963625" y="353110"/>
                </a:lnTo>
                <a:lnTo>
                  <a:pt x="1963829" y="353110"/>
                </a:lnTo>
                <a:lnTo>
                  <a:pt x="1963625" y="352858"/>
                </a:lnTo>
                <a:lnTo>
                  <a:pt x="1963829" y="352858"/>
                </a:lnTo>
                <a:lnTo>
                  <a:pt x="1963625" y="352607"/>
                </a:lnTo>
                <a:lnTo>
                  <a:pt x="1963829" y="352607"/>
                </a:lnTo>
                <a:lnTo>
                  <a:pt x="1963625" y="352355"/>
                </a:lnTo>
                <a:lnTo>
                  <a:pt x="1963829" y="352355"/>
                </a:lnTo>
                <a:lnTo>
                  <a:pt x="1963625" y="352103"/>
                </a:lnTo>
                <a:lnTo>
                  <a:pt x="1963829" y="352103"/>
                </a:lnTo>
                <a:lnTo>
                  <a:pt x="1963625" y="351852"/>
                </a:lnTo>
                <a:lnTo>
                  <a:pt x="1963829" y="351852"/>
                </a:lnTo>
                <a:lnTo>
                  <a:pt x="1963625" y="351600"/>
                </a:lnTo>
                <a:lnTo>
                  <a:pt x="1963829" y="351600"/>
                </a:lnTo>
                <a:lnTo>
                  <a:pt x="1963625" y="351349"/>
                </a:lnTo>
                <a:lnTo>
                  <a:pt x="1963829" y="351349"/>
                </a:lnTo>
                <a:lnTo>
                  <a:pt x="1963625" y="351097"/>
                </a:lnTo>
                <a:lnTo>
                  <a:pt x="1963829" y="351097"/>
                </a:lnTo>
                <a:lnTo>
                  <a:pt x="1963625" y="350846"/>
                </a:lnTo>
                <a:lnTo>
                  <a:pt x="1963829" y="350846"/>
                </a:lnTo>
                <a:lnTo>
                  <a:pt x="1963625" y="350594"/>
                </a:lnTo>
                <a:lnTo>
                  <a:pt x="1963829" y="350594"/>
                </a:lnTo>
                <a:lnTo>
                  <a:pt x="1963625" y="350343"/>
                </a:lnTo>
                <a:lnTo>
                  <a:pt x="1963829" y="350343"/>
                </a:lnTo>
                <a:lnTo>
                  <a:pt x="1963625" y="350091"/>
                </a:lnTo>
                <a:lnTo>
                  <a:pt x="1963829" y="350091"/>
                </a:lnTo>
                <a:lnTo>
                  <a:pt x="1963625" y="349840"/>
                </a:lnTo>
                <a:lnTo>
                  <a:pt x="1963829" y="349840"/>
                </a:lnTo>
                <a:lnTo>
                  <a:pt x="1963625" y="349588"/>
                </a:lnTo>
                <a:lnTo>
                  <a:pt x="1963829" y="349588"/>
                </a:lnTo>
                <a:lnTo>
                  <a:pt x="1963625" y="349337"/>
                </a:lnTo>
                <a:lnTo>
                  <a:pt x="1963829" y="349337"/>
                </a:lnTo>
                <a:lnTo>
                  <a:pt x="1963625" y="349085"/>
                </a:lnTo>
                <a:lnTo>
                  <a:pt x="1963829" y="349085"/>
                </a:lnTo>
                <a:lnTo>
                  <a:pt x="1963625" y="348834"/>
                </a:lnTo>
                <a:lnTo>
                  <a:pt x="1963829" y="348834"/>
                </a:lnTo>
                <a:lnTo>
                  <a:pt x="1963625" y="348582"/>
                </a:lnTo>
                <a:lnTo>
                  <a:pt x="1963829" y="348582"/>
                </a:lnTo>
                <a:lnTo>
                  <a:pt x="1963625" y="348330"/>
                </a:lnTo>
                <a:lnTo>
                  <a:pt x="1963829" y="348330"/>
                </a:lnTo>
                <a:lnTo>
                  <a:pt x="1963625" y="348079"/>
                </a:lnTo>
                <a:lnTo>
                  <a:pt x="1963829" y="348079"/>
                </a:lnTo>
                <a:lnTo>
                  <a:pt x="1963625" y="347827"/>
                </a:lnTo>
                <a:lnTo>
                  <a:pt x="1963829" y="347827"/>
                </a:lnTo>
                <a:lnTo>
                  <a:pt x="1963625" y="347576"/>
                </a:lnTo>
                <a:lnTo>
                  <a:pt x="1963829" y="347576"/>
                </a:lnTo>
                <a:lnTo>
                  <a:pt x="1963625" y="347324"/>
                </a:lnTo>
                <a:lnTo>
                  <a:pt x="1963829" y="347324"/>
                </a:lnTo>
                <a:lnTo>
                  <a:pt x="1963625" y="347073"/>
                </a:lnTo>
                <a:lnTo>
                  <a:pt x="1963829" y="347073"/>
                </a:lnTo>
                <a:lnTo>
                  <a:pt x="1963625" y="346821"/>
                </a:lnTo>
                <a:lnTo>
                  <a:pt x="1963829" y="346821"/>
                </a:lnTo>
                <a:lnTo>
                  <a:pt x="1963625" y="346569"/>
                </a:lnTo>
                <a:lnTo>
                  <a:pt x="1963829" y="346569"/>
                </a:lnTo>
                <a:lnTo>
                  <a:pt x="1963625" y="346318"/>
                </a:lnTo>
                <a:lnTo>
                  <a:pt x="1963829" y="346318"/>
                </a:lnTo>
                <a:lnTo>
                  <a:pt x="1963625" y="346066"/>
                </a:lnTo>
                <a:lnTo>
                  <a:pt x="1963829" y="346066"/>
                </a:lnTo>
                <a:lnTo>
                  <a:pt x="1963625" y="345815"/>
                </a:lnTo>
                <a:lnTo>
                  <a:pt x="1963829" y="345815"/>
                </a:lnTo>
                <a:lnTo>
                  <a:pt x="1963625" y="345563"/>
                </a:lnTo>
                <a:lnTo>
                  <a:pt x="1963829" y="345563"/>
                </a:lnTo>
                <a:lnTo>
                  <a:pt x="1963625" y="345312"/>
                </a:lnTo>
                <a:lnTo>
                  <a:pt x="1963829" y="345312"/>
                </a:lnTo>
                <a:lnTo>
                  <a:pt x="1963625" y="345060"/>
                </a:lnTo>
                <a:lnTo>
                  <a:pt x="1963829" y="345060"/>
                </a:lnTo>
                <a:lnTo>
                  <a:pt x="1963625" y="344809"/>
                </a:lnTo>
                <a:lnTo>
                  <a:pt x="1963829" y="344809"/>
                </a:lnTo>
                <a:lnTo>
                  <a:pt x="1963625" y="344557"/>
                </a:lnTo>
                <a:lnTo>
                  <a:pt x="1963829" y="344557"/>
                </a:lnTo>
                <a:lnTo>
                  <a:pt x="1963625" y="344306"/>
                </a:lnTo>
                <a:lnTo>
                  <a:pt x="1963829" y="344306"/>
                </a:lnTo>
                <a:lnTo>
                  <a:pt x="1963625" y="344054"/>
                </a:lnTo>
                <a:lnTo>
                  <a:pt x="1963829" y="344054"/>
                </a:lnTo>
                <a:lnTo>
                  <a:pt x="1963625" y="343803"/>
                </a:lnTo>
                <a:lnTo>
                  <a:pt x="1963830" y="343803"/>
                </a:lnTo>
                <a:lnTo>
                  <a:pt x="1963625" y="343551"/>
                </a:lnTo>
                <a:lnTo>
                  <a:pt x="2141036" y="343551"/>
                </a:lnTo>
                <a:lnTo>
                  <a:pt x="2140865" y="343803"/>
                </a:lnTo>
                <a:lnTo>
                  <a:pt x="2141036" y="343803"/>
                </a:lnTo>
                <a:lnTo>
                  <a:pt x="2140866" y="344054"/>
                </a:lnTo>
                <a:lnTo>
                  <a:pt x="2141036" y="344054"/>
                </a:lnTo>
                <a:lnTo>
                  <a:pt x="2140866" y="344306"/>
                </a:lnTo>
                <a:lnTo>
                  <a:pt x="2141036" y="344306"/>
                </a:lnTo>
                <a:lnTo>
                  <a:pt x="2140866" y="344557"/>
                </a:lnTo>
                <a:lnTo>
                  <a:pt x="2141036" y="344557"/>
                </a:lnTo>
                <a:lnTo>
                  <a:pt x="2140866" y="344809"/>
                </a:lnTo>
                <a:lnTo>
                  <a:pt x="2141036" y="344809"/>
                </a:lnTo>
                <a:lnTo>
                  <a:pt x="2140866" y="345060"/>
                </a:lnTo>
                <a:lnTo>
                  <a:pt x="2141036" y="345060"/>
                </a:lnTo>
                <a:lnTo>
                  <a:pt x="2140866" y="345312"/>
                </a:lnTo>
                <a:lnTo>
                  <a:pt x="2141036" y="345312"/>
                </a:lnTo>
                <a:lnTo>
                  <a:pt x="2140866" y="345563"/>
                </a:lnTo>
                <a:lnTo>
                  <a:pt x="2141036" y="345563"/>
                </a:lnTo>
                <a:lnTo>
                  <a:pt x="2140866" y="345815"/>
                </a:lnTo>
                <a:lnTo>
                  <a:pt x="2141036" y="345815"/>
                </a:lnTo>
                <a:lnTo>
                  <a:pt x="2140866" y="346066"/>
                </a:lnTo>
                <a:lnTo>
                  <a:pt x="2141036" y="346066"/>
                </a:lnTo>
                <a:lnTo>
                  <a:pt x="2140866" y="346318"/>
                </a:lnTo>
                <a:lnTo>
                  <a:pt x="2141036" y="346318"/>
                </a:lnTo>
                <a:lnTo>
                  <a:pt x="2140866" y="346569"/>
                </a:lnTo>
                <a:lnTo>
                  <a:pt x="2141036" y="346569"/>
                </a:lnTo>
                <a:lnTo>
                  <a:pt x="2140866" y="346821"/>
                </a:lnTo>
                <a:lnTo>
                  <a:pt x="2141036" y="346821"/>
                </a:lnTo>
                <a:lnTo>
                  <a:pt x="2140866" y="347073"/>
                </a:lnTo>
                <a:lnTo>
                  <a:pt x="2141036" y="347073"/>
                </a:lnTo>
                <a:lnTo>
                  <a:pt x="2140866" y="347324"/>
                </a:lnTo>
                <a:lnTo>
                  <a:pt x="2141036" y="347324"/>
                </a:lnTo>
                <a:lnTo>
                  <a:pt x="2140866" y="347576"/>
                </a:lnTo>
                <a:lnTo>
                  <a:pt x="2141036" y="347576"/>
                </a:lnTo>
                <a:lnTo>
                  <a:pt x="2140866" y="347827"/>
                </a:lnTo>
                <a:lnTo>
                  <a:pt x="2141036" y="347827"/>
                </a:lnTo>
                <a:lnTo>
                  <a:pt x="2140866" y="348079"/>
                </a:lnTo>
                <a:lnTo>
                  <a:pt x="2141036" y="348079"/>
                </a:lnTo>
                <a:lnTo>
                  <a:pt x="2140866" y="348330"/>
                </a:lnTo>
                <a:lnTo>
                  <a:pt x="2141036" y="348330"/>
                </a:lnTo>
                <a:lnTo>
                  <a:pt x="2140866" y="348582"/>
                </a:lnTo>
                <a:lnTo>
                  <a:pt x="2141036" y="348582"/>
                </a:lnTo>
                <a:lnTo>
                  <a:pt x="2140866" y="348834"/>
                </a:lnTo>
                <a:lnTo>
                  <a:pt x="2141036" y="348834"/>
                </a:lnTo>
                <a:lnTo>
                  <a:pt x="2140866" y="349085"/>
                </a:lnTo>
                <a:lnTo>
                  <a:pt x="2141036" y="349085"/>
                </a:lnTo>
                <a:lnTo>
                  <a:pt x="2140866" y="349337"/>
                </a:lnTo>
                <a:lnTo>
                  <a:pt x="2141036" y="349337"/>
                </a:lnTo>
                <a:lnTo>
                  <a:pt x="2140866" y="349588"/>
                </a:lnTo>
                <a:lnTo>
                  <a:pt x="2141036" y="349588"/>
                </a:lnTo>
                <a:lnTo>
                  <a:pt x="2140866" y="349840"/>
                </a:lnTo>
                <a:lnTo>
                  <a:pt x="2141036" y="349840"/>
                </a:lnTo>
                <a:lnTo>
                  <a:pt x="2140866" y="350091"/>
                </a:lnTo>
                <a:lnTo>
                  <a:pt x="2141036" y="350091"/>
                </a:lnTo>
                <a:lnTo>
                  <a:pt x="2140866" y="350343"/>
                </a:lnTo>
                <a:lnTo>
                  <a:pt x="2141036" y="350343"/>
                </a:lnTo>
                <a:lnTo>
                  <a:pt x="2140866" y="350594"/>
                </a:lnTo>
                <a:lnTo>
                  <a:pt x="2141036" y="350594"/>
                </a:lnTo>
                <a:lnTo>
                  <a:pt x="2140866" y="350846"/>
                </a:lnTo>
                <a:lnTo>
                  <a:pt x="2141036" y="350846"/>
                </a:lnTo>
                <a:lnTo>
                  <a:pt x="2140866" y="351097"/>
                </a:lnTo>
                <a:lnTo>
                  <a:pt x="2141036" y="351097"/>
                </a:lnTo>
                <a:lnTo>
                  <a:pt x="2140866" y="351349"/>
                </a:lnTo>
                <a:lnTo>
                  <a:pt x="2141036" y="351349"/>
                </a:lnTo>
                <a:lnTo>
                  <a:pt x="2140866" y="351600"/>
                </a:lnTo>
                <a:lnTo>
                  <a:pt x="2141036" y="351600"/>
                </a:lnTo>
                <a:lnTo>
                  <a:pt x="2140866" y="351852"/>
                </a:lnTo>
                <a:lnTo>
                  <a:pt x="2141036" y="351852"/>
                </a:lnTo>
                <a:lnTo>
                  <a:pt x="2140866" y="352103"/>
                </a:lnTo>
                <a:lnTo>
                  <a:pt x="2141036" y="352103"/>
                </a:lnTo>
                <a:lnTo>
                  <a:pt x="2140866" y="352355"/>
                </a:lnTo>
                <a:lnTo>
                  <a:pt x="2141036" y="352355"/>
                </a:lnTo>
                <a:lnTo>
                  <a:pt x="2140866" y="352607"/>
                </a:lnTo>
                <a:lnTo>
                  <a:pt x="2141036" y="352607"/>
                </a:lnTo>
                <a:lnTo>
                  <a:pt x="2140866" y="352858"/>
                </a:lnTo>
                <a:lnTo>
                  <a:pt x="2141036" y="352858"/>
                </a:lnTo>
                <a:lnTo>
                  <a:pt x="2140866" y="353110"/>
                </a:lnTo>
                <a:lnTo>
                  <a:pt x="2141036" y="353110"/>
                </a:lnTo>
                <a:lnTo>
                  <a:pt x="2140866" y="353361"/>
                </a:lnTo>
                <a:lnTo>
                  <a:pt x="2141036" y="353361"/>
                </a:lnTo>
                <a:lnTo>
                  <a:pt x="2140866" y="353613"/>
                </a:lnTo>
                <a:lnTo>
                  <a:pt x="2141036" y="353613"/>
                </a:lnTo>
                <a:lnTo>
                  <a:pt x="2140866" y="353864"/>
                </a:lnTo>
                <a:lnTo>
                  <a:pt x="2141036" y="353864"/>
                </a:lnTo>
                <a:lnTo>
                  <a:pt x="2140866" y="354116"/>
                </a:lnTo>
                <a:lnTo>
                  <a:pt x="2141036" y="354116"/>
                </a:lnTo>
                <a:lnTo>
                  <a:pt x="2140866" y="354367"/>
                </a:lnTo>
                <a:lnTo>
                  <a:pt x="2141036" y="354367"/>
                </a:lnTo>
                <a:lnTo>
                  <a:pt x="2140866" y="354619"/>
                </a:lnTo>
                <a:lnTo>
                  <a:pt x="2141036" y="354619"/>
                </a:lnTo>
                <a:lnTo>
                  <a:pt x="2140866" y="354871"/>
                </a:lnTo>
                <a:lnTo>
                  <a:pt x="2141036" y="354871"/>
                </a:lnTo>
                <a:lnTo>
                  <a:pt x="2140866" y="355122"/>
                </a:lnTo>
                <a:lnTo>
                  <a:pt x="2141036" y="355122"/>
                </a:lnTo>
                <a:lnTo>
                  <a:pt x="2140866" y="355374"/>
                </a:lnTo>
                <a:lnTo>
                  <a:pt x="2141036" y="355374"/>
                </a:lnTo>
                <a:lnTo>
                  <a:pt x="2140866" y="355625"/>
                </a:lnTo>
                <a:lnTo>
                  <a:pt x="2141036" y="355625"/>
                </a:lnTo>
                <a:lnTo>
                  <a:pt x="2140866" y="355877"/>
                </a:lnTo>
                <a:lnTo>
                  <a:pt x="2141036" y="355877"/>
                </a:lnTo>
                <a:lnTo>
                  <a:pt x="2140866" y="356128"/>
                </a:lnTo>
                <a:lnTo>
                  <a:pt x="2141036" y="356128"/>
                </a:lnTo>
                <a:lnTo>
                  <a:pt x="2140866" y="356380"/>
                </a:lnTo>
                <a:lnTo>
                  <a:pt x="2141036" y="356380"/>
                </a:lnTo>
                <a:lnTo>
                  <a:pt x="2140866" y="356631"/>
                </a:lnTo>
                <a:lnTo>
                  <a:pt x="2141036" y="356631"/>
                </a:lnTo>
                <a:lnTo>
                  <a:pt x="2140866" y="356883"/>
                </a:lnTo>
                <a:lnTo>
                  <a:pt x="2141036" y="356883"/>
                </a:lnTo>
                <a:lnTo>
                  <a:pt x="2140866" y="357134"/>
                </a:lnTo>
                <a:lnTo>
                  <a:pt x="2141036" y="357134"/>
                </a:lnTo>
                <a:lnTo>
                  <a:pt x="2140866" y="357386"/>
                </a:lnTo>
                <a:lnTo>
                  <a:pt x="2141036" y="357386"/>
                </a:lnTo>
                <a:lnTo>
                  <a:pt x="2140866" y="357637"/>
                </a:lnTo>
                <a:lnTo>
                  <a:pt x="2141036" y="357637"/>
                </a:lnTo>
                <a:lnTo>
                  <a:pt x="2140866" y="357889"/>
                </a:lnTo>
                <a:lnTo>
                  <a:pt x="2141036" y="357889"/>
                </a:lnTo>
                <a:lnTo>
                  <a:pt x="2140866" y="358140"/>
                </a:lnTo>
                <a:lnTo>
                  <a:pt x="2141036" y="358140"/>
                </a:lnTo>
                <a:lnTo>
                  <a:pt x="2140866" y="358392"/>
                </a:lnTo>
                <a:lnTo>
                  <a:pt x="2141036" y="358392"/>
                </a:lnTo>
                <a:lnTo>
                  <a:pt x="2140866" y="358644"/>
                </a:lnTo>
                <a:lnTo>
                  <a:pt x="2141036" y="358644"/>
                </a:lnTo>
                <a:lnTo>
                  <a:pt x="2140866" y="358895"/>
                </a:lnTo>
                <a:lnTo>
                  <a:pt x="2141036" y="358895"/>
                </a:lnTo>
                <a:lnTo>
                  <a:pt x="2140866" y="359147"/>
                </a:lnTo>
                <a:lnTo>
                  <a:pt x="2141036" y="359147"/>
                </a:lnTo>
                <a:lnTo>
                  <a:pt x="2140866" y="359398"/>
                </a:lnTo>
                <a:lnTo>
                  <a:pt x="2141036" y="359398"/>
                </a:lnTo>
                <a:lnTo>
                  <a:pt x="2140866" y="359650"/>
                </a:lnTo>
                <a:lnTo>
                  <a:pt x="2141036" y="359650"/>
                </a:lnTo>
                <a:lnTo>
                  <a:pt x="2140866" y="359901"/>
                </a:lnTo>
                <a:lnTo>
                  <a:pt x="2141036" y="359901"/>
                </a:lnTo>
                <a:lnTo>
                  <a:pt x="2140866" y="360153"/>
                </a:lnTo>
                <a:lnTo>
                  <a:pt x="2141036" y="360153"/>
                </a:lnTo>
                <a:lnTo>
                  <a:pt x="2140866" y="360404"/>
                </a:lnTo>
                <a:lnTo>
                  <a:pt x="2141036" y="360404"/>
                </a:lnTo>
                <a:lnTo>
                  <a:pt x="2140866" y="360656"/>
                </a:lnTo>
                <a:lnTo>
                  <a:pt x="2141036" y="360656"/>
                </a:lnTo>
                <a:lnTo>
                  <a:pt x="2140866" y="360908"/>
                </a:lnTo>
                <a:lnTo>
                  <a:pt x="2141036" y="360908"/>
                </a:lnTo>
                <a:lnTo>
                  <a:pt x="2140866" y="361159"/>
                </a:lnTo>
                <a:lnTo>
                  <a:pt x="2141036" y="361159"/>
                </a:lnTo>
                <a:lnTo>
                  <a:pt x="2140866" y="361411"/>
                </a:lnTo>
                <a:lnTo>
                  <a:pt x="2141036" y="361411"/>
                </a:lnTo>
                <a:lnTo>
                  <a:pt x="2140866" y="361662"/>
                </a:lnTo>
                <a:lnTo>
                  <a:pt x="2141036" y="361662"/>
                </a:lnTo>
                <a:lnTo>
                  <a:pt x="2140866" y="361914"/>
                </a:lnTo>
                <a:lnTo>
                  <a:pt x="2141036" y="361914"/>
                </a:lnTo>
                <a:lnTo>
                  <a:pt x="2140866" y="362165"/>
                </a:lnTo>
                <a:lnTo>
                  <a:pt x="2141036" y="362165"/>
                </a:lnTo>
                <a:lnTo>
                  <a:pt x="2140866" y="362417"/>
                </a:lnTo>
                <a:lnTo>
                  <a:pt x="2141036" y="362417"/>
                </a:lnTo>
                <a:lnTo>
                  <a:pt x="2140866" y="362668"/>
                </a:lnTo>
                <a:lnTo>
                  <a:pt x="2141036" y="362668"/>
                </a:lnTo>
                <a:lnTo>
                  <a:pt x="2140866" y="362920"/>
                </a:lnTo>
                <a:lnTo>
                  <a:pt x="2141036" y="362920"/>
                </a:lnTo>
                <a:lnTo>
                  <a:pt x="2140866" y="363171"/>
                </a:lnTo>
                <a:lnTo>
                  <a:pt x="2141036" y="363171"/>
                </a:lnTo>
                <a:lnTo>
                  <a:pt x="2140866" y="363423"/>
                </a:lnTo>
                <a:lnTo>
                  <a:pt x="2141036" y="363423"/>
                </a:lnTo>
                <a:lnTo>
                  <a:pt x="2140866" y="363674"/>
                </a:lnTo>
                <a:lnTo>
                  <a:pt x="2141036" y="363674"/>
                </a:lnTo>
                <a:lnTo>
                  <a:pt x="2140866" y="363926"/>
                </a:lnTo>
                <a:lnTo>
                  <a:pt x="2141036" y="363926"/>
                </a:lnTo>
                <a:lnTo>
                  <a:pt x="2131008" y="378730"/>
                </a:lnTo>
                <a:lnTo>
                  <a:pt x="2189876" y="451667"/>
                </a:lnTo>
                <a:lnTo>
                  <a:pt x="2343238" y="316756"/>
                </a:lnTo>
                <a:lnTo>
                  <a:pt x="1962374" y="316756"/>
                </a:lnTo>
                <a:lnTo>
                  <a:pt x="1962410" y="316504"/>
                </a:lnTo>
                <a:lnTo>
                  <a:pt x="1962374" y="316504"/>
                </a:lnTo>
                <a:lnTo>
                  <a:pt x="1962410" y="316253"/>
                </a:lnTo>
                <a:lnTo>
                  <a:pt x="1962374" y="316253"/>
                </a:lnTo>
                <a:lnTo>
                  <a:pt x="1962410" y="316001"/>
                </a:lnTo>
                <a:lnTo>
                  <a:pt x="1962374" y="316001"/>
                </a:lnTo>
                <a:lnTo>
                  <a:pt x="1962410" y="315750"/>
                </a:lnTo>
                <a:lnTo>
                  <a:pt x="1962374" y="315750"/>
                </a:lnTo>
                <a:lnTo>
                  <a:pt x="1962410" y="315498"/>
                </a:lnTo>
                <a:lnTo>
                  <a:pt x="1962374" y="315498"/>
                </a:lnTo>
                <a:lnTo>
                  <a:pt x="1962410" y="315247"/>
                </a:lnTo>
                <a:lnTo>
                  <a:pt x="1962374" y="315247"/>
                </a:lnTo>
                <a:lnTo>
                  <a:pt x="1962410" y="314995"/>
                </a:lnTo>
                <a:lnTo>
                  <a:pt x="1962374" y="314995"/>
                </a:lnTo>
                <a:lnTo>
                  <a:pt x="1962410" y="314744"/>
                </a:lnTo>
                <a:lnTo>
                  <a:pt x="1962374" y="314744"/>
                </a:lnTo>
                <a:lnTo>
                  <a:pt x="1962410" y="314492"/>
                </a:lnTo>
                <a:lnTo>
                  <a:pt x="1962374" y="314492"/>
                </a:lnTo>
                <a:lnTo>
                  <a:pt x="1962410" y="314241"/>
                </a:lnTo>
                <a:lnTo>
                  <a:pt x="1962374" y="314241"/>
                </a:lnTo>
                <a:lnTo>
                  <a:pt x="1962410" y="313989"/>
                </a:lnTo>
                <a:lnTo>
                  <a:pt x="1962374" y="313989"/>
                </a:lnTo>
                <a:lnTo>
                  <a:pt x="1962410" y="313738"/>
                </a:lnTo>
                <a:lnTo>
                  <a:pt x="1962374" y="313738"/>
                </a:lnTo>
                <a:lnTo>
                  <a:pt x="1962410" y="313486"/>
                </a:lnTo>
                <a:lnTo>
                  <a:pt x="1962374" y="313486"/>
                </a:lnTo>
                <a:lnTo>
                  <a:pt x="1962410" y="313234"/>
                </a:lnTo>
                <a:lnTo>
                  <a:pt x="1962374" y="313234"/>
                </a:lnTo>
                <a:lnTo>
                  <a:pt x="1962410" y="312983"/>
                </a:lnTo>
                <a:lnTo>
                  <a:pt x="1962374" y="312983"/>
                </a:lnTo>
                <a:lnTo>
                  <a:pt x="1962410" y="312731"/>
                </a:lnTo>
                <a:lnTo>
                  <a:pt x="1962374" y="312731"/>
                </a:lnTo>
                <a:lnTo>
                  <a:pt x="1962410" y="312480"/>
                </a:lnTo>
                <a:lnTo>
                  <a:pt x="1962374" y="312480"/>
                </a:lnTo>
                <a:lnTo>
                  <a:pt x="1962410" y="312228"/>
                </a:lnTo>
                <a:lnTo>
                  <a:pt x="1962374" y="312228"/>
                </a:lnTo>
                <a:lnTo>
                  <a:pt x="1962410" y="311977"/>
                </a:lnTo>
                <a:lnTo>
                  <a:pt x="1962374" y="311977"/>
                </a:lnTo>
                <a:lnTo>
                  <a:pt x="1962410" y="311725"/>
                </a:lnTo>
                <a:lnTo>
                  <a:pt x="1962374" y="311725"/>
                </a:lnTo>
                <a:lnTo>
                  <a:pt x="1962410" y="311474"/>
                </a:lnTo>
                <a:lnTo>
                  <a:pt x="1962374" y="311474"/>
                </a:lnTo>
                <a:lnTo>
                  <a:pt x="1962410" y="311222"/>
                </a:lnTo>
                <a:lnTo>
                  <a:pt x="1962374" y="311222"/>
                </a:lnTo>
                <a:lnTo>
                  <a:pt x="1962410" y="310970"/>
                </a:lnTo>
                <a:lnTo>
                  <a:pt x="1962374" y="310970"/>
                </a:lnTo>
                <a:lnTo>
                  <a:pt x="1962410" y="310719"/>
                </a:lnTo>
                <a:lnTo>
                  <a:pt x="1962374" y="310719"/>
                </a:lnTo>
                <a:lnTo>
                  <a:pt x="1962410" y="310467"/>
                </a:lnTo>
                <a:lnTo>
                  <a:pt x="1962374" y="310467"/>
                </a:lnTo>
                <a:lnTo>
                  <a:pt x="1962410" y="310216"/>
                </a:lnTo>
                <a:lnTo>
                  <a:pt x="1962374" y="310216"/>
                </a:lnTo>
                <a:lnTo>
                  <a:pt x="1962410" y="309964"/>
                </a:lnTo>
                <a:lnTo>
                  <a:pt x="1962374" y="309964"/>
                </a:lnTo>
                <a:lnTo>
                  <a:pt x="1962410" y="309713"/>
                </a:lnTo>
                <a:lnTo>
                  <a:pt x="1962374" y="309713"/>
                </a:lnTo>
                <a:lnTo>
                  <a:pt x="1962410" y="309461"/>
                </a:lnTo>
                <a:lnTo>
                  <a:pt x="1962374" y="309461"/>
                </a:lnTo>
                <a:lnTo>
                  <a:pt x="1962410" y="309210"/>
                </a:lnTo>
                <a:lnTo>
                  <a:pt x="1962374" y="309210"/>
                </a:lnTo>
                <a:lnTo>
                  <a:pt x="1962410" y="308958"/>
                </a:lnTo>
                <a:lnTo>
                  <a:pt x="1962374" y="308958"/>
                </a:lnTo>
                <a:lnTo>
                  <a:pt x="1962410" y="308707"/>
                </a:lnTo>
                <a:lnTo>
                  <a:pt x="1962374" y="308707"/>
                </a:lnTo>
                <a:lnTo>
                  <a:pt x="1962410" y="308455"/>
                </a:lnTo>
                <a:lnTo>
                  <a:pt x="1962374" y="308455"/>
                </a:lnTo>
                <a:lnTo>
                  <a:pt x="1962410" y="308204"/>
                </a:lnTo>
                <a:lnTo>
                  <a:pt x="1962374" y="308204"/>
                </a:lnTo>
                <a:lnTo>
                  <a:pt x="1962410" y="307952"/>
                </a:lnTo>
                <a:lnTo>
                  <a:pt x="1962374" y="307952"/>
                </a:lnTo>
                <a:lnTo>
                  <a:pt x="1962410" y="307701"/>
                </a:lnTo>
                <a:lnTo>
                  <a:pt x="1962374" y="307701"/>
                </a:lnTo>
                <a:lnTo>
                  <a:pt x="1962410" y="307449"/>
                </a:lnTo>
                <a:lnTo>
                  <a:pt x="1962374" y="307449"/>
                </a:lnTo>
                <a:lnTo>
                  <a:pt x="1962410" y="307197"/>
                </a:lnTo>
                <a:lnTo>
                  <a:pt x="1962374" y="307197"/>
                </a:lnTo>
                <a:lnTo>
                  <a:pt x="1962410" y="306946"/>
                </a:lnTo>
                <a:lnTo>
                  <a:pt x="1962374" y="306946"/>
                </a:lnTo>
                <a:lnTo>
                  <a:pt x="1962410" y="306694"/>
                </a:lnTo>
                <a:lnTo>
                  <a:pt x="1962374" y="306694"/>
                </a:lnTo>
                <a:lnTo>
                  <a:pt x="1962410" y="306443"/>
                </a:lnTo>
                <a:lnTo>
                  <a:pt x="1962374" y="306443"/>
                </a:lnTo>
                <a:lnTo>
                  <a:pt x="1962410" y="306191"/>
                </a:lnTo>
                <a:lnTo>
                  <a:pt x="1962374" y="306191"/>
                </a:lnTo>
                <a:lnTo>
                  <a:pt x="1962410" y="305940"/>
                </a:lnTo>
                <a:lnTo>
                  <a:pt x="1962374" y="305940"/>
                </a:lnTo>
                <a:lnTo>
                  <a:pt x="1962410" y="305688"/>
                </a:lnTo>
                <a:lnTo>
                  <a:pt x="1962374" y="305688"/>
                </a:lnTo>
                <a:lnTo>
                  <a:pt x="1962410" y="305437"/>
                </a:lnTo>
                <a:lnTo>
                  <a:pt x="1962374" y="305437"/>
                </a:lnTo>
                <a:lnTo>
                  <a:pt x="1962410" y="305185"/>
                </a:lnTo>
                <a:lnTo>
                  <a:pt x="1962374" y="305185"/>
                </a:lnTo>
                <a:lnTo>
                  <a:pt x="1962410" y="304933"/>
                </a:lnTo>
                <a:lnTo>
                  <a:pt x="1962374" y="304933"/>
                </a:lnTo>
                <a:lnTo>
                  <a:pt x="1962410" y="304682"/>
                </a:lnTo>
                <a:lnTo>
                  <a:pt x="1962374" y="304682"/>
                </a:lnTo>
                <a:lnTo>
                  <a:pt x="1962410" y="304430"/>
                </a:lnTo>
                <a:lnTo>
                  <a:pt x="1962374" y="304430"/>
                </a:lnTo>
                <a:lnTo>
                  <a:pt x="1962410" y="304179"/>
                </a:lnTo>
                <a:lnTo>
                  <a:pt x="1962374" y="304179"/>
                </a:lnTo>
                <a:lnTo>
                  <a:pt x="1962410" y="303927"/>
                </a:lnTo>
                <a:lnTo>
                  <a:pt x="1962374" y="303927"/>
                </a:lnTo>
                <a:lnTo>
                  <a:pt x="1962410" y="303676"/>
                </a:lnTo>
                <a:lnTo>
                  <a:pt x="1962374" y="303676"/>
                </a:lnTo>
                <a:lnTo>
                  <a:pt x="1962410" y="303424"/>
                </a:lnTo>
                <a:lnTo>
                  <a:pt x="1962374" y="303424"/>
                </a:lnTo>
                <a:lnTo>
                  <a:pt x="1962410" y="303173"/>
                </a:lnTo>
                <a:lnTo>
                  <a:pt x="1962374" y="303173"/>
                </a:lnTo>
                <a:lnTo>
                  <a:pt x="1962410" y="302921"/>
                </a:lnTo>
                <a:lnTo>
                  <a:pt x="1962374" y="302921"/>
                </a:lnTo>
                <a:lnTo>
                  <a:pt x="1962410" y="302670"/>
                </a:lnTo>
                <a:lnTo>
                  <a:pt x="1962374" y="302670"/>
                </a:lnTo>
                <a:lnTo>
                  <a:pt x="1962410" y="302418"/>
                </a:lnTo>
                <a:lnTo>
                  <a:pt x="1962374" y="302418"/>
                </a:lnTo>
                <a:lnTo>
                  <a:pt x="1962410" y="302167"/>
                </a:lnTo>
                <a:lnTo>
                  <a:pt x="1962374" y="302167"/>
                </a:lnTo>
                <a:lnTo>
                  <a:pt x="1962410" y="301915"/>
                </a:lnTo>
                <a:lnTo>
                  <a:pt x="1962374" y="301915"/>
                </a:lnTo>
                <a:lnTo>
                  <a:pt x="1962410" y="301664"/>
                </a:lnTo>
                <a:lnTo>
                  <a:pt x="1962374" y="301664"/>
                </a:lnTo>
                <a:lnTo>
                  <a:pt x="1962410" y="301412"/>
                </a:lnTo>
                <a:lnTo>
                  <a:pt x="1962374" y="301412"/>
                </a:lnTo>
                <a:lnTo>
                  <a:pt x="1962410" y="301160"/>
                </a:lnTo>
                <a:lnTo>
                  <a:pt x="1962374" y="301160"/>
                </a:lnTo>
                <a:lnTo>
                  <a:pt x="1962410" y="300909"/>
                </a:lnTo>
                <a:lnTo>
                  <a:pt x="1962374" y="300909"/>
                </a:lnTo>
                <a:lnTo>
                  <a:pt x="1962410" y="300657"/>
                </a:lnTo>
                <a:lnTo>
                  <a:pt x="1962374" y="300657"/>
                </a:lnTo>
                <a:lnTo>
                  <a:pt x="1962410" y="300406"/>
                </a:lnTo>
                <a:lnTo>
                  <a:pt x="1962374" y="300406"/>
                </a:lnTo>
                <a:lnTo>
                  <a:pt x="1962410" y="300154"/>
                </a:lnTo>
                <a:lnTo>
                  <a:pt x="1962374" y="300154"/>
                </a:lnTo>
                <a:lnTo>
                  <a:pt x="1962410" y="299903"/>
                </a:lnTo>
                <a:lnTo>
                  <a:pt x="1962374" y="299903"/>
                </a:lnTo>
                <a:lnTo>
                  <a:pt x="1962410" y="299651"/>
                </a:lnTo>
                <a:lnTo>
                  <a:pt x="1962374" y="299651"/>
                </a:lnTo>
                <a:lnTo>
                  <a:pt x="1962410" y="299399"/>
                </a:lnTo>
                <a:lnTo>
                  <a:pt x="1962374" y="299399"/>
                </a:lnTo>
                <a:lnTo>
                  <a:pt x="1962410" y="299148"/>
                </a:lnTo>
                <a:lnTo>
                  <a:pt x="1962374" y="299148"/>
                </a:lnTo>
                <a:lnTo>
                  <a:pt x="1962410" y="298896"/>
                </a:lnTo>
                <a:lnTo>
                  <a:pt x="1962374" y="298896"/>
                </a:lnTo>
                <a:lnTo>
                  <a:pt x="1962410" y="298645"/>
                </a:lnTo>
                <a:lnTo>
                  <a:pt x="1962374" y="298645"/>
                </a:lnTo>
                <a:lnTo>
                  <a:pt x="1962410" y="298393"/>
                </a:lnTo>
                <a:lnTo>
                  <a:pt x="1962374" y="298393"/>
                </a:lnTo>
                <a:lnTo>
                  <a:pt x="1962410" y="298142"/>
                </a:lnTo>
                <a:lnTo>
                  <a:pt x="1962374" y="298142"/>
                </a:lnTo>
                <a:lnTo>
                  <a:pt x="1962411" y="297890"/>
                </a:lnTo>
                <a:lnTo>
                  <a:pt x="1962374" y="297890"/>
                </a:lnTo>
                <a:lnTo>
                  <a:pt x="1962410" y="297639"/>
                </a:lnTo>
                <a:lnTo>
                  <a:pt x="1962374" y="297639"/>
                </a:lnTo>
                <a:lnTo>
                  <a:pt x="1962410" y="297387"/>
                </a:lnTo>
                <a:lnTo>
                  <a:pt x="1962374" y="297387"/>
                </a:lnTo>
                <a:lnTo>
                  <a:pt x="1962410" y="297136"/>
                </a:lnTo>
                <a:lnTo>
                  <a:pt x="1962374" y="297136"/>
                </a:lnTo>
                <a:lnTo>
                  <a:pt x="1962411" y="296884"/>
                </a:lnTo>
                <a:lnTo>
                  <a:pt x="1962374" y="296884"/>
                </a:lnTo>
                <a:lnTo>
                  <a:pt x="1962410" y="296633"/>
                </a:lnTo>
                <a:lnTo>
                  <a:pt x="1962374" y="296633"/>
                </a:lnTo>
                <a:lnTo>
                  <a:pt x="1962410" y="296381"/>
                </a:lnTo>
                <a:lnTo>
                  <a:pt x="1962374" y="296381"/>
                </a:lnTo>
                <a:lnTo>
                  <a:pt x="1975731" y="203292"/>
                </a:lnTo>
                <a:lnTo>
                  <a:pt x="1997856" y="221660"/>
                </a:lnTo>
                <a:lnTo>
                  <a:pt x="2167752" y="221660"/>
                </a:lnTo>
                <a:lnTo>
                  <a:pt x="2178985" y="144353"/>
                </a:lnTo>
                <a:lnTo>
                  <a:pt x="1987003" y="144353"/>
                </a:lnTo>
                <a:lnTo>
                  <a:pt x="1987040" y="144101"/>
                </a:lnTo>
                <a:lnTo>
                  <a:pt x="1987003" y="144101"/>
                </a:lnTo>
                <a:lnTo>
                  <a:pt x="1987040" y="143850"/>
                </a:lnTo>
                <a:lnTo>
                  <a:pt x="1987003" y="143850"/>
                </a:lnTo>
                <a:lnTo>
                  <a:pt x="1987040" y="143598"/>
                </a:lnTo>
                <a:lnTo>
                  <a:pt x="1987003" y="143598"/>
                </a:lnTo>
                <a:lnTo>
                  <a:pt x="1987040" y="143347"/>
                </a:lnTo>
                <a:lnTo>
                  <a:pt x="1987003" y="143347"/>
                </a:lnTo>
                <a:lnTo>
                  <a:pt x="1987040" y="143095"/>
                </a:lnTo>
                <a:lnTo>
                  <a:pt x="1987003" y="143095"/>
                </a:lnTo>
                <a:lnTo>
                  <a:pt x="1987040" y="142844"/>
                </a:lnTo>
                <a:lnTo>
                  <a:pt x="1987003" y="142844"/>
                </a:lnTo>
                <a:lnTo>
                  <a:pt x="1987040" y="142592"/>
                </a:lnTo>
                <a:lnTo>
                  <a:pt x="1987003" y="142592"/>
                </a:lnTo>
                <a:lnTo>
                  <a:pt x="1987040" y="142341"/>
                </a:lnTo>
                <a:lnTo>
                  <a:pt x="1987003" y="142341"/>
                </a:lnTo>
                <a:lnTo>
                  <a:pt x="1987040" y="142089"/>
                </a:lnTo>
                <a:lnTo>
                  <a:pt x="1987003" y="142089"/>
                </a:lnTo>
                <a:lnTo>
                  <a:pt x="1987040" y="141838"/>
                </a:lnTo>
                <a:lnTo>
                  <a:pt x="1987003" y="141838"/>
                </a:lnTo>
                <a:lnTo>
                  <a:pt x="1987040" y="141586"/>
                </a:lnTo>
                <a:lnTo>
                  <a:pt x="1987003" y="141586"/>
                </a:lnTo>
                <a:lnTo>
                  <a:pt x="1987040" y="141335"/>
                </a:lnTo>
                <a:lnTo>
                  <a:pt x="1987003" y="141335"/>
                </a:lnTo>
                <a:lnTo>
                  <a:pt x="1987040" y="141083"/>
                </a:lnTo>
                <a:lnTo>
                  <a:pt x="1987003" y="141083"/>
                </a:lnTo>
                <a:lnTo>
                  <a:pt x="1987040" y="140831"/>
                </a:lnTo>
                <a:lnTo>
                  <a:pt x="1987003" y="140831"/>
                </a:lnTo>
                <a:lnTo>
                  <a:pt x="1987040" y="140580"/>
                </a:lnTo>
                <a:lnTo>
                  <a:pt x="1987003" y="140580"/>
                </a:lnTo>
                <a:lnTo>
                  <a:pt x="1987040" y="140328"/>
                </a:lnTo>
                <a:lnTo>
                  <a:pt x="1987003" y="140328"/>
                </a:lnTo>
                <a:lnTo>
                  <a:pt x="1987040" y="140077"/>
                </a:lnTo>
                <a:lnTo>
                  <a:pt x="1987003" y="140077"/>
                </a:lnTo>
                <a:lnTo>
                  <a:pt x="1987040" y="139825"/>
                </a:lnTo>
                <a:lnTo>
                  <a:pt x="1987003" y="139825"/>
                </a:lnTo>
                <a:lnTo>
                  <a:pt x="1987040" y="139574"/>
                </a:lnTo>
                <a:lnTo>
                  <a:pt x="1987003" y="139574"/>
                </a:lnTo>
                <a:lnTo>
                  <a:pt x="1987040" y="139322"/>
                </a:lnTo>
                <a:lnTo>
                  <a:pt x="1987003" y="139322"/>
                </a:lnTo>
                <a:lnTo>
                  <a:pt x="1987040" y="139071"/>
                </a:lnTo>
                <a:lnTo>
                  <a:pt x="1987003" y="139071"/>
                </a:lnTo>
                <a:lnTo>
                  <a:pt x="1987040" y="138819"/>
                </a:lnTo>
                <a:lnTo>
                  <a:pt x="1987003" y="138819"/>
                </a:lnTo>
                <a:lnTo>
                  <a:pt x="1987040" y="138567"/>
                </a:lnTo>
                <a:lnTo>
                  <a:pt x="1987003" y="138567"/>
                </a:lnTo>
                <a:lnTo>
                  <a:pt x="1987040" y="138316"/>
                </a:lnTo>
                <a:lnTo>
                  <a:pt x="1987003" y="138316"/>
                </a:lnTo>
                <a:lnTo>
                  <a:pt x="1987040" y="138064"/>
                </a:lnTo>
                <a:lnTo>
                  <a:pt x="1987003" y="138064"/>
                </a:lnTo>
                <a:lnTo>
                  <a:pt x="1987040" y="137813"/>
                </a:lnTo>
                <a:lnTo>
                  <a:pt x="1987003" y="137813"/>
                </a:lnTo>
                <a:lnTo>
                  <a:pt x="1987040" y="137561"/>
                </a:lnTo>
                <a:lnTo>
                  <a:pt x="1987003" y="137561"/>
                </a:lnTo>
                <a:lnTo>
                  <a:pt x="1987040" y="137310"/>
                </a:lnTo>
                <a:lnTo>
                  <a:pt x="1987003" y="137310"/>
                </a:lnTo>
                <a:lnTo>
                  <a:pt x="1987040" y="137058"/>
                </a:lnTo>
                <a:lnTo>
                  <a:pt x="1987003" y="137058"/>
                </a:lnTo>
                <a:lnTo>
                  <a:pt x="1987040" y="136807"/>
                </a:lnTo>
                <a:lnTo>
                  <a:pt x="1987003" y="136807"/>
                </a:lnTo>
                <a:lnTo>
                  <a:pt x="1987040" y="136555"/>
                </a:lnTo>
                <a:lnTo>
                  <a:pt x="1987003" y="136555"/>
                </a:lnTo>
                <a:lnTo>
                  <a:pt x="1987040" y="136304"/>
                </a:lnTo>
                <a:lnTo>
                  <a:pt x="1987003" y="136304"/>
                </a:lnTo>
                <a:lnTo>
                  <a:pt x="1987040" y="136052"/>
                </a:lnTo>
                <a:lnTo>
                  <a:pt x="1987003" y="136052"/>
                </a:lnTo>
                <a:lnTo>
                  <a:pt x="1987040" y="135801"/>
                </a:lnTo>
                <a:lnTo>
                  <a:pt x="1987003" y="135801"/>
                </a:lnTo>
                <a:lnTo>
                  <a:pt x="1987040" y="135549"/>
                </a:lnTo>
                <a:lnTo>
                  <a:pt x="1987003" y="135549"/>
                </a:lnTo>
                <a:lnTo>
                  <a:pt x="1987040" y="135298"/>
                </a:lnTo>
                <a:lnTo>
                  <a:pt x="1987003" y="135298"/>
                </a:lnTo>
                <a:lnTo>
                  <a:pt x="1987040" y="135046"/>
                </a:lnTo>
                <a:lnTo>
                  <a:pt x="1987003" y="135046"/>
                </a:lnTo>
                <a:lnTo>
                  <a:pt x="1987040" y="134794"/>
                </a:lnTo>
                <a:lnTo>
                  <a:pt x="1987003" y="134794"/>
                </a:lnTo>
                <a:lnTo>
                  <a:pt x="1987040" y="134543"/>
                </a:lnTo>
                <a:lnTo>
                  <a:pt x="1987003" y="134543"/>
                </a:lnTo>
                <a:lnTo>
                  <a:pt x="1987040" y="134291"/>
                </a:lnTo>
                <a:lnTo>
                  <a:pt x="1987003" y="134291"/>
                </a:lnTo>
                <a:lnTo>
                  <a:pt x="1987040" y="134040"/>
                </a:lnTo>
                <a:lnTo>
                  <a:pt x="1987003" y="134040"/>
                </a:lnTo>
                <a:lnTo>
                  <a:pt x="1987040" y="133788"/>
                </a:lnTo>
                <a:lnTo>
                  <a:pt x="1987003" y="133788"/>
                </a:lnTo>
                <a:lnTo>
                  <a:pt x="1987040" y="133537"/>
                </a:lnTo>
                <a:lnTo>
                  <a:pt x="1987003" y="133537"/>
                </a:lnTo>
                <a:lnTo>
                  <a:pt x="1987040" y="133285"/>
                </a:lnTo>
                <a:lnTo>
                  <a:pt x="1987003" y="133285"/>
                </a:lnTo>
                <a:lnTo>
                  <a:pt x="1987040" y="133034"/>
                </a:lnTo>
                <a:lnTo>
                  <a:pt x="1987003" y="133034"/>
                </a:lnTo>
                <a:lnTo>
                  <a:pt x="1987040" y="132782"/>
                </a:lnTo>
                <a:lnTo>
                  <a:pt x="1987003" y="132782"/>
                </a:lnTo>
                <a:lnTo>
                  <a:pt x="1987040" y="132530"/>
                </a:lnTo>
                <a:lnTo>
                  <a:pt x="1987003" y="132530"/>
                </a:lnTo>
                <a:lnTo>
                  <a:pt x="1987040" y="132279"/>
                </a:lnTo>
                <a:lnTo>
                  <a:pt x="1987003" y="132279"/>
                </a:lnTo>
                <a:lnTo>
                  <a:pt x="1987040" y="132027"/>
                </a:lnTo>
                <a:lnTo>
                  <a:pt x="1987003" y="132027"/>
                </a:lnTo>
                <a:lnTo>
                  <a:pt x="1987040" y="131776"/>
                </a:lnTo>
                <a:lnTo>
                  <a:pt x="1987003" y="131776"/>
                </a:lnTo>
                <a:lnTo>
                  <a:pt x="1987040" y="131524"/>
                </a:lnTo>
                <a:lnTo>
                  <a:pt x="1987003" y="131524"/>
                </a:lnTo>
                <a:lnTo>
                  <a:pt x="1987040" y="131273"/>
                </a:lnTo>
                <a:lnTo>
                  <a:pt x="1987003" y="131273"/>
                </a:lnTo>
                <a:lnTo>
                  <a:pt x="1987040" y="131021"/>
                </a:lnTo>
                <a:lnTo>
                  <a:pt x="1987003" y="131021"/>
                </a:lnTo>
                <a:lnTo>
                  <a:pt x="1987040" y="130770"/>
                </a:lnTo>
                <a:lnTo>
                  <a:pt x="1987003" y="130770"/>
                </a:lnTo>
                <a:lnTo>
                  <a:pt x="1987040" y="130518"/>
                </a:lnTo>
                <a:lnTo>
                  <a:pt x="1987003" y="130518"/>
                </a:lnTo>
                <a:lnTo>
                  <a:pt x="1987040" y="130267"/>
                </a:lnTo>
                <a:lnTo>
                  <a:pt x="1987003" y="130267"/>
                </a:lnTo>
                <a:lnTo>
                  <a:pt x="1987040" y="130015"/>
                </a:lnTo>
                <a:lnTo>
                  <a:pt x="1987003" y="130015"/>
                </a:lnTo>
                <a:lnTo>
                  <a:pt x="1987040" y="129764"/>
                </a:lnTo>
                <a:lnTo>
                  <a:pt x="1987003" y="129764"/>
                </a:lnTo>
                <a:lnTo>
                  <a:pt x="1987040" y="129512"/>
                </a:lnTo>
                <a:lnTo>
                  <a:pt x="1987003" y="129512"/>
                </a:lnTo>
                <a:lnTo>
                  <a:pt x="1987040" y="129261"/>
                </a:lnTo>
                <a:lnTo>
                  <a:pt x="1987003" y="129261"/>
                </a:lnTo>
                <a:lnTo>
                  <a:pt x="1987040" y="129009"/>
                </a:lnTo>
                <a:lnTo>
                  <a:pt x="1987003" y="129009"/>
                </a:lnTo>
                <a:lnTo>
                  <a:pt x="1987040" y="128757"/>
                </a:lnTo>
                <a:lnTo>
                  <a:pt x="1987003" y="128757"/>
                </a:lnTo>
                <a:lnTo>
                  <a:pt x="1987040" y="128506"/>
                </a:lnTo>
                <a:lnTo>
                  <a:pt x="1987003" y="128506"/>
                </a:lnTo>
                <a:lnTo>
                  <a:pt x="1987040" y="128254"/>
                </a:lnTo>
                <a:lnTo>
                  <a:pt x="1987003" y="128254"/>
                </a:lnTo>
                <a:lnTo>
                  <a:pt x="1987040" y="128003"/>
                </a:lnTo>
                <a:lnTo>
                  <a:pt x="1987003" y="128003"/>
                </a:lnTo>
                <a:lnTo>
                  <a:pt x="1987040" y="127751"/>
                </a:lnTo>
                <a:lnTo>
                  <a:pt x="1987003" y="127751"/>
                </a:lnTo>
                <a:lnTo>
                  <a:pt x="1987040" y="127500"/>
                </a:lnTo>
                <a:lnTo>
                  <a:pt x="1987003" y="127500"/>
                </a:lnTo>
                <a:lnTo>
                  <a:pt x="1987040" y="127248"/>
                </a:lnTo>
                <a:lnTo>
                  <a:pt x="1987003" y="127248"/>
                </a:lnTo>
                <a:lnTo>
                  <a:pt x="1987040" y="126996"/>
                </a:lnTo>
                <a:lnTo>
                  <a:pt x="1987003" y="126996"/>
                </a:lnTo>
                <a:lnTo>
                  <a:pt x="1987040" y="126745"/>
                </a:lnTo>
                <a:lnTo>
                  <a:pt x="1987003" y="126745"/>
                </a:lnTo>
                <a:lnTo>
                  <a:pt x="1987040" y="126493"/>
                </a:lnTo>
                <a:lnTo>
                  <a:pt x="1987003" y="126493"/>
                </a:lnTo>
                <a:lnTo>
                  <a:pt x="1987040" y="126242"/>
                </a:lnTo>
                <a:lnTo>
                  <a:pt x="1987003" y="126242"/>
                </a:lnTo>
                <a:lnTo>
                  <a:pt x="1987040" y="125990"/>
                </a:lnTo>
                <a:lnTo>
                  <a:pt x="1987003" y="125990"/>
                </a:lnTo>
                <a:lnTo>
                  <a:pt x="1987040" y="125739"/>
                </a:lnTo>
                <a:lnTo>
                  <a:pt x="1987003" y="125739"/>
                </a:lnTo>
                <a:lnTo>
                  <a:pt x="1987040" y="125487"/>
                </a:lnTo>
                <a:lnTo>
                  <a:pt x="1987003" y="125487"/>
                </a:lnTo>
                <a:lnTo>
                  <a:pt x="1987040" y="125236"/>
                </a:lnTo>
                <a:lnTo>
                  <a:pt x="1987003" y="125236"/>
                </a:lnTo>
                <a:lnTo>
                  <a:pt x="1987040" y="124984"/>
                </a:lnTo>
                <a:lnTo>
                  <a:pt x="1987003" y="124984"/>
                </a:lnTo>
                <a:lnTo>
                  <a:pt x="1987040" y="124733"/>
                </a:lnTo>
                <a:lnTo>
                  <a:pt x="1987003" y="124733"/>
                </a:lnTo>
                <a:lnTo>
                  <a:pt x="1987040" y="124481"/>
                </a:lnTo>
                <a:lnTo>
                  <a:pt x="1987003" y="124481"/>
                </a:lnTo>
                <a:lnTo>
                  <a:pt x="1987040" y="124230"/>
                </a:lnTo>
                <a:lnTo>
                  <a:pt x="1987003" y="124230"/>
                </a:lnTo>
                <a:lnTo>
                  <a:pt x="1987040" y="123978"/>
                </a:lnTo>
                <a:lnTo>
                  <a:pt x="1987002" y="123978"/>
                </a:lnTo>
                <a:lnTo>
                  <a:pt x="2000360" y="31725"/>
                </a:lnTo>
                <a:lnTo>
                  <a:pt x="2022485" y="50092"/>
                </a:lnTo>
                <a:lnTo>
                  <a:pt x="2192381" y="50092"/>
                </a:lnTo>
                <a:lnTo>
                  <a:pt x="2192945" y="46304"/>
                </a:lnTo>
                <a:lnTo>
                  <a:pt x="2184033" y="29141"/>
                </a:lnTo>
                <a:lnTo>
                  <a:pt x="2184164" y="29141"/>
                </a:lnTo>
                <a:lnTo>
                  <a:pt x="2184033" y="28889"/>
                </a:lnTo>
                <a:lnTo>
                  <a:pt x="2184164" y="28889"/>
                </a:lnTo>
                <a:lnTo>
                  <a:pt x="2184033" y="28638"/>
                </a:lnTo>
                <a:lnTo>
                  <a:pt x="2184164" y="28638"/>
                </a:lnTo>
                <a:lnTo>
                  <a:pt x="2184033" y="28386"/>
                </a:lnTo>
                <a:lnTo>
                  <a:pt x="2184164" y="28386"/>
                </a:lnTo>
                <a:lnTo>
                  <a:pt x="2184033" y="28135"/>
                </a:lnTo>
                <a:lnTo>
                  <a:pt x="2184164" y="28135"/>
                </a:lnTo>
                <a:lnTo>
                  <a:pt x="2184033" y="27883"/>
                </a:lnTo>
                <a:lnTo>
                  <a:pt x="2184164" y="27883"/>
                </a:lnTo>
                <a:lnTo>
                  <a:pt x="2184033" y="27632"/>
                </a:lnTo>
                <a:lnTo>
                  <a:pt x="2184164" y="27632"/>
                </a:lnTo>
                <a:lnTo>
                  <a:pt x="2184033" y="27380"/>
                </a:lnTo>
                <a:lnTo>
                  <a:pt x="2184164" y="27380"/>
                </a:lnTo>
                <a:lnTo>
                  <a:pt x="2184033" y="27129"/>
                </a:lnTo>
                <a:lnTo>
                  <a:pt x="2184164" y="27129"/>
                </a:lnTo>
                <a:lnTo>
                  <a:pt x="2184033" y="26877"/>
                </a:lnTo>
                <a:lnTo>
                  <a:pt x="2184164" y="26877"/>
                </a:lnTo>
                <a:lnTo>
                  <a:pt x="2184033" y="26626"/>
                </a:lnTo>
                <a:lnTo>
                  <a:pt x="2184164" y="26626"/>
                </a:lnTo>
                <a:lnTo>
                  <a:pt x="2184033" y="26374"/>
                </a:lnTo>
                <a:lnTo>
                  <a:pt x="2184164" y="26374"/>
                </a:lnTo>
                <a:lnTo>
                  <a:pt x="2184033" y="26123"/>
                </a:lnTo>
                <a:lnTo>
                  <a:pt x="2184164" y="26123"/>
                </a:lnTo>
                <a:lnTo>
                  <a:pt x="2184033" y="25871"/>
                </a:lnTo>
                <a:lnTo>
                  <a:pt x="2184164" y="25871"/>
                </a:lnTo>
                <a:lnTo>
                  <a:pt x="2184033" y="25619"/>
                </a:lnTo>
                <a:lnTo>
                  <a:pt x="2184164" y="25619"/>
                </a:lnTo>
                <a:lnTo>
                  <a:pt x="2184033" y="25368"/>
                </a:lnTo>
                <a:lnTo>
                  <a:pt x="2184164" y="25368"/>
                </a:lnTo>
                <a:lnTo>
                  <a:pt x="2184033" y="25116"/>
                </a:lnTo>
                <a:lnTo>
                  <a:pt x="2184164" y="25116"/>
                </a:lnTo>
                <a:lnTo>
                  <a:pt x="2184033" y="24865"/>
                </a:lnTo>
                <a:lnTo>
                  <a:pt x="2184164" y="24865"/>
                </a:lnTo>
                <a:lnTo>
                  <a:pt x="2184033" y="24613"/>
                </a:lnTo>
                <a:lnTo>
                  <a:pt x="2184164" y="24613"/>
                </a:lnTo>
                <a:lnTo>
                  <a:pt x="2184033" y="24362"/>
                </a:lnTo>
                <a:lnTo>
                  <a:pt x="2184164" y="24362"/>
                </a:lnTo>
                <a:lnTo>
                  <a:pt x="2184033" y="24110"/>
                </a:lnTo>
                <a:lnTo>
                  <a:pt x="2184164" y="24110"/>
                </a:lnTo>
                <a:lnTo>
                  <a:pt x="2184033" y="23859"/>
                </a:lnTo>
                <a:lnTo>
                  <a:pt x="2184164" y="23859"/>
                </a:lnTo>
                <a:lnTo>
                  <a:pt x="2184033" y="23607"/>
                </a:lnTo>
                <a:lnTo>
                  <a:pt x="2184164" y="23607"/>
                </a:lnTo>
                <a:lnTo>
                  <a:pt x="2184033" y="23355"/>
                </a:lnTo>
                <a:lnTo>
                  <a:pt x="2184164" y="23355"/>
                </a:lnTo>
                <a:lnTo>
                  <a:pt x="2184033" y="23104"/>
                </a:lnTo>
                <a:lnTo>
                  <a:pt x="2184164" y="23104"/>
                </a:lnTo>
                <a:lnTo>
                  <a:pt x="2184033" y="22852"/>
                </a:lnTo>
                <a:lnTo>
                  <a:pt x="2184164" y="22852"/>
                </a:lnTo>
                <a:lnTo>
                  <a:pt x="2184033" y="22601"/>
                </a:lnTo>
                <a:lnTo>
                  <a:pt x="2184164" y="22601"/>
                </a:lnTo>
                <a:lnTo>
                  <a:pt x="2184033" y="22349"/>
                </a:lnTo>
                <a:lnTo>
                  <a:pt x="2184164" y="22349"/>
                </a:lnTo>
                <a:lnTo>
                  <a:pt x="2184033" y="22098"/>
                </a:lnTo>
                <a:lnTo>
                  <a:pt x="2184164" y="22098"/>
                </a:lnTo>
                <a:lnTo>
                  <a:pt x="2184033" y="21846"/>
                </a:lnTo>
                <a:lnTo>
                  <a:pt x="2184164" y="21846"/>
                </a:lnTo>
                <a:lnTo>
                  <a:pt x="2184033" y="21595"/>
                </a:lnTo>
                <a:lnTo>
                  <a:pt x="2184164" y="21595"/>
                </a:lnTo>
                <a:lnTo>
                  <a:pt x="2184033" y="21343"/>
                </a:lnTo>
                <a:lnTo>
                  <a:pt x="2184164" y="21343"/>
                </a:lnTo>
                <a:lnTo>
                  <a:pt x="2184033" y="21092"/>
                </a:lnTo>
                <a:lnTo>
                  <a:pt x="2184164" y="21092"/>
                </a:lnTo>
                <a:lnTo>
                  <a:pt x="2184033" y="20840"/>
                </a:lnTo>
                <a:lnTo>
                  <a:pt x="2184164" y="20840"/>
                </a:lnTo>
                <a:lnTo>
                  <a:pt x="2184033" y="20589"/>
                </a:lnTo>
                <a:lnTo>
                  <a:pt x="2184164" y="20589"/>
                </a:lnTo>
                <a:lnTo>
                  <a:pt x="2184033" y="20337"/>
                </a:lnTo>
                <a:lnTo>
                  <a:pt x="2184164" y="20337"/>
                </a:lnTo>
                <a:lnTo>
                  <a:pt x="2184033" y="20086"/>
                </a:lnTo>
                <a:lnTo>
                  <a:pt x="2184164" y="20086"/>
                </a:lnTo>
                <a:lnTo>
                  <a:pt x="2184033" y="19834"/>
                </a:lnTo>
                <a:lnTo>
                  <a:pt x="2184164" y="19834"/>
                </a:lnTo>
                <a:lnTo>
                  <a:pt x="2184033" y="19582"/>
                </a:lnTo>
                <a:lnTo>
                  <a:pt x="2184164" y="19582"/>
                </a:lnTo>
                <a:lnTo>
                  <a:pt x="2184033" y="19331"/>
                </a:lnTo>
                <a:lnTo>
                  <a:pt x="2184164" y="19331"/>
                </a:lnTo>
                <a:lnTo>
                  <a:pt x="2184033" y="19079"/>
                </a:lnTo>
                <a:lnTo>
                  <a:pt x="2184164" y="19079"/>
                </a:lnTo>
                <a:lnTo>
                  <a:pt x="2184033" y="18828"/>
                </a:lnTo>
                <a:lnTo>
                  <a:pt x="2184164" y="18828"/>
                </a:lnTo>
                <a:lnTo>
                  <a:pt x="2184033" y="18576"/>
                </a:lnTo>
                <a:lnTo>
                  <a:pt x="2184164" y="18576"/>
                </a:lnTo>
                <a:lnTo>
                  <a:pt x="2184033" y="18325"/>
                </a:lnTo>
                <a:lnTo>
                  <a:pt x="2184164" y="18325"/>
                </a:lnTo>
                <a:lnTo>
                  <a:pt x="2184033" y="18073"/>
                </a:lnTo>
                <a:lnTo>
                  <a:pt x="2184164" y="18073"/>
                </a:lnTo>
                <a:lnTo>
                  <a:pt x="2184033" y="17822"/>
                </a:lnTo>
                <a:lnTo>
                  <a:pt x="2184164" y="17822"/>
                </a:lnTo>
                <a:lnTo>
                  <a:pt x="2184033" y="17570"/>
                </a:lnTo>
                <a:lnTo>
                  <a:pt x="2184164" y="17570"/>
                </a:lnTo>
                <a:lnTo>
                  <a:pt x="2184033" y="17318"/>
                </a:lnTo>
                <a:lnTo>
                  <a:pt x="2184164" y="17318"/>
                </a:lnTo>
                <a:lnTo>
                  <a:pt x="2184033" y="17067"/>
                </a:lnTo>
                <a:lnTo>
                  <a:pt x="2184164" y="17067"/>
                </a:lnTo>
                <a:lnTo>
                  <a:pt x="2184033" y="16815"/>
                </a:lnTo>
                <a:lnTo>
                  <a:pt x="2184164" y="16815"/>
                </a:lnTo>
                <a:lnTo>
                  <a:pt x="2184033" y="16564"/>
                </a:lnTo>
                <a:lnTo>
                  <a:pt x="2184164" y="16564"/>
                </a:lnTo>
                <a:lnTo>
                  <a:pt x="2184033" y="16312"/>
                </a:lnTo>
                <a:lnTo>
                  <a:pt x="2184164" y="16312"/>
                </a:lnTo>
                <a:lnTo>
                  <a:pt x="2184033" y="16061"/>
                </a:lnTo>
                <a:lnTo>
                  <a:pt x="2184164" y="16061"/>
                </a:lnTo>
                <a:lnTo>
                  <a:pt x="2184033" y="15809"/>
                </a:lnTo>
                <a:lnTo>
                  <a:pt x="2184164" y="15809"/>
                </a:lnTo>
                <a:lnTo>
                  <a:pt x="2184033" y="15558"/>
                </a:lnTo>
                <a:lnTo>
                  <a:pt x="2184164" y="15558"/>
                </a:lnTo>
                <a:lnTo>
                  <a:pt x="2184033" y="15306"/>
                </a:lnTo>
                <a:lnTo>
                  <a:pt x="2184164" y="15306"/>
                </a:lnTo>
                <a:lnTo>
                  <a:pt x="2184033" y="15055"/>
                </a:lnTo>
                <a:lnTo>
                  <a:pt x="2184164" y="15055"/>
                </a:lnTo>
                <a:lnTo>
                  <a:pt x="2184033" y="14803"/>
                </a:lnTo>
                <a:lnTo>
                  <a:pt x="2184164" y="14803"/>
                </a:lnTo>
                <a:lnTo>
                  <a:pt x="2184033" y="14552"/>
                </a:lnTo>
                <a:lnTo>
                  <a:pt x="2184164" y="14552"/>
                </a:lnTo>
                <a:lnTo>
                  <a:pt x="2184033" y="14300"/>
                </a:lnTo>
                <a:lnTo>
                  <a:pt x="2184164" y="14300"/>
                </a:lnTo>
                <a:lnTo>
                  <a:pt x="2184033" y="14049"/>
                </a:lnTo>
                <a:lnTo>
                  <a:pt x="2184164" y="14049"/>
                </a:lnTo>
                <a:lnTo>
                  <a:pt x="2184033" y="13797"/>
                </a:lnTo>
                <a:lnTo>
                  <a:pt x="2184164" y="13797"/>
                </a:lnTo>
                <a:lnTo>
                  <a:pt x="2184033" y="13545"/>
                </a:lnTo>
                <a:lnTo>
                  <a:pt x="2184164" y="13545"/>
                </a:lnTo>
                <a:lnTo>
                  <a:pt x="2184033" y="13294"/>
                </a:lnTo>
                <a:lnTo>
                  <a:pt x="2184164" y="13294"/>
                </a:lnTo>
                <a:lnTo>
                  <a:pt x="2184033" y="13042"/>
                </a:lnTo>
                <a:lnTo>
                  <a:pt x="2184164" y="13042"/>
                </a:lnTo>
                <a:lnTo>
                  <a:pt x="2184033" y="12791"/>
                </a:lnTo>
                <a:lnTo>
                  <a:pt x="2184164" y="12791"/>
                </a:lnTo>
                <a:lnTo>
                  <a:pt x="2184033" y="12539"/>
                </a:lnTo>
                <a:lnTo>
                  <a:pt x="2184164" y="12539"/>
                </a:lnTo>
                <a:lnTo>
                  <a:pt x="2184033" y="12288"/>
                </a:lnTo>
                <a:lnTo>
                  <a:pt x="2184164" y="12288"/>
                </a:lnTo>
                <a:lnTo>
                  <a:pt x="2184033" y="12036"/>
                </a:lnTo>
                <a:lnTo>
                  <a:pt x="2184164" y="12036"/>
                </a:lnTo>
                <a:lnTo>
                  <a:pt x="2184033" y="11784"/>
                </a:lnTo>
                <a:lnTo>
                  <a:pt x="2184164" y="11784"/>
                </a:lnTo>
                <a:lnTo>
                  <a:pt x="2184033" y="11533"/>
                </a:lnTo>
                <a:lnTo>
                  <a:pt x="2184164" y="11533"/>
                </a:lnTo>
                <a:lnTo>
                  <a:pt x="2184033" y="11281"/>
                </a:lnTo>
                <a:lnTo>
                  <a:pt x="2184164" y="11281"/>
                </a:lnTo>
                <a:lnTo>
                  <a:pt x="2184033" y="11030"/>
                </a:lnTo>
                <a:lnTo>
                  <a:pt x="2184164" y="11030"/>
                </a:lnTo>
                <a:lnTo>
                  <a:pt x="2184033" y="10778"/>
                </a:lnTo>
                <a:lnTo>
                  <a:pt x="2184164" y="10778"/>
                </a:lnTo>
                <a:lnTo>
                  <a:pt x="2184033" y="10527"/>
                </a:lnTo>
                <a:lnTo>
                  <a:pt x="2184164" y="10527"/>
                </a:lnTo>
                <a:lnTo>
                  <a:pt x="2184033" y="10275"/>
                </a:lnTo>
                <a:lnTo>
                  <a:pt x="2184164" y="10275"/>
                </a:lnTo>
                <a:lnTo>
                  <a:pt x="2184033" y="10024"/>
                </a:lnTo>
                <a:lnTo>
                  <a:pt x="2184164" y="10024"/>
                </a:lnTo>
                <a:lnTo>
                  <a:pt x="2184033" y="9772"/>
                </a:lnTo>
                <a:lnTo>
                  <a:pt x="2184164" y="9772"/>
                </a:lnTo>
                <a:lnTo>
                  <a:pt x="2184033" y="9521"/>
                </a:lnTo>
                <a:lnTo>
                  <a:pt x="2184164" y="9521"/>
                </a:lnTo>
                <a:lnTo>
                  <a:pt x="2184033" y="9269"/>
                </a:lnTo>
                <a:lnTo>
                  <a:pt x="2184164" y="9269"/>
                </a:lnTo>
                <a:lnTo>
                  <a:pt x="2184033" y="9018"/>
                </a:lnTo>
                <a:lnTo>
                  <a:pt x="2184163" y="9018"/>
                </a:lnTo>
                <a:close/>
                <a:moveTo>
                  <a:pt x="2628185" y="2505"/>
                </a:moveTo>
                <a:lnTo>
                  <a:pt x="2650309" y="20873"/>
                </a:lnTo>
                <a:lnTo>
                  <a:pt x="3279388" y="20873"/>
                </a:lnTo>
                <a:lnTo>
                  <a:pt x="3279352" y="21125"/>
                </a:lnTo>
                <a:lnTo>
                  <a:pt x="3279388" y="21125"/>
                </a:lnTo>
                <a:lnTo>
                  <a:pt x="3279352" y="21376"/>
                </a:lnTo>
                <a:lnTo>
                  <a:pt x="3279388" y="21376"/>
                </a:lnTo>
                <a:lnTo>
                  <a:pt x="3279352" y="21628"/>
                </a:lnTo>
                <a:lnTo>
                  <a:pt x="3279388" y="21628"/>
                </a:lnTo>
                <a:lnTo>
                  <a:pt x="3279352" y="21879"/>
                </a:lnTo>
                <a:lnTo>
                  <a:pt x="3279388" y="21879"/>
                </a:lnTo>
                <a:lnTo>
                  <a:pt x="3279352" y="22131"/>
                </a:lnTo>
                <a:lnTo>
                  <a:pt x="3279388" y="22131"/>
                </a:lnTo>
                <a:lnTo>
                  <a:pt x="3279352" y="22382"/>
                </a:lnTo>
                <a:lnTo>
                  <a:pt x="3279388" y="22382"/>
                </a:lnTo>
                <a:lnTo>
                  <a:pt x="3279352" y="22634"/>
                </a:lnTo>
                <a:lnTo>
                  <a:pt x="3279388" y="22634"/>
                </a:lnTo>
                <a:lnTo>
                  <a:pt x="3279352" y="22885"/>
                </a:lnTo>
                <a:lnTo>
                  <a:pt x="3279388" y="22885"/>
                </a:lnTo>
                <a:lnTo>
                  <a:pt x="3279352" y="23137"/>
                </a:lnTo>
                <a:lnTo>
                  <a:pt x="3279388" y="23137"/>
                </a:lnTo>
                <a:lnTo>
                  <a:pt x="3279352" y="23388"/>
                </a:lnTo>
                <a:lnTo>
                  <a:pt x="3279388" y="23388"/>
                </a:lnTo>
                <a:lnTo>
                  <a:pt x="3279352" y="23640"/>
                </a:lnTo>
                <a:lnTo>
                  <a:pt x="3279388" y="23640"/>
                </a:lnTo>
                <a:lnTo>
                  <a:pt x="3279352" y="23891"/>
                </a:lnTo>
                <a:lnTo>
                  <a:pt x="3279388" y="23891"/>
                </a:lnTo>
                <a:lnTo>
                  <a:pt x="3279352" y="24143"/>
                </a:lnTo>
                <a:lnTo>
                  <a:pt x="3279388" y="24143"/>
                </a:lnTo>
                <a:lnTo>
                  <a:pt x="3279352" y="24395"/>
                </a:lnTo>
                <a:lnTo>
                  <a:pt x="3279388" y="24395"/>
                </a:lnTo>
                <a:lnTo>
                  <a:pt x="3279352" y="24646"/>
                </a:lnTo>
                <a:lnTo>
                  <a:pt x="3279388" y="24646"/>
                </a:lnTo>
                <a:lnTo>
                  <a:pt x="3279352" y="24898"/>
                </a:lnTo>
                <a:lnTo>
                  <a:pt x="3279388" y="24898"/>
                </a:lnTo>
                <a:lnTo>
                  <a:pt x="3279352" y="25149"/>
                </a:lnTo>
                <a:lnTo>
                  <a:pt x="3279388" y="25149"/>
                </a:lnTo>
                <a:lnTo>
                  <a:pt x="3279352" y="25401"/>
                </a:lnTo>
                <a:lnTo>
                  <a:pt x="3279388" y="25401"/>
                </a:lnTo>
                <a:lnTo>
                  <a:pt x="3279352" y="25652"/>
                </a:lnTo>
                <a:lnTo>
                  <a:pt x="3279388" y="25652"/>
                </a:lnTo>
                <a:lnTo>
                  <a:pt x="3279352" y="25904"/>
                </a:lnTo>
                <a:lnTo>
                  <a:pt x="3279388" y="25904"/>
                </a:lnTo>
                <a:lnTo>
                  <a:pt x="3279352" y="26156"/>
                </a:lnTo>
                <a:lnTo>
                  <a:pt x="3279388" y="26156"/>
                </a:lnTo>
                <a:lnTo>
                  <a:pt x="3279352" y="26407"/>
                </a:lnTo>
                <a:lnTo>
                  <a:pt x="3279388" y="26407"/>
                </a:lnTo>
                <a:lnTo>
                  <a:pt x="3279352" y="26659"/>
                </a:lnTo>
                <a:lnTo>
                  <a:pt x="3279388" y="26659"/>
                </a:lnTo>
                <a:lnTo>
                  <a:pt x="3279352" y="26910"/>
                </a:lnTo>
                <a:lnTo>
                  <a:pt x="3279388" y="26910"/>
                </a:lnTo>
                <a:lnTo>
                  <a:pt x="3279352" y="27162"/>
                </a:lnTo>
                <a:lnTo>
                  <a:pt x="3279388" y="27162"/>
                </a:lnTo>
                <a:lnTo>
                  <a:pt x="3279352" y="27413"/>
                </a:lnTo>
                <a:lnTo>
                  <a:pt x="3279388" y="27413"/>
                </a:lnTo>
                <a:lnTo>
                  <a:pt x="3279352" y="27665"/>
                </a:lnTo>
                <a:lnTo>
                  <a:pt x="3279388" y="27665"/>
                </a:lnTo>
                <a:lnTo>
                  <a:pt x="3279352" y="27916"/>
                </a:lnTo>
                <a:lnTo>
                  <a:pt x="3279388" y="27916"/>
                </a:lnTo>
                <a:lnTo>
                  <a:pt x="3279352" y="28168"/>
                </a:lnTo>
                <a:lnTo>
                  <a:pt x="3279388" y="28168"/>
                </a:lnTo>
                <a:lnTo>
                  <a:pt x="3279352" y="28419"/>
                </a:lnTo>
                <a:lnTo>
                  <a:pt x="3279388" y="28419"/>
                </a:lnTo>
                <a:lnTo>
                  <a:pt x="3279352" y="28671"/>
                </a:lnTo>
                <a:lnTo>
                  <a:pt x="3279388" y="28671"/>
                </a:lnTo>
                <a:lnTo>
                  <a:pt x="3279352" y="28922"/>
                </a:lnTo>
                <a:lnTo>
                  <a:pt x="3279388" y="28922"/>
                </a:lnTo>
                <a:lnTo>
                  <a:pt x="3279352" y="29174"/>
                </a:lnTo>
                <a:lnTo>
                  <a:pt x="3279388" y="29174"/>
                </a:lnTo>
                <a:lnTo>
                  <a:pt x="3279352" y="29425"/>
                </a:lnTo>
                <a:lnTo>
                  <a:pt x="3279388" y="29425"/>
                </a:lnTo>
                <a:lnTo>
                  <a:pt x="3279352" y="29677"/>
                </a:lnTo>
                <a:lnTo>
                  <a:pt x="3279388" y="29677"/>
                </a:lnTo>
                <a:lnTo>
                  <a:pt x="3279352" y="29929"/>
                </a:lnTo>
                <a:lnTo>
                  <a:pt x="3279388" y="29929"/>
                </a:lnTo>
                <a:lnTo>
                  <a:pt x="3279352" y="30180"/>
                </a:lnTo>
                <a:lnTo>
                  <a:pt x="3279388" y="30180"/>
                </a:lnTo>
                <a:lnTo>
                  <a:pt x="3279352" y="30432"/>
                </a:lnTo>
                <a:lnTo>
                  <a:pt x="3279388" y="30432"/>
                </a:lnTo>
                <a:lnTo>
                  <a:pt x="3279352" y="30683"/>
                </a:lnTo>
                <a:lnTo>
                  <a:pt x="3279388" y="30683"/>
                </a:lnTo>
                <a:lnTo>
                  <a:pt x="3279352" y="30935"/>
                </a:lnTo>
                <a:lnTo>
                  <a:pt x="3279388" y="30935"/>
                </a:lnTo>
                <a:lnTo>
                  <a:pt x="3279352" y="31186"/>
                </a:lnTo>
                <a:lnTo>
                  <a:pt x="3279388" y="31186"/>
                </a:lnTo>
                <a:lnTo>
                  <a:pt x="3279352" y="31438"/>
                </a:lnTo>
                <a:lnTo>
                  <a:pt x="3279388" y="31438"/>
                </a:lnTo>
                <a:lnTo>
                  <a:pt x="3279352" y="31689"/>
                </a:lnTo>
                <a:lnTo>
                  <a:pt x="3279388" y="31689"/>
                </a:lnTo>
                <a:lnTo>
                  <a:pt x="3279352" y="31941"/>
                </a:lnTo>
                <a:lnTo>
                  <a:pt x="3279388" y="31941"/>
                </a:lnTo>
                <a:lnTo>
                  <a:pt x="3279352" y="32193"/>
                </a:lnTo>
                <a:lnTo>
                  <a:pt x="3279388" y="32193"/>
                </a:lnTo>
                <a:lnTo>
                  <a:pt x="3279352" y="32444"/>
                </a:lnTo>
                <a:lnTo>
                  <a:pt x="3279388" y="32444"/>
                </a:lnTo>
                <a:lnTo>
                  <a:pt x="3279352" y="32696"/>
                </a:lnTo>
                <a:lnTo>
                  <a:pt x="3279388" y="32696"/>
                </a:lnTo>
                <a:lnTo>
                  <a:pt x="3279352" y="32947"/>
                </a:lnTo>
                <a:lnTo>
                  <a:pt x="3279388" y="32947"/>
                </a:lnTo>
                <a:lnTo>
                  <a:pt x="3279352" y="33199"/>
                </a:lnTo>
                <a:lnTo>
                  <a:pt x="3279388" y="33199"/>
                </a:lnTo>
                <a:lnTo>
                  <a:pt x="3279352" y="33450"/>
                </a:lnTo>
                <a:lnTo>
                  <a:pt x="3279388" y="33450"/>
                </a:lnTo>
                <a:lnTo>
                  <a:pt x="3279352" y="33702"/>
                </a:lnTo>
                <a:lnTo>
                  <a:pt x="3279388" y="33702"/>
                </a:lnTo>
                <a:lnTo>
                  <a:pt x="3279352" y="33953"/>
                </a:lnTo>
                <a:lnTo>
                  <a:pt x="3279388" y="33953"/>
                </a:lnTo>
                <a:lnTo>
                  <a:pt x="3279352" y="34205"/>
                </a:lnTo>
                <a:lnTo>
                  <a:pt x="3279388" y="34205"/>
                </a:lnTo>
                <a:lnTo>
                  <a:pt x="3279352" y="34456"/>
                </a:lnTo>
                <a:lnTo>
                  <a:pt x="3279388" y="34456"/>
                </a:lnTo>
                <a:lnTo>
                  <a:pt x="3279352" y="34708"/>
                </a:lnTo>
                <a:lnTo>
                  <a:pt x="3279388" y="34708"/>
                </a:lnTo>
                <a:lnTo>
                  <a:pt x="3279352" y="34959"/>
                </a:lnTo>
                <a:lnTo>
                  <a:pt x="3279388" y="34959"/>
                </a:lnTo>
                <a:lnTo>
                  <a:pt x="3279352" y="35211"/>
                </a:lnTo>
                <a:lnTo>
                  <a:pt x="3279388" y="35211"/>
                </a:lnTo>
                <a:lnTo>
                  <a:pt x="3279352" y="35462"/>
                </a:lnTo>
                <a:lnTo>
                  <a:pt x="3279388" y="35462"/>
                </a:lnTo>
                <a:lnTo>
                  <a:pt x="3279352" y="35714"/>
                </a:lnTo>
                <a:lnTo>
                  <a:pt x="3279388" y="35714"/>
                </a:lnTo>
                <a:lnTo>
                  <a:pt x="3279352" y="35966"/>
                </a:lnTo>
                <a:lnTo>
                  <a:pt x="3279388" y="35966"/>
                </a:lnTo>
                <a:lnTo>
                  <a:pt x="3279352" y="36217"/>
                </a:lnTo>
                <a:lnTo>
                  <a:pt x="3279388" y="36217"/>
                </a:lnTo>
                <a:lnTo>
                  <a:pt x="3279352" y="36469"/>
                </a:lnTo>
                <a:lnTo>
                  <a:pt x="3279388" y="36469"/>
                </a:lnTo>
                <a:lnTo>
                  <a:pt x="3279352" y="36720"/>
                </a:lnTo>
                <a:lnTo>
                  <a:pt x="3279388" y="36720"/>
                </a:lnTo>
                <a:lnTo>
                  <a:pt x="3279352" y="36972"/>
                </a:lnTo>
                <a:lnTo>
                  <a:pt x="3279388" y="36972"/>
                </a:lnTo>
                <a:lnTo>
                  <a:pt x="3279352" y="37223"/>
                </a:lnTo>
                <a:lnTo>
                  <a:pt x="3279388" y="37223"/>
                </a:lnTo>
                <a:lnTo>
                  <a:pt x="3279352" y="37475"/>
                </a:lnTo>
                <a:lnTo>
                  <a:pt x="3279388" y="37475"/>
                </a:lnTo>
                <a:lnTo>
                  <a:pt x="3279352" y="37726"/>
                </a:lnTo>
                <a:lnTo>
                  <a:pt x="3279388" y="37726"/>
                </a:lnTo>
                <a:lnTo>
                  <a:pt x="3279352" y="37978"/>
                </a:lnTo>
                <a:lnTo>
                  <a:pt x="3279388" y="37978"/>
                </a:lnTo>
                <a:lnTo>
                  <a:pt x="3279352" y="38230"/>
                </a:lnTo>
                <a:lnTo>
                  <a:pt x="3279388" y="38230"/>
                </a:lnTo>
                <a:lnTo>
                  <a:pt x="3279352" y="38481"/>
                </a:lnTo>
                <a:lnTo>
                  <a:pt x="3279388" y="38481"/>
                </a:lnTo>
                <a:lnTo>
                  <a:pt x="3279352" y="38733"/>
                </a:lnTo>
                <a:lnTo>
                  <a:pt x="3279388" y="38733"/>
                </a:lnTo>
                <a:lnTo>
                  <a:pt x="3279352" y="38984"/>
                </a:lnTo>
                <a:lnTo>
                  <a:pt x="3279388" y="38984"/>
                </a:lnTo>
                <a:lnTo>
                  <a:pt x="3279352" y="39236"/>
                </a:lnTo>
                <a:lnTo>
                  <a:pt x="3279388" y="39236"/>
                </a:lnTo>
                <a:lnTo>
                  <a:pt x="3279352" y="39487"/>
                </a:lnTo>
                <a:lnTo>
                  <a:pt x="3279388" y="39487"/>
                </a:lnTo>
                <a:lnTo>
                  <a:pt x="3279352" y="39739"/>
                </a:lnTo>
                <a:lnTo>
                  <a:pt x="3279388" y="39739"/>
                </a:lnTo>
                <a:lnTo>
                  <a:pt x="3279352" y="39990"/>
                </a:lnTo>
                <a:lnTo>
                  <a:pt x="3279388" y="39990"/>
                </a:lnTo>
                <a:lnTo>
                  <a:pt x="3279352" y="40242"/>
                </a:lnTo>
                <a:lnTo>
                  <a:pt x="3279388" y="40242"/>
                </a:lnTo>
                <a:lnTo>
                  <a:pt x="3279352" y="40493"/>
                </a:lnTo>
                <a:lnTo>
                  <a:pt x="3279388" y="40493"/>
                </a:lnTo>
                <a:lnTo>
                  <a:pt x="3279352" y="40745"/>
                </a:lnTo>
                <a:lnTo>
                  <a:pt x="3279388" y="40745"/>
                </a:lnTo>
                <a:lnTo>
                  <a:pt x="3279352" y="40996"/>
                </a:lnTo>
                <a:lnTo>
                  <a:pt x="3279388" y="40996"/>
                </a:lnTo>
                <a:lnTo>
                  <a:pt x="3279352" y="41248"/>
                </a:lnTo>
                <a:lnTo>
                  <a:pt x="3279388" y="41248"/>
                </a:lnTo>
                <a:lnTo>
                  <a:pt x="3265613" y="137675"/>
                </a:lnTo>
                <a:cubicBezTo>
                  <a:pt x="3264361" y="128909"/>
                  <a:pt x="3260604" y="123483"/>
                  <a:pt x="3255177" y="120978"/>
                </a:cubicBezTo>
                <a:cubicBezTo>
                  <a:pt x="3249751" y="118474"/>
                  <a:pt x="3244741" y="117221"/>
                  <a:pt x="3239732" y="117221"/>
                </a:cubicBezTo>
                <a:lnTo>
                  <a:pt x="2988852" y="117221"/>
                </a:lnTo>
                <a:lnTo>
                  <a:pt x="2954236" y="356075"/>
                </a:lnTo>
                <a:lnTo>
                  <a:pt x="3043954" y="356075"/>
                </a:lnTo>
                <a:lnTo>
                  <a:pt x="3096133" y="190352"/>
                </a:lnTo>
                <a:lnTo>
                  <a:pt x="3219277" y="190352"/>
                </a:lnTo>
                <a:lnTo>
                  <a:pt x="3219077" y="190604"/>
                </a:lnTo>
                <a:lnTo>
                  <a:pt x="3219277" y="190604"/>
                </a:lnTo>
                <a:lnTo>
                  <a:pt x="3219078" y="190855"/>
                </a:lnTo>
                <a:lnTo>
                  <a:pt x="3219277" y="190855"/>
                </a:lnTo>
                <a:lnTo>
                  <a:pt x="3219077" y="191107"/>
                </a:lnTo>
                <a:lnTo>
                  <a:pt x="3219277" y="191107"/>
                </a:lnTo>
                <a:lnTo>
                  <a:pt x="3219078" y="191358"/>
                </a:lnTo>
                <a:lnTo>
                  <a:pt x="3219277" y="191358"/>
                </a:lnTo>
                <a:lnTo>
                  <a:pt x="3219077" y="191610"/>
                </a:lnTo>
                <a:lnTo>
                  <a:pt x="3219277" y="191610"/>
                </a:lnTo>
                <a:lnTo>
                  <a:pt x="3219078" y="191861"/>
                </a:lnTo>
                <a:lnTo>
                  <a:pt x="3219277" y="191861"/>
                </a:lnTo>
                <a:lnTo>
                  <a:pt x="3219077" y="192113"/>
                </a:lnTo>
                <a:lnTo>
                  <a:pt x="3219277" y="192113"/>
                </a:lnTo>
                <a:lnTo>
                  <a:pt x="3219078" y="192364"/>
                </a:lnTo>
                <a:lnTo>
                  <a:pt x="3219277" y="192364"/>
                </a:lnTo>
                <a:lnTo>
                  <a:pt x="3219077" y="192616"/>
                </a:lnTo>
                <a:lnTo>
                  <a:pt x="3219277" y="192616"/>
                </a:lnTo>
                <a:lnTo>
                  <a:pt x="3219078" y="192867"/>
                </a:lnTo>
                <a:lnTo>
                  <a:pt x="3219277" y="192867"/>
                </a:lnTo>
                <a:lnTo>
                  <a:pt x="3219077" y="193119"/>
                </a:lnTo>
                <a:lnTo>
                  <a:pt x="3219277" y="193119"/>
                </a:lnTo>
                <a:lnTo>
                  <a:pt x="3219078" y="193370"/>
                </a:lnTo>
                <a:lnTo>
                  <a:pt x="3219277" y="193370"/>
                </a:lnTo>
                <a:lnTo>
                  <a:pt x="3219077" y="193622"/>
                </a:lnTo>
                <a:lnTo>
                  <a:pt x="3219277" y="193622"/>
                </a:lnTo>
                <a:lnTo>
                  <a:pt x="3219077" y="193874"/>
                </a:lnTo>
                <a:lnTo>
                  <a:pt x="3219277" y="193874"/>
                </a:lnTo>
                <a:lnTo>
                  <a:pt x="3219078" y="194125"/>
                </a:lnTo>
                <a:lnTo>
                  <a:pt x="3219277" y="194125"/>
                </a:lnTo>
                <a:lnTo>
                  <a:pt x="3219077" y="194377"/>
                </a:lnTo>
                <a:lnTo>
                  <a:pt x="3219277" y="194377"/>
                </a:lnTo>
                <a:lnTo>
                  <a:pt x="3219078" y="194628"/>
                </a:lnTo>
                <a:lnTo>
                  <a:pt x="3219277" y="194628"/>
                </a:lnTo>
                <a:lnTo>
                  <a:pt x="3219077" y="194880"/>
                </a:lnTo>
                <a:lnTo>
                  <a:pt x="3219277" y="194880"/>
                </a:lnTo>
                <a:lnTo>
                  <a:pt x="3219078" y="195131"/>
                </a:lnTo>
                <a:lnTo>
                  <a:pt x="3219277" y="195131"/>
                </a:lnTo>
                <a:lnTo>
                  <a:pt x="3219077" y="195383"/>
                </a:lnTo>
                <a:lnTo>
                  <a:pt x="3219277" y="195383"/>
                </a:lnTo>
                <a:lnTo>
                  <a:pt x="3219077" y="195635"/>
                </a:lnTo>
                <a:lnTo>
                  <a:pt x="3219277" y="195635"/>
                </a:lnTo>
                <a:lnTo>
                  <a:pt x="3219078" y="195886"/>
                </a:lnTo>
                <a:lnTo>
                  <a:pt x="3219277" y="195886"/>
                </a:lnTo>
                <a:lnTo>
                  <a:pt x="3219077" y="196138"/>
                </a:lnTo>
                <a:lnTo>
                  <a:pt x="3219277" y="196138"/>
                </a:lnTo>
                <a:lnTo>
                  <a:pt x="3219078" y="196389"/>
                </a:lnTo>
                <a:lnTo>
                  <a:pt x="3219277" y="196389"/>
                </a:lnTo>
                <a:lnTo>
                  <a:pt x="3219077" y="196641"/>
                </a:lnTo>
                <a:lnTo>
                  <a:pt x="3219277" y="196641"/>
                </a:lnTo>
                <a:lnTo>
                  <a:pt x="3219078" y="196892"/>
                </a:lnTo>
                <a:lnTo>
                  <a:pt x="3219277" y="196892"/>
                </a:lnTo>
                <a:lnTo>
                  <a:pt x="3219077" y="197144"/>
                </a:lnTo>
                <a:lnTo>
                  <a:pt x="3219277" y="197144"/>
                </a:lnTo>
                <a:lnTo>
                  <a:pt x="3219078" y="197395"/>
                </a:lnTo>
                <a:lnTo>
                  <a:pt x="3219277" y="197395"/>
                </a:lnTo>
                <a:lnTo>
                  <a:pt x="3219077" y="197647"/>
                </a:lnTo>
                <a:lnTo>
                  <a:pt x="3219277" y="197647"/>
                </a:lnTo>
                <a:lnTo>
                  <a:pt x="3219078" y="197898"/>
                </a:lnTo>
                <a:lnTo>
                  <a:pt x="3219277" y="197898"/>
                </a:lnTo>
                <a:lnTo>
                  <a:pt x="3219077" y="198150"/>
                </a:lnTo>
                <a:lnTo>
                  <a:pt x="3219277" y="198150"/>
                </a:lnTo>
                <a:lnTo>
                  <a:pt x="3219078" y="198401"/>
                </a:lnTo>
                <a:lnTo>
                  <a:pt x="3219277" y="198401"/>
                </a:lnTo>
                <a:lnTo>
                  <a:pt x="3219077" y="198653"/>
                </a:lnTo>
                <a:lnTo>
                  <a:pt x="3219277" y="198653"/>
                </a:lnTo>
                <a:lnTo>
                  <a:pt x="3219078" y="198904"/>
                </a:lnTo>
                <a:lnTo>
                  <a:pt x="3219277" y="198904"/>
                </a:lnTo>
                <a:lnTo>
                  <a:pt x="3219077" y="199156"/>
                </a:lnTo>
                <a:lnTo>
                  <a:pt x="3219277" y="199156"/>
                </a:lnTo>
                <a:lnTo>
                  <a:pt x="3219077" y="199408"/>
                </a:lnTo>
                <a:lnTo>
                  <a:pt x="3219277" y="199408"/>
                </a:lnTo>
                <a:lnTo>
                  <a:pt x="3219078" y="199659"/>
                </a:lnTo>
                <a:lnTo>
                  <a:pt x="3219277" y="199659"/>
                </a:lnTo>
                <a:lnTo>
                  <a:pt x="3219077" y="199911"/>
                </a:lnTo>
                <a:lnTo>
                  <a:pt x="3219277" y="199911"/>
                </a:lnTo>
                <a:lnTo>
                  <a:pt x="3219078" y="200162"/>
                </a:lnTo>
                <a:lnTo>
                  <a:pt x="3219277" y="200162"/>
                </a:lnTo>
                <a:lnTo>
                  <a:pt x="3219077" y="200414"/>
                </a:lnTo>
                <a:lnTo>
                  <a:pt x="3219277" y="200414"/>
                </a:lnTo>
                <a:lnTo>
                  <a:pt x="3219078" y="200665"/>
                </a:lnTo>
                <a:lnTo>
                  <a:pt x="3219277" y="200665"/>
                </a:lnTo>
                <a:lnTo>
                  <a:pt x="3219077" y="200917"/>
                </a:lnTo>
                <a:lnTo>
                  <a:pt x="3219277" y="200917"/>
                </a:lnTo>
                <a:lnTo>
                  <a:pt x="3219078" y="201168"/>
                </a:lnTo>
                <a:lnTo>
                  <a:pt x="3219277" y="201168"/>
                </a:lnTo>
                <a:lnTo>
                  <a:pt x="3219077" y="201420"/>
                </a:lnTo>
                <a:lnTo>
                  <a:pt x="3219277" y="201420"/>
                </a:lnTo>
                <a:lnTo>
                  <a:pt x="3219077" y="201672"/>
                </a:lnTo>
                <a:lnTo>
                  <a:pt x="3219277" y="201672"/>
                </a:lnTo>
                <a:lnTo>
                  <a:pt x="3219078" y="201923"/>
                </a:lnTo>
                <a:lnTo>
                  <a:pt x="3219277" y="201923"/>
                </a:lnTo>
                <a:lnTo>
                  <a:pt x="3219077" y="202175"/>
                </a:lnTo>
                <a:lnTo>
                  <a:pt x="3219277" y="202175"/>
                </a:lnTo>
                <a:lnTo>
                  <a:pt x="3219078" y="202426"/>
                </a:lnTo>
                <a:lnTo>
                  <a:pt x="3219277" y="202426"/>
                </a:lnTo>
                <a:lnTo>
                  <a:pt x="3219077" y="202678"/>
                </a:lnTo>
                <a:lnTo>
                  <a:pt x="3219277" y="202678"/>
                </a:lnTo>
                <a:lnTo>
                  <a:pt x="3219078" y="202929"/>
                </a:lnTo>
                <a:lnTo>
                  <a:pt x="3219277" y="202929"/>
                </a:lnTo>
                <a:lnTo>
                  <a:pt x="3219077" y="203181"/>
                </a:lnTo>
                <a:lnTo>
                  <a:pt x="3219277" y="203181"/>
                </a:lnTo>
                <a:lnTo>
                  <a:pt x="3219078" y="203432"/>
                </a:lnTo>
                <a:lnTo>
                  <a:pt x="3219277" y="203432"/>
                </a:lnTo>
                <a:lnTo>
                  <a:pt x="3219077" y="203684"/>
                </a:lnTo>
                <a:lnTo>
                  <a:pt x="3219277" y="203684"/>
                </a:lnTo>
                <a:lnTo>
                  <a:pt x="3219078" y="203935"/>
                </a:lnTo>
                <a:lnTo>
                  <a:pt x="3219277" y="203935"/>
                </a:lnTo>
                <a:lnTo>
                  <a:pt x="3219077" y="204187"/>
                </a:lnTo>
                <a:lnTo>
                  <a:pt x="3219277" y="204187"/>
                </a:lnTo>
                <a:lnTo>
                  <a:pt x="3219078" y="204438"/>
                </a:lnTo>
                <a:lnTo>
                  <a:pt x="3219277" y="204438"/>
                </a:lnTo>
                <a:lnTo>
                  <a:pt x="3219077" y="204690"/>
                </a:lnTo>
                <a:lnTo>
                  <a:pt x="3219277" y="204690"/>
                </a:lnTo>
                <a:lnTo>
                  <a:pt x="3219078" y="204941"/>
                </a:lnTo>
                <a:lnTo>
                  <a:pt x="3219277" y="204941"/>
                </a:lnTo>
                <a:lnTo>
                  <a:pt x="3219077" y="205193"/>
                </a:lnTo>
                <a:lnTo>
                  <a:pt x="3219277" y="205193"/>
                </a:lnTo>
                <a:lnTo>
                  <a:pt x="3219077" y="205445"/>
                </a:lnTo>
                <a:lnTo>
                  <a:pt x="3219277" y="205445"/>
                </a:lnTo>
                <a:lnTo>
                  <a:pt x="3219078" y="205696"/>
                </a:lnTo>
                <a:lnTo>
                  <a:pt x="3219277" y="205696"/>
                </a:lnTo>
                <a:lnTo>
                  <a:pt x="3219077" y="205948"/>
                </a:lnTo>
                <a:lnTo>
                  <a:pt x="3219277" y="205948"/>
                </a:lnTo>
                <a:lnTo>
                  <a:pt x="3219078" y="206199"/>
                </a:lnTo>
                <a:lnTo>
                  <a:pt x="3219277" y="206199"/>
                </a:lnTo>
                <a:lnTo>
                  <a:pt x="3219077" y="206451"/>
                </a:lnTo>
                <a:lnTo>
                  <a:pt x="3219277" y="206451"/>
                </a:lnTo>
                <a:lnTo>
                  <a:pt x="3219078" y="206702"/>
                </a:lnTo>
                <a:lnTo>
                  <a:pt x="3219277" y="206702"/>
                </a:lnTo>
                <a:lnTo>
                  <a:pt x="3219077" y="206954"/>
                </a:lnTo>
                <a:lnTo>
                  <a:pt x="3219277" y="206954"/>
                </a:lnTo>
                <a:lnTo>
                  <a:pt x="3219078" y="207205"/>
                </a:lnTo>
                <a:lnTo>
                  <a:pt x="3219277" y="207205"/>
                </a:lnTo>
                <a:lnTo>
                  <a:pt x="3219077" y="207457"/>
                </a:lnTo>
                <a:lnTo>
                  <a:pt x="3219277" y="207457"/>
                </a:lnTo>
                <a:lnTo>
                  <a:pt x="3219077" y="207709"/>
                </a:lnTo>
                <a:lnTo>
                  <a:pt x="3219277" y="207709"/>
                </a:lnTo>
                <a:lnTo>
                  <a:pt x="3219078" y="207960"/>
                </a:lnTo>
                <a:lnTo>
                  <a:pt x="3219277" y="207960"/>
                </a:lnTo>
                <a:lnTo>
                  <a:pt x="3219077" y="208212"/>
                </a:lnTo>
                <a:lnTo>
                  <a:pt x="3219277" y="208212"/>
                </a:lnTo>
                <a:lnTo>
                  <a:pt x="3219078" y="208463"/>
                </a:lnTo>
                <a:lnTo>
                  <a:pt x="3219277" y="208463"/>
                </a:lnTo>
                <a:lnTo>
                  <a:pt x="3219077" y="208715"/>
                </a:lnTo>
                <a:lnTo>
                  <a:pt x="3219277" y="208715"/>
                </a:lnTo>
                <a:lnTo>
                  <a:pt x="3219078" y="208966"/>
                </a:lnTo>
                <a:lnTo>
                  <a:pt x="3219277" y="208966"/>
                </a:lnTo>
                <a:lnTo>
                  <a:pt x="3219077" y="209218"/>
                </a:lnTo>
                <a:lnTo>
                  <a:pt x="3219277" y="209218"/>
                </a:lnTo>
                <a:lnTo>
                  <a:pt x="3219078" y="209469"/>
                </a:lnTo>
                <a:lnTo>
                  <a:pt x="3219277" y="209469"/>
                </a:lnTo>
                <a:lnTo>
                  <a:pt x="3219077" y="209721"/>
                </a:lnTo>
                <a:lnTo>
                  <a:pt x="3219277" y="209721"/>
                </a:lnTo>
                <a:lnTo>
                  <a:pt x="3219078" y="209972"/>
                </a:lnTo>
                <a:lnTo>
                  <a:pt x="3219277" y="209972"/>
                </a:lnTo>
                <a:lnTo>
                  <a:pt x="3219077" y="210224"/>
                </a:lnTo>
                <a:lnTo>
                  <a:pt x="3219277" y="210224"/>
                </a:lnTo>
                <a:lnTo>
                  <a:pt x="3219078" y="210475"/>
                </a:lnTo>
                <a:lnTo>
                  <a:pt x="3219277" y="210475"/>
                </a:lnTo>
                <a:lnTo>
                  <a:pt x="3219077" y="210727"/>
                </a:lnTo>
                <a:lnTo>
                  <a:pt x="3219277" y="210727"/>
                </a:lnTo>
                <a:lnTo>
                  <a:pt x="3195066" y="241200"/>
                </a:lnTo>
                <a:lnTo>
                  <a:pt x="3154625" y="356492"/>
                </a:lnTo>
                <a:lnTo>
                  <a:pt x="3275214" y="356492"/>
                </a:lnTo>
                <a:lnTo>
                  <a:pt x="3275177" y="356744"/>
                </a:lnTo>
                <a:lnTo>
                  <a:pt x="3275214" y="356744"/>
                </a:lnTo>
                <a:lnTo>
                  <a:pt x="3275177" y="356995"/>
                </a:lnTo>
                <a:lnTo>
                  <a:pt x="3275214" y="356995"/>
                </a:lnTo>
                <a:lnTo>
                  <a:pt x="3275177" y="357247"/>
                </a:lnTo>
                <a:lnTo>
                  <a:pt x="3275214" y="357247"/>
                </a:lnTo>
                <a:lnTo>
                  <a:pt x="3275177" y="357498"/>
                </a:lnTo>
                <a:lnTo>
                  <a:pt x="3275214" y="357498"/>
                </a:lnTo>
                <a:lnTo>
                  <a:pt x="3275177" y="357750"/>
                </a:lnTo>
                <a:lnTo>
                  <a:pt x="3275214" y="357750"/>
                </a:lnTo>
                <a:lnTo>
                  <a:pt x="3275177" y="358001"/>
                </a:lnTo>
                <a:lnTo>
                  <a:pt x="3275214" y="358001"/>
                </a:lnTo>
                <a:lnTo>
                  <a:pt x="3275177" y="358253"/>
                </a:lnTo>
                <a:lnTo>
                  <a:pt x="3275214" y="358253"/>
                </a:lnTo>
                <a:lnTo>
                  <a:pt x="3275177" y="358504"/>
                </a:lnTo>
                <a:lnTo>
                  <a:pt x="3275214" y="358504"/>
                </a:lnTo>
                <a:lnTo>
                  <a:pt x="3275177" y="358756"/>
                </a:lnTo>
                <a:lnTo>
                  <a:pt x="3275214" y="358756"/>
                </a:lnTo>
                <a:lnTo>
                  <a:pt x="3275177" y="359007"/>
                </a:lnTo>
                <a:lnTo>
                  <a:pt x="3275214" y="359007"/>
                </a:lnTo>
                <a:lnTo>
                  <a:pt x="3275177" y="359259"/>
                </a:lnTo>
                <a:lnTo>
                  <a:pt x="3275214" y="359259"/>
                </a:lnTo>
                <a:lnTo>
                  <a:pt x="3275177" y="359510"/>
                </a:lnTo>
                <a:lnTo>
                  <a:pt x="3275214" y="359510"/>
                </a:lnTo>
                <a:lnTo>
                  <a:pt x="3275177" y="359762"/>
                </a:lnTo>
                <a:lnTo>
                  <a:pt x="3275214" y="359762"/>
                </a:lnTo>
                <a:lnTo>
                  <a:pt x="3275177" y="360014"/>
                </a:lnTo>
                <a:lnTo>
                  <a:pt x="3275214" y="360014"/>
                </a:lnTo>
                <a:lnTo>
                  <a:pt x="3275177" y="360265"/>
                </a:lnTo>
                <a:lnTo>
                  <a:pt x="3275214" y="360265"/>
                </a:lnTo>
                <a:lnTo>
                  <a:pt x="3275177" y="360517"/>
                </a:lnTo>
                <a:lnTo>
                  <a:pt x="3275214" y="360517"/>
                </a:lnTo>
                <a:lnTo>
                  <a:pt x="3275177" y="360768"/>
                </a:lnTo>
                <a:lnTo>
                  <a:pt x="3275214" y="360768"/>
                </a:lnTo>
                <a:lnTo>
                  <a:pt x="3275177" y="361020"/>
                </a:lnTo>
                <a:lnTo>
                  <a:pt x="3275214" y="361020"/>
                </a:lnTo>
                <a:lnTo>
                  <a:pt x="3275177" y="361271"/>
                </a:lnTo>
                <a:lnTo>
                  <a:pt x="3275214" y="361271"/>
                </a:lnTo>
                <a:lnTo>
                  <a:pt x="3275177" y="361523"/>
                </a:lnTo>
                <a:lnTo>
                  <a:pt x="3275214" y="361523"/>
                </a:lnTo>
                <a:lnTo>
                  <a:pt x="3275177" y="361775"/>
                </a:lnTo>
                <a:lnTo>
                  <a:pt x="3275214" y="361775"/>
                </a:lnTo>
                <a:lnTo>
                  <a:pt x="3275177" y="362026"/>
                </a:lnTo>
                <a:lnTo>
                  <a:pt x="3275214" y="362026"/>
                </a:lnTo>
                <a:lnTo>
                  <a:pt x="3275177" y="362278"/>
                </a:lnTo>
                <a:lnTo>
                  <a:pt x="3275214" y="362278"/>
                </a:lnTo>
                <a:lnTo>
                  <a:pt x="3275177" y="362529"/>
                </a:lnTo>
                <a:lnTo>
                  <a:pt x="3275214" y="362529"/>
                </a:lnTo>
                <a:lnTo>
                  <a:pt x="3275177" y="362781"/>
                </a:lnTo>
                <a:lnTo>
                  <a:pt x="3275214" y="362781"/>
                </a:lnTo>
                <a:lnTo>
                  <a:pt x="3275177" y="363032"/>
                </a:lnTo>
                <a:lnTo>
                  <a:pt x="3275214" y="363032"/>
                </a:lnTo>
                <a:lnTo>
                  <a:pt x="3275177" y="363284"/>
                </a:lnTo>
                <a:lnTo>
                  <a:pt x="3275214" y="363284"/>
                </a:lnTo>
                <a:lnTo>
                  <a:pt x="3275177" y="363535"/>
                </a:lnTo>
                <a:lnTo>
                  <a:pt x="3275214" y="363535"/>
                </a:lnTo>
                <a:lnTo>
                  <a:pt x="3275177" y="363787"/>
                </a:lnTo>
                <a:lnTo>
                  <a:pt x="3275214" y="363787"/>
                </a:lnTo>
                <a:lnTo>
                  <a:pt x="3275177" y="364038"/>
                </a:lnTo>
                <a:lnTo>
                  <a:pt x="3275214" y="364038"/>
                </a:lnTo>
                <a:lnTo>
                  <a:pt x="3275177" y="364290"/>
                </a:lnTo>
                <a:lnTo>
                  <a:pt x="3275214" y="364290"/>
                </a:lnTo>
                <a:lnTo>
                  <a:pt x="3275177" y="364541"/>
                </a:lnTo>
                <a:lnTo>
                  <a:pt x="3275214" y="364541"/>
                </a:lnTo>
                <a:lnTo>
                  <a:pt x="3275177" y="364793"/>
                </a:lnTo>
                <a:lnTo>
                  <a:pt x="3275214" y="364793"/>
                </a:lnTo>
                <a:lnTo>
                  <a:pt x="3275177" y="365044"/>
                </a:lnTo>
                <a:lnTo>
                  <a:pt x="3275214" y="365044"/>
                </a:lnTo>
                <a:lnTo>
                  <a:pt x="3275177" y="365296"/>
                </a:lnTo>
                <a:lnTo>
                  <a:pt x="3275214" y="365296"/>
                </a:lnTo>
                <a:lnTo>
                  <a:pt x="3275177" y="365548"/>
                </a:lnTo>
                <a:lnTo>
                  <a:pt x="3275214" y="365548"/>
                </a:lnTo>
                <a:lnTo>
                  <a:pt x="3275177" y="365799"/>
                </a:lnTo>
                <a:lnTo>
                  <a:pt x="3275214" y="365799"/>
                </a:lnTo>
                <a:lnTo>
                  <a:pt x="3275177" y="366051"/>
                </a:lnTo>
                <a:lnTo>
                  <a:pt x="3275214" y="366051"/>
                </a:lnTo>
                <a:lnTo>
                  <a:pt x="3275177" y="366302"/>
                </a:lnTo>
                <a:lnTo>
                  <a:pt x="3275214" y="366302"/>
                </a:lnTo>
                <a:lnTo>
                  <a:pt x="3275177" y="366554"/>
                </a:lnTo>
                <a:lnTo>
                  <a:pt x="3275214" y="366554"/>
                </a:lnTo>
                <a:lnTo>
                  <a:pt x="3275177" y="366805"/>
                </a:lnTo>
                <a:lnTo>
                  <a:pt x="3275214" y="366805"/>
                </a:lnTo>
                <a:lnTo>
                  <a:pt x="3275177" y="367057"/>
                </a:lnTo>
                <a:lnTo>
                  <a:pt x="3275214" y="367057"/>
                </a:lnTo>
                <a:lnTo>
                  <a:pt x="3275177" y="367308"/>
                </a:lnTo>
                <a:lnTo>
                  <a:pt x="3275214" y="367308"/>
                </a:lnTo>
                <a:lnTo>
                  <a:pt x="3275177" y="367560"/>
                </a:lnTo>
                <a:lnTo>
                  <a:pt x="3275214" y="367560"/>
                </a:lnTo>
                <a:lnTo>
                  <a:pt x="3275177" y="367812"/>
                </a:lnTo>
                <a:lnTo>
                  <a:pt x="3275214" y="367812"/>
                </a:lnTo>
                <a:lnTo>
                  <a:pt x="3275177" y="368063"/>
                </a:lnTo>
                <a:lnTo>
                  <a:pt x="3275214" y="368063"/>
                </a:lnTo>
                <a:lnTo>
                  <a:pt x="3275177" y="368315"/>
                </a:lnTo>
                <a:lnTo>
                  <a:pt x="3275214" y="368315"/>
                </a:lnTo>
                <a:lnTo>
                  <a:pt x="3275177" y="368566"/>
                </a:lnTo>
                <a:lnTo>
                  <a:pt x="3275214" y="368566"/>
                </a:lnTo>
                <a:lnTo>
                  <a:pt x="3275177" y="368818"/>
                </a:lnTo>
                <a:lnTo>
                  <a:pt x="3275214" y="368818"/>
                </a:lnTo>
                <a:lnTo>
                  <a:pt x="3275177" y="369069"/>
                </a:lnTo>
                <a:lnTo>
                  <a:pt x="3275214" y="369069"/>
                </a:lnTo>
                <a:lnTo>
                  <a:pt x="3275177" y="369321"/>
                </a:lnTo>
                <a:lnTo>
                  <a:pt x="3275214" y="369321"/>
                </a:lnTo>
                <a:lnTo>
                  <a:pt x="3275177" y="369572"/>
                </a:lnTo>
                <a:lnTo>
                  <a:pt x="3275214" y="369572"/>
                </a:lnTo>
                <a:lnTo>
                  <a:pt x="3275177" y="369824"/>
                </a:lnTo>
                <a:lnTo>
                  <a:pt x="3275214" y="369824"/>
                </a:lnTo>
                <a:lnTo>
                  <a:pt x="3275177" y="370075"/>
                </a:lnTo>
                <a:lnTo>
                  <a:pt x="3275214" y="370075"/>
                </a:lnTo>
                <a:lnTo>
                  <a:pt x="3275177" y="370327"/>
                </a:lnTo>
                <a:lnTo>
                  <a:pt x="3275214" y="370327"/>
                </a:lnTo>
                <a:lnTo>
                  <a:pt x="3275177" y="370578"/>
                </a:lnTo>
                <a:lnTo>
                  <a:pt x="3275214" y="370578"/>
                </a:lnTo>
                <a:lnTo>
                  <a:pt x="3275177" y="370830"/>
                </a:lnTo>
                <a:lnTo>
                  <a:pt x="3275214" y="370830"/>
                </a:lnTo>
                <a:lnTo>
                  <a:pt x="3275177" y="371081"/>
                </a:lnTo>
                <a:lnTo>
                  <a:pt x="3275214" y="371081"/>
                </a:lnTo>
                <a:lnTo>
                  <a:pt x="3275177" y="371333"/>
                </a:lnTo>
                <a:lnTo>
                  <a:pt x="3275214" y="371333"/>
                </a:lnTo>
                <a:lnTo>
                  <a:pt x="3275177" y="371585"/>
                </a:lnTo>
                <a:lnTo>
                  <a:pt x="3275214" y="371585"/>
                </a:lnTo>
                <a:lnTo>
                  <a:pt x="3275177" y="371836"/>
                </a:lnTo>
                <a:lnTo>
                  <a:pt x="3275214" y="371836"/>
                </a:lnTo>
                <a:lnTo>
                  <a:pt x="3275177" y="372088"/>
                </a:lnTo>
                <a:lnTo>
                  <a:pt x="3275214" y="372088"/>
                </a:lnTo>
                <a:lnTo>
                  <a:pt x="3275177" y="372339"/>
                </a:lnTo>
                <a:lnTo>
                  <a:pt x="3275214" y="372339"/>
                </a:lnTo>
                <a:lnTo>
                  <a:pt x="3275177" y="372591"/>
                </a:lnTo>
                <a:lnTo>
                  <a:pt x="3275214" y="372591"/>
                </a:lnTo>
                <a:lnTo>
                  <a:pt x="3275177" y="372842"/>
                </a:lnTo>
                <a:lnTo>
                  <a:pt x="3275214" y="372842"/>
                </a:lnTo>
                <a:lnTo>
                  <a:pt x="3275177" y="373094"/>
                </a:lnTo>
                <a:lnTo>
                  <a:pt x="3275214" y="373094"/>
                </a:lnTo>
                <a:lnTo>
                  <a:pt x="3275177" y="373345"/>
                </a:lnTo>
                <a:lnTo>
                  <a:pt x="3275214" y="373345"/>
                </a:lnTo>
                <a:lnTo>
                  <a:pt x="3275177" y="373597"/>
                </a:lnTo>
                <a:lnTo>
                  <a:pt x="3275214" y="373597"/>
                </a:lnTo>
                <a:lnTo>
                  <a:pt x="3275177" y="373849"/>
                </a:lnTo>
                <a:lnTo>
                  <a:pt x="3275214" y="373849"/>
                </a:lnTo>
                <a:lnTo>
                  <a:pt x="3275177" y="374100"/>
                </a:lnTo>
                <a:lnTo>
                  <a:pt x="3275214" y="374100"/>
                </a:lnTo>
                <a:lnTo>
                  <a:pt x="3275177" y="374352"/>
                </a:lnTo>
                <a:lnTo>
                  <a:pt x="3275214" y="374352"/>
                </a:lnTo>
                <a:lnTo>
                  <a:pt x="3275177" y="374603"/>
                </a:lnTo>
                <a:lnTo>
                  <a:pt x="3275214" y="374603"/>
                </a:lnTo>
                <a:lnTo>
                  <a:pt x="3275177" y="374855"/>
                </a:lnTo>
                <a:lnTo>
                  <a:pt x="3275214" y="374855"/>
                </a:lnTo>
                <a:lnTo>
                  <a:pt x="3275177" y="375106"/>
                </a:lnTo>
                <a:lnTo>
                  <a:pt x="3275214" y="375106"/>
                </a:lnTo>
                <a:lnTo>
                  <a:pt x="3275177" y="375358"/>
                </a:lnTo>
                <a:lnTo>
                  <a:pt x="3275214" y="375358"/>
                </a:lnTo>
                <a:lnTo>
                  <a:pt x="3275177" y="375609"/>
                </a:lnTo>
                <a:lnTo>
                  <a:pt x="3275214" y="375609"/>
                </a:lnTo>
                <a:lnTo>
                  <a:pt x="3275177" y="375861"/>
                </a:lnTo>
                <a:lnTo>
                  <a:pt x="3275214" y="375861"/>
                </a:lnTo>
                <a:lnTo>
                  <a:pt x="3275177" y="376112"/>
                </a:lnTo>
                <a:lnTo>
                  <a:pt x="3275214" y="376112"/>
                </a:lnTo>
                <a:lnTo>
                  <a:pt x="3275177" y="376364"/>
                </a:lnTo>
                <a:lnTo>
                  <a:pt x="3275214" y="376364"/>
                </a:lnTo>
                <a:lnTo>
                  <a:pt x="3275177" y="376615"/>
                </a:lnTo>
                <a:lnTo>
                  <a:pt x="3275214" y="376615"/>
                </a:lnTo>
                <a:lnTo>
                  <a:pt x="3275177" y="376867"/>
                </a:lnTo>
                <a:lnTo>
                  <a:pt x="3275214" y="376867"/>
                </a:lnTo>
                <a:lnTo>
                  <a:pt x="3261438" y="470790"/>
                </a:lnTo>
                <a:cubicBezTo>
                  <a:pt x="3259352" y="462859"/>
                  <a:pt x="3256012" y="457432"/>
                  <a:pt x="3250586" y="454510"/>
                </a:cubicBezTo>
                <a:cubicBezTo>
                  <a:pt x="3245158" y="451588"/>
                  <a:pt x="3240567" y="450336"/>
                  <a:pt x="3235557" y="450336"/>
                </a:cubicBezTo>
                <a:lnTo>
                  <a:pt x="2940847" y="450336"/>
                </a:lnTo>
                <a:lnTo>
                  <a:pt x="2907035" y="684518"/>
                </a:lnTo>
                <a:lnTo>
                  <a:pt x="2803927" y="684518"/>
                </a:lnTo>
                <a:lnTo>
                  <a:pt x="2803964" y="684266"/>
                </a:lnTo>
                <a:lnTo>
                  <a:pt x="2803927" y="684266"/>
                </a:lnTo>
                <a:lnTo>
                  <a:pt x="2803963" y="684015"/>
                </a:lnTo>
                <a:lnTo>
                  <a:pt x="2803927" y="684015"/>
                </a:lnTo>
                <a:lnTo>
                  <a:pt x="2803964" y="683763"/>
                </a:lnTo>
                <a:lnTo>
                  <a:pt x="2803927" y="683763"/>
                </a:lnTo>
                <a:lnTo>
                  <a:pt x="2803963" y="683512"/>
                </a:lnTo>
                <a:lnTo>
                  <a:pt x="2803927" y="683512"/>
                </a:lnTo>
                <a:lnTo>
                  <a:pt x="2803964" y="683260"/>
                </a:lnTo>
                <a:lnTo>
                  <a:pt x="2803927" y="683260"/>
                </a:lnTo>
                <a:lnTo>
                  <a:pt x="2803963" y="683009"/>
                </a:lnTo>
                <a:lnTo>
                  <a:pt x="2803927" y="683009"/>
                </a:lnTo>
                <a:lnTo>
                  <a:pt x="2803964" y="682757"/>
                </a:lnTo>
                <a:lnTo>
                  <a:pt x="2803927" y="682757"/>
                </a:lnTo>
                <a:lnTo>
                  <a:pt x="2803963" y="682506"/>
                </a:lnTo>
                <a:lnTo>
                  <a:pt x="2803927" y="682506"/>
                </a:lnTo>
                <a:lnTo>
                  <a:pt x="2803964" y="682254"/>
                </a:lnTo>
                <a:lnTo>
                  <a:pt x="2803927" y="682254"/>
                </a:lnTo>
                <a:lnTo>
                  <a:pt x="2803963" y="682003"/>
                </a:lnTo>
                <a:lnTo>
                  <a:pt x="2803927" y="682003"/>
                </a:lnTo>
                <a:lnTo>
                  <a:pt x="2803964" y="681751"/>
                </a:lnTo>
                <a:lnTo>
                  <a:pt x="2803927" y="681751"/>
                </a:lnTo>
                <a:lnTo>
                  <a:pt x="2803963" y="681500"/>
                </a:lnTo>
                <a:lnTo>
                  <a:pt x="2803927" y="681500"/>
                </a:lnTo>
                <a:lnTo>
                  <a:pt x="2803964" y="681248"/>
                </a:lnTo>
                <a:lnTo>
                  <a:pt x="2803927" y="681248"/>
                </a:lnTo>
                <a:lnTo>
                  <a:pt x="2803964" y="680996"/>
                </a:lnTo>
                <a:lnTo>
                  <a:pt x="2803927" y="680996"/>
                </a:lnTo>
                <a:lnTo>
                  <a:pt x="2803963" y="680745"/>
                </a:lnTo>
                <a:lnTo>
                  <a:pt x="2803927" y="680745"/>
                </a:lnTo>
                <a:lnTo>
                  <a:pt x="2803964" y="680493"/>
                </a:lnTo>
                <a:lnTo>
                  <a:pt x="2803927" y="680493"/>
                </a:lnTo>
                <a:lnTo>
                  <a:pt x="2803963" y="680242"/>
                </a:lnTo>
                <a:lnTo>
                  <a:pt x="2803927" y="680242"/>
                </a:lnTo>
                <a:lnTo>
                  <a:pt x="2803964" y="679990"/>
                </a:lnTo>
                <a:lnTo>
                  <a:pt x="2803927" y="679990"/>
                </a:lnTo>
                <a:lnTo>
                  <a:pt x="2803963" y="679739"/>
                </a:lnTo>
                <a:lnTo>
                  <a:pt x="2803927" y="679739"/>
                </a:lnTo>
                <a:lnTo>
                  <a:pt x="2803964" y="679487"/>
                </a:lnTo>
                <a:lnTo>
                  <a:pt x="2803927" y="679487"/>
                </a:lnTo>
                <a:lnTo>
                  <a:pt x="2803963" y="679236"/>
                </a:lnTo>
                <a:lnTo>
                  <a:pt x="2803927" y="679236"/>
                </a:lnTo>
                <a:lnTo>
                  <a:pt x="2803964" y="678984"/>
                </a:lnTo>
                <a:lnTo>
                  <a:pt x="2803927" y="678984"/>
                </a:lnTo>
                <a:lnTo>
                  <a:pt x="2803964" y="678732"/>
                </a:lnTo>
                <a:lnTo>
                  <a:pt x="2803927" y="678732"/>
                </a:lnTo>
                <a:lnTo>
                  <a:pt x="2803963" y="678481"/>
                </a:lnTo>
                <a:lnTo>
                  <a:pt x="2803927" y="678481"/>
                </a:lnTo>
                <a:lnTo>
                  <a:pt x="2803964" y="678229"/>
                </a:lnTo>
                <a:lnTo>
                  <a:pt x="2803927" y="678229"/>
                </a:lnTo>
                <a:lnTo>
                  <a:pt x="2803963" y="677978"/>
                </a:lnTo>
                <a:lnTo>
                  <a:pt x="2803927" y="677978"/>
                </a:lnTo>
                <a:lnTo>
                  <a:pt x="2803964" y="677726"/>
                </a:lnTo>
                <a:lnTo>
                  <a:pt x="2803927" y="677726"/>
                </a:lnTo>
                <a:lnTo>
                  <a:pt x="2803963" y="677475"/>
                </a:lnTo>
                <a:lnTo>
                  <a:pt x="2803927" y="677475"/>
                </a:lnTo>
                <a:lnTo>
                  <a:pt x="2803964" y="677223"/>
                </a:lnTo>
                <a:lnTo>
                  <a:pt x="2803927" y="677223"/>
                </a:lnTo>
                <a:lnTo>
                  <a:pt x="2803963" y="676972"/>
                </a:lnTo>
                <a:lnTo>
                  <a:pt x="2803927" y="676972"/>
                </a:lnTo>
                <a:lnTo>
                  <a:pt x="2803964" y="676720"/>
                </a:lnTo>
                <a:lnTo>
                  <a:pt x="2803927" y="676720"/>
                </a:lnTo>
                <a:lnTo>
                  <a:pt x="2803963" y="676469"/>
                </a:lnTo>
                <a:lnTo>
                  <a:pt x="2803927" y="676469"/>
                </a:lnTo>
                <a:lnTo>
                  <a:pt x="2803964" y="676217"/>
                </a:lnTo>
                <a:lnTo>
                  <a:pt x="2803927" y="676217"/>
                </a:lnTo>
                <a:lnTo>
                  <a:pt x="2803963" y="675966"/>
                </a:lnTo>
                <a:lnTo>
                  <a:pt x="2803927" y="675966"/>
                </a:lnTo>
                <a:lnTo>
                  <a:pt x="2803964" y="675714"/>
                </a:lnTo>
                <a:lnTo>
                  <a:pt x="2803927" y="675714"/>
                </a:lnTo>
                <a:lnTo>
                  <a:pt x="2803963" y="675463"/>
                </a:lnTo>
                <a:lnTo>
                  <a:pt x="2803927" y="675463"/>
                </a:lnTo>
                <a:lnTo>
                  <a:pt x="2803964" y="675211"/>
                </a:lnTo>
                <a:lnTo>
                  <a:pt x="2803927" y="675211"/>
                </a:lnTo>
                <a:lnTo>
                  <a:pt x="2803964" y="674959"/>
                </a:lnTo>
                <a:lnTo>
                  <a:pt x="2803927" y="674959"/>
                </a:lnTo>
                <a:lnTo>
                  <a:pt x="2803963" y="674708"/>
                </a:lnTo>
                <a:lnTo>
                  <a:pt x="2803927" y="674708"/>
                </a:lnTo>
                <a:lnTo>
                  <a:pt x="2803964" y="674456"/>
                </a:lnTo>
                <a:lnTo>
                  <a:pt x="2803927" y="674456"/>
                </a:lnTo>
                <a:lnTo>
                  <a:pt x="2803963" y="674205"/>
                </a:lnTo>
                <a:lnTo>
                  <a:pt x="2803927" y="674205"/>
                </a:lnTo>
                <a:lnTo>
                  <a:pt x="2803964" y="673953"/>
                </a:lnTo>
                <a:lnTo>
                  <a:pt x="2803927" y="673953"/>
                </a:lnTo>
                <a:lnTo>
                  <a:pt x="2803963" y="673702"/>
                </a:lnTo>
                <a:lnTo>
                  <a:pt x="2803927" y="673702"/>
                </a:lnTo>
                <a:lnTo>
                  <a:pt x="2803964" y="673450"/>
                </a:lnTo>
                <a:lnTo>
                  <a:pt x="2803927" y="673450"/>
                </a:lnTo>
                <a:lnTo>
                  <a:pt x="2803963" y="673199"/>
                </a:lnTo>
                <a:lnTo>
                  <a:pt x="2803927" y="673199"/>
                </a:lnTo>
                <a:lnTo>
                  <a:pt x="2803964" y="672947"/>
                </a:lnTo>
                <a:lnTo>
                  <a:pt x="2803927" y="672947"/>
                </a:lnTo>
                <a:lnTo>
                  <a:pt x="2803964" y="672695"/>
                </a:lnTo>
                <a:lnTo>
                  <a:pt x="2803927" y="672695"/>
                </a:lnTo>
                <a:lnTo>
                  <a:pt x="2803963" y="672444"/>
                </a:lnTo>
                <a:lnTo>
                  <a:pt x="2803927" y="672444"/>
                </a:lnTo>
                <a:lnTo>
                  <a:pt x="2803964" y="672192"/>
                </a:lnTo>
                <a:lnTo>
                  <a:pt x="2803927" y="672192"/>
                </a:lnTo>
                <a:lnTo>
                  <a:pt x="2803963" y="671941"/>
                </a:lnTo>
                <a:lnTo>
                  <a:pt x="2803927" y="671941"/>
                </a:lnTo>
                <a:lnTo>
                  <a:pt x="2803964" y="671689"/>
                </a:lnTo>
                <a:lnTo>
                  <a:pt x="2803927" y="671689"/>
                </a:lnTo>
                <a:lnTo>
                  <a:pt x="2803963" y="671438"/>
                </a:lnTo>
                <a:lnTo>
                  <a:pt x="2803927" y="671438"/>
                </a:lnTo>
                <a:lnTo>
                  <a:pt x="2803964" y="671186"/>
                </a:lnTo>
                <a:lnTo>
                  <a:pt x="2803927" y="671186"/>
                </a:lnTo>
                <a:lnTo>
                  <a:pt x="2803963" y="670935"/>
                </a:lnTo>
                <a:lnTo>
                  <a:pt x="2803927" y="670935"/>
                </a:lnTo>
                <a:lnTo>
                  <a:pt x="2803964" y="670683"/>
                </a:lnTo>
                <a:lnTo>
                  <a:pt x="2803927" y="670683"/>
                </a:lnTo>
                <a:lnTo>
                  <a:pt x="2803963" y="670432"/>
                </a:lnTo>
                <a:lnTo>
                  <a:pt x="2803927" y="670432"/>
                </a:lnTo>
                <a:lnTo>
                  <a:pt x="2803964" y="670180"/>
                </a:lnTo>
                <a:lnTo>
                  <a:pt x="2803927" y="670180"/>
                </a:lnTo>
                <a:lnTo>
                  <a:pt x="2803963" y="669929"/>
                </a:lnTo>
                <a:lnTo>
                  <a:pt x="2803927" y="669929"/>
                </a:lnTo>
                <a:lnTo>
                  <a:pt x="2803964" y="669677"/>
                </a:lnTo>
                <a:lnTo>
                  <a:pt x="2803927" y="669677"/>
                </a:lnTo>
                <a:lnTo>
                  <a:pt x="2803963" y="669426"/>
                </a:lnTo>
                <a:lnTo>
                  <a:pt x="2803927" y="669426"/>
                </a:lnTo>
                <a:lnTo>
                  <a:pt x="2803964" y="669174"/>
                </a:lnTo>
                <a:lnTo>
                  <a:pt x="2803927" y="669174"/>
                </a:lnTo>
                <a:lnTo>
                  <a:pt x="2803964" y="668922"/>
                </a:lnTo>
                <a:lnTo>
                  <a:pt x="2803927" y="668922"/>
                </a:lnTo>
                <a:lnTo>
                  <a:pt x="2803963" y="668671"/>
                </a:lnTo>
                <a:lnTo>
                  <a:pt x="2803927" y="668671"/>
                </a:lnTo>
                <a:lnTo>
                  <a:pt x="2803964" y="668419"/>
                </a:lnTo>
                <a:lnTo>
                  <a:pt x="2803927" y="668419"/>
                </a:lnTo>
                <a:lnTo>
                  <a:pt x="2803963" y="668168"/>
                </a:lnTo>
                <a:lnTo>
                  <a:pt x="2803927" y="668168"/>
                </a:lnTo>
                <a:lnTo>
                  <a:pt x="2803964" y="667916"/>
                </a:lnTo>
                <a:lnTo>
                  <a:pt x="2803927" y="667916"/>
                </a:lnTo>
                <a:lnTo>
                  <a:pt x="2803963" y="667665"/>
                </a:lnTo>
                <a:lnTo>
                  <a:pt x="2803927" y="667665"/>
                </a:lnTo>
                <a:lnTo>
                  <a:pt x="2803964" y="667413"/>
                </a:lnTo>
                <a:lnTo>
                  <a:pt x="2803927" y="667413"/>
                </a:lnTo>
                <a:lnTo>
                  <a:pt x="2803964" y="667161"/>
                </a:lnTo>
                <a:lnTo>
                  <a:pt x="2803927" y="667161"/>
                </a:lnTo>
                <a:lnTo>
                  <a:pt x="2803964" y="666910"/>
                </a:lnTo>
                <a:lnTo>
                  <a:pt x="2803927" y="666910"/>
                </a:lnTo>
                <a:lnTo>
                  <a:pt x="2803964" y="666658"/>
                </a:lnTo>
                <a:lnTo>
                  <a:pt x="2803927" y="666658"/>
                </a:lnTo>
                <a:lnTo>
                  <a:pt x="2803963" y="666407"/>
                </a:lnTo>
                <a:lnTo>
                  <a:pt x="2803927" y="666407"/>
                </a:lnTo>
                <a:lnTo>
                  <a:pt x="2803964" y="666155"/>
                </a:lnTo>
                <a:lnTo>
                  <a:pt x="2803927" y="666155"/>
                </a:lnTo>
                <a:lnTo>
                  <a:pt x="2803963" y="665904"/>
                </a:lnTo>
                <a:lnTo>
                  <a:pt x="2803927" y="665904"/>
                </a:lnTo>
                <a:lnTo>
                  <a:pt x="2803964" y="665652"/>
                </a:lnTo>
                <a:lnTo>
                  <a:pt x="2803927" y="665652"/>
                </a:lnTo>
                <a:lnTo>
                  <a:pt x="2803963" y="665401"/>
                </a:lnTo>
                <a:lnTo>
                  <a:pt x="2803927" y="665401"/>
                </a:lnTo>
                <a:lnTo>
                  <a:pt x="2803964" y="665149"/>
                </a:lnTo>
                <a:lnTo>
                  <a:pt x="2803927" y="665149"/>
                </a:lnTo>
                <a:lnTo>
                  <a:pt x="2803963" y="664898"/>
                </a:lnTo>
                <a:lnTo>
                  <a:pt x="2803927" y="664898"/>
                </a:lnTo>
                <a:lnTo>
                  <a:pt x="2803964" y="664646"/>
                </a:lnTo>
                <a:lnTo>
                  <a:pt x="2803927" y="664646"/>
                </a:lnTo>
                <a:lnTo>
                  <a:pt x="2803963" y="664395"/>
                </a:lnTo>
                <a:lnTo>
                  <a:pt x="2803927" y="664395"/>
                </a:lnTo>
                <a:lnTo>
                  <a:pt x="2803964" y="664143"/>
                </a:lnTo>
                <a:lnTo>
                  <a:pt x="2803927" y="664143"/>
                </a:lnTo>
                <a:lnTo>
                  <a:pt x="2834797" y="450336"/>
                </a:lnTo>
                <a:lnTo>
                  <a:pt x="2522157" y="450336"/>
                </a:lnTo>
                <a:lnTo>
                  <a:pt x="2522193" y="450084"/>
                </a:lnTo>
                <a:lnTo>
                  <a:pt x="2522157" y="450084"/>
                </a:lnTo>
                <a:lnTo>
                  <a:pt x="2522193" y="449833"/>
                </a:lnTo>
                <a:lnTo>
                  <a:pt x="2522157" y="449833"/>
                </a:lnTo>
                <a:lnTo>
                  <a:pt x="2522193" y="449581"/>
                </a:lnTo>
                <a:lnTo>
                  <a:pt x="2522157" y="449581"/>
                </a:lnTo>
                <a:lnTo>
                  <a:pt x="2522193" y="449330"/>
                </a:lnTo>
                <a:lnTo>
                  <a:pt x="2522157" y="449330"/>
                </a:lnTo>
                <a:lnTo>
                  <a:pt x="2522193" y="449078"/>
                </a:lnTo>
                <a:lnTo>
                  <a:pt x="2522157" y="449078"/>
                </a:lnTo>
                <a:lnTo>
                  <a:pt x="2522193" y="448827"/>
                </a:lnTo>
                <a:lnTo>
                  <a:pt x="2522157" y="448827"/>
                </a:lnTo>
                <a:lnTo>
                  <a:pt x="2522193" y="448575"/>
                </a:lnTo>
                <a:lnTo>
                  <a:pt x="2522157" y="448575"/>
                </a:lnTo>
                <a:lnTo>
                  <a:pt x="2522193" y="448324"/>
                </a:lnTo>
                <a:lnTo>
                  <a:pt x="2522157" y="448324"/>
                </a:lnTo>
                <a:lnTo>
                  <a:pt x="2522193" y="448072"/>
                </a:lnTo>
                <a:lnTo>
                  <a:pt x="2522157" y="448072"/>
                </a:lnTo>
                <a:lnTo>
                  <a:pt x="2522193" y="447821"/>
                </a:lnTo>
                <a:lnTo>
                  <a:pt x="2522157" y="447821"/>
                </a:lnTo>
                <a:lnTo>
                  <a:pt x="2522193" y="447569"/>
                </a:lnTo>
                <a:lnTo>
                  <a:pt x="2522157" y="447569"/>
                </a:lnTo>
                <a:lnTo>
                  <a:pt x="2522193" y="447318"/>
                </a:lnTo>
                <a:lnTo>
                  <a:pt x="2522157" y="447318"/>
                </a:lnTo>
                <a:lnTo>
                  <a:pt x="2522193" y="447066"/>
                </a:lnTo>
                <a:lnTo>
                  <a:pt x="2522157" y="447066"/>
                </a:lnTo>
                <a:lnTo>
                  <a:pt x="2522193" y="446814"/>
                </a:lnTo>
                <a:lnTo>
                  <a:pt x="2522157" y="446814"/>
                </a:lnTo>
                <a:lnTo>
                  <a:pt x="2522193" y="446563"/>
                </a:lnTo>
                <a:lnTo>
                  <a:pt x="2522157" y="446563"/>
                </a:lnTo>
                <a:lnTo>
                  <a:pt x="2522193" y="446311"/>
                </a:lnTo>
                <a:lnTo>
                  <a:pt x="2522157" y="446311"/>
                </a:lnTo>
                <a:lnTo>
                  <a:pt x="2522193" y="446060"/>
                </a:lnTo>
                <a:lnTo>
                  <a:pt x="2522157" y="446060"/>
                </a:lnTo>
                <a:lnTo>
                  <a:pt x="2522193" y="445808"/>
                </a:lnTo>
                <a:lnTo>
                  <a:pt x="2522157" y="445808"/>
                </a:lnTo>
                <a:lnTo>
                  <a:pt x="2522193" y="445557"/>
                </a:lnTo>
                <a:lnTo>
                  <a:pt x="2522157" y="445557"/>
                </a:lnTo>
                <a:lnTo>
                  <a:pt x="2522193" y="445305"/>
                </a:lnTo>
                <a:lnTo>
                  <a:pt x="2522157" y="445305"/>
                </a:lnTo>
                <a:lnTo>
                  <a:pt x="2522193" y="445054"/>
                </a:lnTo>
                <a:lnTo>
                  <a:pt x="2522157" y="445054"/>
                </a:lnTo>
                <a:lnTo>
                  <a:pt x="2522193" y="444802"/>
                </a:lnTo>
                <a:lnTo>
                  <a:pt x="2522157" y="444802"/>
                </a:lnTo>
                <a:lnTo>
                  <a:pt x="2522193" y="444550"/>
                </a:lnTo>
                <a:lnTo>
                  <a:pt x="2522157" y="444550"/>
                </a:lnTo>
                <a:lnTo>
                  <a:pt x="2522193" y="444299"/>
                </a:lnTo>
                <a:lnTo>
                  <a:pt x="2522157" y="444299"/>
                </a:lnTo>
                <a:lnTo>
                  <a:pt x="2522193" y="444047"/>
                </a:lnTo>
                <a:lnTo>
                  <a:pt x="2522157" y="444047"/>
                </a:lnTo>
                <a:lnTo>
                  <a:pt x="2522193" y="443796"/>
                </a:lnTo>
                <a:lnTo>
                  <a:pt x="2522157" y="443796"/>
                </a:lnTo>
                <a:lnTo>
                  <a:pt x="2522193" y="443544"/>
                </a:lnTo>
                <a:lnTo>
                  <a:pt x="2522157" y="443544"/>
                </a:lnTo>
                <a:lnTo>
                  <a:pt x="2522193" y="443293"/>
                </a:lnTo>
                <a:lnTo>
                  <a:pt x="2522157" y="443293"/>
                </a:lnTo>
                <a:lnTo>
                  <a:pt x="2522193" y="443041"/>
                </a:lnTo>
                <a:lnTo>
                  <a:pt x="2522157" y="443041"/>
                </a:lnTo>
                <a:lnTo>
                  <a:pt x="2522193" y="442790"/>
                </a:lnTo>
                <a:lnTo>
                  <a:pt x="2522157" y="442790"/>
                </a:lnTo>
                <a:lnTo>
                  <a:pt x="2522193" y="442538"/>
                </a:lnTo>
                <a:lnTo>
                  <a:pt x="2522157" y="442538"/>
                </a:lnTo>
                <a:lnTo>
                  <a:pt x="2522193" y="442287"/>
                </a:lnTo>
                <a:lnTo>
                  <a:pt x="2522157" y="442287"/>
                </a:lnTo>
                <a:lnTo>
                  <a:pt x="2522193" y="442035"/>
                </a:lnTo>
                <a:lnTo>
                  <a:pt x="2522157" y="442035"/>
                </a:lnTo>
                <a:lnTo>
                  <a:pt x="2522193" y="441784"/>
                </a:lnTo>
                <a:lnTo>
                  <a:pt x="2522157" y="441784"/>
                </a:lnTo>
                <a:lnTo>
                  <a:pt x="2522193" y="441532"/>
                </a:lnTo>
                <a:lnTo>
                  <a:pt x="2522157" y="441532"/>
                </a:lnTo>
                <a:lnTo>
                  <a:pt x="2522193" y="441281"/>
                </a:lnTo>
                <a:lnTo>
                  <a:pt x="2522157" y="441281"/>
                </a:lnTo>
                <a:lnTo>
                  <a:pt x="2522193" y="441029"/>
                </a:lnTo>
                <a:lnTo>
                  <a:pt x="2522157" y="441029"/>
                </a:lnTo>
                <a:lnTo>
                  <a:pt x="2522193" y="440777"/>
                </a:lnTo>
                <a:lnTo>
                  <a:pt x="2522157" y="440777"/>
                </a:lnTo>
                <a:lnTo>
                  <a:pt x="2522193" y="440526"/>
                </a:lnTo>
                <a:lnTo>
                  <a:pt x="2522157" y="440526"/>
                </a:lnTo>
                <a:lnTo>
                  <a:pt x="2522193" y="440274"/>
                </a:lnTo>
                <a:lnTo>
                  <a:pt x="2522157" y="440274"/>
                </a:lnTo>
                <a:lnTo>
                  <a:pt x="2522193" y="440023"/>
                </a:lnTo>
                <a:lnTo>
                  <a:pt x="2522157" y="440023"/>
                </a:lnTo>
                <a:lnTo>
                  <a:pt x="2522193" y="439771"/>
                </a:lnTo>
                <a:lnTo>
                  <a:pt x="2522157" y="439771"/>
                </a:lnTo>
                <a:lnTo>
                  <a:pt x="2522193" y="439520"/>
                </a:lnTo>
                <a:lnTo>
                  <a:pt x="2522157" y="439520"/>
                </a:lnTo>
                <a:lnTo>
                  <a:pt x="2522193" y="439268"/>
                </a:lnTo>
                <a:lnTo>
                  <a:pt x="2522157" y="439268"/>
                </a:lnTo>
                <a:lnTo>
                  <a:pt x="2522193" y="439017"/>
                </a:lnTo>
                <a:lnTo>
                  <a:pt x="2522157" y="439017"/>
                </a:lnTo>
                <a:lnTo>
                  <a:pt x="2522193" y="438765"/>
                </a:lnTo>
                <a:lnTo>
                  <a:pt x="2522157" y="438765"/>
                </a:lnTo>
                <a:lnTo>
                  <a:pt x="2522193" y="438513"/>
                </a:lnTo>
                <a:lnTo>
                  <a:pt x="2522157" y="438513"/>
                </a:lnTo>
                <a:lnTo>
                  <a:pt x="2522193" y="438262"/>
                </a:lnTo>
                <a:lnTo>
                  <a:pt x="2522157" y="438262"/>
                </a:lnTo>
                <a:lnTo>
                  <a:pt x="2522193" y="438010"/>
                </a:lnTo>
                <a:lnTo>
                  <a:pt x="2522157" y="438010"/>
                </a:lnTo>
                <a:lnTo>
                  <a:pt x="2522193" y="437759"/>
                </a:lnTo>
                <a:lnTo>
                  <a:pt x="2522157" y="437759"/>
                </a:lnTo>
                <a:lnTo>
                  <a:pt x="2522193" y="437507"/>
                </a:lnTo>
                <a:lnTo>
                  <a:pt x="2522157" y="437507"/>
                </a:lnTo>
                <a:lnTo>
                  <a:pt x="2522193" y="437256"/>
                </a:lnTo>
                <a:lnTo>
                  <a:pt x="2522157" y="437256"/>
                </a:lnTo>
                <a:lnTo>
                  <a:pt x="2522193" y="437004"/>
                </a:lnTo>
                <a:lnTo>
                  <a:pt x="2522157" y="437004"/>
                </a:lnTo>
                <a:lnTo>
                  <a:pt x="2522193" y="436753"/>
                </a:lnTo>
                <a:lnTo>
                  <a:pt x="2522157" y="436753"/>
                </a:lnTo>
                <a:lnTo>
                  <a:pt x="2522193" y="436501"/>
                </a:lnTo>
                <a:lnTo>
                  <a:pt x="2522157" y="436501"/>
                </a:lnTo>
                <a:lnTo>
                  <a:pt x="2522193" y="436250"/>
                </a:lnTo>
                <a:lnTo>
                  <a:pt x="2522157" y="436250"/>
                </a:lnTo>
                <a:lnTo>
                  <a:pt x="2522193" y="435998"/>
                </a:lnTo>
                <a:lnTo>
                  <a:pt x="2522157" y="435998"/>
                </a:lnTo>
                <a:lnTo>
                  <a:pt x="2522193" y="435747"/>
                </a:lnTo>
                <a:lnTo>
                  <a:pt x="2522157" y="435747"/>
                </a:lnTo>
                <a:lnTo>
                  <a:pt x="2522193" y="435495"/>
                </a:lnTo>
                <a:lnTo>
                  <a:pt x="2522157" y="435495"/>
                </a:lnTo>
                <a:lnTo>
                  <a:pt x="2522193" y="435244"/>
                </a:lnTo>
                <a:lnTo>
                  <a:pt x="2522157" y="435244"/>
                </a:lnTo>
                <a:lnTo>
                  <a:pt x="2522193" y="434992"/>
                </a:lnTo>
                <a:lnTo>
                  <a:pt x="2522157" y="434992"/>
                </a:lnTo>
                <a:lnTo>
                  <a:pt x="2522193" y="434740"/>
                </a:lnTo>
                <a:lnTo>
                  <a:pt x="2522157" y="434740"/>
                </a:lnTo>
                <a:lnTo>
                  <a:pt x="2522193" y="434489"/>
                </a:lnTo>
                <a:lnTo>
                  <a:pt x="2522157" y="434489"/>
                </a:lnTo>
                <a:lnTo>
                  <a:pt x="2522193" y="434237"/>
                </a:lnTo>
                <a:lnTo>
                  <a:pt x="2522157" y="434237"/>
                </a:lnTo>
                <a:lnTo>
                  <a:pt x="2522193" y="433986"/>
                </a:lnTo>
                <a:lnTo>
                  <a:pt x="2522157" y="433986"/>
                </a:lnTo>
                <a:lnTo>
                  <a:pt x="2522193" y="433734"/>
                </a:lnTo>
                <a:lnTo>
                  <a:pt x="2522157" y="433734"/>
                </a:lnTo>
                <a:lnTo>
                  <a:pt x="2522193" y="433483"/>
                </a:lnTo>
                <a:lnTo>
                  <a:pt x="2522157" y="433483"/>
                </a:lnTo>
                <a:lnTo>
                  <a:pt x="2522193" y="433231"/>
                </a:lnTo>
                <a:lnTo>
                  <a:pt x="2522157" y="433231"/>
                </a:lnTo>
                <a:lnTo>
                  <a:pt x="2522193" y="432979"/>
                </a:lnTo>
                <a:lnTo>
                  <a:pt x="2522157" y="432979"/>
                </a:lnTo>
                <a:lnTo>
                  <a:pt x="2522193" y="432728"/>
                </a:lnTo>
                <a:lnTo>
                  <a:pt x="2522157" y="432728"/>
                </a:lnTo>
                <a:lnTo>
                  <a:pt x="2522193" y="432476"/>
                </a:lnTo>
                <a:lnTo>
                  <a:pt x="2522157" y="432476"/>
                </a:lnTo>
                <a:lnTo>
                  <a:pt x="2522193" y="432225"/>
                </a:lnTo>
                <a:lnTo>
                  <a:pt x="2522157" y="432225"/>
                </a:lnTo>
                <a:lnTo>
                  <a:pt x="2522193" y="431973"/>
                </a:lnTo>
                <a:lnTo>
                  <a:pt x="2522157" y="431973"/>
                </a:lnTo>
                <a:lnTo>
                  <a:pt x="2522193" y="431722"/>
                </a:lnTo>
                <a:lnTo>
                  <a:pt x="2522157" y="431722"/>
                </a:lnTo>
                <a:lnTo>
                  <a:pt x="2522193" y="431470"/>
                </a:lnTo>
                <a:lnTo>
                  <a:pt x="2522157" y="431470"/>
                </a:lnTo>
                <a:lnTo>
                  <a:pt x="2522193" y="431219"/>
                </a:lnTo>
                <a:lnTo>
                  <a:pt x="2522157" y="431219"/>
                </a:lnTo>
                <a:lnTo>
                  <a:pt x="2522193" y="430967"/>
                </a:lnTo>
                <a:lnTo>
                  <a:pt x="2522157" y="430967"/>
                </a:lnTo>
                <a:lnTo>
                  <a:pt x="2522193" y="430716"/>
                </a:lnTo>
                <a:lnTo>
                  <a:pt x="2522157" y="430716"/>
                </a:lnTo>
                <a:lnTo>
                  <a:pt x="2522193" y="430464"/>
                </a:lnTo>
                <a:lnTo>
                  <a:pt x="2522157" y="430464"/>
                </a:lnTo>
                <a:lnTo>
                  <a:pt x="2522193" y="430213"/>
                </a:lnTo>
                <a:lnTo>
                  <a:pt x="2522157" y="430213"/>
                </a:lnTo>
                <a:lnTo>
                  <a:pt x="2522193" y="429961"/>
                </a:lnTo>
                <a:lnTo>
                  <a:pt x="2522157" y="429961"/>
                </a:lnTo>
                <a:lnTo>
                  <a:pt x="2535514" y="336872"/>
                </a:lnTo>
                <a:lnTo>
                  <a:pt x="2557638" y="356492"/>
                </a:lnTo>
                <a:lnTo>
                  <a:pt x="2668509" y="356492"/>
                </a:lnTo>
                <a:lnTo>
                  <a:pt x="2662833" y="241200"/>
                </a:lnTo>
                <a:lnTo>
                  <a:pt x="2647388" y="210727"/>
                </a:lnTo>
                <a:lnTo>
                  <a:pt x="2647516" y="210727"/>
                </a:lnTo>
                <a:lnTo>
                  <a:pt x="2647388" y="210475"/>
                </a:lnTo>
                <a:lnTo>
                  <a:pt x="2647515" y="210475"/>
                </a:lnTo>
                <a:lnTo>
                  <a:pt x="2647388" y="210224"/>
                </a:lnTo>
                <a:lnTo>
                  <a:pt x="2647516" y="210224"/>
                </a:lnTo>
                <a:lnTo>
                  <a:pt x="2647388" y="209972"/>
                </a:lnTo>
                <a:lnTo>
                  <a:pt x="2647515" y="209972"/>
                </a:lnTo>
                <a:lnTo>
                  <a:pt x="2647388" y="209721"/>
                </a:lnTo>
                <a:lnTo>
                  <a:pt x="2647516" y="209721"/>
                </a:lnTo>
                <a:lnTo>
                  <a:pt x="2647388" y="209469"/>
                </a:lnTo>
                <a:lnTo>
                  <a:pt x="2647515" y="209469"/>
                </a:lnTo>
                <a:lnTo>
                  <a:pt x="2647388" y="209218"/>
                </a:lnTo>
                <a:lnTo>
                  <a:pt x="2647516" y="209218"/>
                </a:lnTo>
                <a:lnTo>
                  <a:pt x="2647388" y="208966"/>
                </a:lnTo>
                <a:lnTo>
                  <a:pt x="2647515" y="208966"/>
                </a:lnTo>
                <a:lnTo>
                  <a:pt x="2647388" y="208715"/>
                </a:lnTo>
                <a:lnTo>
                  <a:pt x="2647516" y="208715"/>
                </a:lnTo>
                <a:lnTo>
                  <a:pt x="2647388" y="208463"/>
                </a:lnTo>
                <a:lnTo>
                  <a:pt x="2647515" y="208463"/>
                </a:lnTo>
                <a:lnTo>
                  <a:pt x="2647388" y="208212"/>
                </a:lnTo>
                <a:lnTo>
                  <a:pt x="2647516" y="208212"/>
                </a:lnTo>
                <a:lnTo>
                  <a:pt x="2647388" y="207960"/>
                </a:lnTo>
                <a:lnTo>
                  <a:pt x="2647515" y="207960"/>
                </a:lnTo>
                <a:lnTo>
                  <a:pt x="2647388" y="207709"/>
                </a:lnTo>
                <a:lnTo>
                  <a:pt x="2647516" y="207709"/>
                </a:lnTo>
                <a:lnTo>
                  <a:pt x="2647388" y="207457"/>
                </a:lnTo>
                <a:lnTo>
                  <a:pt x="2647516" y="207457"/>
                </a:lnTo>
                <a:lnTo>
                  <a:pt x="2647388" y="207205"/>
                </a:lnTo>
                <a:lnTo>
                  <a:pt x="2647515" y="207205"/>
                </a:lnTo>
                <a:lnTo>
                  <a:pt x="2647388" y="206954"/>
                </a:lnTo>
                <a:lnTo>
                  <a:pt x="2647516" y="206954"/>
                </a:lnTo>
                <a:lnTo>
                  <a:pt x="2647388" y="206702"/>
                </a:lnTo>
                <a:lnTo>
                  <a:pt x="2647515" y="206702"/>
                </a:lnTo>
                <a:lnTo>
                  <a:pt x="2647388" y="206451"/>
                </a:lnTo>
                <a:lnTo>
                  <a:pt x="2647516" y="206451"/>
                </a:lnTo>
                <a:lnTo>
                  <a:pt x="2647388" y="206199"/>
                </a:lnTo>
                <a:lnTo>
                  <a:pt x="2647515" y="206199"/>
                </a:lnTo>
                <a:lnTo>
                  <a:pt x="2647388" y="205948"/>
                </a:lnTo>
                <a:lnTo>
                  <a:pt x="2647516" y="205948"/>
                </a:lnTo>
                <a:lnTo>
                  <a:pt x="2647388" y="205696"/>
                </a:lnTo>
                <a:lnTo>
                  <a:pt x="2647515" y="205696"/>
                </a:lnTo>
                <a:lnTo>
                  <a:pt x="2647388" y="205445"/>
                </a:lnTo>
                <a:lnTo>
                  <a:pt x="2647516" y="205445"/>
                </a:lnTo>
                <a:lnTo>
                  <a:pt x="2647388" y="205193"/>
                </a:lnTo>
                <a:lnTo>
                  <a:pt x="2647516" y="205193"/>
                </a:lnTo>
                <a:lnTo>
                  <a:pt x="2647388" y="204941"/>
                </a:lnTo>
                <a:lnTo>
                  <a:pt x="2647515" y="204941"/>
                </a:lnTo>
                <a:lnTo>
                  <a:pt x="2647388" y="204690"/>
                </a:lnTo>
                <a:lnTo>
                  <a:pt x="2647516" y="204690"/>
                </a:lnTo>
                <a:lnTo>
                  <a:pt x="2647388" y="204438"/>
                </a:lnTo>
                <a:lnTo>
                  <a:pt x="2647515" y="204438"/>
                </a:lnTo>
                <a:lnTo>
                  <a:pt x="2647388" y="204187"/>
                </a:lnTo>
                <a:lnTo>
                  <a:pt x="2647516" y="204187"/>
                </a:lnTo>
                <a:lnTo>
                  <a:pt x="2647388" y="203935"/>
                </a:lnTo>
                <a:lnTo>
                  <a:pt x="2647515" y="203935"/>
                </a:lnTo>
                <a:lnTo>
                  <a:pt x="2647388" y="203684"/>
                </a:lnTo>
                <a:lnTo>
                  <a:pt x="2647516" y="203684"/>
                </a:lnTo>
                <a:lnTo>
                  <a:pt x="2647388" y="203432"/>
                </a:lnTo>
                <a:lnTo>
                  <a:pt x="2647515" y="203432"/>
                </a:lnTo>
                <a:lnTo>
                  <a:pt x="2647388" y="203181"/>
                </a:lnTo>
                <a:lnTo>
                  <a:pt x="2647516" y="203181"/>
                </a:lnTo>
                <a:lnTo>
                  <a:pt x="2647388" y="202929"/>
                </a:lnTo>
                <a:lnTo>
                  <a:pt x="2647515" y="202929"/>
                </a:lnTo>
                <a:lnTo>
                  <a:pt x="2647388" y="202678"/>
                </a:lnTo>
                <a:lnTo>
                  <a:pt x="2647516" y="202678"/>
                </a:lnTo>
                <a:lnTo>
                  <a:pt x="2647388" y="202426"/>
                </a:lnTo>
                <a:lnTo>
                  <a:pt x="2647515" y="202426"/>
                </a:lnTo>
                <a:lnTo>
                  <a:pt x="2647388" y="202175"/>
                </a:lnTo>
                <a:lnTo>
                  <a:pt x="2647516" y="202175"/>
                </a:lnTo>
                <a:lnTo>
                  <a:pt x="2647388" y="201923"/>
                </a:lnTo>
                <a:lnTo>
                  <a:pt x="2647515" y="201923"/>
                </a:lnTo>
                <a:lnTo>
                  <a:pt x="2647388" y="201672"/>
                </a:lnTo>
                <a:lnTo>
                  <a:pt x="2647516" y="201672"/>
                </a:lnTo>
                <a:lnTo>
                  <a:pt x="2647388" y="201420"/>
                </a:lnTo>
                <a:lnTo>
                  <a:pt x="2647516" y="201420"/>
                </a:lnTo>
                <a:lnTo>
                  <a:pt x="2647388" y="201168"/>
                </a:lnTo>
                <a:lnTo>
                  <a:pt x="2647515" y="201168"/>
                </a:lnTo>
                <a:lnTo>
                  <a:pt x="2647388" y="200917"/>
                </a:lnTo>
                <a:lnTo>
                  <a:pt x="2647516" y="200917"/>
                </a:lnTo>
                <a:lnTo>
                  <a:pt x="2647388" y="200665"/>
                </a:lnTo>
                <a:lnTo>
                  <a:pt x="2647515" y="200665"/>
                </a:lnTo>
                <a:lnTo>
                  <a:pt x="2647388" y="200414"/>
                </a:lnTo>
                <a:lnTo>
                  <a:pt x="2647516" y="200414"/>
                </a:lnTo>
                <a:lnTo>
                  <a:pt x="2647388" y="200162"/>
                </a:lnTo>
                <a:lnTo>
                  <a:pt x="2647515" y="200162"/>
                </a:lnTo>
                <a:lnTo>
                  <a:pt x="2647388" y="199911"/>
                </a:lnTo>
                <a:lnTo>
                  <a:pt x="2647516" y="199911"/>
                </a:lnTo>
                <a:lnTo>
                  <a:pt x="2647388" y="199659"/>
                </a:lnTo>
                <a:lnTo>
                  <a:pt x="2647515" y="199659"/>
                </a:lnTo>
                <a:lnTo>
                  <a:pt x="2647388" y="199408"/>
                </a:lnTo>
                <a:lnTo>
                  <a:pt x="2647516" y="199408"/>
                </a:lnTo>
                <a:lnTo>
                  <a:pt x="2647388" y="199156"/>
                </a:lnTo>
                <a:lnTo>
                  <a:pt x="2647516" y="199156"/>
                </a:lnTo>
                <a:lnTo>
                  <a:pt x="2647388" y="198904"/>
                </a:lnTo>
                <a:lnTo>
                  <a:pt x="2647515" y="198904"/>
                </a:lnTo>
                <a:lnTo>
                  <a:pt x="2647388" y="198653"/>
                </a:lnTo>
                <a:lnTo>
                  <a:pt x="2647516" y="198653"/>
                </a:lnTo>
                <a:lnTo>
                  <a:pt x="2647388" y="198401"/>
                </a:lnTo>
                <a:lnTo>
                  <a:pt x="2647515" y="198401"/>
                </a:lnTo>
                <a:lnTo>
                  <a:pt x="2647388" y="198150"/>
                </a:lnTo>
                <a:lnTo>
                  <a:pt x="2647516" y="198150"/>
                </a:lnTo>
                <a:lnTo>
                  <a:pt x="2647388" y="197898"/>
                </a:lnTo>
                <a:lnTo>
                  <a:pt x="2647515" y="197898"/>
                </a:lnTo>
                <a:lnTo>
                  <a:pt x="2647388" y="197647"/>
                </a:lnTo>
                <a:lnTo>
                  <a:pt x="2647516" y="197647"/>
                </a:lnTo>
                <a:lnTo>
                  <a:pt x="2647388" y="197395"/>
                </a:lnTo>
                <a:lnTo>
                  <a:pt x="2647515" y="197395"/>
                </a:lnTo>
                <a:lnTo>
                  <a:pt x="2647388" y="197144"/>
                </a:lnTo>
                <a:lnTo>
                  <a:pt x="2647516" y="197144"/>
                </a:lnTo>
                <a:lnTo>
                  <a:pt x="2647388" y="196892"/>
                </a:lnTo>
                <a:lnTo>
                  <a:pt x="2647515" y="196892"/>
                </a:lnTo>
                <a:lnTo>
                  <a:pt x="2647388" y="196641"/>
                </a:lnTo>
                <a:lnTo>
                  <a:pt x="2647516" y="196641"/>
                </a:lnTo>
                <a:lnTo>
                  <a:pt x="2647388" y="196389"/>
                </a:lnTo>
                <a:lnTo>
                  <a:pt x="2647515" y="196389"/>
                </a:lnTo>
                <a:lnTo>
                  <a:pt x="2647388" y="196138"/>
                </a:lnTo>
                <a:lnTo>
                  <a:pt x="2647516" y="196138"/>
                </a:lnTo>
                <a:lnTo>
                  <a:pt x="2647388" y="195886"/>
                </a:lnTo>
                <a:lnTo>
                  <a:pt x="2647515" y="195886"/>
                </a:lnTo>
                <a:lnTo>
                  <a:pt x="2647388" y="195635"/>
                </a:lnTo>
                <a:lnTo>
                  <a:pt x="2647516" y="195635"/>
                </a:lnTo>
                <a:lnTo>
                  <a:pt x="2647388" y="195383"/>
                </a:lnTo>
                <a:lnTo>
                  <a:pt x="2647516" y="195383"/>
                </a:lnTo>
                <a:lnTo>
                  <a:pt x="2647388" y="195131"/>
                </a:lnTo>
                <a:lnTo>
                  <a:pt x="2647515" y="195131"/>
                </a:lnTo>
                <a:lnTo>
                  <a:pt x="2647388" y="194880"/>
                </a:lnTo>
                <a:lnTo>
                  <a:pt x="2647516" y="194880"/>
                </a:lnTo>
                <a:lnTo>
                  <a:pt x="2647388" y="194628"/>
                </a:lnTo>
                <a:lnTo>
                  <a:pt x="2647515" y="194628"/>
                </a:lnTo>
                <a:lnTo>
                  <a:pt x="2647388" y="194377"/>
                </a:lnTo>
                <a:lnTo>
                  <a:pt x="2647516" y="194377"/>
                </a:lnTo>
                <a:lnTo>
                  <a:pt x="2647388" y="194125"/>
                </a:lnTo>
                <a:lnTo>
                  <a:pt x="2647515" y="194125"/>
                </a:lnTo>
                <a:lnTo>
                  <a:pt x="2647388" y="193874"/>
                </a:lnTo>
                <a:lnTo>
                  <a:pt x="2647516" y="193874"/>
                </a:lnTo>
                <a:lnTo>
                  <a:pt x="2647388" y="193622"/>
                </a:lnTo>
                <a:lnTo>
                  <a:pt x="2647516" y="193622"/>
                </a:lnTo>
                <a:lnTo>
                  <a:pt x="2647388" y="193370"/>
                </a:lnTo>
                <a:lnTo>
                  <a:pt x="2647515" y="193370"/>
                </a:lnTo>
                <a:lnTo>
                  <a:pt x="2647388" y="193119"/>
                </a:lnTo>
                <a:lnTo>
                  <a:pt x="2647516" y="193119"/>
                </a:lnTo>
                <a:lnTo>
                  <a:pt x="2647388" y="192867"/>
                </a:lnTo>
                <a:lnTo>
                  <a:pt x="2647515" y="192867"/>
                </a:lnTo>
                <a:lnTo>
                  <a:pt x="2647388" y="192616"/>
                </a:lnTo>
                <a:lnTo>
                  <a:pt x="2647516" y="192616"/>
                </a:lnTo>
                <a:lnTo>
                  <a:pt x="2647388" y="192364"/>
                </a:lnTo>
                <a:lnTo>
                  <a:pt x="2647515" y="192364"/>
                </a:lnTo>
                <a:lnTo>
                  <a:pt x="2647388" y="192113"/>
                </a:lnTo>
                <a:lnTo>
                  <a:pt x="2647516" y="192113"/>
                </a:lnTo>
                <a:lnTo>
                  <a:pt x="2647388" y="191861"/>
                </a:lnTo>
                <a:lnTo>
                  <a:pt x="2647515" y="191861"/>
                </a:lnTo>
                <a:lnTo>
                  <a:pt x="2647388" y="191610"/>
                </a:lnTo>
                <a:lnTo>
                  <a:pt x="2647516" y="191610"/>
                </a:lnTo>
                <a:lnTo>
                  <a:pt x="2647388" y="191358"/>
                </a:lnTo>
                <a:lnTo>
                  <a:pt x="2647515" y="191358"/>
                </a:lnTo>
                <a:lnTo>
                  <a:pt x="2647388" y="191107"/>
                </a:lnTo>
                <a:lnTo>
                  <a:pt x="2647516" y="191107"/>
                </a:lnTo>
                <a:lnTo>
                  <a:pt x="2647388" y="190855"/>
                </a:lnTo>
                <a:lnTo>
                  <a:pt x="2647515" y="190855"/>
                </a:lnTo>
                <a:lnTo>
                  <a:pt x="2647388" y="190604"/>
                </a:lnTo>
                <a:lnTo>
                  <a:pt x="2647516" y="190604"/>
                </a:lnTo>
                <a:lnTo>
                  <a:pt x="2647388" y="190352"/>
                </a:lnTo>
                <a:lnTo>
                  <a:pt x="2769697" y="190352"/>
                </a:lnTo>
                <a:lnTo>
                  <a:pt x="2773454" y="356075"/>
                </a:lnTo>
                <a:lnTo>
                  <a:pt x="2848593" y="356075"/>
                </a:lnTo>
                <a:lnTo>
                  <a:pt x="2883211" y="117211"/>
                </a:lnTo>
                <a:lnTo>
                  <a:pt x="2614828" y="115969"/>
                </a:lnTo>
                <a:lnTo>
                  <a:pt x="2614864" y="115717"/>
                </a:lnTo>
                <a:lnTo>
                  <a:pt x="2614828" y="115717"/>
                </a:lnTo>
                <a:lnTo>
                  <a:pt x="2614864" y="115466"/>
                </a:lnTo>
                <a:lnTo>
                  <a:pt x="2614828" y="115466"/>
                </a:lnTo>
                <a:lnTo>
                  <a:pt x="2614864" y="115214"/>
                </a:lnTo>
                <a:lnTo>
                  <a:pt x="2614828" y="115214"/>
                </a:lnTo>
                <a:lnTo>
                  <a:pt x="2614864" y="114963"/>
                </a:lnTo>
                <a:lnTo>
                  <a:pt x="2614828" y="114963"/>
                </a:lnTo>
                <a:lnTo>
                  <a:pt x="2614864" y="114711"/>
                </a:lnTo>
                <a:lnTo>
                  <a:pt x="2614828" y="114711"/>
                </a:lnTo>
                <a:lnTo>
                  <a:pt x="2614864" y="114460"/>
                </a:lnTo>
                <a:lnTo>
                  <a:pt x="2614828" y="114460"/>
                </a:lnTo>
                <a:lnTo>
                  <a:pt x="2614864" y="114208"/>
                </a:lnTo>
                <a:lnTo>
                  <a:pt x="2614828" y="114208"/>
                </a:lnTo>
                <a:lnTo>
                  <a:pt x="2614864" y="113957"/>
                </a:lnTo>
                <a:lnTo>
                  <a:pt x="2614828" y="113957"/>
                </a:lnTo>
                <a:lnTo>
                  <a:pt x="2614864" y="113705"/>
                </a:lnTo>
                <a:lnTo>
                  <a:pt x="2614828" y="113705"/>
                </a:lnTo>
                <a:lnTo>
                  <a:pt x="2614864" y="113454"/>
                </a:lnTo>
                <a:lnTo>
                  <a:pt x="2614828" y="113454"/>
                </a:lnTo>
                <a:lnTo>
                  <a:pt x="2614864" y="113202"/>
                </a:lnTo>
                <a:lnTo>
                  <a:pt x="2614828" y="113202"/>
                </a:lnTo>
                <a:lnTo>
                  <a:pt x="2614864" y="112951"/>
                </a:lnTo>
                <a:lnTo>
                  <a:pt x="2614828" y="112951"/>
                </a:lnTo>
                <a:lnTo>
                  <a:pt x="2614864" y="112699"/>
                </a:lnTo>
                <a:lnTo>
                  <a:pt x="2614828" y="112699"/>
                </a:lnTo>
                <a:lnTo>
                  <a:pt x="2614864" y="112447"/>
                </a:lnTo>
                <a:lnTo>
                  <a:pt x="2614828" y="112447"/>
                </a:lnTo>
                <a:lnTo>
                  <a:pt x="2614864" y="112196"/>
                </a:lnTo>
                <a:lnTo>
                  <a:pt x="2614828" y="112196"/>
                </a:lnTo>
                <a:lnTo>
                  <a:pt x="2614864" y="111944"/>
                </a:lnTo>
                <a:lnTo>
                  <a:pt x="2614828" y="111944"/>
                </a:lnTo>
                <a:lnTo>
                  <a:pt x="2614864" y="111693"/>
                </a:lnTo>
                <a:lnTo>
                  <a:pt x="2614828" y="111693"/>
                </a:lnTo>
                <a:lnTo>
                  <a:pt x="2614864" y="111441"/>
                </a:lnTo>
                <a:lnTo>
                  <a:pt x="2614828" y="111441"/>
                </a:lnTo>
                <a:lnTo>
                  <a:pt x="2614864" y="111190"/>
                </a:lnTo>
                <a:lnTo>
                  <a:pt x="2614828" y="111190"/>
                </a:lnTo>
                <a:lnTo>
                  <a:pt x="2614864" y="110938"/>
                </a:lnTo>
                <a:lnTo>
                  <a:pt x="2614828" y="110938"/>
                </a:lnTo>
                <a:lnTo>
                  <a:pt x="2614864" y="110687"/>
                </a:lnTo>
                <a:lnTo>
                  <a:pt x="2614828" y="110687"/>
                </a:lnTo>
                <a:lnTo>
                  <a:pt x="2614864" y="110435"/>
                </a:lnTo>
                <a:lnTo>
                  <a:pt x="2614828" y="110435"/>
                </a:lnTo>
                <a:lnTo>
                  <a:pt x="2614864" y="110183"/>
                </a:lnTo>
                <a:lnTo>
                  <a:pt x="2614828" y="110183"/>
                </a:lnTo>
                <a:lnTo>
                  <a:pt x="2614864" y="109932"/>
                </a:lnTo>
                <a:lnTo>
                  <a:pt x="2614828" y="109932"/>
                </a:lnTo>
                <a:lnTo>
                  <a:pt x="2614864" y="109680"/>
                </a:lnTo>
                <a:lnTo>
                  <a:pt x="2614828" y="109680"/>
                </a:lnTo>
                <a:lnTo>
                  <a:pt x="2614864" y="109429"/>
                </a:lnTo>
                <a:lnTo>
                  <a:pt x="2614828" y="109429"/>
                </a:lnTo>
                <a:lnTo>
                  <a:pt x="2614864" y="109177"/>
                </a:lnTo>
                <a:lnTo>
                  <a:pt x="2614828" y="109177"/>
                </a:lnTo>
                <a:lnTo>
                  <a:pt x="2614864" y="108926"/>
                </a:lnTo>
                <a:lnTo>
                  <a:pt x="2614828" y="108926"/>
                </a:lnTo>
                <a:lnTo>
                  <a:pt x="2614864" y="108674"/>
                </a:lnTo>
                <a:lnTo>
                  <a:pt x="2614828" y="108674"/>
                </a:lnTo>
                <a:lnTo>
                  <a:pt x="2614864" y="108423"/>
                </a:lnTo>
                <a:lnTo>
                  <a:pt x="2614828" y="108423"/>
                </a:lnTo>
                <a:lnTo>
                  <a:pt x="2614864" y="108171"/>
                </a:lnTo>
                <a:lnTo>
                  <a:pt x="2614828" y="108171"/>
                </a:lnTo>
                <a:lnTo>
                  <a:pt x="2614864" y="107920"/>
                </a:lnTo>
                <a:lnTo>
                  <a:pt x="2614828" y="107920"/>
                </a:lnTo>
                <a:lnTo>
                  <a:pt x="2614864" y="107668"/>
                </a:lnTo>
                <a:lnTo>
                  <a:pt x="2614828" y="107668"/>
                </a:lnTo>
                <a:lnTo>
                  <a:pt x="2614864" y="107417"/>
                </a:lnTo>
                <a:lnTo>
                  <a:pt x="2614828" y="107417"/>
                </a:lnTo>
                <a:lnTo>
                  <a:pt x="2614864" y="107165"/>
                </a:lnTo>
                <a:lnTo>
                  <a:pt x="2614828" y="107165"/>
                </a:lnTo>
                <a:lnTo>
                  <a:pt x="2614864" y="106914"/>
                </a:lnTo>
                <a:lnTo>
                  <a:pt x="2614828" y="106914"/>
                </a:lnTo>
                <a:lnTo>
                  <a:pt x="2614864" y="106662"/>
                </a:lnTo>
                <a:lnTo>
                  <a:pt x="2614828" y="106662"/>
                </a:lnTo>
                <a:lnTo>
                  <a:pt x="2614864" y="106410"/>
                </a:lnTo>
                <a:lnTo>
                  <a:pt x="2614828" y="106410"/>
                </a:lnTo>
                <a:lnTo>
                  <a:pt x="2614864" y="106159"/>
                </a:lnTo>
                <a:lnTo>
                  <a:pt x="2614828" y="106159"/>
                </a:lnTo>
                <a:lnTo>
                  <a:pt x="2614864" y="105907"/>
                </a:lnTo>
                <a:lnTo>
                  <a:pt x="2614828" y="105907"/>
                </a:lnTo>
                <a:lnTo>
                  <a:pt x="2614864" y="105656"/>
                </a:lnTo>
                <a:lnTo>
                  <a:pt x="2614828" y="105656"/>
                </a:lnTo>
                <a:lnTo>
                  <a:pt x="2614864" y="105404"/>
                </a:lnTo>
                <a:lnTo>
                  <a:pt x="2614828" y="105404"/>
                </a:lnTo>
                <a:lnTo>
                  <a:pt x="2614864" y="105153"/>
                </a:lnTo>
                <a:lnTo>
                  <a:pt x="2614828" y="105153"/>
                </a:lnTo>
                <a:lnTo>
                  <a:pt x="2614864" y="104901"/>
                </a:lnTo>
                <a:lnTo>
                  <a:pt x="2614828" y="104901"/>
                </a:lnTo>
                <a:lnTo>
                  <a:pt x="2614864" y="104650"/>
                </a:lnTo>
                <a:lnTo>
                  <a:pt x="2614828" y="104650"/>
                </a:lnTo>
                <a:lnTo>
                  <a:pt x="2614864" y="104398"/>
                </a:lnTo>
                <a:lnTo>
                  <a:pt x="2614828" y="104398"/>
                </a:lnTo>
                <a:lnTo>
                  <a:pt x="2614864" y="104146"/>
                </a:lnTo>
                <a:lnTo>
                  <a:pt x="2614828" y="104146"/>
                </a:lnTo>
                <a:lnTo>
                  <a:pt x="2614864" y="103895"/>
                </a:lnTo>
                <a:lnTo>
                  <a:pt x="2614828" y="103895"/>
                </a:lnTo>
                <a:lnTo>
                  <a:pt x="2614864" y="103643"/>
                </a:lnTo>
                <a:lnTo>
                  <a:pt x="2614828" y="103643"/>
                </a:lnTo>
                <a:lnTo>
                  <a:pt x="2614864" y="103392"/>
                </a:lnTo>
                <a:lnTo>
                  <a:pt x="2614828" y="103392"/>
                </a:lnTo>
                <a:lnTo>
                  <a:pt x="2614864" y="103140"/>
                </a:lnTo>
                <a:lnTo>
                  <a:pt x="2614828" y="103140"/>
                </a:lnTo>
                <a:lnTo>
                  <a:pt x="2614864" y="102889"/>
                </a:lnTo>
                <a:lnTo>
                  <a:pt x="2614828" y="102889"/>
                </a:lnTo>
                <a:lnTo>
                  <a:pt x="2614864" y="102637"/>
                </a:lnTo>
                <a:lnTo>
                  <a:pt x="2614828" y="102637"/>
                </a:lnTo>
                <a:lnTo>
                  <a:pt x="2614864" y="102386"/>
                </a:lnTo>
                <a:lnTo>
                  <a:pt x="2614828" y="102386"/>
                </a:lnTo>
                <a:lnTo>
                  <a:pt x="2614864" y="102134"/>
                </a:lnTo>
                <a:lnTo>
                  <a:pt x="2614828" y="102134"/>
                </a:lnTo>
                <a:lnTo>
                  <a:pt x="2614864" y="101883"/>
                </a:lnTo>
                <a:lnTo>
                  <a:pt x="2614828" y="101883"/>
                </a:lnTo>
                <a:lnTo>
                  <a:pt x="2614864" y="101631"/>
                </a:lnTo>
                <a:lnTo>
                  <a:pt x="2614828" y="101631"/>
                </a:lnTo>
                <a:lnTo>
                  <a:pt x="2614864" y="101380"/>
                </a:lnTo>
                <a:lnTo>
                  <a:pt x="2614828" y="101380"/>
                </a:lnTo>
                <a:lnTo>
                  <a:pt x="2614864" y="101128"/>
                </a:lnTo>
                <a:lnTo>
                  <a:pt x="2614828" y="101128"/>
                </a:lnTo>
                <a:lnTo>
                  <a:pt x="2614864" y="100877"/>
                </a:lnTo>
                <a:lnTo>
                  <a:pt x="2614828" y="100877"/>
                </a:lnTo>
                <a:lnTo>
                  <a:pt x="2614864" y="100625"/>
                </a:lnTo>
                <a:lnTo>
                  <a:pt x="2614828" y="100625"/>
                </a:lnTo>
                <a:lnTo>
                  <a:pt x="2614864" y="100373"/>
                </a:lnTo>
                <a:lnTo>
                  <a:pt x="2614828" y="100373"/>
                </a:lnTo>
                <a:lnTo>
                  <a:pt x="2614864" y="100122"/>
                </a:lnTo>
                <a:lnTo>
                  <a:pt x="2614828" y="100122"/>
                </a:lnTo>
                <a:lnTo>
                  <a:pt x="2614864" y="99870"/>
                </a:lnTo>
                <a:lnTo>
                  <a:pt x="2614828" y="99870"/>
                </a:lnTo>
                <a:lnTo>
                  <a:pt x="2614864" y="99619"/>
                </a:lnTo>
                <a:lnTo>
                  <a:pt x="2614828" y="99619"/>
                </a:lnTo>
                <a:lnTo>
                  <a:pt x="2614864" y="99367"/>
                </a:lnTo>
                <a:lnTo>
                  <a:pt x="2614828" y="99367"/>
                </a:lnTo>
                <a:lnTo>
                  <a:pt x="2614864" y="99116"/>
                </a:lnTo>
                <a:lnTo>
                  <a:pt x="2614828" y="99116"/>
                </a:lnTo>
                <a:lnTo>
                  <a:pt x="2614864" y="98864"/>
                </a:lnTo>
                <a:lnTo>
                  <a:pt x="2614828" y="98864"/>
                </a:lnTo>
                <a:lnTo>
                  <a:pt x="2614864" y="98612"/>
                </a:lnTo>
                <a:lnTo>
                  <a:pt x="2614828" y="98612"/>
                </a:lnTo>
                <a:lnTo>
                  <a:pt x="2614864" y="98361"/>
                </a:lnTo>
                <a:lnTo>
                  <a:pt x="2614828" y="98361"/>
                </a:lnTo>
                <a:lnTo>
                  <a:pt x="2614864" y="98109"/>
                </a:lnTo>
                <a:lnTo>
                  <a:pt x="2614828" y="98109"/>
                </a:lnTo>
                <a:lnTo>
                  <a:pt x="2614864" y="97858"/>
                </a:lnTo>
                <a:lnTo>
                  <a:pt x="2614828" y="97858"/>
                </a:lnTo>
                <a:lnTo>
                  <a:pt x="2614864" y="97606"/>
                </a:lnTo>
                <a:lnTo>
                  <a:pt x="2614828" y="97606"/>
                </a:lnTo>
                <a:lnTo>
                  <a:pt x="2614864" y="97355"/>
                </a:lnTo>
                <a:lnTo>
                  <a:pt x="2614828" y="97355"/>
                </a:lnTo>
                <a:lnTo>
                  <a:pt x="2614864" y="97103"/>
                </a:lnTo>
                <a:lnTo>
                  <a:pt x="2614828" y="97103"/>
                </a:lnTo>
                <a:lnTo>
                  <a:pt x="2614864" y="96852"/>
                </a:lnTo>
                <a:lnTo>
                  <a:pt x="2614828" y="96852"/>
                </a:lnTo>
                <a:lnTo>
                  <a:pt x="2614864" y="96600"/>
                </a:lnTo>
                <a:lnTo>
                  <a:pt x="2614828" y="96600"/>
                </a:lnTo>
                <a:lnTo>
                  <a:pt x="2614864" y="96349"/>
                </a:lnTo>
                <a:lnTo>
                  <a:pt x="2614828" y="96349"/>
                </a:lnTo>
                <a:lnTo>
                  <a:pt x="2614864" y="96097"/>
                </a:lnTo>
                <a:lnTo>
                  <a:pt x="2614828" y="96097"/>
                </a:lnTo>
                <a:lnTo>
                  <a:pt x="2614864" y="95846"/>
                </a:lnTo>
                <a:lnTo>
                  <a:pt x="2614828" y="95846"/>
                </a:lnTo>
                <a:lnTo>
                  <a:pt x="2614864" y="95594"/>
                </a:lnTo>
                <a:lnTo>
                  <a:pt x="2614828" y="95594"/>
                </a:lnTo>
                <a:close/>
                <a:moveTo>
                  <a:pt x="1225597" y="0"/>
                </a:moveTo>
                <a:lnTo>
                  <a:pt x="1225554" y="298"/>
                </a:lnTo>
                <a:lnTo>
                  <a:pt x="1225597" y="252"/>
                </a:lnTo>
                <a:lnTo>
                  <a:pt x="1225554" y="550"/>
                </a:lnTo>
                <a:lnTo>
                  <a:pt x="1225597" y="503"/>
                </a:lnTo>
                <a:lnTo>
                  <a:pt x="1225553" y="802"/>
                </a:lnTo>
                <a:lnTo>
                  <a:pt x="1225597" y="755"/>
                </a:lnTo>
                <a:lnTo>
                  <a:pt x="1225554" y="1052"/>
                </a:lnTo>
                <a:lnTo>
                  <a:pt x="1225597" y="1006"/>
                </a:lnTo>
                <a:lnTo>
                  <a:pt x="1225553" y="1305"/>
                </a:lnTo>
                <a:lnTo>
                  <a:pt x="1225597" y="1258"/>
                </a:lnTo>
                <a:lnTo>
                  <a:pt x="1225554" y="1556"/>
                </a:lnTo>
                <a:lnTo>
                  <a:pt x="1225597" y="1509"/>
                </a:lnTo>
                <a:lnTo>
                  <a:pt x="1225553" y="1808"/>
                </a:lnTo>
                <a:lnTo>
                  <a:pt x="1225597" y="1761"/>
                </a:lnTo>
                <a:lnTo>
                  <a:pt x="1225554" y="2058"/>
                </a:lnTo>
                <a:lnTo>
                  <a:pt x="1225597" y="2012"/>
                </a:lnTo>
                <a:lnTo>
                  <a:pt x="1225553" y="2311"/>
                </a:lnTo>
                <a:lnTo>
                  <a:pt x="1225597" y="2264"/>
                </a:lnTo>
                <a:lnTo>
                  <a:pt x="1225554" y="2561"/>
                </a:lnTo>
                <a:lnTo>
                  <a:pt x="1225597" y="2515"/>
                </a:lnTo>
                <a:lnTo>
                  <a:pt x="1225553" y="2814"/>
                </a:lnTo>
                <a:lnTo>
                  <a:pt x="1225597" y="2767"/>
                </a:lnTo>
                <a:lnTo>
                  <a:pt x="1225554" y="3064"/>
                </a:lnTo>
                <a:lnTo>
                  <a:pt x="1225597" y="3018"/>
                </a:lnTo>
                <a:lnTo>
                  <a:pt x="1225553" y="3317"/>
                </a:lnTo>
                <a:lnTo>
                  <a:pt x="1225597" y="3270"/>
                </a:lnTo>
                <a:lnTo>
                  <a:pt x="1225553" y="3569"/>
                </a:lnTo>
                <a:lnTo>
                  <a:pt x="1225597" y="3522"/>
                </a:lnTo>
                <a:lnTo>
                  <a:pt x="1225554" y="3819"/>
                </a:lnTo>
                <a:lnTo>
                  <a:pt x="1225597" y="3773"/>
                </a:lnTo>
                <a:lnTo>
                  <a:pt x="1225553" y="4072"/>
                </a:lnTo>
                <a:lnTo>
                  <a:pt x="1225597" y="4025"/>
                </a:lnTo>
                <a:lnTo>
                  <a:pt x="1225554" y="4322"/>
                </a:lnTo>
                <a:lnTo>
                  <a:pt x="1225597" y="4276"/>
                </a:lnTo>
                <a:lnTo>
                  <a:pt x="1225553" y="4575"/>
                </a:lnTo>
                <a:lnTo>
                  <a:pt x="1225597" y="4528"/>
                </a:lnTo>
                <a:lnTo>
                  <a:pt x="1225554" y="4825"/>
                </a:lnTo>
                <a:lnTo>
                  <a:pt x="1225597" y="4779"/>
                </a:lnTo>
                <a:lnTo>
                  <a:pt x="1225553" y="5078"/>
                </a:lnTo>
                <a:lnTo>
                  <a:pt x="1225597" y="5031"/>
                </a:lnTo>
                <a:lnTo>
                  <a:pt x="1225553" y="5330"/>
                </a:lnTo>
                <a:lnTo>
                  <a:pt x="1225597" y="5283"/>
                </a:lnTo>
                <a:lnTo>
                  <a:pt x="1225554" y="5580"/>
                </a:lnTo>
                <a:lnTo>
                  <a:pt x="1225597" y="5534"/>
                </a:lnTo>
                <a:lnTo>
                  <a:pt x="1225553" y="5833"/>
                </a:lnTo>
                <a:lnTo>
                  <a:pt x="1225597" y="5786"/>
                </a:lnTo>
                <a:lnTo>
                  <a:pt x="1225554" y="6083"/>
                </a:lnTo>
                <a:lnTo>
                  <a:pt x="1225597" y="6037"/>
                </a:lnTo>
                <a:lnTo>
                  <a:pt x="1225553" y="6336"/>
                </a:lnTo>
                <a:lnTo>
                  <a:pt x="1225597" y="6289"/>
                </a:lnTo>
                <a:lnTo>
                  <a:pt x="1225554" y="6586"/>
                </a:lnTo>
                <a:lnTo>
                  <a:pt x="1225597" y="6540"/>
                </a:lnTo>
                <a:lnTo>
                  <a:pt x="1225553" y="6839"/>
                </a:lnTo>
                <a:lnTo>
                  <a:pt x="1225597" y="6792"/>
                </a:lnTo>
                <a:lnTo>
                  <a:pt x="1225554" y="7089"/>
                </a:lnTo>
                <a:lnTo>
                  <a:pt x="1225597" y="7043"/>
                </a:lnTo>
                <a:lnTo>
                  <a:pt x="1225553" y="7342"/>
                </a:lnTo>
                <a:lnTo>
                  <a:pt x="1225597" y="7295"/>
                </a:lnTo>
                <a:lnTo>
                  <a:pt x="1225554" y="7592"/>
                </a:lnTo>
                <a:lnTo>
                  <a:pt x="1225597" y="7546"/>
                </a:lnTo>
                <a:lnTo>
                  <a:pt x="1225553" y="7845"/>
                </a:lnTo>
                <a:lnTo>
                  <a:pt x="1225597" y="7798"/>
                </a:lnTo>
                <a:lnTo>
                  <a:pt x="1225554" y="8095"/>
                </a:lnTo>
                <a:lnTo>
                  <a:pt x="1225597" y="8049"/>
                </a:lnTo>
                <a:lnTo>
                  <a:pt x="1225553" y="8348"/>
                </a:lnTo>
                <a:lnTo>
                  <a:pt x="1225597" y="8301"/>
                </a:lnTo>
                <a:lnTo>
                  <a:pt x="1225554" y="8598"/>
                </a:lnTo>
                <a:lnTo>
                  <a:pt x="1225597" y="8552"/>
                </a:lnTo>
                <a:lnTo>
                  <a:pt x="1225553" y="8851"/>
                </a:lnTo>
                <a:lnTo>
                  <a:pt x="1225597" y="8804"/>
                </a:lnTo>
                <a:lnTo>
                  <a:pt x="1225553" y="9103"/>
                </a:lnTo>
                <a:lnTo>
                  <a:pt x="1225597" y="9056"/>
                </a:lnTo>
                <a:lnTo>
                  <a:pt x="1225554" y="9353"/>
                </a:lnTo>
                <a:lnTo>
                  <a:pt x="1225597" y="9307"/>
                </a:lnTo>
                <a:lnTo>
                  <a:pt x="1225553" y="9606"/>
                </a:lnTo>
                <a:lnTo>
                  <a:pt x="1225597" y="9559"/>
                </a:lnTo>
                <a:lnTo>
                  <a:pt x="1225554" y="9856"/>
                </a:lnTo>
                <a:lnTo>
                  <a:pt x="1225597" y="9810"/>
                </a:lnTo>
                <a:lnTo>
                  <a:pt x="1225553" y="10109"/>
                </a:lnTo>
                <a:lnTo>
                  <a:pt x="1225597" y="10062"/>
                </a:lnTo>
                <a:lnTo>
                  <a:pt x="1225554" y="10359"/>
                </a:lnTo>
                <a:lnTo>
                  <a:pt x="1225597" y="10313"/>
                </a:lnTo>
                <a:lnTo>
                  <a:pt x="1225553" y="10612"/>
                </a:lnTo>
                <a:lnTo>
                  <a:pt x="1225597" y="10565"/>
                </a:lnTo>
                <a:lnTo>
                  <a:pt x="1225554" y="10862"/>
                </a:lnTo>
                <a:lnTo>
                  <a:pt x="1225597" y="10816"/>
                </a:lnTo>
                <a:lnTo>
                  <a:pt x="1225553" y="11115"/>
                </a:lnTo>
                <a:lnTo>
                  <a:pt x="1225597" y="11068"/>
                </a:lnTo>
                <a:lnTo>
                  <a:pt x="1225553" y="11367"/>
                </a:lnTo>
                <a:lnTo>
                  <a:pt x="1225597" y="11320"/>
                </a:lnTo>
                <a:lnTo>
                  <a:pt x="1225554" y="11617"/>
                </a:lnTo>
                <a:lnTo>
                  <a:pt x="1225597" y="11571"/>
                </a:lnTo>
                <a:lnTo>
                  <a:pt x="1225553" y="11870"/>
                </a:lnTo>
                <a:lnTo>
                  <a:pt x="1225597" y="11823"/>
                </a:lnTo>
                <a:lnTo>
                  <a:pt x="1225554" y="12120"/>
                </a:lnTo>
                <a:lnTo>
                  <a:pt x="1225597" y="12074"/>
                </a:lnTo>
                <a:lnTo>
                  <a:pt x="1225553" y="12373"/>
                </a:lnTo>
                <a:lnTo>
                  <a:pt x="1225597" y="12326"/>
                </a:lnTo>
                <a:lnTo>
                  <a:pt x="1225554" y="12623"/>
                </a:lnTo>
                <a:lnTo>
                  <a:pt x="1225597" y="12577"/>
                </a:lnTo>
                <a:lnTo>
                  <a:pt x="1225553" y="12876"/>
                </a:lnTo>
                <a:lnTo>
                  <a:pt x="1225597" y="12829"/>
                </a:lnTo>
                <a:lnTo>
                  <a:pt x="1225554" y="13126"/>
                </a:lnTo>
                <a:lnTo>
                  <a:pt x="1225597" y="13080"/>
                </a:lnTo>
                <a:lnTo>
                  <a:pt x="1225553" y="13379"/>
                </a:lnTo>
                <a:lnTo>
                  <a:pt x="1225597" y="13332"/>
                </a:lnTo>
                <a:lnTo>
                  <a:pt x="1225554" y="13629"/>
                </a:lnTo>
                <a:lnTo>
                  <a:pt x="1225597" y="13583"/>
                </a:lnTo>
                <a:lnTo>
                  <a:pt x="1225553" y="13882"/>
                </a:lnTo>
                <a:lnTo>
                  <a:pt x="1225597" y="13835"/>
                </a:lnTo>
                <a:lnTo>
                  <a:pt x="1225554" y="14132"/>
                </a:lnTo>
                <a:lnTo>
                  <a:pt x="1225597" y="14086"/>
                </a:lnTo>
                <a:lnTo>
                  <a:pt x="1225553" y="14385"/>
                </a:lnTo>
                <a:lnTo>
                  <a:pt x="1225597" y="14338"/>
                </a:lnTo>
                <a:lnTo>
                  <a:pt x="1225554" y="14635"/>
                </a:lnTo>
                <a:lnTo>
                  <a:pt x="1225597" y="14589"/>
                </a:lnTo>
                <a:lnTo>
                  <a:pt x="1225553" y="14888"/>
                </a:lnTo>
                <a:lnTo>
                  <a:pt x="1225597" y="14841"/>
                </a:lnTo>
                <a:lnTo>
                  <a:pt x="1225553" y="15140"/>
                </a:lnTo>
                <a:lnTo>
                  <a:pt x="1225597" y="15093"/>
                </a:lnTo>
                <a:lnTo>
                  <a:pt x="1225554" y="15390"/>
                </a:lnTo>
                <a:lnTo>
                  <a:pt x="1225597" y="15344"/>
                </a:lnTo>
                <a:lnTo>
                  <a:pt x="1225553" y="15643"/>
                </a:lnTo>
                <a:lnTo>
                  <a:pt x="1225597" y="15596"/>
                </a:lnTo>
                <a:lnTo>
                  <a:pt x="1225554" y="15893"/>
                </a:lnTo>
                <a:lnTo>
                  <a:pt x="1225597" y="15847"/>
                </a:lnTo>
                <a:lnTo>
                  <a:pt x="1225553" y="16146"/>
                </a:lnTo>
                <a:lnTo>
                  <a:pt x="1225597" y="16099"/>
                </a:lnTo>
                <a:lnTo>
                  <a:pt x="1225554" y="16396"/>
                </a:lnTo>
                <a:lnTo>
                  <a:pt x="1225597" y="16350"/>
                </a:lnTo>
                <a:lnTo>
                  <a:pt x="1225553" y="16649"/>
                </a:lnTo>
                <a:lnTo>
                  <a:pt x="1225597" y="16602"/>
                </a:lnTo>
                <a:lnTo>
                  <a:pt x="1225554" y="16899"/>
                </a:lnTo>
                <a:lnTo>
                  <a:pt x="1225597" y="16853"/>
                </a:lnTo>
                <a:lnTo>
                  <a:pt x="1225553" y="17152"/>
                </a:lnTo>
                <a:lnTo>
                  <a:pt x="1225597" y="17105"/>
                </a:lnTo>
                <a:lnTo>
                  <a:pt x="1225553" y="17404"/>
                </a:lnTo>
                <a:lnTo>
                  <a:pt x="1225597" y="17357"/>
                </a:lnTo>
                <a:lnTo>
                  <a:pt x="1225554" y="17654"/>
                </a:lnTo>
                <a:lnTo>
                  <a:pt x="1225597" y="17608"/>
                </a:lnTo>
                <a:lnTo>
                  <a:pt x="1225553" y="17907"/>
                </a:lnTo>
                <a:lnTo>
                  <a:pt x="1225597" y="17860"/>
                </a:lnTo>
                <a:lnTo>
                  <a:pt x="1225554" y="18157"/>
                </a:lnTo>
                <a:lnTo>
                  <a:pt x="1225597" y="18111"/>
                </a:lnTo>
                <a:lnTo>
                  <a:pt x="1225553" y="18410"/>
                </a:lnTo>
                <a:lnTo>
                  <a:pt x="1225597" y="18363"/>
                </a:lnTo>
                <a:lnTo>
                  <a:pt x="1225554" y="18660"/>
                </a:lnTo>
                <a:lnTo>
                  <a:pt x="1225597" y="18614"/>
                </a:lnTo>
                <a:lnTo>
                  <a:pt x="1225553" y="18913"/>
                </a:lnTo>
                <a:lnTo>
                  <a:pt x="1225597" y="18866"/>
                </a:lnTo>
                <a:lnTo>
                  <a:pt x="1225554" y="19163"/>
                </a:lnTo>
                <a:lnTo>
                  <a:pt x="1225597" y="19117"/>
                </a:lnTo>
                <a:lnTo>
                  <a:pt x="1225553" y="19416"/>
                </a:lnTo>
                <a:lnTo>
                  <a:pt x="1225597" y="19369"/>
                </a:lnTo>
                <a:lnTo>
                  <a:pt x="1225554" y="19666"/>
                </a:lnTo>
                <a:lnTo>
                  <a:pt x="1225597" y="19620"/>
                </a:lnTo>
                <a:lnTo>
                  <a:pt x="1225553" y="19919"/>
                </a:lnTo>
                <a:lnTo>
                  <a:pt x="1225597" y="19872"/>
                </a:lnTo>
                <a:lnTo>
                  <a:pt x="1225554" y="20169"/>
                </a:lnTo>
                <a:lnTo>
                  <a:pt x="1225597" y="20123"/>
                </a:lnTo>
                <a:lnTo>
                  <a:pt x="1225553" y="20422"/>
                </a:lnTo>
                <a:lnTo>
                  <a:pt x="1225597" y="20375"/>
                </a:lnTo>
                <a:lnTo>
                  <a:pt x="1210151" y="125569"/>
                </a:lnTo>
                <a:lnTo>
                  <a:pt x="1120820" y="135170"/>
                </a:lnTo>
                <a:lnTo>
                  <a:pt x="1109194" y="214562"/>
                </a:lnTo>
                <a:lnTo>
                  <a:pt x="1199715" y="214562"/>
                </a:lnTo>
                <a:lnTo>
                  <a:pt x="1199679" y="214814"/>
                </a:lnTo>
                <a:lnTo>
                  <a:pt x="1199716" y="214814"/>
                </a:lnTo>
                <a:lnTo>
                  <a:pt x="1199680" y="215065"/>
                </a:lnTo>
                <a:lnTo>
                  <a:pt x="1199716" y="215065"/>
                </a:lnTo>
                <a:lnTo>
                  <a:pt x="1199680" y="215317"/>
                </a:lnTo>
                <a:lnTo>
                  <a:pt x="1199716" y="215317"/>
                </a:lnTo>
                <a:lnTo>
                  <a:pt x="1199680" y="215568"/>
                </a:lnTo>
                <a:lnTo>
                  <a:pt x="1199716" y="215568"/>
                </a:lnTo>
                <a:lnTo>
                  <a:pt x="1199680" y="215820"/>
                </a:lnTo>
                <a:lnTo>
                  <a:pt x="1199716" y="215820"/>
                </a:lnTo>
                <a:lnTo>
                  <a:pt x="1199680" y="216071"/>
                </a:lnTo>
                <a:lnTo>
                  <a:pt x="1199716" y="216071"/>
                </a:lnTo>
                <a:lnTo>
                  <a:pt x="1199680" y="216323"/>
                </a:lnTo>
                <a:lnTo>
                  <a:pt x="1199716" y="216323"/>
                </a:lnTo>
                <a:lnTo>
                  <a:pt x="1199680" y="216574"/>
                </a:lnTo>
                <a:lnTo>
                  <a:pt x="1199716" y="216574"/>
                </a:lnTo>
                <a:lnTo>
                  <a:pt x="1199680" y="216826"/>
                </a:lnTo>
                <a:lnTo>
                  <a:pt x="1199716" y="216826"/>
                </a:lnTo>
                <a:lnTo>
                  <a:pt x="1199680" y="217077"/>
                </a:lnTo>
                <a:lnTo>
                  <a:pt x="1199716" y="217077"/>
                </a:lnTo>
                <a:lnTo>
                  <a:pt x="1199680" y="217329"/>
                </a:lnTo>
                <a:lnTo>
                  <a:pt x="1199716" y="217329"/>
                </a:lnTo>
                <a:lnTo>
                  <a:pt x="1199680" y="217580"/>
                </a:lnTo>
                <a:lnTo>
                  <a:pt x="1199716" y="217580"/>
                </a:lnTo>
                <a:lnTo>
                  <a:pt x="1199680" y="217832"/>
                </a:lnTo>
                <a:lnTo>
                  <a:pt x="1199716" y="217832"/>
                </a:lnTo>
                <a:lnTo>
                  <a:pt x="1199680" y="218084"/>
                </a:lnTo>
                <a:lnTo>
                  <a:pt x="1199716" y="218084"/>
                </a:lnTo>
                <a:lnTo>
                  <a:pt x="1199680" y="218335"/>
                </a:lnTo>
                <a:lnTo>
                  <a:pt x="1199716" y="218335"/>
                </a:lnTo>
                <a:lnTo>
                  <a:pt x="1199680" y="218587"/>
                </a:lnTo>
                <a:lnTo>
                  <a:pt x="1199716" y="218587"/>
                </a:lnTo>
                <a:lnTo>
                  <a:pt x="1199680" y="218838"/>
                </a:lnTo>
                <a:lnTo>
                  <a:pt x="1199716" y="218838"/>
                </a:lnTo>
                <a:lnTo>
                  <a:pt x="1199680" y="219090"/>
                </a:lnTo>
                <a:lnTo>
                  <a:pt x="1199716" y="219090"/>
                </a:lnTo>
                <a:lnTo>
                  <a:pt x="1199680" y="219341"/>
                </a:lnTo>
                <a:lnTo>
                  <a:pt x="1199716" y="219341"/>
                </a:lnTo>
                <a:lnTo>
                  <a:pt x="1199680" y="219593"/>
                </a:lnTo>
                <a:lnTo>
                  <a:pt x="1199716" y="219593"/>
                </a:lnTo>
                <a:lnTo>
                  <a:pt x="1199680" y="219845"/>
                </a:lnTo>
                <a:lnTo>
                  <a:pt x="1199716" y="219845"/>
                </a:lnTo>
                <a:lnTo>
                  <a:pt x="1199680" y="220096"/>
                </a:lnTo>
                <a:lnTo>
                  <a:pt x="1199716" y="220096"/>
                </a:lnTo>
                <a:lnTo>
                  <a:pt x="1199680" y="220348"/>
                </a:lnTo>
                <a:lnTo>
                  <a:pt x="1199716" y="220348"/>
                </a:lnTo>
                <a:lnTo>
                  <a:pt x="1199680" y="220599"/>
                </a:lnTo>
                <a:lnTo>
                  <a:pt x="1199716" y="220599"/>
                </a:lnTo>
                <a:lnTo>
                  <a:pt x="1199680" y="220851"/>
                </a:lnTo>
                <a:lnTo>
                  <a:pt x="1199716" y="220851"/>
                </a:lnTo>
                <a:lnTo>
                  <a:pt x="1199680" y="221102"/>
                </a:lnTo>
                <a:lnTo>
                  <a:pt x="1199716" y="221102"/>
                </a:lnTo>
                <a:lnTo>
                  <a:pt x="1199680" y="221354"/>
                </a:lnTo>
                <a:lnTo>
                  <a:pt x="1199716" y="221354"/>
                </a:lnTo>
                <a:lnTo>
                  <a:pt x="1199680" y="221605"/>
                </a:lnTo>
                <a:lnTo>
                  <a:pt x="1199716" y="221605"/>
                </a:lnTo>
                <a:lnTo>
                  <a:pt x="1199680" y="221857"/>
                </a:lnTo>
                <a:lnTo>
                  <a:pt x="1199716" y="221857"/>
                </a:lnTo>
                <a:lnTo>
                  <a:pt x="1199680" y="222108"/>
                </a:lnTo>
                <a:lnTo>
                  <a:pt x="1199716" y="222108"/>
                </a:lnTo>
                <a:lnTo>
                  <a:pt x="1199680" y="222360"/>
                </a:lnTo>
                <a:lnTo>
                  <a:pt x="1199716" y="222360"/>
                </a:lnTo>
                <a:lnTo>
                  <a:pt x="1199680" y="222611"/>
                </a:lnTo>
                <a:lnTo>
                  <a:pt x="1199716" y="222611"/>
                </a:lnTo>
                <a:lnTo>
                  <a:pt x="1199680" y="222863"/>
                </a:lnTo>
                <a:lnTo>
                  <a:pt x="1199716" y="222863"/>
                </a:lnTo>
                <a:lnTo>
                  <a:pt x="1199680" y="223114"/>
                </a:lnTo>
                <a:lnTo>
                  <a:pt x="1199716" y="223114"/>
                </a:lnTo>
                <a:lnTo>
                  <a:pt x="1199680" y="223366"/>
                </a:lnTo>
                <a:lnTo>
                  <a:pt x="1199716" y="223366"/>
                </a:lnTo>
                <a:lnTo>
                  <a:pt x="1199680" y="223618"/>
                </a:lnTo>
                <a:lnTo>
                  <a:pt x="1199716" y="223618"/>
                </a:lnTo>
                <a:lnTo>
                  <a:pt x="1199680" y="223869"/>
                </a:lnTo>
                <a:lnTo>
                  <a:pt x="1199716" y="223869"/>
                </a:lnTo>
                <a:lnTo>
                  <a:pt x="1199680" y="224121"/>
                </a:lnTo>
                <a:lnTo>
                  <a:pt x="1199716" y="224121"/>
                </a:lnTo>
                <a:lnTo>
                  <a:pt x="1199680" y="224372"/>
                </a:lnTo>
                <a:lnTo>
                  <a:pt x="1199716" y="224372"/>
                </a:lnTo>
                <a:lnTo>
                  <a:pt x="1199680" y="224624"/>
                </a:lnTo>
                <a:lnTo>
                  <a:pt x="1199716" y="224624"/>
                </a:lnTo>
                <a:lnTo>
                  <a:pt x="1199680" y="224875"/>
                </a:lnTo>
                <a:lnTo>
                  <a:pt x="1199716" y="224875"/>
                </a:lnTo>
                <a:lnTo>
                  <a:pt x="1199680" y="225127"/>
                </a:lnTo>
                <a:lnTo>
                  <a:pt x="1199716" y="225127"/>
                </a:lnTo>
                <a:lnTo>
                  <a:pt x="1199680" y="225378"/>
                </a:lnTo>
                <a:lnTo>
                  <a:pt x="1199716" y="225378"/>
                </a:lnTo>
                <a:lnTo>
                  <a:pt x="1199680" y="225630"/>
                </a:lnTo>
                <a:lnTo>
                  <a:pt x="1199716" y="225630"/>
                </a:lnTo>
                <a:lnTo>
                  <a:pt x="1199680" y="225882"/>
                </a:lnTo>
                <a:lnTo>
                  <a:pt x="1199716" y="225882"/>
                </a:lnTo>
                <a:lnTo>
                  <a:pt x="1199680" y="226133"/>
                </a:lnTo>
                <a:lnTo>
                  <a:pt x="1199716" y="226133"/>
                </a:lnTo>
                <a:lnTo>
                  <a:pt x="1199680" y="226385"/>
                </a:lnTo>
                <a:lnTo>
                  <a:pt x="1199716" y="226385"/>
                </a:lnTo>
                <a:lnTo>
                  <a:pt x="1199680" y="226636"/>
                </a:lnTo>
                <a:lnTo>
                  <a:pt x="1199716" y="226636"/>
                </a:lnTo>
                <a:lnTo>
                  <a:pt x="1199680" y="226888"/>
                </a:lnTo>
                <a:lnTo>
                  <a:pt x="1199716" y="226888"/>
                </a:lnTo>
                <a:lnTo>
                  <a:pt x="1199680" y="227139"/>
                </a:lnTo>
                <a:lnTo>
                  <a:pt x="1199716" y="227139"/>
                </a:lnTo>
                <a:lnTo>
                  <a:pt x="1199680" y="227391"/>
                </a:lnTo>
                <a:lnTo>
                  <a:pt x="1199716" y="227391"/>
                </a:lnTo>
                <a:lnTo>
                  <a:pt x="1199680" y="227642"/>
                </a:lnTo>
                <a:lnTo>
                  <a:pt x="1199716" y="227642"/>
                </a:lnTo>
                <a:lnTo>
                  <a:pt x="1199680" y="227894"/>
                </a:lnTo>
                <a:lnTo>
                  <a:pt x="1199716" y="227894"/>
                </a:lnTo>
                <a:lnTo>
                  <a:pt x="1199680" y="228145"/>
                </a:lnTo>
                <a:lnTo>
                  <a:pt x="1199716" y="228145"/>
                </a:lnTo>
                <a:lnTo>
                  <a:pt x="1199680" y="228397"/>
                </a:lnTo>
                <a:lnTo>
                  <a:pt x="1199716" y="228397"/>
                </a:lnTo>
                <a:lnTo>
                  <a:pt x="1199680" y="228648"/>
                </a:lnTo>
                <a:lnTo>
                  <a:pt x="1199716" y="228648"/>
                </a:lnTo>
                <a:lnTo>
                  <a:pt x="1199680" y="228900"/>
                </a:lnTo>
                <a:lnTo>
                  <a:pt x="1199716" y="228900"/>
                </a:lnTo>
                <a:lnTo>
                  <a:pt x="1199680" y="229151"/>
                </a:lnTo>
                <a:lnTo>
                  <a:pt x="1199716" y="229151"/>
                </a:lnTo>
                <a:lnTo>
                  <a:pt x="1199680" y="229403"/>
                </a:lnTo>
                <a:lnTo>
                  <a:pt x="1199716" y="229403"/>
                </a:lnTo>
                <a:lnTo>
                  <a:pt x="1199680" y="229655"/>
                </a:lnTo>
                <a:lnTo>
                  <a:pt x="1199716" y="229655"/>
                </a:lnTo>
                <a:lnTo>
                  <a:pt x="1199680" y="229906"/>
                </a:lnTo>
                <a:lnTo>
                  <a:pt x="1199716" y="229906"/>
                </a:lnTo>
                <a:lnTo>
                  <a:pt x="1199680" y="230158"/>
                </a:lnTo>
                <a:lnTo>
                  <a:pt x="1199716" y="230158"/>
                </a:lnTo>
                <a:lnTo>
                  <a:pt x="1199680" y="230409"/>
                </a:lnTo>
                <a:lnTo>
                  <a:pt x="1199716" y="230409"/>
                </a:lnTo>
                <a:lnTo>
                  <a:pt x="1199680" y="230661"/>
                </a:lnTo>
                <a:lnTo>
                  <a:pt x="1199716" y="230661"/>
                </a:lnTo>
                <a:lnTo>
                  <a:pt x="1199680" y="230912"/>
                </a:lnTo>
                <a:lnTo>
                  <a:pt x="1199716" y="230912"/>
                </a:lnTo>
                <a:lnTo>
                  <a:pt x="1199680" y="231164"/>
                </a:lnTo>
                <a:lnTo>
                  <a:pt x="1199716" y="231164"/>
                </a:lnTo>
                <a:lnTo>
                  <a:pt x="1199680" y="231415"/>
                </a:lnTo>
                <a:lnTo>
                  <a:pt x="1199716" y="231415"/>
                </a:lnTo>
                <a:lnTo>
                  <a:pt x="1199680" y="231667"/>
                </a:lnTo>
                <a:lnTo>
                  <a:pt x="1199716" y="231667"/>
                </a:lnTo>
                <a:lnTo>
                  <a:pt x="1199680" y="231919"/>
                </a:lnTo>
                <a:lnTo>
                  <a:pt x="1199716" y="231919"/>
                </a:lnTo>
                <a:lnTo>
                  <a:pt x="1199680" y="232170"/>
                </a:lnTo>
                <a:lnTo>
                  <a:pt x="1199716" y="232170"/>
                </a:lnTo>
                <a:lnTo>
                  <a:pt x="1199680" y="232422"/>
                </a:lnTo>
                <a:lnTo>
                  <a:pt x="1199716" y="232422"/>
                </a:lnTo>
                <a:lnTo>
                  <a:pt x="1199680" y="232673"/>
                </a:lnTo>
                <a:lnTo>
                  <a:pt x="1199716" y="232673"/>
                </a:lnTo>
                <a:lnTo>
                  <a:pt x="1199680" y="232925"/>
                </a:lnTo>
                <a:lnTo>
                  <a:pt x="1199716" y="232925"/>
                </a:lnTo>
                <a:lnTo>
                  <a:pt x="1199680" y="233176"/>
                </a:lnTo>
                <a:lnTo>
                  <a:pt x="1199716" y="233176"/>
                </a:lnTo>
                <a:lnTo>
                  <a:pt x="1199680" y="233428"/>
                </a:lnTo>
                <a:lnTo>
                  <a:pt x="1199716" y="233428"/>
                </a:lnTo>
                <a:lnTo>
                  <a:pt x="1199680" y="233679"/>
                </a:lnTo>
                <a:lnTo>
                  <a:pt x="1199716" y="233679"/>
                </a:lnTo>
                <a:lnTo>
                  <a:pt x="1199680" y="233931"/>
                </a:lnTo>
                <a:lnTo>
                  <a:pt x="1199716" y="233931"/>
                </a:lnTo>
                <a:lnTo>
                  <a:pt x="1199680" y="234182"/>
                </a:lnTo>
                <a:lnTo>
                  <a:pt x="1199716" y="234182"/>
                </a:lnTo>
                <a:lnTo>
                  <a:pt x="1199680" y="234434"/>
                </a:lnTo>
                <a:lnTo>
                  <a:pt x="1199716" y="234434"/>
                </a:lnTo>
                <a:lnTo>
                  <a:pt x="1199680" y="234685"/>
                </a:lnTo>
                <a:lnTo>
                  <a:pt x="1199716" y="234685"/>
                </a:lnTo>
                <a:lnTo>
                  <a:pt x="1199680" y="234937"/>
                </a:lnTo>
                <a:lnTo>
                  <a:pt x="1199716" y="234937"/>
                </a:lnTo>
                <a:lnTo>
                  <a:pt x="1185940" y="330531"/>
                </a:lnTo>
                <a:cubicBezTo>
                  <a:pt x="1184687" y="321764"/>
                  <a:pt x="1180931" y="315921"/>
                  <a:pt x="1175504" y="312998"/>
                </a:cubicBezTo>
                <a:cubicBezTo>
                  <a:pt x="1170077" y="310076"/>
                  <a:pt x="1165068" y="308823"/>
                  <a:pt x="1160059" y="308823"/>
                </a:cubicBezTo>
                <a:lnTo>
                  <a:pt x="1095356" y="308823"/>
                </a:lnTo>
                <a:lnTo>
                  <a:pt x="1091171" y="338124"/>
                </a:lnTo>
                <a:lnTo>
                  <a:pt x="1167990" y="338124"/>
                </a:lnTo>
                <a:lnTo>
                  <a:pt x="1167764" y="338376"/>
                </a:lnTo>
                <a:lnTo>
                  <a:pt x="1167991" y="338376"/>
                </a:lnTo>
                <a:lnTo>
                  <a:pt x="1167766" y="338627"/>
                </a:lnTo>
                <a:lnTo>
                  <a:pt x="1167991" y="338627"/>
                </a:lnTo>
                <a:lnTo>
                  <a:pt x="1167765" y="338879"/>
                </a:lnTo>
                <a:lnTo>
                  <a:pt x="1167991" y="338879"/>
                </a:lnTo>
                <a:lnTo>
                  <a:pt x="1167766" y="339130"/>
                </a:lnTo>
                <a:lnTo>
                  <a:pt x="1167991" y="339130"/>
                </a:lnTo>
                <a:lnTo>
                  <a:pt x="1167765" y="339382"/>
                </a:lnTo>
                <a:lnTo>
                  <a:pt x="1167991" y="339382"/>
                </a:lnTo>
                <a:lnTo>
                  <a:pt x="1167766" y="339633"/>
                </a:lnTo>
                <a:lnTo>
                  <a:pt x="1167991" y="339633"/>
                </a:lnTo>
                <a:lnTo>
                  <a:pt x="1167765" y="339885"/>
                </a:lnTo>
                <a:lnTo>
                  <a:pt x="1167991" y="339885"/>
                </a:lnTo>
                <a:lnTo>
                  <a:pt x="1167766" y="340136"/>
                </a:lnTo>
                <a:lnTo>
                  <a:pt x="1167991" y="340136"/>
                </a:lnTo>
                <a:lnTo>
                  <a:pt x="1167765" y="340388"/>
                </a:lnTo>
                <a:lnTo>
                  <a:pt x="1167991" y="340388"/>
                </a:lnTo>
                <a:lnTo>
                  <a:pt x="1167766" y="340639"/>
                </a:lnTo>
                <a:lnTo>
                  <a:pt x="1167991" y="340639"/>
                </a:lnTo>
                <a:lnTo>
                  <a:pt x="1167765" y="340891"/>
                </a:lnTo>
                <a:lnTo>
                  <a:pt x="1167991" y="340891"/>
                </a:lnTo>
                <a:lnTo>
                  <a:pt x="1167766" y="341142"/>
                </a:lnTo>
                <a:lnTo>
                  <a:pt x="1167991" y="341142"/>
                </a:lnTo>
                <a:lnTo>
                  <a:pt x="1167765" y="341394"/>
                </a:lnTo>
                <a:lnTo>
                  <a:pt x="1167991" y="341394"/>
                </a:lnTo>
                <a:lnTo>
                  <a:pt x="1167765" y="341646"/>
                </a:lnTo>
                <a:lnTo>
                  <a:pt x="1167991" y="341646"/>
                </a:lnTo>
                <a:lnTo>
                  <a:pt x="1167766" y="341897"/>
                </a:lnTo>
                <a:lnTo>
                  <a:pt x="1167991" y="341897"/>
                </a:lnTo>
                <a:lnTo>
                  <a:pt x="1167765" y="342149"/>
                </a:lnTo>
                <a:lnTo>
                  <a:pt x="1167991" y="342149"/>
                </a:lnTo>
                <a:lnTo>
                  <a:pt x="1167766" y="342400"/>
                </a:lnTo>
                <a:lnTo>
                  <a:pt x="1167991" y="342400"/>
                </a:lnTo>
                <a:lnTo>
                  <a:pt x="1167765" y="342652"/>
                </a:lnTo>
                <a:lnTo>
                  <a:pt x="1167991" y="342652"/>
                </a:lnTo>
                <a:lnTo>
                  <a:pt x="1167766" y="342903"/>
                </a:lnTo>
                <a:lnTo>
                  <a:pt x="1167991" y="342903"/>
                </a:lnTo>
                <a:lnTo>
                  <a:pt x="1167765" y="343155"/>
                </a:lnTo>
                <a:lnTo>
                  <a:pt x="1167991" y="343155"/>
                </a:lnTo>
                <a:lnTo>
                  <a:pt x="1167765" y="343407"/>
                </a:lnTo>
                <a:lnTo>
                  <a:pt x="1167991" y="343407"/>
                </a:lnTo>
                <a:lnTo>
                  <a:pt x="1167766" y="343658"/>
                </a:lnTo>
                <a:lnTo>
                  <a:pt x="1167991" y="343658"/>
                </a:lnTo>
                <a:lnTo>
                  <a:pt x="1167765" y="343910"/>
                </a:lnTo>
                <a:lnTo>
                  <a:pt x="1167991" y="343910"/>
                </a:lnTo>
                <a:lnTo>
                  <a:pt x="1167766" y="344161"/>
                </a:lnTo>
                <a:lnTo>
                  <a:pt x="1167991" y="344161"/>
                </a:lnTo>
                <a:lnTo>
                  <a:pt x="1167765" y="344413"/>
                </a:lnTo>
                <a:lnTo>
                  <a:pt x="1167991" y="344413"/>
                </a:lnTo>
                <a:lnTo>
                  <a:pt x="1167766" y="344664"/>
                </a:lnTo>
                <a:lnTo>
                  <a:pt x="1167991" y="344664"/>
                </a:lnTo>
                <a:lnTo>
                  <a:pt x="1167765" y="344916"/>
                </a:lnTo>
                <a:lnTo>
                  <a:pt x="1167991" y="344916"/>
                </a:lnTo>
                <a:lnTo>
                  <a:pt x="1167766" y="345167"/>
                </a:lnTo>
                <a:lnTo>
                  <a:pt x="1167991" y="345167"/>
                </a:lnTo>
                <a:lnTo>
                  <a:pt x="1167765" y="345419"/>
                </a:lnTo>
                <a:lnTo>
                  <a:pt x="1167991" y="345419"/>
                </a:lnTo>
                <a:lnTo>
                  <a:pt x="1167766" y="345670"/>
                </a:lnTo>
                <a:lnTo>
                  <a:pt x="1167991" y="345670"/>
                </a:lnTo>
                <a:lnTo>
                  <a:pt x="1167765" y="345922"/>
                </a:lnTo>
                <a:lnTo>
                  <a:pt x="1167991" y="345922"/>
                </a:lnTo>
                <a:lnTo>
                  <a:pt x="1167766" y="346173"/>
                </a:lnTo>
                <a:lnTo>
                  <a:pt x="1167991" y="346173"/>
                </a:lnTo>
                <a:lnTo>
                  <a:pt x="1167765" y="346425"/>
                </a:lnTo>
                <a:lnTo>
                  <a:pt x="1167991" y="346425"/>
                </a:lnTo>
                <a:lnTo>
                  <a:pt x="1167766" y="346676"/>
                </a:lnTo>
                <a:lnTo>
                  <a:pt x="1167991" y="346676"/>
                </a:lnTo>
                <a:lnTo>
                  <a:pt x="1167765" y="346928"/>
                </a:lnTo>
                <a:lnTo>
                  <a:pt x="1167991" y="346928"/>
                </a:lnTo>
                <a:lnTo>
                  <a:pt x="1167765" y="347180"/>
                </a:lnTo>
                <a:lnTo>
                  <a:pt x="1167991" y="347180"/>
                </a:lnTo>
                <a:lnTo>
                  <a:pt x="1167766" y="347431"/>
                </a:lnTo>
                <a:lnTo>
                  <a:pt x="1167991" y="347431"/>
                </a:lnTo>
                <a:lnTo>
                  <a:pt x="1167765" y="347683"/>
                </a:lnTo>
                <a:lnTo>
                  <a:pt x="1167991" y="347683"/>
                </a:lnTo>
                <a:lnTo>
                  <a:pt x="1167766" y="347934"/>
                </a:lnTo>
                <a:lnTo>
                  <a:pt x="1167991" y="347934"/>
                </a:lnTo>
                <a:lnTo>
                  <a:pt x="1167765" y="348186"/>
                </a:lnTo>
                <a:lnTo>
                  <a:pt x="1167991" y="348186"/>
                </a:lnTo>
                <a:lnTo>
                  <a:pt x="1167766" y="348437"/>
                </a:lnTo>
                <a:lnTo>
                  <a:pt x="1167991" y="348437"/>
                </a:lnTo>
                <a:lnTo>
                  <a:pt x="1167765" y="348689"/>
                </a:lnTo>
                <a:lnTo>
                  <a:pt x="1167991" y="348689"/>
                </a:lnTo>
                <a:lnTo>
                  <a:pt x="1167766" y="348940"/>
                </a:lnTo>
                <a:lnTo>
                  <a:pt x="1167991" y="348940"/>
                </a:lnTo>
                <a:lnTo>
                  <a:pt x="1167765" y="349192"/>
                </a:lnTo>
                <a:lnTo>
                  <a:pt x="1167991" y="349192"/>
                </a:lnTo>
                <a:lnTo>
                  <a:pt x="1167765" y="349444"/>
                </a:lnTo>
                <a:lnTo>
                  <a:pt x="1167991" y="349444"/>
                </a:lnTo>
                <a:lnTo>
                  <a:pt x="1167766" y="349695"/>
                </a:lnTo>
                <a:lnTo>
                  <a:pt x="1167991" y="349695"/>
                </a:lnTo>
                <a:lnTo>
                  <a:pt x="1167765" y="349947"/>
                </a:lnTo>
                <a:lnTo>
                  <a:pt x="1167991" y="349947"/>
                </a:lnTo>
                <a:lnTo>
                  <a:pt x="1167766" y="350198"/>
                </a:lnTo>
                <a:lnTo>
                  <a:pt x="1167991" y="350198"/>
                </a:lnTo>
                <a:lnTo>
                  <a:pt x="1167765" y="350450"/>
                </a:lnTo>
                <a:lnTo>
                  <a:pt x="1167991" y="350450"/>
                </a:lnTo>
                <a:lnTo>
                  <a:pt x="1167766" y="350701"/>
                </a:lnTo>
                <a:lnTo>
                  <a:pt x="1167991" y="350701"/>
                </a:lnTo>
                <a:lnTo>
                  <a:pt x="1167765" y="350953"/>
                </a:lnTo>
                <a:lnTo>
                  <a:pt x="1167991" y="350953"/>
                </a:lnTo>
                <a:lnTo>
                  <a:pt x="1167766" y="351204"/>
                </a:lnTo>
                <a:lnTo>
                  <a:pt x="1167991" y="351204"/>
                </a:lnTo>
                <a:lnTo>
                  <a:pt x="1167765" y="351456"/>
                </a:lnTo>
                <a:lnTo>
                  <a:pt x="1167991" y="351456"/>
                </a:lnTo>
                <a:lnTo>
                  <a:pt x="1167766" y="351707"/>
                </a:lnTo>
                <a:lnTo>
                  <a:pt x="1167991" y="351707"/>
                </a:lnTo>
                <a:lnTo>
                  <a:pt x="1167765" y="351959"/>
                </a:lnTo>
                <a:lnTo>
                  <a:pt x="1167991" y="351959"/>
                </a:lnTo>
                <a:lnTo>
                  <a:pt x="1167766" y="352210"/>
                </a:lnTo>
                <a:lnTo>
                  <a:pt x="1167991" y="352210"/>
                </a:lnTo>
                <a:lnTo>
                  <a:pt x="1167765" y="352462"/>
                </a:lnTo>
                <a:lnTo>
                  <a:pt x="1167991" y="352462"/>
                </a:lnTo>
                <a:lnTo>
                  <a:pt x="1167766" y="352713"/>
                </a:lnTo>
                <a:lnTo>
                  <a:pt x="1167991" y="352713"/>
                </a:lnTo>
                <a:lnTo>
                  <a:pt x="1167765" y="352965"/>
                </a:lnTo>
                <a:lnTo>
                  <a:pt x="1167991" y="352965"/>
                </a:lnTo>
                <a:lnTo>
                  <a:pt x="1167765" y="353217"/>
                </a:lnTo>
                <a:lnTo>
                  <a:pt x="1167991" y="353217"/>
                </a:lnTo>
                <a:lnTo>
                  <a:pt x="1167766" y="353468"/>
                </a:lnTo>
                <a:lnTo>
                  <a:pt x="1167991" y="353468"/>
                </a:lnTo>
                <a:lnTo>
                  <a:pt x="1167765" y="353720"/>
                </a:lnTo>
                <a:lnTo>
                  <a:pt x="1167991" y="353720"/>
                </a:lnTo>
                <a:lnTo>
                  <a:pt x="1167766" y="353971"/>
                </a:lnTo>
                <a:lnTo>
                  <a:pt x="1167991" y="353971"/>
                </a:lnTo>
                <a:lnTo>
                  <a:pt x="1167765" y="354223"/>
                </a:lnTo>
                <a:lnTo>
                  <a:pt x="1167991" y="354223"/>
                </a:lnTo>
                <a:lnTo>
                  <a:pt x="1167766" y="354474"/>
                </a:lnTo>
                <a:lnTo>
                  <a:pt x="1167991" y="354474"/>
                </a:lnTo>
                <a:lnTo>
                  <a:pt x="1167765" y="354726"/>
                </a:lnTo>
                <a:lnTo>
                  <a:pt x="1167991" y="354726"/>
                </a:lnTo>
                <a:lnTo>
                  <a:pt x="1167766" y="354977"/>
                </a:lnTo>
                <a:lnTo>
                  <a:pt x="1167991" y="354977"/>
                </a:lnTo>
                <a:lnTo>
                  <a:pt x="1167765" y="355229"/>
                </a:lnTo>
                <a:lnTo>
                  <a:pt x="1167991" y="355229"/>
                </a:lnTo>
                <a:lnTo>
                  <a:pt x="1167765" y="355481"/>
                </a:lnTo>
                <a:lnTo>
                  <a:pt x="1167991" y="355481"/>
                </a:lnTo>
                <a:lnTo>
                  <a:pt x="1167766" y="355732"/>
                </a:lnTo>
                <a:lnTo>
                  <a:pt x="1167991" y="355732"/>
                </a:lnTo>
                <a:lnTo>
                  <a:pt x="1167765" y="355984"/>
                </a:lnTo>
                <a:lnTo>
                  <a:pt x="1167991" y="355984"/>
                </a:lnTo>
                <a:lnTo>
                  <a:pt x="1167766" y="356235"/>
                </a:lnTo>
                <a:lnTo>
                  <a:pt x="1167991" y="356235"/>
                </a:lnTo>
                <a:lnTo>
                  <a:pt x="1167765" y="356487"/>
                </a:lnTo>
                <a:lnTo>
                  <a:pt x="1167991" y="356487"/>
                </a:lnTo>
                <a:lnTo>
                  <a:pt x="1167766" y="356738"/>
                </a:lnTo>
                <a:lnTo>
                  <a:pt x="1167991" y="356738"/>
                </a:lnTo>
                <a:lnTo>
                  <a:pt x="1167765" y="356990"/>
                </a:lnTo>
                <a:lnTo>
                  <a:pt x="1167991" y="356990"/>
                </a:lnTo>
                <a:lnTo>
                  <a:pt x="1167766" y="357241"/>
                </a:lnTo>
                <a:lnTo>
                  <a:pt x="1167991" y="357241"/>
                </a:lnTo>
                <a:lnTo>
                  <a:pt x="1167765" y="357493"/>
                </a:lnTo>
                <a:lnTo>
                  <a:pt x="1167991" y="357493"/>
                </a:lnTo>
                <a:lnTo>
                  <a:pt x="1167766" y="357744"/>
                </a:lnTo>
                <a:lnTo>
                  <a:pt x="1167991" y="357744"/>
                </a:lnTo>
                <a:lnTo>
                  <a:pt x="1167765" y="357996"/>
                </a:lnTo>
                <a:lnTo>
                  <a:pt x="1167991" y="357996"/>
                </a:lnTo>
                <a:lnTo>
                  <a:pt x="1167766" y="358247"/>
                </a:lnTo>
                <a:lnTo>
                  <a:pt x="1167991" y="358247"/>
                </a:lnTo>
                <a:lnTo>
                  <a:pt x="1167765" y="358499"/>
                </a:lnTo>
                <a:lnTo>
                  <a:pt x="1167991" y="358499"/>
                </a:lnTo>
                <a:lnTo>
                  <a:pt x="1149841" y="378711"/>
                </a:lnTo>
                <a:lnTo>
                  <a:pt x="1152962" y="667481"/>
                </a:lnTo>
                <a:lnTo>
                  <a:pt x="1152960" y="667481"/>
                </a:lnTo>
                <a:lnTo>
                  <a:pt x="1152962" y="667733"/>
                </a:lnTo>
                <a:lnTo>
                  <a:pt x="1152960" y="667733"/>
                </a:lnTo>
                <a:lnTo>
                  <a:pt x="1152962" y="667984"/>
                </a:lnTo>
                <a:lnTo>
                  <a:pt x="1152960" y="667984"/>
                </a:lnTo>
                <a:lnTo>
                  <a:pt x="1152962" y="668236"/>
                </a:lnTo>
                <a:lnTo>
                  <a:pt x="1152960" y="668236"/>
                </a:lnTo>
                <a:lnTo>
                  <a:pt x="1152962" y="668487"/>
                </a:lnTo>
                <a:lnTo>
                  <a:pt x="1152960" y="668487"/>
                </a:lnTo>
                <a:lnTo>
                  <a:pt x="1152962" y="668739"/>
                </a:lnTo>
                <a:lnTo>
                  <a:pt x="1152960" y="668739"/>
                </a:lnTo>
                <a:lnTo>
                  <a:pt x="1152962" y="668990"/>
                </a:lnTo>
                <a:lnTo>
                  <a:pt x="1152960" y="668990"/>
                </a:lnTo>
                <a:lnTo>
                  <a:pt x="1152962" y="669242"/>
                </a:lnTo>
                <a:lnTo>
                  <a:pt x="1152960" y="669242"/>
                </a:lnTo>
                <a:lnTo>
                  <a:pt x="1152962" y="669493"/>
                </a:lnTo>
                <a:lnTo>
                  <a:pt x="1152960" y="669493"/>
                </a:lnTo>
                <a:lnTo>
                  <a:pt x="1152962" y="669745"/>
                </a:lnTo>
                <a:lnTo>
                  <a:pt x="1152960" y="669745"/>
                </a:lnTo>
                <a:lnTo>
                  <a:pt x="1152962" y="669996"/>
                </a:lnTo>
                <a:lnTo>
                  <a:pt x="1152960" y="669996"/>
                </a:lnTo>
                <a:lnTo>
                  <a:pt x="1152962" y="670248"/>
                </a:lnTo>
                <a:lnTo>
                  <a:pt x="1152960" y="670248"/>
                </a:lnTo>
                <a:lnTo>
                  <a:pt x="1152962" y="670499"/>
                </a:lnTo>
                <a:lnTo>
                  <a:pt x="1152960" y="670499"/>
                </a:lnTo>
                <a:lnTo>
                  <a:pt x="1152962" y="670751"/>
                </a:lnTo>
                <a:lnTo>
                  <a:pt x="1152960" y="670751"/>
                </a:lnTo>
                <a:lnTo>
                  <a:pt x="1152962" y="671003"/>
                </a:lnTo>
                <a:lnTo>
                  <a:pt x="1152960" y="671003"/>
                </a:lnTo>
                <a:lnTo>
                  <a:pt x="1152962" y="671254"/>
                </a:lnTo>
                <a:lnTo>
                  <a:pt x="1152960" y="671254"/>
                </a:lnTo>
                <a:lnTo>
                  <a:pt x="1152962" y="671506"/>
                </a:lnTo>
                <a:lnTo>
                  <a:pt x="1152960" y="671506"/>
                </a:lnTo>
                <a:lnTo>
                  <a:pt x="1152962" y="671757"/>
                </a:lnTo>
                <a:lnTo>
                  <a:pt x="1152960" y="671757"/>
                </a:lnTo>
                <a:lnTo>
                  <a:pt x="1152962" y="672009"/>
                </a:lnTo>
                <a:lnTo>
                  <a:pt x="1152960" y="672009"/>
                </a:lnTo>
                <a:lnTo>
                  <a:pt x="1152962" y="672260"/>
                </a:lnTo>
                <a:lnTo>
                  <a:pt x="1152960" y="672260"/>
                </a:lnTo>
                <a:lnTo>
                  <a:pt x="1152962" y="672512"/>
                </a:lnTo>
                <a:lnTo>
                  <a:pt x="1152960" y="672512"/>
                </a:lnTo>
                <a:lnTo>
                  <a:pt x="1152962" y="672764"/>
                </a:lnTo>
                <a:lnTo>
                  <a:pt x="1152960" y="672764"/>
                </a:lnTo>
                <a:lnTo>
                  <a:pt x="1152962" y="673015"/>
                </a:lnTo>
                <a:lnTo>
                  <a:pt x="1152960" y="673015"/>
                </a:lnTo>
                <a:lnTo>
                  <a:pt x="1152962" y="673267"/>
                </a:lnTo>
                <a:lnTo>
                  <a:pt x="1152960" y="673267"/>
                </a:lnTo>
                <a:lnTo>
                  <a:pt x="1152962" y="673518"/>
                </a:lnTo>
                <a:lnTo>
                  <a:pt x="1152960" y="673518"/>
                </a:lnTo>
                <a:lnTo>
                  <a:pt x="1152962" y="673770"/>
                </a:lnTo>
                <a:lnTo>
                  <a:pt x="1152960" y="673770"/>
                </a:lnTo>
                <a:lnTo>
                  <a:pt x="1152962" y="674021"/>
                </a:lnTo>
                <a:lnTo>
                  <a:pt x="1152960" y="674021"/>
                </a:lnTo>
                <a:lnTo>
                  <a:pt x="1152962" y="674273"/>
                </a:lnTo>
                <a:lnTo>
                  <a:pt x="1152960" y="674273"/>
                </a:lnTo>
                <a:lnTo>
                  <a:pt x="1152962" y="674524"/>
                </a:lnTo>
                <a:lnTo>
                  <a:pt x="1152960" y="674524"/>
                </a:lnTo>
                <a:lnTo>
                  <a:pt x="1152962" y="674776"/>
                </a:lnTo>
                <a:lnTo>
                  <a:pt x="1152960" y="674776"/>
                </a:lnTo>
                <a:lnTo>
                  <a:pt x="1152962" y="675027"/>
                </a:lnTo>
                <a:lnTo>
                  <a:pt x="1152960" y="675027"/>
                </a:lnTo>
                <a:lnTo>
                  <a:pt x="1152962" y="675279"/>
                </a:lnTo>
                <a:lnTo>
                  <a:pt x="1152960" y="675279"/>
                </a:lnTo>
                <a:lnTo>
                  <a:pt x="1152962" y="675530"/>
                </a:lnTo>
                <a:lnTo>
                  <a:pt x="1152960" y="675530"/>
                </a:lnTo>
                <a:lnTo>
                  <a:pt x="1152962" y="675782"/>
                </a:lnTo>
                <a:lnTo>
                  <a:pt x="1152960" y="675782"/>
                </a:lnTo>
                <a:lnTo>
                  <a:pt x="1152962" y="676033"/>
                </a:lnTo>
                <a:lnTo>
                  <a:pt x="1152960" y="676033"/>
                </a:lnTo>
                <a:lnTo>
                  <a:pt x="1152962" y="676285"/>
                </a:lnTo>
                <a:lnTo>
                  <a:pt x="1152960" y="676285"/>
                </a:lnTo>
                <a:lnTo>
                  <a:pt x="1152962" y="676537"/>
                </a:lnTo>
                <a:lnTo>
                  <a:pt x="1152960" y="676537"/>
                </a:lnTo>
                <a:lnTo>
                  <a:pt x="1152962" y="676788"/>
                </a:lnTo>
                <a:lnTo>
                  <a:pt x="1152960" y="676788"/>
                </a:lnTo>
                <a:lnTo>
                  <a:pt x="1152962" y="677040"/>
                </a:lnTo>
                <a:lnTo>
                  <a:pt x="1152960" y="677040"/>
                </a:lnTo>
                <a:lnTo>
                  <a:pt x="1152962" y="677291"/>
                </a:lnTo>
                <a:lnTo>
                  <a:pt x="1152960" y="677291"/>
                </a:lnTo>
                <a:lnTo>
                  <a:pt x="1152962" y="677543"/>
                </a:lnTo>
                <a:lnTo>
                  <a:pt x="1152960" y="677543"/>
                </a:lnTo>
                <a:lnTo>
                  <a:pt x="1152962" y="677794"/>
                </a:lnTo>
                <a:lnTo>
                  <a:pt x="1152960" y="677794"/>
                </a:lnTo>
                <a:lnTo>
                  <a:pt x="1152962" y="678046"/>
                </a:lnTo>
                <a:lnTo>
                  <a:pt x="1152960" y="678046"/>
                </a:lnTo>
                <a:lnTo>
                  <a:pt x="1152962" y="678297"/>
                </a:lnTo>
                <a:lnTo>
                  <a:pt x="1152960" y="678297"/>
                </a:lnTo>
                <a:lnTo>
                  <a:pt x="1152962" y="678549"/>
                </a:lnTo>
                <a:lnTo>
                  <a:pt x="1152960" y="678549"/>
                </a:lnTo>
                <a:lnTo>
                  <a:pt x="1152962" y="678801"/>
                </a:lnTo>
                <a:lnTo>
                  <a:pt x="1152960" y="678801"/>
                </a:lnTo>
                <a:lnTo>
                  <a:pt x="1152962" y="679052"/>
                </a:lnTo>
                <a:lnTo>
                  <a:pt x="1152960" y="679052"/>
                </a:lnTo>
                <a:lnTo>
                  <a:pt x="1152962" y="679304"/>
                </a:lnTo>
                <a:lnTo>
                  <a:pt x="1152960" y="679304"/>
                </a:lnTo>
                <a:lnTo>
                  <a:pt x="1152962" y="679555"/>
                </a:lnTo>
                <a:lnTo>
                  <a:pt x="1152960" y="679555"/>
                </a:lnTo>
                <a:lnTo>
                  <a:pt x="1152962" y="679807"/>
                </a:lnTo>
                <a:lnTo>
                  <a:pt x="1152960" y="679807"/>
                </a:lnTo>
                <a:lnTo>
                  <a:pt x="1152962" y="680058"/>
                </a:lnTo>
                <a:lnTo>
                  <a:pt x="1152960" y="680058"/>
                </a:lnTo>
                <a:lnTo>
                  <a:pt x="1152962" y="680310"/>
                </a:lnTo>
                <a:lnTo>
                  <a:pt x="1152960" y="680310"/>
                </a:lnTo>
                <a:lnTo>
                  <a:pt x="1152962" y="680561"/>
                </a:lnTo>
                <a:lnTo>
                  <a:pt x="1152960" y="680561"/>
                </a:lnTo>
                <a:lnTo>
                  <a:pt x="1152962" y="680813"/>
                </a:lnTo>
                <a:lnTo>
                  <a:pt x="1152960" y="680813"/>
                </a:lnTo>
                <a:lnTo>
                  <a:pt x="1152962" y="681064"/>
                </a:lnTo>
                <a:lnTo>
                  <a:pt x="1152960" y="681064"/>
                </a:lnTo>
                <a:lnTo>
                  <a:pt x="1152962" y="681316"/>
                </a:lnTo>
                <a:lnTo>
                  <a:pt x="1152960" y="681316"/>
                </a:lnTo>
                <a:lnTo>
                  <a:pt x="1152962" y="681567"/>
                </a:lnTo>
                <a:lnTo>
                  <a:pt x="1152960" y="681567"/>
                </a:lnTo>
                <a:lnTo>
                  <a:pt x="1152962" y="681819"/>
                </a:lnTo>
                <a:lnTo>
                  <a:pt x="1152960" y="681819"/>
                </a:lnTo>
                <a:lnTo>
                  <a:pt x="1152962" y="682070"/>
                </a:lnTo>
                <a:lnTo>
                  <a:pt x="1152960" y="682070"/>
                </a:lnTo>
                <a:lnTo>
                  <a:pt x="1152962" y="682322"/>
                </a:lnTo>
                <a:lnTo>
                  <a:pt x="1152960" y="682322"/>
                </a:lnTo>
                <a:lnTo>
                  <a:pt x="1152962" y="682574"/>
                </a:lnTo>
                <a:lnTo>
                  <a:pt x="1152960" y="682574"/>
                </a:lnTo>
                <a:lnTo>
                  <a:pt x="1152962" y="682825"/>
                </a:lnTo>
                <a:lnTo>
                  <a:pt x="1152960" y="682825"/>
                </a:lnTo>
                <a:lnTo>
                  <a:pt x="1152962" y="683077"/>
                </a:lnTo>
                <a:lnTo>
                  <a:pt x="1152960" y="683077"/>
                </a:lnTo>
                <a:lnTo>
                  <a:pt x="1152962" y="683328"/>
                </a:lnTo>
                <a:lnTo>
                  <a:pt x="1152960" y="683328"/>
                </a:lnTo>
                <a:lnTo>
                  <a:pt x="1152962" y="683580"/>
                </a:lnTo>
                <a:lnTo>
                  <a:pt x="1152960" y="683580"/>
                </a:lnTo>
                <a:lnTo>
                  <a:pt x="1152962" y="683831"/>
                </a:lnTo>
                <a:lnTo>
                  <a:pt x="1152960" y="683831"/>
                </a:lnTo>
                <a:lnTo>
                  <a:pt x="1152962" y="684083"/>
                </a:lnTo>
                <a:lnTo>
                  <a:pt x="1152960" y="684083"/>
                </a:lnTo>
                <a:lnTo>
                  <a:pt x="1152962" y="684334"/>
                </a:lnTo>
                <a:lnTo>
                  <a:pt x="1152960" y="684334"/>
                </a:lnTo>
                <a:lnTo>
                  <a:pt x="1152962" y="684586"/>
                </a:lnTo>
                <a:lnTo>
                  <a:pt x="1152960" y="684586"/>
                </a:lnTo>
                <a:lnTo>
                  <a:pt x="1152962" y="684838"/>
                </a:lnTo>
                <a:lnTo>
                  <a:pt x="1152960" y="684838"/>
                </a:lnTo>
                <a:lnTo>
                  <a:pt x="1152962" y="685089"/>
                </a:lnTo>
                <a:lnTo>
                  <a:pt x="1152960" y="685089"/>
                </a:lnTo>
                <a:lnTo>
                  <a:pt x="1152962" y="685341"/>
                </a:lnTo>
                <a:lnTo>
                  <a:pt x="1152960" y="685341"/>
                </a:lnTo>
                <a:lnTo>
                  <a:pt x="1152962" y="685592"/>
                </a:lnTo>
                <a:lnTo>
                  <a:pt x="1152960" y="685592"/>
                </a:lnTo>
                <a:lnTo>
                  <a:pt x="1152962" y="685844"/>
                </a:lnTo>
                <a:lnTo>
                  <a:pt x="1152960" y="685844"/>
                </a:lnTo>
                <a:lnTo>
                  <a:pt x="1152962" y="686095"/>
                </a:lnTo>
                <a:lnTo>
                  <a:pt x="1152960" y="686095"/>
                </a:lnTo>
                <a:lnTo>
                  <a:pt x="1152962" y="686347"/>
                </a:lnTo>
                <a:lnTo>
                  <a:pt x="1152960" y="686347"/>
                </a:lnTo>
                <a:lnTo>
                  <a:pt x="1152962" y="686598"/>
                </a:lnTo>
                <a:lnTo>
                  <a:pt x="1152960" y="686598"/>
                </a:lnTo>
                <a:lnTo>
                  <a:pt x="1152962" y="686850"/>
                </a:lnTo>
                <a:lnTo>
                  <a:pt x="1152960" y="686850"/>
                </a:lnTo>
                <a:lnTo>
                  <a:pt x="1152962" y="687101"/>
                </a:lnTo>
                <a:lnTo>
                  <a:pt x="1152960" y="687101"/>
                </a:lnTo>
                <a:lnTo>
                  <a:pt x="1152962" y="687353"/>
                </a:lnTo>
                <a:lnTo>
                  <a:pt x="1152960" y="687353"/>
                </a:lnTo>
                <a:lnTo>
                  <a:pt x="1152962" y="687604"/>
                </a:lnTo>
                <a:lnTo>
                  <a:pt x="1152960" y="687604"/>
                </a:lnTo>
                <a:lnTo>
                  <a:pt x="1152962" y="687856"/>
                </a:lnTo>
                <a:lnTo>
                  <a:pt x="1079493" y="687856"/>
                </a:lnTo>
                <a:lnTo>
                  <a:pt x="1078241" y="433220"/>
                </a:lnTo>
                <a:lnTo>
                  <a:pt x="1041090" y="687856"/>
                </a:lnTo>
                <a:lnTo>
                  <a:pt x="937982" y="687856"/>
                </a:lnTo>
                <a:lnTo>
                  <a:pt x="938019" y="687604"/>
                </a:lnTo>
                <a:lnTo>
                  <a:pt x="937982" y="687604"/>
                </a:lnTo>
                <a:lnTo>
                  <a:pt x="938019" y="687353"/>
                </a:lnTo>
                <a:lnTo>
                  <a:pt x="937982" y="687353"/>
                </a:lnTo>
                <a:lnTo>
                  <a:pt x="938019" y="687101"/>
                </a:lnTo>
                <a:lnTo>
                  <a:pt x="937982" y="687101"/>
                </a:lnTo>
                <a:lnTo>
                  <a:pt x="938019" y="686850"/>
                </a:lnTo>
                <a:lnTo>
                  <a:pt x="937982" y="686850"/>
                </a:lnTo>
                <a:lnTo>
                  <a:pt x="938019" y="686598"/>
                </a:lnTo>
                <a:lnTo>
                  <a:pt x="937982" y="686598"/>
                </a:lnTo>
                <a:lnTo>
                  <a:pt x="938019" y="686347"/>
                </a:lnTo>
                <a:lnTo>
                  <a:pt x="937982" y="686347"/>
                </a:lnTo>
                <a:lnTo>
                  <a:pt x="938019" y="686095"/>
                </a:lnTo>
                <a:lnTo>
                  <a:pt x="937982" y="686095"/>
                </a:lnTo>
                <a:lnTo>
                  <a:pt x="938019" y="685844"/>
                </a:lnTo>
                <a:lnTo>
                  <a:pt x="937982" y="685844"/>
                </a:lnTo>
                <a:lnTo>
                  <a:pt x="938019" y="685592"/>
                </a:lnTo>
                <a:lnTo>
                  <a:pt x="937982" y="685592"/>
                </a:lnTo>
                <a:lnTo>
                  <a:pt x="938019" y="685341"/>
                </a:lnTo>
                <a:lnTo>
                  <a:pt x="937982" y="685341"/>
                </a:lnTo>
                <a:lnTo>
                  <a:pt x="938019" y="685089"/>
                </a:lnTo>
                <a:lnTo>
                  <a:pt x="937982" y="685089"/>
                </a:lnTo>
                <a:lnTo>
                  <a:pt x="938019" y="684838"/>
                </a:lnTo>
                <a:lnTo>
                  <a:pt x="937982" y="684838"/>
                </a:lnTo>
                <a:lnTo>
                  <a:pt x="938019" y="684586"/>
                </a:lnTo>
                <a:lnTo>
                  <a:pt x="937982" y="684586"/>
                </a:lnTo>
                <a:lnTo>
                  <a:pt x="938019" y="684334"/>
                </a:lnTo>
                <a:lnTo>
                  <a:pt x="937982" y="684334"/>
                </a:lnTo>
                <a:lnTo>
                  <a:pt x="938019" y="684083"/>
                </a:lnTo>
                <a:lnTo>
                  <a:pt x="937982" y="684083"/>
                </a:lnTo>
                <a:lnTo>
                  <a:pt x="938019" y="683831"/>
                </a:lnTo>
                <a:lnTo>
                  <a:pt x="937982" y="683831"/>
                </a:lnTo>
                <a:lnTo>
                  <a:pt x="938019" y="683580"/>
                </a:lnTo>
                <a:lnTo>
                  <a:pt x="937982" y="683580"/>
                </a:lnTo>
                <a:lnTo>
                  <a:pt x="938019" y="683328"/>
                </a:lnTo>
                <a:lnTo>
                  <a:pt x="937982" y="683328"/>
                </a:lnTo>
                <a:lnTo>
                  <a:pt x="938019" y="683077"/>
                </a:lnTo>
                <a:lnTo>
                  <a:pt x="937982" y="683077"/>
                </a:lnTo>
                <a:lnTo>
                  <a:pt x="938019" y="682825"/>
                </a:lnTo>
                <a:lnTo>
                  <a:pt x="937982" y="682825"/>
                </a:lnTo>
                <a:lnTo>
                  <a:pt x="938019" y="682574"/>
                </a:lnTo>
                <a:lnTo>
                  <a:pt x="937982" y="682574"/>
                </a:lnTo>
                <a:lnTo>
                  <a:pt x="938019" y="682322"/>
                </a:lnTo>
                <a:lnTo>
                  <a:pt x="937982" y="682322"/>
                </a:lnTo>
                <a:lnTo>
                  <a:pt x="938019" y="682070"/>
                </a:lnTo>
                <a:lnTo>
                  <a:pt x="937982" y="682070"/>
                </a:lnTo>
                <a:lnTo>
                  <a:pt x="938019" y="681819"/>
                </a:lnTo>
                <a:lnTo>
                  <a:pt x="937982" y="681819"/>
                </a:lnTo>
                <a:lnTo>
                  <a:pt x="938019" y="681567"/>
                </a:lnTo>
                <a:lnTo>
                  <a:pt x="937982" y="681567"/>
                </a:lnTo>
                <a:lnTo>
                  <a:pt x="938019" y="681316"/>
                </a:lnTo>
                <a:lnTo>
                  <a:pt x="937982" y="681316"/>
                </a:lnTo>
                <a:lnTo>
                  <a:pt x="938019" y="681064"/>
                </a:lnTo>
                <a:lnTo>
                  <a:pt x="937982" y="681064"/>
                </a:lnTo>
                <a:lnTo>
                  <a:pt x="938019" y="680813"/>
                </a:lnTo>
                <a:lnTo>
                  <a:pt x="937982" y="680813"/>
                </a:lnTo>
                <a:lnTo>
                  <a:pt x="938019" y="680561"/>
                </a:lnTo>
                <a:lnTo>
                  <a:pt x="937982" y="680561"/>
                </a:lnTo>
                <a:lnTo>
                  <a:pt x="938019" y="680310"/>
                </a:lnTo>
                <a:lnTo>
                  <a:pt x="937982" y="680310"/>
                </a:lnTo>
                <a:lnTo>
                  <a:pt x="938019" y="680058"/>
                </a:lnTo>
                <a:lnTo>
                  <a:pt x="937982" y="680058"/>
                </a:lnTo>
                <a:lnTo>
                  <a:pt x="938019" y="679807"/>
                </a:lnTo>
                <a:lnTo>
                  <a:pt x="937982" y="679807"/>
                </a:lnTo>
                <a:lnTo>
                  <a:pt x="938019" y="679555"/>
                </a:lnTo>
                <a:lnTo>
                  <a:pt x="937982" y="679555"/>
                </a:lnTo>
                <a:lnTo>
                  <a:pt x="938019" y="679304"/>
                </a:lnTo>
                <a:lnTo>
                  <a:pt x="937982" y="679304"/>
                </a:lnTo>
                <a:lnTo>
                  <a:pt x="938019" y="679052"/>
                </a:lnTo>
                <a:lnTo>
                  <a:pt x="937982" y="679052"/>
                </a:lnTo>
                <a:lnTo>
                  <a:pt x="938019" y="678801"/>
                </a:lnTo>
                <a:lnTo>
                  <a:pt x="937982" y="678801"/>
                </a:lnTo>
                <a:lnTo>
                  <a:pt x="938019" y="678549"/>
                </a:lnTo>
                <a:lnTo>
                  <a:pt x="937982" y="678549"/>
                </a:lnTo>
                <a:lnTo>
                  <a:pt x="938019" y="678297"/>
                </a:lnTo>
                <a:lnTo>
                  <a:pt x="937982" y="678297"/>
                </a:lnTo>
                <a:lnTo>
                  <a:pt x="938019" y="678046"/>
                </a:lnTo>
                <a:lnTo>
                  <a:pt x="937982" y="678046"/>
                </a:lnTo>
                <a:lnTo>
                  <a:pt x="938019" y="677794"/>
                </a:lnTo>
                <a:lnTo>
                  <a:pt x="937982" y="677794"/>
                </a:lnTo>
                <a:lnTo>
                  <a:pt x="938019" y="677543"/>
                </a:lnTo>
                <a:lnTo>
                  <a:pt x="937982" y="677543"/>
                </a:lnTo>
                <a:lnTo>
                  <a:pt x="938019" y="677291"/>
                </a:lnTo>
                <a:lnTo>
                  <a:pt x="937982" y="677291"/>
                </a:lnTo>
                <a:lnTo>
                  <a:pt x="938019" y="677040"/>
                </a:lnTo>
                <a:lnTo>
                  <a:pt x="937982" y="677040"/>
                </a:lnTo>
                <a:lnTo>
                  <a:pt x="938019" y="676788"/>
                </a:lnTo>
                <a:lnTo>
                  <a:pt x="937982" y="676788"/>
                </a:lnTo>
                <a:lnTo>
                  <a:pt x="938019" y="676537"/>
                </a:lnTo>
                <a:lnTo>
                  <a:pt x="937982" y="676537"/>
                </a:lnTo>
                <a:lnTo>
                  <a:pt x="938019" y="676285"/>
                </a:lnTo>
                <a:lnTo>
                  <a:pt x="937982" y="676285"/>
                </a:lnTo>
                <a:lnTo>
                  <a:pt x="938019" y="676033"/>
                </a:lnTo>
                <a:lnTo>
                  <a:pt x="937982" y="676033"/>
                </a:lnTo>
                <a:lnTo>
                  <a:pt x="938019" y="675782"/>
                </a:lnTo>
                <a:lnTo>
                  <a:pt x="937982" y="675782"/>
                </a:lnTo>
                <a:lnTo>
                  <a:pt x="938019" y="675530"/>
                </a:lnTo>
                <a:lnTo>
                  <a:pt x="937982" y="675530"/>
                </a:lnTo>
                <a:lnTo>
                  <a:pt x="938019" y="675279"/>
                </a:lnTo>
                <a:lnTo>
                  <a:pt x="937982" y="675279"/>
                </a:lnTo>
                <a:lnTo>
                  <a:pt x="938019" y="675027"/>
                </a:lnTo>
                <a:lnTo>
                  <a:pt x="937982" y="675027"/>
                </a:lnTo>
                <a:lnTo>
                  <a:pt x="938019" y="674776"/>
                </a:lnTo>
                <a:lnTo>
                  <a:pt x="937982" y="674776"/>
                </a:lnTo>
                <a:lnTo>
                  <a:pt x="938019" y="674524"/>
                </a:lnTo>
                <a:lnTo>
                  <a:pt x="937982" y="674524"/>
                </a:lnTo>
                <a:lnTo>
                  <a:pt x="938019" y="674273"/>
                </a:lnTo>
                <a:lnTo>
                  <a:pt x="937982" y="674273"/>
                </a:lnTo>
                <a:lnTo>
                  <a:pt x="938019" y="674021"/>
                </a:lnTo>
                <a:lnTo>
                  <a:pt x="937982" y="674021"/>
                </a:lnTo>
                <a:lnTo>
                  <a:pt x="938019" y="673770"/>
                </a:lnTo>
                <a:lnTo>
                  <a:pt x="937982" y="673770"/>
                </a:lnTo>
                <a:lnTo>
                  <a:pt x="938019" y="673518"/>
                </a:lnTo>
                <a:lnTo>
                  <a:pt x="937982" y="673518"/>
                </a:lnTo>
                <a:lnTo>
                  <a:pt x="938019" y="673267"/>
                </a:lnTo>
                <a:lnTo>
                  <a:pt x="937982" y="673267"/>
                </a:lnTo>
                <a:lnTo>
                  <a:pt x="938019" y="673015"/>
                </a:lnTo>
                <a:lnTo>
                  <a:pt x="937982" y="673015"/>
                </a:lnTo>
                <a:lnTo>
                  <a:pt x="938019" y="672764"/>
                </a:lnTo>
                <a:lnTo>
                  <a:pt x="937982" y="672764"/>
                </a:lnTo>
                <a:lnTo>
                  <a:pt x="938019" y="672512"/>
                </a:lnTo>
                <a:lnTo>
                  <a:pt x="937982" y="672512"/>
                </a:lnTo>
                <a:lnTo>
                  <a:pt x="938019" y="672260"/>
                </a:lnTo>
                <a:lnTo>
                  <a:pt x="937982" y="672260"/>
                </a:lnTo>
                <a:lnTo>
                  <a:pt x="938019" y="672009"/>
                </a:lnTo>
                <a:lnTo>
                  <a:pt x="937982" y="672009"/>
                </a:lnTo>
                <a:lnTo>
                  <a:pt x="938019" y="671757"/>
                </a:lnTo>
                <a:lnTo>
                  <a:pt x="937982" y="671757"/>
                </a:lnTo>
                <a:lnTo>
                  <a:pt x="938019" y="671506"/>
                </a:lnTo>
                <a:lnTo>
                  <a:pt x="937982" y="671506"/>
                </a:lnTo>
                <a:lnTo>
                  <a:pt x="938019" y="671254"/>
                </a:lnTo>
                <a:lnTo>
                  <a:pt x="937982" y="671254"/>
                </a:lnTo>
                <a:lnTo>
                  <a:pt x="938019" y="671003"/>
                </a:lnTo>
                <a:lnTo>
                  <a:pt x="937982" y="671003"/>
                </a:lnTo>
                <a:lnTo>
                  <a:pt x="938019" y="670751"/>
                </a:lnTo>
                <a:lnTo>
                  <a:pt x="937982" y="670751"/>
                </a:lnTo>
                <a:lnTo>
                  <a:pt x="938019" y="670499"/>
                </a:lnTo>
                <a:lnTo>
                  <a:pt x="937982" y="670499"/>
                </a:lnTo>
                <a:lnTo>
                  <a:pt x="938019" y="670248"/>
                </a:lnTo>
                <a:lnTo>
                  <a:pt x="937982" y="670248"/>
                </a:lnTo>
                <a:lnTo>
                  <a:pt x="938019" y="669996"/>
                </a:lnTo>
                <a:lnTo>
                  <a:pt x="937982" y="669996"/>
                </a:lnTo>
                <a:lnTo>
                  <a:pt x="938019" y="669745"/>
                </a:lnTo>
                <a:lnTo>
                  <a:pt x="937982" y="669745"/>
                </a:lnTo>
                <a:lnTo>
                  <a:pt x="938019" y="669493"/>
                </a:lnTo>
                <a:lnTo>
                  <a:pt x="937982" y="669493"/>
                </a:lnTo>
                <a:lnTo>
                  <a:pt x="938019" y="669242"/>
                </a:lnTo>
                <a:lnTo>
                  <a:pt x="937982" y="669242"/>
                </a:lnTo>
                <a:lnTo>
                  <a:pt x="938019" y="668990"/>
                </a:lnTo>
                <a:lnTo>
                  <a:pt x="937982" y="668990"/>
                </a:lnTo>
                <a:lnTo>
                  <a:pt x="938019" y="668739"/>
                </a:lnTo>
                <a:lnTo>
                  <a:pt x="937982" y="668739"/>
                </a:lnTo>
                <a:lnTo>
                  <a:pt x="938019" y="668487"/>
                </a:lnTo>
                <a:lnTo>
                  <a:pt x="937982" y="668487"/>
                </a:lnTo>
                <a:lnTo>
                  <a:pt x="938019" y="668236"/>
                </a:lnTo>
                <a:lnTo>
                  <a:pt x="937982" y="668236"/>
                </a:lnTo>
                <a:lnTo>
                  <a:pt x="938019" y="667984"/>
                </a:lnTo>
                <a:lnTo>
                  <a:pt x="937982" y="667984"/>
                </a:lnTo>
                <a:lnTo>
                  <a:pt x="938018" y="667733"/>
                </a:lnTo>
                <a:lnTo>
                  <a:pt x="937982" y="667733"/>
                </a:lnTo>
                <a:lnTo>
                  <a:pt x="938019" y="667481"/>
                </a:lnTo>
                <a:lnTo>
                  <a:pt x="937982" y="667481"/>
                </a:lnTo>
                <a:lnTo>
                  <a:pt x="971495" y="435034"/>
                </a:lnTo>
                <a:lnTo>
                  <a:pt x="896656" y="687856"/>
                </a:lnTo>
                <a:lnTo>
                  <a:pt x="823187" y="687856"/>
                </a:lnTo>
                <a:lnTo>
                  <a:pt x="823262" y="687604"/>
                </a:lnTo>
                <a:lnTo>
                  <a:pt x="823187" y="687604"/>
                </a:lnTo>
                <a:lnTo>
                  <a:pt x="823262" y="687353"/>
                </a:lnTo>
                <a:lnTo>
                  <a:pt x="823187" y="687353"/>
                </a:lnTo>
                <a:lnTo>
                  <a:pt x="823262" y="687101"/>
                </a:lnTo>
                <a:lnTo>
                  <a:pt x="823187" y="687101"/>
                </a:lnTo>
                <a:lnTo>
                  <a:pt x="823262" y="686850"/>
                </a:lnTo>
                <a:lnTo>
                  <a:pt x="823187" y="686850"/>
                </a:lnTo>
                <a:lnTo>
                  <a:pt x="823262" y="686598"/>
                </a:lnTo>
                <a:lnTo>
                  <a:pt x="823187" y="686598"/>
                </a:lnTo>
                <a:lnTo>
                  <a:pt x="823262" y="686347"/>
                </a:lnTo>
                <a:lnTo>
                  <a:pt x="823187" y="686347"/>
                </a:lnTo>
                <a:lnTo>
                  <a:pt x="823262" y="686095"/>
                </a:lnTo>
                <a:lnTo>
                  <a:pt x="823187" y="686095"/>
                </a:lnTo>
                <a:lnTo>
                  <a:pt x="823262" y="685844"/>
                </a:lnTo>
                <a:lnTo>
                  <a:pt x="823187" y="685844"/>
                </a:lnTo>
                <a:lnTo>
                  <a:pt x="823262" y="685592"/>
                </a:lnTo>
                <a:lnTo>
                  <a:pt x="823187" y="685592"/>
                </a:lnTo>
                <a:lnTo>
                  <a:pt x="823262" y="685341"/>
                </a:lnTo>
                <a:lnTo>
                  <a:pt x="823187" y="685341"/>
                </a:lnTo>
                <a:lnTo>
                  <a:pt x="823262" y="685089"/>
                </a:lnTo>
                <a:lnTo>
                  <a:pt x="823187" y="685089"/>
                </a:lnTo>
                <a:lnTo>
                  <a:pt x="823262" y="684838"/>
                </a:lnTo>
                <a:lnTo>
                  <a:pt x="823187" y="684838"/>
                </a:lnTo>
                <a:lnTo>
                  <a:pt x="823262" y="684586"/>
                </a:lnTo>
                <a:lnTo>
                  <a:pt x="823187" y="684586"/>
                </a:lnTo>
                <a:lnTo>
                  <a:pt x="823262" y="684334"/>
                </a:lnTo>
                <a:lnTo>
                  <a:pt x="823187" y="684334"/>
                </a:lnTo>
                <a:lnTo>
                  <a:pt x="823262" y="684083"/>
                </a:lnTo>
                <a:lnTo>
                  <a:pt x="823187" y="684083"/>
                </a:lnTo>
                <a:lnTo>
                  <a:pt x="823262" y="683831"/>
                </a:lnTo>
                <a:lnTo>
                  <a:pt x="823187" y="683831"/>
                </a:lnTo>
                <a:lnTo>
                  <a:pt x="823262" y="683580"/>
                </a:lnTo>
                <a:lnTo>
                  <a:pt x="823187" y="683580"/>
                </a:lnTo>
                <a:lnTo>
                  <a:pt x="823262" y="683328"/>
                </a:lnTo>
                <a:lnTo>
                  <a:pt x="823187" y="683328"/>
                </a:lnTo>
                <a:lnTo>
                  <a:pt x="823262" y="683077"/>
                </a:lnTo>
                <a:lnTo>
                  <a:pt x="823187" y="683077"/>
                </a:lnTo>
                <a:lnTo>
                  <a:pt x="823262" y="682825"/>
                </a:lnTo>
                <a:lnTo>
                  <a:pt x="823187" y="682825"/>
                </a:lnTo>
                <a:lnTo>
                  <a:pt x="823262" y="682574"/>
                </a:lnTo>
                <a:lnTo>
                  <a:pt x="823187" y="682574"/>
                </a:lnTo>
                <a:lnTo>
                  <a:pt x="823262" y="682322"/>
                </a:lnTo>
                <a:lnTo>
                  <a:pt x="823187" y="682322"/>
                </a:lnTo>
                <a:lnTo>
                  <a:pt x="823262" y="682070"/>
                </a:lnTo>
                <a:lnTo>
                  <a:pt x="823187" y="682070"/>
                </a:lnTo>
                <a:lnTo>
                  <a:pt x="823262" y="681819"/>
                </a:lnTo>
                <a:lnTo>
                  <a:pt x="823187" y="681819"/>
                </a:lnTo>
                <a:lnTo>
                  <a:pt x="823262" y="681567"/>
                </a:lnTo>
                <a:lnTo>
                  <a:pt x="823187" y="681567"/>
                </a:lnTo>
                <a:lnTo>
                  <a:pt x="823262" y="681316"/>
                </a:lnTo>
                <a:lnTo>
                  <a:pt x="823187" y="681316"/>
                </a:lnTo>
                <a:lnTo>
                  <a:pt x="823262" y="681064"/>
                </a:lnTo>
                <a:lnTo>
                  <a:pt x="823187" y="681064"/>
                </a:lnTo>
                <a:lnTo>
                  <a:pt x="823262" y="680813"/>
                </a:lnTo>
                <a:lnTo>
                  <a:pt x="823187" y="680813"/>
                </a:lnTo>
                <a:lnTo>
                  <a:pt x="823262" y="680561"/>
                </a:lnTo>
                <a:lnTo>
                  <a:pt x="823187" y="680561"/>
                </a:lnTo>
                <a:lnTo>
                  <a:pt x="823262" y="680310"/>
                </a:lnTo>
                <a:lnTo>
                  <a:pt x="823187" y="680310"/>
                </a:lnTo>
                <a:lnTo>
                  <a:pt x="823262" y="680058"/>
                </a:lnTo>
                <a:lnTo>
                  <a:pt x="823187" y="680058"/>
                </a:lnTo>
                <a:lnTo>
                  <a:pt x="823262" y="679807"/>
                </a:lnTo>
                <a:lnTo>
                  <a:pt x="823187" y="679807"/>
                </a:lnTo>
                <a:lnTo>
                  <a:pt x="823262" y="679555"/>
                </a:lnTo>
                <a:lnTo>
                  <a:pt x="823187" y="679555"/>
                </a:lnTo>
                <a:lnTo>
                  <a:pt x="823262" y="679304"/>
                </a:lnTo>
                <a:lnTo>
                  <a:pt x="823187" y="679304"/>
                </a:lnTo>
                <a:lnTo>
                  <a:pt x="823262" y="679052"/>
                </a:lnTo>
                <a:lnTo>
                  <a:pt x="823187" y="679052"/>
                </a:lnTo>
                <a:lnTo>
                  <a:pt x="823262" y="678801"/>
                </a:lnTo>
                <a:lnTo>
                  <a:pt x="823187" y="678801"/>
                </a:lnTo>
                <a:lnTo>
                  <a:pt x="823262" y="678549"/>
                </a:lnTo>
                <a:lnTo>
                  <a:pt x="823187" y="678549"/>
                </a:lnTo>
                <a:lnTo>
                  <a:pt x="823262" y="678297"/>
                </a:lnTo>
                <a:lnTo>
                  <a:pt x="823187" y="678297"/>
                </a:lnTo>
                <a:lnTo>
                  <a:pt x="823262" y="678046"/>
                </a:lnTo>
                <a:lnTo>
                  <a:pt x="823187" y="678046"/>
                </a:lnTo>
                <a:lnTo>
                  <a:pt x="823262" y="677794"/>
                </a:lnTo>
                <a:lnTo>
                  <a:pt x="823187" y="677794"/>
                </a:lnTo>
                <a:lnTo>
                  <a:pt x="823262" y="677543"/>
                </a:lnTo>
                <a:lnTo>
                  <a:pt x="823187" y="677543"/>
                </a:lnTo>
                <a:lnTo>
                  <a:pt x="823262" y="677291"/>
                </a:lnTo>
                <a:lnTo>
                  <a:pt x="823187" y="677291"/>
                </a:lnTo>
                <a:lnTo>
                  <a:pt x="823262" y="677040"/>
                </a:lnTo>
                <a:lnTo>
                  <a:pt x="823187" y="677040"/>
                </a:lnTo>
                <a:lnTo>
                  <a:pt x="823262" y="676788"/>
                </a:lnTo>
                <a:lnTo>
                  <a:pt x="823187" y="676788"/>
                </a:lnTo>
                <a:lnTo>
                  <a:pt x="823262" y="676537"/>
                </a:lnTo>
                <a:lnTo>
                  <a:pt x="823187" y="676537"/>
                </a:lnTo>
                <a:lnTo>
                  <a:pt x="823262" y="676285"/>
                </a:lnTo>
                <a:lnTo>
                  <a:pt x="823187" y="676285"/>
                </a:lnTo>
                <a:lnTo>
                  <a:pt x="823262" y="676033"/>
                </a:lnTo>
                <a:lnTo>
                  <a:pt x="823187" y="676033"/>
                </a:lnTo>
                <a:lnTo>
                  <a:pt x="823262" y="675782"/>
                </a:lnTo>
                <a:lnTo>
                  <a:pt x="823187" y="675782"/>
                </a:lnTo>
                <a:lnTo>
                  <a:pt x="823262" y="675530"/>
                </a:lnTo>
                <a:lnTo>
                  <a:pt x="823187" y="675530"/>
                </a:lnTo>
                <a:lnTo>
                  <a:pt x="823262" y="675279"/>
                </a:lnTo>
                <a:lnTo>
                  <a:pt x="823187" y="675279"/>
                </a:lnTo>
                <a:lnTo>
                  <a:pt x="823262" y="675027"/>
                </a:lnTo>
                <a:lnTo>
                  <a:pt x="823187" y="675027"/>
                </a:lnTo>
                <a:lnTo>
                  <a:pt x="823262" y="674776"/>
                </a:lnTo>
                <a:lnTo>
                  <a:pt x="823187" y="674776"/>
                </a:lnTo>
                <a:lnTo>
                  <a:pt x="823262" y="674524"/>
                </a:lnTo>
                <a:lnTo>
                  <a:pt x="823187" y="674524"/>
                </a:lnTo>
                <a:lnTo>
                  <a:pt x="823262" y="674273"/>
                </a:lnTo>
                <a:lnTo>
                  <a:pt x="823187" y="674273"/>
                </a:lnTo>
                <a:lnTo>
                  <a:pt x="823262" y="674021"/>
                </a:lnTo>
                <a:lnTo>
                  <a:pt x="823187" y="674021"/>
                </a:lnTo>
                <a:lnTo>
                  <a:pt x="823262" y="673770"/>
                </a:lnTo>
                <a:lnTo>
                  <a:pt x="823187" y="673770"/>
                </a:lnTo>
                <a:lnTo>
                  <a:pt x="823262" y="673518"/>
                </a:lnTo>
                <a:lnTo>
                  <a:pt x="823187" y="673518"/>
                </a:lnTo>
                <a:lnTo>
                  <a:pt x="823262" y="673267"/>
                </a:lnTo>
                <a:lnTo>
                  <a:pt x="823187" y="673267"/>
                </a:lnTo>
                <a:lnTo>
                  <a:pt x="823262" y="673015"/>
                </a:lnTo>
                <a:lnTo>
                  <a:pt x="823187" y="673015"/>
                </a:lnTo>
                <a:lnTo>
                  <a:pt x="823262" y="672764"/>
                </a:lnTo>
                <a:lnTo>
                  <a:pt x="823187" y="672764"/>
                </a:lnTo>
                <a:lnTo>
                  <a:pt x="823262" y="672512"/>
                </a:lnTo>
                <a:lnTo>
                  <a:pt x="823187" y="672512"/>
                </a:lnTo>
                <a:lnTo>
                  <a:pt x="823262" y="672260"/>
                </a:lnTo>
                <a:lnTo>
                  <a:pt x="823187" y="672260"/>
                </a:lnTo>
                <a:lnTo>
                  <a:pt x="823262" y="672009"/>
                </a:lnTo>
                <a:lnTo>
                  <a:pt x="823187" y="672009"/>
                </a:lnTo>
                <a:lnTo>
                  <a:pt x="823262" y="671757"/>
                </a:lnTo>
                <a:lnTo>
                  <a:pt x="823187" y="671757"/>
                </a:lnTo>
                <a:lnTo>
                  <a:pt x="823262" y="671506"/>
                </a:lnTo>
                <a:lnTo>
                  <a:pt x="823187" y="671506"/>
                </a:lnTo>
                <a:lnTo>
                  <a:pt x="823262" y="671254"/>
                </a:lnTo>
                <a:lnTo>
                  <a:pt x="823187" y="671254"/>
                </a:lnTo>
                <a:lnTo>
                  <a:pt x="823262" y="671003"/>
                </a:lnTo>
                <a:lnTo>
                  <a:pt x="823187" y="671003"/>
                </a:lnTo>
                <a:lnTo>
                  <a:pt x="823262" y="670751"/>
                </a:lnTo>
                <a:lnTo>
                  <a:pt x="823187" y="670751"/>
                </a:lnTo>
                <a:lnTo>
                  <a:pt x="823262" y="670499"/>
                </a:lnTo>
                <a:lnTo>
                  <a:pt x="823187" y="670499"/>
                </a:lnTo>
                <a:lnTo>
                  <a:pt x="823262" y="670248"/>
                </a:lnTo>
                <a:lnTo>
                  <a:pt x="823187" y="670248"/>
                </a:lnTo>
                <a:lnTo>
                  <a:pt x="823262" y="669996"/>
                </a:lnTo>
                <a:lnTo>
                  <a:pt x="823187" y="669996"/>
                </a:lnTo>
                <a:lnTo>
                  <a:pt x="823262" y="669745"/>
                </a:lnTo>
                <a:lnTo>
                  <a:pt x="823187" y="669745"/>
                </a:lnTo>
                <a:lnTo>
                  <a:pt x="823262" y="669493"/>
                </a:lnTo>
                <a:lnTo>
                  <a:pt x="823187" y="669493"/>
                </a:lnTo>
                <a:lnTo>
                  <a:pt x="823262" y="669242"/>
                </a:lnTo>
                <a:lnTo>
                  <a:pt x="823187" y="669242"/>
                </a:lnTo>
                <a:lnTo>
                  <a:pt x="823262" y="668990"/>
                </a:lnTo>
                <a:lnTo>
                  <a:pt x="823187" y="668990"/>
                </a:lnTo>
                <a:lnTo>
                  <a:pt x="823262" y="668739"/>
                </a:lnTo>
                <a:lnTo>
                  <a:pt x="823187" y="668739"/>
                </a:lnTo>
                <a:lnTo>
                  <a:pt x="823262" y="668487"/>
                </a:lnTo>
                <a:lnTo>
                  <a:pt x="823187" y="668487"/>
                </a:lnTo>
                <a:lnTo>
                  <a:pt x="823262" y="668236"/>
                </a:lnTo>
                <a:lnTo>
                  <a:pt x="823187" y="668236"/>
                </a:lnTo>
                <a:lnTo>
                  <a:pt x="823262" y="667984"/>
                </a:lnTo>
                <a:lnTo>
                  <a:pt x="823187" y="667984"/>
                </a:lnTo>
                <a:lnTo>
                  <a:pt x="823262" y="667733"/>
                </a:lnTo>
                <a:lnTo>
                  <a:pt x="823187" y="667733"/>
                </a:lnTo>
                <a:lnTo>
                  <a:pt x="823262" y="667481"/>
                </a:lnTo>
                <a:lnTo>
                  <a:pt x="823187" y="667481"/>
                </a:lnTo>
                <a:lnTo>
                  <a:pt x="911089" y="371813"/>
                </a:lnTo>
                <a:lnTo>
                  <a:pt x="903752" y="358499"/>
                </a:lnTo>
                <a:lnTo>
                  <a:pt x="903891" y="358499"/>
                </a:lnTo>
                <a:lnTo>
                  <a:pt x="903752" y="358247"/>
                </a:lnTo>
                <a:lnTo>
                  <a:pt x="903891" y="358247"/>
                </a:lnTo>
                <a:lnTo>
                  <a:pt x="903752" y="357996"/>
                </a:lnTo>
                <a:lnTo>
                  <a:pt x="903891" y="357996"/>
                </a:lnTo>
                <a:lnTo>
                  <a:pt x="903752" y="357744"/>
                </a:lnTo>
                <a:lnTo>
                  <a:pt x="903891" y="357744"/>
                </a:lnTo>
                <a:lnTo>
                  <a:pt x="903752" y="357493"/>
                </a:lnTo>
                <a:lnTo>
                  <a:pt x="903891" y="357493"/>
                </a:lnTo>
                <a:lnTo>
                  <a:pt x="903752" y="357241"/>
                </a:lnTo>
                <a:lnTo>
                  <a:pt x="903891" y="357241"/>
                </a:lnTo>
                <a:lnTo>
                  <a:pt x="903752" y="356990"/>
                </a:lnTo>
                <a:lnTo>
                  <a:pt x="903891" y="356990"/>
                </a:lnTo>
                <a:lnTo>
                  <a:pt x="903752" y="356738"/>
                </a:lnTo>
                <a:lnTo>
                  <a:pt x="903891" y="356738"/>
                </a:lnTo>
                <a:lnTo>
                  <a:pt x="903752" y="356487"/>
                </a:lnTo>
                <a:lnTo>
                  <a:pt x="903891" y="356487"/>
                </a:lnTo>
                <a:lnTo>
                  <a:pt x="903752" y="356235"/>
                </a:lnTo>
                <a:lnTo>
                  <a:pt x="903891" y="356235"/>
                </a:lnTo>
                <a:lnTo>
                  <a:pt x="903752" y="355984"/>
                </a:lnTo>
                <a:lnTo>
                  <a:pt x="903891" y="355984"/>
                </a:lnTo>
                <a:lnTo>
                  <a:pt x="903752" y="355732"/>
                </a:lnTo>
                <a:lnTo>
                  <a:pt x="903891" y="355732"/>
                </a:lnTo>
                <a:lnTo>
                  <a:pt x="903752" y="355481"/>
                </a:lnTo>
                <a:lnTo>
                  <a:pt x="903891" y="355481"/>
                </a:lnTo>
                <a:lnTo>
                  <a:pt x="903752" y="355229"/>
                </a:lnTo>
                <a:lnTo>
                  <a:pt x="903891" y="355229"/>
                </a:lnTo>
                <a:lnTo>
                  <a:pt x="903752" y="354977"/>
                </a:lnTo>
                <a:lnTo>
                  <a:pt x="903891" y="354977"/>
                </a:lnTo>
                <a:lnTo>
                  <a:pt x="903752" y="354726"/>
                </a:lnTo>
                <a:lnTo>
                  <a:pt x="903891" y="354726"/>
                </a:lnTo>
                <a:lnTo>
                  <a:pt x="903752" y="354474"/>
                </a:lnTo>
                <a:lnTo>
                  <a:pt x="903891" y="354474"/>
                </a:lnTo>
                <a:lnTo>
                  <a:pt x="903752" y="354223"/>
                </a:lnTo>
                <a:lnTo>
                  <a:pt x="903891" y="354223"/>
                </a:lnTo>
                <a:lnTo>
                  <a:pt x="903752" y="353971"/>
                </a:lnTo>
                <a:lnTo>
                  <a:pt x="903891" y="353971"/>
                </a:lnTo>
                <a:lnTo>
                  <a:pt x="903752" y="353720"/>
                </a:lnTo>
                <a:lnTo>
                  <a:pt x="903891" y="353720"/>
                </a:lnTo>
                <a:lnTo>
                  <a:pt x="903752" y="353468"/>
                </a:lnTo>
                <a:lnTo>
                  <a:pt x="903891" y="353468"/>
                </a:lnTo>
                <a:lnTo>
                  <a:pt x="903752" y="353217"/>
                </a:lnTo>
                <a:lnTo>
                  <a:pt x="903891" y="353217"/>
                </a:lnTo>
                <a:lnTo>
                  <a:pt x="903752" y="352965"/>
                </a:lnTo>
                <a:lnTo>
                  <a:pt x="903891" y="352965"/>
                </a:lnTo>
                <a:lnTo>
                  <a:pt x="903752" y="352713"/>
                </a:lnTo>
                <a:lnTo>
                  <a:pt x="903891" y="352713"/>
                </a:lnTo>
                <a:lnTo>
                  <a:pt x="903752" y="352462"/>
                </a:lnTo>
                <a:lnTo>
                  <a:pt x="903891" y="352462"/>
                </a:lnTo>
                <a:lnTo>
                  <a:pt x="903752" y="352210"/>
                </a:lnTo>
                <a:lnTo>
                  <a:pt x="903891" y="352210"/>
                </a:lnTo>
                <a:lnTo>
                  <a:pt x="903752" y="351959"/>
                </a:lnTo>
                <a:lnTo>
                  <a:pt x="903891" y="351959"/>
                </a:lnTo>
                <a:lnTo>
                  <a:pt x="903752" y="351707"/>
                </a:lnTo>
                <a:lnTo>
                  <a:pt x="903891" y="351707"/>
                </a:lnTo>
                <a:lnTo>
                  <a:pt x="903752" y="351456"/>
                </a:lnTo>
                <a:lnTo>
                  <a:pt x="903891" y="351456"/>
                </a:lnTo>
                <a:lnTo>
                  <a:pt x="903752" y="351204"/>
                </a:lnTo>
                <a:lnTo>
                  <a:pt x="903891" y="351204"/>
                </a:lnTo>
                <a:lnTo>
                  <a:pt x="903752" y="350953"/>
                </a:lnTo>
                <a:lnTo>
                  <a:pt x="903891" y="350953"/>
                </a:lnTo>
                <a:lnTo>
                  <a:pt x="903752" y="350701"/>
                </a:lnTo>
                <a:lnTo>
                  <a:pt x="903891" y="350701"/>
                </a:lnTo>
                <a:lnTo>
                  <a:pt x="903752" y="350450"/>
                </a:lnTo>
                <a:lnTo>
                  <a:pt x="903891" y="350450"/>
                </a:lnTo>
                <a:lnTo>
                  <a:pt x="903752" y="350198"/>
                </a:lnTo>
                <a:lnTo>
                  <a:pt x="903891" y="350198"/>
                </a:lnTo>
                <a:lnTo>
                  <a:pt x="903752" y="349947"/>
                </a:lnTo>
                <a:lnTo>
                  <a:pt x="903891" y="349947"/>
                </a:lnTo>
                <a:lnTo>
                  <a:pt x="903752" y="349695"/>
                </a:lnTo>
                <a:lnTo>
                  <a:pt x="903891" y="349695"/>
                </a:lnTo>
                <a:lnTo>
                  <a:pt x="903752" y="349444"/>
                </a:lnTo>
                <a:lnTo>
                  <a:pt x="903891" y="349444"/>
                </a:lnTo>
                <a:lnTo>
                  <a:pt x="903752" y="349192"/>
                </a:lnTo>
                <a:lnTo>
                  <a:pt x="903891" y="349192"/>
                </a:lnTo>
                <a:lnTo>
                  <a:pt x="903752" y="348940"/>
                </a:lnTo>
                <a:lnTo>
                  <a:pt x="903891" y="348940"/>
                </a:lnTo>
                <a:lnTo>
                  <a:pt x="903752" y="348689"/>
                </a:lnTo>
                <a:lnTo>
                  <a:pt x="903891" y="348689"/>
                </a:lnTo>
                <a:lnTo>
                  <a:pt x="903752" y="348437"/>
                </a:lnTo>
                <a:lnTo>
                  <a:pt x="903891" y="348437"/>
                </a:lnTo>
                <a:lnTo>
                  <a:pt x="903752" y="348186"/>
                </a:lnTo>
                <a:lnTo>
                  <a:pt x="903891" y="348186"/>
                </a:lnTo>
                <a:lnTo>
                  <a:pt x="903752" y="347934"/>
                </a:lnTo>
                <a:lnTo>
                  <a:pt x="903891" y="347934"/>
                </a:lnTo>
                <a:lnTo>
                  <a:pt x="903752" y="347683"/>
                </a:lnTo>
                <a:lnTo>
                  <a:pt x="903891" y="347683"/>
                </a:lnTo>
                <a:lnTo>
                  <a:pt x="903752" y="347431"/>
                </a:lnTo>
                <a:lnTo>
                  <a:pt x="903891" y="347431"/>
                </a:lnTo>
                <a:lnTo>
                  <a:pt x="903752" y="347180"/>
                </a:lnTo>
                <a:lnTo>
                  <a:pt x="903891" y="347180"/>
                </a:lnTo>
                <a:lnTo>
                  <a:pt x="903752" y="346928"/>
                </a:lnTo>
                <a:lnTo>
                  <a:pt x="903891" y="346928"/>
                </a:lnTo>
                <a:lnTo>
                  <a:pt x="903752" y="346676"/>
                </a:lnTo>
                <a:lnTo>
                  <a:pt x="903891" y="346676"/>
                </a:lnTo>
                <a:lnTo>
                  <a:pt x="903752" y="346425"/>
                </a:lnTo>
                <a:lnTo>
                  <a:pt x="903891" y="346425"/>
                </a:lnTo>
                <a:lnTo>
                  <a:pt x="903752" y="346173"/>
                </a:lnTo>
                <a:lnTo>
                  <a:pt x="903891" y="346173"/>
                </a:lnTo>
                <a:lnTo>
                  <a:pt x="903752" y="345922"/>
                </a:lnTo>
                <a:lnTo>
                  <a:pt x="903891" y="345922"/>
                </a:lnTo>
                <a:lnTo>
                  <a:pt x="903752" y="345670"/>
                </a:lnTo>
                <a:lnTo>
                  <a:pt x="903891" y="345670"/>
                </a:lnTo>
                <a:lnTo>
                  <a:pt x="903752" y="345419"/>
                </a:lnTo>
                <a:lnTo>
                  <a:pt x="903891" y="345419"/>
                </a:lnTo>
                <a:lnTo>
                  <a:pt x="903752" y="345167"/>
                </a:lnTo>
                <a:lnTo>
                  <a:pt x="903891" y="345167"/>
                </a:lnTo>
                <a:lnTo>
                  <a:pt x="903752" y="344916"/>
                </a:lnTo>
                <a:lnTo>
                  <a:pt x="903891" y="344916"/>
                </a:lnTo>
                <a:lnTo>
                  <a:pt x="903752" y="344664"/>
                </a:lnTo>
                <a:lnTo>
                  <a:pt x="903891" y="344664"/>
                </a:lnTo>
                <a:lnTo>
                  <a:pt x="903752" y="344413"/>
                </a:lnTo>
                <a:lnTo>
                  <a:pt x="903891" y="344413"/>
                </a:lnTo>
                <a:lnTo>
                  <a:pt x="903752" y="344161"/>
                </a:lnTo>
                <a:lnTo>
                  <a:pt x="903891" y="344161"/>
                </a:lnTo>
                <a:lnTo>
                  <a:pt x="903752" y="343910"/>
                </a:lnTo>
                <a:lnTo>
                  <a:pt x="903891" y="343910"/>
                </a:lnTo>
                <a:lnTo>
                  <a:pt x="903752" y="343658"/>
                </a:lnTo>
                <a:lnTo>
                  <a:pt x="903891" y="343658"/>
                </a:lnTo>
                <a:lnTo>
                  <a:pt x="903752" y="343407"/>
                </a:lnTo>
                <a:lnTo>
                  <a:pt x="903891" y="343407"/>
                </a:lnTo>
                <a:lnTo>
                  <a:pt x="903752" y="343155"/>
                </a:lnTo>
                <a:lnTo>
                  <a:pt x="903891" y="343155"/>
                </a:lnTo>
                <a:lnTo>
                  <a:pt x="903752" y="342903"/>
                </a:lnTo>
                <a:lnTo>
                  <a:pt x="903891" y="342903"/>
                </a:lnTo>
                <a:lnTo>
                  <a:pt x="903752" y="342652"/>
                </a:lnTo>
                <a:lnTo>
                  <a:pt x="903891" y="342652"/>
                </a:lnTo>
                <a:lnTo>
                  <a:pt x="903752" y="342400"/>
                </a:lnTo>
                <a:lnTo>
                  <a:pt x="903891" y="342400"/>
                </a:lnTo>
                <a:lnTo>
                  <a:pt x="903752" y="342149"/>
                </a:lnTo>
                <a:lnTo>
                  <a:pt x="903891" y="342149"/>
                </a:lnTo>
                <a:lnTo>
                  <a:pt x="903752" y="341897"/>
                </a:lnTo>
                <a:lnTo>
                  <a:pt x="903891" y="341897"/>
                </a:lnTo>
                <a:lnTo>
                  <a:pt x="903752" y="341646"/>
                </a:lnTo>
                <a:lnTo>
                  <a:pt x="903891" y="341646"/>
                </a:lnTo>
                <a:lnTo>
                  <a:pt x="903752" y="341394"/>
                </a:lnTo>
                <a:lnTo>
                  <a:pt x="903891" y="341394"/>
                </a:lnTo>
                <a:lnTo>
                  <a:pt x="903752" y="341142"/>
                </a:lnTo>
                <a:lnTo>
                  <a:pt x="903891" y="341142"/>
                </a:lnTo>
                <a:lnTo>
                  <a:pt x="903752" y="340891"/>
                </a:lnTo>
                <a:lnTo>
                  <a:pt x="903891" y="340891"/>
                </a:lnTo>
                <a:lnTo>
                  <a:pt x="903752" y="340639"/>
                </a:lnTo>
                <a:lnTo>
                  <a:pt x="903891" y="340639"/>
                </a:lnTo>
                <a:lnTo>
                  <a:pt x="903752" y="340388"/>
                </a:lnTo>
                <a:lnTo>
                  <a:pt x="903891" y="340388"/>
                </a:lnTo>
                <a:lnTo>
                  <a:pt x="903752" y="340136"/>
                </a:lnTo>
                <a:lnTo>
                  <a:pt x="903891" y="340136"/>
                </a:lnTo>
                <a:lnTo>
                  <a:pt x="903752" y="339885"/>
                </a:lnTo>
                <a:lnTo>
                  <a:pt x="903891" y="339885"/>
                </a:lnTo>
                <a:lnTo>
                  <a:pt x="903752" y="339633"/>
                </a:lnTo>
                <a:lnTo>
                  <a:pt x="903891" y="339633"/>
                </a:lnTo>
                <a:lnTo>
                  <a:pt x="903752" y="339382"/>
                </a:lnTo>
                <a:lnTo>
                  <a:pt x="903891" y="339382"/>
                </a:lnTo>
                <a:lnTo>
                  <a:pt x="903752" y="339130"/>
                </a:lnTo>
                <a:lnTo>
                  <a:pt x="903891" y="339130"/>
                </a:lnTo>
                <a:lnTo>
                  <a:pt x="903752" y="338879"/>
                </a:lnTo>
                <a:lnTo>
                  <a:pt x="903891" y="338879"/>
                </a:lnTo>
                <a:lnTo>
                  <a:pt x="903752" y="338627"/>
                </a:lnTo>
                <a:lnTo>
                  <a:pt x="903891" y="338627"/>
                </a:lnTo>
                <a:lnTo>
                  <a:pt x="903752" y="338376"/>
                </a:lnTo>
                <a:lnTo>
                  <a:pt x="903891" y="338376"/>
                </a:lnTo>
                <a:lnTo>
                  <a:pt x="903752" y="338124"/>
                </a:lnTo>
                <a:lnTo>
                  <a:pt x="985987" y="338124"/>
                </a:lnTo>
                <a:lnTo>
                  <a:pt x="990173" y="308823"/>
                </a:lnTo>
                <a:lnTo>
                  <a:pt x="885385" y="308823"/>
                </a:lnTo>
                <a:lnTo>
                  <a:pt x="885422" y="308571"/>
                </a:lnTo>
                <a:lnTo>
                  <a:pt x="885385" y="308571"/>
                </a:lnTo>
                <a:lnTo>
                  <a:pt x="885422" y="308320"/>
                </a:lnTo>
                <a:lnTo>
                  <a:pt x="885385" y="308320"/>
                </a:lnTo>
                <a:lnTo>
                  <a:pt x="885422" y="308068"/>
                </a:lnTo>
                <a:lnTo>
                  <a:pt x="885385" y="308068"/>
                </a:lnTo>
                <a:lnTo>
                  <a:pt x="885422" y="307817"/>
                </a:lnTo>
                <a:lnTo>
                  <a:pt x="885385" y="307817"/>
                </a:lnTo>
                <a:lnTo>
                  <a:pt x="885422" y="307565"/>
                </a:lnTo>
                <a:lnTo>
                  <a:pt x="885385" y="307565"/>
                </a:lnTo>
                <a:lnTo>
                  <a:pt x="885422" y="307314"/>
                </a:lnTo>
                <a:lnTo>
                  <a:pt x="885385" y="307314"/>
                </a:lnTo>
                <a:lnTo>
                  <a:pt x="885422" y="307062"/>
                </a:lnTo>
                <a:lnTo>
                  <a:pt x="885385" y="307062"/>
                </a:lnTo>
                <a:lnTo>
                  <a:pt x="885422" y="306811"/>
                </a:lnTo>
                <a:lnTo>
                  <a:pt x="885385" y="306811"/>
                </a:lnTo>
                <a:lnTo>
                  <a:pt x="885422" y="306559"/>
                </a:lnTo>
                <a:lnTo>
                  <a:pt x="885385" y="306559"/>
                </a:lnTo>
                <a:lnTo>
                  <a:pt x="885422" y="306308"/>
                </a:lnTo>
                <a:lnTo>
                  <a:pt x="885385" y="306308"/>
                </a:lnTo>
                <a:lnTo>
                  <a:pt x="885422" y="306056"/>
                </a:lnTo>
                <a:lnTo>
                  <a:pt x="885385" y="306056"/>
                </a:lnTo>
                <a:lnTo>
                  <a:pt x="885422" y="305805"/>
                </a:lnTo>
                <a:lnTo>
                  <a:pt x="885385" y="305805"/>
                </a:lnTo>
                <a:lnTo>
                  <a:pt x="885422" y="305553"/>
                </a:lnTo>
                <a:lnTo>
                  <a:pt x="885385" y="305553"/>
                </a:lnTo>
                <a:lnTo>
                  <a:pt x="885422" y="305301"/>
                </a:lnTo>
                <a:lnTo>
                  <a:pt x="885385" y="305301"/>
                </a:lnTo>
                <a:lnTo>
                  <a:pt x="885422" y="305050"/>
                </a:lnTo>
                <a:lnTo>
                  <a:pt x="885385" y="305050"/>
                </a:lnTo>
                <a:lnTo>
                  <a:pt x="885422" y="304798"/>
                </a:lnTo>
                <a:lnTo>
                  <a:pt x="885385" y="304798"/>
                </a:lnTo>
                <a:lnTo>
                  <a:pt x="885422" y="304547"/>
                </a:lnTo>
                <a:lnTo>
                  <a:pt x="885385" y="304547"/>
                </a:lnTo>
                <a:lnTo>
                  <a:pt x="885422" y="304295"/>
                </a:lnTo>
                <a:lnTo>
                  <a:pt x="885385" y="304295"/>
                </a:lnTo>
                <a:lnTo>
                  <a:pt x="885422" y="304044"/>
                </a:lnTo>
                <a:lnTo>
                  <a:pt x="885385" y="304044"/>
                </a:lnTo>
                <a:lnTo>
                  <a:pt x="885422" y="303792"/>
                </a:lnTo>
                <a:lnTo>
                  <a:pt x="885385" y="303792"/>
                </a:lnTo>
                <a:lnTo>
                  <a:pt x="885422" y="303541"/>
                </a:lnTo>
                <a:lnTo>
                  <a:pt x="885385" y="303541"/>
                </a:lnTo>
                <a:lnTo>
                  <a:pt x="885422" y="303289"/>
                </a:lnTo>
                <a:lnTo>
                  <a:pt x="885385" y="303289"/>
                </a:lnTo>
                <a:lnTo>
                  <a:pt x="885422" y="303037"/>
                </a:lnTo>
                <a:lnTo>
                  <a:pt x="885385" y="303037"/>
                </a:lnTo>
                <a:lnTo>
                  <a:pt x="885422" y="302786"/>
                </a:lnTo>
                <a:lnTo>
                  <a:pt x="885385" y="302786"/>
                </a:lnTo>
                <a:lnTo>
                  <a:pt x="885422" y="302534"/>
                </a:lnTo>
                <a:lnTo>
                  <a:pt x="885385" y="302534"/>
                </a:lnTo>
                <a:lnTo>
                  <a:pt x="885422" y="302283"/>
                </a:lnTo>
                <a:lnTo>
                  <a:pt x="885385" y="302283"/>
                </a:lnTo>
                <a:lnTo>
                  <a:pt x="885422" y="302031"/>
                </a:lnTo>
                <a:lnTo>
                  <a:pt x="885385" y="302031"/>
                </a:lnTo>
                <a:lnTo>
                  <a:pt x="885422" y="301780"/>
                </a:lnTo>
                <a:lnTo>
                  <a:pt x="885385" y="301780"/>
                </a:lnTo>
                <a:lnTo>
                  <a:pt x="885422" y="301528"/>
                </a:lnTo>
                <a:lnTo>
                  <a:pt x="885385" y="301528"/>
                </a:lnTo>
                <a:lnTo>
                  <a:pt x="885422" y="301277"/>
                </a:lnTo>
                <a:lnTo>
                  <a:pt x="885385" y="301277"/>
                </a:lnTo>
                <a:lnTo>
                  <a:pt x="885422" y="301025"/>
                </a:lnTo>
                <a:lnTo>
                  <a:pt x="885385" y="301025"/>
                </a:lnTo>
                <a:lnTo>
                  <a:pt x="885422" y="300774"/>
                </a:lnTo>
                <a:lnTo>
                  <a:pt x="885385" y="300774"/>
                </a:lnTo>
                <a:lnTo>
                  <a:pt x="885422" y="300522"/>
                </a:lnTo>
                <a:lnTo>
                  <a:pt x="885385" y="300522"/>
                </a:lnTo>
                <a:lnTo>
                  <a:pt x="885422" y="300271"/>
                </a:lnTo>
                <a:lnTo>
                  <a:pt x="885385" y="300271"/>
                </a:lnTo>
                <a:lnTo>
                  <a:pt x="885422" y="300019"/>
                </a:lnTo>
                <a:lnTo>
                  <a:pt x="885385" y="300019"/>
                </a:lnTo>
                <a:lnTo>
                  <a:pt x="885422" y="299768"/>
                </a:lnTo>
                <a:lnTo>
                  <a:pt x="885385" y="299768"/>
                </a:lnTo>
                <a:lnTo>
                  <a:pt x="885422" y="299516"/>
                </a:lnTo>
                <a:lnTo>
                  <a:pt x="885385" y="299516"/>
                </a:lnTo>
                <a:lnTo>
                  <a:pt x="885422" y="299264"/>
                </a:lnTo>
                <a:lnTo>
                  <a:pt x="885385" y="299264"/>
                </a:lnTo>
                <a:lnTo>
                  <a:pt x="885422" y="299013"/>
                </a:lnTo>
                <a:lnTo>
                  <a:pt x="885385" y="299013"/>
                </a:lnTo>
                <a:lnTo>
                  <a:pt x="885422" y="298761"/>
                </a:lnTo>
                <a:lnTo>
                  <a:pt x="885385" y="298761"/>
                </a:lnTo>
                <a:lnTo>
                  <a:pt x="885422" y="298510"/>
                </a:lnTo>
                <a:lnTo>
                  <a:pt x="885385" y="298510"/>
                </a:lnTo>
                <a:lnTo>
                  <a:pt x="885422" y="298258"/>
                </a:lnTo>
                <a:lnTo>
                  <a:pt x="885385" y="298258"/>
                </a:lnTo>
                <a:lnTo>
                  <a:pt x="885422" y="298007"/>
                </a:lnTo>
                <a:lnTo>
                  <a:pt x="885385" y="298007"/>
                </a:lnTo>
                <a:lnTo>
                  <a:pt x="885422" y="297755"/>
                </a:lnTo>
                <a:lnTo>
                  <a:pt x="885385" y="297755"/>
                </a:lnTo>
                <a:lnTo>
                  <a:pt x="885422" y="297504"/>
                </a:lnTo>
                <a:lnTo>
                  <a:pt x="885385" y="297504"/>
                </a:lnTo>
                <a:lnTo>
                  <a:pt x="885422" y="297252"/>
                </a:lnTo>
                <a:lnTo>
                  <a:pt x="885385" y="297252"/>
                </a:lnTo>
                <a:lnTo>
                  <a:pt x="885422" y="297000"/>
                </a:lnTo>
                <a:lnTo>
                  <a:pt x="885385" y="297000"/>
                </a:lnTo>
                <a:lnTo>
                  <a:pt x="885422" y="296749"/>
                </a:lnTo>
                <a:lnTo>
                  <a:pt x="885385" y="296749"/>
                </a:lnTo>
                <a:lnTo>
                  <a:pt x="885422" y="296497"/>
                </a:lnTo>
                <a:lnTo>
                  <a:pt x="885385" y="296497"/>
                </a:lnTo>
                <a:lnTo>
                  <a:pt x="885422" y="296246"/>
                </a:lnTo>
                <a:lnTo>
                  <a:pt x="885385" y="296246"/>
                </a:lnTo>
                <a:lnTo>
                  <a:pt x="885422" y="295994"/>
                </a:lnTo>
                <a:lnTo>
                  <a:pt x="885385" y="295994"/>
                </a:lnTo>
                <a:lnTo>
                  <a:pt x="885422" y="295743"/>
                </a:lnTo>
                <a:lnTo>
                  <a:pt x="885385" y="295743"/>
                </a:lnTo>
                <a:lnTo>
                  <a:pt x="885422" y="295491"/>
                </a:lnTo>
                <a:lnTo>
                  <a:pt x="885385" y="295491"/>
                </a:lnTo>
                <a:lnTo>
                  <a:pt x="885422" y="295240"/>
                </a:lnTo>
                <a:lnTo>
                  <a:pt x="885385" y="295240"/>
                </a:lnTo>
                <a:lnTo>
                  <a:pt x="885422" y="294988"/>
                </a:lnTo>
                <a:lnTo>
                  <a:pt x="885385" y="294988"/>
                </a:lnTo>
                <a:lnTo>
                  <a:pt x="885422" y="294737"/>
                </a:lnTo>
                <a:lnTo>
                  <a:pt x="885385" y="294737"/>
                </a:lnTo>
                <a:lnTo>
                  <a:pt x="885422" y="294485"/>
                </a:lnTo>
                <a:lnTo>
                  <a:pt x="885385" y="294485"/>
                </a:lnTo>
                <a:lnTo>
                  <a:pt x="885422" y="294234"/>
                </a:lnTo>
                <a:lnTo>
                  <a:pt x="885385" y="294234"/>
                </a:lnTo>
                <a:lnTo>
                  <a:pt x="885422" y="293982"/>
                </a:lnTo>
                <a:lnTo>
                  <a:pt x="885385" y="293982"/>
                </a:lnTo>
                <a:lnTo>
                  <a:pt x="885422" y="293731"/>
                </a:lnTo>
                <a:lnTo>
                  <a:pt x="885385" y="293731"/>
                </a:lnTo>
                <a:lnTo>
                  <a:pt x="885422" y="293479"/>
                </a:lnTo>
                <a:lnTo>
                  <a:pt x="885385" y="293479"/>
                </a:lnTo>
                <a:lnTo>
                  <a:pt x="885422" y="293227"/>
                </a:lnTo>
                <a:lnTo>
                  <a:pt x="885385" y="293227"/>
                </a:lnTo>
                <a:lnTo>
                  <a:pt x="885422" y="292976"/>
                </a:lnTo>
                <a:lnTo>
                  <a:pt x="885385" y="292976"/>
                </a:lnTo>
                <a:lnTo>
                  <a:pt x="885422" y="292724"/>
                </a:lnTo>
                <a:lnTo>
                  <a:pt x="885385" y="292724"/>
                </a:lnTo>
                <a:lnTo>
                  <a:pt x="885422" y="292473"/>
                </a:lnTo>
                <a:lnTo>
                  <a:pt x="885385" y="292473"/>
                </a:lnTo>
                <a:lnTo>
                  <a:pt x="885422" y="292221"/>
                </a:lnTo>
                <a:lnTo>
                  <a:pt x="885385" y="292221"/>
                </a:lnTo>
                <a:lnTo>
                  <a:pt x="885422" y="291970"/>
                </a:lnTo>
                <a:lnTo>
                  <a:pt x="885385" y="291970"/>
                </a:lnTo>
                <a:lnTo>
                  <a:pt x="885422" y="291718"/>
                </a:lnTo>
                <a:lnTo>
                  <a:pt x="885385" y="291718"/>
                </a:lnTo>
                <a:lnTo>
                  <a:pt x="885422" y="291466"/>
                </a:lnTo>
                <a:lnTo>
                  <a:pt x="885385" y="291466"/>
                </a:lnTo>
                <a:lnTo>
                  <a:pt x="885422" y="291215"/>
                </a:lnTo>
                <a:lnTo>
                  <a:pt x="885385" y="291215"/>
                </a:lnTo>
                <a:lnTo>
                  <a:pt x="885422" y="290963"/>
                </a:lnTo>
                <a:lnTo>
                  <a:pt x="885385" y="290963"/>
                </a:lnTo>
                <a:lnTo>
                  <a:pt x="885422" y="290712"/>
                </a:lnTo>
                <a:lnTo>
                  <a:pt x="885385" y="290712"/>
                </a:lnTo>
                <a:lnTo>
                  <a:pt x="885422" y="290460"/>
                </a:lnTo>
                <a:lnTo>
                  <a:pt x="885385" y="290460"/>
                </a:lnTo>
                <a:lnTo>
                  <a:pt x="885422" y="290209"/>
                </a:lnTo>
                <a:lnTo>
                  <a:pt x="885385" y="290209"/>
                </a:lnTo>
                <a:lnTo>
                  <a:pt x="885422" y="289957"/>
                </a:lnTo>
                <a:lnTo>
                  <a:pt x="885385" y="289957"/>
                </a:lnTo>
                <a:lnTo>
                  <a:pt x="885422" y="289706"/>
                </a:lnTo>
                <a:lnTo>
                  <a:pt x="885385" y="289706"/>
                </a:lnTo>
                <a:lnTo>
                  <a:pt x="885422" y="289454"/>
                </a:lnTo>
                <a:lnTo>
                  <a:pt x="885385" y="289454"/>
                </a:lnTo>
                <a:lnTo>
                  <a:pt x="885422" y="289203"/>
                </a:lnTo>
                <a:lnTo>
                  <a:pt x="885385" y="289203"/>
                </a:lnTo>
                <a:lnTo>
                  <a:pt x="885422" y="288951"/>
                </a:lnTo>
                <a:lnTo>
                  <a:pt x="885385" y="288951"/>
                </a:lnTo>
                <a:lnTo>
                  <a:pt x="885422" y="288700"/>
                </a:lnTo>
                <a:lnTo>
                  <a:pt x="885385" y="288700"/>
                </a:lnTo>
                <a:lnTo>
                  <a:pt x="885422" y="288448"/>
                </a:lnTo>
                <a:lnTo>
                  <a:pt x="885384" y="288448"/>
                </a:lnTo>
                <a:lnTo>
                  <a:pt x="898743" y="196196"/>
                </a:lnTo>
                <a:lnTo>
                  <a:pt x="921702" y="214562"/>
                </a:lnTo>
                <a:lnTo>
                  <a:pt x="1003937" y="214562"/>
                </a:lnTo>
                <a:lnTo>
                  <a:pt x="1013509" y="147554"/>
                </a:lnTo>
                <a:lnTo>
                  <a:pt x="958855" y="152702"/>
                </a:lnTo>
                <a:lnTo>
                  <a:pt x="932556" y="175244"/>
                </a:lnTo>
                <a:lnTo>
                  <a:pt x="932597" y="174957"/>
                </a:lnTo>
                <a:lnTo>
                  <a:pt x="932556" y="174992"/>
                </a:lnTo>
                <a:lnTo>
                  <a:pt x="932597" y="174706"/>
                </a:lnTo>
                <a:lnTo>
                  <a:pt x="932556" y="174741"/>
                </a:lnTo>
                <a:lnTo>
                  <a:pt x="932597" y="174454"/>
                </a:lnTo>
                <a:lnTo>
                  <a:pt x="932556" y="174489"/>
                </a:lnTo>
                <a:lnTo>
                  <a:pt x="932597" y="174203"/>
                </a:lnTo>
                <a:lnTo>
                  <a:pt x="932556" y="174238"/>
                </a:lnTo>
                <a:lnTo>
                  <a:pt x="932597" y="173951"/>
                </a:lnTo>
                <a:lnTo>
                  <a:pt x="932556" y="173986"/>
                </a:lnTo>
                <a:lnTo>
                  <a:pt x="932597" y="173700"/>
                </a:lnTo>
                <a:lnTo>
                  <a:pt x="932556" y="173735"/>
                </a:lnTo>
                <a:lnTo>
                  <a:pt x="932597" y="173448"/>
                </a:lnTo>
                <a:lnTo>
                  <a:pt x="932556" y="173483"/>
                </a:lnTo>
                <a:lnTo>
                  <a:pt x="932597" y="173197"/>
                </a:lnTo>
                <a:lnTo>
                  <a:pt x="932556" y="173232"/>
                </a:lnTo>
                <a:lnTo>
                  <a:pt x="932597" y="172945"/>
                </a:lnTo>
                <a:lnTo>
                  <a:pt x="932556" y="172980"/>
                </a:lnTo>
                <a:lnTo>
                  <a:pt x="932597" y="172694"/>
                </a:lnTo>
                <a:lnTo>
                  <a:pt x="932556" y="172729"/>
                </a:lnTo>
                <a:lnTo>
                  <a:pt x="932597" y="172442"/>
                </a:lnTo>
                <a:lnTo>
                  <a:pt x="932556" y="172477"/>
                </a:lnTo>
                <a:lnTo>
                  <a:pt x="932597" y="172191"/>
                </a:lnTo>
                <a:lnTo>
                  <a:pt x="932556" y="172226"/>
                </a:lnTo>
                <a:lnTo>
                  <a:pt x="932597" y="171939"/>
                </a:lnTo>
                <a:lnTo>
                  <a:pt x="932556" y="171974"/>
                </a:lnTo>
                <a:lnTo>
                  <a:pt x="932597" y="171687"/>
                </a:lnTo>
                <a:lnTo>
                  <a:pt x="932556" y="171722"/>
                </a:lnTo>
                <a:lnTo>
                  <a:pt x="932597" y="171436"/>
                </a:lnTo>
                <a:lnTo>
                  <a:pt x="932556" y="171471"/>
                </a:lnTo>
                <a:lnTo>
                  <a:pt x="932597" y="171184"/>
                </a:lnTo>
                <a:lnTo>
                  <a:pt x="932556" y="171219"/>
                </a:lnTo>
                <a:lnTo>
                  <a:pt x="932597" y="170933"/>
                </a:lnTo>
                <a:lnTo>
                  <a:pt x="932556" y="170968"/>
                </a:lnTo>
                <a:lnTo>
                  <a:pt x="932597" y="170681"/>
                </a:lnTo>
                <a:lnTo>
                  <a:pt x="932556" y="170716"/>
                </a:lnTo>
                <a:lnTo>
                  <a:pt x="932597" y="170430"/>
                </a:lnTo>
                <a:lnTo>
                  <a:pt x="932556" y="170465"/>
                </a:lnTo>
                <a:lnTo>
                  <a:pt x="932598" y="170178"/>
                </a:lnTo>
                <a:lnTo>
                  <a:pt x="932556" y="170213"/>
                </a:lnTo>
                <a:lnTo>
                  <a:pt x="932597" y="169927"/>
                </a:lnTo>
                <a:lnTo>
                  <a:pt x="932556" y="169962"/>
                </a:lnTo>
                <a:lnTo>
                  <a:pt x="932597" y="169675"/>
                </a:lnTo>
                <a:lnTo>
                  <a:pt x="932556" y="169710"/>
                </a:lnTo>
                <a:lnTo>
                  <a:pt x="932597" y="169423"/>
                </a:lnTo>
                <a:lnTo>
                  <a:pt x="932556" y="169458"/>
                </a:lnTo>
                <a:lnTo>
                  <a:pt x="932597" y="169172"/>
                </a:lnTo>
                <a:lnTo>
                  <a:pt x="932556" y="169207"/>
                </a:lnTo>
                <a:lnTo>
                  <a:pt x="932597" y="168920"/>
                </a:lnTo>
                <a:lnTo>
                  <a:pt x="932556" y="168955"/>
                </a:lnTo>
                <a:lnTo>
                  <a:pt x="932597" y="168669"/>
                </a:lnTo>
                <a:lnTo>
                  <a:pt x="932556" y="168704"/>
                </a:lnTo>
                <a:lnTo>
                  <a:pt x="932597" y="168417"/>
                </a:lnTo>
                <a:lnTo>
                  <a:pt x="932556" y="168452"/>
                </a:lnTo>
                <a:lnTo>
                  <a:pt x="932597" y="168166"/>
                </a:lnTo>
                <a:lnTo>
                  <a:pt x="932556" y="168201"/>
                </a:lnTo>
                <a:lnTo>
                  <a:pt x="932597" y="167914"/>
                </a:lnTo>
                <a:lnTo>
                  <a:pt x="932556" y="167949"/>
                </a:lnTo>
                <a:lnTo>
                  <a:pt x="932597" y="167663"/>
                </a:lnTo>
                <a:lnTo>
                  <a:pt x="932556" y="167698"/>
                </a:lnTo>
                <a:lnTo>
                  <a:pt x="932597" y="167411"/>
                </a:lnTo>
                <a:lnTo>
                  <a:pt x="932556" y="167446"/>
                </a:lnTo>
                <a:lnTo>
                  <a:pt x="932597" y="167160"/>
                </a:lnTo>
                <a:lnTo>
                  <a:pt x="932556" y="167195"/>
                </a:lnTo>
                <a:lnTo>
                  <a:pt x="932597" y="166908"/>
                </a:lnTo>
                <a:lnTo>
                  <a:pt x="932556" y="166943"/>
                </a:lnTo>
                <a:lnTo>
                  <a:pt x="932597" y="166657"/>
                </a:lnTo>
                <a:lnTo>
                  <a:pt x="932556" y="166692"/>
                </a:lnTo>
                <a:lnTo>
                  <a:pt x="932597" y="166405"/>
                </a:lnTo>
                <a:lnTo>
                  <a:pt x="932556" y="166440"/>
                </a:lnTo>
                <a:lnTo>
                  <a:pt x="932597" y="166154"/>
                </a:lnTo>
                <a:lnTo>
                  <a:pt x="932556" y="166189"/>
                </a:lnTo>
                <a:lnTo>
                  <a:pt x="932598" y="165902"/>
                </a:lnTo>
                <a:lnTo>
                  <a:pt x="932556" y="165937"/>
                </a:lnTo>
                <a:lnTo>
                  <a:pt x="932597" y="165650"/>
                </a:lnTo>
                <a:lnTo>
                  <a:pt x="932556" y="165685"/>
                </a:lnTo>
                <a:lnTo>
                  <a:pt x="932597" y="165399"/>
                </a:lnTo>
                <a:lnTo>
                  <a:pt x="932556" y="165434"/>
                </a:lnTo>
                <a:lnTo>
                  <a:pt x="932598" y="165147"/>
                </a:lnTo>
                <a:lnTo>
                  <a:pt x="932556" y="165182"/>
                </a:lnTo>
                <a:lnTo>
                  <a:pt x="932597" y="164896"/>
                </a:lnTo>
                <a:lnTo>
                  <a:pt x="932556" y="164931"/>
                </a:lnTo>
                <a:lnTo>
                  <a:pt x="932597" y="164644"/>
                </a:lnTo>
                <a:lnTo>
                  <a:pt x="932556" y="164679"/>
                </a:lnTo>
                <a:lnTo>
                  <a:pt x="932597" y="164393"/>
                </a:lnTo>
                <a:lnTo>
                  <a:pt x="932556" y="164428"/>
                </a:lnTo>
                <a:lnTo>
                  <a:pt x="932598" y="164141"/>
                </a:lnTo>
                <a:lnTo>
                  <a:pt x="932556" y="164176"/>
                </a:lnTo>
                <a:lnTo>
                  <a:pt x="932597" y="163890"/>
                </a:lnTo>
                <a:lnTo>
                  <a:pt x="932556" y="163925"/>
                </a:lnTo>
                <a:lnTo>
                  <a:pt x="932597" y="163638"/>
                </a:lnTo>
                <a:lnTo>
                  <a:pt x="932556" y="163673"/>
                </a:lnTo>
                <a:lnTo>
                  <a:pt x="932598" y="163386"/>
                </a:lnTo>
                <a:lnTo>
                  <a:pt x="932556" y="163421"/>
                </a:lnTo>
                <a:lnTo>
                  <a:pt x="932597" y="163135"/>
                </a:lnTo>
                <a:lnTo>
                  <a:pt x="932556" y="163170"/>
                </a:lnTo>
                <a:lnTo>
                  <a:pt x="932597" y="162883"/>
                </a:lnTo>
                <a:lnTo>
                  <a:pt x="932556" y="162918"/>
                </a:lnTo>
                <a:lnTo>
                  <a:pt x="932597" y="162632"/>
                </a:lnTo>
                <a:lnTo>
                  <a:pt x="932556" y="162667"/>
                </a:lnTo>
                <a:lnTo>
                  <a:pt x="932597" y="162380"/>
                </a:lnTo>
                <a:lnTo>
                  <a:pt x="932556" y="162415"/>
                </a:lnTo>
                <a:lnTo>
                  <a:pt x="932597" y="162129"/>
                </a:lnTo>
                <a:lnTo>
                  <a:pt x="932556" y="162164"/>
                </a:lnTo>
                <a:lnTo>
                  <a:pt x="932597" y="161877"/>
                </a:lnTo>
                <a:lnTo>
                  <a:pt x="932556" y="161912"/>
                </a:lnTo>
                <a:lnTo>
                  <a:pt x="932597" y="161626"/>
                </a:lnTo>
                <a:lnTo>
                  <a:pt x="932556" y="161661"/>
                </a:lnTo>
                <a:lnTo>
                  <a:pt x="932597" y="161374"/>
                </a:lnTo>
                <a:lnTo>
                  <a:pt x="932556" y="161409"/>
                </a:lnTo>
                <a:lnTo>
                  <a:pt x="932597" y="161123"/>
                </a:lnTo>
                <a:lnTo>
                  <a:pt x="932556" y="161158"/>
                </a:lnTo>
                <a:lnTo>
                  <a:pt x="932597" y="160871"/>
                </a:lnTo>
                <a:lnTo>
                  <a:pt x="932556" y="160906"/>
                </a:lnTo>
                <a:lnTo>
                  <a:pt x="932597" y="160620"/>
                </a:lnTo>
                <a:lnTo>
                  <a:pt x="932556" y="160655"/>
                </a:lnTo>
                <a:lnTo>
                  <a:pt x="932597" y="160368"/>
                </a:lnTo>
                <a:lnTo>
                  <a:pt x="932556" y="160403"/>
                </a:lnTo>
                <a:lnTo>
                  <a:pt x="932597" y="160117"/>
                </a:lnTo>
                <a:lnTo>
                  <a:pt x="932556" y="160152"/>
                </a:lnTo>
                <a:lnTo>
                  <a:pt x="932597" y="159865"/>
                </a:lnTo>
                <a:lnTo>
                  <a:pt x="932556" y="159900"/>
                </a:lnTo>
                <a:lnTo>
                  <a:pt x="932598" y="159613"/>
                </a:lnTo>
                <a:lnTo>
                  <a:pt x="932556" y="159648"/>
                </a:lnTo>
                <a:lnTo>
                  <a:pt x="932597" y="159362"/>
                </a:lnTo>
                <a:lnTo>
                  <a:pt x="932556" y="159397"/>
                </a:lnTo>
                <a:lnTo>
                  <a:pt x="932597" y="159110"/>
                </a:lnTo>
                <a:lnTo>
                  <a:pt x="932556" y="159145"/>
                </a:lnTo>
                <a:lnTo>
                  <a:pt x="932597" y="158859"/>
                </a:lnTo>
                <a:lnTo>
                  <a:pt x="932556" y="158894"/>
                </a:lnTo>
                <a:lnTo>
                  <a:pt x="932598" y="158607"/>
                </a:lnTo>
                <a:lnTo>
                  <a:pt x="932556" y="158642"/>
                </a:lnTo>
                <a:lnTo>
                  <a:pt x="932597" y="158356"/>
                </a:lnTo>
                <a:lnTo>
                  <a:pt x="932556" y="158391"/>
                </a:lnTo>
                <a:lnTo>
                  <a:pt x="932597" y="158104"/>
                </a:lnTo>
                <a:lnTo>
                  <a:pt x="932556" y="158139"/>
                </a:lnTo>
                <a:lnTo>
                  <a:pt x="932598" y="157852"/>
                </a:lnTo>
                <a:lnTo>
                  <a:pt x="932556" y="157887"/>
                </a:lnTo>
                <a:lnTo>
                  <a:pt x="932597" y="157601"/>
                </a:lnTo>
                <a:lnTo>
                  <a:pt x="932556" y="157636"/>
                </a:lnTo>
                <a:lnTo>
                  <a:pt x="932597" y="157349"/>
                </a:lnTo>
                <a:lnTo>
                  <a:pt x="932556" y="157384"/>
                </a:lnTo>
                <a:lnTo>
                  <a:pt x="932597" y="157098"/>
                </a:lnTo>
                <a:lnTo>
                  <a:pt x="932556" y="157133"/>
                </a:lnTo>
                <a:lnTo>
                  <a:pt x="932598" y="156846"/>
                </a:lnTo>
                <a:lnTo>
                  <a:pt x="932556" y="156881"/>
                </a:lnTo>
                <a:lnTo>
                  <a:pt x="932597" y="156595"/>
                </a:lnTo>
                <a:lnTo>
                  <a:pt x="932556" y="156630"/>
                </a:lnTo>
                <a:lnTo>
                  <a:pt x="932598" y="156343"/>
                </a:lnTo>
                <a:lnTo>
                  <a:pt x="932556" y="156378"/>
                </a:lnTo>
                <a:lnTo>
                  <a:pt x="932597" y="156092"/>
                </a:lnTo>
                <a:lnTo>
                  <a:pt x="932556" y="156127"/>
                </a:lnTo>
                <a:lnTo>
                  <a:pt x="932598" y="155840"/>
                </a:lnTo>
                <a:lnTo>
                  <a:pt x="932556" y="155875"/>
                </a:lnTo>
                <a:lnTo>
                  <a:pt x="932597" y="155589"/>
                </a:lnTo>
                <a:lnTo>
                  <a:pt x="932556" y="155624"/>
                </a:lnTo>
                <a:lnTo>
                  <a:pt x="932598" y="155337"/>
                </a:lnTo>
                <a:lnTo>
                  <a:pt x="932556" y="155372"/>
                </a:lnTo>
                <a:lnTo>
                  <a:pt x="932597" y="155086"/>
                </a:lnTo>
                <a:lnTo>
                  <a:pt x="932556" y="155121"/>
                </a:lnTo>
                <a:lnTo>
                  <a:pt x="932598" y="154833"/>
                </a:lnTo>
                <a:lnTo>
                  <a:pt x="932555" y="154869"/>
                </a:lnTo>
                <a:lnTo>
                  <a:pt x="947166" y="53015"/>
                </a:lnTo>
                <a:lnTo>
                  <a:pt x="1198045" y="29221"/>
                </a:lnTo>
                <a:close/>
              </a:path>
            </a:pathLst>
          </a:custGeom>
          <a:gradFill>
            <a:gsLst>
              <a:gs pos="0">
                <a:srgbClr val="026AFF">
                  <a:lumMod val="50000"/>
                  <a:lumOff val="50000"/>
                </a:srgbClr>
              </a:gs>
              <a:gs pos="66000">
                <a:srgbClr val="026AFF"/>
              </a:gs>
            </a:gsLst>
            <a:lin ang="5400000" scaled="1"/>
          </a:gradFill>
          <a:ln w="3616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9D6982BA-0E40-4AB8-A768-4EA250DE997D}"/>
              </a:ext>
            </a:extLst>
          </p:cNvPr>
          <p:cNvGrpSpPr/>
          <p:nvPr/>
        </p:nvGrpSpPr>
        <p:grpSpPr>
          <a:xfrm>
            <a:off x="2402932" y="2240266"/>
            <a:ext cx="7386136" cy="667900"/>
            <a:chOff x="1731568" y="2118699"/>
            <a:chExt cx="5602454" cy="506608"/>
          </a:xfrm>
          <a:gradFill flip="none" rotWithShape="1">
            <a:gsLst>
              <a:gs pos="25000">
                <a:schemeClr val="bg1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5400000" scaled="1"/>
            <a:tileRect/>
          </a:gradFill>
        </p:grpSpPr>
        <p:sp>
          <p:nvSpPr>
            <p:cNvPr id="39" name="任意多边形: 形状 38">
              <a:extLst>
                <a:ext uri="{FF2B5EF4-FFF2-40B4-BE49-F238E27FC236}">
                  <a16:creationId xmlns:a16="http://schemas.microsoft.com/office/drawing/2014/main" id="{87D8D3EF-0B8D-440D-9F86-F861FB696BFF}"/>
                </a:ext>
              </a:extLst>
            </p:cNvPr>
            <p:cNvSpPr/>
            <p:nvPr/>
          </p:nvSpPr>
          <p:spPr>
            <a:xfrm>
              <a:off x="1731568" y="2120598"/>
              <a:ext cx="550936" cy="503125"/>
            </a:xfrm>
            <a:custGeom>
              <a:avLst/>
              <a:gdLst>
                <a:gd name="connsiteX0" fmla="*/ 500939 w 629792"/>
                <a:gd name="connsiteY0" fmla="*/ 575139 h 575138"/>
                <a:gd name="connsiteX1" fmla="*/ 479222 w 629792"/>
                <a:gd name="connsiteY1" fmla="*/ 557403 h 575138"/>
                <a:gd name="connsiteX2" fmla="*/ 44882 w 629792"/>
                <a:gd name="connsiteY2" fmla="*/ 513969 h 575138"/>
                <a:gd name="connsiteX3" fmla="*/ 56464 w 629792"/>
                <a:gd name="connsiteY3" fmla="*/ 433254 h 575138"/>
                <a:gd name="connsiteX4" fmla="*/ 75648 w 629792"/>
                <a:gd name="connsiteY4" fmla="*/ 449180 h 575138"/>
                <a:gd name="connsiteX5" fmla="*/ 263500 w 629792"/>
                <a:gd name="connsiteY5" fmla="*/ 468001 h 575138"/>
                <a:gd name="connsiteX6" fmla="*/ 408280 w 629792"/>
                <a:gd name="connsiteY6" fmla="*/ 367379 h 575138"/>
                <a:gd name="connsiteX7" fmla="*/ 26784 w 629792"/>
                <a:gd name="connsiteY7" fmla="*/ 367379 h 575138"/>
                <a:gd name="connsiteX8" fmla="*/ 112205 w 629792"/>
                <a:gd name="connsiteY8" fmla="*/ 232010 h 575138"/>
                <a:gd name="connsiteX9" fmla="*/ 0 w 629792"/>
                <a:gd name="connsiteY9" fmla="*/ 232010 h 575138"/>
                <a:gd name="connsiteX10" fmla="*/ 11582 w 629792"/>
                <a:gd name="connsiteY10" fmla="*/ 152019 h 575138"/>
                <a:gd name="connsiteX11" fmla="*/ 30766 w 629792"/>
                <a:gd name="connsiteY11" fmla="*/ 167945 h 575138"/>
                <a:gd name="connsiteX12" fmla="*/ 152743 w 629792"/>
                <a:gd name="connsiteY12" fmla="*/ 167945 h 575138"/>
                <a:gd name="connsiteX13" fmla="*/ 195091 w 629792"/>
                <a:gd name="connsiteY13" fmla="*/ 101346 h 575138"/>
                <a:gd name="connsiteX14" fmla="*/ 32937 w 629792"/>
                <a:gd name="connsiteY14" fmla="*/ 100622 h 575138"/>
                <a:gd name="connsiteX15" fmla="*/ 44520 w 629792"/>
                <a:gd name="connsiteY15" fmla="*/ 20631 h 575138"/>
                <a:gd name="connsiteX16" fmla="*/ 63703 w 629792"/>
                <a:gd name="connsiteY16" fmla="*/ 35833 h 575138"/>
                <a:gd name="connsiteX17" fmla="*/ 235991 w 629792"/>
                <a:gd name="connsiteY17" fmla="*/ 35833 h 575138"/>
                <a:gd name="connsiteX18" fmla="*/ 258432 w 629792"/>
                <a:gd name="connsiteY18" fmla="*/ 0 h 575138"/>
                <a:gd name="connsiteX19" fmla="*/ 360864 w 629792"/>
                <a:gd name="connsiteY19" fmla="*/ 0 h 575138"/>
                <a:gd name="connsiteX20" fmla="*/ 338785 w 629792"/>
                <a:gd name="connsiteY20" fmla="*/ 35471 h 575138"/>
                <a:gd name="connsiteX21" fmla="*/ 629793 w 629792"/>
                <a:gd name="connsiteY21" fmla="*/ 35471 h 575138"/>
                <a:gd name="connsiteX22" fmla="*/ 617849 w 629792"/>
                <a:gd name="connsiteY22" fmla="*/ 119082 h 575138"/>
                <a:gd name="connsiteX23" fmla="*/ 609162 w 629792"/>
                <a:gd name="connsiteY23" fmla="*/ 104604 h 575138"/>
                <a:gd name="connsiteX24" fmla="*/ 596132 w 629792"/>
                <a:gd name="connsiteY24" fmla="*/ 101346 h 575138"/>
                <a:gd name="connsiteX25" fmla="*/ 298247 w 629792"/>
                <a:gd name="connsiteY25" fmla="*/ 101346 h 575138"/>
                <a:gd name="connsiteX26" fmla="*/ 255899 w 629792"/>
                <a:gd name="connsiteY26" fmla="*/ 168307 h 575138"/>
                <a:gd name="connsiteX27" fmla="*/ 623640 w 629792"/>
                <a:gd name="connsiteY27" fmla="*/ 168307 h 575138"/>
                <a:gd name="connsiteX28" fmla="*/ 611696 w 629792"/>
                <a:gd name="connsiteY28" fmla="*/ 251193 h 575138"/>
                <a:gd name="connsiteX29" fmla="*/ 603371 w 629792"/>
                <a:gd name="connsiteY29" fmla="*/ 235991 h 575138"/>
                <a:gd name="connsiteX30" fmla="*/ 589979 w 629792"/>
                <a:gd name="connsiteY30" fmla="*/ 232372 h 575138"/>
                <a:gd name="connsiteX31" fmla="*/ 216084 w 629792"/>
                <a:gd name="connsiteY31" fmla="*/ 232372 h 575138"/>
                <a:gd name="connsiteX32" fmla="*/ 171926 w 629792"/>
                <a:gd name="connsiteY32" fmla="*/ 303676 h 575138"/>
                <a:gd name="connsiteX33" fmla="*/ 581292 w 629792"/>
                <a:gd name="connsiteY33" fmla="*/ 303676 h 575138"/>
                <a:gd name="connsiteX34" fmla="*/ 571881 w 629792"/>
                <a:gd name="connsiteY34" fmla="*/ 367741 h 575138"/>
                <a:gd name="connsiteX35" fmla="*/ 399593 w 629792"/>
                <a:gd name="connsiteY35" fmla="*/ 481394 h 575138"/>
                <a:gd name="connsiteX36" fmla="*/ 512883 w 629792"/>
                <a:gd name="connsiteY36" fmla="*/ 492614 h 575138"/>
                <a:gd name="connsiteX37" fmla="*/ 500939 w 629792"/>
                <a:gd name="connsiteY37" fmla="*/ 575139 h 575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629792" h="575138">
                  <a:moveTo>
                    <a:pt x="500939" y="575139"/>
                  </a:moveTo>
                  <a:lnTo>
                    <a:pt x="479222" y="557403"/>
                  </a:lnTo>
                  <a:lnTo>
                    <a:pt x="44882" y="513969"/>
                  </a:lnTo>
                  <a:lnTo>
                    <a:pt x="56464" y="433254"/>
                  </a:lnTo>
                  <a:lnTo>
                    <a:pt x="75648" y="449180"/>
                  </a:lnTo>
                  <a:lnTo>
                    <a:pt x="263500" y="468001"/>
                  </a:lnTo>
                  <a:lnTo>
                    <a:pt x="408280" y="367379"/>
                  </a:lnTo>
                  <a:lnTo>
                    <a:pt x="26784" y="367379"/>
                  </a:lnTo>
                  <a:lnTo>
                    <a:pt x="112205" y="232010"/>
                  </a:lnTo>
                  <a:lnTo>
                    <a:pt x="0" y="232010"/>
                  </a:lnTo>
                  <a:lnTo>
                    <a:pt x="11582" y="152019"/>
                  </a:lnTo>
                  <a:lnTo>
                    <a:pt x="30766" y="167945"/>
                  </a:lnTo>
                  <a:lnTo>
                    <a:pt x="152743" y="167945"/>
                  </a:lnTo>
                  <a:lnTo>
                    <a:pt x="195091" y="101346"/>
                  </a:lnTo>
                  <a:lnTo>
                    <a:pt x="32937" y="100622"/>
                  </a:lnTo>
                  <a:lnTo>
                    <a:pt x="44520" y="20631"/>
                  </a:lnTo>
                  <a:lnTo>
                    <a:pt x="63703" y="35833"/>
                  </a:lnTo>
                  <a:lnTo>
                    <a:pt x="235991" y="35833"/>
                  </a:lnTo>
                  <a:lnTo>
                    <a:pt x="258432" y="0"/>
                  </a:lnTo>
                  <a:lnTo>
                    <a:pt x="360864" y="0"/>
                  </a:lnTo>
                  <a:lnTo>
                    <a:pt x="338785" y="35471"/>
                  </a:lnTo>
                  <a:lnTo>
                    <a:pt x="629793" y="35471"/>
                  </a:lnTo>
                  <a:lnTo>
                    <a:pt x="617849" y="119082"/>
                  </a:lnTo>
                  <a:cubicBezTo>
                    <a:pt x="616763" y="111481"/>
                    <a:pt x="613867" y="106775"/>
                    <a:pt x="609162" y="104604"/>
                  </a:cubicBezTo>
                  <a:cubicBezTo>
                    <a:pt x="604457" y="102432"/>
                    <a:pt x="600113" y="101346"/>
                    <a:pt x="596132" y="101346"/>
                  </a:cubicBezTo>
                  <a:lnTo>
                    <a:pt x="298247" y="101346"/>
                  </a:lnTo>
                  <a:lnTo>
                    <a:pt x="255899" y="168307"/>
                  </a:lnTo>
                  <a:lnTo>
                    <a:pt x="623640" y="168307"/>
                  </a:lnTo>
                  <a:lnTo>
                    <a:pt x="611696" y="251193"/>
                  </a:lnTo>
                  <a:cubicBezTo>
                    <a:pt x="610972" y="243592"/>
                    <a:pt x="608076" y="238525"/>
                    <a:pt x="603371" y="235991"/>
                  </a:cubicBezTo>
                  <a:cubicBezTo>
                    <a:pt x="598665" y="233458"/>
                    <a:pt x="594322" y="232372"/>
                    <a:pt x="589979" y="232372"/>
                  </a:cubicBezTo>
                  <a:lnTo>
                    <a:pt x="216084" y="232372"/>
                  </a:lnTo>
                  <a:lnTo>
                    <a:pt x="171926" y="303676"/>
                  </a:lnTo>
                  <a:lnTo>
                    <a:pt x="581292" y="303676"/>
                  </a:lnTo>
                  <a:lnTo>
                    <a:pt x="571881" y="367741"/>
                  </a:lnTo>
                  <a:lnTo>
                    <a:pt x="399593" y="481394"/>
                  </a:lnTo>
                  <a:lnTo>
                    <a:pt x="512883" y="492614"/>
                  </a:lnTo>
                  <a:lnTo>
                    <a:pt x="500939" y="575139"/>
                  </a:lnTo>
                  <a:close/>
                </a:path>
              </a:pathLst>
            </a:custGeom>
            <a:grpFill/>
            <a:ln w="3616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sp>
          <p:nvSpPr>
            <p:cNvPr id="40" name="任意多边形: 形状 39">
              <a:extLst>
                <a:ext uri="{FF2B5EF4-FFF2-40B4-BE49-F238E27FC236}">
                  <a16:creationId xmlns:a16="http://schemas.microsoft.com/office/drawing/2014/main" id="{ED40E09E-FF5C-4B81-894E-F22027F050C2}"/>
                </a:ext>
              </a:extLst>
            </p:cNvPr>
            <p:cNvSpPr/>
            <p:nvPr/>
          </p:nvSpPr>
          <p:spPr>
            <a:xfrm>
              <a:off x="2323349" y="2119965"/>
              <a:ext cx="612363" cy="504708"/>
            </a:xfrm>
            <a:custGeom>
              <a:avLst/>
              <a:gdLst>
                <a:gd name="connsiteX0" fmla="*/ 92659 w 700011"/>
                <a:gd name="connsiteY0" fmla="*/ 558127 h 576948"/>
                <a:gd name="connsiteX1" fmla="*/ 0 w 700011"/>
                <a:gd name="connsiteY1" fmla="*/ 558127 h 576948"/>
                <a:gd name="connsiteX2" fmla="*/ 84696 w 700011"/>
                <a:gd name="connsiteY2" fmla="*/ 355073 h 576948"/>
                <a:gd name="connsiteX3" fmla="*/ 70942 w 700011"/>
                <a:gd name="connsiteY3" fmla="*/ 336252 h 576948"/>
                <a:gd name="connsiteX4" fmla="*/ 185318 w 700011"/>
                <a:gd name="connsiteY4" fmla="*/ 336252 h 576948"/>
                <a:gd name="connsiteX5" fmla="*/ 92659 w 700011"/>
                <a:gd name="connsiteY5" fmla="*/ 558127 h 576948"/>
                <a:gd name="connsiteX6" fmla="*/ 207759 w 700011"/>
                <a:gd name="connsiteY6" fmla="*/ 146228 h 576948"/>
                <a:gd name="connsiteX7" fmla="*/ 137903 w 700011"/>
                <a:gd name="connsiteY7" fmla="*/ 146228 h 576948"/>
                <a:gd name="connsiteX8" fmla="*/ 154553 w 700011"/>
                <a:gd name="connsiteY8" fmla="*/ 280511 h 576948"/>
                <a:gd name="connsiteX9" fmla="*/ 66599 w 700011"/>
                <a:gd name="connsiteY9" fmla="*/ 280511 h 576948"/>
                <a:gd name="connsiteX10" fmla="*/ 50311 w 700011"/>
                <a:gd name="connsiteY10" fmla="*/ 154553 h 576948"/>
                <a:gd name="connsiteX11" fmla="*/ 40176 w 700011"/>
                <a:gd name="connsiteY11" fmla="*/ 136817 h 576948"/>
                <a:gd name="connsiteX12" fmla="*/ 117634 w 700011"/>
                <a:gd name="connsiteY12" fmla="*/ 136817 h 576948"/>
                <a:gd name="connsiteX13" fmla="*/ 103518 w 700011"/>
                <a:gd name="connsiteY13" fmla="*/ 20269 h 576948"/>
                <a:gd name="connsiteX14" fmla="*/ 93021 w 700011"/>
                <a:gd name="connsiteY14" fmla="*/ 2534 h 576948"/>
                <a:gd name="connsiteX15" fmla="*/ 190024 w 700011"/>
                <a:gd name="connsiteY15" fmla="*/ 2534 h 576948"/>
                <a:gd name="connsiteX16" fmla="*/ 207759 w 700011"/>
                <a:gd name="connsiteY16" fmla="*/ 146228 h 576948"/>
                <a:gd name="connsiteX17" fmla="*/ 688429 w 700011"/>
                <a:gd name="connsiteY17" fmla="*/ 146228 h 576948"/>
                <a:gd name="connsiteX18" fmla="*/ 679380 w 700011"/>
                <a:gd name="connsiteY18" fmla="*/ 131026 h 576948"/>
                <a:gd name="connsiteX19" fmla="*/ 665988 w 700011"/>
                <a:gd name="connsiteY19" fmla="*/ 127406 h 576948"/>
                <a:gd name="connsiteX20" fmla="*/ 495510 w 700011"/>
                <a:gd name="connsiteY20" fmla="*/ 127406 h 576948"/>
                <a:gd name="connsiteX21" fmla="*/ 475602 w 700011"/>
                <a:gd name="connsiteY21" fmla="*/ 265671 h 576948"/>
                <a:gd name="connsiteX22" fmla="*/ 670693 w 700011"/>
                <a:gd name="connsiteY22" fmla="*/ 265671 h 576948"/>
                <a:gd name="connsiteX23" fmla="*/ 659111 w 700011"/>
                <a:gd name="connsiteY23" fmla="*/ 348558 h 576948"/>
                <a:gd name="connsiteX24" fmla="*/ 650062 w 700011"/>
                <a:gd name="connsiteY24" fmla="*/ 334080 h 576948"/>
                <a:gd name="connsiteX25" fmla="*/ 636670 w 700011"/>
                <a:gd name="connsiteY25" fmla="*/ 330822 h 576948"/>
                <a:gd name="connsiteX26" fmla="*/ 466192 w 700011"/>
                <a:gd name="connsiteY26" fmla="*/ 330822 h 576948"/>
                <a:gd name="connsiteX27" fmla="*/ 442303 w 700011"/>
                <a:gd name="connsiteY27" fmla="*/ 495148 h 576948"/>
                <a:gd name="connsiteX28" fmla="*/ 637394 w 700011"/>
                <a:gd name="connsiteY28" fmla="*/ 495148 h 576948"/>
                <a:gd name="connsiteX29" fmla="*/ 625450 w 700011"/>
                <a:gd name="connsiteY29" fmla="*/ 576948 h 576948"/>
                <a:gd name="connsiteX30" fmla="*/ 616401 w 700011"/>
                <a:gd name="connsiteY30" fmla="*/ 562832 h 576948"/>
                <a:gd name="connsiteX31" fmla="*/ 603009 w 700011"/>
                <a:gd name="connsiteY31" fmla="*/ 559213 h 576948"/>
                <a:gd name="connsiteX32" fmla="*/ 159982 w 700011"/>
                <a:gd name="connsiteY32" fmla="*/ 559213 h 576948"/>
                <a:gd name="connsiteX33" fmla="*/ 171564 w 700011"/>
                <a:gd name="connsiteY33" fmla="*/ 479222 h 576948"/>
                <a:gd name="connsiteX34" fmla="*/ 190748 w 700011"/>
                <a:gd name="connsiteY34" fmla="*/ 495148 h 576948"/>
                <a:gd name="connsiteX35" fmla="*/ 353625 w 700011"/>
                <a:gd name="connsiteY35" fmla="*/ 495148 h 576948"/>
                <a:gd name="connsiteX36" fmla="*/ 377514 w 700011"/>
                <a:gd name="connsiteY36" fmla="*/ 330822 h 576948"/>
                <a:gd name="connsiteX37" fmla="*/ 193281 w 700011"/>
                <a:gd name="connsiteY37" fmla="*/ 330822 h 576948"/>
                <a:gd name="connsiteX38" fmla="*/ 204864 w 700011"/>
                <a:gd name="connsiteY38" fmla="*/ 250107 h 576948"/>
                <a:gd name="connsiteX39" fmla="*/ 224047 w 700011"/>
                <a:gd name="connsiteY39" fmla="*/ 266033 h 576948"/>
                <a:gd name="connsiteX40" fmla="*/ 386925 w 700011"/>
                <a:gd name="connsiteY40" fmla="*/ 266033 h 576948"/>
                <a:gd name="connsiteX41" fmla="*/ 406832 w 700011"/>
                <a:gd name="connsiteY41" fmla="*/ 127768 h 576948"/>
                <a:gd name="connsiteX42" fmla="*/ 222599 w 700011"/>
                <a:gd name="connsiteY42" fmla="*/ 127768 h 576948"/>
                <a:gd name="connsiteX43" fmla="*/ 234182 w 700011"/>
                <a:gd name="connsiteY43" fmla="*/ 47054 h 576948"/>
                <a:gd name="connsiteX44" fmla="*/ 253365 w 700011"/>
                <a:gd name="connsiteY44" fmla="*/ 62979 h 576948"/>
                <a:gd name="connsiteX45" fmla="*/ 416243 w 700011"/>
                <a:gd name="connsiteY45" fmla="*/ 62979 h 576948"/>
                <a:gd name="connsiteX46" fmla="*/ 422758 w 700011"/>
                <a:gd name="connsiteY46" fmla="*/ 18821 h 576948"/>
                <a:gd name="connsiteX47" fmla="*/ 412261 w 700011"/>
                <a:gd name="connsiteY47" fmla="*/ 0 h 576948"/>
                <a:gd name="connsiteX48" fmla="*/ 513969 w 700011"/>
                <a:gd name="connsiteY48" fmla="*/ 0 h 576948"/>
                <a:gd name="connsiteX49" fmla="*/ 504920 w 700011"/>
                <a:gd name="connsiteY49" fmla="*/ 62979 h 576948"/>
                <a:gd name="connsiteX50" fmla="*/ 700011 w 700011"/>
                <a:gd name="connsiteY50" fmla="*/ 62979 h 576948"/>
                <a:gd name="connsiteX51" fmla="*/ 688429 w 700011"/>
                <a:gd name="connsiteY51" fmla="*/ 146228 h 576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700011" h="576948">
                  <a:moveTo>
                    <a:pt x="92659" y="558127"/>
                  </a:moveTo>
                  <a:lnTo>
                    <a:pt x="0" y="558127"/>
                  </a:lnTo>
                  <a:lnTo>
                    <a:pt x="84696" y="355073"/>
                  </a:lnTo>
                  <a:lnTo>
                    <a:pt x="70942" y="336252"/>
                  </a:lnTo>
                  <a:lnTo>
                    <a:pt x="185318" y="336252"/>
                  </a:lnTo>
                  <a:lnTo>
                    <a:pt x="92659" y="558127"/>
                  </a:lnTo>
                  <a:close/>
                  <a:moveTo>
                    <a:pt x="207759" y="146228"/>
                  </a:moveTo>
                  <a:lnTo>
                    <a:pt x="137903" y="146228"/>
                  </a:lnTo>
                  <a:lnTo>
                    <a:pt x="154553" y="280511"/>
                  </a:lnTo>
                  <a:lnTo>
                    <a:pt x="66599" y="280511"/>
                  </a:lnTo>
                  <a:lnTo>
                    <a:pt x="50311" y="154553"/>
                  </a:lnTo>
                  <a:lnTo>
                    <a:pt x="40176" y="136817"/>
                  </a:lnTo>
                  <a:lnTo>
                    <a:pt x="117634" y="136817"/>
                  </a:lnTo>
                  <a:lnTo>
                    <a:pt x="103518" y="20269"/>
                  </a:lnTo>
                  <a:lnTo>
                    <a:pt x="93021" y="2534"/>
                  </a:lnTo>
                  <a:lnTo>
                    <a:pt x="190024" y="2534"/>
                  </a:lnTo>
                  <a:lnTo>
                    <a:pt x="207759" y="146228"/>
                  </a:lnTo>
                  <a:close/>
                  <a:moveTo>
                    <a:pt x="688429" y="146228"/>
                  </a:moveTo>
                  <a:cubicBezTo>
                    <a:pt x="687343" y="138627"/>
                    <a:pt x="684086" y="133560"/>
                    <a:pt x="679380" y="131026"/>
                  </a:cubicBezTo>
                  <a:cubicBezTo>
                    <a:pt x="674675" y="128492"/>
                    <a:pt x="670331" y="127406"/>
                    <a:pt x="665988" y="127406"/>
                  </a:cubicBezTo>
                  <a:lnTo>
                    <a:pt x="495510" y="127406"/>
                  </a:lnTo>
                  <a:lnTo>
                    <a:pt x="475602" y="265671"/>
                  </a:lnTo>
                  <a:lnTo>
                    <a:pt x="670693" y="265671"/>
                  </a:lnTo>
                  <a:lnTo>
                    <a:pt x="659111" y="348558"/>
                  </a:lnTo>
                  <a:cubicBezTo>
                    <a:pt x="658025" y="340957"/>
                    <a:pt x="654768" y="336252"/>
                    <a:pt x="650062" y="334080"/>
                  </a:cubicBezTo>
                  <a:cubicBezTo>
                    <a:pt x="645357" y="331908"/>
                    <a:pt x="641014" y="330822"/>
                    <a:pt x="636670" y="330822"/>
                  </a:cubicBezTo>
                  <a:lnTo>
                    <a:pt x="466192" y="330822"/>
                  </a:lnTo>
                  <a:lnTo>
                    <a:pt x="442303" y="495148"/>
                  </a:lnTo>
                  <a:lnTo>
                    <a:pt x="637394" y="495148"/>
                  </a:lnTo>
                  <a:lnTo>
                    <a:pt x="625450" y="576948"/>
                  </a:lnTo>
                  <a:cubicBezTo>
                    <a:pt x="624002" y="570071"/>
                    <a:pt x="621106" y="565366"/>
                    <a:pt x="616401" y="562832"/>
                  </a:cubicBezTo>
                  <a:cubicBezTo>
                    <a:pt x="611696" y="560299"/>
                    <a:pt x="607352" y="559213"/>
                    <a:pt x="603009" y="559213"/>
                  </a:cubicBezTo>
                  <a:lnTo>
                    <a:pt x="159982" y="559213"/>
                  </a:lnTo>
                  <a:lnTo>
                    <a:pt x="171564" y="479222"/>
                  </a:lnTo>
                  <a:lnTo>
                    <a:pt x="190748" y="495148"/>
                  </a:lnTo>
                  <a:lnTo>
                    <a:pt x="353625" y="495148"/>
                  </a:lnTo>
                  <a:lnTo>
                    <a:pt x="377514" y="330822"/>
                  </a:lnTo>
                  <a:lnTo>
                    <a:pt x="193281" y="330822"/>
                  </a:lnTo>
                  <a:lnTo>
                    <a:pt x="204864" y="250107"/>
                  </a:lnTo>
                  <a:lnTo>
                    <a:pt x="224047" y="266033"/>
                  </a:lnTo>
                  <a:lnTo>
                    <a:pt x="386925" y="266033"/>
                  </a:lnTo>
                  <a:lnTo>
                    <a:pt x="406832" y="127768"/>
                  </a:lnTo>
                  <a:lnTo>
                    <a:pt x="222599" y="127768"/>
                  </a:lnTo>
                  <a:lnTo>
                    <a:pt x="234182" y="47054"/>
                  </a:lnTo>
                  <a:lnTo>
                    <a:pt x="253365" y="62979"/>
                  </a:lnTo>
                  <a:lnTo>
                    <a:pt x="416243" y="62979"/>
                  </a:lnTo>
                  <a:lnTo>
                    <a:pt x="422758" y="18821"/>
                  </a:lnTo>
                  <a:lnTo>
                    <a:pt x="412261" y="0"/>
                  </a:lnTo>
                  <a:lnTo>
                    <a:pt x="513969" y="0"/>
                  </a:lnTo>
                  <a:lnTo>
                    <a:pt x="504920" y="62979"/>
                  </a:lnTo>
                  <a:lnTo>
                    <a:pt x="700011" y="62979"/>
                  </a:lnTo>
                  <a:lnTo>
                    <a:pt x="688429" y="146228"/>
                  </a:lnTo>
                  <a:close/>
                </a:path>
              </a:pathLst>
            </a:custGeom>
            <a:grpFill/>
            <a:ln w="3616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sp>
          <p:nvSpPr>
            <p:cNvPr id="41" name="任意多边形: 形状 40">
              <a:extLst>
                <a:ext uri="{FF2B5EF4-FFF2-40B4-BE49-F238E27FC236}">
                  <a16:creationId xmlns:a16="http://schemas.microsoft.com/office/drawing/2014/main" id="{2C33AC82-F4B2-4F2A-96D2-29F120A77D50}"/>
                </a:ext>
              </a:extLst>
            </p:cNvPr>
            <p:cNvSpPr/>
            <p:nvPr/>
          </p:nvSpPr>
          <p:spPr>
            <a:xfrm>
              <a:off x="2952177" y="2128514"/>
              <a:ext cx="573734" cy="487294"/>
            </a:xfrm>
            <a:custGeom>
              <a:avLst/>
              <a:gdLst>
                <a:gd name="connsiteX0" fmla="*/ 124873 w 655853"/>
                <a:gd name="connsiteY0" fmla="*/ 556679 h 557041"/>
                <a:gd name="connsiteX1" fmla="*/ 97727 w 655853"/>
                <a:gd name="connsiteY1" fmla="*/ 556679 h 557041"/>
                <a:gd name="connsiteX2" fmla="*/ 97003 w 655853"/>
                <a:gd name="connsiteY2" fmla="*/ 556679 h 557041"/>
                <a:gd name="connsiteX3" fmla="*/ 0 w 655853"/>
                <a:gd name="connsiteY3" fmla="*/ 556679 h 557041"/>
                <a:gd name="connsiteX4" fmla="*/ 11582 w 655853"/>
                <a:gd name="connsiteY4" fmla="*/ 476688 h 557041"/>
                <a:gd name="connsiteX5" fmla="*/ 30766 w 655853"/>
                <a:gd name="connsiteY5" fmla="*/ 492614 h 557041"/>
                <a:gd name="connsiteX6" fmla="*/ 74924 w 655853"/>
                <a:gd name="connsiteY6" fmla="*/ 492614 h 557041"/>
                <a:gd name="connsiteX7" fmla="*/ 296075 w 655853"/>
                <a:gd name="connsiteY7" fmla="*/ 193643 h 557041"/>
                <a:gd name="connsiteX8" fmla="*/ 65513 w 655853"/>
                <a:gd name="connsiteY8" fmla="*/ 193643 h 557041"/>
                <a:gd name="connsiteX9" fmla="*/ 77095 w 655853"/>
                <a:gd name="connsiteY9" fmla="*/ 113652 h 557041"/>
                <a:gd name="connsiteX10" fmla="*/ 96279 w 655853"/>
                <a:gd name="connsiteY10" fmla="*/ 129578 h 557041"/>
                <a:gd name="connsiteX11" fmla="*/ 323945 w 655853"/>
                <a:gd name="connsiteY11" fmla="*/ 129578 h 557041"/>
                <a:gd name="connsiteX12" fmla="*/ 339871 w 655853"/>
                <a:gd name="connsiteY12" fmla="*/ 18821 h 557041"/>
                <a:gd name="connsiteX13" fmla="*/ 330098 w 655853"/>
                <a:gd name="connsiteY13" fmla="*/ 0 h 557041"/>
                <a:gd name="connsiteX14" fmla="*/ 431082 w 655853"/>
                <a:gd name="connsiteY14" fmla="*/ 0 h 557041"/>
                <a:gd name="connsiteX15" fmla="*/ 412985 w 655853"/>
                <a:gd name="connsiteY15" fmla="*/ 129940 h 557041"/>
                <a:gd name="connsiteX16" fmla="*/ 655853 w 655853"/>
                <a:gd name="connsiteY16" fmla="*/ 129940 h 557041"/>
                <a:gd name="connsiteX17" fmla="*/ 643909 w 655853"/>
                <a:gd name="connsiteY17" fmla="*/ 212827 h 557041"/>
                <a:gd name="connsiteX18" fmla="*/ 635222 w 655853"/>
                <a:gd name="connsiteY18" fmla="*/ 197625 h 557041"/>
                <a:gd name="connsiteX19" fmla="*/ 622192 w 655853"/>
                <a:gd name="connsiteY19" fmla="*/ 194005 h 557041"/>
                <a:gd name="connsiteX20" fmla="*/ 416605 w 655853"/>
                <a:gd name="connsiteY20" fmla="*/ 194005 h 557041"/>
                <a:gd name="connsiteX21" fmla="*/ 555593 w 655853"/>
                <a:gd name="connsiteY21" fmla="*/ 492976 h 557041"/>
                <a:gd name="connsiteX22" fmla="*/ 595770 w 655853"/>
                <a:gd name="connsiteY22" fmla="*/ 492976 h 557041"/>
                <a:gd name="connsiteX23" fmla="*/ 619658 w 655853"/>
                <a:gd name="connsiteY23" fmla="*/ 477050 h 557041"/>
                <a:gd name="connsiteX24" fmla="*/ 608076 w 655853"/>
                <a:gd name="connsiteY24" fmla="*/ 557041 h 557041"/>
                <a:gd name="connsiteX25" fmla="*/ 525190 w 655853"/>
                <a:gd name="connsiteY25" fmla="*/ 557041 h 557041"/>
                <a:gd name="connsiteX26" fmla="*/ 523742 w 655853"/>
                <a:gd name="connsiteY26" fmla="*/ 557041 h 557041"/>
                <a:gd name="connsiteX27" fmla="*/ 488271 w 655853"/>
                <a:gd name="connsiteY27" fmla="*/ 557041 h 557041"/>
                <a:gd name="connsiteX28" fmla="*/ 349282 w 655853"/>
                <a:gd name="connsiteY28" fmla="*/ 254813 h 557041"/>
                <a:gd name="connsiteX29" fmla="*/ 124873 w 655853"/>
                <a:gd name="connsiteY29" fmla="*/ 556679 h 557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655853" h="557041">
                  <a:moveTo>
                    <a:pt x="124873" y="556679"/>
                  </a:moveTo>
                  <a:lnTo>
                    <a:pt x="97727" y="556679"/>
                  </a:lnTo>
                  <a:lnTo>
                    <a:pt x="97003" y="556679"/>
                  </a:lnTo>
                  <a:lnTo>
                    <a:pt x="0" y="556679"/>
                  </a:lnTo>
                  <a:lnTo>
                    <a:pt x="11582" y="476688"/>
                  </a:lnTo>
                  <a:lnTo>
                    <a:pt x="30766" y="492614"/>
                  </a:lnTo>
                  <a:lnTo>
                    <a:pt x="74924" y="492614"/>
                  </a:lnTo>
                  <a:lnTo>
                    <a:pt x="296075" y="193643"/>
                  </a:lnTo>
                  <a:lnTo>
                    <a:pt x="65513" y="193643"/>
                  </a:lnTo>
                  <a:lnTo>
                    <a:pt x="77095" y="113652"/>
                  </a:lnTo>
                  <a:lnTo>
                    <a:pt x="96279" y="129578"/>
                  </a:lnTo>
                  <a:lnTo>
                    <a:pt x="323945" y="129578"/>
                  </a:lnTo>
                  <a:lnTo>
                    <a:pt x="339871" y="18821"/>
                  </a:lnTo>
                  <a:lnTo>
                    <a:pt x="330098" y="0"/>
                  </a:lnTo>
                  <a:lnTo>
                    <a:pt x="431082" y="0"/>
                  </a:lnTo>
                  <a:lnTo>
                    <a:pt x="412985" y="129940"/>
                  </a:lnTo>
                  <a:lnTo>
                    <a:pt x="655853" y="129940"/>
                  </a:lnTo>
                  <a:lnTo>
                    <a:pt x="643909" y="212827"/>
                  </a:lnTo>
                  <a:cubicBezTo>
                    <a:pt x="642823" y="205226"/>
                    <a:pt x="639928" y="200158"/>
                    <a:pt x="635222" y="197625"/>
                  </a:cubicBezTo>
                  <a:cubicBezTo>
                    <a:pt x="630879" y="195091"/>
                    <a:pt x="626536" y="194005"/>
                    <a:pt x="622192" y="194005"/>
                  </a:cubicBezTo>
                  <a:lnTo>
                    <a:pt x="416605" y="194005"/>
                  </a:lnTo>
                  <a:lnTo>
                    <a:pt x="555593" y="492976"/>
                  </a:lnTo>
                  <a:lnTo>
                    <a:pt x="595770" y="492976"/>
                  </a:lnTo>
                  <a:lnTo>
                    <a:pt x="619658" y="477050"/>
                  </a:lnTo>
                  <a:lnTo>
                    <a:pt x="608076" y="557041"/>
                  </a:lnTo>
                  <a:lnTo>
                    <a:pt x="525190" y="557041"/>
                  </a:lnTo>
                  <a:lnTo>
                    <a:pt x="523742" y="557041"/>
                  </a:lnTo>
                  <a:lnTo>
                    <a:pt x="488271" y="557041"/>
                  </a:lnTo>
                  <a:lnTo>
                    <a:pt x="349282" y="254813"/>
                  </a:lnTo>
                  <a:lnTo>
                    <a:pt x="124873" y="556679"/>
                  </a:lnTo>
                  <a:close/>
                </a:path>
              </a:pathLst>
            </a:custGeom>
            <a:grpFill/>
            <a:ln w="3616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sp>
          <p:nvSpPr>
            <p:cNvPr id="44" name="任意多边形: 形状 43">
              <a:extLst>
                <a:ext uri="{FF2B5EF4-FFF2-40B4-BE49-F238E27FC236}">
                  <a16:creationId xmlns:a16="http://schemas.microsoft.com/office/drawing/2014/main" id="{CFA05610-6F94-4480-8560-35459F2CC95D}"/>
                </a:ext>
              </a:extLst>
            </p:cNvPr>
            <p:cNvSpPr/>
            <p:nvPr/>
          </p:nvSpPr>
          <p:spPr>
            <a:xfrm>
              <a:off x="3556307" y="2127564"/>
              <a:ext cx="638010" cy="488876"/>
            </a:xfrm>
            <a:custGeom>
              <a:avLst/>
              <a:gdLst>
                <a:gd name="connsiteX0" fmla="*/ 464382 w 729329"/>
                <a:gd name="connsiteY0" fmla="*/ 558851 h 558850"/>
                <a:gd name="connsiteX1" fmla="*/ 245764 w 729329"/>
                <a:gd name="connsiteY1" fmla="*/ 558851 h 558850"/>
                <a:gd name="connsiteX2" fmla="*/ 194005 w 729329"/>
                <a:gd name="connsiteY2" fmla="*/ 524104 h 558850"/>
                <a:gd name="connsiteX3" fmla="*/ 133560 w 729329"/>
                <a:gd name="connsiteY3" fmla="*/ 558127 h 558850"/>
                <a:gd name="connsiteX4" fmla="*/ 0 w 729329"/>
                <a:gd name="connsiteY4" fmla="*/ 558127 h 558850"/>
                <a:gd name="connsiteX5" fmla="*/ 9773 w 729329"/>
                <a:gd name="connsiteY5" fmla="*/ 489356 h 558850"/>
                <a:gd name="connsiteX6" fmla="*/ 29318 w 729329"/>
                <a:gd name="connsiteY6" fmla="*/ 506368 h 558850"/>
                <a:gd name="connsiteX7" fmla="*/ 92297 w 729329"/>
                <a:gd name="connsiteY7" fmla="*/ 506368 h 558850"/>
                <a:gd name="connsiteX8" fmla="*/ 133922 w 729329"/>
                <a:gd name="connsiteY8" fmla="*/ 482841 h 558850"/>
                <a:gd name="connsiteX9" fmla="*/ 55740 w 729329"/>
                <a:gd name="connsiteY9" fmla="*/ 429273 h 558850"/>
                <a:gd name="connsiteX10" fmla="*/ 63703 w 729329"/>
                <a:gd name="connsiteY10" fmla="*/ 373894 h 558850"/>
                <a:gd name="connsiteX11" fmla="*/ 29680 w 729329"/>
                <a:gd name="connsiteY11" fmla="*/ 373894 h 558850"/>
                <a:gd name="connsiteX12" fmla="*/ 40538 w 729329"/>
                <a:gd name="connsiteY12" fmla="*/ 297885 h 558850"/>
                <a:gd name="connsiteX13" fmla="*/ 59722 w 729329"/>
                <a:gd name="connsiteY13" fmla="*/ 313811 h 558850"/>
                <a:gd name="connsiteX14" fmla="*/ 72028 w 729329"/>
                <a:gd name="connsiteY14" fmla="*/ 313811 h 558850"/>
                <a:gd name="connsiteX15" fmla="*/ 72752 w 729329"/>
                <a:gd name="connsiteY15" fmla="*/ 309105 h 558850"/>
                <a:gd name="connsiteX16" fmla="*/ 65513 w 729329"/>
                <a:gd name="connsiteY16" fmla="*/ 287388 h 558850"/>
                <a:gd name="connsiteX17" fmla="*/ 154191 w 729329"/>
                <a:gd name="connsiteY17" fmla="*/ 287388 h 558850"/>
                <a:gd name="connsiteX18" fmla="*/ 148399 w 729329"/>
                <a:gd name="connsiteY18" fmla="*/ 313811 h 558850"/>
                <a:gd name="connsiteX19" fmla="*/ 293903 w 729329"/>
                <a:gd name="connsiteY19" fmla="*/ 313811 h 558850"/>
                <a:gd name="connsiteX20" fmla="*/ 294627 w 729329"/>
                <a:gd name="connsiteY20" fmla="*/ 309105 h 558850"/>
                <a:gd name="connsiteX21" fmla="*/ 288112 w 729329"/>
                <a:gd name="connsiteY21" fmla="*/ 287388 h 558850"/>
                <a:gd name="connsiteX22" fmla="*/ 380771 w 729329"/>
                <a:gd name="connsiteY22" fmla="*/ 287388 h 558850"/>
                <a:gd name="connsiteX23" fmla="*/ 377152 w 729329"/>
                <a:gd name="connsiteY23" fmla="*/ 313811 h 558850"/>
                <a:gd name="connsiteX24" fmla="*/ 412623 w 729329"/>
                <a:gd name="connsiteY24" fmla="*/ 313811 h 558850"/>
                <a:gd name="connsiteX25" fmla="*/ 401041 w 729329"/>
                <a:gd name="connsiteY25" fmla="*/ 392716 h 558850"/>
                <a:gd name="connsiteX26" fmla="*/ 391630 w 729329"/>
                <a:gd name="connsiteY26" fmla="*/ 377514 h 558850"/>
                <a:gd name="connsiteX27" fmla="*/ 377876 w 729329"/>
                <a:gd name="connsiteY27" fmla="*/ 373894 h 558850"/>
                <a:gd name="connsiteX28" fmla="*/ 368103 w 729329"/>
                <a:gd name="connsiteY28" fmla="*/ 373894 h 558850"/>
                <a:gd name="connsiteX29" fmla="*/ 360140 w 729329"/>
                <a:gd name="connsiteY29" fmla="*/ 429273 h 558850"/>
                <a:gd name="connsiteX30" fmla="*/ 261328 w 729329"/>
                <a:gd name="connsiteY30" fmla="*/ 485737 h 558850"/>
                <a:gd name="connsiteX31" fmla="*/ 295351 w 729329"/>
                <a:gd name="connsiteY31" fmla="*/ 508178 h 558850"/>
                <a:gd name="connsiteX32" fmla="*/ 365931 w 729329"/>
                <a:gd name="connsiteY32" fmla="*/ 508178 h 558850"/>
                <a:gd name="connsiteX33" fmla="*/ 386925 w 729329"/>
                <a:gd name="connsiteY33" fmla="*/ 491166 h 558850"/>
                <a:gd name="connsiteX34" fmla="*/ 377152 w 729329"/>
                <a:gd name="connsiteY34" fmla="*/ 558851 h 558850"/>
                <a:gd name="connsiteX35" fmla="*/ 498405 w 729329"/>
                <a:gd name="connsiteY35" fmla="*/ 376428 h 558850"/>
                <a:gd name="connsiteX36" fmla="*/ 433254 w 729329"/>
                <a:gd name="connsiteY36" fmla="*/ 224047 h 558850"/>
                <a:gd name="connsiteX37" fmla="*/ 522656 w 729329"/>
                <a:gd name="connsiteY37" fmla="*/ 224047 h 558850"/>
                <a:gd name="connsiteX38" fmla="*/ 552698 w 729329"/>
                <a:gd name="connsiteY38" fmla="*/ 294627 h 558850"/>
                <a:gd name="connsiteX39" fmla="*/ 607352 w 729329"/>
                <a:gd name="connsiteY39" fmla="*/ 212827 h 558850"/>
                <a:gd name="connsiteX40" fmla="*/ 621468 w 729329"/>
                <a:gd name="connsiteY40" fmla="*/ 115824 h 558850"/>
                <a:gd name="connsiteX41" fmla="*/ 545459 w 729329"/>
                <a:gd name="connsiteY41" fmla="*/ 115824 h 558850"/>
                <a:gd name="connsiteX42" fmla="*/ 526637 w 729329"/>
                <a:gd name="connsiteY42" fmla="*/ 164687 h 558850"/>
                <a:gd name="connsiteX43" fmla="*/ 439407 w 729329"/>
                <a:gd name="connsiteY43" fmla="*/ 164687 h 558850"/>
                <a:gd name="connsiteX44" fmla="*/ 495147 w 729329"/>
                <a:gd name="connsiteY44" fmla="*/ 29318 h 558850"/>
                <a:gd name="connsiteX45" fmla="*/ 487185 w 729329"/>
                <a:gd name="connsiteY45" fmla="*/ 2896 h 558850"/>
                <a:gd name="connsiteX46" fmla="*/ 588893 w 729329"/>
                <a:gd name="connsiteY46" fmla="*/ 2896 h 558850"/>
                <a:gd name="connsiteX47" fmla="*/ 570071 w 729329"/>
                <a:gd name="connsiteY47" fmla="*/ 50673 h 558850"/>
                <a:gd name="connsiteX48" fmla="*/ 729329 w 729329"/>
                <a:gd name="connsiteY48" fmla="*/ 50673 h 558850"/>
                <a:gd name="connsiteX49" fmla="*/ 718109 w 729329"/>
                <a:gd name="connsiteY49" fmla="*/ 127768 h 558850"/>
                <a:gd name="connsiteX50" fmla="*/ 711232 w 729329"/>
                <a:gd name="connsiteY50" fmla="*/ 117272 h 558850"/>
                <a:gd name="connsiteX51" fmla="*/ 706164 w 729329"/>
                <a:gd name="connsiteY51" fmla="*/ 115462 h 558850"/>
                <a:gd name="connsiteX52" fmla="*/ 702545 w 729329"/>
                <a:gd name="connsiteY52" fmla="*/ 115462 h 558850"/>
                <a:gd name="connsiteX53" fmla="*/ 688429 w 729329"/>
                <a:gd name="connsiteY53" fmla="*/ 213189 h 558850"/>
                <a:gd name="connsiteX54" fmla="*/ 585997 w 729329"/>
                <a:gd name="connsiteY54" fmla="*/ 370999 h 558850"/>
                <a:gd name="connsiteX55" fmla="*/ 667074 w 729329"/>
                <a:gd name="connsiteY55" fmla="*/ 558127 h 558850"/>
                <a:gd name="connsiteX56" fmla="*/ 578396 w 729329"/>
                <a:gd name="connsiteY56" fmla="*/ 558127 h 558850"/>
                <a:gd name="connsiteX57" fmla="*/ 532790 w 729329"/>
                <a:gd name="connsiteY57" fmla="*/ 452799 h 558850"/>
                <a:gd name="connsiteX58" fmla="*/ 464382 w 729329"/>
                <a:gd name="connsiteY58" fmla="*/ 558851 h 558850"/>
                <a:gd name="connsiteX59" fmla="*/ 268929 w 729329"/>
                <a:gd name="connsiteY59" fmla="*/ 272910 h 558850"/>
                <a:gd name="connsiteX60" fmla="*/ 183871 w 729329"/>
                <a:gd name="connsiteY60" fmla="*/ 272910 h 558850"/>
                <a:gd name="connsiteX61" fmla="*/ 198349 w 729329"/>
                <a:gd name="connsiteY61" fmla="*/ 172288 h 558850"/>
                <a:gd name="connsiteX62" fmla="*/ 137541 w 729329"/>
                <a:gd name="connsiteY62" fmla="*/ 262414 h 558850"/>
                <a:gd name="connsiteX63" fmla="*/ 44882 w 729329"/>
                <a:gd name="connsiteY63" fmla="*/ 262414 h 558850"/>
                <a:gd name="connsiteX64" fmla="*/ 121977 w 729329"/>
                <a:gd name="connsiteY64" fmla="*/ 151657 h 558850"/>
                <a:gd name="connsiteX65" fmla="*/ 201606 w 729329"/>
                <a:gd name="connsiteY65" fmla="*/ 151657 h 558850"/>
                <a:gd name="connsiteX66" fmla="*/ 205588 w 729329"/>
                <a:gd name="connsiteY66" fmla="*/ 125235 h 558850"/>
                <a:gd name="connsiteX67" fmla="*/ 72028 w 729329"/>
                <a:gd name="connsiteY67" fmla="*/ 124149 h 558850"/>
                <a:gd name="connsiteX68" fmla="*/ 81801 w 729329"/>
                <a:gd name="connsiteY68" fmla="*/ 55378 h 558850"/>
                <a:gd name="connsiteX69" fmla="*/ 100260 w 729329"/>
                <a:gd name="connsiteY69" fmla="*/ 71304 h 558850"/>
                <a:gd name="connsiteX70" fmla="*/ 110757 w 729329"/>
                <a:gd name="connsiteY70" fmla="*/ 71304 h 558850"/>
                <a:gd name="connsiteX71" fmla="*/ 95193 w 729329"/>
                <a:gd name="connsiteY71" fmla="*/ 20631 h 558850"/>
                <a:gd name="connsiteX72" fmla="*/ 188576 w 729329"/>
                <a:gd name="connsiteY72" fmla="*/ 20631 h 558850"/>
                <a:gd name="connsiteX73" fmla="*/ 199073 w 729329"/>
                <a:gd name="connsiteY73" fmla="*/ 72390 h 558850"/>
                <a:gd name="connsiteX74" fmla="*/ 212827 w 729329"/>
                <a:gd name="connsiteY74" fmla="*/ 72390 h 558850"/>
                <a:gd name="connsiteX75" fmla="*/ 220789 w 729329"/>
                <a:gd name="connsiteY75" fmla="*/ 17736 h 558850"/>
                <a:gd name="connsiteX76" fmla="*/ 208845 w 729329"/>
                <a:gd name="connsiteY76" fmla="*/ 0 h 558850"/>
                <a:gd name="connsiteX77" fmla="*/ 308381 w 729329"/>
                <a:gd name="connsiteY77" fmla="*/ 0 h 558850"/>
                <a:gd name="connsiteX78" fmla="*/ 297885 w 729329"/>
                <a:gd name="connsiteY78" fmla="*/ 72390 h 558850"/>
                <a:gd name="connsiteX79" fmla="*/ 317792 w 729329"/>
                <a:gd name="connsiteY79" fmla="*/ 72390 h 558850"/>
                <a:gd name="connsiteX80" fmla="*/ 343852 w 729329"/>
                <a:gd name="connsiteY80" fmla="*/ 20631 h 558850"/>
                <a:gd name="connsiteX81" fmla="*/ 432530 w 729329"/>
                <a:gd name="connsiteY81" fmla="*/ 20631 h 558850"/>
                <a:gd name="connsiteX82" fmla="*/ 400679 w 729329"/>
                <a:gd name="connsiteY82" fmla="*/ 72390 h 558850"/>
                <a:gd name="connsiteX83" fmla="*/ 437236 w 729329"/>
                <a:gd name="connsiteY83" fmla="*/ 72390 h 558850"/>
                <a:gd name="connsiteX84" fmla="*/ 426739 w 729329"/>
                <a:gd name="connsiteY84" fmla="*/ 143694 h 558850"/>
                <a:gd name="connsiteX85" fmla="*/ 418414 w 729329"/>
                <a:gd name="connsiteY85" fmla="*/ 128492 h 558850"/>
                <a:gd name="connsiteX86" fmla="*/ 405022 w 729329"/>
                <a:gd name="connsiteY86" fmla="*/ 124873 h 558850"/>
                <a:gd name="connsiteX87" fmla="*/ 289560 w 729329"/>
                <a:gd name="connsiteY87" fmla="*/ 124873 h 558850"/>
                <a:gd name="connsiteX88" fmla="*/ 285578 w 729329"/>
                <a:gd name="connsiteY88" fmla="*/ 151295 h 558850"/>
                <a:gd name="connsiteX89" fmla="*/ 372808 w 729329"/>
                <a:gd name="connsiteY89" fmla="*/ 151295 h 558850"/>
                <a:gd name="connsiteX90" fmla="*/ 406108 w 729329"/>
                <a:gd name="connsiteY90" fmla="*/ 262052 h 558850"/>
                <a:gd name="connsiteX91" fmla="*/ 319602 w 729329"/>
                <a:gd name="connsiteY91" fmla="*/ 262052 h 558850"/>
                <a:gd name="connsiteX92" fmla="*/ 285217 w 729329"/>
                <a:gd name="connsiteY92" fmla="*/ 159982 h 558850"/>
                <a:gd name="connsiteX93" fmla="*/ 268929 w 729329"/>
                <a:gd name="connsiteY93" fmla="*/ 272910 h 558850"/>
                <a:gd name="connsiteX94" fmla="*/ 281597 w 729329"/>
                <a:gd name="connsiteY94" fmla="*/ 400679 h 558850"/>
                <a:gd name="connsiteX95" fmla="*/ 285578 w 729329"/>
                <a:gd name="connsiteY95" fmla="*/ 373532 h 558850"/>
                <a:gd name="connsiteX96" fmla="*/ 136817 w 729329"/>
                <a:gd name="connsiteY96" fmla="*/ 373532 h 558850"/>
                <a:gd name="connsiteX97" fmla="*/ 132112 w 729329"/>
                <a:gd name="connsiteY97" fmla="*/ 397059 h 558850"/>
                <a:gd name="connsiteX98" fmla="*/ 202692 w 729329"/>
                <a:gd name="connsiteY98" fmla="*/ 444837 h 558850"/>
                <a:gd name="connsiteX99" fmla="*/ 281597 w 729329"/>
                <a:gd name="connsiteY99" fmla="*/ 400679 h 558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729329" h="558850">
                  <a:moveTo>
                    <a:pt x="464382" y="558851"/>
                  </a:moveTo>
                  <a:lnTo>
                    <a:pt x="245764" y="558851"/>
                  </a:lnTo>
                  <a:lnTo>
                    <a:pt x="194005" y="524104"/>
                  </a:lnTo>
                  <a:lnTo>
                    <a:pt x="133560" y="558127"/>
                  </a:lnTo>
                  <a:lnTo>
                    <a:pt x="0" y="558127"/>
                  </a:lnTo>
                  <a:lnTo>
                    <a:pt x="9773" y="489356"/>
                  </a:lnTo>
                  <a:lnTo>
                    <a:pt x="29318" y="506368"/>
                  </a:lnTo>
                  <a:lnTo>
                    <a:pt x="92297" y="506368"/>
                  </a:lnTo>
                  <a:lnTo>
                    <a:pt x="133922" y="482841"/>
                  </a:lnTo>
                  <a:lnTo>
                    <a:pt x="55740" y="429273"/>
                  </a:lnTo>
                  <a:lnTo>
                    <a:pt x="63703" y="373894"/>
                  </a:lnTo>
                  <a:lnTo>
                    <a:pt x="29680" y="373894"/>
                  </a:lnTo>
                  <a:lnTo>
                    <a:pt x="40538" y="297885"/>
                  </a:lnTo>
                  <a:lnTo>
                    <a:pt x="59722" y="313811"/>
                  </a:lnTo>
                  <a:lnTo>
                    <a:pt x="72028" y="313811"/>
                  </a:lnTo>
                  <a:lnTo>
                    <a:pt x="72752" y="309105"/>
                  </a:lnTo>
                  <a:lnTo>
                    <a:pt x="65513" y="287388"/>
                  </a:lnTo>
                  <a:lnTo>
                    <a:pt x="154191" y="287388"/>
                  </a:lnTo>
                  <a:lnTo>
                    <a:pt x="148399" y="313811"/>
                  </a:lnTo>
                  <a:lnTo>
                    <a:pt x="293903" y="313811"/>
                  </a:lnTo>
                  <a:lnTo>
                    <a:pt x="294627" y="309105"/>
                  </a:lnTo>
                  <a:lnTo>
                    <a:pt x="288112" y="287388"/>
                  </a:lnTo>
                  <a:lnTo>
                    <a:pt x="380771" y="287388"/>
                  </a:lnTo>
                  <a:lnTo>
                    <a:pt x="377152" y="313811"/>
                  </a:lnTo>
                  <a:lnTo>
                    <a:pt x="412623" y="313811"/>
                  </a:lnTo>
                  <a:lnTo>
                    <a:pt x="401041" y="392716"/>
                  </a:lnTo>
                  <a:cubicBezTo>
                    <a:pt x="399955" y="385115"/>
                    <a:pt x="396697" y="380048"/>
                    <a:pt x="391630" y="377514"/>
                  </a:cubicBezTo>
                  <a:cubicBezTo>
                    <a:pt x="386562" y="374980"/>
                    <a:pt x="382219" y="373894"/>
                    <a:pt x="377876" y="373894"/>
                  </a:cubicBezTo>
                  <a:lnTo>
                    <a:pt x="368103" y="373894"/>
                  </a:lnTo>
                  <a:lnTo>
                    <a:pt x="360140" y="429273"/>
                  </a:lnTo>
                  <a:lnTo>
                    <a:pt x="261328" y="485737"/>
                  </a:lnTo>
                  <a:lnTo>
                    <a:pt x="295351" y="508178"/>
                  </a:lnTo>
                  <a:lnTo>
                    <a:pt x="365931" y="508178"/>
                  </a:lnTo>
                  <a:lnTo>
                    <a:pt x="386925" y="491166"/>
                  </a:lnTo>
                  <a:lnTo>
                    <a:pt x="377152" y="558851"/>
                  </a:lnTo>
                  <a:lnTo>
                    <a:pt x="498405" y="376428"/>
                  </a:lnTo>
                  <a:lnTo>
                    <a:pt x="433254" y="224047"/>
                  </a:lnTo>
                  <a:lnTo>
                    <a:pt x="522656" y="224047"/>
                  </a:lnTo>
                  <a:lnTo>
                    <a:pt x="552698" y="294627"/>
                  </a:lnTo>
                  <a:lnTo>
                    <a:pt x="607352" y="212827"/>
                  </a:lnTo>
                  <a:lnTo>
                    <a:pt x="621468" y="115824"/>
                  </a:lnTo>
                  <a:lnTo>
                    <a:pt x="545459" y="115824"/>
                  </a:lnTo>
                  <a:lnTo>
                    <a:pt x="526637" y="164687"/>
                  </a:lnTo>
                  <a:lnTo>
                    <a:pt x="439407" y="164687"/>
                  </a:lnTo>
                  <a:lnTo>
                    <a:pt x="495147" y="29318"/>
                  </a:lnTo>
                  <a:lnTo>
                    <a:pt x="487185" y="2896"/>
                  </a:lnTo>
                  <a:lnTo>
                    <a:pt x="588893" y="2896"/>
                  </a:lnTo>
                  <a:lnTo>
                    <a:pt x="570071" y="50673"/>
                  </a:lnTo>
                  <a:lnTo>
                    <a:pt x="729329" y="50673"/>
                  </a:lnTo>
                  <a:lnTo>
                    <a:pt x="718109" y="127768"/>
                  </a:lnTo>
                  <a:cubicBezTo>
                    <a:pt x="717023" y="122701"/>
                    <a:pt x="714851" y="119444"/>
                    <a:pt x="711232" y="117272"/>
                  </a:cubicBezTo>
                  <a:cubicBezTo>
                    <a:pt x="709422" y="116186"/>
                    <a:pt x="707974" y="115462"/>
                    <a:pt x="706164" y="115462"/>
                  </a:cubicBezTo>
                  <a:lnTo>
                    <a:pt x="702545" y="115462"/>
                  </a:lnTo>
                  <a:lnTo>
                    <a:pt x="688429" y="213189"/>
                  </a:lnTo>
                  <a:lnTo>
                    <a:pt x="585997" y="370999"/>
                  </a:lnTo>
                  <a:lnTo>
                    <a:pt x="667074" y="558127"/>
                  </a:lnTo>
                  <a:lnTo>
                    <a:pt x="578396" y="558127"/>
                  </a:lnTo>
                  <a:lnTo>
                    <a:pt x="532790" y="452799"/>
                  </a:lnTo>
                  <a:lnTo>
                    <a:pt x="464382" y="558851"/>
                  </a:lnTo>
                  <a:close/>
                  <a:moveTo>
                    <a:pt x="268929" y="272910"/>
                  </a:moveTo>
                  <a:lnTo>
                    <a:pt x="183871" y="272910"/>
                  </a:lnTo>
                  <a:lnTo>
                    <a:pt x="198349" y="172288"/>
                  </a:lnTo>
                  <a:lnTo>
                    <a:pt x="137541" y="262414"/>
                  </a:lnTo>
                  <a:lnTo>
                    <a:pt x="44882" y="262414"/>
                  </a:lnTo>
                  <a:lnTo>
                    <a:pt x="121977" y="151657"/>
                  </a:lnTo>
                  <a:lnTo>
                    <a:pt x="201606" y="151657"/>
                  </a:lnTo>
                  <a:lnTo>
                    <a:pt x="205588" y="125235"/>
                  </a:lnTo>
                  <a:lnTo>
                    <a:pt x="72028" y="124149"/>
                  </a:lnTo>
                  <a:lnTo>
                    <a:pt x="81801" y="55378"/>
                  </a:lnTo>
                  <a:lnTo>
                    <a:pt x="100260" y="71304"/>
                  </a:lnTo>
                  <a:lnTo>
                    <a:pt x="110757" y="71304"/>
                  </a:lnTo>
                  <a:lnTo>
                    <a:pt x="95193" y="20631"/>
                  </a:lnTo>
                  <a:lnTo>
                    <a:pt x="188576" y="20631"/>
                  </a:lnTo>
                  <a:lnTo>
                    <a:pt x="199073" y="72390"/>
                  </a:lnTo>
                  <a:lnTo>
                    <a:pt x="212827" y="72390"/>
                  </a:lnTo>
                  <a:lnTo>
                    <a:pt x="220789" y="17736"/>
                  </a:lnTo>
                  <a:lnTo>
                    <a:pt x="208845" y="0"/>
                  </a:lnTo>
                  <a:lnTo>
                    <a:pt x="308381" y="0"/>
                  </a:lnTo>
                  <a:lnTo>
                    <a:pt x="297885" y="72390"/>
                  </a:lnTo>
                  <a:lnTo>
                    <a:pt x="317792" y="72390"/>
                  </a:lnTo>
                  <a:lnTo>
                    <a:pt x="343852" y="20631"/>
                  </a:lnTo>
                  <a:lnTo>
                    <a:pt x="432530" y="20631"/>
                  </a:lnTo>
                  <a:lnTo>
                    <a:pt x="400679" y="72390"/>
                  </a:lnTo>
                  <a:lnTo>
                    <a:pt x="437236" y="72390"/>
                  </a:lnTo>
                  <a:lnTo>
                    <a:pt x="426739" y="143694"/>
                  </a:lnTo>
                  <a:cubicBezTo>
                    <a:pt x="426015" y="136093"/>
                    <a:pt x="423120" y="131026"/>
                    <a:pt x="418414" y="128492"/>
                  </a:cubicBezTo>
                  <a:cubicBezTo>
                    <a:pt x="413709" y="125959"/>
                    <a:pt x="409366" y="124873"/>
                    <a:pt x="405022" y="124873"/>
                  </a:cubicBezTo>
                  <a:lnTo>
                    <a:pt x="289560" y="124873"/>
                  </a:lnTo>
                  <a:lnTo>
                    <a:pt x="285578" y="151295"/>
                  </a:lnTo>
                  <a:lnTo>
                    <a:pt x="372808" y="151295"/>
                  </a:lnTo>
                  <a:lnTo>
                    <a:pt x="406108" y="262052"/>
                  </a:lnTo>
                  <a:lnTo>
                    <a:pt x="319602" y="262052"/>
                  </a:lnTo>
                  <a:lnTo>
                    <a:pt x="285217" y="159982"/>
                  </a:lnTo>
                  <a:lnTo>
                    <a:pt x="268929" y="272910"/>
                  </a:lnTo>
                  <a:close/>
                  <a:moveTo>
                    <a:pt x="281597" y="400679"/>
                  </a:moveTo>
                  <a:lnTo>
                    <a:pt x="285578" y="373532"/>
                  </a:lnTo>
                  <a:lnTo>
                    <a:pt x="136817" y="373532"/>
                  </a:lnTo>
                  <a:lnTo>
                    <a:pt x="132112" y="397059"/>
                  </a:lnTo>
                  <a:lnTo>
                    <a:pt x="202692" y="444837"/>
                  </a:lnTo>
                  <a:lnTo>
                    <a:pt x="281597" y="400679"/>
                  </a:lnTo>
                  <a:close/>
                </a:path>
              </a:pathLst>
            </a:custGeom>
            <a:grpFill/>
            <a:ln w="3616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sp>
          <p:nvSpPr>
            <p:cNvPr id="45" name="任意多边形: 形状 44">
              <a:extLst>
                <a:ext uri="{FF2B5EF4-FFF2-40B4-BE49-F238E27FC236}">
                  <a16:creationId xmlns:a16="http://schemas.microsoft.com/office/drawing/2014/main" id="{CEDC05F7-6624-4F25-A8DD-F130A208C4DD}"/>
                </a:ext>
              </a:extLst>
            </p:cNvPr>
            <p:cNvSpPr/>
            <p:nvPr/>
          </p:nvSpPr>
          <p:spPr>
            <a:xfrm>
              <a:off x="4205083" y="2128514"/>
              <a:ext cx="629460" cy="486344"/>
            </a:xfrm>
            <a:custGeom>
              <a:avLst/>
              <a:gdLst>
                <a:gd name="connsiteX0" fmla="*/ 238525 w 719556"/>
                <a:gd name="connsiteY0" fmla="*/ 166497 h 555955"/>
                <a:gd name="connsiteX1" fmla="*/ 229476 w 719556"/>
                <a:gd name="connsiteY1" fmla="*/ 152381 h 555955"/>
                <a:gd name="connsiteX2" fmla="*/ 216084 w 719556"/>
                <a:gd name="connsiteY2" fmla="*/ 148761 h 555955"/>
                <a:gd name="connsiteX3" fmla="*/ 197263 w 719556"/>
                <a:gd name="connsiteY3" fmla="*/ 148761 h 555955"/>
                <a:gd name="connsiteX4" fmla="*/ 173736 w 719556"/>
                <a:gd name="connsiteY4" fmla="*/ 312363 h 555955"/>
                <a:gd name="connsiteX5" fmla="*/ 198348 w 719556"/>
                <a:gd name="connsiteY5" fmla="*/ 305848 h 555955"/>
                <a:gd name="connsiteX6" fmla="*/ 222237 w 719556"/>
                <a:gd name="connsiteY6" fmla="*/ 279425 h 555955"/>
                <a:gd name="connsiteX7" fmla="*/ 206311 w 719556"/>
                <a:gd name="connsiteY7" fmla="*/ 388372 h 555955"/>
                <a:gd name="connsiteX8" fmla="*/ 161068 w 719556"/>
                <a:gd name="connsiteY8" fmla="*/ 400679 h 555955"/>
                <a:gd name="connsiteX9" fmla="*/ 138627 w 719556"/>
                <a:gd name="connsiteY9" fmla="*/ 555955 h 555955"/>
                <a:gd name="connsiteX10" fmla="*/ 32575 w 719556"/>
                <a:gd name="connsiteY10" fmla="*/ 555955 h 555955"/>
                <a:gd name="connsiteX11" fmla="*/ 53568 w 719556"/>
                <a:gd name="connsiteY11" fmla="*/ 530619 h 555955"/>
                <a:gd name="connsiteX12" fmla="*/ 68770 w 719556"/>
                <a:gd name="connsiteY12" fmla="*/ 424567 h 555955"/>
                <a:gd name="connsiteX13" fmla="*/ 24974 w 719556"/>
                <a:gd name="connsiteY13" fmla="*/ 435788 h 555955"/>
                <a:gd name="connsiteX14" fmla="*/ 0 w 719556"/>
                <a:gd name="connsiteY14" fmla="*/ 456419 h 555955"/>
                <a:gd name="connsiteX15" fmla="*/ 14478 w 719556"/>
                <a:gd name="connsiteY15" fmla="*/ 356883 h 555955"/>
                <a:gd name="connsiteX16" fmla="*/ 81439 w 719556"/>
                <a:gd name="connsiteY16" fmla="*/ 339147 h 555955"/>
                <a:gd name="connsiteX17" fmla="*/ 108947 w 719556"/>
                <a:gd name="connsiteY17" fmla="*/ 149123 h 555955"/>
                <a:gd name="connsiteX18" fmla="*/ 44520 w 719556"/>
                <a:gd name="connsiteY18" fmla="*/ 149123 h 555955"/>
                <a:gd name="connsiteX19" fmla="*/ 56102 w 719556"/>
                <a:gd name="connsiteY19" fmla="*/ 68409 h 555955"/>
                <a:gd name="connsiteX20" fmla="*/ 75285 w 719556"/>
                <a:gd name="connsiteY20" fmla="*/ 84334 h 555955"/>
                <a:gd name="connsiteX21" fmla="*/ 118358 w 719556"/>
                <a:gd name="connsiteY21" fmla="*/ 84334 h 555955"/>
                <a:gd name="connsiteX22" fmla="*/ 127768 w 719556"/>
                <a:gd name="connsiteY22" fmla="*/ 18459 h 555955"/>
                <a:gd name="connsiteX23" fmla="*/ 117996 w 719556"/>
                <a:gd name="connsiteY23" fmla="*/ 724 h 555955"/>
                <a:gd name="connsiteX24" fmla="*/ 218980 w 719556"/>
                <a:gd name="connsiteY24" fmla="*/ 724 h 555955"/>
                <a:gd name="connsiteX25" fmla="*/ 207035 w 719556"/>
                <a:gd name="connsiteY25" fmla="*/ 84334 h 555955"/>
                <a:gd name="connsiteX26" fmla="*/ 250831 w 719556"/>
                <a:gd name="connsiteY26" fmla="*/ 84334 h 555955"/>
                <a:gd name="connsiteX27" fmla="*/ 238525 w 719556"/>
                <a:gd name="connsiteY27" fmla="*/ 166497 h 555955"/>
                <a:gd name="connsiteX28" fmla="*/ 281597 w 719556"/>
                <a:gd name="connsiteY28" fmla="*/ 555593 h 555955"/>
                <a:gd name="connsiteX29" fmla="*/ 193643 w 719556"/>
                <a:gd name="connsiteY29" fmla="*/ 555593 h 555955"/>
                <a:gd name="connsiteX30" fmla="*/ 262414 w 719556"/>
                <a:gd name="connsiteY30" fmla="*/ 156000 h 555955"/>
                <a:gd name="connsiteX31" fmla="*/ 261690 w 719556"/>
                <a:gd name="connsiteY31" fmla="*/ 156000 h 555955"/>
                <a:gd name="connsiteX32" fmla="*/ 262414 w 719556"/>
                <a:gd name="connsiteY32" fmla="*/ 154915 h 555955"/>
                <a:gd name="connsiteX33" fmla="*/ 286302 w 719556"/>
                <a:gd name="connsiteY33" fmla="*/ 19545 h 555955"/>
                <a:gd name="connsiteX34" fmla="*/ 277254 w 719556"/>
                <a:gd name="connsiteY34" fmla="*/ 1810 h 555955"/>
                <a:gd name="connsiteX35" fmla="*/ 274720 w 719556"/>
                <a:gd name="connsiteY35" fmla="*/ 0 h 555955"/>
                <a:gd name="connsiteX36" fmla="*/ 719557 w 719556"/>
                <a:gd name="connsiteY36" fmla="*/ 0 h 555955"/>
                <a:gd name="connsiteX37" fmla="*/ 697116 w 719556"/>
                <a:gd name="connsiteY37" fmla="*/ 156000 h 555955"/>
                <a:gd name="connsiteX38" fmla="*/ 352177 w 719556"/>
                <a:gd name="connsiteY38" fmla="*/ 156000 h 555955"/>
                <a:gd name="connsiteX39" fmla="*/ 340595 w 719556"/>
                <a:gd name="connsiteY39" fmla="*/ 220790 h 555955"/>
                <a:gd name="connsiteX40" fmla="*/ 469449 w 719556"/>
                <a:gd name="connsiteY40" fmla="*/ 220790 h 555955"/>
                <a:gd name="connsiteX41" fmla="*/ 473069 w 719556"/>
                <a:gd name="connsiteY41" fmla="*/ 194367 h 555955"/>
                <a:gd name="connsiteX42" fmla="*/ 463296 w 719556"/>
                <a:gd name="connsiteY42" fmla="*/ 176994 h 555955"/>
                <a:gd name="connsiteX43" fmla="*/ 564280 w 719556"/>
                <a:gd name="connsiteY43" fmla="*/ 176994 h 555955"/>
                <a:gd name="connsiteX44" fmla="*/ 557765 w 719556"/>
                <a:gd name="connsiteY44" fmla="*/ 221151 h 555955"/>
                <a:gd name="connsiteX45" fmla="*/ 683362 w 719556"/>
                <a:gd name="connsiteY45" fmla="*/ 221151 h 555955"/>
                <a:gd name="connsiteX46" fmla="*/ 671417 w 719556"/>
                <a:gd name="connsiteY46" fmla="*/ 304762 h 555955"/>
                <a:gd name="connsiteX47" fmla="*/ 662368 w 719556"/>
                <a:gd name="connsiteY47" fmla="*/ 289560 h 555955"/>
                <a:gd name="connsiteX48" fmla="*/ 648976 w 719556"/>
                <a:gd name="connsiteY48" fmla="*/ 285941 h 555955"/>
                <a:gd name="connsiteX49" fmla="*/ 548716 w 719556"/>
                <a:gd name="connsiteY49" fmla="*/ 285941 h 555955"/>
                <a:gd name="connsiteX50" fmla="*/ 542563 w 719556"/>
                <a:gd name="connsiteY50" fmla="*/ 327203 h 555955"/>
                <a:gd name="connsiteX51" fmla="*/ 654044 w 719556"/>
                <a:gd name="connsiteY51" fmla="*/ 327203 h 555955"/>
                <a:gd name="connsiteX52" fmla="*/ 621106 w 719556"/>
                <a:gd name="connsiteY52" fmla="*/ 555593 h 555955"/>
                <a:gd name="connsiteX53" fmla="*/ 305486 w 719556"/>
                <a:gd name="connsiteY53" fmla="*/ 555593 h 555955"/>
                <a:gd name="connsiteX54" fmla="*/ 335166 w 719556"/>
                <a:gd name="connsiteY54" fmla="*/ 349644 h 555955"/>
                <a:gd name="connsiteX55" fmla="*/ 328650 w 719556"/>
                <a:gd name="connsiteY55" fmla="*/ 327203 h 555955"/>
                <a:gd name="connsiteX56" fmla="*/ 453885 w 719556"/>
                <a:gd name="connsiteY56" fmla="*/ 327203 h 555955"/>
                <a:gd name="connsiteX57" fmla="*/ 460038 w 719556"/>
                <a:gd name="connsiteY57" fmla="*/ 285941 h 555955"/>
                <a:gd name="connsiteX58" fmla="*/ 329012 w 719556"/>
                <a:gd name="connsiteY58" fmla="*/ 285941 h 555955"/>
                <a:gd name="connsiteX59" fmla="*/ 281597 w 719556"/>
                <a:gd name="connsiteY59" fmla="*/ 555593 h 555955"/>
                <a:gd name="connsiteX60" fmla="*/ 614953 w 719556"/>
                <a:gd name="connsiteY60" fmla="*/ 105327 h 555955"/>
                <a:gd name="connsiteX61" fmla="*/ 622554 w 719556"/>
                <a:gd name="connsiteY61" fmla="*/ 51759 h 555955"/>
                <a:gd name="connsiteX62" fmla="*/ 370637 w 719556"/>
                <a:gd name="connsiteY62" fmla="*/ 51759 h 555955"/>
                <a:gd name="connsiteX63" fmla="*/ 361588 w 719556"/>
                <a:gd name="connsiteY63" fmla="*/ 105327 h 555955"/>
                <a:gd name="connsiteX64" fmla="*/ 614953 w 719556"/>
                <a:gd name="connsiteY64" fmla="*/ 105327 h 555955"/>
                <a:gd name="connsiteX65" fmla="*/ 555955 w 719556"/>
                <a:gd name="connsiteY65" fmla="*/ 394164 h 555955"/>
                <a:gd name="connsiteX66" fmla="*/ 417328 w 719556"/>
                <a:gd name="connsiteY66" fmla="*/ 394164 h 555955"/>
                <a:gd name="connsiteX67" fmla="*/ 402488 w 719556"/>
                <a:gd name="connsiteY67" fmla="*/ 497681 h 555955"/>
                <a:gd name="connsiteX68" fmla="*/ 541115 w 719556"/>
                <a:gd name="connsiteY68" fmla="*/ 497681 h 555955"/>
                <a:gd name="connsiteX69" fmla="*/ 555955 w 719556"/>
                <a:gd name="connsiteY69" fmla="*/ 394164 h 555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719556" h="555955">
                  <a:moveTo>
                    <a:pt x="238525" y="166497"/>
                  </a:moveTo>
                  <a:cubicBezTo>
                    <a:pt x="237077" y="159620"/>
                    <a:pt x="234181" y="154915"/>
                    <a:pt x="229476" y="152381"/>
                  </a:cubicBezTo>
                  <a:cubicBezTo>
                    <a:pt x="224771" y="149847"/>
                    <a:pt x="220427" y="148761"/>
                    <a:pt x="216084" y="148761"/>
                  </a:cubicBezTo>
                  <a:lnTo>
                    <a:pt x="197263" y="148761"/>
                  </a:lnTo>
                  <a:lnTo>
                    <a:pt x="173736" y="312363"/>
                  </a:lnTo>
                  <a:lnTo>
                    <a:pt x="198348" y="305848"/>
                  </a:lnTo>
                  <a:lnTo>
                    <a:pt x="222237" y="279425"/>
                  </a:lnTo>
                  <a:lnTo>
                    <a:pt x="206311" y="388372"/>
                  </a:lnTo>
                  <a:lnTo>
                    <a:pt x="161068" y="400679"/>
                  </a:lnTo>
                  <a:lnTo>
                    <a:pt x="138627" y="555955"/>
                  </a:lnTo>
                  <a:lnTo>
                    <a:pt x="32575" y="555955"/>
                  </a:lnTo>
                  <a:lnTo>
                    <a:pt x="53568" y="530619"/>
                  </a:lnTo>
                  <a:lnTo>
                    <a:pt x="68770" y="424567"/>
                  </a:lnTo>
                  <a:lnTo>
                    <a:pt x="24974" y="435788"/>
                  </a:lnTo>
                  <a:lnTo>
                    <a:pt x="0" y="456419"/>
                  </a:lnTo>
                  <a:lnTo>
                    <a:pt x="14478" y="356883"/>
                  </a:lnTo>
                  <a:lnTo>
                    <a:pt x="81439" y="339147"/>
                  </a:lnTo>
                  <a:lnTo>
                    <a:pt x="108947" y="149123"/>
                  </a:lnTo>
                  <a:lnTo>
                    <a:pt x="44520" y="149123"/>
                  </a:lnTo>
                  <a:lnTo>
                    <a:pt x="56102" y="68409"/>
                  </a:lnTo>
                  <a:lnTo>
                    <a:pt x="75285" y="84334"/>
                  </a:lnTo>
                  <a:lnTo>
                    <a:pt x="118358" y="84334"/>
                  </a:lnTo>
                  <a:lnTo>
                    <a:pt x="127768" y="18459"/>
                  </a:lnTo>
                  <a:lnTo>
                    <a:pt x="117996" y="724"/>
                  </a:lnTo>
                  <a:lnTo>
                    <a:pt x="218980" y="724"/>
                  </a:lnTo>
                  <a:lnTo>
                    <a:pt x="207035" y="84334"/>
                  </a:lnTo>
                  <a:lnTo>
                    <a:pt x="250831" y="84334"/>
                  </a:lnTo>
                  <a:lnTo>
                    <a:pt x="238525" y="166497"/>
                  </a:lnTo>
                  <a:close/>
                  <a:moveTo>
                    <a:pt x="281597" y="555593"/>
                  </a:moveTo>
                  <a:lnTo>
                    <a:pt x="193643" y="555593"/>
                  </a:lnTo>
                  <a:lnTo>
                    <a:pt x="262414" y="156000"/>
                  </a:lnTo>
                  <a:lnTo>
                    <a:pt x="261690" y="156000"/>
                  </a:lnTo>
                  <a:lnTo>
                    <a:pt x="262414" y="154915"/>
                  </a:lnTo>
                  <a:lnTo>
                    <a:pt x="286302" y="19545"/>
                  </a:lnTo>
                  <a:lnTo>
                    <a:pt x="277254" y="1810"/>
                  </a:lnTo>
                  <a:lnTo>
                    <a:pt x="274720" y="0"/>
                  </a:lnTo>
                  <a:lnTo>
                    <a:pt x="719557" y="0"/>
                  </a:lnTo>
                  <a:lnTo>
                    <a:pt x="697116" y="156000"/>
                  </a:lnTo>
                  <a:lnTo>
                    <a:pt x="352177" y="156000"/>
                  </a:lnTo>
                  <a:lnTo>
                    <a:pt x="340595" y="220790"/>
                  </a:lnTo>
                  <a:lnTo>
                    <a:pt x="469449" y="220790"/>
                  </a:lnTo>
                  <a:lnTo>
                    <a:pt x="473069" y="194367"/>
                  </a:lnTo>
                  <a:lnTo>
                    <a:pt x="463296" y="176994"/>
                  </a:lnTo>
                  <a:lnTo>
                    <a:pt x="564280" y="176994"/>
                  </a:lnTo>
                  <a:lnTo>
                    <a:pt x="557765" y="221151"/>
                  </a:lnTo>
                  <a:lnTo>
                    <a:pt x="683362" y="221151"/>
                  </a:lnTo>
                  <a:lnTo>
                    <a:pt x="671417" y="304762"/>
                  </a:lnTo>
                  <a:cubicBezTo>
                    <a:pt x="670331" y="297161"/>
                    <a:pt x="667436" y="292094"/>
                    <a:pt x="662368" y="289560"/>
                  </a:cubicBezTo>
                  <a:cubicBezTo>
                    <a:pt x="657663" y="287026"/>
                    <a:pt x="653320" y="285941"/>
                    <a:pt x="648976" y="285941"/>
                  </a:cubicBezTo>
                  <a:lnTo>
                    <a:pt x="548716" y="285941"/>
                  </a:lnTo>
                  <a:lnTo>
                    <a:pt x="542563" y="327203"/>
                  </a:lnTo>
                  <a:lnTo>
                    <a:pt x="654044" y="327203"/>
                  </a:lnTo>
                  <a:lnTo>
                    <a:pt x="621106" y="555593"/>
                  </a:lnTo>
                  <a:lnTo>
                    <a:pt x="305486" y="555593"/>
                  </a:lnTo>
                  <a:lnTo>
                    <a:pt x="335166" y="349644"/>
                  </a:lnTo>
                  <a:lnTo>
                    <a:pt x="328650" y="327203"/>
                  </a:lnTo>
                  <a:lnTo>
                    <a:pt x="453885" y="327203"/>
                  </a:lnTo>
                  <a:lnTo>
                    <a:pt x="460038" y="285941"/>
                  </a:lnTo>
                  <a:lnTo>
                    <a:pt x="329012" y="285941"/>
                  </a:lnTo>
                  <a:lnTo>
                    <a:pt x="281597" y="555593"/>
                  </a:lnTo>
                  <a:close/>
                  <a:moveTo>
                    <a:pt x="614953" y="105327"/>
                  </a:moveTo>
                  <a:lnTo>
                    <a:pt x="622554" y="51759"/>
                  </a:lnTo>
                  <a:lnTo>
                    <a:pt x="370637" y="51759"/>
                  </a:lnTo>
                  <a:lnTo>
                    <a:pt x="361588" y="105327"/>
                  </a:lnTo>
                  <a:lnTo>
                    <a:pt x="614953" y="105327"/>
                  </a:lnTo>
                  <a:close/>
                  <a:moveTo>
                    <a:pt x="555955" y="394164"/>
                  </a:moveTo>
                  <a:lnTo>
                    <a:pt x="417328" y="394164"/>
                  </a:lnTo>
                  <a:lnTo>
                    <a:pt x="402488" y="497681"/>
                  </a:lnTo>
                  <a:lnTo>
                    <a:pt x="541115" y="497681"/>
                  </a:lnTo>
                  <a:lnTo>
                    <a:pt x="555955" y="394164"/>
                  </a:lnTo>
                  <a:close/>
                </a:path>
              </a:pathLst>
            </a:custGeom>
            <a:grpFill/>
            <a:ln w="3616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sp>
          <p:nvSpPr>
            <p:cNvPr id="47" name="任意多边形: 形状 46">
              <a:extLst>
                <a:ext uri="{FF2B5EF4-FFF2-40B4-BE49-F238E27FC236}">
                  <a16:creationId xmlns:a16="http://schemas.microsoft.com/office/drawing/2014/main" id="{ED416208-6FF0-4D67-9B52-79D84B7AD143}"/>
                </a:ext>
              </a:extLst>
            </p:cNvPr>
            <p:cNvSpPr/>
            <p:nvPr/>
          </p:nvSpPr>
          <p:spPr>
            <a:xfrm>
              <a:off x="4832011" y="2118699"/>
              <a:ext cx="610463" cy="506608"/>
            </a:xfrm>
            <a:custGeom>
              <a:avLst/>
              <a:gdLst>
                <a:gd name="connsiteX0" fmla="*/ 284855 w 697839"/>
                <a:gd name="connsiteY0" fmla="*/ 368465 h 579120"/>
                <a:gd name="connsiteX1" fmla="*/ 216446 w 697839"/>
                <a:gd name="connsiteY1" fmla="*/ 368465 h 579120"/>
                <a:gd name="connsiteX2" fmla="*/ 245040 w 697839"/>
                <a:gd name="connsiteY2" fmla="*/ 171202 h 579120"/>
                <a:gd name="connsiteX3" fmla="*/ 158172 w 697839"/>
                <a:gd name="connsiteY3" fmla="*/ 382581 h 579120"/>
                <a:gd name="connsiteX4" fmla="*/ 243955 w 697839"/>
                <a:gd name="connsiteY4" fmla="*/ 382581 h 579120"/>
                <a:gd name="connsiteX5" fmla="*/ 228752 w 697839"/>
                <a:gd name="connsiteY5" fmla="*/ 400317 h 579120"/>
                <a:gd name="connsiteX6" fmla="*/ 263138 w 697839"/>
                <a:gd name="connsiteY6" fmla="*/ 564642 h 579120"/>
                <a:gd name="connsiteX7" fmla="*/ 179889 w 697839"/>
                <a:gd name="connsiteY7" fmla="*/ 564642 h 579120"/>
                <a:gd name="connsiteX8" fmla="*/ 146952 w 697839"/>
                <a:gd name="connsiteY8" fmla="*/ 409727 h 579120"/>
                <a:gd name="connsiteX9" fmla="*/ 83611 w 697839"/>
                <a:gd name="connsiteY9" fmla="*/ 564642 h 579120"/>
                <a:gd name="connsiteX10" fmla="*/ 0 w 697839"/>
                <a:gd name="connsiteY10" fmla="*/ 564642 h 579120"/>
                <a:gd name="connsiteX11" fmla="*/ 77457 w 697839"/>
                <a:gd name="connsiteY11" fmla="*/ 368103 h 579120"/>
                <a:gd name="connsiteX12" fmla="*/ 31128 w 697839"/>
                <a:gd name="connsiteY12" fmla="*/ 368103 h 579120"/>
                <a:gd name="connsiteX13" fmla="*/ 79991 w 697839"/>
                <a:gd name="connsiteY13" fmla="*/ 30766 h 579120"/>
                <a:gd name="connsiteX14" fmla="*/ 73476 w 697839"/>
                <a:gd name="connsiteY14" fmla="*/ 9049 h 579120"/>
                <a:gd name="connsiteX15" fmla="*/ 336614 w 697839"/>
                <a:gd name="connsiteY15" fmla="*/ 9049 h 579120"/>
                <a:gd name="connsiteX16" fmla="*/ 284855 w 697839"/>
                <a:gd name="connsiteY16" fmla="*/ 368465 h 579120"/>
                <a:gd name="connsiteX17" fmla="*/ 113652 w 697839"/>
                <a:gd name="connsiteY17" fmla="*/ 277254 h 579120"/>
                <a:gd name="connsiteX18" fmla="*/ 153105 w 697839"/>
                <a:gd name="connsiteY18" fmla="*/ 176632 h 579120"/>
                <a:gd name="connsiteX19" fmla="*/ 143332 w 697839"/>
                <a:gd name="connsiteY19" fmla="*/ 157810 h 579120"/>
                <a:gd name="connsiteX20" fmla="*/ 246488 w 697839"/>
                <a:gd name="connsiteY20" fmla="*/ 157810 h 579120"/>
                <a:gd name="connsiteX21" fmla="*/ 258432 w 697839"/>
                <a:gd name="connsiteY21" fmla="*/ 74200 h 579120"/>
                <a:gd name="connsiteX22" fmla="*/ 142608 w 697839"/>
                <a:gd name="connsiteY22" fmla="*/ 74200 h 579120"/>
                <a:gd name="connsiteX23" fmla="*/ 113652 w 697839"/>
                <a:gd name="connsiteY23" fmla="*/ 277254 h 579120"/>
                <a:gd name="connsiteX24" fmla="*/ 519398 w 697839"/>
                <a:gd name="connsiteY24" fmla="*/ 397783 h 579120"/>
                <a:gd name="connsiteX25" fmla="*/ 510711 w 697839"/>
                <a:gd name="connsiteY25" fmla="*/ 381857 h 579120"/>
                <a:gd name="connsiteX26" fmla="*/ 497320 w 697839"/>
                <a:gd name="connsiteY26" fmla="*/ 378238 h 579120"/>
                <a:gd name="connsiteX27" fmla="*/ 474516 w 697839"/>
                <a:gd name="connsiteY27" fmla="*/ 378238 h 579120"/>
                <a:gd name="connsiteX28" fmla="*/ 457505 w 697839"/>
                <a:gd name="connsiteY28" fmla="*/ 496595 h 579120"/>
                <a:gd name="connsiteX29" fmla="*/ 511436 w 697839"/>
                <a:gd name="connsiteY29" fmla="*/ 496595 h 579120"/>
                <a:gd name="connsiteX30" fmla="*/ 499491 w 697839"/>
                <a:gd name="connsiteY30" fmla="*/ 579120 h 579120"/>
                <a:gd name="connsiteX31" fmla="*/ 490442 w 697839"/>
                <a:gd name="connsiteY31" fmla="*/ 564642 h 579120"/>
                <a:gd name="connsiteX32" fmla="*/ 477050 w 697839"/>
                <a:gd name="connsiteY32" fmla="*/ 561384 h 579120"/>
                <a:gd name="connsiteX33" fmla="*/ 271463 w 697839"/>
                <a:gd name="connsiteY33" fmla="*/ 561384 h 579120"/>
                <a:gd name="connsiteX34" fmla="*/ 283045 w 697839"/>
                <a:gd name="connsiteY34" fmla="*/ 480670 h 579120"/>
                <a:gd name="connsiteX35" fmla="*/ 302952 w 697839"/>
                <a:gd name="connsiteY35" fmla="*/ 496595 h 579120"/>
                <a:gd name="connsiteX36" fmla="*/ 305848 w 697839"/>
                <a:gd name="connsiteY36" fmla="*/ 496595 h 579120"/>
                <a:gd name="connsiteX37" fmla="*/ 339147 w 697839"/>
                <a:gd name="connsiteY37" fmla="*/ 265309 h 579120"/>
                <a:gd name="connsiteX38" fmla="*/ 330461 w 697839"/>
                <a:gd name="connsiteY38" fmla="*/ 248298 h 579120"/>
                <a:gd name="connsiteX39" fmla="*/ 402489 w 697839"/>
                <a:gd name="connsiteY39" fmla="*/ 248298 h 579120"/>
                <a:gd name="connsiteX40" fmla="*/ 366656 w 697839"/>
                <a:gd name="connsiteY40" fmla="*/ 496595 h 579120"/>
                <a:gd name="connsiteX41" fmla="*/ 386925 w 697839"/>
                <a:gd name="connsiteY41" fmla="*/ 496595 h 579120"/>
                <a:gd name="connsiteX42" fmla="*/ 425653 w 697839"/>
                <a:gd name="connsiteY42" fmla="*/ 228752 h 579120"/>
                <a:gd name="connsiteX43" fmla="*/ 416967 w 697839"/>
                <a:gd name="connsiteY43" fmla="*/ 211741 h 579120"/>
                <a:gd name="connsiteX44" fmla="*/ 498767 w 697839"/>
                <a:gd name="connsiteY44" fmla="*/ 211741 h 579120"/>
                <a:gd name="connsiteX45" fmla="*/ 483927 w 697839"/>
                <a:gd name="connsiteY45" fmla="*/ 314173 h 579120"/>
                <a:gd name="connsiteX46" fmla="*/ 531705 w 697839"/>
                <a:gd name="connsiteY46" fmla="*/ 314173 h 579120"/>
                <a:gd name="connsiteX47" fmla="*/ 519398 w 697839"/>
                <a:gd name="connsiteY47" fmla="*/ 397783 h 579120"/>
                <a:gd name="connsiteX48" fmla="*/ 693496 w 697839"/>
                <a:gd name="connsiteY48" fmla="*/ 184233 h 579120"/>
                <a:gd name="connsiteX49" fmla="*/ 612419 w 697839"/>
                <a:gd name="connsiteY49" fmla="*/ 184233 h 579120"/>
                <a:gd name="connsiteX50" fmla="*/ 635584 w 697839"/>
                <a:gd name="connsiteY50" fmla="*/ 563918 h 579120"/>
                <a:gd name="connsiteX51" fmla="*/ 551250 w 697839"/>
                <a:gd name="connsiteY51" fmla="*/ 563918 h 579120"/>
                <a:gd name="connsiteX52" fmla="*/ 530619 w 697839"/>
                <a:gd name="connsiteY52" fmla="*/ 184233 h 579120"/>
                <a:gd name="connsiteX53" fmla="*/ 325755 w 697839"/>
                <a:gd name="connsiteY53" fmla="*/ 184233 h 579120"/>
                <a:gd name="connsiteX54" fmla="*/ 337337 w 697839"/>
                <a:gd name="connsiteY54" fmla="*/ 104242 h 579120"/>
                <a:gd name="connsiteX55" fmla="*/ 357245 w 697839"/>
                <a:gd name="connsiteY55" fmla="*/ 120167 h 579120"/>
                <a:gd name="connsiteX56" fmla="*/ 527723 w 697839"/>
                <a:gd name="connsiteY56" fmla="*/ 120167 h 579120"/>
                <a:gd name="connsiteX57" fmla="*/ 523018 w 697839"/>
                <a:gd name="connsiteY57" fmla="*/ 28956 h 579120"/>
                <a:gd name="connsiteX58" fmla="*/ 509264 w 697839"/>
                <a:gd name="connsiteY58" fmla="*/ 9049 h 579120"/>
                <a:gd name="connsiteX59" fmla="*/ 601923 w 697839"/>
                <a:gd name="connsiteY59" fmla="*/ 9049 h 579120"/>
                <a:gd name="connsiteX60" fmla="*/ 608800 w 697839"/>
                <a:gd name="connsiteY60" fmla="*/ 119805 h 579120"/>
                <a:gd name="connsiteX61" fmla="*/ 645357 w 697839"/>
                <a:gd name="connsiteY61" fmla="*/ 119805 h 579120"/>
                <a:gd name="connsiteX62" fmla="*/ 641013 w 697839"/>
                <a:gd name="connsiteY62" fmla="*/ 39815 h 579120"/>
                <a:gd name="connsiteX63" fmla="*/ 697840 w 697839"/>
                <a:gd name="connsiteY63" fmla="*/ 39815 h 579120"/>
                <a:gd name="connsiteX64" fmla="*/ 695306 w 697839"/>
                <a:gd name="connsiteY64" fmla="*/ 119805 h 579120"/>
                <a:gd name="connsiteX65" fmla="*/ 696030 w 697839"/>
                <a:gd name="connsiteY65" fmla="*/ 119805 h 579120"/>
                <a:gd name="connsiteX66" fmla="*/ 693496 w 697839"/>
                <a:gd name="connsiteY66" fmla="*/ 184233 h 579120"/>
                <a:gd name="connsiteX67" fmla="*/ 482479 w 697839"/>
                <a:gd name="connsiteY67" fmla="*/ 98812 h 579120"/>
                <a:gd name="connsiteX68" fmla="*/ 473793 w 697839"/>
                <a:gd name="connsiteY68" fmla="*/ 84334 h 579120"/>
                <a:gd name="connsiteX69" fmla="*/ 460400 w 697839"/>
                <a:gd name="connsiteY69" fmla="*/ 79991 h 579120"/>
                <a:gd name="connsiteX70" fmla="*/ 361950 w 697839"/>
                <a:gd name="connsiteY70" fmla="*/ 79991 h 579120"/>
                <a:gd name="connsiteX71" fmla="*/ 373532 w 697839"/>
                <a:gd name="connsiteY71" fmla="*/ 0 h 579120"/>
                <a:gd name="connsiteX72" fmla="*/ 393440 w 697839"/>
                <a:gd name="connsiteY72" fmla="*/ 15926 h 579120"/>
                <a:gd name="connsiteX73" fmla="*/ 494424 w 697839"/>
                <a:gd name="connsiteY73" fmla="*/ 15926 h 579120"/>
                <a:gd name="connsiteX74" fmla="*/ 482479 w 697839"/>
                <a:gd name="connsiteY74" fmla="*/ 98812 h 579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</a:cxnLst>
              <a:rect l="l" t="t" r="r" b="b"/>
              <a:pathLst>
                <a:path w="697839" h="579120">
                  <a:moveTo>
                    <a:pt x="284855" y="368465"/>
                  </a:moveTo>
                  <a:lnTo>
                    <a:pt x="216446" y="368465"/>
                  </a:lnTo>
                  <a:lnTo>
                    <a:pt x="245040" y="171202"/>
                  </a:lnTo>
                  <a:lnTo>
                    <a:pt x="158172" y="382581"/>
                  </a:lnTo>
                  <a:lnTo>
                    <a:pt x="243955" y="382581"/>
                  </a:lnTo>
                  <a:lnTo>
                    <a:pt x="228752" y="400317"/>
                  </a:lnTo>
                  <a:lnTo>
                    <a:pt x="263138" y="564642"/>
                  </a:lnTo>
                  <a:lnTo>
                    <a:pt x="179889" y="564642"/>
                  </a:lnTo>
                  <a:lnTo>
                    <a:pt x="146952" y="409727"/>
                  </a:lnTo>
                  <a:lnTo>
                    <a:pt x="83611" y="564642"/>
                  </a:lnTo>
                  <a:lnTo>
                    <a:pt x="0" y="564642"/>
                  </a:lnTo>
                  <a:lnTo>
                    <a:pt x="77457" y="368103"/>
                  </a:lnTo>
                  <a:lnTo>
                    <a:pt x="31128" y="368103"/>
                  </a:lnTo>
                  <a:lnTo>
                    <a:pt x="79991" y="30766"/>
                  </a:lnTo>
                  <a:lnTo>
                    <a:pt x="73476" y="9049"/>
                  </a:lnTo>
                  <a:lnTo>
                    <a:pt x="336614" y="9049"/>
                  </a:lnTo>
                  <a:lnTo>
                    <a:pt x="284855" y="368465"/>
                  </a:lnTo>
                  <a:close/>
                  <a:moveTo>
                    <a:pt x="113652" y="277254"/>
                  </a:moveTo>
                  <a:lnTo>
                    <a:pt x="153105" y="176632"/>
                  </a:lnTo>
                  <a:lnTo>
                    <a:pt x="143332" y="157810"/>
                  </a:lnTo>
                  <a:lnTo>
                    <a:pt x="246488" y="157810"/>
                  </a:lnTo>
                  <a:lnTo>
                    <a:pt x="258432" y="74200"/>
                  </a:lnTo>
                  <a:lnTo>
                    <a:pt x="142608" y="74200"/>
                  </a:lnTo>
                  <a:lnTo>
                    <a:pt x="113652" y="277254"/>
                  </a:lnTo>
                  <a:close/>
                  <a:moveTo>
                    <a:pt x="519398" y="397783"/>
                  </a:moveTo>
                  <a:cubicBezTo>
                    <a:pt x="518312" y="389820"/>
                    <a:pt x="515417" y="384391"/>
                    <a:pt x="510711" y="381857"/>
                  </a:cubicBezTo>
                  <a:cubicBezTo>
                    <a:pt x="506006" y="379324"/>
                    <a:pt x="501663" y="378238"/>
                    <a:pt x="497320" y="378238"/>
                  </a:cubicBezTo>
                  <a:lnTo>
                    <a:pt x="474516" y="378238"/>
                  </a:lnTo>
                  <a:lnTo>
                    <a:pt x="457505" y="496595"/>
                  </a:lnTo>
                  <a:lnTo>
                    <a:pt x="511436" y="496595"/>
                  </a:lnTo>
                  <a:lnTo>
                    <a:pt x="499491" y="579120"/>
                  </a:lnTo>
                  <a:cubicBezTo>
                    <a:pt x="498405" y="571519"/>
                    <a:pt x="495148" y="566814"/>
                    <a:pt x="490442" y="564642"/>
                  </a:cubicBezTo>
                  <a:cubicBezTo>
                    <a:pt x="485737" y="562470"/>
                    <a:pt x="481394" y="561384"/>
                    <a:pt x="477050" y="561384"/>
                  </a:cubicBezTo>
                  <a:lnTo>
                    <a:pt x="271463" y="561384"/>
                  </a:lnTo>
                  <a:lnTo>
                    <a:pt x="283045" y="480670"/>
                  </a:lnTo>
                  <a:lnTo>
                    <a:pt x="302952" y="496595"/>
                  </a:lnTo>
                  <a:lnTo>
                    <a:pt x="305848" y="496595"/>
                  </a:lnTo>
                  <a:lnTo>
                    <a:pt x="339147" y="265309"/>
                  </a:lnTo>
                  <a:lnTo>
                    <a:pt x="330461" y="248298"/>
                  </a:lnTo>
                  <a:lnTo>
                    <a:pt x="402489" y="248298"/>
                  </a:lnTo>
                  <a:lnTo>
                    <a:pt x="366656" y="496595"/>
                  </a:lnTo>
                  <a:lnTo>
                    <a:pt x="386925" y="496595"/>
                  </a:lnTo>
                  <a:lnTo>
                    <a:pt x="425653" y="228752"/>
                  </a:lnTo>
                  <a:lnTo>
                    <a:pt x="416967" y="211741"/>
                  </a:lnTo>
                  <a:lnTo>
                    <a:pt x="498767" y="211741"/>
                  </a:lnTo>
                  <a:lnTo>
                    <a:pt x="483927" y="314173"/>
                  </a:lnTo>
                  <a:lnTo>
                    <a:pt x="531705" y="314173"/>
                  </a:lnTo>
                  <a:lnTo>
                    <a:pt x="519398" y="397783"/>
                  </a:lnTo>
                  <a:close/>
                  <a:moveTo>
                    <a:pt x="693496" y="184233"/>
                  </a:moveTo>
                  <a:lnTo>
                    <a:pt x="612419" y="184233"/>
                  </a:lnTo>
                  <a:lnTo>
                    <a:pt x="635584" y="563918"/>
                  </a:lnTo>
                  <a:lnTo>
                    <a:pt x="551250" y="563918"/>
                  </a:lnTo>
                  <a:lnTo>
                    <a:pt x="530619" y="184233"/>
                  </a:lnTo>
                  <a:lnTo>
                    <a:pt x="325755" y="184233"/>
                  </a:lnTo>
                  <a:lnTo>
                    <a:pt x="337337" y="104242"/>
                  </a:lnTo>
                  <a:lnTo>
                    <a:pt x="357245" y="120167"/>
                  </a:lnTo>
                  <a:lnTo>
                    <a:pt x="527723" y="120167"/>
                  </a:lnTo>
                  <a:lnTo>
                    <a:pt x="523018" y="28956"/>
                  </a:lnTo>
                  <a:lnTo>
                    <a:pt x="509264" y="9049"/>
                  </a:lnTo>
                  <a:lnTo>
                    <a:pt x="601923" y="9049"/>
                  </a:lnTo>
                  <a:lnTo>
                    <a:pt x="608800" y="119805"/>
                  </a:lnTo>
                  <a:lnTo>
                    <a:pt x="645357" y="119805"/>
                  </a:lnTo>
                  <a:lnTo>
                    <a:pt x="641013" y="39815"/>
                  </a:lnTo>
                  <a:lnTo>
                    <a:pt x="697840" y="39815"/>
                  </a:lnTo>
                  <a:lnTo>
                    <a:pt x="695306" y="119805"/>
                  </a:lnTo>
                  <a:lnTo>
                    <a:pt x="696030" y="119805"/>
                  </a:lnTo>
                  <a:lnTo>
                    <a:pt x="693496" y="184233"/>
                  </a:lnTo>
                  <a:close/>
                  <a:moveTo>
                    <a:pt x="482479" y="98812"/>
                  </a:moveTo>
                  <a:cubicBezTo>
                    <a:pt x="481756" y="91935"/>
                    <a:pt x="478860" y="87230"/>
                    <a:pt x="473793" y="84334"/>
                  </a:cubicBezTo>
                  <a:cubicBezTo>
                    <a:pt x="469087" y="81439"/>
                    <a:pt x="464382" y="79991"/>
                    <a:pt x="460400" y="79991"/>
                  </a:cubicBezTo>
                  <a:lnTo>
                    <a:pt x="361950" y="79991"/>
                  </a:lnTo>
                  <a:lnTo>
                    <a:pt x="373532" y="0"/>
                  </a:lnTo>
                  <a:lnTo>
                    <a:pt x="393440" y="15926"/>
                  </a:lnTo>
                  <a:lnTo>
                    <a:pt x="494424" y="15926"/>
                  </a:lnTo>
                  <a:lnTo>
                    <a:pt x="482479" y="98812"/>
                  </a:lnTo>
                  <a:close/>
                </a:path>
              </a:pathLst>
            </a:custGeom>
            <a:grpFill/>
            <a:ln w="3616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sp>
          <p:nvSpPr>
            <p:cNvPr id="48" name="任意多边形: 形状 47">
              <a:extLst>
                <a:ext uri="{FF2B5EF4-FFF2-40B4-BE49-F238E27FC236}">
                  <a16:creationId xmlns:a16="http://schemas.microsoft.com/office/drawing/2014/main" id="{77E182C1-CFDA-4227-BA1A-C3B73161B540}"/>
                </a:ext>
              </a:extLst>
            </p:cNvPr>
            <p:cNvSpPr/>
            <p:nvPr/>
          </p:nvSpPr>
          <p:spPr>
            <a:xfrm>
              <a:off x="5461472" y="2121232"/>
              <a:ext cx="609513" cy="500908"/>
            </a:xfrm>
            <a:custGeom>
              <a:avLst/>
              <a:gdLst>
                <a:gd name="connsiteX0" fmla="*/ 373170 w 696753"/>
                <a:gd name="connsiteY0" fmla="*/ 188938 h 572604"/>
                <a:gd name="connsiteX1" fmla="*/ 319964 w 696753"/>
                <a:gd name="connsiteY1" fmla="*/ 556317 h 572604"/>
                <a:gd name="connsiteX2" fmla="*/ 213912 w 696753"/>
                <a:gd name="connsiteY2" fmla="*/ 556317 h 572604"/>
                <a:gd name="connsiteX3" fmla="*/ 234905 w 696753"/>
                <a:gd name="connsiteY3" fmla="*/ 529895 h 572604"/>
                <a:gd name="connsiteX4" fmla="*/ 275082 w 696753"/>
                <a:gd name="connsiteY4" fmla="*/ 252641 h 572604"/>
                <a:gd name="connsiteX5" fmla="*/ 132474 w 696753"/>
                <a:gd name="connsiteY5" fmla="*/ 252641 h 572604"/>
                <a:gd name="connsiteX6" fmla="*/ 126320 w 696753"/>
                <a:gd name="connsiteY6" fmla="*/ 294989 h 572604"/>
                <a:gd name="connsiteX7" fmla="*/ 249022 w 696753"/>
                <a:gd name="connsiteY7" fmla="*/ 294989 h 572604"/>
                <a:gd name="connsiteX8" fmla="*/ 237077 w 696753"/>
                <a:gd name="connsiteY8" fmla="*/ 377876 h 572604"/>
                <a:gd name="connsiteX9" fmla="*/ 228390 w 696753"/>
                <a:gd name="connsiteY9" fmla="*/ 363398 h 572604"/>
                <a:gd name="connsiteX10" fmla="*/ 214636 w 696753"/>
                <a:gd name="connsiteY10" fmla="*/ 360140 h 572604"/>
                <a:gd name="connsiteX11" fmla="*/ 116910 w 696753"/>
                <a:gd name="connsiteY11" fmla="*/ 360140 h 572604"/>
                <a:gd name="connsiteX12" fmla="*/ 110757 w 696753"/>
                <a:gd name="connsiteY12" fmla="*/ 403212 h 572604"/>
                <a:gd name="connsiteX13" fmla="*/ 233458 w 696753"/>
                <a:gd name="connsiteY13" fmla="*/ 403212 h 572604"/>
                <a:gd name="connsiteX14" fmla="*/ 221513 w 696753"/>
                <a:gd name="connsiteY14" fmla="*/ 486823 h 572604"/>
                <a:gd name="connsiteX15" fmla="*/ 213189 w 696753"/>
                <a:gd name="connsiteY15" fmla="*/ 470897 h 572604"/>
                <a:gd name="connsiteX16" fmla="*/ 199434 w 696753"/>
                <a:gd name="connsiteY16" fmla="*/ 467277 h 572604"/>
                <a:gd name="connsiteX17" fmla="*/ 101708 w 696753"/>
                <a:gd name="connsiteY17" fmla="*/ 467277 h 572604"/>
                <a:gd name="connsiteX18" fmla="*/ 88678 w 696753"/>
                <a:gd name="connsiteY18" fmla="*/ 556679 h 572604"/>
                <a:gd name="connsiteX19" fmla="*/ 0 w 696753"/>
                <a:gd name="connsiteY19" fmla="*/ 556679 h 572604"/>
                <a:gd name="connsiteX20" fmla="*/ 50673 w 696753"/>
                <a:gd name="connsiteY20" fmla="*/ 207035 h 572604"/>
                <a:gd name="connsiteX21" fmla="*/ 40900 w 696753"/>
                <a:gd name="connsiteY21" fmla="*/ 189300 h 572604"/>
                <a:gd name="connsiteX22" fmla="*/ 373170 w 696753"/>
                <a:gd name="connsiteY22" fmla="*/ 189300 h 572604"/>
                <a:gd name="connsiteX23" fmla="*/ 51759 w 696753"/>
                <a:gd name="connsiteY23" fmla="*/ 156000 h 572604"/>
                <a:gd name="connsiteX24" fmla="*/ 135731 w 696753"/>
                <a:gd name="connsiteY24" fmla="*/ 20631 h 572604"/>
                <a:gd name="connsiteX25" fmla="*/ 125958 w 696753"/>
                <a:gd name="connsiteY25" fmla="*/ 2896 h 572604"/>
                <a:gd name="connsiteX26" fmla="*/ 226943 w 696753"/>
                <a:gd name="connsiteY26" fmla="*/ 2896 h 572604"/>
                <a:gd name="connsiteX27" fmla="*/ 175546 w 696753"/>
                <a:gd name="connsiteY27" fmla="*/ 94107 h 572604"/>
                <a:gd name="connsiteX28" fmla="*/ 284854 w 696753"/>
                <a:gd name="connsiteY28" fmla="*/ 94107 h 572604"/>
                <a:gd name="connsiteX29" fmla="*/ 277254 w 696753"/>
                <a:gd name="connsiteY29" fmla="*/ 64065 h 572604"/>
                <a:gd name="connsiteX30" fmla="*/ 358330 w 696753"/>
                <a:gd name="connsiteY30" fmla="*/ 64065 h 572604"/>
                <a:gd name="connsiteX31" fmla="*/ 383667 w 696753"/>
                <a:gd name="connsiteY31" fmla="*/ 156000 h 572604"/>
                <a:gd name="connsiteX32" fmla="*/ 51759 w 696753"/>
                <a:gd name="connsiteY32" fmla="*/ 156000 h 572604"/>
                <a:gd name="connsiteX33" fmla="*/ 643909 w 696753"/>
                <a:gd name="connsiteY33" fmla="*/ 572605 h 572604"/>
                <a:gd name="connsiteX34" fmla="*/ 635584 w 696753"/>
                <a:gd name="connsiteY34" fmla="*/ 558127 h 572604"/>
                <a:gd name="connsiteX35" fmla="*/ 622192 w 696753"/>
                <a:gd name="connsiteY35" fmla="*/ 554869 h 572604"/>
                <a:gd name="connsiteX36" fmla="*/ 358330 w 696753"/>
                <a:gd name="connsiteY36" fmla="*/ 554869 h 572604"/>
                <a:gd name="connsiteX37" fmla="*/ 394888 w 696753"/>
                <a:gd name="connsiteY37" fmla="*/ 302952 h 572604"/>
                <a:gd name="connsiteX38" fmla="*/ 385115 w 696753"/>
                <a:gd name="connsiteY38" fmla="*/ 285217 h 572604"/>
                <a:gd name="connsiteX39" fmla="*/ 485375 w 696753"/>
                <a:gd name="connsiteY39" fmla="*/ 285217 h 572604"/>
                <a:gd name="connsiteX40" fmla="*/ 473431 w 696753"/>
                <a:gd name="connsiteY40" fmla="*/ 368103 h 572604"/>
                <a:gd name="connsiteX41" fmla="*/ 631241 w 696753"/>
                <a:gd name="connsiteY41" fmla="*/ 344576 h 572604"/>
                <a:gd name="connsiteX42" fmla="*/ 655129 w 696753"/>
                <a:gd name="connsiteY42" fmla="*/ 319240 h 572604"/>
                <a:gd name="connsiteX43" fmla="*/ 641737 w 696753"/>
                <a:gd name="connsiteY43" fmla="*/ 412261 h 572604"/>
                <a:gd name="connsiteX44" fmla="*/ 463296 w 696753"/>
                <a:gd name="connsiteY44" fmla="*/ 438683 h 572604"/>
                <a:gd name="connsiteX45" fmla="*/ 455695 w 696753"/>
                <a:gd name="connsiteY45" fmla="*/ 490442 h 572604"/>
                <a:gd name="connsiteX46" fmla="*/ 655853 w 696753"/>
                <a:gd name="connsiteY46" fmla="*/ 490442 h 572604"/>
                <a:gd name="connsiteX47" fmla="*/ 643909 w 696753"/>
                <a:gd name="connsiteY47" fmla="*/ 572605 h 572604"/>
                <a:gd name="connsiteX48" fmla="*/ 662006 w 696753"/>
                <a:gd name="connsiteY48" fmla="*/ 266033 h 572604"/>
                <a:gd name="connsiteX49" fmla="*/ 397421 w 696753"/>
                <a:gd name="connsiteY49" fmla="*/ 266033 h 572604"/>
                <a:gd name="connsiteX50" fmla="*/ 433254 w 696753"/>
                <a:gd name="connsiteY50" fmla="*/ 17736 h 572604"/>
                <a:gd name="connsiteX51" fmla="*/ 423481 w 696753"/>
                <a:gd name="connsiteY51" fmla="*/ 0 h 572604"/>
                <a:gd name="connsiteX52" fmla="*/ 524465 w 696753"/>
                <a:gd name="connsiteY52" fmla="*/ 0 h 572604"/>
                <a:gd name="connsiteX53" fmla="*/ 512521 w 696753"/>
                <a:gd name="connsiteY53" fmla="*/ 83610 h 572604"/>
                <a:gd name="connsiteX54" fmla="*/ 673227 w 696753"/>
                <a:gd name="connsiteY54" fmla="*/ 55378 h 572604"/>
                <a:gd name="connsiteX55" fmla="*/ 696754 w 696753"/>
                <a:gd name="connsiteY55" fmla="*/ 30766 h 572604"/>
                <a:gd name="connsiteX56" fmla="*/ 683361 w 696753"/>
                <a:gd name="connsiteY56" fmla="*/ 122701 h 572604"/>
                <a:gd name="connsiteX57" fmla="*/ 502749 w 696753"/>
                <a:gd name="connsiteY57" fmla="*/ 150933 h 572604"/>
                <a:gd name="connsiteX58" fmla="*/ 495510 w 696753"/>
                <a:gd name="connsiteY58" fmla="*/ 200882 h 572604"/>
                <a:gd name="connsiteX59" fmla="*/ 695668 w 696753"/>
                <a:gd name="connsiteY59" fmla="*/ 200882 h 572604"/>
                <a:gd name="connsiteX60" fmla="*/ 683724 w 696753"/>
                <a:gd name="connsiteY60" fmla="*/ 284493 h 572604"/>
                <a:gd name="connsiteX61" fmla="*/ 675037 w 696753"/>
                <a:gd name="connsiteY61" fmla="*/ 269291 h 572604"/>
                <a:gd name="connsiteX62" fmla="*/ 662006 w 696753"/>
                <a:gd name="connsiteY62" fmla="*/ 266033 h 572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696753" h="572604">
                  <a:moveTo>
                    <a:pt x="373170" y="188938"/>
                  </a:moveTo>
                  <a:lnTo>
                    <a:pt x="319964" y="556317"/>
                  </a:lnTo>
                  <a:lnTo>
                    <a:pt x="213912" y="556317"/>
                  </a:lnTo>
                  <a:lnTo>
                    <a:pt x="234905" y="529895"/>
                  </a:lnTo>
                  <a:lnTo>
                    <a:pt x="275082" y="252641"/>
                  </a:lnTo>
                  <a:lnTo>
                    <a:pt x="132474" y="252641"/>
                  </a:lnTo>
                  <a:lnTo>
                    <a:pt x="126320" y="294989"/>
                  </a:lnTo>
                  <a:lnTo>
                    <a:pt x="249022" y="294989"/>
                  </a:lnTo>
                  <a:lnTo>
                    <a:pt x="237077" y="377876"/>
                  </a:lnTo>
                  <a:cubicBezTo>
                    <a:pt x="236353" y="370275"/>
                    <a:pt x="233458" y="365570"/>
                    <a:pt x="228390" y="363398"/>
                  </a:cubicBezTo>
                  <a:cubicBezTo>
                    <a:pt x="223323" y="361226"/>
                    <a:pt x="218980" y="360140"/>
                    <a:pt x="214636" y="360140"/>
                  </a:cubicBezTo>
                  <a:lnTo>
                    <a:pt x="116910" y="360140"/>
                  </a:lnTo>
                  <a:lnTo>
                    <a:pt x="110757" y="403212"/>
                  </a:lnTo>
                  <a:lnTo>
                    <a:pt x="233458" y="403212"/>
                  </a:lnTo>
                  <a:lnTo>
                    <a:pt x="221513" y="486823"/>
                  </a:lnTo>
                  <a:cubicBezTo>
                    <a:pt x="220789" y="478860"/>
                    <a:pt x="217894" y="473431"/>
                    <a:pt x="213189" y="470897"/>
                  </a:cubicBezTo>
                  <a:cubicBezTo>
                    <a:pt x="208121" y="468363"/>
                    <a:pt x="203778" y="467277"/>
                    <a:pt x="199434" y="467277"/>
                  </a:cubicBezTo>
                  <a:lnTo>
                    <a:pt x="101708" y="467277"/>
                  </a:lnTo>
                  <a:lnTo>
                    <a:pt x="88678" y="556679"/>
                  </a:lnTo>
                  <a:lnTo>
                    <a:pt x="0" y="556679"/>
                  </a:lnTo>
                  <a:lnTo>
                    <a:pt x="50673" y="207035"/>
                  </a:lnTo>
                  <a:lnTo>
                    <a:pt x="40900" y="189300"/>
                  </a:lnTo>
                  <a:lnTo>
                    <a:pt x="373170" y="189300"/>
                  </a:lnTo>
                  <a:close/>
                  <a:moveTo>
                    <a:pt x="51759" y="156000"/>
                  </a:moveTo>
                  <a:lnTo>
                    <a:pt x="135731" y="20631"/>
                  </a:lnTo>
                  <a:lnTo>
                    <a:pt x="125958" y="2896"/>
                  </a:lnTo>
                  <a:lnTo>
                    <a:pt x="226943" y="2896"/>
                  </a:lnTo>
                  <a:lnTo>
                    <a:pt x="175546" y="94107"/>
                  </a:lnTo>
                  <a:lnTo>
                    <a:pt x="284854" y="94107"/>
                  </a:lnTo>
                  <a:lnTo>
                    <a:pt x="277254" y="64065"/>
                  </a:lnTo>
                  <a:lnTo>
                    <a:pt x="358330" y="64065"/>
                  </a:lnTo>
                  <a:lnTo>
                    <a:pt x="383667" y="156000"/>
                  </a:lnTo>
                  <a:lnTo>
                    <a:pt x="51759" y="156000"/>
                  </a:lnTo>
                  <a:close/>
                  <a:moveTo>
                    <a:pt x="643909" y="572605"/>
                  </a:moveTo>
                  <a:cubicBezTo>
                    <a:pt x="643185" y="565004"/>
                    <a:pt x="640290" y="560299"/>
                    <a:pt x="635584" y="558127"/>
                  </a:cubicBezTo>
                  <a:cubicBezTo>
                    <a:pt x="630879" y="555955"/>
                    <a:pt x="626535" y="554869"/>
                    <a:pt x="622192" y="554869"/>
                  </a:cubicBezTo>
                  <a:lnTo>
                    <a:pt x="358330" y="554869"/>
                  </a:lnTo>
                  <a:lnTo>
                    <a:pt x="394888" y="302952"/>
                  </a:lnTo>
                  <a:lnTo>
                    <a:pt x="385115" y="285217"/>
                  </a:lnTo>
                  <a:lnTo>
                    <a:pt x="485375" y="285217"/>
                  </a:lnTo>
                  <a:lnTo>
                    <a:pt x="473431" y="368103"/>
                  </a:lnTo>
                  <a:lnTo>
                    <a:pt x="631241" y="344576"/>
                  </a:lnTo>
                  <a:lnTo>
                    <a:pt x="655129" y="319240"/>
                  </a:lnTo>
                  <a:lnTo>
                    <a:pt x="641737" y="412261"/>
                  </a:lnTo>
                  <a:lnTo>
                    <a:pt x="463296" y="438683"/>
                  </a:lnTo>
                  <a:lnTo>
                    <a:pt x="455695" y="490442"/>
                  </a:lnTo>
                  <a:lnTo>
                    <a:pt x="655853" y="490442"/>
                  </a:lnTo>
                  <a:lnTo>
                    <a:pt x="643909" y="572605"/>
                  </a:lnTo>
                  <a:close/>
                  <a:moveTo>
                    <a:pt x="662006" y="266033"/>
                  </a:moveTo>
                  <a:lnTo>
                    <a:pt x="397421" y="266033"/>
                  </a:lnTo>
                  <a:lnTo>
                    <a:pt x="433254" y="17736"/>
                  </a:lnTo>
                  <a:lnTo>
                    <a:pt x="423481" y="0"/>
                  </a:lnTo>
                  <a:lnTo>
                    <a:pt x="524465" y="0"/>
                  </a:lnTo>
                  <a:lnTo>
                    <a:pt x="512521" y="83610"/>
                  </a:lnTo>
                  <a:lnTo>
                    <a:pt x="673227" y="55378"/>
                  </a:lnTo>
                  <a:lnTo>
                    <a:pt x="696754" y="30766"/>
                  </a:lnTo>
                  <a:lnTo>
                    <a:pt x="683361" y="122701"/>
                  </a:lnTo>
                  <a:lnTo>
                    <a:pt x="502749" y="150933"/>
                  </a:lnTo>
                  <a:lnTo>
                    <a:pt x="495510" y="200882"/>
                  </a:lnTo>
                  <a:lnTo>
                    <a:pt x="695668" y="200882"/>
                  </a:lnTo>
                  <a:lnTo>
                    <a:pt x="683724" y="284493"/>
                  </a:lnTo>
                  <a:cubicBezTo>
                    <a:pt x="682275" y="276892"/>
                    <a:pt x="679742" y="271824"/>
                    <a:pt x="675037" y="269291"/>
                  </a:cubicBezTo>
                  <a:cubicBezTo>
                    <a:pt x="670332" y="267119"/>
                    <a:pt x="665988" y="266033"/>
                    <a:pt x="662006" y="266033"/>
                  </a:cubicBezTo>
                  <a:close/>
                </a:path>
              </a:pathLst>
            </a:custGeom>
            <a:grpFill/>
            <a:ln w="3616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sp>
          <p:nvSpPr>
            <p:cNvPr id="49" name="任意多边形: 形状 48">
              <a:extLst>
                <a:ext uri="{FF2B5EF4-FFF2-40B4-BE49-F238E27FC236}">
                  <a16:creationId xmlns:a16="http://schemas.microsoft.com/office/drawing/2014/main" id="{7D87881D-4366-419A-A791-04E7F2B2D6C3}"/>
                </a:ext>
              </a:extLst>
            </p:cNvPr>
            <p:cNvSpPr/>
            <p:nvPr/>
          </p:nvSpPr>
          <p:spPr>
            <a:xfrm>
              <a:off x="6086500" y="2120281"/>
              <a:ext cx="627561" cy="503758"/>
            </a:xfrm>
            <a:custGeom>
              <a:avLst/>
              <a:gdLst>
                <a:gd name="connsiteX0" fmla="*/ 389096 w 717385"/>
                <a:gd name="connsiteY0" fmla="*/ 18821 h 575862"/>
                <a:gd name="connsiteX1" fmla="*/ 379324 w 717385"/>
                <a:gd name="connsiteY1" fmla="*/ 0 h 575862"/>
                <a:gd name="connsiteX2" fmla="*/ 481032 w 717385"/>
                <a:gd name="connsiteY2" fmla="*/ 0 h 575862"/>
                <a:gd name="connsiteX3" fmla="*/ 472345 w 717385"/>
                <a:gd name="connsiteY3" fmla="*/ 61170 h 575862"/>
                <a:gd name="connsiteX4" fmla="*/ 717385 w 717385"/>
                <a:gd name="connsiteY4" fmla="*/ 61170 h 575862"/>
                <a:gd name="connsiteX5" fmla="*/ 705441 w 717385"/>
                <a:gd name="connsiteY5" fmla="*/ 144056 h 575862"/>
                <a:gd name="connsiteX6" fmla="*/ 696754 w 717385"/>
                <a:gd name="connsiteY6" fmla="*/ 129578 h 575862"/>
                <a:gd name="connsiteX7" fmla="*/ 683000 w 717385"/>
                <a:gd name="connsiteY7" fmla="*/ 126321 h 575862"/>
                <a:gd name="connsiteX8" fmla="*/ 169755 w 717385"/>
                <a:gd name="connsiteY8" fmla="*/ 126321 h 575862"/>
                <a:gd name="connsiteX9" fmla="*/ 78905 w 717385"/>
                <a:gd name="connsiteY9" fmla="*/ 557765 h 575862"/>
                <a:gd name="connsiteX10" fmla="*/ 0 w 717385"/>
                <a:gd name="connsiteY10" fmla="*/ 557765 h 575862"/>
                <a:gd name="connsiteX11" fmla="*/ 99899 w 717385"/>
                <a:gd name="connsiteY11" fmla="*/ 79267 h 575862"/>
                <a:gd name="connsiteX12" fmla="*/ 90126 w 717385"/>
                <a:gd name="connsiteY12" fmla="*/ 61532 h 575862"/>
                <a:gd name="connsiteX13" fmla="*/ 382943 w 717385"/>
                <a:gd name="connsiteY13" fmla="*/ 61532 h 575862"/>
                <a:gd name="connsiteX14" fmla="*/ 389096 w 717385"/>
                <a:gd name="connsiteY14" fmla="*/ 18821 h 575862"/>
                <a:gd name="connsiteX15" fmla="*/ 576225 w 717385"/>
                <a:gd name="connsiteY15" fmla="*/ 195815 h 575862"/>
                <a:gd name="connsiteX16" fmla="*/ 573329 w 717385"/>
                <a:gd name="connsiteY16" fmla="*/ 178079 h 575862"/>
                <a:gd name="connsiteX17" fmla="*/ 700735 w 717385"/>
                <a:gd name="connsiteY17" fmla="*/ 178079 h 575862"/>
                <a:gd name="connsiteX18" fmla="*/ 549079 w 717385"/>
                <a:gd name="connsiteY18" fmla="*/ 492976 h 575862"/>
                <a:gd name="connsiteX19" fmla="*/ 655130 w 717385"/>
                <a:gd name="connsiteY19" fmla="*/ 492976 h 575862"/>
                <a:gd name="connsiteX20" fmla="*/ 643185 w 717385"/>
                <a:gd name="connsiteY20" fmla="*/ 575862 h 575862"/>
                <a:gd name="connsiteX21" fmla="*/ 634861 w 717385"/>
                <a:gd name="connsiteY21" fmla="*/ 561384 h 575862"/>
                <a:gd name="connsiteX22" fmla="*/ 621469 w 717385"/>
                <a:gd name="connsiteY22" fmla="*/ 558127 h 575862"/>
                <a:gd name="connsiteX23" fmla="*/ 102794 w 717385"/>
                <a:gd name="connsiteY23" fmla="*/ 559213 h 575862"/>
                <a:gd name="connsiteX24" fmla="*/ 114376 w 717385"/>
                <a:gd name="connsiteY24" fmla="*/ 479222 h 575862"/>
                <a:gd name="connsiteX25" fmla="*/ 133560 w 717385"/>
                <a:gd name="connsiteY25" fmla="*/ 494424 h 575862"/>
                <a:gd name="connsiteX26" fmla="*/ 440855 w 717385"/>
                <a:gd name="connsiteY26" fmla="*/ 494424 h 575862"/>
                <a:gd name="connsiteX27" fmla="*/ 576225 w 717385"/>
                <a:gd name="connsiteY27" fmla="*/ 195815 h 575862"/>
                <a:gd name="connsiteX28" fmla="*/ 308744 w 717385"/>
                <a:gd name="connsiteY28" fmla="*/ 459677 h 575862"/>
                <a:gd name="connsiteX29" fmla="*/ 188214 w 717385"/>
                <a:gd name="connsiteY29" fmla="*/ 459677 h 575862"/>
                <a:gd name="connsiteX30" fmla="*/ 166135 w 717385"/>
                <a:gd name="connsiteY30" fmla="*/ 177717 h 575862"/>
                <a:gd name="connsiteX31" fmla="*/ 293541 w 717385"/>
                <a:gd name="connsiteY31" fmla="*/ 177717 h 575862"/>
                <a:gd name="connsiteX32" fmla="*/ 278340 w 717385"/>
                <a:gd name="connsiteY32" fmla="*/ 200158 h 575862"/>
                <a:gd name="connsiteX33" fmla="*/ 308744 w 717385"/>
                <a:gd name="connsiteY33" fmla="*/ 459677 h 575862"/>
                <a:gd name="connsiteX34" fmla="*/ 449180 w 717385"/>
                <a:gd name="connsiteY34" fmla="*/ 459677 h 575862"/>
                <a:gd name="connsiteX35" fmla="*/ 336252 w 717385"/>
                <a:gd name="connsiteY35" fmla="*/ 459677 h 575862"/>
                <a:gd name="connsiteX36" fmla="*/ 307296 w 717385"/>
                <a:gd name="connsiteY36" fmla="*/ 177717 h 575862"/>
                <a:gd name="connsiteX37" fmla="*/ 433978 w 717385"/>
                <a:gd name="connsiteY37" fmla="*/ 177717 h 575862"/>
                <a:gd name="connsiteX38" fmla="*/ 418776 w 717385"/>
                <a:gd name="connsiteY38" fmla="*/ 200158 h 575862"/>
                <a:gd name="connsiteX39" fmla="*/ 449180 w 717385"/>
                <a:gd name="connsiteY39" fmla="*/ 459677 h 575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717385" h="575862">
                  <a:moveTo>
                    <a:pt x="389096" y="18821"/>
                  </a:moveTo>
                  <a:lnTo>
                    <a:pt x="379324" y="0"/>
                  </a:lnTo>
                  <a:lnTo>
                    <a:pt x="481032" y="0"/>
                  </a:lnTo>
                  <a:lnTo>
                    <a:pt x="472345" y="61170"/>
                  </a:lnTo>
                  <a:lnTo>
                    <a:pt x="717385" y="61170"/>
                  </a:lnTo>
                  <a:lnTo>
                    <a:pt x="705441" y="144056"/>
                  </a:lnTo>
                  <a:cubicBezTo>
                    <a:pt x="704717" y="136455"/>
                    <a:pt x="701821" y="131750"/>
                    <a:pt x="696754" y="129578"/>
                  </a:cubicBezTo>
                  <a:cubicBezTo>
                    <a:pt x="691687" y="127406"/>
                    <a:pt x="687343" y="126321"/>
                    <a:pt x="683000" y="126321"/>
                  </a:cubicBezTo>
                  <a:lnTo>
                    <a:pt x="169755" y="126321"/>
                  </a:lnTo>
                  <a:lnTo>
                    <a:pt x="78905" y="557765"/>
                  </a:lnTo>
                  <a:lnTo>
                    <a:pt x="0" y="557765"/>
                  </a:lnTo>
                  <a:lnTo>
                    <a:pt x="99899" y="79267"/>
                  </a:lnTo>
                  <a:lnTo>
                    <a:pt x="90126" y="61532"/>
                  </a:lnTo>
                  <a:lnTo>
                    <a:pt x="382943" y="61532"/>
                  </a:lnTo>
                  <a:lnTo>
                    <a:pt x="389096" y="18821"/>
                  </a:lnTo>
                  <a:close/>
                  <a:moveTo>
                    <a:pt x="576225" y="195815"/>
                  </a:moveTo>
                  <a:lnTo>
                    <a:pt x="573329" y="178079"/>
                  </a:lnTo>
                  <a:lnTo>
                    <a:pt x="700735" y="178079"/>
                  </a:lnTo>
                  <a:lnTo>
                    <a:pt x="549079" y="492976"/>
                  </a:lnTo>
                  <a:lnTo>
                    <a:pt x="655130" y="492976"/>
                  </a:lnTo>
                  <a:lnTo>
                    <a:pt x="643185" y="575862"/>
                  </a:lnTo>
                  <a:cubicBezTo>
                    <a:pt x="642461" y="568262"/>
                    <a:pt x="639566" y="563556"/>
                    <a:pt x="634861" y="561384"/>
                  </a:cubicBezTo>
                  <a:cubicBezTo>
                    <a:pt x="630155" y="559213"/>
                    <a:pt x="625450" y="558127"/>
                    <a:pt x="621469" y="558127"/>
                  </a:cubicBezTo>
                  <a:lnTo>
                    <a:pt x="102794" y="559213"/>
                  </a:lnTo>
                  <a:lnTo>
                    <a:pt x="114376" y="479222"/>
                  </a:lnTo>
                  <a:lnTo>
                    <a:pt x="133560" y="494424"/>
                  </a:lnTo>
                  <a:lnTo>
                    <a:pt x="440855" y="494424"/>
                  </a:lnTo>
                  <a:lnTo>
                    <a:pt x="576225" y="195815"/>
                  </a:lnTo>
                  <a:close/>
                  <a:moveTo>
                    <a:pt x="308744" y="459677"/>
                  </a:moveTo>
                  <a:lnTo>
                    <a:pt x="188214" y="459677"/>
                  </a:lnTo>
                  <a:lnTo>
                    <a:pt x="166135" y="177717"/>
                  </a:lnTo>
                  <a:lnTo>
                    <a:pt x="293541" y="177717"/>
                  </a:lnTo>
                  <a:lnTo>
                    <a:pt x="278340" y="200158"/>
                  </a:lnTo>
                  <a:lnTo>
                    <a:pt x="308744" y="459677"/>
                  </a:lnTo>
                  <a:close/>
                  <a:moveTo>
                    <a:pt x="449180" y="459677"/>
                  </a:moveTo>
                  <a:lnTo>
                    <a:pt x="336252" y="459677"/>
                  </a:lnTo>
                  <a:lnTo>
                    <a:pt x="307296" y="177717"/>
                  </a:lnTo>
                  <a:lnTo>
                    <a:pt x="433978" y="177717"/>
                  </a:lnTo>
                  <a:lnTo>
                    <a:pt x="418776" y="200158"/>
                  </a:lnTo>
                  <a:lnTo>
                    <a:pt x="449180" y="459677"/>
                  </a:lnTo>
                  <a:close/>
                </a:path>
              </a:pathLst>
            </a:custGeom>
            <a:grpFill/>
            <a:ln w="3616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sp>
          <p:nvSpPr>
            <p:cNvPr id="50" name="任意多边形: 形状 49">
              <a:extLst>
                <a:ext uri="{FF2B5EF4-FFF2-40B4-BE49-F238E27FC236}">
                  <a16:creationId xmlns:a16="http://schemas.microsoft.com/office/drawing/2014/main" id="{B1C86EAC-6237-47A1-B27B-A7EDF8A5E49D}"/>
                </a:ext>
              </a:extLst>
            </p:cNvPr>
            <p:cNvSpPr/>
            <p:nvPr/>
          </p:nvSpPr>
          <p:spPr>
            <a:xfrm>
              <a:off x="6735275" y="2121232"/>
              <a:ext cx="598747" cy="501541"/>
            </a:xfrm>
            <a:custGeom>
              <a:avLst/>
              <a:gdLst>
                <a:gd name="connsiteX0" fmla="*/ 93021 w 684447"/>
                <a:gd name="connsiteY0" fmla="*/ 25337 h 573328"/>
                <a:gd name="connsiteX1" fmla="*/ 79267 w 684447"/>
                <a:gd name="connsiteY1" fmla="*/ 0 h 573328"/>
                <a:gd name="connsiteX2" fmla="*/ 684448 w 684447"/>
                <a:gd name="connsiteY2" fmla="*/ 0 h 573328"/>
                <a:gd name="connsiteX3" fmla="*/ 601561 w 684447"/>
                <a:gd name="connsiteY3" fmla="*/ 573329 h 573328"/>
                <a:gd name="connsiteX4" fmla="*/ 592512 w 684447"/>
                <a:gd name="connsiteY4" fmla="*/ 559213 h 573328"/>
                <a:gd name="connsiteX5" fmla="*/ 582377 w 684447"/>
                <a:gd name="connsiteY5" fmla="*/ 556317 h 573328"/>
                <a:gd name="connsiteX6" fmla="*/ 423844 w 684447"/>
                <a:gd name="connsiteY6" fmla="*/ 556317 h 573328"/>
                <a:gd name="connsiteX7" fmla="*/ 435426 w 684447"/>
                <a:gd name="connsiteY7" fmla="*/ 475602 h 573328"/>
                <a:gd name="connsiteX8" fmla="*/ 454609 w 684447"/>
                <a:gd name="connsiteY8" fmla="*/ 491528 h 573328"/>
                <a:gd name="connsiteX9" fmla="*/ 523742 w 684447"/>
                <a:gd name="connsiteY9" fmla="*/ 491528 h 573328"/>
                <a:gd name="connsiteX10" fmla="*/ 537134 w 684447"/>
                <a:gd name="connsiteY10" fmla="*/ 398507 h 573328"/>
                <a:gd name="connsiteX11" fmla="*/ 368827 w 684447"/>
                <a:gd name="connsiteY11" fmla="*/ 398507 h 573328"/>
                <a:gd name="connsiteX12" fmla="*/ 346024 w 684447"/>
                <a:gd name="connsiteY12" fmla="*/ 556317 h 573328"/>
                <a:gd name="connsiteX13" fmla="*/ 257346 w 684447"/>
                <a:gd name="connsiteY13" fmla="*/ 556317 h 573328"/>
                <a:gd name="connsiteX14" fmla="*/ 280150 w 684447"/>
                <a:gd name="connsiteY14" fmla="*/ 398507 h 573328"/>
                <a:gd name="connsiteX15" fmla="*/ 123063 w 684447"/>
                <a:gd name="connsiteY15" fmla="*/ 398507 h 573328"/>
                <a:gd name="connsiteX16" fmla="*/ 95555 w 684447"/>
                <a:gd name="connsiteY16" fmla="*/ 555593 h 573328"/>
                <a:gd name="connsiteX17" fmla="*/ 0 w 684447"/>
                <a:gd name="connsiteY17" fmla="*/ 555593 h 573328"/>
                <a:gd name="connsiteX18" fmla="*/ 93021 w 684447"/>
                <a:gd name="connsiteY18" fmla="*/ 25337 h 573328"/>
                <a:gd name="connsiteX19" fmla="*/ 134284 w 684447"/>
                <a:gd name="connsiteY19" fmla="*/ 334804 h 573328"/>
                <a:gd name="connsiteX20" fmla="*/ 289922 w 684447"/>
                <a:gd name="connsiteY20" fmla="*/ 334804 h 573328"/>
                <a:gd name="connsiteX21" fmla="*/ 304762 w 684447"/>
                <a:gd name="connsiteY21" fmla="*/ 232372 h 573328"/>
                <a:gd name="connsiteX22" fmla="*/ 152381 w 684447"/>
                <a:gd name="connsiteY22" fmla="*/ 232372 h 573328"/>
                <a:gd name="connsiteX23" fmla="*/ 134284 w 684447"/>
                <a:gd name="connsiteY23" fmla="*/ 334804 h 573328"/>
                <a:gd name="connsiteX24" fmla="*/ 163963 w 684447"/>
                <a:gd name="connsiteY24" fmla="*/ 167221 h 573328"/>
                <a:gd name="connsiteX25" fmla="*/ 314173 w 684447"/>
                <a:gd name="connsiteY25" fmla="*/ 167221 h 573328"/>
                <a:gd name="connsiteX26" fmla="*/ 329012 w 684447"/>
                <a:gd name="connsiteY26" fmla="*/ 64789 h 573328"/>
                <a:gd name="connsiteX27" fmla="*/ 181699 w 684447"/>
                <a:gd name="connsiteY27" fmla="*/ 64789 h 573328"/>
                <a:gd name="connsiteX28" fmla="*/ 163963 w 684447"/>
                <a:gd name="connsiteY28" fmla="*/ 167221 h 573328"/>
                <a:gd name="connsiteX29" fmla="*/ 378600 w 684447"/>
                <a:gd name="connsiteY29" fmla="*/ 334442 h 573328"/>
                <a:gd name="connsiteX30" fmla="*/ 546907 w 684447"/>
                <a:gd name="connsiteY30" fmla="*/ 334442 h 573328"/>
                <a:gd name="connsiteX31" fmla="*/ 561747 w 684447"/>
                <a:gd name="connsiteY31" fmla="*/ 232010 h 573328"/>
                <a:gd name="connsiteX32" fmla="*/ 393439 w 684447"/>
                <a:gd name="connsiteY32" fmla="*/ 232010 h 573328"/>
                <a:gd name="connsiteX33" fmla="*/ 378600 w 684447"/>
                <a:gd name="connsiteY33" fmla="*/ 334442 h 573328"/>
                <a:gd name="connsiteX34" fmla="*/ 402851 w 684447"/>
                <a:gd name="connsiteY34" fmla="*/ 167221 h 573328"/>
                <a:gd name="connsiteX35" fmla="*/ 571157 w 684447"/>
                <a:gd name="connsiteY35" fmla="*/ 167221 h 573328"/>
                <a:gd name="connsiteX36" fmla="*/ 586721 w 684447"/>
                <a:gd name="connsiteY36" fmla="*/ 64789 h 573328"/>
                <a:gd name="connsiteX37" fmla="*/ 417691 w 684447"/>
                <a:gd name="connsiteY37" fmla="*/ 64789 h 573328"/>
                <a:gd name="connsiteX38" fmla="*/ 402851 w 684447"/>
                <a:gd name="connsiteY38" fmla="*/ 167221 h 573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684447" h="573328">
                  <a:moveTo>
                    <a:pt x="93021" y="25337"/>
                  </a:moveTo>
                  <a:lnTo>
                    <a:pt x="79267" y="0"/>
                  </a:lnTo>
                  <a:lnTo>
                    <a:pt x="684448" y="0"/>
                  </a:lnTo>
                  <a:lnTo>
                    <a:pt x="601561" y="573329"/>
                  </a:lnTo>
                  <a:cubicBezTo>
                    <a:pt x="600475" y="565728"/>
                    <a:pt x="597218" y="561023"/>
                    <a:pt x="592512" y="559213"/>
                  </a:cubicBezTo>
                  <a:cubicBezTo>
                    <a:pt x="588893" y="558127"/>
                    <a:pt x="585635" y="557041"/>
                    <a:pt x="582377" y="556317"/>
                  </a:cubicBezTo>
                  <a:lnTo>
                    <a:pt x="423844" y="556317"/>
                  </a:lnTo>
                  <a:lnTo>
                    <a:pt x="435426" y="475602"/>
                  </a:lnTo>
                  <a:lnTo>
                    <a:pt x="454609" y="491528"/>
                  </a:lnTo>
                  <a:lnTo>
                    <a:pt x="523742" y="491528"/>
                  </a:lnTo>
                  <a:lnTo>
                    <a:pt x="537134" y="398507"/>
                  </a:lnTo>
                  <a:lnTo>
                    <a:pt x="368827" y="398507"/>
                  </a:lnTo>
                  <a:lnTo>
                    <a:pt x="346024" y="556317"/>
                  </a:lnTo>
                  <a:lnTo>
                    <a:pt x="257346" y="556317"/>
                  </a:lnTo>
                  <a:lnTo>
                    <a:pt x="280150" y="398507"/>
                  </a:lnTo>
                  <a:lnTo>
                    <a:pt x="123063" y="398507"/>
                  </a:lnTo>
                  <a:lnTo>
                    <a:pt x="95555" y="555593"/>
                  </a:lnTo>
                  <a:lnTo>
                    <a:pt x="0" y="555593"/>
                  </a:lnTo>
                  <a:lnTo>
                    <a:pt x="93021" y="25337"/>
                  </a:lnTo>
                  <a:close/>
                  <a:moveTo>
                    <a:pt x="134284" y="334804"/>
                  </a:moveTo>
                  <a:lnTo>
                    <a:pt x="289922" y="334804"/>
                  </a:lnTo>
                  <a:lnTo>
                    <a:pt x="304762" y="232372"/>
                  </a:lnTo>
                  <a:lnTo>
                    <a:pt x="152381" y="232372"/>
                  </a:lnTo>
                  <a:lnTo>
                    <a:pt x="134284" y="334804"/>
                  </a:lnTo>
                  <a:close/>
                  <a:moveTo>
                    <a:pt x="163963" y="167221"/>
                  </a:moveTo>
                  <a:lnTo>
                    <a:pt x="314173" y="167221"/>
                  </a:lnTo>
                  <a:lnTo>
                    <a:pt x="329012" y="64789"/>
                  </a:lnTo>
                  <a:lnTo>
                    <a:pt x="181699" y="64789"/>
                  </a:lnTo>
                  <a:lnTo>
                    <a:pt x="163963" y="167221"/>
                  </a:lnTo>
                  <a:close/>
                  <a:moveTo>
                    <a:pt x="378600" y="334442"/>
                  </a:moveTo>
                  <a:lnTo>
                    <a:pt x="546907" y="334442"/>
                  </a:lnTo>
                  <a:lnTo>
                    <a:pt x="561747" y="232010"/>
                  </a:lnTo>
                  <a:lnTo>
                    <a:pt x="393439" y="232010"/>
                  </a:lnTo>
                  <a:lnTo>
                    <a:pt x="378600" y="334442"/>
                  </a:lnTo>
                  <a:close/>
                  <a:moveTo>
                    <a:pt x="402851" y="167221"/>
                  </a:moveTo>
                  <a:lnTo>
                    <a:pt x="571157" y="167221"/>
                  </a:lnTo>
                  <a:lnTo>
                    <a:pt x="586721" y="64789"/>
                  </a:lnTo>
                  <a:lnTo>
                    <a:pt x="417691" y="64789"/>
                  </a:lnTo>
                  <a:lnTo>
                    <a:pt x="402851" y="167221"/>
                  </a:lnTo>
                  <a:close/>
                </a:path>
              </a:pathLst>
            </a:custGeom>
            <a:grpFill/>
            <a:ln w="3616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</p:grp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6CEBC961-9621-4458-A32E-60195170529B}"/>
              </a:ext>
            </a:extLst>
          </p:cNvPr>
          <p:cNvGrpSpPr/>
          <p:nvPr/>
        </p:nvGrpSpPr>
        <p:grpSpPr>
          <a:xfrm>
            <a:off x="4044296" y="3180564"/>
            <a:ext cx="4103408" cy="667481"/>
            <a:chOff x="7347955" y="2119015"/>
            <a:chExt cx="3112474" cy="506291"/>
          </a:xfrm>
          <a:gradFill flip="none" rotWithShape="1">
            <a:gsLst>
              <a:gs pos="25000">
                <a:schemeClr val="bg1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5400000" scaled="1"/>
            <a:tileRect/>
          </a:gradFill>
        </p:grpSpPr>
        <p:sp>
          <p:nvSpPr>
            <p:cNvPr id="52" name="任意多边形: 形状 51">
              <a:extLst>
                <a:ext uri="{FF2B5EF4-FFF2-40B4-BE49-F238E27FC236}">
                  <a16:creationId xmlns:a16="http://schemas.microsoft.com/office/drawing/2014/main" id="{9F6FB621-FF01-4FA8-96C4-902BBD9619E0}"/>
                </a:ext>
              </a:extLst>
            </p:cNvPr>
            <p:cNvSpPr/>
            <p:nvPr/>
          </p:nvSpPr>
          <p:spPr>
            <a:xfrm>
              <a:off x="7347955" y="2128514"/>
              <a:ext cx="633576" cy="486027"/>
            </a:xfrm>
            <a:custGeom>
              <a:avLst/>
              <a:gdLst>
                <a:gd name="connsiteX0" fmla="*/ 361950 w 724261"/>
                <a:gd name="connsiteY0" fmla="*/ 78905 h 555593"/>
                <a:gd name="connsiteX1" fmla="*/ 292817 w 724261"/>
                <a:gd name="connsiteY1" fmla="*/ 555593 h 555593"/>
                <a:gd name="connsiteX2" fmla="*/ 0 w 724261"/>
                <a:gd name="connsiteY2" fmla="*/ 555593 h 555593"/>
                <a:gd name="connsiteX3" fmla="*/ 65875 w 724261"/>
                <a:gd name="connsiteY3" fmla="*/ 100622 h 555593"/>
                <a:gd name="connsiteX4" fmla="*/ 59360 w 724261"/>
                <a:gd name="connsiteY4" fmla="*/ 78905 h 555593"/>
                <a:gd name="connsiteX5" fmla="*/ 142970 w 724261"/>
                <a:gd name="connsiteY5" fmla="*/ 78905 h 555593"/>
                <a:gd name="connsiteX6" fmla="*/ 181337 w 724261"/>
                <a:gd name="connsiteY6" fmla="*/ 18821 h 555593"/>
                <a:gd name="connsiteX7" fmla="*/ 171564 w 724261"/>
                <a:gd name="connsiteY7" fmla="*/ 0 h 555593"/>
                <a:gd name="connsiteX8" fmla="*/ 272548 w 724261"/>
                <a:gd name="connsiteY8" fmla="*/ 0 h 555593"/>
                <a:gd name="connsiteX9" fmla="*/ 228752 w 724261"/>
                <a:gd name="connsiteY9" fmla="*/ 78905 h 555593"/>
                <a:gd name="connsiteX10" fmla="*/ 361950 w 724261"/>
                <a:gd name="connsiteY10" fmla="*/ 78905 h 555593"/>
                <a:gd name="connsiteX11" fmla="*/ 212826 w 724261"/>
                <a:gd name="connsiteY11" fmla="*/ 497319 h 555593"/>
                <a:gd name="connsiteX12" fmla="*/ 234905 w 724261"/>
                <a:gd name="connsiteY12" fmla="*/ 346024 h 555593"/>
                <a:gd name="connsiteX13" fmla="*/ 119443 w 724261"/>
                <a:gd name="connsiteY13" fmla="*/ 346024 h 555593"/>
                <a:gd name="connsiteX14" fmla="*/ 97365 w 724261"/>
                <a:gd name="connsiteY14" fmla="*/ 497319 h 555593"/>
                <a:gd name="connsiteX15" fmla="*/ 212826 w 724261"/>
                <a:gd name="connsiteY15" fmla="*/ 497319 h 555593"/>
                <a:gd name="connsiteX16" fmla="*/ 264223 w 724261"/>
                <a:gd name="connsiteY16" fmla="*/ 144056 h 555593"/>
                <a:gd name="connsiteX17" fmla="*/ 148399 w 724261"/>
                <a:gd name="connsiteY17" fmla="*/ 144056 h 555593"/>
                <a:gd name="connsiteX18" fmla="*/ 128492 w 724261"/>
                <a:gd name="connsiteY18" fmla="*/ 281235 h 555593"/>
                <a:gd name="connsiteX19" fmla="*/ 244316 w 724261"/>
                <a:gd name="connsiteY19" fmla="*/ 281235 h 555593"/>
                <a:gd name="connsiteX20" fmla="*/ 264223 w 724261"/>
                <a:gd name="connsiteY20" fmla="*/ 144056 h 555593"/>
                <a:gd name="connsiteX21" fmla="*/ 438683 w 724261"/>
                <a:gd name="connsiteY21" fmla="*/ 200158 h 555593"/>
                <a:gd name="connsiteX22" fmla="*/ 350730 w 724261"/>
                <a:gd name="connsiteY22" fmla="*/ 200158 h 555593"/>
                <a:gd name="connsiteX23" fmla="*/ 425291 w 724261"/>
                <a:gd name="connsiteY23" fmla="*/ 18821 h 555593"/>
                <a:gd name="connsiteX24" fmla="*/ 415518 w 724261"/>
                <a:gd name="connsiteY24" fmla="*/ 1086 h 555593"/>
                <a:gd name="connsiteX25" fmla="*/ 518674 w 724261"/>
                <a:gd name="connsiteY25" fmla="*/ 1086 h 555593"/>
                <a:gd name="connsiteX26" fmla="*/ 504920 w 724261"/>
                <a:gd name="connsiteY26" fmla="*/ 34023 h 555593"/>
                <a:gd name="connsiteX27" fmla="*/ 724262 w 724261"/>
                <a:gd name="connsiteY27" fmla="*/ 34023 h 555593"/>
                <a:gd name="connsiteX28" fmla="*/ 648614 w 724261"/>
                <a:gd name="connsiteY28" fmla="*/ 555593 h 555593"/>
                <a:gd name="connsiteX29" fmla="*/ 496233 w 724261"/>
                <a:gd name="connsiteY29" fmla="*/ 555593 h 555593"/>
                <a:gd name="connsiteX30" fmla="*/ 507816 w 724261"/>
                <a:gd name="connsiteY30" fmla="*/ 476688 h 555593"/>
                <a:gd name="connsiteX31" fmla="*/ 526999 w 724261"/>
                <a:gd name="connsiteY31" fmla="*/ 491890 h 555593"/>
                <a:gd name="connsiteX32" fmla="*/ 569347 w 724261"/>
                <a:gd name="connsiteY32" fmla="*/ 491890 h 555593"/>
                <a:gd name="connsiteX33" fmla="*/ 626173 w 724261"/>
                <a:gd name="connsiteY33" fmla="*/ 98812 h 555593"/>
                <a:gd name="connsiteX34" fmla="*/ 478860 w 724261"/>
                <a:gd name="connsiteY34" fmla="*/ 98812 h 555593"/>
                <a:gd name="connsiteX35" fmla="*/ 438683 w 724261"/>
                <a:gd name="connsiteY35" fmla="*/ 200158 h 555593"/>
                <a:gd name="connsiteX36" fmla="*/ 526999 w 724261"/>
                <a:gd name="connsiteY36" fmla="*/ 433254 h 555593"/>
                <a:gd name="connsiteX37" fmla="*/ 438321 w 724261"/>
                <a:gd name="connsiteY37" fmla="*/ 433254 h 555593"/>
                <a:gd name="connsiteX38" fmla="*/ 416966 w 724261"/>
                <a:gd name="connsiteY38" fmla="*/ 250107 h 555593"/>
                <a:gd name="connsiteX39" fmla="*/ 407194 w 724261"/>
                <a:gd name="connsiteY39" fmla="*/ 232372 h 555593"/>
                <a:gd name="connsiteX40" fmla="*/ 504196 w 724261"/>
                <a:gd name="connsiteY40" fmla="*/ 232372 h 555593"/>
                <a:gd name="connsiteX41" fmla="*/ 526999 w 724261"/>
                <a:gd name="connsiteY41" fmla="*/ 433254 h 555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724261" h="555593">
                  <a:moveTo>
                    <a:pt x="361950" y="78905"/>
                  </a:moveTo>
                  <a:lnTo>
                    <a:pt x="292817" y="555593"/>
                  </a:lnTo>
                  <a:lnTo>
                    <a:pt x="0" y="555593"/>
                  </a:lnTo>
                  <a:lnTo>
                    <a:pt x="65875" y="100622"/>
                  </a:lnTo>
                  <a:lnTo>
                    <a:pt x="59360" y="78905"/>
                  </a:lnTo>
                  <a:lnTo>
                    <a:pt x="142970" y="78905"/>
                  </a:lnTo>
                  <a:lnTo>
                    <a:pt x="181337" y="18821"/>
                  </a:lnTo>
                  <a:lnTo>
                    <a:pt x="171564" y="0"/>
                  </a:lnTo>
                  <a:lnTo>
                    <a:pt x="272548" y="0"/>
                  </a:lnTo>
                  <a:lnTo>
                    <a:pt x="228752" y="78905"/>
                  </a:lnTo>
                  <a:lnTo>
                    <a:pt x="361950" y="78905"/>
                  </a:lnTo>
                  <a:close/>
                  <a:moveTo>
                    <a:pt x="212826" y="497319"/>
                  </a:moveTo>
                  <a:lnTo>
                    <a:pt x="234905" y="346024"/>
                  </a:lnTo>
                  <a:lnTo>
                    <a:pt x="119443" y="346024"/>
                  </a:lnTo>
                  <a:lnTo>
                    <a:pt x="97365" y="497319"/>
                  </a:lnTo>
                  <a:lnTo>
                    <a:pt x="212826" y="497319"/>
                  </a:lnTo>
                  <a:close/>
                  <a:moveTo>
                    <a:pt x="264223" y="144056"/>
                  </a:moveTo>
                  <a:lnTo>
                    <a:pt x="148399" y="144056"/>
                  </a:lnTo>
                  <a:lnTo>
                    <a:pt x="128492" y="281235"/>
                  </a:lnTo>
                  <a:lnTo>
                    <a:pt x="244316" y="281235"/>
                  </a:lnTo>
                  <a:lnTo>
                    <a:pt x="264223" y="144056"/>
                  </a:lnTo>
                  <a:close/>
                  <a:moveTo>
                    <a:pt x="438683" y="200158"/>
                  </a:moveTo>
                  <a:lnTo>
                    <a:pt x="350730" y="200158"/>
                  </a:lnTo>
                  <a:lnTo>
                    <a:pt x="425291" y="18821"/>
                  </a:lnTo>
                  <a:lnTo>
                    <a:pt x="415518" y="1086"/>
                  </a:lnTo>
                  <a:lnTo>
                    <a:pt x="518674" y="1086"/>
                  </a:lnTo>
                  <a:lnTo>
                    <a:pt x="504920" y="34023"/>
                  </a:lnTo>
                  <a:lnTo>
                    <a:pt x="724262" y="34023"/>
                  </a:lnTo>
                  <a:lnTo>
                    <a:pt x="648614" y="555593"/>
                  </a:lnTo>
                  <a:lnTo>
                    <a:pt x="496233" y="555593"/>
                  </a:lnTo>
                  <a:lnTo>
                    <a:pt x="507816" y="476688"/>
                  </a:lnTo>
                  <a:lnTo>
                    <a:pt x="526999" y="491890"/>
                  </a:lnTo>
                  <a:lnTo>
                    <a:pt x="569347" y="491890"/>
                  </a:lnTo>
                  <a:lnTo>
                    <a:pt x="626173" y="98812"/>
                  </a:lnTo>
                  <a:lnTo>
                    <a:pt x="478860" y="98812"/>
                  </a:lnTo>
                  <a:lnTo>
                    <a:pt x="438683" y="200158"/>
                  </a:lnTo>
                  <a:close/>
                  <a:moveTo>
                    <a:pt x="526999" y="433254"/>
                  </a:moveTo>
                  <a:lnTo>
                    <a:pt x="438321" y="433254"/>
                  </a:lnTo>
                  <a:lnTo>
                    <a:pt x="416966" y="250107"/>
                  </a:lnTo>
                  <a:lnTo>
                    <a:pt x="407194" y="232372"/>
                  </a:lnTo>
                  <a:lnTo>
                    <a:pt x="504196" y="232372"/>
                  </a:lnTo>
                  <a:lnTo>
                    <a:pt x="526999" y="433254"/>
                  </a:lnTo>
                  <a:close/>
                </a:path>
              </a:pathLst>
            </a:custGeom>
            <a:grpFill/>
            <a:ln w="3616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sp>
          <p:nvSpPr>
            <p:cNvPr id="53" name="任意多边形: 形状 52">
              <a:extLst>
                <a:ext uri="{FF2B5EF4-FFF2-40B4-BE49-F238E27FC236}">
                  <a16:creationId xmlns:a16="http://schemas.microsoft.com/office/drawing/2014/main" id="{7E634449-9F03-4610-B134-BC7293E148BB}"/>
                </a:ext>
              </a:extLst>
            </p:cNvPr>
            <p:cNvSpPr/>
            <p:nvPr/>
          </p:nvSpPr>
          <p:spPr>
            <a:xfrm>
              <a:off x="7972350" y="2119015"/>
              <a:ext cx="589248" cy="506291"/>
            </a:xfrm>
            <a:custGeom>
              <a:avLst/>
              <a:gdLst>
                <a:gd name="connsiteX0" fmla="*/ 188938 w 673588"/>
                <a:gd name="connsiteY0" fmla="*/ 578758 h 578758"/>
                <a:gd name="connsiteX1" fmla="*/ 99536 w 673588"/>
                <a:gd name="connsiteY1" fmla="*/ 578758 h 578758"/>
                <a:gd name="connsiteX2" fmla="*/ 133559 w 673588"/>
                <a:gd name="connsiteY2" fmla="*/ 342767 h 578758"/>
                <a:gd name="connsiteX3" fmla="*/ 63703 w 673588"/>
                <a:gd name="connsiteY3" fmla="*/ 578758 h 578758"/>
                <a:gd name="connsiteX4" fmla="*/ 0 w 673588"/>
                <a:gd name="connsiteY4" fmla="*/ 578758 h 578758"/>
                <a:gd name="connsiteX5" fmla="*/ 79629 w 673588"/>
                <a:gd name="connsiteY5" fmla="*/ 310915 h 578758"/>
                <a:gd name="connsiteX6" fmla="*/ 69856 w 673588"/>
                <a:gd name="connsiteY6" fmla="*/ 293180 h 578758"/>
                <a:gd name="connsiteX7" fmla="*/ 141160 w 673588"/>
                <a:gd name="connsiteY7" fmla="*/ 293180 h 578758"/>
                <a:gd name="connsiteX8" fmla="*/ 147313 w 673588"/>
                <a:gd name="connsiteY8" fmla="*/ 250107 h 578758"/>
                <a:gd name="connsiteX9" fmla="*/ 53930 w 673588"/>
                <a:gd name="connsiteY9" fmla="*/ 250107 h 578758"/>
                <a:gd name="connsiteX10" fmla="*/ 65513 w 673588"/>
                <a:gd name="connsiteY10" fmla="*/ 170117 h 578758"/>
                <a:gd name="connsiteX11" fmla="*/ 85420 w 673588"/>
                <a:gd name="connsiteY11" fmla="*/ 186042 h 578758"/>
                <a:gd name="connsiteX12" fmla="*/ 156724 w 673588"/>
                <a:gd name="connsiteY12" fmla="*/ 186042 h 578758"/>
                <a:gd name="connsiteX13" fmla="*/ 167582 w 673588"/>
                <a:gd name="connsiteY13" fmla="*/ 110033 h 578758"/>
                <a:gd name="connsiteX14" fmla="*/ 117634 w 673588"/>
                <a:gd name="connsiteY14" fmla="*/ 114738 h 578758"/>
                <a:gd name="connsiteX15" fmla="*/ 94831 w 673588"/>
                <a:gd name="connsiteY15" fmla="*/ 134283 h 578758"/>
                <a:gd name="connsiteX16" fmla="*/ 107499 w 673588"/>
                <a:gd name="connsiteY16" fmla="*/ 45968 h 578758"/>
                <a:gd name="connsiteX17" fmla="*/ 325031 w 673588"/>
                <a:gd name="connsiteY17" fmla="*/ 25337 h 578758"/>
                <a:gd name="connsiteX18" fmla="*/ 348920 w 673588"/>
                <a:gd name="connsiteY18" fmla="*/ 0 h 578758"/>
                <a:gd name="connsiteX19" fmla="*/ 335527 w 673588"/>
                <a:gd name="connsiteY19" fmla="*/ 91211 h 578758"/>
                <a:gd name="connsiteX20" fmla="*/ 258070 w 673588"/>
                <a:gd name="connsiteY20" fmla="*/ 99536 h 578758"/>
                <a:gd name="connsiteX21" fmla="*/ 245402 w 673588"/>
                <a:gd name="connsiteY21" fmla="*/ 186042 h 578758"/>
                <a:gd name="connsiteX22" fmla="*/ 326479 w 673588"/>
                <a:gd name="connsiteY22" fmla="*/ 186042 h 578758"/>
                <a:gd name="connsiteX23" fmla="*/ 314534 w 673588"/>
                <a:gd name="connsiteY23" fmla="*/ 268929 h 578758"/>
                <a:gd name="connsiteX24" fmla="*/ 305485 w 673588"/>
                <a:gd name="connsiteY24" fmla="*/ 253727 h 578758"/>
                <a:gd name="connsiteX25" fmla="*/ 292093 w 673588"/>
                <a:gd name="connsiteY25" fmla="*/ 250107 h 578758"/>
                <a:gd name="connsiteX26" fmla="*/ 235991 w 673588"/>
                <a:gd name="connsiteY26" fmla="*/ 250107 h 578758"/>
                <a:gd name="connsiteX27" fmla="*/ 229838 w 673588"/>
                <a:gd name="connsiteY27" fmla="*/ 293180 h 578758"/>
                <a:gd name="connsiteX28" fmla="*/ 298971 w 673588"/>
                <a:gd name="connsiteY28" fmla="*/ 293180 h 578758"/>
                <a:gd name="connsiteX29" fmla="*/ 283045 w 673588"/>
                <a:gd name="connsiteY29" fmla="*/ 310915 h 578758"/>
                <a:gd name="connsiteX30" fmla="*/ 285940 w 673588"/>
                <a:gd name="connsiteY30" fmla="*/ 578758 h 578758"/>
                <a:gd name="connsiteX31" fmla="*/ 222237 w 673588"/>
                <a:gd name="connsiteY31" fmla="*/ 578758 h 578758"/>
                <a:gd name="connsiteX32" fmla="*/ 221151 w 673588"/>
                <a:gd name="connsiteY32" fmla="*/ 357969 h 578758"/>
                <a:gd name="connsiteX33" fmla="*/ 188938 w 673588"/>
                <a:gd name="connsiteY33" fmla="*/ 578758 h 578758"/>
                <a:gd name="connsiteX34" fmla="*/ 584911 w 673588"/>
                <a:gd name="connsiteY34" fmla="*/ 578758 h 578758"/>
                <a:gd name="connsiteX35" fmla="*/ 496233 w 673588"/>
                <a:gd name="connsiteY35" fmla="*/ 578758 h 578758"/>
                <a:gd name="connsiteX36" fmla="*/ 511073 w 673588"/>
                <a:gd name="connsiteY36" fmla="*/ 477412 h 578758"/>
                <a:gd name="connsiteX37" fmla="*/ 304762 w 673588"/>
                <a:gd name="connsiteY37" fmla="*/ 477412 h 578758"/>
                <a:gd name="connsiteX38" fmla="*/ 316344 w 673588"/>
                <a:gd name="connsiteY38" fmla="*/ 397421 h 578758"/>
                <a:gd name="connsiteX39" fmla="*/ 336251 w 673588"/>
                <a:gd name="connsiteY39" fmla="*/ 413347 h 578758"/>
                <a:gd name="connsiteX40" fmla="*/ 520484 w 673588"/>
                <a:gd name="connsiteY40" fmla="*/ 413347 h 578758"/>
                <a:gd name="connsiteX41" fmla="*/ 574415 w 673588"/>
                <a:gd name="connsiteY41" fmla="*/ 41262 h 578758"/>
                <a:gd name="connsiteX42" fmla="*/ 564642 w 673588"/>
                <a:gd name="connsiteY42" fmla="*/ 22441 h 578758"/>
                <a:gd name="connsiteX43" fmla="*/ 665626 w 673588"/>
                <a:gd name="connsiteY43" fmla="*/ 22441 h 578758"/>
                <a:gd name="connsiteX44" fmla="*/ 609161 w 673588"/>
                <a:gd name="connsiteY44" fmla="*/ 413347 h 578758"/>
                <a:gd name="connsiteX45" fmla="*/ 673589 w 673588"/>
                <a:gd name="connsiteY45" fmla="*/ 413347 h 578758"/>
                <a:gd name="connsiteX46" fmla="*/ 661645 w 673588"/>
                <a:gd name="connsiteY46" fmla="*/ 496233 h 578758"/>
                <a:gd name="connsiteX47" fmla="*/ 652958 w 673588"/>
                <a:gd name="connsiteY47" fmla="*/ 481032 h 578758"/>
                <a:gd name="connsiteX48" fmla="*/ 639927 w 673588"/>
                <a:gd name="connsiteY48" fmla="*/ 477412 h 578758"/>
                <a:gd name="connsiteX49" fmla="*/ 599751 w 673588"/>
                <a:gd name="connsiteY49" fmla="*/ 477412 h 578758"/>
                <a:gd name="connsiteX50" fmla="*/ 584911 w 673588"/>
                <a:gd name="connsiteY50" fmla="*/ 578758 h 578758"/>
                <a:gd name="connsiteX51" fmla="*/ 470897 w 673588"/>
                <a:gd name="connsiteY51" fmla="*/ 386925 h 578758"/>
                <a:gd name="connsiteX52" fmla="*/ 364122 w 673588"/>
                <a:gd name="connsiteY52" fmla="*/ 386925 h 578758"/>
                <a:gd name="connsiteX53" fmla="*/ 365931 w 673588"/>
                <a:gd name="connsiteY53" fmla="*/ 259880 h 578758"/>
                <a:gd name="connsiteX54" fmla="*/ 356159 w 673588"/>
                <a:gd name="connsiteY54" fmla="*/ 242145 h 578758"/>
                <a:gd name="connsiteX55" fmla="*/ 469811 w 673588"/>
                <a:gd name="connsiteY55" fmla="*/ 242145 h 578758"/>
                <a:gd name="connsiteX56" fmla="*/ 470897 w 673588"/>
                <a:gd name="connsiteY56" fmla="*/ 386925 h 578758"/>
                <a:gd name="connsiteX57" fmla="*/ 507454 w 673588"/>
                <a:gd name="connsiteY57" fmla="*/ 206312 h 578758"/>
                <a:gd name="connsiteX58" fmla="*/ 401402 w 673588"/>
                <a:gd name="connsiteY58" fmla="*/ 206312 h 578758"/>
                <a:gd name="connsiteX59" fmla="*/ 403212 w 673588"/>
                <a:gd name="connsiteY59" fmla="*/ 79267 h 578758"/>
                <a:gd name="connsiteX60" fmla="*/ 393439 w 673588"/>
                <a:gd name="connsiteY60" fmla="*/ 61532 h 578758"/>
                <a:gd name="connsiteX61" fmla="*/ 507092 w 673588"/>
                <a:gd name="connsiteY61" fmla="*/ 61532 h 578758"/>
                <a:gd name="connsiteX62" fmla="*/ 507454 w 673588"/>
                <a:gd name="connsiteY62" fmla="*/ 206312 h 578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673588" h="578758">
                  <a:moveTo>
                    <a:pt x="188938" y="578758"/>
                  </a:moveTo>
                  <a:lnTo>
                    <a:pt x="99536" y="578758"/>
                  </a:lnTo>
                  <a:lnTo>
                    <a:pt x="133559" y="342767"/>
                  </a:lnTo>
                  <a:lnTo>
                    <a:pt x="63703" y="578758"/>
                  </a:lnTo>
                  <a:lnTo>
                    <a:pt x="0" y="578758"/>
                  </a:lnTo>
                  <a:lnTo>
                    <a:pt x="79629" y="310915"/>
                  </a:lnTo>
                  <a:lnTo>
                    <a:pt x="69856" y="293180"/>
                  </a:lnTo>
                  <a:lnTo>
                    <a:pt x="141160" y="293180"/>
                  </a:lnTo>
                  <a:lnTo>
                    <a:pt x="147313" y="250107"/>
                  </a:lnTo>
                  <a:lnTo>
                    <a:pt x="53930" y="250107"/>
                  </a:lnTo>
                  <a:lnTo>
                    <a:pt x="65513" y="170117"/>
                  </a:lnTo>
                  <a:lnTo>
                    <a:pt x="85420" y="186042"/>
                  </a:lnTo>
                  <a:lnTo>
                    <a:pt x="156724" y="186042"/>
                  </a:lnTo>
                  <a:lnTo>
                    <a:pt x="167582" y="110033"/>
                  </a:lnTo>
                  <a:lnTo>
                    <a:pt x="117634" y="114738"/>
                  </a:lnTo>
                  <a:lnTo>
                    <a:pt x="94831" y="134283"/>
                  </a:lnTo>
                  <a:lnTo>
                    <a:pt x="107499" y="45968"/>
                  </a:lnTo>
                  <a:lnTo>
                    <a:pt x="325031" y="25337"/>
                  </a:lnTo>
                  <a:lnTo>
                    <a:pt x="348920" y="0"/>
                  </a:lnTo>
                  <a:lnTo>
                    <a:pt x="335527" y="91211"/>
                  </a:lnTo>
                  <a:lnTo>
                    <a:pt x="258070" y="99536"/>
                  </a:lnTo>
                  <a:lnTo>
                    <a:pt x="245402" y="186042"/>
                  </a:lnTo>
                  <a:lnTo>
                    <a:pt x="326479" y="186042"/>
                  </a:lnTo>
                  <a:lnTo>
                    <a:pt x="314534" y="268929"/>
                  </a:lnTo>
                  <a:cubicBezTo>
                    <a:pt x="313448" y="261328"/>
                    <a:pt x="310191" y="256261"/>
                    <a:pt x="305485" y="253727"/>
                  </a:cubicBezTo>
                  <a:cubicBezTo>
                    <a:pt x="300780" y="251193"/>
                    <a:pt x="296437" y="250107"/>
                    <a:pt x="292093" y="250107"/>
                  </a:cubicBezTo>
                  <a:lnTo>
                    <a:pt x="235991" y="250107"/>
                  </a:lnTo>
                  <a:lnTo>
                    <a:pt x="229838" y="293180"/>
                  </a:lnTo>
                  <a:lnTo>
                    <a:pt x="298971" y="293180"/>
                  </a:lnTo>
                  <a:lnTo>
                    <a:pt x="283045" y="310915"/>
                  </a:lnTo>
                  <a:lnTo>
                    <a:pt x="285940" y="578758"/>
                  </a:lnTo>
                  <a:lnTo>
                    <a:pt x="222237" y="578758"/>
                  </a:lnTo>
                  <a:lnTo>
                    <a:pt x="221151" y="357969"/>
                  </a:lnTo>
                  <a:lnTo>
                    <a:pt x="188938" y="578758"/>
                  </a:lnTo>
                  <a:close/>
                  <a:moveTo>
                    <a:pt x="584911" y="578758"/>
                  </a:moveTo>
                  <a:lnTo>
                    <a:pt x="496233" y="578758"/>
                  </a:lnTo>
                  <a:lnTo>
                    <a:pt x="511073" y="477412"/>
                  </a:lnTo>
                  <a:lnTo>
                    <a:pt x="304762" y="477412"/>
                  </a:lnTo>
                  <a:lnTo>
                    <a:pt x="316344" y="397421"/>
                  </a:lnTo>
                  <a:lnTo>
                    <a:pt x="336251" y="413347"/>
                  </a:lnTo>
                  <a:lnTo>
                    <a:pt x="520484" y="413347"/>
                  </a:lnTo>
                  <a:lnTo>
                    <a:pt x="574415" y="41262"/>
                  </a:lnTo>
                  <a:lnTo>
                    <a:pt x="564642" y="22441"/>
                  </a:lnTo>
                  <a:lnTo>
                    <a:pt x="665626" y="22441"/>
                  </a:lnTo>
                  <a:lnTo>
                    <a:pt x="609161" y="413347"/>
                  </a:lnTo>
                  <a:lnTo>
                    <a:pt x="673589" y="413347"/>
                  </a:lnTo>
                  <a:lnTo>
                    <a:pt x="661645" y="496233"/>
                  </a:lnTo>
                  <a:cubicBezTo>
                    <a:pt x="660559" y="488633"/>
                    <a:pt x="657663" y="483565"/>
                    <a:pt x="652958" y="481032"/>
                  </a:cubicBezTo>
                  <a:cubicBezTo>
                    <a:pt x="648252" y="478498"/>
                    <a:pt x="644271" y="477412"/>
                    <a:pt x="639927" y="477412"/>
                  </a:cubicBezTo>
                  <a:lnTo>
                    <a:pt x="599751" y="477412"/>
                  </a:lnTo>
                  <a:lnTo>
                    <a:pt x="584911" y="578758"/>
                  </a:lnTo>
                  <a:close/>
                  <a:moveTo>
                    <a:pt x="470897" y="386925"/>
                  </a:moveTo>
                  <a:lnTo>
                    <a:pt x="364122" y="386925"/>
                  </a:lnTo>
                  <a:lnTo>
                    <a:pt x="365931" y="259880"/>
                  </a:lnTo>
                  <a:lnTo>
                    <a:pt x="356159" y="242145"/>
                  </a:lnTo>
                  <a:lnTo>
                    <a:pt x="469811" y="242145"/>
                  </a:lnTo>
                  <a:lnTo>
                    <a:pt x="470897" y="386925"/>
                  </a:lnTo>
                  <a:close/>
                  <a:moveTo>
                    <a:pt x="507454" y="206312"/>
                  </a:moveTo>
                  <a:lnTo>
                    <a:pt x="401402" y="206312"/>
                  </a:lnTo>
                  <a:lnTo>
                    <a:pt x="403212" y="79267"/>
                  </a:lnTo>
                  <a:lnTo>
                    <a:pt x="393439" y="61532"/>
                  </a:lnTo>
                  <a:lnTo>
                    <a:pt x="507092" y="61532"/>
                  </a:lnTo>
                  <a:lnTo>
                    <a:pt x="507454" y="206312"/>
                  </a:lnTo>
                  <a:close/>
                </a:path>
              </a:pathLst>
            </a:custGeom>
            <a:grpFill/>
            <a:ln w="3616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sp>
          <p:nvSpPr>
            <p:cNvPr id="54" name="任意多边形: 形状 53">
              <a:extLst>
                <a:ext uri="{FF2B5EF4-FFF2-40B4-BE49-F238E27FC236}">
                  <a16:creationId xmlns:a16="http://schemas.microsoft.com/office/drawing/2014/main" id="{4796D844-5384-4B9B-A5EE-EA1D01A744B1}"/>
                </a:ext>
              </a:extLst>
            </p:cNvPr>
            <p:cNvSpPr/>
            <p:nvPr/>
          </p:nvSpPr>
          <p:spPr>
            <a:xfrm>
              <a:off x="8612893" y="2125664"/>
              <a:ext cx="627560" cy="492993"/>
            </a:xfrm>
            <a:custGeom>
              <a:avLst/>
              <a:gdLst>
                <a:gd name="connsiteX0" fmla="*/ 246850 w 717384"/>
                <a:gd name="connsiteY0" fmla="*/ 174460 h 563556"/>
                <a:gd name="connsiteX1" fmla="*/ 238525 w 717384"/>
                <a:gd name="connsiteY1" fmla="*/ 159982 h 563556"/>
                <a:gd name="connsiteX2" fmla="*/ 225133 w 717384"/>
                <a:gd name="connsiteY2" fmla="*/ 156724 h 563556"/>
                <a:gd name="connsiteX3" fmla="*/ 197987 w 717384"/>
                <a:gd name="connsiteY3" fmla="*/ 156724 h 563556"/>
                <a:gd name="connsiteX4" fmla="*/ 172650 w 717384"/>
                <a:gd name="connsiteY4" fmla="*/ 331546 h 563556"/>
                <a:gd name="connsiteX5" fmla="*/ 205226 w 717384"/>
                <a:gd name="connsiteY5" fmla="*/ 323221 h 563556"/>
                <a:gd name="connsiteX6" fmla="*/ 229838 w 717384"/>
                <a:gd name="connsiteY6" fmla="*/ 292094 h 563556"/>
                <a:gd name="connsiteX7" fmla="*/ 214636 w 717384"/>
                <a:gd name="connsiteY7" fmla="*/ 396335 h 563556"/>
                <a:gd name="connsiteX8" fmla="*/ 161429 w 717384"/>
                <a:gd name="connsiteY8" fmla="*/ 409365 h 563556"/>
                <a:gd name="connsiteX9" fmla="*/ 138989 w 717384"/>
                <a:gd name="connsiteY9" fmla="*/ 563556 h 563556"/>
                <a:gd name="connsiteX10" fmla="*/ 32938 w 717384"/>
                <a:gd name="connsiteY10" fmla="*/ 563556 h 563556"/>
                <a:gd name="connsiteX11" fmla="*/ 53931 w 717384"/>
                <a:gd name="connsiteY11" fmla="*/ 538220 h 563556"/>
                <a:gd name="connsiteX12" fmla="*/ 69133 w 717384"/>
                <a:gd name="connsiteY12" fmla="*/ 432892 h 563556"/>
                <a:gd name="connsiteX13" fmla="*/ 25336 w 717384"/>
                <a:gd name="connsiteY13" fmla="*/ 443389 h 563556"/>
                <a:gd name="connsiteX14" fmla="*/ 0 w 717384"/>
                <a:gd name="connsiteY14" fmla="*/ 464020 h 563556"/>
                <a:gd name="connsiteX15" fmla="*/ 13030 w 717384"/>
                <a:gd name="connsiteY15" fmla="*/ 373894 h 563556"/>
                <a:gd name="connsiteX16" fmla="*/ 79991 w 717384"/>
                <a:gd name="connsiteY16" fmla="*/ 356159 h 563556"/>
                <a:gd name="connsiteX17" fmla="*/ 108947 w 717384"/>
                <a:gd name="connsiteY17" fmla="*/ 156724 h 563556"/>
                <a:gd name="connsiteX18" fmla="*/ 44520 w 717384"/>
                <a:gd name="connsiteY18" fmla="*/ 156724 h 563556"/>
                <a:gd name="connsiteX19" fmla="*/ 56102 w 717384"/>
                <a:gd name="connsiteY19" fmla="*/ 76010 h 563556"/>
                <a:gd name="connsiteX20" fmla="*/ 75286 w 717384"/>
                <a:gd name="connsiteY20" fmla="*/ 91935 h 563556"/>
                <a:gd name="connsiteX21" fmla="*/ 118358 w 717384"/>
                <a:gd name="connsiteY21" fmla="*/ 91935 h 563556"/>
                <a:gd name="connsiteX22" fmla="*/ 127768 w 717384"/>
                <a:gd name="connsiteY22" fmla="*/ 26060 h 563556"/>
                <a:gd name="connsiteX23" fmla="*/ 117996 w 717384"/>
                <a:gd name="connsiteY23" fmla="*/ 8325 h 563556"/>
                <a:gd name="connsiteX24" fmla="*/ 218980 w 717384"/>
                <a:gd name="connsiteY24" fmla="*/ 8325 h 563556"/>
                <a:gd name="connsiteX25" fmla="*/ 207035 w 717384"/>
                <a:gd name="connsiteY25" fmla="*/ 91935 h 563556"/>
                <a:gd name="connsiteX26" fmla="*/ 258794 w 717384"/>
                <a:gd name="connsiteY26" fmla="*/ 91935 h 563556"/>
                <a:gd name="connsiteX27" fmla="*/ 246850 w 717384"/>
                <a:gd name="connsiteY27" fmla="*/ 174460 h 563556"/>
                <a:gd name="connsiteX28" fmla="*/ 382581 w 717384"/>
                <a:gd name="connsiteY28" fmla="*/ 555231 h 563556"/>
                <a:gd name="connsiteX29" fmla="*/ 330098 w 717384"/>
                <a:gd name="connsiteY29" fmla="*/ 555231 h 563556"/>
                <a:gd name="connsiteX30" fmla="*/ 329374 w 717384"/>
                <a:gd name="connsiteY30" fmla="*/ 555231 h 563556"/>
                <a:gd name="connsiteX31" fmla="*/ 212464 w 717384"/>
                <a:gd name="connsiteY31" fmla="*/ 555231 h 563556"/>
                <a:gd name="connsiteX32" fmla="*/ 224047 w 717384"/>
                <a:gd name="connsiteY32" fmla="*/ 476326 h 563556"/>
                <a:gd name="connsiteX33" fmla="*/ 243230 w 717384"/>
                <a:gd name="connsiteY33" fmla="*/ 492252 h 563556"/>
                <a:gd name="connsiteX34" fmla="*/ 329736 w 717384"/>
                <a:gd name="connsiteY34" fmla="*/ 492252 h 563556"/>
                <a:gd name="connsiteX35" fmla="*/ 382943 w 717384"/>
                <a:gd name="connsiteY35" fmla="*/ 446284 h 563556"/>
                <a:gd name="connsiteX36" fmla="*/ 256622 w 717384"/>
                <a:gd name="connsiteY36" fmla="*/ 290284 h 563556"/>
                <a:gd name="connsiteX37" fmla="*/ 410451 w 717384"/>
                <a:gd name="connsiteY37" fmla="*/ 290284 h 563556"/>
                <a:gd name="connsiteX38" fmla="*/ 395249 w 717384"/>
                <a:gd name="connsiteY38" fmla="*/ 312725 h 563556"/>
                <a:gd name="connsiteX39" fmla="*/ 452799 w 717384"/>
                <a:gd name="connsiteY39" fmla="*/ 384029 h 563556"/>
                <a:gd name="connsiteX40" fmla="*/ 597218 w 717384"/>
                <a:gd name="connsiteY40" fmla="*/ 256985 h 563556"/>
                <a:gd name="connsiteX41" fmla="*/ 598303 w 717384"/>
                <a:gd name="connsiteY41" fmla="*/ 249384 h 563556"/>
                <a:gd name="connsiteX42" fmla="*/ 255537 w 717384"/>
                <a:gd name="connsiteY42" fmla="*/ 249384 h 563556"/>
                <a:gd name="connsiteX43" fmla="*/ 267119 w 717384"/>
                <a:gd name="connsiteY43" fmla="*/ 168669 h 563556"/>
                <a:gd name="connsiteX44" fmla="*/ 286303 w 717384"/>
                <a:gd name="connsiteY44" fmla="*/ 184595 h 563556"/>
                <a:gd name="connsiteX45" fmla="*/ 433616 w 717384"/>
                <a:gd name="connsiteY45" fmla="*/ 184595 h 563556"/>
                <a:gd name="connsiteX46" fmla="*/ 445922 w 717384"/>
                <a:gd name="connsiteY46" fmla="*/ 99898 h 563556"/>
                <a:gd name="connsiteX47" fmla="*/ 276892 w 717384"/>
                <a:gd name="connsiteY47" fmla="*/ 99898 h 563556"/>
                <a:gd name="connsiteX48" fmla="*/ 288474 w 717384"/>
                <a:gd name="connsiteY48" fmla="*/ 19907 h 563556"/>
                <a:gd name="connsiteX49" fmla="*/ 307658 w 717384"/>
                <a:gd name="connsiteY49" fmla="*/ 35833 h 563556"/>
                <a:gd name="connsiteX50" fmla="*/ 454971 w 717384"/>
                <a:gd name="connsiteY50" fmla="*/ 35833 h 563556"/>
                <a:gd name="connsiteX51" fmla="*/ 457505 w 717384"/>
                <a:gd name="connsiteY51" fmla="*/ 18821 h 563556"/>
                <a:gd name="connsiteX52" fmla="*/ 447732 w 717384"/>
                <a:gd name="connsiteY52" fmla="*/ 0 h 563556"/>
                <a:gd name="connsiteX53" fmla="*/ 548716 w 717384"/>
                <a:gd name="connsiteY53" fmla="*/ 0 h 563556"/>
                <a:gd name="connsiteX54" fmla="*/ 543649 w 717384"/>
                <a:gd name="connsiteY54" fmla="*/ 35833 h 563556"/>
                <a:gd name="connsiteX55" fmla="*/ 717385 w 717384"/>
                <a:gd name="connsiteY55" fmla="*/ 35833 h 563556"/>
                <a:gd name="connsiteX56" fmla="*/ 705441 w 717384"/>
                <a:gd name="connsiteY56" fmla="*/ 118720 h 563556"/>
                <a:gd name="connsiteX57" fmla="*/ 696392 w 717384"/>
                <a:gd name="connsiteY57" fmla="*/ 103518 h 563556"/>
                <a:gd name="connsiteX58" fmla="*/ 683000 w 717384"/>
                <a:gd name="connsiteY58" fmla="*/ 99898 h 563556"/>
                <a:gd name="connsiteX59" fmla="*/ 534238 w 717384"/>
                <a:gd name="connsiteY59" fmla="*/ 99898 h 563556"/>
                <a:gd name="connsiteX60" fmla="*/ 521932 w 717384"/>
                <a:gd name="connsiteY60" fmla="*/ 184595 h 563556"/>
                <a:gd name="connsiteX61" fmla="*/ 695668 w 717384"/>
                <a:gd name="connsiteY61" fmla="*/ 184595 h 563556"/>
                <a:gd name="connsiteX62" fmla="*/ 680104 w 717384"/>
                <a:gd name="connsiteY62" fmla="*/ 292818 h 563556"/>
                <a:gd name="connsiteX63" fmla="*/ 504558 w 717384"/>
                <a:gd name="connsiteY63" fmla="*/ 448094 h 563556"/>
                <a:gd name="connsiteX64" fmla="*/ 542925 w 717384"/>
                <a:gd name="connsiteY64" fmla="*/ 495148 h 563556"/>
                <a:gd name="connsiteX65" fmla="*/ 625811 w 717384"/>
                <a:gd name="connsiteY65" fmla="*/ 495148 h 563556"/>
                <a:gd name="connsiteX66" fmla="*/ 649700 w 717384"/>
                <a:gd name="connsiteY66" fmla="*/ 479222 h 563556"/>
                <a:gd name="connsiteX67" fmla="*/ 638118 w 717384"/>
                <a:gd name="connsiteY67" fmla="*/ 559213 h 563556"/>
                <a:gd name="connsiteX68" fmla="*/ 594322 w 717384"/>
                <a:gd name="connsiteY68" fmla="*/ 559213 h 563556"/>
                <a:gd name="connsiteX69" fmla="*/ 595769 w 717384"/>
                <a:gd name="connsiteY69" fmla="*/ 560299 h 563556"/>
                <a:gd name="connsiteX70" fmla="*/ 475241 w 717384"/>
                <a:gd name="connsiteY70" fmla="*/ 560299 h 563556"/>
                <a:gd name="connsiteX71" fmla="*/ 433978 w 717384"/>
                <a:gd name="connsiteY71" fmla="*/ 510350 h 563556"/>
                <a:gd name="connsiteX72" fmla="*/ 382581 w 717384"/>
                <a:gd name="connsiteY72" fmla="*/ 555231 h 563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</a:cxnLst>
              <a:rect l="l" t="t" r="r" b="b"/>
              <a:pathLst>
                <a:path w="717384" h="563556">
                  <a:moveTo>
                    <a:pt x="246850" y="174460"/>
                  </a:moveTo>
                  <a:cubicBezTo>
                    <a:pt x="246126" y="166859"/>
                    <a:pt x="243230" y="162154"/>
                    <a:pt x="238525" y="159982"/>
                  </a:cubicBezTo>
                  <a:cubicBezTo>
                    <a:pt x="233819" y="157810"/>
                    <a:pt x="229476" y="156724"/>
                    <a:pt x="225133" y="156724"/>
                  </a:cubicBezTo>
                  <a:lnTo>
                    <a:pt x="197987" y="156724"/>
                  </a:lnTo>
                  <a:lnTo>
                    <a:pt x="172650" y="331546"/>
                  </a:lnTo>
                  <a:lnTo>
                    <a:pt x="205226" y="323221"/>
                  </a:lnTo>
                  <a:lnTo>
                    <a:pt x="229838" y="292094"/>
                  </a:lnTo>
                  <a:lnTo>
                    <a:pt x="214636" y="396335"/>
                  </a:lnTo>
                  <a:lnTo>
                    <a:pt x="161429" y="409365"/>
                  </a:lnTo>
                  <a:lnTo>
                    <a:pt x="138989" y="563556"/>
                  </a:lnTo>
                  <a:lnTo>
                    <a:pt x="32938" y="563556"/>
                  </a:lnTo>
                  <a:lnTo>
                    <a:pt x="53931" y="538220"/>
                  </a:lnTo>
                  <a:lnTo>
                    <a:pt x="69133" y="432892"/>
                  </a:lnTo>
                  <a:lnTo>
                    <a:pt x="25336" y="443389"/>
                  </a:lnTo>
                  <a:lnTo>
                    <a:pt x="0" y="464020"/>
                  </a:lnTo>
                  <a:lnTo>
                    <a:pt x="13030" y="373894"/>
                  </a:lnTo>
                  <a:lnTo>
                    <a:pt x="79991" y="356159"/>
                  </a:lnTo>
                  <a:lnTo>
                    <a:pt x="108947" y="156724"/>
                  </a:lnTo>
                  <a:lnTo>
                    <a:pt x="44520" y="156724"/>
                  </a:lnTo>
                  <a:lnTo>
                    <a:pt x="56102" y="76010"/>
                  </a:lnTo>
                  <a:lnTo>
                    <a:pt x="75286" y="91935"/>
                  </a:lnTo>
                  <a:lnTo>
                    <a:pt x="118358" y="91935"/>
                  </a:lnTo>
                  <a:lnTo>
                    <a:pt x="127768" y="26060"/>
                  </a:lnTo>
                  <a:lnTo>
                    <a:pt x="117996" y="8325"/>
                  </a:lnTo>
                  <a:lnTo>
                    <a:pt x="218980" y="8325"/>
                  </a:lnTo>
                  <a:lnTo>
                    <a:pt x="207035" y="91935"/>
                  </a:lnTo>
                  <a:lnTo>
                    <a:pt x="258794" y="91935"/>
                  </a:lnTo>
                  <a:lnTo>
                    <a:pt x="246850" y="174460"/>
                  </a:lnTo>
                  <a:close/>
                  <a:moveTo>
                    <a:pt x="382581" y="555231"/>
                  </a:moveTo>
                  <a:lnTo>
                    <a:pt x="330098" y="555231"/>
                  </a:lnTo>
                  <a:lnTo>
                    <a:pt x="329374" y="555231"/>
                  </a:lnTo>
                  <a:lnTo>
                    <a:pt x="212464" y="555231"/>
                  </a:lnTo>
                  <a:lnTo>
                    <a:pt x="224047" y="476326"/>
                  </a:lnTo>
                  <a:lnTo>
                    <a:pt x="243230" y="492252"/>
                  </a:lnTo>
                  <a:lnTo>
                    <a:pt x="329736" y="492252"/>
                  </a:lnTo>
                  <a:lnTo>
                    <a:pt x="382943" y="446284"/>
                  </a:lnTo>
                  <a:lnTo>
                    <a:pt x="256622" y="290284"/>
                  </a:lnTo>
                  <a:lnTo>
                    <a:pt x="410451" y="290284"/>
                  </a:lnTo>
                  <a:lnTo>
                    <a:pt x="395249" y="312725"/>
                  </a:lnTo>
                  <a:lnTo>
                    <a:pt x="452799" y="384029"/>
                  </a:lnTo>
                  <a:lnTo>
                    <a:pt x="597218" y="256985"/>
                  </a:lnTo>
                  <a:lnTo>
                    <a:pt x="598303" y="249384"/>
                  </a:lnTo>
                  <a:lnTo>
                    <a:pt x="255537" y="249384"/>
                  </a:lnTo>
                  <a:lnTo>
                    <a:pt x="267119" y="168669"/>
                  </a:lnTo>
                  <a:lnTo>
                    <a:pt x="286303" y="184595"/>
                  </a:lnTo>
                  <a:lnTo>
                    <a:pt x="433616" y="184595"/>
                  </a:lnTo>
                  <a:lnTo>
                    <a:pt x="445922" y="99898"/>
                  </a:lnTo>
                  <a:lnTo>
                    <a:pt x="276892" y="99898"/>
                  </a:lnTo>
                  <a:lnTo>
                    <a:pt x="288474" y="19907"/>
                  </a:lnTo>
                  <a:lnTo>
                    <a:pt x="307658" y="35833"/>
                  </a:lnTo>
                  <a:lnTo>
                    <a:pt x="454971" y="35833"/>
                  </a:lnTo>
                  <a:lnTo>
                    <a:pt x="457505" y="18821"/>
                  </a:lnTo>
                  <a:lnTo>
                    <a:pt x="447732" y="0"/>
                  </a:lnTo>
                  <a:lnTo>
                    <a:pt x="548716" y="0"/>
                  </a:lnTo>
                  <a:lnTo>
                    <a:pt x="543649" y="35833"/>
                  </a:lnTo>
                  <a:lnTo>
                    <a:pt x="717385" y="35833"/>
                  </a:lnTo>
                  <a:lnTo>
                    <a:pt x="705441" y="118720"/>
                  </a:lnTo>
                  <a:cubicBezTo>
                    <a:pt x="704354" y="111119"/>
                    <a:pt x="701097" y="106051"/>
                    <a:pt x="696392" y="103518"/>
                  </a:cubicBezTo>
                  <a:cubicBezTo>
                    <a:pt x="691687" y="100984"/>
                    <a:pt x="687343" y="99898"/>
                    <a:pt x="683000" y="99898"/>
                  </a:cubicBezTo>
                  <a:lnTo>
                    <a:pt x="534238" y="99898"/>
                  </a:lnTo>
                  <a:lnTo>
                    <a:pt x="521932" y="184595"/>
                  </a:lnTo>
                  <a:lnTo>
                    <a:pt x="695668" y="184595"/>
                  </a:lnTo>
                  <a:lnTo>
                    <a:pt x="680104" y="292818"/>
                  </a:lnTo>
                  <a:lnTo>
                    <a:pt x="504558" y="448094"/>
                  </a:lnTo>
                  <a:lnTo>
                    <a:pt x="542925" y="495148"/>
                  </a:lnTo>
                  <a:lnTo>
                    <a:pt x="625811" y="495148"/>
                  </a:lnTo>
                  <a:lnTo>
                    <a:pt x="649700" y="479222"/>
                  </a:lnTo>
                  <a:lnTo>
                    <a:pt x="638118" y="559213"/>
                  </a:lnTo>
                  <a:lnTo>
                    <a:pt x="594322" y="559213"/>
                  </a:lnTo>
                  <a:lnTo>
                    <a:pt x="595769" y="560299"/>
                  </a:lnTo>
                  <a:lnTo>
                    <a:pt x="475241" y="560299"/>
                  </a:lnTo>
                  <a:lnTo>
                    <a:pt x="433978" y="510350"/>
                  </a:lnTo>
                  <a:lnTo>
                    <a:pt x="382581" y="555231"/>
                  </a:lnTo>
                  <a:close/>
                </a:path>
              </a:pathLst>
            </a:custGeom>
            <a:grpFill/>
            <a:ln w="3616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sp>
          <p:nvSpPr>
            <p:cNvPr id="55" name="任意多边形: 形状 54">
              <a:extLst>
                <a:ext uri="{FF2B5EF4-FFF2-40B4-BE49-F238E27FC236}">
                  <a16:creationId xmlns:a16="http://schemas.microsoft.com/office/drawing/2014/main" id="{C55A47E1-4E81-4DB8-9511-4184AA26EBE1}"/>
                </a:ext>
              </a:extLst>
            </p:cNvPr>
            <p:cNvSpPr/>
            <p:nvPr/>
          </p:nvSpPr>
          <p:spPr>
            <a:xfrm>
              <a:off x="9261035" y="2120915"/>
              <a:ext cx="574367" cy="501858"/>
            </a:xfrm>
            <a:custGeom>
              <a:avLst/>
              <a:gdLst>
                <a:gd name="connsiteX0" fmla="*/ 641013 w 656577"/>
                <a:gd name="connsiteY0" fmla="*/ 388372 h 573690"/>
                <a:gd name="connsiteX1" fmla="*/ 631603 w 656577"/>
                <a:gd name="connsiteY1" fmla="*/ 374256 h 573690"/>
                <a:gd name="connsiteX2" fmla="*/ 618572 w 656577"/>
                <a:gd name="connsiteY2" fmla="*/ 370637 h 573690"/>
                <a:gd name="connsiteX3" fmla="*/ 363036 w 656577"/>
                <a:gd name="connsiteY3" fmla="*/ 370637 h 573690"/>
                <a:gd name="connsiteX4" fmla="*/ 333718 w 656577"/>
                <a:gd name="connsiteY4" fmla="*/ 573691 h 573690"/>
                <a:gd name="connsiteX5" fmla="*/ 244316 w 656577"/>
                <a:gd name="connsiteY5" fmla="*/ 573691 h 573690"/>
                <a:gd name="connsiteX6" fmla="*/ 273634 w 656577"/>
                <a:gd name="connsiteY6" fmla="*/ 370637 h 573690"/>
                <a:gd name="connsiteX7" fmla="*/ 0 w 656577"/>
                <a:gd name="connsiteY7" fmla="*/ 370637 h 573690"/>
                <a:gd name="connsiteX8" fmla="*/ 11582 w 656577"/>
                <a:gd name="connsiteY8" fmla="*/ 289922 h 573690"/>
                <a:gd name="connsiteX9" fmla="*/ 30765 w 656577"/>
                <a:gd name="connsiteY9" fmla="*/ 306934 h 573690"/>
                <a:gd name="connsiteX10" fmla="*/ 127768 w 656577"/>
                <a:gd name="connsiteY10" fmla="*/ 306934 h 573690"/>
                <a:gd name="connsiteX11" fmla="*/ 121977 w 656577"/>
                <a:gd name="connsiteY11" fmla="*/ 189300 h 573690"/>
                <a:gd name="connsiteX12" fmla="*/ 108585 w 656577"/>
                <a:gd name="connsiteY12" fmla="*/ 162878 h 573690"/>
                <a:gd name="connsiteX13" fmla="*/ 214636 w 656577"/>
                <a:gd name="connsiteY13" fmla="*/ 162878 h 573690"/>
                <a:gd name="connsiteX14" fmla="*/ 217894 w 656577"/>
                <a:gd name="connsiteY14" fmla="*/ 306572 h 573690"/>
                <a:gd name="connsiteX15" fmla="*/ 283045 w 656577"/>
                <a:gd name="connsiteY15" fmla="*/ 306572 h 573690"/>
                <a:gd name="connsiteX16" fmla="*/ 315620 w 656577"/>
                <a:gd name="connsiteY16" fmla="*/ 81801 h 573690"/>
                <a:gd name="connsiteX17" fmla="*/ 314896 w 656577"/>
                <a:gd name="connsiteY17" fmla="*/ 81801 h 573690"/>
                <a:gd name="connsiteX18" fmla="*/ 80353 w 656577"/>
                <a:gd name="connsiteY18" fmla="*/ 80715 h 573690"/>
                <a:gd name="connsiteX19" fmla="*/ 91935 w 656577"/>
                <a:gd name="connsiteY19" fmla="*/ 0 h 573690"/>
                <a:gd name="connsiteX20" fmla="*/ 111118 w 656577"/>
                <a:gd name="connsiteY20" fmla="*/ 15926 h 573690"/>
                <a:gd name="connsiteX21" fmla="*/ 656577 w 656577"/>
                <a:gd name="connsiteY21" fmla="*/ 15926 h 573690"/>
                <a:gd name="connsiteX22" fmla="*/ 644633 w 656577"/>
                <a:gd name="connsiteY22" fmla="*/ 99536 h 573690"/>
                <a:gd name="connsiteX23" fmla="*/ 635584 w 656577"/>
                <a:gd name="connsiteY23" fmla="*/ 85058 h 573690"/>
                <a:gd name="connsiteX24" fmla="*/ 622192 w 656577"/>
                <a:gd name="connsiteY24" fmla="*/ 81801 h 573690"/>
                <a:gd name="connsiteX25" fmla="*/ 404660 w 656577"/>
                <a:gd name="connsiteY25" fmla="*/ 81801 h 573690"/>
                <a:gd name="connsiteX26" fmla="*/ 372085 w 656577"/>
                <a:gd name="connsiteY26" fmla="*/ 306572 h 573690"/>
                <a:gd name="connsiteX27" fmla="*/ 452438 w 656577"/>
                <a:gd name="connsiteY27" fmla="*/ 306572 h 573690"/>
                <a:gd name="connsiteX28" fmla="*/ 497681 w 656577"/>
                <a:gd name="connsiteY28" fmla="*/ 162878 h 573690"/>
                <a:gd name="connsiteX29" fmla="*/ 604456 w 656577"/>
                <a:gd name="connsiteY29" fmla="*/ 162878 h 573690"/>
                <a:gd name="connsiteX30" fmla="*/ 583463 w 656577"/>
                <a:gd name="connsiteY30" fmla="*/ 189300 h 573690"/>
                <a:gd name="connsiteX31" fmla="*/ 542201 w 656577"/>
                <a:gd name="connsiteY31" fmla="*/ 306934 h 573690"/>
                <a:gd name="connsiteX32" fmla="*/ 652958 w 656577"/>
                <a:gd name="connsiteY32" fmla="*/ 306934 h 573690"/>
                <a:gd name="connsiteX33" fmla="*/ 641013 w 656577"/>
                <a:gd name="connsiteY33" fmla="*/ 388372 h 5736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656577" h="573690">
                  <a:moveTo>
                    <a:pt x="641013" y="388372"/>
                  </a:moveTo>
                  <a:cubicBezTo>
                    <a:pt x="639204" y="381495"/>
                    <a:pt x="636308" y="376790"/>
                    <a:pt x="631603" y="374256"/>
                  </a:cubicBezTo>
                  <a:cubicBezTo>
                    <a:pt x="626897" y="371723"/>
                    <a:pt x="622916" y="370637"/>
                    <a:pt x="618572" y="370637"/>
                  </a:cubicBezTo>
                  <a:lnTo>
                    <a:pt x="363036" y="370637"/>
                  </a:lnTo>
                  <a:lnTo>
                    <a:pt x="333718" y="573691"/>
                  </a:lnTo>
                  <a:lnTo>
                    <a:pt x="244316" y="573691"/>
                  </a:lnTo>
                  <a:lnTo>
                    <a:pt x="273634" y="370637"/>
                  </a:lnTo>
                  <a:lnTo>
                    <a:pt x="0" y="370637"/>
                  </a:lnTo>
                  <a:lnTo>
                    <a:pt x="11582" y="289922"/>
                  </a:lnTo>
                  <a:lnTo>
                    <a:pt x="30765" y="306934"/>
                  </a:lnTo>
                  <a:lnTo>
                    <a:pt x="127768" y="306934"/>
                  </a:lnTo>
                  <a:lnTo>
                    <a:pt x="121977" y="189300"/>
                  </a:lnTo>
                  <a:lnTo>
                    <a:pt x="108585" y="162878"/>
                  </a:lnTo>
                  <a:lnTo>
                    <a:pt x="214636" y="162878"/>
                  </a:lnTo>
                  <a:lnTo>
                    <a:pt x="217894" y="306572"/>
                  </a:lnTo>
                  <a:lnTo>
                    <a:pt x="283045" y="306572"/>
                  </a:lnTo>
                  <a:lnTo>
                    <a:pt x="315620" y="81801"/>
                  </a:lnTo>
                  <a:lnTo>
                    <a:pt x="314896" y="81801"/>
                  </a:lnTo>
                  <a:lnTo>
                    <a:pt x="80353" y="80715"/>
                  </a:lnTo>
                  <a:lnTo>
                    <a:pt x="91935" y="0"/>
                  </a:lnTo>
                  <a:lnTo>
                    <a:pt x="111118" y="15926"/>
                  </a:lnTo>
                  <a:lnTo>
                    <a:pt x="656577" y="15926"/>
                  </a:lnTo>
                  <a:lnTo>
                    <a:pt x="644633" y="99536"/>
                  </a:lnTo>
                  <a:cubicBezTo>
                    <a:pt x="643547" y="91935"/>
                    <a:pt x="640290" y="87230"/>
                    <a:pt x="635584" y="85058"/>
                  </a:cubicBezTo>
                  <a:cubicBezTo>
                    <a:pt x="630879" y="82887"/>
                    <a:pt x="626535" y="81801"/>
                    <a:pt x="622192" y="81801"/>
                  </a:cubicBezTo>
                  <a:lnTo>
                    <a:pt x="404660" y="81801"/>
                  </a:lnTo>
                  <a:lnTo>
                    <a:pt x="372085" y="306572"/>
                  </a:lnTo>
                  <a:lnTo>
                    <a:pt x="452438" y="306572"/>
                  </a:lnTo>
                  <a:lnTo>
                    <a:pt x="497681" y="162878"/>
                  </a:lnTo>
                  <a:lnTo>
                    <a:pt x="604456" y="162878"/>
                  </a:lnTo>
                  <a:lnTo>
                    <a:pt x="583463" y="189300"/>
                  </a:lnTo>
                  <a:lnTo>
                    <a:pt x="542201" y="306934"/>
                  </a:lnTo>
                  <a:lnTo>
                    <a:pt x="652958" y="306934"/>
                  </a:lnTo>
                  <a:lnTo>
                    <a:pt x="641013" y="388372"/>
                  </a:lnTo>
                  <a:close/>
                </a:path>
              </a:pathLst>
            </a:custGeom>
            <a:grpFill/>
            <a:ln w="3616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sp>
          <p:nvSpPr>
            <p:cNvPr id="56" name="任意多边形: 形状 55">
              <a:extLst>
                <a:ext uri="{FF2B5EF4-FFF2-40B4-BE49-F238E27FC236}">
                  <a16:creationId xmlns:a16="http://schemas.microsoft.com/office/drawing/2014/main" id="{C79CC352-13AC-456F-8DAD-E4885CDE8973}"/>
                </a:ext>
              </a:extLst>
            </p:cNvPr>
            <p:cNvSpPr/>
            <p:nvPr/>
          </p:nvSpPr>
          <p:spPr>
            <a:xfrm>
              <a:off x="9911710" y="2126931"/>
              <a:ext cx="548719" cy="490143"/>
            </a:xfrm>
            <a:custGeom>
              <a:avLst/>
              <a:gdLst>
                <a:gd name="connsiteX0" fmla="*/ 592874 w 627258"/>
                <a:gd name="connsiteY0" fmla="*/ 264224 h 560298"/>
                <a:gd name="connsiteX1" fmla="*/ 550163 w 627258"/>
                <a:gd name="connsiteY1" fmla="*/ 560299 h 560298"/>
                <a:gd name="connsiteX2" fmla="*/ 541115 w 627258"/>
                <a:gd name="connsiteY2" fmla="*/ 546545 h 560298"/>
                <a:gd name="connsiteX3" fmla="*/ 527723 w 627258"/>
                <a:gd name="connsiteY3" fmla="*/ 543287 h 560298"/>
                <a:gd name="connsiteX4" fmla="*/ 0 w 627258"/>
                <a:gd name="connsiteY4" fmla="*/ 543287 h 560298"/>
                <a:gd name="connsiteX5" fmla="*/ 42710 w 627258"/>
                <a:gd name="connsiteY5" fmla="*/ 247936 h 560298"/>
                <a:gd name="connsiteX6" fmla="*/ 62617 w 627258"/>
                <a:gd name="connsiteY6" fmla="*/ 263862 h 560298"/>
                <a:gd name="connsiteX7" fmla="*/ 592874 w 627258"/>
                <a:gd name="connsiteY7" fmla="*/ 264224 h 560298"/>
                <a:gd name="connsiteX8" fmla="*/ 627259 w 627258"/>
                <a:gd name="connsiteY8" fmla="*/ 212465 h 560298"/>
                <a:gd name="connsiteX9" fmla="*/ 13030 w 627258"/>
                <a:gd name="connsiteY9" fmla="*/ 212465 h 560298"/>
                <a:gd name="connsiteX10" fmla="*/ 156724 w 627258"/>
                <a:gd name="connsiteY10" fmla="*/ 17736 h 560298"/>
                <a:gd name="connsiteX11" fmla="*/ 146952 w 627258"/>
                <a:gd name="connsiteY11" fmla="*/ 0 h 560298"/>
                <a:gd name="connsiteX12" fmla="*/ 275082 w 627258"/>
                <a:gd name="connsiteY12" fmla="*/ 0 h 560298"/>
                <a:gd name="connsiteX13" fmla="*/ 168669 w 627258"/>
                <a:gd name="connsiteY13" fmla="*/ 147676 h 560298"/>
                <a:gd name="connsiteX14" fmla="*/ 493338 w 627258"/>
                <a:gd name="connsiteY14" fmla="*/ 147676 h 560298"/>
                <a:gd name="connsiteX15" fmla="*/ 451352 w 627258"/>
                <a:gd name="connsiteY15" fmla="*/ 50673 h 560298"/>
                <a:gd name="connsiteX16" fmla="*/ 441578 w 627258"/>
                <a:gd name="connsiteY16" fmla="*/ 31852 h 560298"/>
                <a:gd name="connsiteX17" fmla="*/ 557041 w 627258"/>
                <a:gd name="connsiteY17" fmla="*/ 31852 h 560298"/>
                <a:gd name="connsiteX18" fmla="*/ 627259 w 627258"/>
                <a:gd name="connsiteY18" fmla="*/ 212465 h 560298"/>
                <a:gd name="connsiteX19" fmla="*/ 99174 w 627258"/>
                <a:gd name="connsiteY19" fmla="*/ 469087 h 560298"/>
                <a:gd name="connsiteX20" fmla="*/ 473792 w 627258"/>
                <a:gd name="connsiteY20" fmla="*/ 469087 h 560298"/>
                <a:gd name="connsiteX21" fmla="*/ 492613 w 627258"/>
                <a:gd name="connsiteY21" fmla="*/ 338423 h 560298"/>
                <a:gd name="connsiteX22" fmla="*/ 117995 w 627258"/>
                <a:gd name="connsiteY22" fmla="*/ 338423 h 560298"/>
                <a:gd name="connsiteX23" fmla="*/ 99174 w 627258"/>
                <a:gd name="connsiteY23" fmla="*/ 469087 h 560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627258" h="560298">
                  <a:moveTo>
                    <a:pt x="592874" y="264224"/>
                  </a:moveTo>
                  <a:lnTo>
                    <a:pt x="550163" y="560299"/>
                  </a:lnTo>
                  <a:cubicBezTo>
                    <a:pt x="548716" y="553422"/>
                    <a:pt x="545820" y="548716"/>
                    <a:pt x="541115" y="546545"/>
                  </a:cubicBezTo>
                  <a:cubicBezTo>
                    <a:pt x="536410" y="544373"/>
                    <a:pt x="532066" y="543287"/>
                    <a:pt x="527723" y="543287"/>
                  </a:cubicBezTo>
                  <a:lnTo>
                    <a:pt x="0" y="543287"/>
                  </a:lnTo>
                  <a:lnTo>
                    <a:pt x="42710" y="247936"/>
                  </a:lnTo>
                  <a:lnTo>
                    <a:pt x="62617" y="263862"/>
                  </a:lnTo>
                  <a:lnTo>
                    <a:pt x="592874" y="264224"/>
                  </a:lnTo>
                  <a:close/>
                  <a:moveTo>
                    <a:pt x="627259" y="212465"/>
                  </a:moveTo>
                  <a:lnTo>
                    <a:pt x="13030" y="212465"/>
                  </a:lnTo>
                  <a:lnTo>
                    <a:pt x="156724" y="17736"/>
                  </a:lnTo>
                  <a:lnTo>
                    <a:pt x="146952" y="0"/>
                  </a:lnTo>
                  <a:lnTo>
                    <a:pt x="275082" y="0"/>
                  </a:lnTo>
                  <a:lnTo>
                    <a:pt x="168669" y="147676"/>
                  </a:lnTo>
                  <a:lnTo>
                    <a:pt x="493338" y="147676"/>
                  </a:lnTo>
                  <a:lnTo>
                    <a:pt x="451352" y="50673"/>
                  </a:lnTo>
                  <a:lnTo>
                    <a:pt x="441578" y="31852"/>
                  </a:lnTo>
                  <a:lnTo>
                    <a:pt x="557041" y="31852"/>
                  </a:lnTo>
                  <a:lnTo>
                    <a:pt x="627259" y="212465"/>
                  </a:lnTo>
                  <a:close/>
                  <a:moveTo>
                    <a:pt x="99174" y="469087"/>
                  </a:moveTo>
                  <a:lnTo>
                    <a:pt x="473792" y="469087"/>
                  </a:lnTo>
                  <a:lnTo>
                    <a:pt x="492613" y="338423"/>
                  </a:lnTo>
                  <a:lnTo>
                    <a:pt x="117995" y="338423"/>
                  </a:lnTo>
                  <a:lnTo>
                    <a:pt x="99174" y="469087"/>
                  </a:lnTo>
                  <a:close/>
                </a:path>
              </a:pathLst>
            </a:custGeom>
            <a:grpFill/>
            <a:ln w="3616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6910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anim to="" calcmode="lin" valueType="num"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#ppt_h-#ppt_h*8)*(1-$)^8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#ppt_w-#ppt_w*8)*(1-$)^8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 additive="base">
                                        <p:cTn id="8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3" presetClass="entr" presetSubtype="16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梯形 162">
            <a:extLst>
              <a:ext uri="{FF2B5EF4-FFF2-40B4-BE49-F238E27FC236}">
                <a16:creationId xmlns:a16="http://schemas.microsoft.com/office/drawing/2014/main" id="{5309F4DC-729A-4DBF-AAC4-5D081A206870}"/>
              </a:ext>
            </a:extLst>
          </p:cNvPr>
          <p:cNvSpPr/>
          <p:nvPr/>
        </p:nvSpPr>
        <p:spPr>
          <a:xfrm>
            <a:off x="-166002" y="4547719"/>
            <a:ext cx="12524004" cy="2310281"/>
          </a:xfrm>
          <a:prstGeom prst="trapezoid">
            <a:avLst>
              <a:gd name="adj" fmla="val 200795"/>
            </a:avLst>
          </a:prstGeom>
          <a:gradFill>
            <a:gsLst>
              <a:gs pos="28000">
                <a:schemeClr val="accent1">
                  <a:lumMod val="60000"/>
                  <a:lumOff val="40000"/>
                  <a:alpha val="17000"/>
                </a:schemeClr>
              </a:gs>
              <a:gs pos="3000">
                <a:schemeClr val="accent1">
                  <a:alpha val="19000"/>
                </a:schemeClr>
              </a:gs>
              <a:gs pos="69000">
                <a:schemeClr val="accent1">
                  <a:lumMod val="20000"/>
                  <a:lumOff val="80000"/>
                  <a:alpha val="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DE4BD1B-665F-4E91-9490-3906A1D9462D}"/>
              </a:ext>
            </a:extLst>
          </p:cNvPr>
          <p:cNvSpPr txBox="1"/>
          <p:nvPr/>
        </p:nvSpPr>
        <p:spPr>
          <a:xfrm>
            <a:off x="595990" y="445678"/>
            <a:ext cx="47995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业务板块</a:t>
            </a:r>
          </a:p>
        </p:txBody>
      </p:sp>
      <p:sp>
        <p:nvSpPr>
          <p:cNvPr id="9" name="等腰三角形 8">
            <a:extLst>
              <a:ext uri="{FF2B5EF4-FFF2-40B4-BE49-F238E27FC236}">
                <a16:creationId xmlns:a16="http://schemas.microsoft.com/office/drawing/2014/main" id="{94EFE23E-8B45-4331-AC81-BB899388CFA2}"/>
              </a:ext>
            </a:extLst>
          </p:cNvPr>
          <p:cNvSpPr/>
          <p:nvPr/>
        </p:nvSpPr>
        <p:spPr>
          <a:xfrm flipV="1">
            <a:off x="3650285" y="2070735"/>
            <a:ext cx="4894706" cy="4219575"/>
          </a:xfrm>
          <a:prstGeom prst="triangle">
            <a:avLst/>
          </a:prstGeom>
          <a:solidFill>
            <a:schemeClr val="accent1">
              <a:lumMod val="20000"/>
              <a:lumOff val="80000"/>
              <a:alpha val="19000"/>
            </a:schemeClr>
          </a:solidFill>
          <a:ln w="12700">
            <a:solidFill>
              <a:schemeClr val="bg1">
                <a:alpha val="50000"/>
              </a:schemeClr>
            </a:solidFill>
          </a:ln>
          <a:effectLst>
            <a:outerShdw blurRad="203200" dist="38100" dir="5400000" algn="t" rotWithShape="0">
              <a:schemeClr val="accent1">
                <a:lumMod val="50000"/>
                <a:alpha val="31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等腰三角形 5">
            <a:extLst>
              <a:ext uri="{FF2B5EF4-FFF2-40B4-BE49-F238E27FC236}">
                <a16:creationId xmlns:a16="http://schemas.microsoft.com/office/drawing/2014/main" id="{2A1ABE43-07D0-46C6-B43D-CEBDC3ED1714}"/>
              </a:ext>
            </a:extLst>
          </p:cNvPr>
          <p:cNvSpPr/>
          <p:nvPr/>
        </p:nvSpPr>
        <p:spPr>
          <a:xfrm flipV="1">
            <a:off x="4186733" y="2362200"/>
            <a:ext cx="3818534" cy="3291840"/>
          </a:xfrm>
          <a:prstGeom prst="triangle">
            <a:avLst/>
          </a:prstGeom>
          <a:gradFill flip="none" rotWithShape="1">
            <a:gsLst>
              <a:gs pos="100000">
                <a:schemeClr val="accent1">
                  <a:lumMod val="60000"/>
                  <a:lumOff val="40000"/>
                </a:schemeClr>
              </a:gs>
              <a:gs pos="0">
                <a:schemeClr val="accent1">
                  <a:lumMod val="60000"/>
                  <a:lumOff val="40000"/>
                  <a:alpha val="0"/>
                </a:schemeClr>
              </a:gs>
            </a:gsLst>
            <a:lin ang="5400000" scaled="1"/>
            <a:tileRect/>
          </a:gradFill>
          <a:ln w="19050">
            <a:solidFill>
              <a:schemeClr val="bg1">
                <a:alpha val="70000"/>
              </a:schemeClr>
            </a:solidFill>
          </a:ln>
          <a:effectLst>
            <a:outerShdw blurRad="368300" sx="102000" sy="102000" algn="ctr" rotWithShape="0">
              <a:schemeClr val="accent1">
                <a:alpha val="1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平行四边形 9">
            <a:extLst>
              <a:ext uri="{FF2B5EF4-FFF2-40B4-BE49-F238E27FC236}">
                <a16:creationId xmlns:a16="http://schemas.microsoft.com/office/drawing/2014/main" id="{16746B73-FF7C-4F40-BCCE-1FB4170A7C58}"/>
              </a:ext>
            </a:extLst>
          </p:cNvPr>
          <p:cNvSpPr/>
          <p:nvPr/>
        </p:nvSpPr>
        <p:spPr>
          <a:xfrm flipH="1">
            <a:off x="729933" y="2477044"/>
            <a:ext cx="3263900" cy="733425"/>
          </a:xfrm>
          <a:prstGeom prst="parallelogram">
            <a:avLst>
              <a:gd name="adj" fmla="val 58766"/>
            </a:avLst>
          </a:prstGeom>
          <a:gradFill flip="none" rotWithShape="1">
            <a:gsLst>
              <a:gs pos="0">
                <a:schemeClr val="accent1">
                  <a:lumMod val="60000"/>
                  <a:lumOff val="40000"/>
                  <a:alpha val="36000"/>
                </a:schemeClr>
              </a:gs>
              <a:gs pos="100000">
                <a:schemeClr val="accent1">
                  <a:lumMod val="60000"/>
                  <a:lumOff val="40000"/>
                  <a:alpha val="0"/>
                </a:schemeClr>
              </a:gs>
            </a:gsLst>
            <a:lin ang="10800000" scaled="1"/>
            <a:tileRect/>
          </a:gradFill>
          <a:ln>
            <a:gradFill flip="none" rotWithShape="1">
              <a:gsLst>
                <a:gs pos="0">
                  <a:schemeClr val="accent1">
                    <a:lumMod val="57000"/>
                    <a:lumOff val="43000"/>
                  </a:schemeClr>
                </a:gs>
                <a:gs pos="58000">
                  <a:schemeClr val="accent1">
                    <a:lumMod val="60000"/>
                    <a:lumOff val="40000"/>
                    <a:alpha val="0"/>
                  </a:schemeClr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平行四边形 10">
            <a:extLst>
              <a:ext uri="{FF2B5EF4-FFF2-40B4-BE49-F238E27FC236}">
                <a16:creationId xmlns:a16="http://schemas.microsoft.com/office/drawing/2014/main" id="{235B9561-EF3D-434C-A14C-7DEA890DC3C1}"/>
              </a:ext>
            </a:extLst>
          </p:cNvPr>
          <p:cNvSpPr/>
          <p:nvPr/>
        </p:nvSpPr>
        <p:spPr>
          <a:xfrm flipH="1">
            <a:off x="1434449" y="3711928"/>
            <a:ext cx="3263900" cy="733425"/>
          </a:xfrm>
          <a:prstGeom prst="parallelogram">
            <a:avLst>
              <a:gd name="adj" fmla="val 58766"/>
            </a:avLst>
          </a:prstGeom>
          <a:gradFill flip="none" rotWithShape="1">
            <a:gsLst>
              <a:gs pos="0">
                <a:schemeClr val="accent1">
                  <a:lumMod val="60000"/>
                  <a:lumOff val="40000"/>
                  <a:alpha val="36000"/>
                </a:schemeClr>
              </a:gs>
              <a:gs pos="100000">
                <a:schemeClr val="accent1">
                  <a:lumMod val="60000"/>
                  <a:lumOff val="40000"/>
                  <a:alpha val="0"/>
                </a:schemeClr>
              </a:gs>
            </a:gsLst>
            <a:lin ang="10800000" scaled="1"/>
            <a:tileRect/>
          </a:gradFill>
          <a:ln>
            <a:gradFill flip="none" rotWithShape="1">
              <a:gsLst>
                <a:gs pos="0">
                  <a:schemeClr val="accent1">
                    <a:lumMod val="57000"/>
                    <a:lumOff val="43000"/>
                  </a:schemeClr>
                </a:gs>
                <a:gs pos="58000">
                  <a:schemeClr val="accent1">
                    <a:lumMod val="60000"/>
                    <a:lumOff val="40000"/>
                    <a:alpha val="0"/>
                  </a:schemeClr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平行四边形 11">
            <a:extLst>
              <a:ext uri="{FF2B5EF4-FFF2-40B4-BE49-F238E27FC236}">
                <a16:creationId xmlns:a16="http://schemas.microsoft.com/office/drawing/2014/main" id="{19205176-0CCE-42A9-84D8-C0154D36B407}"/>
              </a:ext>
            </a:extLst>
          </p:cNvPr>
          <p:cNvSpPr/>
          <p:nvPr/>
        </p:nvSpPr>
        <p:spPr>
          <a:xfrm flipH="1">
            <a:off x="2158015" y="4946812"/>
            <a:ext cx="3263900" cy="733425"/>
          </a:xfrm>
          <a:prstGeom prst="parallelogram">
            <a:avLst>
              <a:gd name="adj" fmla="val 58766"/>
            </a:avLst>
          </a:prstGeom>
          <a:gradFill flip="none" rotWithShape="1">
            <a:gsLst>
              <a:gs pos="0">
                <a:schemeClr val="accent1">
                  <a:lumMod val="60000"/>
                  <a:lumOff val="40000"/>
                  <a:alpha val="36000"/>
                </a:schemeClr>
              </a:gs>
              <a:gs pos="100000">
                <a:schemeClr val="accent1">
                  <a:lumMod val="60000"/>
                  <a:lumOff val="40000"/>
                  <a:alpha val="0"/>
                </a:schemeClr>
              </a:gs>
            </a:gsLst>
            <a:lin ang="10800000" scaled="1"/>
            <a:tileRect/>
          </a:gradFill>
          <a:ln>
            <a:gradFill flip="none" rotWithShape="1">
              <a:gsLst>
                <a:gs pos="0">
                  <a:schemeClr val="accent1">
                    <a:lumMod val="57000"/>
                    <a:lumOff val="43000"/>
                  </a:schemeClr>
                </a:gs>
                <a:gs pos="58000">
                  <a:schemeClr val="accent1">
                    <a:lumMod val="60000"/>
                    <a:lumOff val="40000"/>
                    <a:alpha val="0"/>
                  </a:schemeClr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平行四边形 12">
            <a:extLst>
              <a:ext uri="{FF2B5EF4-FFF2-40B4-BE49-F238E27FC236}">
                <a16:creationId xmlns:a16="http://schemas.microsoft.com/office/drawing/2014/main" id="{A7D0CDF7-B65E-4141-BE94-FAA93A57EF91}"/>
              </a:ext>
            </a:extLst>
          </p:cNvPr>
          <p:cNvSpPr/>
          <p:nvPr/>
        </p:nvSpPr>
        <p:spPr>
          <a:xfrm>
            <a:off x="8192782" y="2477044"/>
            <a:ext cx="3263900" cy="733425"/>
          </a:xfrm>
          <a:prstGeom prst="parallelogram">
            <a:avLst>
              <a:gd name="adj" fmla="val 58766"/>
            </a:avLst>
          </a:prstGeom>
          <a:gradFill flip="none" rotWithShape="1">
            <a:gsLst>
              <a:gs pos="0">
                <a:schemeClr val="accent1">
                  <a:lumMod val="60000"/>
                  <a:lumOff val="40000"/>
                  <a:alpha val="36000"/>
                </a:schemeClr>
              </a:gs>
              <a:gs pos="100000">
                <a:schemeClr val="accent1">
                  <a:lumMod val="60000"/>
                  <a:lumOff val="40000"/>
                  <a:alpha val="0"/>
                </a:schemeClr>
              </a:gs>
            </a:gsLst>
            <a:lin ang="10800000" scaled="1"/>
            <a:tileRect/>
          </a:gradFill>
          <a:ln>
            <a:gradFill flip="none" rotWithShape="1">
              <a:gsLst>
                <a:gs pos="0">
                  <a:schemeClr val="accent1">
                    <a:lumMod val="57000"/>
                    <a:lumOff val="43000"/>
                  </a:schemeClr>
                </a:gs>
                <a:gs pos="58000">
                  <a:schemeClr val="accent1">
                    <a:lumMod val="60000"/>
                    <a:lumOff val="40000"/>
                    <a:alpha val="0"/>
                  </a:schemeClr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平行四边形 13">
            <a:extLst>
              <a:ext uri="{FF2B5EF4-FFF2-40B4-BE49-F238E27FC236}">
                <a16:creationId xmlns:a16="http://schemas.microsoft.com/office/drawing/2014/main" id="{D375C68F-9A0C-4F9C-B370-806F44C9CE01}"/>
              </a:ext>
            </a:extLst>
          </p:cNvPr>
          <p:cNvSpPr/>
          <p:nvPr/>
        </p:nvSpPr>
        <p:spPr>
          <a:xfrm>
            <a:off x="7469216" y="3711928"/>
            <a:ext cx="3263900" cy="733425"/>
          </a:xfrm>
          <a:prstGeom prst="parallelogram">
            <a:avLst>
              <a:gd name="adj" fmla="val 58766"/>
            </a:avLst>
          </a:prstGeom>
          <a:gradFill flip="none" rotWithShape="1">
            <a:gsLst>
              <a:gs pos="0">
                <a:schemeClr val="accent1">
                  <a:lumMod val="60000"/>
                  <a:lumOff val="40000"/>
                  <a:alpha val="36000"/>
                </a:schemeClr>
              </a:gs>
              <a:gs pos="100000">
                <a:schemeClr val="accent1">
                  <a:lumMod val="60000"/>
                  <a:lumOff val="40000"/>
                  <a:alpha val="0"/>
                </a:schemeClr>
              </a:gs>
            </a:gsLst>
            <a:lin ang="10800000" scaled="1"/>
            <a:tileRect/>
          </a:gradFill>
          <a:ln>
            <a:gradFill flip="none" rotWithShape="1">
              <a:gsLst>
                <a:gs pos="0">
                  <a:schemeClr val="accent1">
                    <a:lumMod val="57000"/>
                    <a:lumOff val="43000"/>
                  </a:schemeClr>
                </a:gs>
                <a:gs pos="58000">
                  <a:schemeClr val="accent1">
                    <a:lumMod val="60000"/>
                    <a:lumOff val="40000"/>
                    <a:alpha val="0"/>
                  </a:schemeClr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平行四边形 14">
            <a:extLst>
              <a:ext uri="{FF2B5EF4-FFF2-40B4-BE49-F238E27FC236}">
                <a16:creationId xmlns:a16="http://schemas.microsoft.com/office/drawing/2014/main" id="{0974D71A-5FB0-4E9D-9139-747A81E5961F}"/>
              </a:ext>
            </a:extLst>
          </p:cNvPr>
          <p:cNvSpPr/>
          <p:nvPr/>
        </p:nvSpPr>
        <p:spPr>
          <a:xfrm>
            <a:off x="6752000" y="4946812"/>
            <a:ext cx="3263900" cy="733425"/>
          </a:xfrm>
          <a:prstGeom prst="parallelogram">
            <a:avLst>
              <a:gd name="adj" fmla="val 58766"/>
            </a:avLst>
          </a:prstGeom>
          <a:gradFill flip="none" rotWithShape="1">
            <a:gsLst>
              <a:gs pos="0">
                <a:schemeClr val="accent1">
                  <a:lumMod val="60000"/>
                  <a:lumOff val="40000"/>
                  <a:alpha val="36000"/>
                </a:schemeClr>
              </a:gs>
              <a:gs pos="100000">
                <a:schemeClr val="accent1">
                  <a:lumMod val="60000"/>
                  <a:lumOff val="40000"/>
                  <a:alpha val="0"/>
                </a:schemeClr>
              </a:gs>
            </a:gsLst>
            <a:lin ang="10800000" scaled="1"/>
            <a:tileRect/>
          </a:gradFill>
          <a:ln>
            <a:gradFill flip="none" rotWithShape="1">
              <a:gsLst>
                <a:gs pos="0">
                  <a:schemeClr val="accent1">
                    <a:lumMod val="57000"/>
                    <a:lumOff val="43000"/>
                  </a:schemeClr>
                </a:gs>
                <a:gs pos="58000">
                  <a:schemeClr val="accent1">
                    <a:lumMod val="60000"/>
                    <a:lumOff val="40000"/>
                    <a:alpha val="0"/>
                  </a:schemeClr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等腰三角形 22">
            <a:extLst>
              <a:ext uri="{FF2B5EF4-FFF2-40B4-BE49-F238E27FC236}">
                <a16:creationId xmlns:a16="http://schemas.microsoft.com/office/drawing/2014/main" id="{3F3C7DAE-668D-43FE-AA6A-1700644B50D6}"/>
              </a:ext>
            </a:extLst>
          </p:cNvPr>
          <p:cNvSpPr/>
          <p:nvPr/>
        </p:nvSpPr>
        <p:spPr>
          <a:xfrm flipV="1">
            <a:off x="5112232" y="2850737"/>
            <a:ext cx="1968500" cy="1696982"/>
          </a:xfrm>
          <a:prstGeom prst="triangle">
            <a:avLst/>
          </a:prstGeom>
          <a:gradFill flip="none" rotWithShape="1">
            <a:gsLst>
              <a:gs pos="5000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  <a:gs pos="0">
                <a:schemeClr val="accent1"/>
              </a:gs>
            </a:gsLst>
            <a:lin ang="16200000" scaled="1"/>
            <a:tileRect/>
          </a:gradFill>
          <a:ln w="508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8D1E2F7B-A304-4378-91AC-E7FC69F9C62E}"/>
              </a:ext>
            </a:extLst>
          </p:cNvPr>
          <p:cNvCxnSpPr>
            <a:cxnSpLocks/>
            <a:stCxn id="6" idx="4"/>
            <a:endCxn id="9" idx="4"/>
          </p:cNvCxnSpPr>
          <p:nvPr/>
        </p:nvCxnSpPr>
        <p:spPr>
          <a:xfrm flipV="1">
            <a:off x="8005267" y="2070735"/>
            <a:ext cx="539724" cy="291465"/>
          </a:xfrm>
          <a:prstGeom prst="line">
            <a:avLst/>
          </a:prstGeom>
          <a:ln w="1270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D05F28FC-1125-4CFD-8C3C-7E35B94E574D}"/>
              </a:ext>
            </a:extLst>
          </p:cNvPr>
          <p:cNvCxnSpPr>
            <a:cxnSpLocks/>
            <a:stCxn id="9" idx="2"/>
            <a:endCxn id="6" idx="2"/>
          </p:cNvCxnSpPr>
          <p:nvPr/>
        </p:nvCxnSpPr>
        <p:spPr>
          <a:xfrm>
            <a:off x="3650285" y="2070735"/>
            <a:ext cx="536448" cy="291465"/>
          </a:xfrm>
          <a:prstGeom prst="line">
            <a:avLst/>
          </a:prstGeom>
          <a:ln w="1270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7A69D093-BAAE-4F48-A9ED-79F4596966F2}"/>
              </a:ext>
            </a:extLst>
          </p:cNvPr>
          <p:cNvCxnSpPr>
            <a:cxnSpLocks/>
            <a:stCxn id="6" idx="0"/>
            <a:endCxn id="9" idx="0"/>
          </p:cNvCxnSpPr>
          <p:nvPr/>
        </p:nvCxnSpPr>
        <p:spPr>
          <a:xfrm>
            <a:off x="6096000" y="5654040"/>
            <a:ext cx="1638" cy="636270"/>
          </a:xfrm>
          <a:prstGeom prst="line">
            <a:avLst/>
          </a:prstGeom>
          <a:ln w="1270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椭圆 20">
            <a:extLst>
              <a:ext uri="{FF2B5EF4-FFF2-40B4-BE49-F238E27FC236}">
                <a16:creationId xmlns:a16="http://schemas.microsoft.com/office/drawing/2014/main" id="{C00AC842-2380-4741-98AB-568C6DA757FB}"/>
              </a:ext>
            </a:extLst>
          </p:cNvPr>
          <p:cNvSpPr>
            <a:spLocks noChangeAspect="1"/>
          </p:cNvSpPr>
          <p:nvPr/>
        </p:nvSpPr>
        <p:spPr>
          <a:xfrm>
            <a:off x="8457247" y="2011604"/>
            <a:ext cx="121314" cy="12131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0C8B6EEB-E910-4032-B6DB-28EDDE47B018}"/>
              </a:ext>
            </a:extLst>
          </p:cNvPr>
          <p:cNvSpPr>
            <a:spLocks noChangeAspect="1"/>
          </p:cNvSpPr>
          <p:nvPr/>
        </p:nvSpPr>
        <p:spPr>
          <a:xfrm>
            <a:off x="3613440" y="2011604"/>
            <a:ext cx="121314" cy="12131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02EB7B9F-0193-46A9-BA16-89A98BDC9797}"/>
              </a:ext>
            </a:extLst>
          </p:cNvPr>
          <p:cNvSpPr>
            <a:spLocks noChangeAspect="1"/>
          </p:cNvSpPr>
          <p:nvPr/>
        </p:nvSpPr>
        <p:spPr>
          <a:xfrm>
            <a:off x="6035343" y="6205362"/>
            <a:ext cx="121314" cy="12131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6D7DBC19-4504-4E54-97E0-17B47C51E763}"/>
              </a:ext>
            </a:extLst>
          </p:cNvPr>
          <p:cNvSpPr txBox="1"/>
          <p:nvPr/>
        </p:nvSpPr>
        <p:spPr>
          <a:xfrm>
            <a:off x="593813" y="1099033"/>
            <a:ext cx="108952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Calibri" panose="020F0502020204030204"/>
              </a:rPr>
              <a:t>公司</a:t>
            </a:r>
            <a:r>
              <a:rPr lang="x-none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Calibri" panose="020F0502020204030204"/>
              </a:rPr>
              <a:t>以投融资建设一体化、工程总承包、施工总承包等模式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Calibri" panose="020F0502020204030204"/>
              </a:rPr>
              <a:t>，承揽军工工程、市政工程、工业与民用工程、外资工程等工程业务。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95C1AA23-2BF6-4CF0-8917-B09C96B833A8}"/>
              </a:ext>
            </a:extLst>
          </p:cNvPr>
          <p:cNvSpPr txBox="1"/>
          <p:nvPr/>
        </p:nvSpPr>
        <p:spPr>
          <a:xfrm>
            <a:off x="5386472" y="2984777"/>
            <a:ext cx="141905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/>
                </a:solidFill>
                <a:latin typeface="+mj-ea"/>
                <a:ea typeface="+mj-ea"/>
              </a:rPr>
              <a:t>业务</a:t>
            </a:r>
            <a:endParaRPr lang="en-US" altLang="zh-CN" sz="28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r>
              <a:rPr lang="zh-CN" altLang="en-US" sz="2800" dirty="0">
                <a:solidFill>
                  <a:schemeClr val="bg1"/>
                </a:solidFill>
                <a:latin typeface="+mj-ea"/>
                <a:ea typeface="+mj-ea"/>
              </a:rPr>
              <a:t>板块</a:t>
            </a: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58835FD4-4E17-459C-A1D8-D3B52169CE21}"/>
              </a:ext>
            </a:extLst>
          </p:cNvPr>
          <p:cNvSpPr txBox="1"/>
          <p:nvPr/>
        </p:nvSpPr>
        <p:spPr>
          <a:xfrm>
            <a:off x="1395096" y="2612924"/>
            <a:ext cx="1933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gradFill flip="none" rotWithShape="1">
                  <a:gsLst>
                    <a:gs pos="50000">
                      <a:schemeClr val="accent1">
                        <a:lumMod val="89000"/>
                        <a:lumOff val="11000"/>
                      </a:schemeClr>
                    </a:gs>
                    <a:gs pos="0">
                      <a:schemeClr val="accent1">
                        <a:lumMod val="60000"/>
                        <a:lumOff val="40000"/>
                      </a:schemeClr>
                    </a:gs>
                    <a:gs pos="100000">
                      <a:schemeClr val="accent1"/>
                    </a:gs>
                  </a:gsLst>
                  <a:lin ang="2700000" scaled="1"/>
                  <a:tileRect/>
                </a:gradFill>
                <a:latin typeface="+mj-ea"/>
                <a:ea typeface="+mj-ea"/>
              </a:rPr>
              <a:t>军工工程</a:t>
            </a:r>
            <a:endParaRPr lang="en-US" altLang="zh-CN" sz="2400" dirty="0">
              <a:gradFill flip="none" rotWithShape="1">
                <a:gsLst>
                  <a:gs pos="50000">
                    <a:schemeClr val="accent1">
                      <a:lumMod val="89000"/>
                      <a:lumOff val="11000"/>
                    </a:schemeClr>
                  </a:gs>
                  <a:gs pos="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/>
                  </a:gs>
                </a:gsLst>
                <a:lin ang="2700000" scaled="1"/>
                <a:tileRect/>
              </a:gradFill>
              <a:latin typeface="+mj-ea"/>
              <a:ea typeface="+mj-ea"/>
            </a:endParaRPr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72367577-B122-4F12-80C1-EBB97F319050}"/>
              </a:ext>
            </a:extLst>
          </p:cNvPr>
          <p:cNvSpPr txBox="1"/>
          <p:nvPr/>
        </p:nvSpPr>
        <p:spPr>
          <a:xfrm>
            <a:off x="2099612" y="3847808"/>
            <a:ext cx="1933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gradFill>
                  <a:gsLst>
                    <a:gs pos="50000">
                      <a:schemeClr val="accent1">
                        <a:lumMod val="89000"/>
                        <a:lumOff val="11000"/>
                      </a:schemeClr>
                    </a:gs>
                    <a:gs pos="0">
                      <a:schemeClr val="accent1">
                        <a:lumMod val="60000"/>
                        <a:lumOff val="40000"/>
                      </a:schemeClr>
                    </a:gs>
                    <a:gs pos="100000">
                      <a:schemeClr val="accent1"/>
                    </a:gs>
                  </a:gsLst>
                  <a:lin ang="2700000" scaled="1"/>
                </a:gradFill>
                <a:latin typeface="+mj-ea"/>
                <a:ea typeface="+mj-ea"/>
              </a:rPr>
              <a:t>市政工程</a:t>
            </a:r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A89C247D-52BF-49B8-A75C-B821A25C6871}"/>
              </a:ext>
            </a:extLst>
          </p:cNvPr>
          <p:cNvSpPr txBox="1"/>
          <p:nvPr/>
        </p:nvSpPr>
        <p:spPr>
          <a:xfrm>
            <a:off x="2553121" y="5082692"/>
            <a:ext cx="24736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gradFill>
                  <a:gsLst>
                    <a:gs pos="50000">
                      <a:schemeClr val="accent1">
                        <a:lumMod val="89000"/>
                        <a:lumOff val="11000"/>
                      </a:schemeClr>
                    </a:gs>
                    <a:gs pos="0">
                      <a:schemeClr val="accent1">
                        <a:lumMod val="60000"/>
                        <a:lumOff val="40000"/>
                      </a:schemeClr>
                    </a:gs>
                    <a:gs pos="100000">
                      <a:schemeClr val="accent1"/>
                    </a:gs>
                  </a:gsLst>
                  <a:lin ang="2700000" scaled="1"/>
                </a:gradFill>
                <a:latin typeface="+mj-ea"/>
                <a:ea typeface="+mj-ea"/>
              </a:rPr>
              <a:t>工业与民用工程</a:t>
            </a:r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480812DE-A12D-4257-9295-F3FC7BAF9827}"/>
              </a:ext>
            </a:extLst>
          </p:cNvPr>
          <p:cNvSpPr txBox="1"/>
          <p:nvPr/>
        </p:nvSpPr>
        <p:spPr>
          <a:xfrm>
            <a:off x="8857945" y="2612924"/>
            <a:ext cx="1933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gradFill>
                  <a:gsLst>
                    <a:gs pos="50000">
                      <a:schemeClr val="accent1">
                        <a:lumMod val="89000"/>
                        <a:lumOff val="11000"/>
                      </a:schemeClr>
                    </a:gs>
                    <a:gs pos="0">
                      <a:schemeClr val="accent1">
                        <a:lumMod val="60000"/>
                        <a:lumOff val="40000"/>
                      </a:schemeClr>
                    </a:gs>
                    <a:gs pos="100000">
                      <a:schemeClr val="accent1"/>
                    </a:gs>
                  </a:gsLst>
                  <a:lin ang="2700000" scaled="1"/>
                </a:gradFill>
                <a:latin typeface="+mj-ea"/>
                <a:ea typeface="+mj-ea"/>
              </a:rPr>
              <a:t>外资工程</a:t>
            </a:r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7DADA090-459B-402B-BDD1-5B6AAB01C842}"/>
              </a:ext>
            </a:extLst>
          </p:cNvPr>
          <p:cNvSpPr txBox="1"/>
          <p:nvPr/>
        </p:nvSpPr>
        <p:spPr>
          <a:xfrm>
            <a:off x="8134379" y="3847808"/>
            <a:ext cx="1933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gradFill>
                  <a:gsLst>
                    <a:gs pos="50000">
                      <a:schemeClr val="accent1">
                        <a:lumMod val="89000"/>
                        <a:lumOff val="11000"/>
                      </a:schemeClr>
                    </a:gs>
                    <a:gs pos="0">
                      <a:schemeClr val="accent1">
                        <a:lumMod val="60000"/>
                        <a:lumOff val="40000"/>
                      </a:schemeClr>
                    </a:gs>
                    <a:gs pos="100000">
                      <a:schemeClr val="accent1"/>
                    </a:gs>
                  </a:gsLst>
                  <a:lin ang="2700000" scaled="1"/>
                </a:gradFill>
                <a:latin typeface="+mj-ea"/>
                <a:ea typeface="+mj-ea"/>
              </a:rPr>
              <a:t>机电安装</a:t>
            </a:r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7789E8C9-3CA3-42AF-BED6-D345B76C0BAE}"/>
              </a:ext>
            </a:extLst>
          </p:cNvPr>
          <p:cNvSpPr txBox="1"/>
          <p:nvPr/>
        </p:nvSpPr>
        <p:spPr>
          <a:xfrm>
            <a:off x="7417163" y="5082692"/>
            <a:ext cx="1933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gradFill>
                  <a:gsLst>
                    <a:gs pos="50000">
                      <a:schemeClr val="accent1">
                        <a:lumMod val="89000"/>
                        <a:lumOff val="11000"/>
                      </a:schemeClr>
                    </a:gs>
                    <a:gs pos="0">
                      <a:schemeClr val="accent1">
                        <a:lumMod val="60000"/>
                        <a:lumOff val="40000"/>
                      </a:schemeClr>
                    </a:gs>
                    <a:gs pos="100000">
                      <a:schemeClr val="accent1"/>
                    </a:gs>
                  </a:gsLst>
                  <a:lin ang="2700000" scaled="1"/>
                </a:gradFill>
                <a:latin typeface="+mj-ea"/>
                <a:ea typeface="+mj-ea"/>
              </a:rPr>
              <a:t>投融资业务</a:t>
            </a:r>
          </a:p>
        </p:txBody>
      </p:sp>
    </p:spTree>
    <p:extLst>
      <p:ext uri="{BB962C8B-B14F-4D97-AF65-F5344CB8AC3E}">
        <p14:creationId xmlns:p14="http://schemas.microsoft.com/office/powerpoint/2010/main" val="2475649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 dir="ou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35000">
              <a:schemeClr val="accent1">
                <a:lumMod val="10000"/>
                <a:lumOff val="90000"/>
              </a:schemeClr>
            </a:gs>
            <a:gs pos="100000">
              <a:schemeClr val="accent1">
                <a:lumMod val="29000"/>
                <a:lumOff val="71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" name="组合 89">
            <a:extLst>
              <a:ext uri="{FF2B5EF4-FFF2-40B4-BE49-F238E27FC236}">
                <a16:creationId xmlns:a16="http://schemas.microsoft.com/office/drawing/2014/main" id="{428D7DD2-B0A0-48EE-A437-17FC7E7D8456}"/>
              </a:ext>
            </a:extLst>
          </p:cNvPr>
          <p:cNvGrpSpPr/>
          <p:nvPr/>
        </p:nvGrpSpPr>
        <p:grpSpPr>
          <a:xfrm>
            <a:off x="5570221" y="1606798"/>
            <a:ext cx="5781916" cy="4370183"/>
            <a:chOff x="5654041" y="1615803"/>
            <a:chExt cx="5781916" cy="4370183"/>
          </a:xfrm>
          <a:scene3d>
            <a:camera prst="perspectiveLeft">
              <a:rot lat="0" lon="1500000" rev="0"/>
            </a:camera>
            <a:lightRig rig="contrasting" dir="t"/>
          </a:scene3d>
        </p:grpSpPr>
        <p:sp>
          <p:nvSpPr>
            <p:cNvPr id="78" name="矩形: 圆角 77">
              <a:extLst>
                <a:ext uri="{FF2B5EF4-FFF2-40B4-BE49-F238E27FC236}">
                  <a16:creationId xmlns:a16="http://schemas.microsoft.com/office/drawing/2014/main" id="{53DA8A06-66C9-4AED-8D42-43E595F95728}"/>
                </a:ext>
              </a:extLst>
            </p:cNvPr>
            <p:cNvSpPr/>
            <p:nvPr/>
          </p:nvSpPr>
          <p:spPr>
            <a:xfrm>
              <a:off x="6211313" y="4651477"/>
              <a:ext cx="5224643" cy="1334509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92000">
                  <a:schemeClr val="accent4">
                    <a:lumMod val="50000"/>
                    <a:lumOff val="50000"/>
                  </a:schemeClr>
                </a:gs>
                <a:gs pos="9000">
                  <a:schemeClr val="accent4">
                    <a:lumMod val="60000"/>
                    <a:lumOff val="40000"/>
                    <a:alpha val="0"/>
                  </a:schemeClr>
                </a:gs>
              </a:gsLst>
              <a:lin ang="0" scaled="1"/>
              <a:tileRect/>
            </a:gradFill>
            <a:ln w="9525">
              <a:gradFill>
                <a:gsLst>
                  <a:gs pos="47000">
                    <a:schemeClr val="accent4">
                      <a:alpha val="0"/>
                    </a:schemeClr>
                  </a:gs>
                  <a:gs pos="100000">
                    <a:schemeClr val="accent4">
                      <a:lumMod val="70000"/>
                      <a:lumOff val="30000"/>
                    </a:schemeClr>
                  </a:gs>
                </a:gsLst>
              </a:gradFill>
            </a:ln>
            <a:sp3d extrusionH="635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"/>
                <a:ea typeface="思源黑体 CN Regular"/>
                <a:cs typeface="+mn-cs"/>
              </a:endParaRPr>
            </a:p>
          </p:txBody>
        </p:sp>
        <p:sp>
          <p:nvSpPr>
            <p:cNvPr id="76" name="矩形: 圆角 75">
              <a:extLst>
                <a:ext uri="{FF2B5EF4-FFF2-40B4-BE49-F238E27FC236}">
                  <a16:creationId xmlns:a16="http://schemas.microsoft.com/office/drawing/2014/main" id="{E7054D81-BE54-4DB3-843C-5021345D259A}"/>
                </a:ext>
              </a:extLst>
            </p:cNvPr>
            <p:cNvSpPr/>
            <p:nvPr/>
          </p:nvSpPr>
          <p:spPr>
            <a:xfrm>
              <a:off x="6211313" y="3133640"/>
              <a:ext cx="5224643" cy="1334509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84000">
                  <a:schemeClr val="accent4">
                    <a:lumMod val="50000"/>
                    <a:lumOff val="50000"/>
                  </a:schemeClr>
                </a:gs>
                <a:gs pos="9000">
                  <a:schemeClr val="accent4">
                    <a:lumMod val="60000"/>
                    <a:lumOff val="40000"/>
                    <a:alpha val="0"/>
                  </a:schemeClr>
                </a:gs>
              </a:gsLst>
              <a:lin ang="0" scaled="1"/>
              <a:tileRect/>
            </a:gradFill>
            <a:ln w="9525">
              <a:gradFill>
                <a:gsLst>
                  <a:gs pos="25000">
                    <a:schemeClr val="accent4">
                      <a:alpha val="0"/>
                    </a:schemeClr>
                  </a:gs>
                  <a:gs pos="100000">
                    <a:schemeClr val="accent4">
                      <a:lumMod val="70000"/>
                      <a:lumOff val="30000"/>
                    </a:schemeClr>
                  </a:gs>
                </a:gsLst>
              </a:gradFill>
            </a:ln>
            <a:sp3d extrusionH="635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"/>
                <a:ea typeface="思源黑体 CN Regular"/>
                <a:cs typeface="+mn-cs"/>
              </a:endParaRPr>
            </a:p>
          </p:txBody>
        </p:sp>
        <p:sp>
          <p:nvSpPr>
            <p:cNvPr id="73" name="矩形: 圆角 72">
              <a:extLst>
                <a:ext uri="{FF2B5EF4-FFF2-40B4-BE49-F238E27FC236}">
                  <a16:creationId xmlns:a16="http://schemas.microsoft.com/office/drawing/2014/main" id="{6479A375-519A-4A92-BBF9-815F0C29B904}"/>
                </a:ext>
              </a:extLst>
            </p:cNvPr>
            <p:cNvSpPr/>
            <p:nvPr/>
          </p:nvSpPr>
          <p:spPr>
            <a:xfrm>
              <a:off x="5654041" y="1615803"/>
              <a:ext cx="5781916" cy="1334509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70000">
                  <a:schemeClr val="accent4">
                    <a:lumMod val="50000"/>
                    <a:lumOff val="50000"/>
                  </a:schemeClr>
                </a:gs>
                <a:gs pos="9000">
                  <a:schemeClr val="accent4">
                    <a:lumMod val="60000"/>
                    <a:lumOff val="40000"/>
                    <a:alpha val="0"/>
                  </a:schemeClr>
                </a:gs>
              </a:gsLst>
              <a:lin ang="0" scaled="1"/>
              <a:tileRect/>
            </a:gradFill>
            <a:ln w="9525">
              <a:gradFill flip="none" rotWithShape="1">
                <a:gsLst>
                  <a:gs pos="31000">
                    <a:schemeClr val="accent4">
                      <a:alpha val="0"/>
                    </a:schemeClr>
                  </a:gs>
                  <a:gs pos="100000">
                    <a:schemeClr val="accent4">
                      <a:lumMod val="70000"/>
                      <a:lumOff val="30000"/>
                    </a:schemeClr>
                  </a:gs>
                </a:gsLst>
                <a:lin ang="0" scaled="1"/>
                <a:tileRect/>
              </a:gradFill>
            </a:ln>
            <a:sp3d extrusionH="635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"/>
                <a:ea typeface="思源黑体 CN Regular"/>
                <a:cs typeface="+mn-cs"/>
              </a:endParaRPr>
            </a:p>
          </p:txBody>
        </p:sp>
        <p:sp>
          <p:nvSpPr>
            <p:cNvPr id="84" name="文本框 83">
              <a:extLst>
                <a:ext uri="{FF2B5EF4-FFF2-40B4-BE49-F238E27FC236}">
                  <a16:creationId xmlns:a16="http://schemas.microsoft.com/office/drawing/2014/main" id="{8C3D865E-6FA9-4926-B954-707137E0F105}"/>
                </a:ext>
              </a:extLst>
            </p:cNvPr>
            <p:cNvSpPr txBox="1"/>
            <p:nvPr/>
          </p:nvSpPr>
          <p:spPr>
            <a:xfrm>
              <a:off x="7105651" y="1891443"/>
              <a:ext cx="3850277" cy="7832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D4464">
                      <a:lumMod val="50000"/>
                      <a:alpha val="87000"/>
                    </a:srgbClr>
                  </a:solidFill>
                  <a:effectLst/>
                  <a:uLnTx/>
                  <a:uFillTx/>
                  <a:latin typeface="思源黑体 CN Regular"/>
                  <a:ea typeface="思源黑体 CN Regular"/>
                  <a:cs typeface="+mn-cs"/>
                </a:rPr>
                <a:t>宏观经济学的基本假设：</a:t>
              </a:r>
              <a:endPara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2D4464">
                    <a:lumMod val="50000"/>
                    <a:alpha val="87000"/>
                  </a:srgbClr>
                </a:solidFill>
                <a:effectLst/>
                <a:uLnTx/>
                <a:uFillTx/>
                <a:latin typeface="思源黑体 CN Regular"/>
                <a:ea typeface="思源黑体 CN Regular"/>
                <a:cs typeface="+mn-cs"/>
              </a:endParaRPr>
            </a:p>
            <a:p>
              <a:pPr marL="0" marR="0" lvl="0" indent="0" algn="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D4464">
                      <a:lumMod val="50000"/>
                      <a:alpha val="87000"/>
                    </a:srgbClr>
                  </a:solidFill>
                  <a:effectLst/>
                  <a:uLnTx/>
                  <a:uFillTx/>
                  <a:latin typeface="思源黑体 CN Regular"/>
                  <a:ea typeface="思源黑体 CN Regular"/>
                  <a:cs typeface="+mn-cs"/>
                </a:rPr>
                <a:t>市场失灵，市场不完善，政府有能</a:t>
              </a:r>
            </a:p>
          </p:txBody>
        </p:sp>
        <p:sp>
          <p:nvSpPr>
            <p:cNvPr id="85" name="文本框 84">
              <a:extLst>
                <a:ext uri="{FF2B5EF4-FFF2-40B4-BE49-F238E27FC236}">
                  <a16:creationId xmlns:a16="http://schemas.microsoft.com/office/drawing/2014/main" id="{8319D8C3-D5E1-4E49-BAC8-D2487BE222E5}"/>
                </a:ext>
              </a:extLst>
            </p:cNvPr>
            <p:cNvSpPr txBox="1"/>
            <p:nvPr/>
          </p:nvSpPr>
          <p:spPr>
            <a:xfrm>
              <a:off x="7640262" y="3409280"/>
              <a:ext cx="3315666" cy="7832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D4464">
                      <a:lumMod val="50000"/>
                      <a:alpha val="87000"/>
                    </a:srgbClr>
                  </a:solidFill>
                  <a:effectLst/>
                  <a:uLnTx/>
                  <a:uFillTx/>
                  <a:latin typeface="思源黑体 CN Regular"/>
                  <a:ea typeface="思源黑体 CN Regular"/>
                  <a:cs typeface="+mn-cs"/>
                </a:rPr>
                <a:t>资源充分利用和资源合理配置是经济学的两个方面</a:t>
              </a:r>
            </a:p>
          </p:txBody>
        </p:sp>
        <p:sp>
          <p:nvSpPr>
            <p:cNvPr id="87" name="文本框 86">
              <a:extLst>
                <a:ext uri="{FF2B5EF4-FFF2-40B4-BE49-F238E27FC236}">
                  <a16:creationId xmlns:a16="http://schemas.microsoft.com/office/drawing/2014/main" id="{806E4571-7F74-4E8A-B315-75E133A700C6}"/>
                </a:ext>
              </a:extLst>
            </p:cNvPr>
            <p:cNvSpPr txBox="1"/>
            <p:nvPr/>
          </p:nvSpPr>
          <p:spPr>
            <a:xfrm>
              <a:off x="7640262" y="5103052"/>
              <a:ext cx="3315666" cy="4231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D4464">
                      <a:lumMod val="50000"/>
                      <a:alpha val="87000"/>
                    </a:srgbClr>
                  </a:solidFill>
                  <a:effectLst/>
                  <a:uLnTx/>
                  <a:uFillTx/>
                  <a:latin typeface="思源黑体 CN Regular"/>
                  <a:ea typeface="思源黑体 CN Regular"/>
                  <a:cs typeface="+mn-cs"/>
                </a:rPr>
                <a:t>两者都是实证分析</a:t>
              </a:r>
            </a:p>
          </p:txBody>
        </p:sp>
      </p:grpSp>
      <p:grpSp>
        <p:nvGrpSpPr>
          <p:cNvPr id="89" name="组合 88">
            <a:extLst>
              <a:ext uri="{FF2B5EF4-FFF2-40B4-BE49-F238E27FC236}">
                <a16:creationId xmlns:a16="http://schemas.microsoft.com/office/drawing/2014/main" id="{904E5EF1-E9CB-498D-9EDF-26260C1371ED}"/>
              </a:ext>
            </a:extLst>
          </p:cNvPr>
          <p:cNvGrpSpPr/>
          <p:nvPr/>
        </p:nvGrpSpPr>
        <p:grpSpPr>
          <a:xfrm>
            <a:off x="874710" y="1606798"/>
            <a:ext cx="6121289" cy="4379962"/>
            <a:chOff x="874710" y="1606798"/>
            <a:chExt cx="6121289" cy="4379962"/>
          </a:xfrm>
          <a:scene3d>
            <a:camera prst="perspectiveRight">
              <a:rot lat="0" lon="20099996" rev="0"/>
            </a:camera>
            <a:lightRig rig="contrasting" dir="t"/>
          </a:scene3d>
        </p:grpSpPr>
        <p:sp>
          <p:nvSpPr>
            <p:cNvPr id="79" name="矩形: 圆角 78">
              <a:extLst>
                <a:ext uri="{FF2B5EF4-FFF2-40B4-BE49-F238E27FC236}">
                  <a16:creationId xmlns:a16="http://schemas.microsoft.com/office/drawing/2014/main" id="{CED3BABA-DED5-480E-90D0-10AA27BB76EF}"/>
                </a:ext>
              </a:extLst>
            </p:cNvPr>
            <p:cNvSpPr/>
            <p:nvPr/>
          </p:nvSpPr>
          <p:spPr>
            <a:xfrm flipH="1">
              <a:off x="874710" y="4642472"/>
              <a:ext cx="5221284" cy="1344288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93000">
                  <a:schemeClr val="accent1">
                    <a:lumMod val="50000"/>
                    <a:lumOff val="50000"/>
                  </a:schemeClr>
                </a:gs>
                <a:gs pos="0">
                  <a:schemeClr val="accent1">
                    <a:lumMod val="20000"/>
                    <a:lumOff val="80000"/>
                    <a:alpha val="0"/>
                  </a:schemeClr>
                </a:gs>
              </a:gsLst>
              <a:lin ang="0" scaled="1"/>
              <a:tileRect/>
            </a:gradFill>
            <a:ln w="9525">
              <a:gradFill flip="none" rotWithShape="1">
                <a:gsLst>
                  <a:gs pos="0">
                    <a:schemeClr val="accent1">
                      <a:lumMod val="70000"/>
                      <a:lumOff val="30000"/>
                    </a:schemeClr>
                  </a:gs>
                  <a:gs pos="69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10800000" scaled="1"/>
                <a:tileRect/>
              </a:gradFill>
            </a:ln>
            <a:sp3d extrusionH="635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"/>
                <a:ea typeface="思源黑体 CN Regular"/>
                <a:cs typeface="+mn-cs"/>
              </a:endParaRPr>
            </a:p>
          </p:txBody>
        </p:sp>
        <p:sp>
          <p:nvSpPr>
            <p:cNvPr id="77" name="矩形: 圆角 76">
              <a:extLst>
                <a:ext uri="{FF2B5EF4-FFF2-40B4-BE49-F238E27FC236}">
                  <a16:creationId xmlns:a16="http://schemas.microsoft.com/office/drawing/2014/main" id="{E37847D7-9D76-4AB1-A2E4-4D4DE207EB72}"/>
                </a:ext>
              </a:extLst>
            </p:cNvPr>
            <p:cNvSpPr/>
            <p:nvPr/>
          </p:nvSpPr>
          <p:spPr>
            <a:xfrm flipH="1">
              <a:off x="874712" y="3124635"/>
              <a:ext cx="5221282" cy="1344288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84000">
                  <a:schemeClr val="accent1">
                    <a:lumMod val="50000"/>
                    <a:lumOff val="50000"/>
                  </a:schemeClr>
                </a:gs>
                <a:gs pos="0">
                  <a:schemeClr val="accent1">
                    <a:lumMod val="20000"/>
                    <a:lumOff val="80000"/>
                    <a:alpha val="0"/>
                  </a:schemeClr>
                </a:gs>
              </a:gsLst>
              <a:lin ang="0" scaled="1"/>
              <a:tileRect/>
            </a:gradFill>
            <a:ln w="9525">
              <a:gradFill flip="none" rotWithShape="1">
                <a:gsLst>
                  <a:gs pos="0">
                    <a:schemeClr val="accent1">
                      <a:lumMod val="70000"/>
                      <a:lumOff val="30000"/>
                    </a:schemeClr>
                  </a:gs>
                  <a:gs pos="69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10800000" scaled="1"/>
                <a:tileRect/>
              </a:gradFill>
            </a:ln>
            <a:sp3d extrusionH="635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oboto"/>
                  <a:ea typeface="思源黑体 CN Regular"/>
                  <a:cs typeface="+mn-cs"/>
                </a:rPr>
                <a:t>  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"/>
                <a:ea typeface="思源黑体 CN Regular"/>
                <a:cs typeface="+mn-cs"/>
              </a:endParaRPr>
            </a:p>
          </p:txBody>
        </p:sp>
        <p:sp>
          <p:nvSpPr>
            <p:cNvPr id="74" name="矩形: 圆角 73">
              <a:extLst>
                <a:ext uri="{FF2B5EF4-FFF2-40B4-BE49-F238E27FC236}">
                  <a16:creationId xmlns:a16="http://schemas.microsoft.com/office/drawing/2014/main" id="{9A3F4339-4394-43BE-8948-E7E0900D87A1}"/>
                </a:ext>
              </a:extLst>
            </p:cNvPr>
            <p:cNvSpPr/>
            <p:nvPr/>
          </p:nvSpPr>
          <p:spPr>
            <a:xfrm flipH="1">
              <a:off x="874710" y="1606798"/>
              <a:ext cx="6121289" cy="1344288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78000">
                  <a:schemeClr val="accent1">
                    <a:lumMod val="50000"/>
                    <a:lumOff val="50000"/>
                  </a:schemeClr>
                </a:gs>
                <a:gs pos="0">
                  <a:schemeClr val="accent1">
                    <a:lumMod val="20000"/>
                    <a:lumOff val="80000"/>
                    <a:alpha val="0"/>
                  </a:schemeClr>
                </a:gs>
              </a:gsLst>
              <a:lin ang="0" scaled="1"/>
              <a:tileRect/>
            </a:gradFill>
            <a:ln w="6350">
              <a:gradFill flip="none" rotWithShape="1">
                <a:gsLst>
                  <a:gs pos="0">
                    <a:schemeClr val="accent1">
                      <a:lumMod val="70000"/>
                      <a:lumOff val="30000"/>
                    </a:schemeClr>
                  </a:gs>
                  <a:gs pos="69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10800000" scaled="1"/>
                <a:tileRect/>
              </a:gradFill>
            </a:ln>
            <a:sp3d extrusionH="635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"/>
                <a:ea typeface="思源黑体 CN Regular"/>
                <a:cs typeface="+mn-cs"/>
              </a:endParaRPr>
            </a:p>
          </p:txBody>
        </p:sp>
        <p:sp>
          <p:nvSpPr>
            <p:cNvPr id="83" name="文本框 82">
              <a:extLst>
                <a:ext uri="{FF2B5EF4-FFF2-40B4-BE49-F238E27FC236}">
                  <a16:creationId xmlns:a16="http://schemas.microsoft.com/office/drawing/2014/main" id="{F898DF4B-4DB5-4413-8DB0-20284206440E}"/>
                </a:ext>
              </a:extLst>
            </p:cNvPr>
            <p:cNvSpPr txBox="1"/>
            <p:nvPr/>
          </p:nvSpPr>
          <p:spPr>
            <a:xfrm>
              <a:off x="1239217" y="1891443"/>
              <a:ext cx="3315666" cy="7832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D4464">
                      <a:lumMod val="50000"/>
                      <a:alpha val="87000"/>
                    </a:srgbClr>
                  </a:solidFill>
                  <a:effectLst/>
                  <a:uLnTx/>
                  <a:uFillTx/>
                  <a:latin typeface="思源黑体 CN Regular"/>
                  <a:ea typeface="思源黑体 CN Regular"/>
                  <a:cs typeface="+mn-cs"/>
                </a:rPr>
                <a:t>微观经济学的本质：</a:t>
              </a:r>
              <a:endPara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2D4464">
                    <a:lumMod val="50000"/>
                    <a:alpha val="87000"/>
                  </a:srgbClr>
                </a:solidFill>
                <a:effectLst/>
                <a:uLnTx/>
                <a:uFillTx/>
                <a:latin typeface="思源黑体 CN Regular"/>
                <a:ea typeface="思源黑体 CN Regular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D4464">
                      <a:lumMod val="50000"/>
                      <a:alpha val="87000"/>
                    </a:srgbClr>
                  </a:solidFill>
                  <a:effectLst/>
                  <a:uLnTx/>
                  <a:uFillTx/>
                  <a:latin typeface="思源黑体 CN Regular"/>
                  <a:ea typeface="思源黑体 CN Regular"/>
                  <a:cs typeface="+mn-cs"/>
                </a:rPr>
                <a:t>市场有效，市场万能</a:t>
              </a:r>
            </a:p>
          </p:txBody>
        </p:sp>
        <p:sp>
          <p:nvSpPr>
            <p:cNvPr id="86" name="文本框 85">
              <a:extLst>
                <a:ext uri="{FF2B5EF4-FFF2-40B4-BE49-F238E27FC236}">
                  <a16:creationId xmlns:a16="http://schemas.microsoft.com/office/drawing/2014/main" id="{11045F01-51E4-45A6-A758-8AD041CCCACA}"/>
                </a:ext>
              </a:extLst>
            </p:cNvPr>
            <p:cNvSpPr txBox="1"/>
            <p:nvPr/>
          </p:nvSpPr>
          <p:spPr>
            <a:xfrm>
              <a:off x="1239217" y="3409280"/>
              <a:ext cx="3315666" cy="7832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D4464">
                      <a:lumMod val="50000"/>
                      <a:alpha val="87000"/>
                    </a:srgbClr>
                  </a:solidFill>
                  <a:effectLst/>
                  <a:uLnTx/>
                  <a:uFillTx/>
                  <a:latin typeface="思源黑体 CN Regular"/>
                  <a:ea typeface="思源黑体 CN Regular"/>
                  <a:cs typeface="+mn-cs"/>
                </a:rPr>
                <a:t>微观经济学是</a:t>
              </a:r>
              <a:endPara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2D4464">
                    <a:lumMod val="50000"/>
                    <a:alpha val="87000"/>
                  </a:srgbClr>
                </a:solidFill>
                <a:effectLst/>
                <a:uLnTx/>
                <a:uFillTx/>
                <a:latin typeface="思源黑体 CN Regular"/>
                <a:ea typeface="思源黑体 CN Regular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D4464">
                      <a:lumMod val="50000"/>
                      <a:alpha val="87000"/>
                    </a:srgbClr>
                  </a:solidFill>
                  <a:effectLst/>
                  <a:uLnTx/>
                  <a:uFillTx/>
                  <a:latin typeface="思源黑体 CN Regular"/>
                  <a:ea typeface="思源黑体 CN Regular"/>
                  <a:cs typeface="+mn-cs"/>
                </a:rPr>
                <a:t>宏观经济学的基础</a:t>
              </a:r>
            </a:p>
          </p:txBody>
        </p:sp>
        <p:sp>
          <p:nvSpPr>
            <p:cNvPr id="88" name="文本框 87">
              <a:extLst>
                <a:ext uri="{FF2B5EF4-FFF2-40B4-BE49-F238E27FC236}">
                  <a16:creationId xmlns:a16="http://schemas.microsoft.com/office/drawing/2014/main" id="{8DE3E47A-6CCB-49A7-A871-63D63319AD40}"/>
                </a:ext>
              </a:extLst>
            </p:cNvPr>
            <p:cNvSpPr txBox="1"/>
            <p:nvPr/>
          </p:nvSpPr>
          <p:spPr>
            <a:xfrm>
              <a:off x="1239217" y="5103052"/>
              <a:ext cx="3315666" cy="4231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2D4464">
                      <a:lumMod val="50000"/>
                      <a:alpha val="87000"/>
                    </a:srgbClr>
                  </a:solidFill>
                  <a:effectLst/>
                  <a:uLnTx/>
                  <a:uFillTx/>
                  <a:latin typeface="思源黑体 CN Regular"/>
                  <a:ea typeface="思源黑体 CN Regular"/>
                  <a:cs typeface="+mn-cs"/>
                </a:rPr>
                <a:t>两者互相补充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D4464">
                    <a:lumMod val="50000"/>
                    <a:alpha val="87000"/>
                  </a:srgbClr>
                </a:solidFill>
                <a:effectLst/>
                <a:uLnTx/>
                <a:uFillTx/>
                <a:latin typeface="思源黑体 CN Regular"/>
                <a:ea typeface="思源黑体 CN Regular"/>
                <a:cs typeface="+mn-cs"/>
              </a:endParaRPr>
            </a:p>
          </p:txBody>
        </p:sp>
      </p:grpSp>
      <p:sp>
        <p:nvSpPr>
          <p:cNvPr id="7" name="矩形 6">
            <a:extLst>
              <a:ext uri="{FF2B5EF4-FFF2-40B4-BE49-F238E27FC236}">
                <a16:creationId xmlns:a16="http://schemas.microsoft.com/office/drawing/2014/main" id="{6A5637A1-2633-4E36-B9F6-C499BA70A315}"/>
              </a:ext>
            </a:extLst>
          </p:cNvPr>
          <p:cNvSpPr/>
          <p:nvPr/>
        </p:nvSpPr>
        <p:spPr>
          <a:xfrm>
            <a:off x="782597" y="664764"/>
            <a:ext cx="592982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2D4464"/>
                </a:solidFill>
                <a:effectLst/>
                <a:uLnTx/>
                <a:uFillTx/>
                <a:latin typeface="思源宋体 CN Heavy"/>
                <a:ea typeface="思源宋体 CN Heavy"/>
                <a:cs typeface="+mn-cs"/>
              </a:rPr>
              <a:t>宏观经济学与微观经济学的关系</a:t>
            </a:r>
          </a:p>
        </p:txBody>
      </p:sp>
      <p:grpSp>
        <p:nvGrpSpPr>
          <p:cNvPr id="72" name="组合 71">
            <a:extLst>
              <a:ext uri="{FF2B5EF4-FFF2-40B4-BE49-F238E27FC236}">
                <a16:creationId xmlns:a16="http://schemas.microsoft.com/office/drawing/2014/main" id="{316FDD0E-3B59-438A-84D8-94192626D015}"/>
              </a:ext>
            </a:extLst>
          </p:cNvPr>
          <p:cNvGrpSpPr/>
          <p:nvPr/>
        </p:nvGrpSpPr>
        <p:grpSpPr>
          <a:xfrm>
            <a:off x="3546148" y="1577130"/>
            <a:ext cx="5118472" cy="5699970"/>
            <a:chOff x="4298157" y="2305050"/>
            <a:chExt cx="3598068" cy="4006836"/>
          </a:xfrm>
          <a:effectLst>
            <a:outerShdw blurRad="508000" dist="342900" dir="5400000" sx="99000" sy="99000" algn="t" rotWithShape="0">
              <a:schemeClr val="accent1">
                <a:alpha val="88000"/>
              </a:schemeClr>
            </a:outerShdw>
          </a:effectLst>
        </p:grpSpPr>
        <p:sp>
          <p:nvSpPr>
            <p:cNvPr id="59" name="任意多边形: 形状 58">
              <a:extLst>
                <a:ext uri="{FF2B5EF4-FFF2-40B4-BE49-F238E27FC236}">
                  <a16:creationId xmlns:a16="http://schemas.microsoft.com/office/drawing/2014/main" id="{645D193D-2F0C-4D7D-91AB-2FABC45BA7FC}"/>
                </a:ext>
              </a:extLst>
            </p:cNvPr>
            <p:cNvSpPr/>
            <p:nvPr/>
          </p:nvSpPr>
          <p:spPr>
            <a:xfrm rot="7216545">
              <a:off x="5196055" y="3858363"/>
              <a:ext cx="1806188" cy="3100857"/>
            </a:xfrm>
            <a:custGeom>
              <a:avLst/>
              <a:gdLst>
                <a:gd name="connsiteX0" fmla="*/ 0 w 1804987"/>
                <a:gd name="connsiteY0" fmla="*/ 0 h 3105150"/>
                <a:gd name="connsiteX1" fmla="*/ 9525 w 1804987"/>
                <a:gd name="connsiteY1" fmla="*/ 2071688 h 3105150"/>
                <a:gd name="connsiteX2" fmla="*/ 1804987 w 1804987"/>
                <a:gd name="connsiteY2" fmla="*/ 3105150 h 3105150"/>
                <a:gd name="connsiteX3" fmla="*/ 0 w 1804987"/>
                <a:gd name="connsiteY3" fmla="*/ 0 h 3105150"/>
                <a:gd name="connsiteX0" fmla="*/ 0 w 1804987"/>
                <a:gd name="connsiteY0" fmla="*/ 0 h 3098800"/>
                <a:gd name="connsiteX1" fmla="*/ 9525 w 1804987"/>
                <a:gd name="connsiteY1" fmla="*/ 2071688 h 3098800"/>
                <a:gd name="connsiteX2" fmla="*/ 1804987 w 1804987"/>
                <a:gd name="connsiteY2" fmla="*/ 3098800 h 3098800"/>
                <a:gd name="connsiteX3" fmla="*/ 0 w 1804987"/>
                <a:gd name="connsiteY3" fmla="*/ 0 h 3098800"/>
                <a:gd name="connsiteX0" fmla="*/ 0 w 1804987"/>
                <a:gd name="connsiteY0" fmla="*/ 0 h 3098800"/>
                <a:gd name="connsiteX1" fmla="*/ 6350 w 1804987"/>
                <a:gd name="connsiteY1" fmla="*/ 2068513 h 3098800"/>
                <a:gd name="connsiteX2" fmla="*/ 1804987 w 1804987"/>
                <a:gd name="connsiteY2" fmla="*/ 3098800 h 3098800"/>
                <a:gd name="connsiteX3" fmla="*/ 0 w 1804987"/>
                <a:gd name="connsiteY3" fmla="*/ 0 h 3098800"/>
                <a:gd name="connsiteX0" fmla="*/ 0 w 1804987"/>
                <a:gd name="connsiteY0" fmla="*/ 0 h 3098800"/>
                <a:gd name="connsiteX1" fmla="*/ 7896 w 1804987"/>
                <a:gd name="connsiteY1" fmla="*/ 2075883 h 3098800"/>
                <a:gd name="connsiteX2" fmla="*/ 1804987 w 1804987"/>
                <a:gd name="connsiteY2" fmla="*/ 3098800 h 3098800"/>
                <a:gd name="connsiteX3" fmla="*/ 0 w 1804987"/>
                <a:gd name="connsiteY3" fmla="*/ 0 h 3098800"/>
                <a:gd name="connsiteX0" fmla="*/ 0 w 1806188"/>
                <a:gd name="connsiteY0" fmla="*/ 0 h 3100857"/>
                <a:gd name="connsiteX1" fmla="*/ 7896 w 1806188"/>
                <a:gd name="connsiteY1" fmla="*/ 2075883 h 3100857"/>
                <a:gd name="connsiteX2" fmla="*/ 1806188 w 1806188"/>
                <a:gd name="connsiteY2" fmla="*/ 3100857 h 3100857"/>
                <a:gd name="connsiteX3" fmla="*/ 0 w 1806188"/>
                <a:gd name="connsiteY3" fmla="*/ 0 h 3100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06188" h="3100857">
                  <a:moveTo>
                    <a:pt x="0" y="0"/>
                  </a:moveTo>
                  <a:cubicBezTo>
                    <a:pt x="2117" y="689504"/>
                    <a:pt x="5779" y="1386379"/>
                    <a:pt x="7896" y="2075883"/>
                  </a:cubicBezTo>
                  <a:lnTo>
                    <a:pt x="1806188" y="3100857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50000">
                  <a:schemeClr val="accent1">
                    <a:alpha val="94000"/>
                    <a:lumMod val="86000"/>
                    <a:lumOff val="14000"/>
                  </a:schemeClr>
                </a:gs>
                <a:gs pos="89000">
                  <a:schemeClr val="accent1"/>
                </a:gs>
                <a:gs pos="0">
                  <a:schemeClr val="accent1">
                    <a:lumMod val="29000"/>
                    <a:lumOff val="71000"/>
                  </a:schemeClr>
                </a:gs>
              </a:gsLst>
              <a:path path="circle">
                <a:fillToRect l="100000" b="100000"/>
              </a:path>
              <a:tileRect t="-100000" r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"/>
                <a:ea typeface="思源黑体 CN Regular"/>
                <a:cs typeface="+mn-cs"/>
              </a:endParaRPr>
            </a:p>
          </p:txBody>
        </p:sp>
        <p:sp>
          <p:nvSpPr>
            <p:cNvPr id="57" name="任意多边形: 形状 56">
              <a:extLst>
                <a:ext uri="{FF2B5EF4-FFF2-40B4-BE49-F238E27FC236}">
                  <a16:creationId xmlns:a16="http://schemas.microsoft.com/office/drawing/2014/main" id="{51099822-5D0F-40B2-88ED-D5FEEC8E7E86}"/>
                </a:ext>
              </a:extLst>
            </p:cNvPr>
            <p:cNvSpPr/>
            <p:nvPr/>
          </p:nvSpPr>
          <p:spPr>
            <a:xfrm>
              <a:off x="6091238" y="2305050"/>
              <a:ext cx="1804987" cy="3108325"/>
            </a:xfrm>
            <a:custGeom>
              <a:avLst/>
              <a:gdLst>
                <a:gd name="connsiteX0" fmla="*/ 0 w 1804987"/>
                <a:gd name="connsiteY0" fmla="*/ 0 h 3105150"/>
                <a:gd name="connsiteX1" fmla="*/ 9525 w 1804987"/>
                <a:gd name="connsiteY1" fmla="*/ 2071688 h 3105150"/>
                <a:gd name="connsiteX2" fmla="*/ 1804987 w 1804987"/>
                <a:gd name="connsiteY2" fmla="*/ 3105150 h 3105150"/>
                <a:gd name="connsiteX3" fmla="*/ 0 w 1804987"/>
                <a:gd name="connsiteY3" fmla="*/ 0 h 3105150"/>
                <a:gd name="connsiteX0" fmla="*/ 0 w 1804987"/>
                <a:gd name="connsiteY0" fmla="*/ 0 h 3098800"/>
                <a:gd name="connsiteX1" fmla="*/ 9525 w 1804987"/>
                <a:gd name="connsiteY1" fmla="*/ 2071688 h 3098800"/>
                <a:gd name="connsiteX2" fmla="*/ 1804987 w 1804987"/>
                <a:gd name="connsiteY2" fmla="*/ 3098800 h 3098800"/>
                <a:gd name="connsiteX3" fmla="*/ 0 w 1804987"/>
                <a:gd name="connsiteY3" fmla="*/ 0 h 3098800"/>
                <a:gd name="connsiteX0" fmla="*/ 0 w 1804987"/>
                <a:gd name="connsiteY0" fmla="*/ 0 h 3098800"/>
                <a:gd name="connsiteX1" fmla="*/ 6350 w 1804987"/>
                <a:gd name="connsiteY1" fmla="*/ 2068513 h 3098800"/>
                <a:gd name="connsiteX2" fmla="*/ 1804987 w 1804987"/>
                <a:gd name="connsiteY2" fmla="*/ 3098800 h 3098800"/>
                <a:gd name="connsiteX3" fmla="*/ 0 w 1804987"/>
                <a:gd name="connsiteY3" fmla="*/ 0 h 3098800"/>
                <a:gd name="connsiteX0" fmla="*/ 0 w 1804987"/>
                <a:gd name="connsiteY0" fmla="*/ 0 h 3108325"/>
                <a:gd name="connsiteX1" fmla="*/ 6350 w 1804987"/>
                <a:gd name="connsiteY1" fmla="*/ 2068513 h 3108325"/>
                <a:gd name="connsiteX2" fmla="*/ 1804987 w 1804987"/>
                <a:gd name="connsiteY2" fmla="*/ 3108325 h 3108325"/>
                <a:gd name="connsiteX3" fmla="*/ 0 w 1804987"/>
                <a:gd name="connsiteY3" fmla="*/ 0 h 3108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04987" h="3108325">
                  <a:moveTo>
                    <a:pt x="0" y="0"/>
                  </a:moveTo>
                  <a:cubicBezTo>
                    <a:pt x="2117" y="689504"/>
                    <a:pt x="4233" y="1379009"/>
                    <a:pt x="6350" y="2068513"/>
                  </a:cubicBezTo>
                  <a:lnTo>
                    <a:pt x="1804987" y="3108325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50000">
                  <a:srgbClr val="9EB7CB"/>
                </a:gs>
                <a:gs pos="100000">
                  <a:schemeClr val="accent1"/>
                </a:gs>
                <a:gs pos="0">
                  <a:srgbClr val="DFE6ED"/>
                </a:gs>
              </a:gsLst>
              <a:path path="circle">
                <a:fillToRect r="100000" b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"/>
                <a:ea typeface="思源黑体 CN Regular"/>
                <a:cs typeface="+mn-cs"/>
              </a:endParaRPr>
            </a:p>
          </p:txBody>
        </p:sp>
        <p:sp>
          <p:nvSpPr>
            <p:cNvPr id="58" name="任意多边形: 形状 57">
              <a:extLst>
                <a:ext uri="{FF2B5EF4-FFF2-40B4-BE49-F238E27FC236}">
                  <a16:creationId xmlns:a16="http://schemas.microsoft.com/office/drawing/2014/main" id="{45C97FB7-B022-4B2C-81F2-011EB03D9FBA}"/>
                </a:ext>
              </a:extLst>
            </p:cNvPr>
            <p:cNvSpPr/>
            <p:nvPr/>
          </p:nvSpPr>
          <p:spPr>
            <a:xfrm flipH="1">
              <a:off x="4298157" y="2305050"/>
              <a:ext cx="1799169" cy="3103563"/>
            </a:xfrm>
            <a:custGeom>
              <a:avLst/>
              <a:gdLst>
                <a:gd name="connsiteX0" fmla="*/ 0 w 1804987"/>
                <a:gd name="connsiteY0" fmla="*/ 0 h 3105150"/>
                <a:gd name="connsiteX1" fmla="*/ 9525 w 1804987"/>
                <a:gd name="connsiteY1" fmla="*/ 2071688 h 3105150"/>
                <a:gd name="connsiteX2" fmla="*/ 1804987 w 1804987"/>
                <a:gd name="connsiteY2" fmla="*/ 3105150 h 3105150"/>
                <a:gd name="connsiteX3" fmla="*/ 0 w 1804987"/>
                <a:gd name="connsiteY3" fmla="*/ 0 h 3105150"/>
                <a:gd name="connsiteX0" fmla="*/ 0 w 1804987"/>
                <a:gd name="connsiteY0" fmla="*/ 0 h 3098800"/>
                <a:gd name="connsiteX1" fmla="*/ 9525 w 1804987"/>
                <a:gd name="connsiteY1" fmla="*/ 2071688 h 3098800"/>
                <a:gd name="connsiteX2" fmla="*/ 1804987 w 1804987"/>
                <a:gd name="connsiteY2" fmla="*/ 3098800 h 3098800"/>
                <a:gd name="connsiteX3" fmla="*/ 0 w 1804987"/>
                <a:gd name="connsiteY3" fmla="*/ 0 h 3098800"/>
                <a:gd name="connsiteX0" fmla="*/ 0 w 1804987"/>
                <a:gd name="connsiteY0" fmla="*/ 0 h 3098800"/>
                <a:gd name="connsiteX1" fmla="*/ 6350 w 1804987"/>
                <a:gd name="connsiteY1" fmla="*/ 2068513 h 3098800"/>
                <a:gd name="connsiteX2" fmla="*/ 1804987 w 1804987"/>
                <a:gd name="connsiteY2" fmla="*/ 3098800 h 3098800"/>
                <a:gd name="connsiteX3" fmla="*/ 0 w 1804987"/>
                <a:gd name="connsiteY3" fmla="*/ 0 h 3098800"/>
                <a:gd name="connsiteX0" fmla="*/ 0 w 1797843"/>
                <a:gd name="connsiteY0" fmla="*/ 0 h 3103563"/>
                <a:gd name="connsiteX1" fmla="*/ 6350 w 1797843"/>
                <a:gd name="connsiteY1" fmla="*/ 2068513 h 3103563"/>
                <a:gd name="connsiteX2" fmla="*/ 1797843 w 1797843"/>
                <a:gd name="connsiteY2" fmla="*/ 3103563 h 3103563"/>
                <a:gd name="connsiteX3" fmla="*/ 0 w 1797843"/>
                <a:gd name="connsiteY3" fmla="*/ 0 h 3103563"/>
                <a:gd name="connsiteX0" fmla="*/ 1326 w 1799169"/>
                <a:gd name="connsiteY0" fmla="*/ 0 h 3103563"/>
                <a:gd name="connsiteX1" fmla="*/ 532 w 1799169"/>
                <a:gd name="connsiteY1" fmla="*/ 2068513 h 3103563"/>
                <a:gd name="connsiteX2" fmla="*/ 1799169 w 1799169"/>
                <a:gd name="connsiteY2" fmla="*/ 3103563 h 3103563"/>
                <a:gd name="connsiteX3" fmla="*/ 1326 w 1799169"/>
                <a:gd name="connsiteY3" fmla="*/ 0 h 3103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99169" h="3103563">
                  <a:moveTo>
                    <a:pt x="1326" y="0"/>
                  </a:moveTo>
                  <a:cubicBezTo>
                    <a:pt x="3443" y="689504"/>
                    <a:pt x="-1585" y="1379009"/>
                    <a:pt x="532" y="2068513"/>
                  </a:cubicBezTo>
                  <a:lnTo>
                    <a:pt x="1799169" y="3103563"/>
                  </a:lnTo>
                  <a:lnTo>
                    <a:pt x="1326" y="0"/>
                  </a:lnTo>
                  <a:close/>
                </a:path>
              </a:pathLst>
            </a:custGeom>
            <a:gradFill flip="none" rotWithShape="1">
              <a:gsLst>
                <a:gs pos="39000">
                  <a:srgbClr val="82A3BC">
                    <a:lumMod val="52000"/>
                    <a:lumOff val="48000"/>
                  </a:srgbClr>
                </a:gs>
                <a:gs pos="94000">
                  <a:schemeClr val="accent1"/>
                </a:gs>
                <a:gs pos="0">
                  <a:srgbClr val="A7BED0">
                    <a:lumMod val="69000"/>
                    <a:lumOff val="31000"/>
                  </a:srgbClr>
                </a:gs>
              </a:gsLst>
              <a:path path="circle">
                <a:fillToRect l="100000" b="100000"/>
              </a:path>
              <a:tileRect t="-100000" r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"/>
                <a:ea typeface="思源黑体 CN Regular"/>
                <a:cs typeface="+mn-cs"/>
              </a:endParaRPr>
            </a:p>
          </p:txBody>
        </p:sp>
        <p:cxnSp>
          <p:nvCxnSpPr>
            <p:cNvPr id="38" name="直接连接符 37">
              <a:extLst>
                <a:ext uri="{FF2B5EF4-FFF2-40B4-BE49-F238E27FC236}">
                  <a16:creationId xmlns:a16="http://schemas.microsoft.com/office/drawing/2014/main" id="{CE51A638-04BF-4DE0-90C0-5FDDD58484E4}"/>
                </a:ext>
              </a:extLst>
            </p:cNvPr>
            <p:cNvCxnSpPr>
              <a:cxnSpLocks/>
              <a:stCxn id="58" idx="0"/>
              <a:endCxn id="57" idx="1"/>
            </p:cNvCxnSpPr>
            <p:nvPr/>
          </p:nvCxnSpPr>
          <p:spPr>
            <a:xfrm>
              <a:off x="6096000" y="2305050"/>
              <a:ext cx="1588" cy="2068513"/>
            </a:xfrm>
            <a:prstGeom prst="line">
              <a:avLst/>
            </a:prstGeom>
            <a:ln w="9525">
              <a:gradFill flip="none" rotWithShape="1">
                <a:gsLst>
                  <a:gs pos="1000">
                    <a:schemeClr val="accent1">
                      <a:lumMod val="20000"/>
                      <a:lumOff val="80000"/>
                    </a:schemeClr>
                  </a:gs>
                  <a:gs pos="82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>
              <a:extLst>
                <a:ext uri="{FF2B5EF4-FFF2-40B4-BE49-F238E27FC236}">
                  <a16:creationId xmlns:a16="http://schemas.microsoft.com/office/drawing/2014/main" id="{541A75CB-975F-4359-84E4-160F31A77AF0}"/>
                </a:ext>
              </a:extLst>
            </p:cNvPr>
            <p:cNvCxnSpPr>
              <a:cxnSpLocks/>
              <a:stCxn id="59" idx="1"/>
              <a:endCxn id="59" idx="2"/>
            </p:cNvCxnSpPr>
            <p:nvPr/>
          </p:nvCxnSpPr>
          <p:spPr>
            <a:xfrm flipH="1">
              <a:off x="4304879" y="4370776"/>
              <a:ext cx="1791808" cy="1036268"/>
            </a:xfrm>
            <a:prstGeom prst="line">
              <a:avLst/>
            </a:prstGeom>
            <a:ln>
              <a:gradFill>
                <a:gsLst>
                  <a:gs pos="0">
                    <a:schemeClr val="accent1">
                      <a:lumMod val="5000"/>
                      <a:lumOff val="95000"/>
                      <a:alpha val="55000"/>
                    </a:schemeClr>
                  </a:gs>
                  <a:gs pos="54000">
                    <a:schemeClr val="accent1">
                      <a:lumMod val="45000"/>
                      <a:lumOff val="55000"/>
                      <a:alpha val="79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>
              <a:extLst>
                <a:ext uri="{FF2B5EF4-FFF2-40B4-BE49-F238E27FC236}">
                  <a16:creationId xmlns:a16="http://schemas.microsoft.com/office/drawing/2014/main" id="{24158129-8C0D-4577-AB6C-AD62B3D5CDD7}"/>
                </a:ext>
              </a:extLst>
            </p:cNvPr>
            <p:cNvCxnSpPr>
              <a:cxnSpLocks/>
              <a:stCxn id="59" idx="0"/>
              <a:endCxn id="59" idx="1"/>
            </p:cNvCxnSpPr>
            <p:nvPr/>
          </p:nvCxnSpPr>
          <p:spPr>
            <a:xfrm flipH="1" flipV="1">
              <a:off x="6096687" y="4370776"/>
              <a:ext cx="1796732" cy="1039763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accent1">
                      <a:lumMod val="5000"/>
                      <a:lumOff val="95000"/>
                      <a:alpha val="58000"/>
                    </a:schemeClr>
                  </a:gs>
                  <a:gs pos="54000">
                    <a:schemeClr val="accent1">
                      <a:lumMod val="45000"/>
                      <a:lumOff val="55000"/>
                      <a:alpha val="79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1620000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1667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1000">
              <a:schemeClr val="accent1">
                <a:lumMod val="20000"/>
                <a:lumOff val="80000"/>
                <a:alpha val="0"/>
              </a:schemeClr>
            </a:gs>
            <a:gs pos="100000">
              <a:schemeClr val="accent1">
                <a:lumMod val="20000"/>
                <a:lumOff val="80000"/>
                <a:alpha val="5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椭圆 13">
            <a:extLst>
              <a:ext uri="{FF2B5EF4-FFF2-40B4-BE49-F238E27FC236}">
                <a16:creationId xmlns:a16="http://schemas.microsoft.com/office/drawing/2014/main" id="{AAB88829-BE24-4029-BC9B-FF6A1D6A24C0}"/>
              </a:ext>
            </a:extLst>
          </p:cNvPr>
          <p:cNvSpPr/>
          <p:nvPr/>
        </p:nvSpPr>
        <p:spPr>
          <a:xfrm>
            <a:off x="4359030" y="1752990"/>
            <a:ext cx="3473940" cy="3473940"/>
          </a:xfrm>
          <a:prstGeom prst="ellipse">
            <a:avLst/>
          </a:prstGeom>
          <a:noFill/>
          <a:ln cap="rnd">
            <a:gradFill flip="none" rotWithShape="1">
              <a:gsLst>
                <a:gs pos="10000">
                  <a:schemeClr val="accent1">
                    <a:lumMod val="60000"/>
                    <a:lumOff val="40000"/>
                    <a:alpha val="0"/>
                  </a:schemeClr>
                </a:gs>
                <a:gs pos="49000">
                  <a:schemeClr val="accent1">
                    <a:lumMod val="60000"/>
                    <a:lumOff val="40000"/>
                  </a:schemeClr>
                </a:gs>
              </a:gsLst>
              <a:lin ang="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sp>
        <p:nvSpPr>
          <p:cNvPr id="16" name="圆: 空心 15">
            <a:extLst>
              <a:ext uri="{FF2B5EF4-FFF2-40B4-BE49-F238E27FC236}">
                <a16:creationId xmlns:a16="http://schemas.microsoft.com/office/drawing/2014/main" id="{202849E3-AFEE-4DA2-B534-394386C61BB9}"/>
              </a:ext>
            </a:extLst>
          </p:cNvPr>
          <p:cNvSpPr/>
          <p:nvPr/>
        </p:nvSpPr>
        <p:spPr>
          <a:xfrm>
            <a:off x="3355447" y="749407"/>
            <a:ext cx="5481106" cy="5481106"/>
          </a:xfrm>
          <a:prstGeom prst="donut">
            <a:avLst>
              <a:gd name="adj" fmla="val 8088"/>
            </a:avLst>
          </a:prstGeom>
          <a:gradFill>
            <a:gsLst>
              <a:gs pos="0">
                <a:schemeClr val="accent1">
                  <a:lumMod val="30000"/>
                  <a:lumOff val="70000"/>
                  <a:alpha val="44000"/>
                </a:schemeClr>
              </a:gs>
              <a:gs pos="100000">
                <a:schemeClr val="accent1">
                  <a:lumMod val="20000"/>
                  <a:lumOff val="80000"/>
                  <a:alpha val="0"/>
                </a:schemeClr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sp>
        <p:nvSpPr>
          <p:cNvPr id="19" name="圆: 空心 18">
            <a:extLst>
              <a:ext uri="{FF2B5EF4-FFF2-40B4-BE49-F238E27FC236}">
                <a16:creationId xmlns:a16="http://schemas.microsoft.com/office/drawing/2014/main" id="{05C9C2D5-37A3-496F-93B4-D5B7811C72AE}"/>
              </a:ext>
            </a:extLst>
          </p:cNvPr>
          <p:cNvSpPr/>
          <p:nvPr/>
        </p:nvSpPr>
        <p:spPr>
          <a:xfrm>
            <a:off x="184052" y="-2421988"/>
            <a:ext cx="11823896" cy="11823896"/>
          </a:xfrm>
          <a:prstGeom prst="donut">
            <a:avLst>
              <a:gd name="adj" fmla="val 8088"/>
            </a:avLst>
          </a:prstGeom>
          <a:gradFill flip="none" rotWithShape="1">
            <a:gsLst>
              <a:gs pos="21000">
                <a:schemeClr val="accent1">
                  <a:lumMod val="20000"/>
                  <a:lumOff val="80000"/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38000"/>
                </a:schemeClr>
              </a:gs>
            </a:gsLst>
            <a:lin ang="17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54832A9B-1C95-488F-ABD1-BBC9AE21C05F}"/>
              </a:ext>
            </a:extLst>
          </p:cNvPr>
          <p:cNvSpPr/>
          <p:nvPr/>
        </p:nvSpPr>
        <p:spPr>
          <a:xfrm>
            <a:off x="2727960" y="121920"/>
            <a:ext cx="6736080" cy="6736080"/>
          </a:xfrm>
          <a:prstGeom prst="ellipse">
            <a:avLst/>
          </a:prstGeom>
          <a:noFill/>
          <a:ln cap="rnd">
            <a:gradFill flip="none" rotWithShape="1">
              <a:gsLst>
                <a:gs pos="15000">
                  <a:schemeClr val="accent1">
                    <a:lumMod val="20000"/>
                    <a:lumOff val="80000"/>
                    <a:alpha val="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8100000" scaled="1"/>
              <a:tileRect/>
            </a:gra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4A4695C6-183B-41E7-B959-F2413CE737D5}"/>
              </a:ext>
            </a:extLst>
          </p:cNvPr>
          <p:cNvSpPr/>
          <p:nvPr/>
        </p:nvSpPr>
        <p:spPr>
          <a:xfrm rot="20531473">
            <a:off x="586154" y="-2019886"/>
            <a:ext cx="11019692" cy="11019692"/>
          </a:xfrm>
          <a:prstGeom prst="ellipse">
            <a:avLst/>
          </a:prstGeom>
          <a:noFill/>
          <a:ln cap="rnd">
            <a:gradFill flip="none" rotWithShape="1">
              <a:gsLst>
                <a:gs pos="25000">
                  <a:schemeClr val="accent1">
                    <a:alpha val="0"/>
                  </a:schemeClr>
                </a:gs>
                <a:gs pos="100000">
                  <a:schemeClr val="accent1">
                    <a:alpha val="50000"/>
                  </a:schemeClr>
                </a:gs>
              </a:gsLst>
              <a:lin ang="18900000" scaled="1"/>
              <a:tileRect/>
            </a:gra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D71FF54-AF34-42F8-BA4C-4B22BDCC0986}"/>
              </a:ext>
            </a:extLst>
          </p:cNvPr>
          <p:cNvSpPr txBox="1"/>
          <p:nvPr/>
        </p:nvSpPr>
        <p:spPr>
          <a:xfrm>
            <a:off x="779782" y="451796"/>
            <a:ext cx="36809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Bold"/>
                <a:ea typeface="思源黑体 CN Bold"/>
                <a:cs typeface="+mn-cs"/>
              </a:rPr>
              <a:t>产品优势</a:t>
            </a:r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9429083A-9288-4648-BBE5-E8976DDC1929}"/>
              </a:ext>
            </a:extLst>
          </p:cNvPr>
          <p:cNvSpPr/>
          <p:nvPr/>
        </p:nvSpPr>
        <p:spPr>
          <a:xfrm>
            <a:off x="1618122" y="1433148"/>
            <a:ext cx="1359201" cy="38549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2700000" scaled="1"/>
            <a:tileRect/>
          </a:gradFill>
          <a:ln>
            <a:noFill/>
          </a:ln>
          <a:effectLst>
            <a:outerShdw blurRad="292100" dist="76200" dir="2700000" sx="98000" sy="98000" algn="tl" rotWithShape="0">
              <a:schemeClr val="accent1">
                <a:alpha val="41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Bold"/>
                <a:ea typeface="思源黑体 CN Bold"/>
                <a:cs typeface="+mn-cs"/>
              </a:rPr>
              <a:t>集成化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F008096-1E24-4144-AF4C-505878A93ED5}"/>
              </a:ext>
            </a:extLst>
          </p:cNvPr>
          <p:cNvSpPr txBox="1"/>
          <p:nvPr/>
        </p:nvSpPr>
        <p:spPr>
          <a:xfrm>
            <a:off x="1574764" y="1892280"/>
            <a:ext cx="2892615" cy="487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Roboto Regular"/>
                <a:ea typeface="思源黑体 CN Regular"/>
                <a:cs typeface="+mn-cs"/>
              </a:rPr>
              <a:t>包含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Roboto Regular"/>
                <a:ea typeface="思源黑体 CN Regular"/>
                <a:cs typeface="+mn-cs"/>
              </a:rPr>
              <a:t>CCTV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Roboto Regular"/>
                <a:ea typeface="思源黑体 CN Regular"/>
                <a:cs typeface="+mn-cs"/>
              </a:rPr>
              <a:t>全套产品及光端机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Roboto Regular"/>
                <a:ea typeface="思源黑体 CN Regular"/>
                <a:cs typeface="+mn-cs"/>
              </a:rPr>
              <a:t>可提供完整的解决方案</a:t>
            </a:r>
          </a:p>
        </p:txBody>
      </p:sp>
      <p:sp>
        <p:nvSpPr>
          <p:cNvPr id="43" name="矩形: 圆角 42">
            <a:extLst>
              <a:ext uri="{FF2B5EF4-FFF2-40B4-BE49-F238E27FC236}">
                <a16:creationId xmlns:a16="http://schemas.microsoft.com/office/drawing/2014/main" id="{8BDC251D-1EDD-46A5-801E-BC833B270D2E}"/>
              </a:ext>
            </a:extLst>
          </p:cNvPr>
          <p:cNvSpPr/>
          <p:nvPr/>
        </p:nvSpPr>
        <p:spPr>
          <a:xfrm>
            <a:off x="912443" y="2730275"/>
            <a:ext cx="1359201" cy="38549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2700000" scaled="1"/>
            <a:tileRect/>
          </a:gradFill>
          <a:ln>
            <a:noFill/>
          </a:ln>
          <a:effectLst>
            <a:outerShdw blurRad="292100" dist="76200" dir="2700000" sx="98000" sy="98000" algn="tl" rotWithShape="0">
              <a:schemeClr val="accent1">
                <a:alpha val="41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Bold"/>
                <a:ea typeface="思源黑体 CN Bold"/>
                <a:cs typeface="+mn-cs"/>
              </a:rPr>
              <a:t>经验性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Bold"/>
              <a:ea typeface="思源黑体 CN Bold"/>
              <a:cs typeface="+mn-cs"/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8AF9BA5F-10A6-4A89-A06B-71E24337405D}"/>
              </a:ext>
            </a:extLst>
          </p:cNvPr>
          <p:cNvSpPr txBox="1"/>
          <p:nvPr/>
        </p:nvSpPr>
        <p:spPr>
          <a:xfrm>
            <a:off x="869086" y="3189407"/>
            <a:ext cx="2108237" cy="487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Roboto Regular"/>
                <a:ea typeface="思源黑体 CN Regular"/>
                <a:cs typeface="+mn-cs"/>
              </a:rPr>
              <a:t>产品在设计、工艺、性能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Roboto Regular"/>
                <a:ea typeface="思源黑体 CN Regular"/>
                <a:cs typeface="+mn-cs"/>
              </a:rPr>
              <a:t>可靠性均考虑客户需求</a:t>
            </a:r>
          </a:p>
        </p:txBody>
      </p:sp>
      <p:sp>
        <p:nvSpPr>
          <p:cNvPr id="46" name="矩形: 圆角 45">
            <a:extLst>
              <a:ext uri="{FF2B5EF4-FFF2-40B4-BE49-F238E27FC236}">
                <a16:creationId xmlns:a16="http://schemas.microsoft.com/office/drawing/2014/main" id="{5C8AB848-88BA-4862-B4C6-FFEB67723FEB}"/>
              </a:ext>
            </a:extLst>
          </p:cNvPr>
          <p:cNvSpPr/>
          <p:nvPr/>
        </p:nvSpPr>
        <p:spPr>
          <a:xfrm>
            <a:off x="912443" y="4027402"/>
            <a:ext cx="1359201" cy="38549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2700000" scaled="1"/>
            <a:tileRect/>
          </a:gradFill>
          <a:ln>
            <a:noFill/>
          </a:ln>
          <a:effectLst>
            <a:outerShdw blurRad="292100" dist="76200" dir="2700000" sx="98000" sy="98000" algn="tl" rotWithShape="0">
              <a:schemeClr val="accent1">
                <a:alpha val="41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Bold"/>
                <a:ea typeface="思源黑体 CN Bold"/>
                <a:cs typeface="+mn-cs"/>
              </a:rPr>
              <a:t>定制产品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Bold"/>
              <a:ea typeface="思源黑体 CN Bold"/>
              <a:cs typeface="+mn-cs"/>
            </a:endParaRP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6FF44B4F-5B28-451F-A2CA-F4A2E65D97AC}"/>
              </a:ext>
            </a:extLst>
          </p:cNvPr>
          <p:cNvSpPr txBox="1"/>
          <p:nvPr/>
        </p:nvSpPr>
        <p:spPr>
          <a:xfrm>
            <a:off x="869086" y="4486534"/>
            <a:ext cx="1614592" cy="487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Roboto Regular"/>
                <a:ea typeface="思源黑体 CN Regular"/>
                <a:cs typeface="+mn-cs"/>
              </a:rPr>
              <a:t>对硬件、软件等特殊情况定制产品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sp>
        <p:nvSpPr>
          <p:cNvPr id="49" name="矩形: 圆角 48">
            <a:extLst>
              <a:ext uri="{FF2B5EF4-FFF2-40B4-BE49-F238E27FC236}">
                <a16:creationId xmlns:a16="http://schemas.microsoft.com/office/drawing/2014/main" id="{E4F87EE9-2E81-4B20-8C94-FA7780FAEE16}"/>
              </a:ext>
            </a:extLst>
          </p:cNvPr>
          <p:cNvSpPr/>
          <p:nvPr/>
        </p:nvSpPr>
        <p:spPr>
          <a:xfrm>
            <a:off x="1618122" y="5324529"/>
            <a:ext cx="1359201" cy="38549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2700000" scaled="1"/>
            <a:tileRect/>
          </a:gradFill>
          <a:ln>
            <a:noFill/>
          </a:ln>
          <a:effectLst>
            <a:outerShdw blurRad="292100" dist="76200" dir="2700000" sx="98000" sy="98000" algn="tl" rotWithShape="0">
              <a:schemeClr val="accent1">
                <a:alpha val="41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Bold"/>
                <a:ea typeface="思源黑体 CN Bold"/>
                <a:cs typeface="+mn-cs"/>
              </a:rPr>
              <a:t>高性价比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Bold"/>
              <a:ea typeface="思源黑体 CN Bold"/>
              <a:cs typeface="+mn-cs"/>
            </a:endParaRP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1B211A53-8BED-45D8-B111-CF8B89183209}"/>
              </a:ext>
            </a:extLst>
          </p:cNvPr>
          <p:cNvSpPr txBox="1"/>
          <p:nvPr/>
        </p:nvSpPr>
        <p:spPr>
          <a:xfrm>
            <a:off x="1574764" y="5783661"/>
            <a:ext cx="1614593" cy="487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Roboto Regular"/>
                <a:ea typeface="思源黑体 CN Regular"/>
                <a:cs typeface="+mn-cs"/>
              </a:rPr>
              <a:t>结合中国市场特点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Roboto Regular"/>
                <a:ea typeface="思源黑体 CN Regular"/>
                <a:cs typeface="+mn-cs"/>
              </a:rPr>
              <a:t>中国最优惠的价格</a:t>
            </a:r>
          </a:p>
        </p:txBody>
      </p:sp>
      <p:sp>
        <p:nvSpPr>
          <p:cNvPr id="52" name="矩形: 圆角 51">
            <a:extLst>
              <a:ext uri="{FF2B5EF4-FFF2-40B4-BE49-F238E27FC236}">
                <a16:creationId xmlns:a16="http://schemas.microsoft.com/office/drawing/2014/main" id="{2F060210-E789-4674-A413-6696852BA6EA}"/>
              </a:ext>
            </a:extLst>
          </p:cNvPr>
          <p:cNvSpPr/>
          <p:nvPr/>
        </p:nvSpPr>
        <p:spPr>
          <a:xfrm>
            <a:off x="9149893" y="1433148"/>
            <a:ext cx="1359201" cy="38549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2700000" scaled="1"/>
            <a:tileRect/>
          </a:gradFill>
          <a:ln>
            <a:noFill/>
          </a:ln>
          <a:effectLst>
            <a:outerShdw blurRad="292100" dist="76200" dir="2700000" sx="98000" sy="98000" algn="tl" rotWithShape="0">
              <a:schemeClr val="accent1">
                <a:alpha val="41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Bold"/>
                <a:ea typeface="思源黑体 CN Bold"/>
                <a:cs typeface="+mn-cs"/>
              </a:rPr>
              <a:t>交货迅速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Bold"/>
              <a:ea typeface="思源黑体 CN Bold"/>
              <a:cs typeface="+mn-cs"/>
            </a:endParaRP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54ED1AC5-2046-4E4F-9556-FA09B796DAFB}"/>
              </a:ext>
            </a:extLst>
          </p:cNvPr>
          <p:cNvSpPr txBox="1"/>
          <p:nvPr/>
        </p:nvSpPr>
        <p:spPr>
          <a:xfrm flipH="1">
            <a:off x="8923019" y="1892280"/>
            <a:ext cx="1629432" cy="487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Roboto Regular"/>
                <a:ea typeface="思源黑体 CN Regular"/>
                <a:cs typeface="+mn-cs"/>
              </a:rPr>
              <a:t>各系统产品均有足够备货，以备急需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sp>
        <p:nvSpPr>
          <p:cNvPr id="55" name="矩形: 圆角 54">
            <a:extLst>
              <a:ext uri="{FF2B5EF4-FFF2-40B4-BE49-F238E27FC236}">
                <a16:creationId xmlns:a16="http://schemas.microsoft.com/office/drawing/2014/main" id="{B62FB2DD-49F5-4BF6-AE3D-8D0B27544BFF}"/>
              </a:ext>
            </a:extLst>
          </p:cNvPr>
          <p:cNvSpPr/>
          <p:nvPr/>
        </p:nvSpPr>
        <p:spPr>
          <a:xfrm>
            <a:off x="10009659" y="2730275"/>
            <a:ext cx="1359201" cy="38549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2700000" scaled="1"/>
            <a:tileRect/>
          </a:gradFill>
          <a:ln>
            <a:noFill/>
          </a:ln>
          <a:effectLst>
            <a:outerShdw blurRad="292100" dist="76200" dir="2700000" sx="98000" sy="98000" algn="tl" rotWithShape="0">
              <a:schemeClr val="accent1">
                <a:alpha val="41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Bold"/>
                <a:ea typeface="思源黑体 CN Bold"/>
                <a:cs typeface="+mn-cs"/>
              </a:rPr>
              <a:t>强大支持</a:t>
            </a: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C7857BC7-34F0-4CE9-B94B-7A57F148C2C0}"/>
              </a:ext>
            </a:extLst>
          </p:cNvPr>
          <p:cNvSpPr txBox="1"/>
          <p:nvPr/>
        </p:nvSpPr>
        <p:spPr>
          <a:xfrm flipH="1">
            <a:off x="9526171" y="3189407"/>
            <a:ext cx="1886046" cy="487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Roboto Regular"/>
                <a:ea typeface="思源黑体 CN Regular"/>
                <a:cs typeface="+mn-cs"/>
              </a:rPr>
              <a:t>售前</a:t>
            </a: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Roboto Regular"/>
                <a:ea typeface="思源黑体 CN Regular"/>
                <a:cs typeface="+mn-cs"/>
              </a:rPr>
              <a:t>/</a:t>
            </a: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Roboto Regular"/>
                <a:ea typeface="思源黑体 CN Regular"/>
                <a:cs typeface="+mn-cs"/>
              </a:rPr>
              <a:t>中</a:t>
            </a: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Roboto Regular"/>
                <a:ea typeface="思源黑体 CN Regular"/>
                <a:cs typeface="+mn-cs"/>
              </a:rPr>
              <a:t>/</a:t>
            </a: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Roboto Regular"/>
                <a:ea typeface="思源黑体 CN Regular"/>
                <a:cs typeface="+mn-cs"/>
              </a:rPr>
              <a:t>后均有资深工程师配合完成项目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sp>
        <p:nvSpPr>
          <p:cNvPr id="58" name="矩形: 圆角 57">
            <a:extLst>
              <a:ext uri="{FF2B5EF4-FFF2-40B4-BE49-F238E27FC236}">
                <a16:creationId xmlns:a16="http://schemas.microsoft.com/office/drawing/2014/main" id="{B50ED6EC-7FA0-4360-8762-B0347589C6B7}"/>
              </a:ext>
            </a:extLst>
          </p:cNvPr>
          <p:cNvSpPr/>
          <p:nvPr/>
        </p:nvSpPr>
        <p:spPr>
          <a:xfrm>
            <a:off x="10009659" y="4027402"/>
            <a:ext cx="1359201" cy="38549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2700000" scaled="1"/>
            <a:tileRect/>
          </a:gradFill>
          <a:ln>
            <a:noFill/>
          </a:ln>
          <a:effectLst>
            <a:outerShdw blurRad="292100" dist="76200" dir="2700000" sx="98000" sy="98000" algn="tl" rotWithShape="0">
              <a:schemeClr val="accent1">
                <a:alpha val="41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Bold"/>
                <a:ea typeface="思源黑体 CN Bold"/>
                <a:cs typeface="+mn-cs"/>
              </a:rPr>
              <a:t>品牌优势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Bold"/>
              <a:ea typeface="思源黑体 CN Bold"/>
              <a:cs typeface="+mn-cs"/>
            </a:endParaRPr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4ABDA63E-1C65-44CA-939B-21940C1B63F3}"/>
              </a:ext>
            </a:extLst>
          </p:cNvPr>
          <p:cNvSpPr txBox="1"/>
          <p:nvPr/>
        </p:nvSpPr>
        <p:spPr>
          <a:xfrm flipH="1">
            <a:off x="9342119" y="4486534"/>
            <a:ext cx="2070098" cy="487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Roboto Regular"/>
                <a:ea typeface="思源黑体 CN Regular"/>
                <a:cs typeface="+mn-cs"/>
              </a:rPr>
              <a:t>超过十年的安防产品经验成为安防知名品牌</a:t>
            </a:r>
          </a:p>
        </p:txBody>
      </p:sp>
      <p:sp>
        <p:nvSpPr>
          <p:cNvPr id="61" name="矩形: 圆角 60">
            <a:extLst>
              <a:ext uri="{FF2B5EF4-FFF2-40B4-BE49-F238E27FC236}">
                <a16:creationId xmlns:a16="http://schemas.microsoft.com/office/drawing/2014/main" id="{ABD3722D-63E1-4356-B6A5-E9CCA7123A1E}"/>
              </a:ext>
            </a:extLst>
          </p:cNvPr>
          <p:cNvSpPr/>
          <p:nvPr/>
        </p:nvSpPr>
        <p:spPr>
          <a:xfrm>
            <a:off x="9149893" y="5324529"/>
            <a:ext cx="1359201" cy="38549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2700000" scaled="1"/>
            <a:tileRect/>
          </a:gradFill>
          <a:ln>
            <a:noFill/>
          </a:ln>
          <a:effectLst>
            <a:outerShdw blurRad="292100" dist="76200" dir="2700000" sx="98000" sy="98000" algn="tl" rotWithShape="0">
              <a:schemeClr val="accent1">
                <a:alpha val="41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Bold"/>
                <a:ea typeface="思源黑体 CN Bold"/>
                <a:cs typeface="+mn-cs"/>
              </a:rPr>
              <a:t>营销网络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Bold"/>
              <a:ea typeface="思源黑体 CN Bold"/>
              <a:cs typeface="+mn-cs"/>
            </a:endParaRPr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AE758CA5-2C0B-45DA-9E1E-DD07DAF9679B}"/>
              </a:ext>
            </a:extLst>
          </p:cNvPr>
          <p:cNvSpPr txBox="1"/>
          <p:nvPr/>
        </p:nvSpPr>
        <p:spPr>
          <a:xfrm flipH="1">
            <a:off x="8937856" y="5783661"/>
            <a:ext cx="1614595" cy="487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Roboto Regular"/>
                <a:ea typeface="思源黑体 CN Regular"/>
                <a:cs typeface="+mn-cs"/>
              </a:rPr>
              <a:t>在全球均有成熟营销网络，方便订购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5DA67DE7-77A0-4AAE-B4F3-481DB4D3D38A}"/>
              </a:ext>
            </a:extLst>
          </p:cNvPr>
          <p:cNvSpPr/>
          <p:nvPr/>
        </p:nvSpPr>
        <p:spPr>
          <a:xfrm>
            <a:off x="3802299" y="1196259"/>
            <a:ext cx="4587402" cy="458740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368300" dist="127000" dir="2400000" sx="98000" sy="98000" algn="tl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sp>
        <p:nvSpPr>
          <p:cNvPr id="64" name="椭圆 63">
            <a:extLst>
              <a:ext uri="{FF2B5EF4-FFF2-40B4-BE49-F238E27FC236}">
                <a16:creationId xmlns:a16="http://schemas.microsoft.com/office/drawing/2014/main" id="{5B968DC4-7DC2-4CA9-BF9F-77F49D8E2527}"/>
              </a:ext>
            </a:extLst>
          </p:cNvPr>
          <p:cNvSpPr/>
          <p:nvPr/>
        </p:nvSpPr>
        <p:spPr>
          <a:xfrm>
            <a:off x="4611664" y="2005624"/>
            <a:ext cx="2968672" cy="2968672"/>
          </a:xfrm>
          <a:prstGeom prst="ellipse">
            <a:avLst/>
          </a:prstGeom>
          <a:gradFill flip="none" rotWithShape="1">
            <a:gsLst>
              <a:gs pos="3500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368300" dist="127000" dir="2400000" sx="98000" sy="98000" algn="tl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pic>
        <p:nvPicPr>
          <p:cNvPr id="26" name="图形 25">
            <a:extLst>
              <a:ext uri="{FF2B5EF4-FFF2-40B4-BE49-F238E27FC236}">
                <a16:creationId xmlns:a16="http://schemas.microsoft.com/office/drawing/2014/main" id="{76116F69-D83E-4DDF-A881-2737BEC2EA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58558" y="2952518"/>
            <a:ext cx="1074884" cy="1074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181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6BC7C648-8A7E-4765-98C9-43C1E7BDF7CA}"/>
              </a:ext>
            </a:extLst>
          </p:cNvPr>
          <p:cNvGrpSpPr/>
          <p:nvPr/>
        </p:nvGrpSpPr>
        <p:grpSpPr>
          <a:xfrm>
            <a:off x="5188943" y="2226001"/>
            <a:ext cx="1814115" cy="1814114"/>
            <a:chOff x="5188943" y="2226001"/>
            <a:chExt cx="1814115" cy="1814114"/>
          </a:xfrm>
        </p:grpSpPr>
        <p:sp>
          <p:nvSpPr>
            <p:cNvPr id="122" name="椭圆 121">
              <a:extLst>
                <a:ext uri="{FF2B5EF4-FFF2-40B4-BE49-F238E27FC236}">
                  <a16:creationId xmlns:a16="http://schemas.microsoft.com/office/drawing/2014/main" id="{A463452E-2B1F-4E84-8AF8-461C6D61EA98}"/>
                </a:ext>
              </a:extLst>
            </p:cNvPr>
            <p:cNvSpPr/>
            <p:nvPr/>
          </p:nvSpPr>
          <p:spPr>
            <a:xfrm>
              <a:off x="5188943" y="2226001"/>
              <a:ext cx="1814115" cy="1814114"/>
            </a:xfrm>
            <a:prstGeom prst="ellipse">
              <a:avLst/>
            </a:prstGeom>
            <a:gradFill>
              <a:gsLst>
                <a:gs pos="17000">
                  <a:srgbClr val="8BBAD4"/>
                </a:gs>
                <a:gs pos="100000">
                  <a:schemeClr val="accent1"/>
                </a:gs>
                <a:gs pos="73000">
                  <a:srgbClr val="2F557A"/>
                </a:gs>
              </a:gsLst>
              <a:path path="circle">
                <a:fillToRect r="100000" b="100000"/>
              </a:path>
            </a:gradFill>
            <a:ln>
              <a:noFill/>
            </a:ln>
            <a:effectLst>
              <a:outerShdw blurRad="495300" dist="546100" dir="5400000" sx="89000" sy="89000" algn="t" rotWithShape="0">
                <a:schemeClr val="accent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5D88A8">
                    <a:lumMod val="20000"/>
                    <a:lumOff val="80000"/>
                  </a:srgbClr>
                </a:solidFill>
                <a:effectLst/>
                <a:uLnTx/>
                <a:uFillTx/>
                <a:latin typeface="思源宋体 CN Heavy"/>
                <a:ea typeface="思源宋体 CN Heavy"/>
                <a:cs typeface="+mn-cs"/>
              </a:endParaRPr>
            </a:p>
          </p:txBody>
        </p:sp>
        <p:sp>
          <p:nvSpPr>
            <p:cNvPr id="124" name="矩形 123">
              <a:extLst>
                <a:ext uri="{FF2B5EF4-FFF2-40B4-BE49-F238E27FC236}">
                  <a16:creationId xmlns:a16="http://schemas.microsoft.com/office/drawing/2014/main" id="{F99282C0-CD6E-4495-B1D5-B9A8F0597265}"/>
                </a:ext>
              </a:extLst>
            </p:cNvPr>
            <p:cNvSpPr/>
            <p:nvPr/>
          </p:nvSpPr>
          <p:spPr>
            <a:xfrm>
              <a:off x="5465058" y="2902226"/>
              <a:ext cx="1261885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5D88A8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思源宋体 CN Heavy"/>
                  <a:ea typeface="思源宋体 CN Heavy"/>
                  <a:cs typeface="+mn-cs"/>
                </a:rPr>
                <a:t>年轻人</a:t>
              </a:r>
            </a:p>
          </p:txBody>
        </p:sp>
      </p:grpSp>
      <p:sp>
        <p:nvSpPr>
          <p:cNvPr id="3" name="6">
            <a:extLst>
              <a:ext uri="{FF2B5EF4-FFF2-40B4-BE49-F238E27FC236}">
                <a16:creationId xmlns:a16="http://schemas.microsoft.com/office/drawing/2014/main" id="{4FE3FBD7-E7BD-49E1-A0DD-5ECE3E60172A}"/>
              </a:ext>
            </a:extLst>
          </p:cNvPr>
          <p:cNvSpPr/>
          <p:nvPr/>
        </p:nvSpPr>
        <p:spPr>
          <a:xfrm>
            <a:off x="1401897" y="1701571"/>
            <a:ext cx="9282671" cy="3129242"/>
          </a:xfrm>
          <a:custGeom>
            <a:avLst/>
            <a:gdLst>
              <a:gd name="connsiteX0" fmla="*/ 10702239 w 22490385"/>
              <a:gd name="connsiteY0" fmla="*/ 490266 h 7581639"/>
              <a:gd name="connsiteX1" fmla="*/ 16890362 w 22490385"/>
              <a:gd name="connsiteY1" fmla="*/ 6296 h 7581639"/>
              <a:gd name="connsiteX2" fmla="*/ 19977808 w 22490385"/>
              <a:gd name="connsiteY2" fmla="*/ 333870 h 7581639"/>
              <a:gd name="connsiteX3" fmla="*/ 21451506 w 22490385"/>
              <a:gd name="connsiteY3" fmla="*/ 821731 h 7581639"/>
              <a:gd name="connsiteX4" fmla="*/ 22095760 w 22490385"/>
              <a:gd name="connsiteY4" fmla="*/ 1257459 h 7581639"/>
              <a:gd name="connsiteX5" fmla="*/ 22477026 w 22490385"/>
              <a:gd name="connsiteY5" fmla="*/ 1928169 h 7581639"/>
              <a:gd name="connsiteX6" fmla="*/ 22333078 w 22490385"/>
              <a:gd name="connsiteY6" fmla="*/ 2686803 h 7581639"/>
              <a:gd name="connsiteX7" fmla="*/ 21863892 w 22490385"/>
              <a:gd name="connsiteY7" fmla="*/ 3308494 h 7581639"/>
              <a:gd name="connsiteX8" fmla="*/ 20625956 w 22490385"/>
              <a:gd name="connsiteY8" fmla="*/ 4248422 h 7581639"/>
              <a:gd name="connsiteX9" fmla="*/ 17809282 w 22490385"/>
              <a:gd name="connsiteY9" fmla="*/ 5559497 h 7581639"/>
              <a:gd name="connsiteX10" fmla="*/ 11793117 w 22490385"/>
              <a:gd name="connsiteY10" fmla="*/ 7102442 h 7581639"/>
              <a:gd name="connsiteX11" fmla="*/ 5599548 w 22490385"/>
              <a:gd name="connsiteY11" fmla="*/ 7573963 h 7581639"/>
              <a:gd name="connsiteX12" fmla="*/ 2510543 w 22490385"/>
              <a:gd name="connsiteY12" fmla="*/ 7237051 h 7581639"/>
              <a:gd name="connsiteX13" fmla="*/ 1036069 w 22490385"/>
              <a:gd name="connsiteY13" fmla="*/ 6744523 h 7581639"/>
              <a:gd name="connsiteX14" fmla="*/ 392591 w 22490385"/>
              <a:gd name="connsiteY14" fmla="*/ 6306460 h 7581639"/>
              <a:gd name="connsiteX15" fmla="*/ 12885 w 22490385"/>
              <a:gd name="connsiteY15" fmla="*/ 5634194 h 7581639"/>
              <a:gd name="connsiteX16" fmla="*/ 158387 w 22490385"/>
              <a:gd name="connsiteY16" fmla="*/ 4876337 h 7581639"/>
              <a:gd name="connsiteX17" fmla="*/ 628352 w 22490385"/>
              <a:gd name="connsiteY17" fmla="*/ 4256981 h 7581639"/>
              <a:gd name="connsiteX18" fmla="*/ 1867844 w 22490385"/>
              <a:gd name="connsiteY18" fmla="*/ 3321722 h 7581639"/>
              <a:gd name="connsiteX19" fmla="*/ 4686852 w 22490385"/>
              <a:gd name="connsiteY19" fmla="*/ 2019983 h 7581639"/>
              <a:gd name="connsiteX20" fmla="*/ 10702239 w 22490385"/>
              <a:gd name="connsiteY20" fmla="*/ 490266 h 7581639"/>
              <a:gd name="connsiteX21" fmla="*/ 10703018 w 22490385"/>
              <a:gd name="connsiteY21" fmla="*/ 494156 h 7581639"/>
              <a:gd name="connsiteX22" fmla="*/ 4692298 w 22490385"/>
              <a:gd name="connsiteY22" fmla="*/ 2034767 h 7581639"/>
              <a:gd name="connsiteX23" fmla="*/ 1879515 w 22490385"/>
              <a:gd name="connsiteY23" fmla="*/ 3341174 h 7581639"/>
              <a:gd name="connsiteX24" fmla="*/ 647026 w 22490385"/>
              <a:gd name="connsiteY24" fmla="*/ 4275655 h 7581639"/>
              <a:gd name="connsiteX25" fmla="*/ 182508 w 22490385"/>
              <a:gd name="connsiteY25" fmla="*/ 4889565 h 7581639"/>
              <a:gd name="connsiteX26" fmla="*/ 40896 w 22490385"/>
              <a:gd name="connsiteY26" fmla="*/ 5631081 h 7581639"/>
              <a:gd name="connsiteX27" fmla="*/ 414378 w 22490385"/>
              <a:gd name="connsiteY27" fmla="*/ 6286230 h 7581639"/>
              <a:gd name="connsiteX28" fmla="*/ 1051631 w 22490385"/>
              <a:gd name="connsiteY28" fmla="*/ 6716511 h 7581639"/>
              <a:gd name="connsiteX29" fmla="*/ 2519102 w 22490385"/>
              <a:gd name="connsiteY29" fmla="*/ 7200481 h 7581639"/>
              <a:gd name="connsiteX30" fmla="*/ 5600325 w 22490385"/>
              <a:gd name="connsiteY30" fmla="*/ 7524943 h 7581639"/>
              <a:gd name="connsiteX31" fmla="*/ 11782224 w 22490385"/>
              <a:gd name="connsiteY31" fmla="*/ 7040196 h 7581639"/>
              <a:gd name="connsiteX32" fmla="*/ 17791386 w 22490385"/>
              <a:gd name="connsiteY32" fmla="*/ 5512812 h 7581639"/>
              <a:gd name="connsiteX33" fmla="*/ 20605726 w 22490385"/>
              <a:gd name="connsiteY33" fmla="*/ 4215743 h 7581639"/>
              <a:gd name="connsiteX34" fmla="*/ 21839772 w 22490385"/>
              <a:gd name="connsiteY34" fmla="*/ 3285929 h 7581639"/>
              <a:gd name="connsiteX35" fmla="*/ 22305066 w 22490385"/>
              <a:gd name="connsiteY35" fmla="*/ 2673576 h 7581639"/>
              <a:gd name="connsiteX36" fmla="*/ 22449012 w 22490385"/>
              <a:gd name="connsiteY36" fmla="*/ 1933616 h 7581639"/>
              <a:gd name="connsiteX37" fmla="*/ 22076308 w 22490385"/>
              <a:gd name="connsiteY37" fmla="*/ 1276911 h 7581639"/>
              <a:gd name="connsiteX38" fmla="*/ 21439056 w 22490385"/>
              <a:gd name="connsiteY38" fmla="*/ 844295 h 7581639"/>
              <a:gd name="connsiteX39" fmla="*/ 19971586 w 22490385"/>
              <a:gd name="connsiteY39" fmla="*/ 355657 h 7581639"/>
              <a:gd name="connsiteX40" fmla="*/ 16888806 w 22490385"/>
              <a:gd name="connsiteY40" fmla="*/ 22636 h 7581639"/>
              <a:gd name="connsiteX41" fmla="*/ 10703018 w 22490385"/>
              <a:gd name="connsiteY41" fmla="*/ 494156 h 758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22490385" h="7581639">
                <a:moveTo>
                  <a:pt x="10702239" y="490266"/>
                </a:moveTo>
                <a:cubicBezTo>
                  <a:pt x="12745495" y="154911"/>
                  <a:pt x="14817539" y="-38055"/>
                  <a:pt x="16890362" y="6296"/>
                </a:cubicBezTo>
                <a:cubicBezTo>
                  <a:pt x="17925218" y="33529"/>
                  <a:pt x="18963186" y="115228"/>
                  <a:pt x="19977808" y="333870"/>
                </a:cubicBezTo>
                <a:cubicBezTo>
                  <a:pt x="20483566" y="445915"/>
                  <a:pt x="20985432" y="590639"/>
                  <a:pt x="21451506" y="821731"/>
                </a:cubicBezTo>
                <a:cubicBezTo>
                  <a:pt x="21683376" y="937665"/>
                  <a:pt x="21906686" y="1076943"/>
                  <a:pt x="22095760" y="1257459"/>
                </a:cubicBezTo>
                <a:cubicBezTo>
                  <a:pt x="22284058" y="1436419"/>
                  <a:pt x="22434228" y="1667510"/>
                  <a:pt x="22477026" y="1928169"/>
                </a:cubicBezTo>
                <a:cubicBezTo>
                  <a:pt x="22520598" y="2188828"/>
                  <a:pt x="22453682" y="2456490"/>
                  <a:pt x="22333078" y="2686803"/>
                </a:cubicBezTo>
                <a:cubicBezTo>
                  <a:pt x="22212474" y="2918673"/>
                  <a:pt x="22046744" y="3123309"/>
                  <a:pt x="21863892" y="3308494"/>
                </a:cubicBezTo>
                <a:cubicBezTo>
                  <a:pt x="21497412" y="3678085"/>
                  <a:pt x="21068688" y="3978426"/>
                  <a:pt x="20625956" y="4248422"/>
                </a:cubicBezTo>
                <a:cubicBezTo>
                  <a:pt x="19736604" y="4784523"/>
                  <a:pt x="18780334" y="5198465"/>
                  <a:pt x="17809282" y="5559497"/>
                </a:cubicBezTo>
                <a:cubicBezTo>
                  <a:pt x="15860953" y="6272224"/>
                  <a:pt x="13836372" y="6759306"/>
                  <a:pt x="11793117" y="7102442"/>
                </a:cubicBezTo>
                <a:cubicBezTo>
                  <a:pt x="9747527" y="7433907"/>
                  <a:pt x="7673926" y="7622982"/>
                  <a:pt x="5599548" y="7573963"/>
                </a:cubicBezTo>
                <a:cubicBezTo>
                  <a:pt x="4563914" y="7544395"/>
                  <a:pt x="3525168" y="7459584"/>
                  <a:pt x="2510543" y="7237051"/>
                </a:cubicBezTo>
                <a:cubicBezTo>
                  <a:pt x="2004787" y="7123451"/>
                  <a:pt x="1502921" y="6977170"/>
                  <a:pt x="1036069" y="6744523"/>
                </a:cubicBezTo>
                <a:cubicBezTo>
                  <a:pt x="804199" y="6627810"/>
                  <a:pt x="580888" y="6487754"/>
                  <a:pt x="392591" y="6306460"/>
                </a:cubicBezTo>
                <a:cubicBezTo>
                  <a:pt x="205073" y="6127500"/>
                  <a:pt x="54902" y="5895631"/>
                  <a:pt x="12885" y="5634194"/>
                </a:cubicBezTo>
                <a:cubicBezTo>
                  <a:pt x="-29910" y="5372757"/>
                  <a:pt x="37784" y="5105873"/>
                  <a:pt x="158387" y="4876337"/>
                </a:cubicBezTo>
                <a:cubicBezTo>
                  <a:pt x="278991" y="4644468"/>
                  <a:pt x="445501" y="4440609"/>
                  <a:pt x="628352" y="4256981"/>
                </a:cubicBezTo>
                <a:cubicBezTo>
                  <a:pt x="995609" y="3888946"/>
                  <a:pt x="1425112" y="3590161"/>
                  <a:pt x="1867844" y="3321722"/>
                </a:cubicBezTo>
                <a:cubicBezTo>
                  <a:pt x="2758753" y="2788732"/>
                  <a:pt x="3715800" y="2377903"/>
                  <a:pt x="4686852" y="2019983"/>
                </a:cubicBezTo>
                <a:cubicBezTo>
                  <a:pt x="6635181" y="1311925"/>
                  <a:pt x="8659762" y="828733"/>
                  <a:pt x="10702239" y="490266"/>
                </a:cubicBezTo>
                <a:close/>
                <a:moveTo>
                  <a:pt x="10703018" y="494156"/>
                </a:moveTo>
                <a:cubicBezTo>
                  <a:pt x="8661318" y="836514"/>
                  <a:pt x="6638293" y="1323596"/>
                  <a:pt x="4692298" y="2034767"/>
                </a:cubicBezTo>
                <a:cubicBezTo>
                  <a:pt x="3722024" y="2394243"/>
                  <a:pt x="2767312" y="2806628"/>
                  <a:pt x="1879515" y="3341174"/>
                </a:cubicBezTo>
                <a:cubicBezTo>
                  <a:pt x="1438340" y="3609613"/>
                  <a:pt x="1011170" y="3908398"/>
                  <a:pt x="647026" y="4275655"/>
                </a:cubicBezTo>
                <a:cubicBezTo>
                  <a:pt x="465732" y="4459283"/>
                  <a:pt x="301555" y="4661586"/>
                  <a:pt x="182508" y="4889565"/>
                </a:cubicBezTo>
                <a:cubicBezTo>
                  <a:pt x="64239" y="5115988"/>
                  <a:pt x="-1120" y="5377425"/>
                  <a:pt x="40896" y="5631081"/>
                </a:cubicBezTo>
                <a:cubicBezTo>
                  <a:pt x="82913" y="5884737"/>
                  <a:pt x="229193" y="6110382"/>
                  <a:pt x="414378" y="6286230"/>
                </a:cubicBezTo>
                <a:cubicBezTo>
                  <a:pt x="600340" y="6463633"/>
                  <a:pt x="821317" y="6602133"/>
                  <a:pt x="1051631" y="6716511"/>
                </a:cubicBezTo>
                <a:cubicBezTo>
                  <a:pt x="1514592" y="6945269"/>
                  <a:pt x="2015680" y="7089215"/>
                  <a:pt x="2519102" y="7200481"/>
                </a:cubicBezTo>
                <a:cubicBezTo>
                  <a:pt x="3530615" y="7418345"/>
                  <a:pt x="4567026" y="7499266"/>
                  <a:pt x="5600325" y="7524943"/>
                </a:cubicBezTo>
                <a:cubicBezTo>
                  <a:pt x="7670036" y="7569294"/>
                  <a:pt x="9740524" y="7376329"/>
                  <a:pt x="11782224" y="7040196"/>
                </a:cubicBezTo>
                <a:cubicBezTo>
                  <a:pt x="13823144" y="6701728"/>
                  <a:pt x="15846170" y="6220093"/>
                  <a:pt x="17791386" y="5512812"/>
                </a:cubicBezTo>
                <a:cubicBezTo>
                  <a:pt x="18761662" y="5156449"/>
                  <a:pt x="19717152" y="4746397"/>
                  <a:pt x="20605726" y="4215743"/>
                </a:cubicBezTo>
                <a:cubicBezTo>
                  <a:pt x="21046902" y="3948081"/>
                  <a:pt x="21474850" y="3650852"/>
                  <a:pt x="21839772" y="3285929"/>
                </a:cubicBezTo>
                <a:cubicBezTo>
                  <a:pt x="22021066" y="3103079"/>
                  <a:pt x="22186020" y="2901555"/>
                  <a:pt x="22305066" y="2673576"/>
                </a:cubicBezTo>
                <a:cubicBezTo>
                  <a:pt x="22424114" y="2447931"/>
                  <a:pt x="22490252" y="2187272"/>
                  <a:pt x="22449012" y="1933616"/>
                </a:cubicBezTo>
                <a:cubicBezTo>
                  <a:pt x="22407774" y="1679959"/>
                  <a:pt x="22261494" y="1453536"/>
                  <a:pt x="22076308" y="1276911"/>
                </a:cubicBezTo>
                <a:cubicBezTo>
                  <a:pt x="21890348" y="1098729"/>
                  <a:pt x="21669370" y="960230"/>
                  <a:pt x="21439056" y="844295"/>
                </a:cubicBezTo>
                <a:cubicBezTo>
                  <a:pt x="20976096" y="613981"/>
                  <a:pt x="20475786" y="468479"/>
                  <a:pt x="19971586" y="355657"/>
                </a:cubicBezTo>
                <a:cubicBezTo>
                  <a:pt x="18960072" y="134680"/>
                  <a:pt x="17922884" y="51425"/>
                  <a:pt x="16888806" y="22636"/>
                </a:cubicBezTo>
                <a:cubicBezTo>
                  <a:pt x="14818318" y="-26383"/>
                  <a:pt x="12747050" y="162691"/>
                  <a:pt x="10703018" y="494156"/>
                </a:cubicBezTo>
                <a:close/>
              </a:path>
            </a:pathLst>
          </a:custGeom>
          <a:gradFill flip="none" rotWithShape="1">
            <a:gsLst>
              <a:gs pos="24000">
                <a:srgbClr val="8BBAD4">
                  <a:alpha val="0"/>
                </a:srgbClr>
              </a:gs>
              <a:gs pos="32000">
                <a:srgbClr val="8BBAD4">
                  <a:alpha val="40000"/>
                </a:srgbClr>
              </a:gs>
              <a:gs pos="91000">
                <a:srgbClr val="8BBAD4">
                  <a:alpha val="40000"/>
                </a:srgbClr>
              </a:gs>
            </a:gsLst>
            <a:lin ang="4800000" scaled="0"/>
            <a:tileRect/>
          </a:gradFill>
          <a:ln w="77792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"/>
              <a:ea typeface="思源黑体 CN Regular"/>
              <a:cs typeface="+mn-cs"/>
            </a:endParaRPr>
          </a:p>
        </p:txBody>
      </p:sp>
      <p:sp>
        <p:nvSpPr>
          <p:cNvPr id="4" name="5">
            <a:extLst>
              <a:ext uri="{FF2B5EF4-FFF2-40B4-BE49-F238E27FC236}">
                <a16:creationId xmlns:a16="http://schemas.microsoft.com/office/drawing/2014/main" id="{36D9DCDB-1BAE-4C60-BC0F-82EF2DB397E7}"/>
              </a:ext>
            </a:extLst>
          </p:cNvPr>
          <p:cNvSpPr/>
          <p:nvPr/>
        </p:nvSpPr>
        <p:spPr>
          <a:xfrm>
            <a:off x="1568655" y="1837995"/>
            <a:ext cx="8945594" cy="2830274"/>
          </a:xfrm>
          <a:custGeom>
            <a:avLst/>
            <a:gdLst>
              <a:gd name="connsiteX0" fmla="*/ 10355792 w 21673703"/>
              <a:gd name="connsiteY0" fmla="*/ 509092 h 6857289"/>
              <a:gd name="connsiteX1" fmla="*/ 16253689 w 21673703"/>
              <a:gd name="connsiteY1" fmla="*/ 223 h 6857289"/>
              <a:gd name="connsiteX2" fmla="*/ 19204970 w 21673703"/>
              <a:gd name="connsiteY2" fmla="*/ 237540 h 6857289"/>
              <a:gd name="connsiteX3" fmla="*/ 20630426 w 21673703"/>
              <a:gd name="connsiteY3" fmla="*/ 639032 h 6857289"/>
              <a:gd name="connsiteX4" fmla="*/ 21270790 w 21673703"/>
              <a:gd name="connsiteY4" fmla="*/ 1014070 h 6857289"/>
              <a:gd name="connsiteX5" fmla="*/ 21662946 w 21673703"/>
              <a:gd name="connsiteY5" fmla="*/ 1634982 h 6857289"/>
              <a:gd name="connsiteX6" fmla="*/ 21492544 w 21673703"/>
              <a:gd name="connsiteY6" fmla="*/ 2350044 h 6857289"/>
              <a:gd name="connsiteX7" fmla="*/ 21007798 w 21673703"/>
              <a:gd name="connsiteY7" fmla="*/ 2912600 h 6857289"/>
              <a:gd name="connsiteX8" fmla="*/ 19787756 w 21673703"/>
              <a:gd name="connsiteY8" fmla="*/ 3753711 h 6857289"/>
              <a:gd name="connsiteX9" fmla="*/ 17070680 w 21673703"/>
              <a:gd name="connsiteY9" fmla="*/ 4934068 h 6857289"/>
              <a:gd name="connsiteX10" fmla="*/ 11322175 w 21673703"/>
              <a:gd name="connsiteY10" fmla="*/ 6361078 h 6857289"/>
              <a:gd name="connsiteX11" fmla="*/ 5419610 w 21673703"/>
              <a:gd name="connsiteY11" fmla="*/ 6856719 h 6857289"/>
              <a:gd name="connsiteX12" fmla="*/ 2466771 w 21673703"/>
              <a:gd name="connsiteY12" fmla="*/ 6611622 h 6857289"/>
              <a:gd name="connsiteX13" fmla="*/ 1041316 w 21673703"/>
              <a:gd name="connsiteY13" fmla="*/ 6207017 h 6857289"/>
              <a:gd name="connsiteX14" fmla="*/ 401729 w 21673703"/>
              <a:gd name="connsiteY14" fmla="*/ 5830423 h 6857289"/>
              <a:gd name="connsiteX15" fmla="*/ 10352 w 21673703"/>
              <a:gd name="connsiteY15" fmla="*/ 5207954 h 6857289"/>
              <a:gd name="connsiteX16" fmla="*/ 182309 w 21673703"/>
              <a:gd name="connsiteY16" fmla="*/ 4493671 h 6857289"/>
              <a:gd name="connsiteX17" fmla="*/ 667835 w 21673703"/>
              <a:gd name="connsiteY17" fmla="*/ 3932671 h 6857289"/>
              <a:gd name="connsiteX18" fmla="*/ 1889431 w 21673703"/>
              <a:gd name="connsiteY18" fmla="*/ 3094672 h 6857289"/>
              <a:gd name="connsiteX19" fmla="*/ 4608066 w 21673703"/>
              <a:gd name="connsiteY19" fmla="*/ 1921318 h 6857289"/>
              <a:gd name="connsiteX20" fmla="*/ 10355792 w 21673703"/>
              <a:gd name="connsiteY20" fmla="*/ 509092 h 6857289"/>
              <a:gd name="connsiteX21" fmla="*/ 10356569 w 21673703"/>
              <a:gd name="connsiteY21" fmla="*/ 512982 h 6857289"/>
              <a:gd name="connsiteX22" fmla="*/ 4612734 w 21673703"/>
              <a:gd name="connsiteY22" fmla="*/ 1936880 h 6857289"/>
              <a:gd name="connsiteX23" fmla="*/ 1899546 w 21673703"/>
              <a:gd name="connsiteY23" fmla="*/ 3114124 h 6857289"/>
              <a:gd name="connsiteX24" fmla="*/ 684175 w 21673703"/>
              <a:gd name="connsiteY24" fmla="*/ 3951345 h 6857289"/>
              <a:gd name="connsiteX25" fmla="*/ 204095 w 21673703"/>
              <a:gd name="connsiteY25" fmla="*/ 4507677 h 6857289"/>
              <a:gd name="connsiteX26" fmla="*/ 36807 w 21673703"/>
              <a:gd name="connsiteY26" fmla="*/ 5203286 h 6857289"/>
              <a:gd name="connsiteX27" fmla="*/ 419625 w 21673703"/>
              <a:gd name="connsiteY27" fmla="*/ 5807080 h 6857289"/>
              <a:gd name="connsiteX28" fmla="*/ 1052988 w 21673703"/>
              <a:gd name="connsiteY28" fmla="*/ 6177449 h 6857289"/>
              <a:gd name="connsiteX29" fmla="*/ 2472996 w 21673703"/>
              <a:gd name="connsiteY29" fmla="*/ 6576608 h 6857289"/>
              <a:gd name="connsiteX30" fmla="*/ 5419610 w 21673703"/>
              <a:gd name="connsiteY30" fmla="*/ 6812368 h 6857289"/>
              <a:gd name="connsiteX31" fmla="*/ 11312060 w 21673703"/>
              <a:gd name="connsiteY31" fmla="*/ 6301166 h 6857289"/>
              <a:gd name="connsiteX32" fmla="*/ 17055896 w 21673703"/>
              <a:gd name="connsiteY32" fmla="*/ 4892051 h 6857289"/>
              <a:gd name="connsiteX33" fmla="*/ 19770638 w 21673703"/>
              <a:gd name="connsiteY33" fmla="*/ 3721810 h 6857289"/>
              <a:gd name="connsiteX34" fmla="*/ 20986788 w 21673703"/>
              <a:gd name="connsiteY34" fmla="*/ 2887701 h 6857289"/>
              <a:gd name="connsiteX35" fmla="*/ 21467648 w 21673703"/>
              <a:gd name="connsiteY35" fmla="*/ 2332926 h 6857289"/>
              <a:gd name="connsiteX36" fmla="*/ 21636492 w 21673703"/>
              <a:gd name="connsiteY36" fmla="*/ 1638095 h 6857289"/>
              <a:gd name="connsiteX37" fmla="*/ 21254450 w 21673703"/>
              <a:gd name="connsiteY37" fmla="*/ 1032744 h 6857289"/>
              <a:gd name="connsiteX38" fmla="*/ 20621090 w 21673703"/>
              <a:gd name="connsiteY38" fmla="*/ 660040 h 6857289"/>
              <a:gd name="connsiteX39" fmla="*/ 19201082 w 21673703"/>
              <a:gd name="connsiteY39" fmla="*/ 257770 h 6857289"/>
              <a:gd name="connsiteX40" fmla="*/ 16253689 w 21673703"/>
              <a:gd name="connsiteY40" fmla="*/ 14229 h 6857289"/>
              <a:gd name="connsiteX41" fmla="*/ 10356569 w 21673703"/>
              <a:gd name="connsiteY41" fmla="*/ 512982 h 68572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21673703" h="6857289">
                <a:moveTo>
                  <a:pt x="10355792" y="509092"/>
                </a:moveTo>
                <a:cubicBezTo>
                  <a:pt x="12304120" y="188520"/>
                  <a:pt x="14277348" y="-7558"/>
                  <a:pt x="16253689" y="223"/>
                </a:cubicBezTo>
                <a:cubicBezTo>
                  <a:pt x="17241080" y="8004"/>
                  <a:pt x="18231584" y="64026"/>
                  <a:pt x="19204970" y="237540"/>
                </a:cubicBezTo>
                <a:cubicBezTo>
                  <a:pt x="19690496" y="327019"/>
                  <a:pt x="20173690" y="445289"/>
                  <a:pt x="20630426" y="639032"/>
                </a:cubicBezTo>
                <a:cubicBezTo>
                  <a:pt x="20856850" y="737849"/>
                  <a:pt x="21078604" y="854562"/>
                  <a:pt x="21270790" y="1014070"/>
                </a:cubicBezTo>
                <a:cubicBezTo>
                  <a:pt x="21461422" y="1170465"/>
                  <a:pt x="21620928" y="1384439"/>
                  <a:pt x="21662946" y="1634982"/>
                </a:cubicBezTo>
                <a:cubicBezTo>
                  <a:pt x="21704184" y="1885526"/>
                  <a:pt x="21622486" y="2139960"/>
                  <a:pt x="21492544" y="2350044"/>
                </a:cubicBezTo>
                <a:cubicBezTo>
                  <a:pt x="21362606" y="2563239"/>
                  <a:pt x="21190646" y="2745311"/>
                  <a:pt x="21007798" y="2912600"/>
                </a:cubicBezTo>
                <a:cubicBezTo>
                  <a:pt x="20638208" y="3244065"/>
                  <a:pt x="20218038" y="3511726"/>
                  <a:pt x="19787756" y="3753711"/>
                </a:cubicBezTo>
                <a:cubicBezTo>
                  <a:pt x="18921748" y="4233791"/>
                  <a:pt x="18002050" y="4606493"/>
                  <a:pt x="17070680" y="4934068"/>
                </a:cubicBezTo>
                <a:cubicBezTo>
                  <a:pt x="15201715" y="5581436"/>
                  <a:pt x="13270504" y="6033504"/>
                  <a:pt x="11322175" y="6361078"/>
                </a:cubicBezTo>
                <a:cubicBezTo>
                  <a:pt x="9371511" y="6676981"/>
                  <a:pt x="7397506" y="6869168"/>
                  <a:pt x="5419610" y="6856719"/>
                </a:cubicBezTo>
                <a:cubicBezTo>
                  <a:pt x="4431440" y="6846603"/>
                  <a:pt x="3440936" y="6788247"/>
                  <a:pt x="2466771" y="6611622"/>
                </a:cubicBezTo>
                <a:cubicBezTo>
                  <a:pt x="1981245" y="6520586"/>
                  <a:pt x="1497275" y="6401539"/>
                  <a:pt x="1041316" y="6207017"/>
                </a:cubicBezTo>
                <a:cubicBezTo>
                  <a:pt x="814893" y="6107422"/>
                  <a:pt x="593139" y="5989931"/>
                  <a:pt x="401729" y="5830423"/>
                </a:cubicBezTo>
                <a:cubicBezTo>
                  <a:pt x="211098" y="5673250"/>
                  <a:pt x="52368" y="5459276"/>
                  <a:pt x="10352" y="5207954"/>
                </a:cubicBezTo>
                <a:cubicBezTo>
                  <a:pt x="-30109" y="4957410"/>
                  <a:pt x="52368" y="4703754"/>
                  <a:pt x="182309" y="4493671"/>
                </a:cubicBezTo>
                <a:cubicBezTo>
                  <a:pt x="313027" y="4281254"/>
                  <a:pt x="484985" y="4099181"/>
                  <a:pt x="667835" y="3932671"/>
                </a:cubicBezTo>
                <a:cubicBezTo>
                  <a:pt x="1038204" y="3602762"/>
                  <a:pt x="1458371" y="3335879"/>
                  <a:pt x="1889431" y="3094672"/>
                </a:cubicBezTo>
                <a:cubicBezTo>
                  <a:pt x="2755442" y="2616927"/>
                  <a:pt x="3675918" y="2246558"/>
                  <a:pt x="4608066" y="1921318"/>
                </a:cubicBezTo>
                <a:cubicBezTo>
                  <a:pt x="6476252" y="1279397"/>
                  <a:pt x="8407462" y="831219"/>
                  <a:pt x="10355792" y="509092"/>
                </a:cubicBezTo>
                <a:close/>
                <a:moveTo>
                  <a:pt x="10356569" y="512982"/>
                </a:moveTo>
                <a:cubicBezTo>
                  <a:pt x="8409019" y="839000"/>
                  <a:pt x="6479364" y="1291068"/>
                  <a:pt x="4612734" y="1936880"/>
                </a:cubicBezTo>
                <a:cubicBezTo>
                  <a:pt x="3681365" y="2263676"/>
                  <a:pt x="2763222" y="2635601"/>
                  <a:pt x="1899546" y="3114124"/>
                </a:cubicBezTo>
                <a:cubicBezTo>
                  <a:pt x="1470042" y="3355331"/>
                  <a:pt x="1051432" y="3622993"/>
                  <a:pt x="684175" y="3951345"/>
                </a:cubicBezTo>
                <a:cubicBezTo>
                  <a:pt x="502881" y="4117078"/>
                  <a:pt x="332480" y="4298371"/>
                  <a:pt x="204095" y="4507677"/>
                </a:cubicBezTo>
                <a:cubicBezTo>
                  <a:pt x="76489" y="4714648"/>
                  <a:pt x="-2876" y="4961301"/>
                  <a:pt x="36807" y="5203286"/>
                </a:cubicBezTo>
                <a:cubicBezTo>
                  <a:pt x="78045" y="5445271"/>
                  <a:pt x="232107" y="5653020"/>
                  <a:pt x="419625" y="5807080"/>
                </a:cubicBezTo>
                <a:cubicBezTo>
                  <a:pt x="608701" y="5963476"/>
                  <a:pt x="828121" y="6080189"/>
                  <a:pt x="1052988" y="6177449"/>
                </a:cubicBezTo>
                <a:cubicBezTo>
                  <a:pt x="1506612" y="6369637"/>
                  <a:pt x="1988248" y="6487128"/>
                  <a:pt x="2472996" y="6576608"/>
                </a:cubicBezTo>
                <a:cubicBezTo>
                  <a:pt x="3444048" y="6749343"/>
                  <a:pt x="4432996" y="6804587"/>
                  <a:pt x="5419610" y="6812368"/>
                </a:cubicBezTo>
                <a:cubicBezTo>
                  <a:pt x="7393616" y="6819371"/>
                  <a:pt x="9365288" y="6622515"/>
                  <a:pt x="11312060" y="6301166"/>
                </a:cubicBezTo>
                <a:cubicBezTo>
                  <a:pt x="13258833" y="5979816"/>
                  <a:pt x="15188488" y="5533194"/>
                  <a:pt x="17055896" y="4892051"/>
                </a:cubicBezTo>
                <a:cubicBezTo>
                  <a:pt x="17987266" y="4567589"/>
                  <a:pt x="18906186" y="4197998"/>
                  <a:pt x="19770638" y="3721810"/>
                </a:cubicBezTo>
                <a:cubicBezTo>
                  <a:pt x="20200144" y="3481381"/>
                  <a:pt x="20619532" y="3215275"/>
                  <a:pt x="20986788" y="2887701"/>
                </a:cubicBezTo>
                <a:cubicBezTo>
                  <a:pt x="21168084" y="2722747"/>
                  <a:pt x="21339262" y="2542231"/>
                  <a:pt x="21467648" y="2332926"/>
                </a:cubicBezTo>
                <a:cubicBezTo>
                  <a:pt x="21596032" y="2126733"/>
                  <a:pt x="21675396" y="1880079"/>
                  <a:pt x="21636492" y="1638095"/>
                </a:cubicBezTo>
                <a:cubicBezTo>
                  <a:pt x="21596032" y="1396110"/>
                  <a:pt x="21441970" y="1187583"/>
                  <a:pt x="21254450" y="1032744"/>
                </a:cubicBezTo>
                <a:cubicBezTo>
                  <a:pt x="21066154" y="875570"/>
                  <a:pt x="20846734" y="758857"/>
                  <a:pt x="20621090" y="660040"/>
                </a:cubicBezTo>
                <a:cubicBezTo>
                  <a:pt x="20167464" y="467075"/>
                  <a:pt x="19685828" y="348028"/>
                  <a:pt x="19201082" y="257770"/>
                </a:cubicBezTo>
                <a:cubicBezTo>
                  <a:pt x="18229250" y="81922"/>
                  <a:pt x="17240302" y="24344"/>
                  <a:pt x="16253689" y="14229"/>
                </a:cubicBezTo>
                <a:cubicBezTo>
                  <a:pt x="14278127" y="4114"/>
                  <a:pt x="12305677" y="196301"/>
                  <a:pt x="10356569" y="512982"/>
                </a:cubicBezTo>
                <a:close/>
              </a:path>
            </a:pathLst>
          </a:custGeom>
          <a:gradFill flip="none" rotWithShape="1">
            <a:gsLst>
              <a:gs pos="5000">
                <a:srgbClr val="8BBAD4">
                  <a:alpha val="0"/>
                </a:srgbClr>
              </a:gs>
              <a:gs pos="32000">
                <a:srgbClr val="8BBAD4">
                  <a:alpha val="35000"/>
                </a:srgbClr>
              </a:gs>
              <a:gs pos="91000">
                <a:srgbClr val="8BBAD4">
                  <a:alpha val="35000"/>
                </a:srgbClr>
              </a:gs>
            </a:gsLst>
            <a:lin ang="4800000" scaled="0"/>
            <a:tileRect/>
          </a:gradFill>
          <a:ln w="77792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"/>
              <a:ea typeface="思源黑体 CN Regular"/>
              <a:cs typeface="+mn-cs"/>
            </a:endParaRPr>
          </a:p>
        </p:txBody>
      </p:sp>
      <p:sp>
        <p:nvSpPr>
          <p:cNvPr id="5" name="2">
            <a:extLst>
              <a:ext uri="{FF2B5EF4-FFF2-40B4-BE49-F238E27FC236}">
                <a16:creationId xmlns:a16="http://schemas.microsoft.com/office/drawing/2014/main" id="{D3A6974E-04AA-4A50-8835-87C95FA6DFB8}"/>
              </a:ext>
            </a:extLst>
          </p:cNvPr>
          <p:cNvSpPr/>
          <p:nvPr/>
        </p:nvSpPr>
        <p:spPr>
          <a:xfrm>
            <a:off x="2975842" y="2204007"/>
            <a:ext cx="6108390" cy="1955345"/>
          </a:xfrm>
          <a:custGeom>
            <a:avLst/>
            <a:gdLst>
              <a:gd name="connsiteX0" fmla="*/ 7066233 w 14799624"/>
              <a:gd name="connsiteY0" fmla="*/ 344370 h 4737479"/>
              <a:gd name="connsiteX1" fmla="*/ 11099056 w 14799624"/>
              <a:gd name="connsiteY1" fmla="*/ 456 h 4737479"/>
              <a:gd name="connsiteX2" fmla="*/ 13116635 w 14799624"/>
              <a:gd name="connsiteY2" fmla="*/ 170079 h 4737479"/>
              <a:gd name="connsiteX3" fmla="*/ 14090021 w 14799624"/>
              <a:gd name="connsiteY3" fmla="*/ 452524 h 4737479"/>
              <a:gd name="connsiteX4" fmla="*/ 14524973 w 14799624"/>
              <a:gd name="connsiteY4" fmla="*/ 715517 h 4737479"/>
              <a:gd name="connsiteX5" fmla="*/ 14792635 w 14799624"/>
              <a:gd name="connsiteY5" fmla="*/ 1144243 h 4737479"/>
              <a:gd name="connsiteX6" fmla="*/ 14677477 w 14799624"/>
              <a:gd name="connsiteY6" fmla="*/ 1636771 h 4737479"/>
              <a:gd name="connsiteX7" fmla="*/ 14350680 w 14799624"/>
              <a:gd name="connsiteY7" fmla="*/ 2026593 h 4737479"/>
              <a:gd name="connsiteX8" fmla="*/ 13520463 w 14799624"/>
              <a:gd name="connsiteY8" fmla="*/ 2608601 h 4737479"/>
              <a:gd name="connsiteX9" fmla="*/ 11665503 w 14799624"/>
              <a:gd name="connsiteY9" fmla="*/ 3422479 h 4737479"/>
              <a:gd name="connsiteX10" fmla="*/ 7736166 w 14799624"/>
              <a:gd name="connsiteY10" fmla="*/ 4402090 h 4737479"/>
              <a:gd name="connsiteX11" fmla="*/ 3700231 w 14799624"/>
              <a:gd name="connsiteY11" fmla="*/ 4736667 h 4737479"/>
              <a:gd name="connsiteX12" fmla="*/ 1681874 w 14799624"/>
              <a:gd name="connsiteY12" fmla="*/ 4562376 h 4737479"/>
              <a:gd name="connsiteX13" fmla="*/ 708488 w 14799624"/>
              <a:gd name="connsiteY13" fmla="*/ 4277596 h 4737479"/>
              <a:gd name="connsiteX14" fmla="*/ 273537 w 14799624"/>
              <a:gd name="connsiteY14" fmla="*/ 4013047 h 4737479"/>
              <a:gd name="connsiteX15" fmla="*/ 6653 w 14799624"/>
              <a:gd name="connsiteY15" fmla="*/ 3583543 h 4737479"/>
              <a:gd name="connsiteX16" fmla="*/ 122588 w 14799624"/>
              <a:gd name="connsiteY16" fmla="*/ 3091793 h 4737479"/>
              <a:gd name="connsiteX17" fmla="*/ 450163 w 14799624"/>
              <a:gd name="connsiteY17" fmla="*/ 2702750 h 4737479"/>
              <a:gd name="connsiteX18" fmla="*/ 1281159 w 14799624"/>
              <a:gd name="connsiteY18" fmla="*/ 2123075 h 4737479"/>
              <a:gd name="connsiteX19" fmla="*/ 3136896 w 14799624"/>
              <a:gd name="connsiteY19" fmla="*/ 1313866 h 4737479"/>
              <a:gd name="connsiteX20" fmla="*/ 7066233 w 14799624"/>
              <a:gd name="connsiteY20" fmla="*/ 344370 h 4737479"/>
              <a:gd name="connsiteX21" fmla="*/ 7067012 w 14799624"/>
              <a:gd name="connsiteY21" fmla="*/ 348261 h 4737479"/>
              <a:gd name="connsiteX22" fmla="*/ 3142343 w 14799624"/>
              <a:gd name="connsiteY22" fmla="*/ 1329427 h 4737479"/>
              <a:gd name="connsiteX23" fmla="*/ 1292053 w 14799624"/>
              <a:gd name="connsiteY23" fmla="*/ 2142528 h 4737479"/>
              <a:gd name="connsiteX24" fmla="*/ 467281 w 14799624"/>
              <a:gd name="connsiteY24" fmla="*/ 2721424 h 4737479"/>
              <a:gd name="connsiteX25" fmla="*/ 145931 w 14799624"/>
              <a:gd name="connsiteY25" fmla="*/ 3105020 h 4737479"/>
              <a:gd name="connsiteX26" fmla="*/ 34665 w 14799624"/>
              <a:gd name="connsiteY26" fmla="*/ 3578875 h 4737479"/>
              <a:gd name="connsiteX27" fmla="*/ 292989 w 14799624"/>
              <a:gd name="connsiteY27" fmla="*/ 3991260 h 4737479"/>
              <a:gd name="connsiteX28" fmla="*/ 720937 w 14799624"/>
              <a:gd name="connsiteY28" fmla="*/ 4250363 h 4737479"/>
              <a:gd name="connsiteX29" fmla="*/ 1688099 w 14799624"/>
              <a:gd name="connsiteY29" fmla="*/ 4531252 h 4737479"/>
              <a:gd name="connsiteX30" fmla="*/ 3701009 w 14799624"/>
              <a:gd name="connsiteY30" fmla="*/ 4702431 h 4737479"/>
              <a:gd name="connsiteX31" fmla="*/ 7729941 w 14799624"/>
              <a:gd name="connsiteY31" fmla="*/ 4361629 h 4737479"/>
              <a:gd name="connsiteX32" fmla="*/ 11654610 w 14799624"/>
              <a:gd name="connsiteY32" fmla="*/ 3389800 h 4737479"/>
              <a:gd name="connsiteX33" fmla="*/ 13505679 w 14799624"/>
              <a:gd name="connsiteY33" fmla="*/ 2581368 h 4737479"/>
              <a:gd name="connsiteX34" fmla="*/ 14331227 w 14799624"/>
              <a:gd name="connsiteY34" fmla="*/ 2004806 h 4737479"/>
              <a:gd name="connsiteX35" fmla="*/ 14653356 w 14799624"/>
              <a:gd name="connsiteY35" fmla="*/ 1621988 h 4737479"/>
              <a:gd name="connsiteX36" fmla="*/ 14765401 w 14799624"/>
              <a:gd name="connsiteY36" fmla="*/ 1148911 h 4737479"/>
              <a:gd name="connsiteX37" fmla="*/ 14507855 w 14799624"/>
              <a:gd name="connsiteY37" fmla="*/ 735748 h 4737479"/>
              <a:gd name="connsiteX38" fmla="*/ 14079906 w 14799624"/>
              <a:gd name="connsiteY38" fmla="*/ 475867 h 4737479"/>
              <a:gd name="connsiteX39" fmla="*/ 13112745 w 14799624"/>
              <a:gd name="connsiteY39" fmla="*/ 192644 h 4737479"/>
              <a:gd name="connsiteX40" fmla="*/ 11099056 w 14799624"/>
              <a:gd name="connsiteY40" fmla="*/ 17574 h 4737479"/>
              <a:gd name="connsiteX41" fmla="*/ 7067012 w 14799624"/>
              <a:gd name="connsiteY41" fmla="*/ 348261 h 4737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14799624" h="4737479">
                <a:moveTo>
                  <a:pt x="7066233" y="344370"/>
                </a:moveTo>
                <a:cubicBezTo>
                  <a:pt x="8398318" y="125728"/>
                  <a:pt x="9747520" y="-8881"/>
                  <a:pt x="11099056" y="456"/>
                </a:cubicBezTo>
                <a:cubicBezTo>
                  <a:pt x="11774436" y="6681"/>
                  <a:pt x="12451371" y="47919"/>
                  <a:pt x="13116635" y="170079"/>
                </a:cubicBezTo>
                <a:cubicBezTo>
                  <a:pt x="13448100" y="233882"/>
                  <a:pt x="13778009" y="317915"/>
                  <a:pt x="14090021" y="452524"/>
                </a:cubicBezTo>
                <a:cubicBezTo>
                  <a:pt x="14244861" y="520996"/>
                  <a:pt x="14395031" y="605029"/>
                  <a:pt x="14524973" y="715517"/>
                </a:cubicBezTo>
                <a:cubicBezTo>
                  <a:pt x="14654135" y="825228"/>
                  <a:pt x="14762288" y="971508"/>
                  <a:pt x="14792635" y="1144243"/>
                </a:cubicBezTo>
                <a:cubicBezTo>
                  <a:pt x="14819866" y="1316978"/>
                  <a:pt x="14764622" y="1491269"/>
                  <a:pt x="14677477" y="1636771"/>
                </a:cubicBezTo>
                <a:cubicBezTo>
                  <a:pt x="14589553" y="1783830"/>
                  <a:pt x="14475174" y="1911436"/>
                  <a:pt x="14350680" y="2026593"/>
                </a:cubicBezTo>
                <a:cubicBezTo>
                  <a:pt x="14099358" y="2254572"/>
                  <a:pt x="13813800" y="2441313"/>
                  <a:pt x="13520463" y="2608601"/>
                </a:cubicBezTo>
                <a:cubicBezTo>
                  <a:pt x="12929894" y="2940066"/>
                  <a:pt x="12301979" y="3197612"/>
                  <a:pt x="11665503" y="3422479"/>
                </a:cubicBezTo>
                <a:cubicBezTo>
                  <a:pt x="10388664" y="3868323"/>
                  <a:pt x="9068251" y="4178001"/>
                  <a:pt x="7736166" y="4402090"/>
                </a:cubicBezTo>
                <a:cubicBezTo>
                  <a:pt x="6402525" y="4617620"/>
                  <a:pt x="5052546" y="4749116"/>
                  <a:pt x="3700231" y="4736667"/>
                </a:cubicBezTo>
                <a:cubicBezTo>
                  <a:pt x="3024852" y="4728886"/>
                  <a:pt x="2347138" y="4686092"/>
                  <a:pt x="1681874" y="4562376"/>
                </a:cubicBezTo>
                <a:cubicBezTo>
                  <a:pt x="1350409" y="4497794"/>
                  <a:pt x="1020500" y="4412983"/>
                  <a:pt x="708488" y="4277596"/>
                </a:cubicBezTo>
                <a:cubicBezTo>
                  <a:pt x="553648" y="4208347"/>
                  <a:pt x="404256" y="4124313"/>
                  <a:pt x="273537" y="4013047"/>
                </a:cubicBezTo>
                <a:cubicBezTo>
                  <a:pt x="144375" y="3903336"/>
                  <a:pt x="36999" y="3756278"/>
                  <a:pt x="6653" y="3583543"/>
                </a:cubicBezTo>
                <a:cubicBezTo>
                  <a:pt x="-19801" y="3410808"/>
                  <a:pt x="35443" y="3237295"/>
                  <a:pt x="122588" y="3091793"/>
                </a:cubicBezTo>
                <a:cubicBezTo>
                  <a:pt x="210512" y="2945512"/>
                  <a:pt x="324891" y="2817906"/>
                  <a:pt x="450163" y="2702750"/>
                </a:cubicBezTo>
                <a:cubicBezTo>
                  <a:pt x="702263" y="2475548"/>
                  <a:pt x="987821" y="2289586"/>
                  <a:pt x="1281159" y="2123075"/>
                </a:cubicBezTo>
                <a:cubicBezTo>
                  <a:pt x="1871727" y="1793167"/>
                  <a:pt x="2500421" y="1537177"/>
                  <a:pt x="3136896" y="1313866"/>
                </a:cubicBezTo>
                <a:cubicBezTo>
                  <a:pt x="4413736" y="871913"/>
                  <a:pt x="5734149" y="565347"/>
                  <a:pt x="7066233" y="344370"/>
                </a:cubicBezTo>
                <a:close/>
                <a:moveTo>
                  <a:pt x="7067012" y="348261"/>
                </a:moveTo>
                <a:cubicBezTo>
                  <a:pt x="5736484" y="573128"/>
                  <a:pt x="4416849" y="882806"/>
                  <a:pt x="3142343" y="1329427"/>
                </a:cubicBezTo>
                <a:cubicBezTo>
                  <a:pt x="2506646" y="1554294"/>
                  <a:pt x="1879508" y="1811841"/>
                  <a:pt x="1292053" y="2142528"/>
                </a:cubicBezTo>
                <a:cubicBezTo>
                  <a:pt x="999492" y="2309816"/>
                  <a:pt x="716269" y="2495779"/>
                  <a:pt x="467281" y="2721424"/>
                </a:cubicBezTo>
                <a:cubicBezTo>
                  <a:pt x="344343" y="2835024"/>
                  <a:pt x="231520" y="2961852"/>
                  <a:pt x="145931" y="3105020"/>
                </a:cubicBezTo>
                <a:cubicBezTo>
                  <a:pt x="61119" y="3247410"/>
                  <a:pt x="8988" y="3414698"/>
                  <a:pt x="34665" y="3578875"/>
                </a:cubicBezTo>
                <a:cubicBezTo>
                  <a:pt x="63454" y="3742273"/>
                  <a:pt x="166939" y="3883884"/>
                  <a:pt x="292989" y="3991260"/>
                </a:cubicBezTo>
                <a:cubicBezTo>
                  <a:pt x="419817" y="4099414"/>
                  <a:pt x="567654" y="4182670"/>
                  <a:pt x="720937" y="4250363"/>
                </a:cubicBezTo>
                <a:cubicBezTo>
                  <a:pt x="1029059" y="4383416"/>
                  <a:pt x="1358190" y="4467449"/>
                  <a:pt x="1688099" y="4531252"/>
                </a:cubicBezTo>
                <a:cubicBezTo>
                  <a:pt x="2351028" y="4654190"/>
                  <a:pt x="3027186" y="4695428"/>
                  <a:pt x="3701009" y="4702431"/>
                </a:cubicBezTo>
                <a:cubicBezTo>
                  <a:pt x="5050212" y="4712546"/>
                  <a:pt x="6398635" y="4579494"/>
                  <a:pt x="7729941" y="4361629"/>
                </a:cubicBezTo>
                <a:cubicBezTo>
                  <a:pt x="9060469" y="4139875"/>
                  <a:pt x="10380105" y="3833309"/>
                  <a:pt x="11654610" y="3389800"/>
                </a:cubicBezTo>
                <a:cubicBezTo>
                  <a:pt x="12290307" y="3166489"/>
                  <a:pt x="12917445" y="2910499"/>
                  <a:pt x="13505679" y="2581368"/>
                </a:cubicBezTo>
                <a:cubicBezTo>
                  <a:pt x="13798239" y="2414858"/>
                  <a:pt x="14082240" y="2229673"/>
                  <a:pt x="14331227" y="2004806"/>
                </a:cubicBezTo>
                <a:cubicBezTo>
                  <a:pt x="14454943" y="1891206"/>
                  <a:pt x="14567766" y="1765156"/>
                  <a:pt x="14653356" y="1621988"/>
                </a:cubicBezTo>
                <a:cubicBezTo>
                  <a:pt x="14738168" y="1479598"/>
                  <a:pt x="14790300" y="1313088"/>
                  <a:pt x="14765401" y="1148911"/>
                </a:cubicBezTo>
                <a:cubicBezTo>
                  <a:pt x="14736612" y="984735"/>
                  <a:pt x="14633904" y="843124"/>
                  <a:pt x="14507855" y="735748"/>
                </a:cubicBezTo>
                <a:cubicBezTo>
                  <a:pt x="14381026" y="627594"/>
                  <a:pt x="14233190" y="543560"/>
                  <a:pt x="14079906" y="475867"/>
                </a:cubicBezTo>
                <a:cubicBezTo>
                  <a:pt x="13771784" y="342036"/>
                  <a:pt x="13442654" y="257225"/>
                  <a:pt x="13112745" y="192644"/>
                </a:cubicBezTo>
                <a:cubicBezTo>
                  <a:pt x="12449815" y="68150"/>
                  <a:pt x="11773657" y="25355"/>
                  <a:pt x="11099056" y="17574"/>
                </a:cubicBezTo>
                <a:cubicBezTo>
                  <a:pt x="9748298" y="3569"/>
                  <a:pt x="8399096" y="133509"/>
                  <a:pt x="7067012" y="348261"/>
                </a:cubicBezTo>
                <a:close/>
              </a:path>
            </a:pathLst>
          </a:custGeom>
          <a:gradFill flip="none" rotWithShape="1">
            <a:gsLst>
              <a:gs pos="13000">
                <a:srgbClr val="8BBAD4">
                  <a:alpha val="0"/>
                </a:srgbClr>
              </a:gs>
              <a:gs pos="59000">
                <a:srgbClr val="8BBAD4">
                  <a:alpha val="30000"/>
                </a:srgbClr>
              </a:gs>
              <a:gs pos="91000">
                <a:srgbClr val="8BBAD4">
                  <a:alpha val="40000"/>
                </a:srgbClr>
              </a:gs>
            </a:gsLst>
            <a:lin ang="4800000" scaled="0"/>
            <a:tileRect/>
          </a:gradFill>
          <a:ln w="77792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"/>
              <a:ea typeface="思源黑体 CN Regular"/>
              <a:cs typeface="+mn-cs"/>
            </a:endParaRPr>
          </a:p>
        </p:txBody>
      </p:sp>
      <p:sp>
        <p:nvSpPr>
          <p:cNvPr id="7" name="4">
            <a:extLst>
              <a:ext uri="{FF2B5EF4-FFF2-40B4-BE49-F238E27FC236}">
                <a16:creationId xmlns:a16="http://schemas.microsoft.com/office/drawing/2014/main" id="{FB281D9C-17C3-4F41-AFAB-4978C3A1A2A5}"/>
              </a:ext>
            </a:extLst>
          </p:cNvPr>
          <p:cNvSpPr/>
          <p:nvPr/>
        </p:nvSpPr>
        <p:spPr>
          <a:xfrm>
            <a:off x="2302062" y="2084727"/>
            <a:ext cx="7535799" cy="2349861"/>
          </a:xfrm>
          <a:custGeom>
            <a:avLst/>
            <a:gdLst>
              <a:gd name="connsiteX0" fmla="*/ 8732149 w 18258002"/>
              <a:gd name="connsiteY0" fmla="*/ 436509 h 5693326"/>
              <a:gd name="connsiteX1" fmla="*/ 13687783 w 18258002"/>
              <a:gd name="connsiteY1" fmla="*/ 3 h 5693326"/>
              <a:gd name="connsiteX2" fmla="*/ 16169101 w 18258002"/>
              <a:gd name="connsiteY2" fmla="*/ 185187 h 5693326"/>
              <a:gd name="connsiteX3" fmla="*/ 17371244 w 18258002"/>
              <a:gd name="connsiteY3" fmla="*/ 509649 h 5693326"/>
              <a:gd name="connsiteX4" fmla="*/ 17912794 w 18258002"/>
              <a:gd name="connsiteY4" fmla="*/ 819327 h 5693326"/>
              <a:gd name="connsiteX5" fmla="*/ 18250484 w 18258002"/>
              <a:gd name="connsiteY5" fmla="*/ 1336755 h 5693326"/>
              <a:gd name="connsiteX6" fmla="*/ 18097978 w 18258002"/>
              <a:gd name="connsiteY6" fmla="*/ 1935881 h 5693326"/>
              <a:gd name="connsiteX7" fmla="*/ 17684812 w 18258002"/>
              <a:gd name="connsiteY7" fmla="*/ 2404289 h 5693326"/>
              <a:gd name="connsiteX8" fmla="*/ 16651514 w 18258002"/>
              <a:gd name="connsiteY8" fmla="*/ 3100676 h 5693326"/>
              <a:gd name="connsiteX9" fmla="*/ 14361605 w 18258002"/>
              <a:gd name="connsiteY9" fmla="*/ 4077953 h 5693326"/>
              <a:gd name="connsiteX10" fmla="*/ 9528909 w 18258002"/>
              <a:gd name="connsiteY10" fmla="*/ 5266090 h 5693326"/>
              <a:gd name="connsiteX11" fmla="*/ 4570164 w 18258002"/>
              <a:gd name="connsiteY11" fmla="*/ 5693259 h 5693326"/>
              <a:gd name="connsiteX12" fmla="*/ 2088068 w 18258002"/>
              <a:gd name="connsiteY12" fmla="*/ 5503407 h 5693326"/>
              <a:gd name="connsiteX13" fmla="*/ 885923 w 18258002"/>
              <a:gd name="connsiteY13" fmla="*/ 5175832 h 5693326"/>
              <a:gd name="connsiteX14" fmla="*/ 344375 w 18258002"/>
              <a:gd name="connsiteY14" fmla="*/ 4865376 h 5693326"/>
              <a:gd name="connsiteX15" fmla="*/ 7463 w 18258002"/>
              <a:gd name="connsiteY15" fmla="*/ 4347171 h 5693326"/>
              <a:gd name="connsiteX16" fmla="*/ 161525 w 18258002"/>
              <a:gd name="connsiteY16" fmla="*/ 3748822 h 5693326"/>
              <a:gd name="connsiteX17" fmla="*/ 575467 w 18258002"/>
              <a:gd name="connsiteY17" fmla="*/ 3281970 h 5693326"/>
              <a:gd name="connsiteX18" fmla="*/ 1609544 w 18258002"/>
              <a:gd name="connsiteY18" fmla="*/ 2587918 h 5693326"/>
              <a:gd name="connsiteX19" fmla="*/ 3900231 w 18258002"/>
              <a:gd name="connsiteY19" fmla="*/ 1615310 h 5693326"/>
              <a:gd name="connsiteX20" fmla="*/ 8732149 w 18258002"/>
              <a:gd name="connsiteY20" fmla="*/ 436509 h 5693326"/>
              <a:gd name="connsiteX21" fmla="*/ 8732927 w 18258002"/>
              <a:gd name="connsiteY21" fmla="*/ 440399 h 5693326"/>
              <a:gd name="connsiteX22" fmla="*/ 3904122 w 18258002"/>
              <a:gd name="connsiteY22" fmla="*/ 1630093 h 5693326"/>
              <a:gd name="connsiteX23" fmla="*/ 1618881 w 18258002"/>
              <a:gd name="connsiteY23" fmla="*/ 2606591 h 5693326"/>
              <a:gd name="connsiteX24" fmla="*/ 591028 w 18258002"/>
              <a:gd name="connsiteY24" fmla="*/ 3299866 h 5693326"/>
              <a:gd name="connsiteX25" fmla="*/ 183311 w 18258002"/>
              <a:gd name="connsiteY25" fmla="*/ 3762049 h 5693326"/>
              <a:gd name="connsiteX26" fmla="*/ 34697 w 18258002"/>
              <a:gd name="connsiteY26" fmla="*/ 4342502 h 5693326"/>
              <a:gd name="connsiteX27" fmla="*/ 363049 w 18258002"/>
              <a:gd name="connsiteY27" fmla="*/ 4843589 h 5693326"/>
              <a:gd name="connsiteX28" fmla="*/ 897595 w 18258002"/>
              <a:gd name="connsiteY28" fmla="*/ 5149377 h 5693326"/>
              <a:gd name="connsiteX29" fmla="*/ 2093514 w 18258002"/>
              <a:gd name="connsiteY29" fmla="*/ 5473061 h 5693326"/>
              <a:gd name="connsiteX30" fmla="*/ 4570164 w 18258002"/>
              <a:gd name="connsiteY30" fmla="*/ 5659024 h 5693326"/>
              <a:gd name="connsiteX31" fmla="*/ 9521907 w 18258002"/>
              <a:gd name="connsiteY31" fmla="*/ 5224852 h 5693326"/>
              <a:gd name="connsiteX32" fmla="*/ 14350712 w 18258002"/>
              <a:gd name="connsiteY32" fmla="*/ 4045273 h 5693326"/>
              <a:gd name="connsiteX33" fmla="*/ 16636732 w 18258002"/>
              <a:gd name="connsiteY33" fmla="*/ 3073443 h 5693326"/>
              <a:gd name="connsiteX34" fmla="*/ 17665360 w 18258002"/>
              <a:gd name="connsiteY34" fmla="*/ 2382503 h 5693326"/>
              <a:gd name="connsiteX35" fmla="*/ 18073856 w 18258002"/>
              <a:gd name="connsiteY35" fmla="*/ 1921097 h 5693326"/>
              <a:gd name="connsiteX36" fmla="*/ 18223250 w 18258002"/>
              <a:gd name="connsiteY36" fmla="*/ 1341423 h 5693326"/>
              <a:gd name="connsiteX37" fmla="*/ 17895676 w 18258002"/>
              <a:gd name="connsiteY37" fmla="*/ 839558 h 5693326"/>
              <a:gd name="connsiteX38" fmla="*/ 17361130 w 18258002"/>
              <a:gd name="connsiteY38" fmla="*/ 532992 h 5693326"/>
              <a:gd name="connsiteX39" fmla="*/ 16165209 w 18258002"/>
              <a:gd name="connsiteY39" fmla="*/ 206974 h 5693326"/>
              <a:gd name="connsiteX40" fmla="*/ 13687783 w 18258002"/>
              <a:gd name="connsiteY40" fmla="*/ 16343 h 5693326"/>
              <a:gd name="connsiteX41" fmla="*/ 8732927 w 18258002"/>
              <a:gd name="connsiteY41" fmla="*/ 440399 h 5693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18258002" h="5693326">
                <a:moveTo>
                  <a:pt x="8732149" y="436509"/>
                </a:moveTo>
                <a:cubicBezTo>
                  <a:pt x="10369243" y="168069"/>
                  <a:pt x="12026568" y="-775"/>
                  <a:pt x="13687783" y="3"/>
                </a:cubicBezTo>
                <a:cubicBezTo>
                  <a:pt x="14517223" y="2337"/>
                  <a:pt x="15349776" y="45910"/>
                  <a:pt x="16169101" y="185187"/>
                </a:cubicBezTo>
                <a:cubicBezTo>
                  <a:pt x="16578376" y="255993"/>
                  <a:pt x="16983758" y="355588"/>
                  <a:pt x="17371244" y="509649"/>
                </a:cubicBezTo>
                <a:cubicBezTo>
                  <a:pt x="17562654" y="591348"/>
                  <a:pt x="17749396" y="687831"/>
                  <a:pt x="17912794" y="819327"/>
                </a:cubicBezTo>
                <a:cubicBezTo>
                  <a:pt x="18074634" y="949268"/>
                  <a:pt x="18213134" y="1125894"/>
                  <a:pt x="18250484" y="1336755"/>
                </a:cubicBezTo>
                <a:cubicBezTo>
                  <a:pt x="18282384" y="1549172"/>
                  <a:pt x="18209244" y="1760812"/>
                  <a:pt x="18097978" y="1935881"/>
                </a:cubicBezTo>
                <a:cubicBezTo>
                  <a:pt x="17985934" y="2113285"/>
                  <a:pt x="17839654" y="2265012"/>
                  <a:pt x="17684812" y="2404289"/>
                </a:cubicBezTo>
                <a:cubicBezTo>
                  <a:pt x="17368134" y="2675841"/>
                  <a:pt x="17016436" y="2901486"/>
                  <a:pt x="16651514" y="3100676"/>
                </a:cubicBezTo>
                <a:cubicBezTo>
                  <a:pt x="15920113" y="3497500"/>
                  <a:pt x="15146696" y="3807957"/>
                  <a:pt x="14361605" y="4077953"/>
                </a:cubicBezTo>
                <a:cubicBezTo>
                  <a:pt x="12789093" y="4615610"/>
                  <a:pt x="11166004" y="4991426"/>
                  <a:pt x="9528909" y="5266090"/>
                </a:cubicBezTo>
                <a:cubicBezTo>
                  <a:pt x="7890259" y="5531418"/>
                  <a:pt x="6232157" y="5697150"/>
                  <a:pt x="4570164" y="5693259"/>
                </a:cubicBezTo>
                <a:cubicBezTo>
                  <a:pt x="3739945" y="5689369"/>
                  <a:pt x="2907393" y="5644240"/>
                  <a:pt x="2088068" y="5503407"/>
                </a:cubicBezTo>
                <a:cubicBezTo>
                  <a:pt x="1678794" y="5431822"/>
                  <a:pt x="1272633" y="5331449"/>
                  <a:pt x="885923" y="5175832"/>
                </a:cubicBezTo>
                <a:cubicBezTo>
                  <a:pt x="694514" y="5093355"/>
                  <a:pt x="507773" y="4996872"/>
                  <a:pt x="344375" y="4865376"/>
                </a:cubicBezTo>
                <a:cubicBezTo>
                  <a:pt x="182533" y="4735435"/>
                  <a:pt x="44812" y="4558032"/>
                  <a:pt x="7463" y="4347171"/>
                </a:cubicBezTo>
                <a:cubicBezTo>
                  <a:pt x="-24438" y="4134753"/>
                  <a:pt x="49480" y="3923113"/>
                  <a:pt x="161525" y="3748822"/>
                </a:cubicBezTo>
                <a:cubicBezTo>
                  <a:pt x="274347" y="3572197"/>
                  <a:pt x="420628" y="3420470"/>
                  <a:pt x="575467" y="3281970"/>
                </a:cubicBezTo>
                <a:cubicBezTo>
                  <a:pt x="892148" y="3011196"/>
                  <a:pt x="1244621" y="2786329"/>
                  <a:pt x="1609544" y="2587918"/>
                </a:cubicBezTo>
                <a:cubicBezTo>
                  <a:pt x="2340946" y="2192650"/>
                  <a:pt x="3115142" y="1883749"/>
                  <a:pt x="3900231" y="1615310"/>
                </a:cubicBezTo>
                <a:cubicBezTo>
                  <a:pt x="5471966" y="1080764"/>
                  <a:pt x="7095833" y="708061"/>
                  <a:pt x="8732149" y="436509"/>
                </a:cubicBezTo>
                <a:close/>
                <a:moveTo>
                  <a:pt x="8732927" y="440399"/>
                </a:moveTo>
                <a:cubicBezTo>
                  <a:pt x="7096611" y="715842"/>
                  <a:pt x="5475079" y="1092436"/>
                  <a:pt x="3904122" y="1630093"/>
                </a:cubicBezTo>
                <a:cubicBezTo>
                  <a:pt x="3120588" y="1900089"/>
                  <a:pt x="2347948" y="2210546"/>
                  <a:pt x="1618881" y="2606591"/>
                </a:cubicBezTo>
                <a:cubicBezTo>
                  <a:pt x="1255515" y="2805003"/>
                  <a:pt x="904597" y="3029870"/>
                  <a:pt x="591028" y="3299866"/>
                </a:cubicBezTo>
                <a:cubicBezTo>
                  <a:pt x="437746" y="3438365"/>
                  <a:pt x="293021" y="3588536"/>
                  <a:pt x="183311" y="3762049"/>
                </a:cubicBezTo>
                <a:cubicBezTo>
                  <a:pt x="74379" y="3934006"/>
                  <a:pt x="3573" y="4139421"/>
                  <a:pt x="34697" y="4342502"/>
                </a:cubicBezTo>
                <a:cubicBezTo>
                  <a:pt x="71267" y="4544805"/>
                  <a:pt x="203541" y="4715983"/>
                  <a:pt x="363049" y="4843589"/>
                </a:cubicBezTo>
                <a:cubicBezTo>
                  <a:pt x="523335" y="4972752"/>
                  <a:pt x="708520" y="5067678"/>
                  <a:pt x="897595" y="5149377"/>
                </a:cubicBezTo>
                <a:cubicBezTo>
                  <a:pt x="1281192" y="5303439"/>
                  <a:pt x="1685796" y="5402255"/>
                  <a:pt x="2093514" y="5473061"/>
                </a:cubicBezTo>
                <a:cubicBezTo>
                  <a:pt x="2910505" y="5612338"/>
                  <a:pt x="3741502" y="5656689"/>
                  <a:pt x="4570164" y="5659024"/>
                </a:cubicBezTo>
                <a:cubicBezTo>
                  <a:pt x="6229045" y="5660580"/>
                  <a:pt x="7885591" y="5492513"/>
                  <a:pt x="9521907" y="5224852"/>
                </a:cubicBezTo>
                <a:cubicBezTo>
                  <a:pt x="11157445" y="4952521"/>
                  <a:pt x="12779756" y="4579040"/>
                  <a:pt x="14350712" y="4045273"/>
                </a:cubicBezTo>
                <a:cubicBezTo>
                  <a:pt x="15135024" y="3776833"/>
                  <a:pt x="15907663" y="3467933"/>
                  <a:pt x="16636732" y="3073443"/>
                </a:cubicBezTo>
                <a:cubicBezTo>
                  <a:pt x="17000098" y="2875809"/>
                  <a:pt x="17351016" y="2651721"/>
                  <a:pt x="17665360" y="2382503"/>
                </a:cubicBezTo>
                <a:cubicBezTo>
                  <a:pt x="17818644" y="2244781"/>
                  <a:pt x="17963368" y="2094611"/>
                  <a:pt x="18073856" y="1921097"/>
                </a:cubicBezTo>
                <a:cubicBezTo>
                  <a:pt x="18183566" y="1749140"/>
                  <a:pt x="18254372" y="1544504"/>
                  <a:pt x="18223250" y="1341423"/>
                </a:cubicBezTo>
                <a:cubicBezTo>
                  <a:pt x="18187458" y="1139121"/>
                  <a:pt x="18054404" y="967942"/>
                  <a:pt x="17895676" y="839558"/>
                </a:cubicBezTo>
                <a:cubicBezTo>
                  <a:pt x="17735390" y="710395"/>
                  <a:pt x="17550206" y="614691"/>
                  <a:pt x="17361130" y="532992"/>
                </a:cubicBezTo>
                <a:cubicBezTo>
                  <a:pt x="16977532" y="378153"/>
                  <a:pt x="16572928" y="278558"/>
                  <a:pt x="16165209" y="206974"/>
                </a:cubicBezTo>
                <a:cubicBezTo>
                  <a:pt x="15348220" y="66140"/>
                  <a:pt x="14516445" y="20233"/>
                  <a:pt x="13687783" y="16343"/>
                </a:cubicBezTo>
                <a:cubicBezTo>
                  <a:pt x="12028124" y="10896"/>
                  <a:pt x="10370799" y="175850"/>
                  <a:pt x="8732927" y="440399"/>
                </a:cubicBezTo>
                <a:close/>
              </a:path>
            </a:pathLst>
          </a:custGeom>
          <a:gradFill flip="none" rotWithShape="1">
            <a:gsLst>
              <a:gs pos="11000">
                <a:srgbClr val="8BBAD4">
                  <a:alpha val="0"/>
                </a:srgbClr>
              </a:gs>
              <a:gs pos="32000">
                <a:srgbClr val="8BBAD4">
                  <a:alpha val="30000"/>
                </a:srgbClr>
              </a:gs>
              <a:gs pos="91000">
                <a:srgbClr val="8BBAD4">
                  <a:alpha val="30000"/>
                </a:srgbClr>
              </a:gs>
            </a:gsLst>
            <a:lin ang="4800000" scaled="0"/>
            <a:tileRect/>
          </a:gradFill>
          <a:ln w="77792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"/>
              <a:ea typeface="思源黑体 CN Regular"/>
              <a:cs typeface="+mn-cs"/>
            </a:endParaRPr>
          </a:p>
        </p:txBody>
      </p:sp>
      <p:sp>
        <p:nvSpPr>
          <p:cNvPr id="8" name="3">
            <a:extLst>
              <a:ext uri="{FF2B5EF4-FFF2-40B4-BE49-F238E27FC236}">
                <a16:creationId xmlns:a16="http://schemas.microsoft.com/office/drawing/2014/main" id="{5625A1FC-F427-4B3E-B0CC-484DEC3665B4}"/>
              </a:ext>
            </a:extLst>
          </p:cNvPr>
          <p:cNvSpPr/>
          <p:nvPr/>
        </p:nvSpPr>
        <p:spPr>
          <a:xfrm>
            <a:off x="2843555" y="2299555"/>
            <a:ext cx="6398322" cy="1962871"/>
          </a:xfrm>
          <a:custGeom>
            <a:avLst/>
            <a:gdLst>
              <a:gd name="connsiteX0" fmla="*/ 7421760 w 15502082"/>
              <a:gd name="connsiteY0" fmla="*/ 378979 h 4755713"/>
              <a:gd name="connsiteX1" fmla="*/ 11616423 w 15502082"/>
              <a:gd name="connsiteY1" fmla="*/ 51 h 4755713"/>
              <a:gd name="connsiteX2" fmla="*/ 13718814 w 15502082"/>
              <a:gd name="connsiteY2" fmla="*/ 143219 h 4755713"/>
              <a:gd name="connsiteX3" fmla="*/ 14739663 w 15502082"/>
              <a:gd name="connsiteY3" fmla="*/ 406990 h 4755713"/>
              <a:gd name="connsiteX4" fmla="*/ 15203402 w 15502082"/>
              <a:gd name="connsiteY4" fmla="*/ 660647 h 4755713"/>
              <a:gd name="connsiteX5" fmla="*/ 15495963 w 15502082"/>
              <a:gd name="connsiteY5" fmla="*/ 1095597 h 4755713"/>
              <a:gd name="connsiteX6" fmla="*/ 15359798 w 15502082"/>
              <a:gd name="connsiteY6" fmla="*/ 1602131 h 4755713"/>
              <a:gd name="connsiteX7" fmla="*/ 15002657 w 15502082"/>
              <a:gd name="connsiteY7" fmla="*/ 1992730 h 4755713"/>
              <a:gd name="connsiteX8" fmla="*/ 14121084 w 15502082"/>
              <a:gd name="connsiteY8" fmla="*/ 2572404 h 4755713"/>
              <a:gd name="connsiteX9" fmla="*/ 12177424 w 15502082"/>
              <a:gd name="connsiteY9" fmla="*/ 3387839 h 4755713"/>
              <a:gd name="connsiteX10" fmla="*/ 8083133 w 15502082"/>
              <a:gd name="connsiteY10" fmla="*/ 4385345 h 4755713"/>
              <a:gd name="connsiteX11" fmla="*/ 3885355 w 15502082"/>
              <a:gd name="connsiteY11" fmla="*/ 4755714 h 4755713"/>
              <a:gd name="connsiteX12" fmla="*/ 1782187 w 15502082"/>
              <a:gd name="connsiteY12" fmla="*/ 4607878 h 4755713"/>
              <a:gd name="connsiteX13" fmla="*/ 761337 w 15502082"/>
              <a:gd name="connsiteY13" fmla="*/ 4342551 h 4755713"/>
              <a:gd name="connsiteX14" fmla="*/ 297598 w 15502082"/>
              <a:gd name="connsiteY14" fmla="*/ 4087338 h 4755713"/>
              <a:gd name="connsiteX15" fmla="*/ 5815 w 15502082"/>
              <a:gd name="connsiteY15" fmla="*/ 3651610 h 4755713"/>
              <a:gd name="connsiteX16" fmla="*/ 143536 w 15502082"/>
              <a:gd name="connsiteY16" fmla="*/ 3145854 h 4755713"/>
              <a:gd name="connsiteX17" fmla="*/ 500678 w 15502082"/>
              <a:gd name="connsiteY17" fmla="*/ 2756033 h 4755713"/>
              <a:gd name="connsiteX18" fmla="*/ 1383028 w 15502082"/>
              <a:gd name="connsiteY18" fmla="*/ 2178693 h 4755713"/>
              <a:gd name="connsiteX19" fmla="*/ 3327467 w 15502082"/>
              <a:gd name="connsiteY19" fmla="*/ 1367927 h 4755713"/>
              <a:gd name="connsiteX20" fmla="*/ 7421760 w 15502082"/>
              <a:gd name="connsiteY20" fmla="*/ 378979 h 4755713"/>
              <a:gd name="connsiteX21" fmla="*/ 7421760 w 15502082"/>
              <a:gd name="connsiteY21" fmla="*/ 382870 h 4755713"/>
              <a:gd name="connsiteX22" fmla="*/ 3332136 w 15502082"/>
              <a:gd name="connsiteY22" fmla="*/ 1382710 h 4755713"/>
              <a:gd name="connsiteX23" fmla="*/ 1392366 w 15502082"/>
              <a:gd name="connsiteY23" fmla="*/ 2198145 h 4755713"/>
              <a:gd name="connsiteX24" fmla="*/ 516240 w 15502082"/>
              <a:gd name="connsiteY24" fmla="*/ 2775485 h 4755713"/>
              <a:gd name="connsiteX25" fmla="*/ 164545 w 15502082"/>
              <a:gd name="connsiteY25" fmla="*/ 3160637 h 4755713"/>
              <a:gd name="connsiteX26" fmla="*/ 32270 w 15502082"/>
              <a:gd name="connsiteY26" fmla="*/ 3647719 h 4755713"/>
              <a:gd name="connsiteX27" fmla="*/ 314716 w 15502082"/>
              <a:gd name="connsiteY27" fmla="*/ 4065552 h 4755713"/>
              <a:gd name="connsiteX28" fmla="*/ 771452 w 15502082"/>
              <a:gd name="connsiteY28" fmla="*/ 4316096 h 4755713"/>
              <a:gd name="connsiteX29" fmla="*/ 1786856 w 15502082"/>
              <a:gd name="connsiteY29" fmla="*/ 4579089 h 4755713"/>
              <a:gd name="connsiteX30" fmla="*/ 3884577 w 15502082"/>
              <a:gd name="connsiteY30" fmla="*/ 4723813 h 4755713"/>
              <a:gd name="connsiteX31" fmla="*/ 8076129 w 15502082"/>
              <a:gd name="connsiteY31" fmla="*/ 4347997 h 4755713"/>
              <a:gd name="connsiteX32" fmla="*/ 12165752 w 15502082"/>
              <a:gd name="connsiteY32" fmla="*/ 3356715 h 4755713"/>
              <a:gd name="connsiteX33" fmla="*/ 14106301 w 15502082"/>
              <a:gd name="connsiteY33" fmla="*/ 2545949 h 4755713"/>
              <a:gd name="connsiteX34" fmla="*/ 14983205 w 15502082"/>
              <a:gd name="connsiteY34" fmla="*/ 1970944 h 4755713"/>
              <a:gd name="connsiteX35" fmla="*/ 15335678 w 15502082"/>
              <a:gd name="connsiteY35" fmla="*/ 1587347 h 4755713"/>
              <a:gd name="connsiteX36" fmla="*/ 15468730 w 15502082"/>
              <a:gd name="connsiteY36" fmla="*/ 1101043 h 4755713"/>
              <a:gd name="connsiteX37" fmla="*/ 15187063 w 15502082"/>
              <a:gd name="connsiteY37" fmla="*/ 682433 h 4755713"/>
              <a:gd name="connsiteX38" fmla="*/ 14730326 w 15502082"/>
              <a:gd name="connsiteY38" fmla="*/ 431111 h 4755713"/>
              <a:gd name="connsiteX39" fmla="*/ 13714923 w 15502082"/>
              <a:gd name="connsiteY39" fmla="*/ 166562 h 4755713"/>
              <a:gd name="connsiteX40" fmla="*/ 11616423 w 15502082"/>
              <a:gd name="connsiteY40" fmla="*/ 17947 h 4755713"/>
              <a:gd name="connsiteX41" fmla="*/ 7421760 w 15502082"/>
              <a:gd name="connsiteY41" fmla="*/ 382870 h 4755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15502082" h="4755713">
                <a:moveTo>
                  <a:pt x="7421760" y="378979"/>
                </a:moveTo>
                <a:cubicBezTo>
                  <a:pt x="8808309" y="151778"/>
                  <a:pt x="10210421" y="5498"/>
                  <a:pt x="11616423" y="51"/>
                </a:cubicBezTo>
                <a:cubicBezTo>
                  <a:pt x="12319035" y="-1505"/>
                  <a:pt x="13023204" y="31953"/>
                  <a:pt x="13718814" y="143219"/>
                </a:cubicBezTo>
                <a:cubicBezTo>
                  <a:pt x="14065841" y="199241"/>
                  <a:pt x="14410533" y="280162"/>
                  <a:pt x="14739663" y="406990"/>
                </a:cubicBezTo>
                <a:cubicBezTo>
                  <a:pt x="14902283" y="473906"/>
                  <a:pt x="15062569" y="552493"/>
                  <a:pt x="15203402" y="660647"/>
                </a:cubicBezTo>
                <a:cubicBezTo>
                  <a:pt x="15342680" y="768023"/>
                  <a:pt x="15463285" y="915859"/>
                  <a:pt x="15495963" y="1095597"/>
                </a:cubicBezTo>
                <a:cubicBezTo>
                  <a:pt x="15523197" y="1276113"/>
                  <a:pt x="15456280" y="1455851"/>
                  <a:pt x="15359798" y="1602131"/>
                </a:cubicBezTo>
                <a:cubicBezTo>
                  <a:pt x="15261759" y="1750745"/>
                  <a:pt x="15135709" y="1876795"/>
                  <a:pt x="15002657" y="1992730"/>
                </a:cubicBezTo>
                <a:cubicBezTo>
                  <a:pt x="14731882" y="2219153"/>
                  <a:pt x="14431541" y="2406672"/>
                  <a:pt x="14121084" y="2572404"/>
                </a:cubicBezTo>
                <a:cubicBezTo>
                  <a:pt x="13499393" y="2902313"/>
                  <a:pt x="12842689" y="3162194"/>
                  <a:pt x="12177424" y="3387839"/>
                </a:cubicBezTo>
                <a:cubicBezTo>
                  <a:pt x="10844562" y="3836794"/>
                  <a:pt x="9469683" y="4152697"/>
                  <a:pt x="8083133" y="4385345"/>
                </a:cubicBezTo>
                <a:cubicBezTo>
                  <a:pt x="6695805" y="4610212"/>
                  <a:pt x="5292136" y="4752602"/>
                  <a:pt x="3885355" y="4755714"/>
                </a:cubicBezTo>
                <a:cubicBezTo>
                  <a:pt x="3182743" y="4755714"/>
                  <a:pt x="2477796" y="4720700"/>
                  <a:pt x="1782187" y="4607878"/>
                </a:cubicBezTo>
                <a:cubicBezTo>
                  <a:pt x="1435160" y="4551078"/>
                  <a:pt x="1090468" y="4469378"/>
                  <a:pt x="761337" y="4342551"/>
                </a:cubicBezTo>
                <a:cubicBezTo>
                  <a:pt x="598717" y="4275635"/>
                  <a:pt x="438431" y="4196271"/>
                  <a:pt x="297598" y="4087338"/>
                </a:cubicBezTo>
                <a:cubicBezTo>
                  <a:pt x="158320" y="3979963"/>
                  <a:pt x="37716" y="3831348"/>
                  <a:pt x="5815" y="3651610"/>
                </a:cubicBezTo>
                <a:cubicBezTo>
                  <a:pt x="-20640" y="3471094"/>
                  <a:pt x="46275" y="3292134"/>
                  <a:pt x="143536" y="3145854"/>
                </a:cubicBezTo>
                <a:cubicBezTo>
                  <a:pt x="241575" y="2998018"/>
                  <a:pt x="368403" y="2871967"/>
                  <a:pt x="500678" y="2756033"/>
                </a:cubicBezTo>
                <a:cubicBezTo>
                  <a:pt x="772230" y="2530388"/>
                  <a:pt x="1072572" y="2342869"/>
                  <a:pt x="1383028" y="2178693"/>
                </a:cubicBezTo>
                <a:cubicBezTo>
                  <a:pt x="2005498" y="1849562"/>
                  <a:pt x="2662203" y="1592016"/>
                  <a:pt x="3327467" y="1367927"/>
                </a:cubicBezTo>
                <a:cubicBezTo>
                  <a:pt x="4661107" y="921305"/>
                  <a:pt x="6035986" y="609293"/>
                  <a:pt x="7421760" y="378979"/>
                </a:cubicBezTo>
                <a:close/>
                <a:moveTo>
                  <a:pt x="7421760" y="382870"/>
                </a:moveTo>
                <a:cubicBezTo>
                  <a:pt x="6036765" y="616296"/>
                  <a:pt x="4663441" y="932977"/>
                  <a:pt x="3332136" y="1382710"/>
                </a:cubicBezTo>
                <a:cubicBezTo>
                  <a:pt x="2667650" y="1608356"/>
                  <a:pt x="2012501" y="1868236"/>
                  <a:pt x="1392366" y="2198145"/>
                </a:cubicBezTo>
                <a:cubicBezTo>
                  <a:pt x="1083465" y="2363099"/>
                  <a:pt x="784680" y="2550618"/>
                  <a:pt x="516240" y="2775485"/>
                </a:cubicBezTo>
                <a:cubicBezTo>
                  <a:pt x="384743" y="2890642"/>
                  <a:pt x="260249" y="3015136"/>
                  <a:pt x="164545" y="3160637"/>
                </a:cubicBezTo>
                <a:cubicBezTo>
                  <a:pt x="69618" y="3304584"/>
                  <a:pt x="6593" y="3476541"/>
                  <a:pt x="32270" y="3647719"/>
                </a:cubicBezTo>
                <a:cubicBezTo>
                  <a:pt x="63393" y="3818120"/>
                  <a:pt x="178551" y="3960510"/>
                  <a:pt x="314716" y="4065552"/>
                </a:cubicBezTo>
                <a:cubicBezTo>
                  <a:pt x="452437" y="4172149"/>
                  <a:pt x="610388" y="4249958"/>
                  <a:pt x="771452" y="4316096"/>
                </a:cubicBezTo>
                <a:cubicBezTo>
                  <a:pt x="1098249" y="4442145"/>
                  <a:pt x="1440607" y="4522288"/>
                  <a:pt x="1786856" y="4579089"/>
                </a:cubicBezTo>
                <a:cubicBezTo>
                  <a:pt x="2479353" y="4690355"/>
                  <a:pt x="3182743" y="4724591"/>
                  <a:pt x="3884577" y="4723813"/>
                </a:cubicBezTo>
                <a:cubicBezTo>
                  <a:pt x="5289024" y="4719145"/>
                  <a:pt x="6690357" y="4574420"/>
                  <a:pt x="8076129" y="4347997"/>
                </a:cubicBezTo>
                <a:cubicBezTo>
                  <a:pt x="9461124" y="4117684"/>
                  <a:pt x="10834446" y="3804115"/>
                  <a:pt x="12165752" y="3356715"/>
                </a:cubicBezTo>
                <a:cubicBezTo>
                  <a:pt x="12830239" y="3132626"/>
                  <a:pt x="13486165" y="2874302"/>
                  <a:pt x="14106301" y="2545949"/>
                </a:cubicBezTo>
                <a:cubicBezTo>
                  <a:pt x="14415980" y="2381773"/>
                  <a:pt x="14714764" y="2195033"/>
                  <a:pt x="14983205" y="1970944"/>
                </a:cubicBezTo>
                <a:cubicBezTo>
                  <a:pt x="15114701" y="1856565"/>
                  <a:pt x="15239196" y="1732071"/>
                  <a:pt x="15335678" y="1587347"/>
                </a:cubicBezTo>
                <a:cubicBezTo>
                  <a:pt x="15430604" y="1444179"/>
                  <a:pt x="15494408" y="1272222"/>
                  <a:pt x="15468730" y="1101043"/>
                </a:cubicBezTo>
                <a:cubicBezTo>
                  <a:pt x="15438386" y="930643"/>
                  <a:pt x="15323228" y="787475"/>
                  <a:pt x="15187063" y="682433"/>
                </a:cubicBezTo>
                <a:cubicBezTo>
                  <a:pt x="15050119" y="575835"/>
                  <a:pt x="14891391" y="497249"/>
                  <a:pt x="14730326" y="431111"/>
                </a:cubicBezTo>
                <a:cubicBezTo>
                  <a:pt x="14403530" y="304283"/>
                  <a:pt x="14061171" y="223362"/>
                  <a:pt x="13714923" y="166562"/>
                </a:cubicBezTo>
                <a:cubicBezTo>
                  <a:pt x="13022426" y="53739"/>
                  <a:pt x="12318258" y="17947"/>
                  <a:pt x="11616423" y="17947"/>
                </a:cubicBezTo>
                <a:cubicBezTo>
                  <a:pt x="10211199" y="17947"/>
                  <a:pt x="8809087" y="159559"/>
                  <a:pt x="7421760" y="382870"/>
                </a:cubicBezTo>
                <a:close/>
              </a:path>
            </a:pathLst>
          </a:custGeom>
          <a:gradFill flip="none" rotWithShape="1">
            <a:gsLst>
              <a:gs pos="15000">
                <a:srgbClr val="8BBAD4">
                  <a:alpha val="0"/>
                </a:srgbClr>
              </a:gs>
              <a:gs pos="59000">
                <a:srgbClr val="8BBAD4">
                  <a:alpha val="40000"/>
                </a:srgbClr>
              </a:gs>
              <a:gs pos="91000">
                <a:srgbClr val="8BBAD4">
                  <a:alpha val="30000"/>
                </a:srgbClr>
              </a:gs>
            </a:gsLst>
            <a:lin ang="4800000" scaled="0"/>
            <a:tileRect/>
          </a:gradFill>
          <a:ln w="77792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"/>
              <a:ea typeface="思源黑体 CN Regular"/>
              <a:cs typeface="+mn-cs"/>
            </a:endParaRPr>
          </a:p>
        </p:txBody>
      </p:sp>
      <p:sp>
        <p:nvSpPr>
          <p:cNvPr id="9" name="1">
            <a:extLst>
              <a:ext uri="{FF2B5EF4-FFF2-40B4-BE49-F238E27FC236}">
                <a16:creationId xmlns:a16="http://schemas.microsoft.com/office/drawing/2014/main" id="{83EDB364-B3FB-4C47-863A-4D161D88B33C}"/>
              </a:ext>
            </a:extLst>
          </p:cNvPr>
          <p:cNvSpPr/>
          <p:nvPr/>
        </p:nvSpPr>
        <p:spPr>
          <a:xfrm>
            <a:off x="3547312" y="2437984"/>
            <a:ext cx="4974003" cy="1537979"/>
          </a:xfrm>
          <a:custGeom>
            <a:avLst/>
            <a:gdLst>
              <a:gd name="connsiteX0" fmla="*/ 5765690 w 12051191"/>
              <a:gd name="connsiteY0" fmla="*/ 291798 h 3726270"/>
              <a:gd name="connsiteX1" fmla="*/ 9029763 w 12051191"/>
              <a:gd name="connsiteY1" fmla="*/ 16 h 3726270"/>
              <a:gd name="connsiteX2" fmla="*/ 10665301 w 12051191"/>
              <a:gd name="connsiteY2" fmla="*/ 115173 h 3726270"/>
              <a:gd name="connsiteX3" fmla="*/ 11458949 w 12051191"/>
              <a:gd name="connsiteY3" fmla="*/ 323700 h 3726270"/>
              <a:gd name="connsiteX4" fmla="*/ 11819204 w 12051191"/>
              <a:gd name="connsiteY4" fmla="*/ 524446 h 3726270"/>
              <a:gd name="connsiteX5" fmla="*/ 12046405 w 12051191"/>
              <a:gd name="connsiteY5" fmla="*/ 866026 h 3726270"/>
              <a:gd name="connsiteX6" fmla="*/ 11942142 w 12051191"/>
              <a:gd name="connsiteY6" fmla="*/ 1262850 h 3726270"/>
              <a:gd name="connsiteX7" fmla="*/ 11665921 w 12051191"/>
              <a:gd name="connsiteY7" fmla="*/ 1569416 h 3726270"/>
              <a:gd name="connsiteX8" fmla="*/ 10981983 w 12051191"/>
              <a:gd name="connsiteY8" fmla="*/ 2023818 h 3726270"/>
              <a:gd name="connsiteX9" fmla="*/ 9470939 w 12051191"/>
              <a:gd name="connsiteY9" fmla="*/ 2661849 h 3726270"/>
              <a:gd name="connsiteX10" fmla="*/ 6286230 w 12051191"/>
              <a:gd name="connsiteY10" fmla="*/ 3439935 h 3726270"/>
              <a:gd name="connsiteX11" fmla="*/ 3020600 w 12051191"/>
              <a:gd name="connsiteY11" fmla="*/ 3726271 h 3726270"/>
              <a:gd name="connsiteX12" fmla="*/ 1384284 w 12051191"/>
              <a:gd name="connsiteY12" fmla="*/ 3607224 h 3726270"/>
              <a:gd name="connsiteX13" fmla="*/ 590636 w 12051191"/>
              <a:gd name="connsiteY13" fmla="*/ 3396362 h 3726270"/>
              <a:gd name="connsiteX14" fmla="*/ 231160 w 12051191"/>
              <a:gd name="connsiteY14" fmla="*/ 3194838 h 3726270"/>
              <a:gd name="connsiteX15" fmla="*/ 4737 w 12051191"/>
              <a:gd name="connsiteY15" fmla="*/ 2852480 h 3726270"/>
              <a:gd name="connsiteX16" fmla="*/ 109778 w 12051191"/>
              <a:gd name="connsiteY16" fmla="*/ 2455656 h 3726270"/>
              <a:gd name="connsiteX17" fmla="*/ 385999 w 12051191"/>
              <a:gd name="connsiteY17" fmla="*/ 2149868 h 3726270"/>
              <a:gd name="connsiteX18" fmla="*/ 1070715 w 12051191"/>
              <a:gd name="connsiteY18" fmla="*/ 1697022 h 3726270"/>
              <a:gd name="connsiteX19" fmla="*/ 2582538 w 12051191"/>
              <a:gd name="connsiteY19" fmla="*/ 1062882 h 3726270"/>
              <a:gd name="connsiteX20" fmla="*/ 5765690 w 12051191"/>
              <a:gd name="connsiteY20" fmla="*/ 291798 h 3726270"/>
              <a:gd name="connsiteX21" fmla="*/ 5766469 w 12051191"/>
              <a:gd name="connsiteY21" fmla="*/ 295689 h 3726270"/>
              <a:gd name="connsiteX22" fmla="*/ 2585650 w 12051191"/>
              <a:gd name="connsiteY22" fmla="*/ 1076887 h 3726270"/>
              <a:gd name="connsiteX23" fmla="*/ 1079274 w 12051191"/>
              <a:gd name="connsiteY23" fmla="*/ 1716474 h 3726270"/>
              <a:gd name="connsiteX24" fmla="*/ 400783 w 12051191"/>
              <a:gd name="connsiteY24" fmla="*/ 2169321 h 3726270"/>
              <a:gd name="connsiteX25" fmla="*/ 130786 w 12051191"/>
              <a:gd name="connsiteY25" fmla="*/ 2470440 h 3726270"/>
              <a:gd name="connsiteX26" fmla="*/ 31191 w 12051191"/>
              <a:gd name="connsiteY26" fmla="*/ 2848590 h 3726270"/>
              <a:gd name="connsiteX27" fmla="*/ 247499 w 12051191"/>
              <a:gd name="connsiteY27" fmla="*/ 3173830 h 3726270"/>
              <a:gd name="connsiteX28" fmla="*/ 600751 w 12051191"/>
              <a:gd name="connsiteY28" fmla="*/ 3371464 h 3726270"/>
              <a:gd name="connsiteX29" fmla="*/ 1388952 w 12051191"/>
              <a:gd name="connsiteY29" fmla="*/ 3579991 h 3726270"/>
              <a:gd name="connsiteX30" fmla="*/ 3020600 w 12051191"/>
              <a:gd name="connsiteY30" fmla="*/ 3697481 h 3726270"/>
              <a:gd name="connsiteX31" fmla="*/ 6281562 w 12051191"/>
              <a:gd name="connsiteY31" fmla="*/ 3409590 h 3726270"/>
              <a:gd name="connsiteX32" fmla="*/ 9461601 w 12051191"/>
              <a:gd name="connsiteY32" fmla="*/ 2634616 h 3726270"/>
              <a:gd name="connsiteX33" fmla="*/ 10968756 w 12051191"/>
              <a:gd name="connsiteY33" fmla="*/ 1998919 h 3726270"/>
              <a:gd name="connsiteX34" fmla="*/ 11648025 w 12051191"/>
              <a:gd name="connsiteY34" fmla="*/ 1548408 h 3726270"/>
              <a:gd name="connsiteX35" fmla="*/ 11918799 w 12051191"/>
              <a:gd name="connsiteY35" fmla="*/ 1248066 h 3726270"/>
              <a:gd name="connsiteX36" fmla="*/ 12019173 w 12051191"/>
              <a:gd name="connsiteY36" fmla="*/ 870694 h 3726270"/>
              <a:gd name="connsiteX37" fmla="*/ 11803642 w 12051191"/>
              <a:gd name="connsiteY37" fmla="*/ 544676 h 3726270"/>
              <a:gd name="connsiteX38" fmla="*/ 11451169 w 12051191"/>
              <a:gd name="connsiteY38" fmla="*/ 346265 h 3726270"/>
              <a:gd name="connsiteX39" fmla="*/ 10662967 w 12051191"/>
              <a:gd name="connsiteY39" fmla="*/ 135403 h 3726270"/>
              <a:gd name="connsiteX40" fmla="*/ 9031319 w 12051191"/>
              <a:gd name="connsiteY40" fmla="*/ 14022 h 3726270"/>
              <a:gd name="connsiteX41" fmla="*/ 5766469 w 12051191"/>
              <a:gd name="connsiteY41" fmla="*/ 295689 h 3726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12051191" h="3726270">
                <a:moveTo>
                  <a:pt x="5765690" y="291798"/>
                </a:moveTo>
                <a:cubicBezTo>
                  <a:pt x="6844118" y="114395"/>
                  <a:pt x="7934996" y="2350"/>
                  <a:pt x="9029763" y="16"/>
                </a:cubicBezTo>
                <a:cubicBezTo>
                  <a:pt x="9575980" y="-762"/>
                  <a:pt x="10124531" y="26471"/>
                  <a:pt x="10665301" y="115173"/>
                </a:cubicBezTo>
                <a:cubicBezTo>
                  <a:pt x="10935297" y="160302"/>
                  <a:pt x="11202959" y="224105"/>
                  <a:pt x="11458949" y="323700"/>
                </a:cubicBezTo>
                <a:cubicBezTo>
                  <a:pt x="11585778" y="376610"/>
                  <a:pt x="11709493" y="438857"/>
                  <a:pt x="11819204" y="524446"/>
                </a:cubicBezTo>
                <a:cubicBezTo>
                  <a:pt x="11927358" y="609258"/>
                  <a:pt x="12020728" y="725192"/>
                  <a:pt x="12046405" y="866026"/>
                </a:cubicBezTo>
                <a:cubicBezTo>
                  <a:pt x="12067414" y="1007638"/>
                  <a:pt x="12016837" y="1147693"/>
                  <a:pt x="11942142" y="1262850"/>
                </a:cubicBezTo>
                <a:cubicBezTo>
                  <a:pt x="11866667" y="1379563"/>
                  <a:pt x="11769406" y="1478380"/>
                  <a:pt x="11665921" y="1569416"/>
                </a:cubicBezTo>
                <a:cubicBezTo>
                  <a:pt x="11455837" y="1746820"/>
                  <a:pt x="11222411" y="1894656"/>
                  <a:pt x="10981983" y="2023818"/>
                </a:cubicBezTo>
                <a:cubicBezTo>
                  <a:pt x="10498791" y="2282921"/>
                  <a:pt x="9988366" y="2486002"/>
                  <a:pt x="9470939" y="2661849"/>
                </a:cubicBezTo>
                <a:cubicBezTo>
                  <a:pt x="8434527" y="3012766"/>
                  <a:pt x="7364658" y="3259419"/>
                  <a:pt x="6286230" y="3439935"/>
                </a:cubicBezTo>
                <a:cubicBezTo>
                  <a:pt x="5207024" y="3615005"/>
                  <a:pt x="4114590" y="3726271"/>
                  <a:pt x="3020600" y="3726271"/>
                </a:cubicBezTo>
                <a:cubicBezTo>
                  <a:pt x="2473605" y="3725493"/>
                  <a:pt x="1925054" y="3697481"/>
                  <a:pt x="1384284" y="3607224"/>
                </a:cubicBezTo>
                <a:cubicBezTo>
                  <a:pt x="1114288" y="3562095"/>
                  <a:pt x="846626" y="3497513"/>
                  <a:pt x="590636" y="3396362"/>
                </a:cubicBezTo>
                <a:cubicBezTo>
                  <a:pt x="463807" y="3343453"/>
                  <a:pt x="340092" y="3280428"/>
                  <a:pt x="231160" y="3194838"/>
                </a:cubicBezTo>
                <a:cubicBezTo>
                  <a:pt x="123006" y="3110027"/>
                  <a:pt x="30413" y="2993314"/>
                  <a:pt x="4737" y="2852480"/>
                </a:cubicBezTo>
                <a:cubicBezTo>
                  <a:pt x="-16272" y="2710869"/>
                  <a:pt x="35082" y="2570813"/>
                  <a:pt x="109778" y="2455656"/>
                </a:cubicBezTo>
                <a:cubicBezTo>
                  <a:pt x="185253" y="2339721"/>
                  <a:pt x="283291" y="2240904"/>
                  <a:pt x="385999" y="2149868"/>
                </a:cubicBezTo>
                <a:cubicBezTo>
                  <a:pt x="596082" y="1973243"/>
                  <a:pt x="829508" y="1826185"/>
                  <a:pt x="1070715" y="1697022"/>
                </a:cubicBezTo>
                <a:cubicBezTo>
                  <a:pt x="1553907" y="1439476"/>
                  <a:pt x="2064332" y="1237951"/>
                  <a:pt x="2582538" y="1062882"/>
                </a:cubicBezTo>
                <a:cubicBezTo>
                  <a:pt x="3618171" y="714299"/>
                  <a:pt x="4688041" y="470758"/>
                  <a:pt x="5765690" y="291798"/>
                </a:cubicBezTo>
                <a:close/>
                <a:moveTo>
                  <a:pt x="5766469" y="295689"/>
                </a:moveTo>
                <a:cubicBezTo>
                  <a:pt x="4688818" y="477761"/>
                  <a:pt x="3620506" y="724414"/>
                  <a:pt x="2585650" y="1076887"/>
                </a:cubicBezTo>
                <a:cubicBezTo>
                  <a:pt x="2069001" y="1254291"/>
                  <a:pt x="1560132" y="1457372"/>
                  <a:pt x="1079274" y="1716474"/>
                </a:cubicBezTo>
                <a:cubicBezTo>
                  <a:pt x="839623" y="1846415"/>
                  <a:pt x="607754" y="1993473"/>
                  <a:pt x="400783" y="2169321"/>
                </a:cubicBezTo>
                <a:cubicBezTo>
                  <a:pt x="299631" y="2259579"/>
                  <a:pt x="203927" y="2357617"/>
                  <a:pt x="130786" y="2470440"/>
                </a:cubicBezTo>
                <a:cubicBezTo>
                  <a:pt x="58424" y="2582484"/>
                  <a:pt x="10961" y="2716315"/>
                  <a:pt x="31191" y="2848590"/>
                </a:cubicBezTo>
                <a:cubicBezTo>
                  <a:pt x="55312" y="2980087"/>
                  <a:pt x="142458" y="3091353"/>
                  <a:pt x="247499" y="3173830"/>
                </a:cubicBezTo>
                <a:cubicBezTo>
                  <a:pt x="353319" y="3257085"/>
                  <a:pt x="475479" y="3318554"/>
                  <a:pt x="600751" y="3371464"/>
                </a:cubicBezTo>
                <a:cubicBezTo>
                  <a:pt x="853629" y="3471059"/>
                  <a:pt x="1120513" y="3534862"/>
                  <a:pt x="1388952" y="3579991"/>
                </a:cubicBezTo>
                <a:cubicBezTo>
                  <a:pt x="1927389" y="3669471"/>
                  <a:pt x="2474384" y="3697481"/>
                  <a:pt x="3020600" y="3697481"/>
                </a:cubicBezTo>
                <a:cubicBezTo>
                  <a:pt x="4113034" y="3696704"/>
                  <a:pt x="5203911" y="3585437"/>
                  <a:pt x="6281562" y="3409590"/>
                </a:cubicBezTo>
                <a:cubicBezTo>
                  <a:pt x="7358433" y="3229852"/>
                  <a:pt x="8426746" y="2984755"/>
                  <a:pt x="9461601" y="2634616"/>
                </a:cubicBezTo>
                <a:cubicBezTo>
                  <a:pt x="9978251" y="2458768"/>
                  <a:pt x="10487120" y="2256466"/>
                  <a:pt x="10968756" y="1998919"/>
                </a:cubicBezTo>
                <a:cubicBezTo>
                  <a:pt x="11208405" y="1869757"/>
                  <a:pt x="11440276" y="1723477"/>
                  <a:pt x="11648025" y="1548408"/>
                </a:cubicBezTo>
                <a:cubicBezTo>
                  <a:pt x="11749176" y="1458928"/>
                  <a:pt x="11845658" y="1360889"/>
                  <a:pt x="11918799" y="1248066"/>
                </a:cubicBezTo>
                <a:cubicBezTo>
                  <a:pt x="11991939" y="1136022"/>
                  <a:pt x="12039402" y="1002969"/>
                  <a:pt x="12019173" y="870694"/>
                </a:cubicBezTo>
                <a:cubicBezTo>
                  <a:pt x="11995830" y="739198"/>
                  <a:pt x="11907906" y="627932"/>
                  <a:pt x="11803642" y="544676"/>
                </a:cubicBezTo>
                <a:cubicBezTo>
                  <a:pt x="11697822" y="460643"/>
                  <a:pt x="11575662" y="399174"/>
                  <a:pt x="11451169" y="346265"/>
                </a:cubicBezTo>
                <a:cubicBezTo>
                  <a:pt x="11198291" y="245891"/>
                  <a:pt x="10931407" y="181310"/>
                  <a:pt x="10662967" y="135403"/>
                </a:cubicBezTo>
                <a:cubicBezTo>
                  <a:pt x="10124531" y="44367"/>
                  <a:pt x="9576758" y="15578"/>
                  <a:pt x="9031319" y="14022"/>
                </a:cubicBezTo>
                <a:cubicBezTo>
                  <a:pt x="7936552" y="12465"/>
                  <a:pt x="6845674" y="122176"/>
                  <a:pt x="5766469" y="295689"/>
                </a:cubicBezTo>
                <a:close/>
              </a:path>
            </a:pathLst>
          </a:custGeom>
          <a:gradFill flip="none" rotWithShape="1">
            <a:gsLst>
              <a:gs pos="24000">
                <a:srgbClr val="8BBAD4">
                  <a:alpha val="0"/>
                </a:srgbClr>
              </a:gs>
              <a:gs pos="32000">
                <a:srgbClr val="8BBAD4">
                  <a:alpha val="30000"/>
                </a:srgbClr>
              </a:gs>
              <a:gs pos="91000">
                <a:srgbClr val="8BBAD4">
                  <a:alpha val="20000"/>
                </a:srgbClr>
              </a:gs>
            </a:gsLst>
            <a:lin ang="4800000" scaled="0"/>
            <a:tileRect/>
          </a:gradFill>
          <a:ln w="77792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"/>
              <a:ea typeface="思源黑体 CN Regular"/>
              <a:cs typeface="+mn-cs"/>
            </a:endParaRPr>
          </a:p>
        </p:txBody>
      </p:sp>
      <p:sp>
        <p:nvSpPr>
          <p:cNvPr id="10" name="8">
            <a:extLst>
              <a:ext uri="{FF2B5EF4-FFF2-40B4-BE49-F238E27FC236}">
                <a16:creationId xmlns:a16="http://schemas.microsoft.com/office/drawing/2014/main" id="{5F938802-FE79-45C5-9F0C-6549918E2CB7}"/>
              </a:ext>
            </a:extLst>
          </p:cNvPr>
          <p:cNvSpPr/>
          <p:nvPr/>
        </p:nvSpPr>
        <p:spPr>
          <a:xfrm>
            <a:off x="613407" y="1456180"/>
            <a:ext cx="10774260" cy="3856529"/>
          </a:xfrm>
          <a:custGeom>
            <a:avLst/>
            <a:gdLst>
              <a:gd name="connsiteX0" fmla="*/ 12370635 w 26104260"/>
              <a:gd name="connsiteY0" fmla="*/ 531588 h 9343736"/>
              <a:gd name="connsiteX1" fmla="*/ 15989517 w 26104260"/>
              <a:gd name="connsiteY1" fmla="*/ 95082 h 9343736"/>
              <a:gd name="connsiteX2" fmla="*/ 19634074 w 26104260"/>
              <a:gd name="connsiteY2" fmla="*/ 23498 h 9343736"/>
              <a:gd name="connsiteX3" fmla="*/ 21451684 w 26104260"/>
              <a:gd name="connsiteY3" fmla="*/ 169778 h 9343736"/>
              <a:gd name="connsiteX4" fmla="*/ 23244396 w 26104260"/>
              <a:gd name="connsiteY4" fmla="*/ 499687 h 9343736"/>
              <a:gd name="connsiteX5" fmla="*/ 24946072 w 26104260"/>
              <a:gd name="connsiteY5" fmla="*/ 1148611 h 9343736"/>
              <a:gd name="connsiteX6" fmla="*/ 25669692 w 26104260"/>
              <a:gd name="connsiteY6" fmla="*/ 1703386 h 9343736"/>
              <a:gd name="connsiteX7" fmla="*/ 26085968 w 26104260"/>
              <a:gd name="connsiteY7" fmla="*/ 2508706 h 9343736"/>
              <a:gd name="connsiteX8" fmla="*/ 25952916 w 26104260"/>
              <a:gd name="connsiteY8" fmla="*/ 3405839 h 9343736"/>
              <a:gd name="connsiteX9" fmla="*/ 25447936 w 26104260"/>
              <a:gd name="connsiteY9" fmla="*/ 4166029 h 9343736"/>
              <a:gd name="connsiteX10" fmla="*/ 24046604 w 26104260"/>
              <a:gd name="connsiteY10" fmla="*/ 5332380 h 9343736"/>
              <a:gd name="connsiteX11" fmla="*/ 22455416 w 26104260"/>
              <a:gd name="connsiteY11" fmla="*/ 6226401 h 9343736"/>
              <a:gd name="connsiteX12" fmla="*/ 20781750 w 26104260"/>
              <a:gd name="connsiteY12" fmla="*/ 6954690 h 9343736"/>
              <a:gd name="connsiteX13" fmla="*/ 17307594 w 26104260"/>
              <a:gd name="connsiteY13" fmla="*/ 8066575 h 9343736"/>
              <a:gd name="connsiteX14" fmla="*/ 13738511 w 26104260"/>
              <a:gd name="connsiteY14" fmla="*/ 8824431 h 9343736"/>
              <a:gd name="connsiteX15" fmla="*/ 10115740 w 26104260"/>
              <a:gd name="connsiteY15" fmla="*/ 9253934 h 9343736"/>
              <a:gd name="connsiteX16" fmla="*/ 6468071 w 26104260"/>
              <a:gd name="connsiteY16" fmla="*/ 9317737 h 9343736"/>
              <a:gd name="connsiteX17" fmla="*/ 4649682 w 26104260"/>
              <a:gd name="connsiteY17" fmla="*/ 9166011 h 9343736"/>
              <a:gd name="connsiteX18" fmla="*/ 2856192 w 26104260"/>
              <a:gd name="connsiteY18" fmla="*/ 8830655 h 9343736"/>
              <a:gd name="connsiteX19" fmla="*/ 1154517 w 26104260"/>
              <a:gd name="connsiteY19" fmla="*/ 8176285 h 9343736"/>
              <a:gd name="connsiteX20" fmla="*/ 431674 w 26104260"/>
              <a:gd name="connsiteY20" fmla="*/ 7618398 h 9343736"/>
              <a:gd name="connsiteX21" fmla="*/ 17732 w 26104260"/>
              <a:gd name="connsiteY21" fmla="*/ 6811522 h 9343736"/>
              <a:gd name="connsiteX22" fmla="*/ 153119 w 26104260"/>
              <a:gd name="connsiteY22" fmla="*/ 5915166 h 9343736"/>
              <a:gd name="connsiteX23" fmla="*/ 659653 w 26104260"/>
              <a:gd name="connsiteY23" fmla="*/ 5157311 h 9343736"/>
              <a:gd name="connsiteX24" fmla="*/ 2062544 w 26104260"/>
              <a:gd name="connsiteY24" fmla="*/ 3996406 h 9343736"/>
              <a:gd name="connsiteX25" fmla="*/ 3654509 w 26104260"/>
              <a:gd name="connsiteY25" fmla="*/ 3107832 h 9343736"/>
              <a:gd name="connsiteX26" fmla="*/ 5328173 w 26104260"/>
              <a:gd name="connsiteY26" fmla="*/ 2384990 h 9343736"/>
              <a:gd name="connsiteX27" fmla="*/ 8802330 w 26104260"/>
              <a:gd name="connsiteY27" fmla="*/ 1281663 h 9343736"/>
              <a:gd name="connsiteX28" fmla="*/ 12370635 w 26104260"/>
              <a:gd name="connsiteY28" fmla="*/ 531588 h 9343736"/>
              <a:gd name="connsiteX29" fmla="*/ 12371414 w 26104260"/>
              <a:gd name="connsiteY29" fmla="*/ 535479 h 9343736"/>
              <a:gd name="connsiteX30" fmla="*/ 8805443 w 26104260"/>
              <a:gd name="connsiteY30" fmla="*/ 1290222 h 9343736"/>
              <a:gd name="connsiteX31" fmla="*/ 5334398 w 26104260"/>
              <a:gd name="connsiteY31" fmla="*/ 2398217 h 9343736"/>
              <a:gd name="connsiteX32" fmla="*/ 3663068 w 26104260"/>
              <a:gd name="connsiteY32" fmla="*/ 3122615 h 9343736"/>
              <a:gd name="connsiteX33" fmla="*/ 2074993 w 26104260"/>
              <a:gd name="connsiteY33" fmla="*/ 4012746 h 9343736"/>
              <a:gd name="connsiteX34" fmla="*/ 679106 w 26104260"/>
              <a:gd name="connsiteY34" fmla="*/ 5172095 h 9343736"/>
              <a:gd name="connsiteX35" fmla="*/ 178018 w 26104260"/>
              <a:gd name="connsiteY35" fmla="*/ 5924504 h 9343736"/>
              <a:gd name="connsiteX36" fmla="*/ 46521 w 26104260"/>
              <a:gd name="connsiteY36" fmla="*/ 6805297 h 9343736"/>
              <a:gd name="connsiteX37" fmla="*/ 456573 w 26104260"/>
              <a:gd name="connsiteY37" fmla="*/ 7595833 h 9343736"/>
              <a:gd name="connsiteX38" fmla="*/ 1173969 w 26104260"/>
              <a:gd name="connsiteY38" fmla="*/ 8144383 h 9343736"/>
              <a:gd name="connsiteX39" fmla="*/ 2868641 w 26104260"/>
              <a:gd name="connsiteY39" fmla="*/ 8787861 h 9343736"/>
              <a:gd name="connsiteX40" fmla="*/ 4658241 w 26104260"/>
              <a:gd name="connsiteY40" fmla="*/ 9114657 h 9343736"/>
              <a:gd name="connsiteX41" fmla="*/ 6472739 w 26104260"/>
              <a:gd name="connsiteY41" fmla="*/ 9258603 h 9343736"/>
              <a:gd name="connsiteX42" fmla="*/ 10112628 w 26104260"/>
              <a:gd name="connsiteY42" fmla="*/ 9185463 h 9343736"/>
              <a:gd name="connsiteX43" fmla="*/ 13727618 w 26104260"/>
              <a:gd name="connsiteY43" fmla="*/ 8747400 h 9343736"/>
              <a:gd name="connsiteX44" fmla="*/ 17292032 w 26104260"/>
              <a:gd name="connsiteY44" fmla="*/ 8000438 h 9343736"/>
              <a:gd name="connsiteX45" fmla="*/ 20762298 w 26104260"/>
              <a:gd name="connsiteY45" fmla="*/ 6900224 h 9343736"/>
              <a:gd name="connsiteX46" fmla="*/ 22434408 w 26104260"/>
              <a:gd name="connsiteY46" fmla="*/ 6181272 h 9343736"/>
              <a:gd name="connsiteX47" fmla="*/ 24024038 w 26104260"/>
              <a:gd name="connsiteY47" fmla="*/ 5296588 h 9343736"/>
              <a:gd name="connsiteX48" fmla="*/ 25422260 w 26104260"/>
              <a:gd name="connsiteY48" fmla="*/ 4142686 h 9343736"/>
              <a:gd name="connsiteX49" fmla="*/ 25924904 w 26104260"/>
              <a:gd name="connsiteY49" fmla="*/ 3392611 h 9343736"/>
              <a:gd name="connsiteX50" fmla="*/ 26059514 w 26104260"/>
              <a:gd name="connsiteY50" fmla="*/ 2512596 h 9343736"/>
              <a:gd name="connsiteX51" fmla="*/ 25651796 w 26104260"/>
              <a:gd name="connsiteY51" fmla="*/ 1720504 h 9343736"/>
              <a:gd name="connsiteX52" fmla="*/ 24935178 w 26104260"/>
              <a:gd name="connsiteY52" fmla="*/ 1168841 h 9343736"/>
              <a:gd name="connsiteX53" fmla="*/ 23240504 w 26104260"/>
              <a:gd name="connsiteY53" fmla="*/ 519917 h 9343736"/>
              <a:gd name="connsiteX54" fmla="*/ 21450906 w 26104260"/>
              <a:gd name="connsiteY54" fmla="*/ 187674 h 9343736"/>
              <a:gd name="connsiteX55" fmla="*/ 19634852 w 26104260"/>
              <a:gd name="connsiteY55" fmla="*/ 38282 h 9343736"/>
              <a:gd name="connsiteX56" fmla="*/ 15991851 w 26104260"/>
              <a:gd name="connsiteY56" fmla="*/ 103641 h 9343736"/>
              <a:gd name="connsiteX57" fmla="*/ 12371414 w 26104260"/>
              <a:gd name="connsiteY57" fmla="*/ 535479 h 9343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26104260" h="9343736">
                <a:moveTo>
                  <a:pt x="12370635" y="531588"/>
                </a:moveTo>
                <a:cubicBezTo>
                  <a:pt x="13569667" y="333176"/>
                  <a:pt x="14777257" y="184562"/>
                  <a:pt x="15989517" y="95082"/>
                </a:cubicBezTo>
                <a:cubicBezTo>
                  <a:pt x="17201776" y="5602"/>
                  <a:pt x="18418704" y="-26299"/>
                  <a:pt x="19634074" y="23498"/>
                </a:cubicBezTo>
                <a:cubicBezTo>
                  <a:pt x="20241760" y="48397"/>
                  <a:pt x="20847888" y="94304"/>
                  <a:pt x="21451684" y="169778"/>
                </a:cubicBezTo>
                <a:cubicBezTo>
                  <a:pt x="22054702" y="245253"/>
                  <a:pt x="22655384" y="349516"/>
                  <a:pt x="23244396" y="499687"/>
                </a:cubicBezTo>
                <a:cubicBezTo>
                  <a:pt x="23831852" y="652192"/>
                  <a:pt x="24413860" y="849047"/>
                  <a:pt x="24946072" y="1148611"/>
                </a:cubicBezTo>
                <a:cubicBezTo>
                  <a:pt x="25209842" y="1300337"/>
                  <a:pt x="25461944" y="1478519"/>
                  <a:pt x="25669692" y="1703386"/>
                </a:cubicBezTo>
                <a:cubicBezTo>
                  <a:pt x="25876662" y="1926697"/>
                  <a:pt x="26036170" y="2203696"/>
                  <a:pt x="26085968" y="2508706"/>
                </a:cubicBezTo>
                <a:cubicBezTo>
                  <a:pt x="26137322" y="2812937"/>
                  <a:pt x="26076632" y="3127284"/>
                  <a:pt x="25952916" y="3405839"/>
                </a:cubicBezTo>
                <a:cubicBezTo>
                  <a:pt x="25829200" y="3686728"/>
                  <a:pt x="25647906" y="3937271"/>
                  <a:pt x="25447936" y="4166029"/>
                </a:cubicBezTo>
                <a:cubicBezTo>
                  <a:pt x="25041774" y="4622766"/>
                  <a:pt x="24553916" y="4997025"/>
                  <a:pt x="24046604" y="5332380"/>
                </a:cubicBezTo>
                <a:cubicBezTo>
                  <a:pt x="23536956" y="5666179"/>
                  <a:pt x="23002410" y="5959517"/>
                  <a:pt x="22455416" y="6226401"/>
                </a:cubicBezTo>
                <a:cubicBezTo>
                  <a:pt x="21908420" y="6493285"/>
                  <a:pt x="21348976" y="6733713"/>
                  <a:pt x="20781750" y="6954690"/>
                </a:cubicBezTo>
                <a:cubicBezTo>
                  <a:pt x="19647302" y="7395087"/>
                  <a:pt x="18484062" y="7758453"/>
                  <a:pt x="17307594" y="8066575"/>
                </a:cubicBezTo>
                <a:cubicBezTo>
                  <a:pt x="16130350" y="8373919"/>
                  <a:pt x="14938321" y="8623685"/>
                  <a:pt x="13738511" y="8824431"/>
                </a:cubicBezTo>
                <a:cubicBezTo>
                  <a:pt x="12537924" y="9020508"/>
                  <a:pt x="11328777" y="9166011"/>
                  <a:pt x="10115740" y="9253934"/>
                </a:cubicBezTo>
                <a:cubicBezTo>
                  <a:pt x="8902703" y="9341080"/>
                  <a:pt x="7684220" y="9369869"/>
                  <a:pt x="6468071" y="9317737"/>
                </a:cubicBezTo>
                <a:cubicBezTo>
                  <a:pt x="5860384" y="9291283"/>
                  <a:pt x="5253477" y="9243041"/>
                  <a:pt x="4649682" y="9166011"/>
                </a:cubicBezTo>
                <a:cubicBezTo>
                  <a:pt x="4045887" y="9088980"/>
                  <a:pt x="3445204" y="8983160"/>
                  <a:pt x="2856192" y="8830655"/>
                </a:cubicBezTo>
                <a:cubicBezTo>
                  <a:pt x="2267959" y="8675816"/>
                  <a:pt x="1685950" y="8478182"/>
                  <a:pt x="1154517" y="8176285"/>
                </a:cubicBezTo>
                <a:cubicBezTo>
                  <a:pt x="890745" y="8023780"/>
                  <a:pt x="638645" y="7844820"/>
                  <a:pt x="431674" y="7618398"/>
                </a:cubicBezTo>
                <a:cubicBezTo>
                  <a:pt x="224703" y="7394308"/>
                  <a:pt x="66751" y="7116532"/>
                  <a:pt x="17732" y="6811522"/>
                </a:cubicBezTo>
                <a:cubicBezTo>
                  <a:pt x="-32844" y="6507290"/>
                  <a:pt x="28625" y="6193721"/>
                  <a:pt x="153119" y="5915166"/>
                </a:cubicBezTo>
                <a:cubicBezTo>
                  <a:pt x="277613" y="5635056"/>
                  <a:pt x="458907" y="5385290"/>
                  <a:pt x="659653" y="5157311"/>
                </a:cubicBezTo>
                <a:cubicBezTo>
                  <a:pt x="1066593" y="4702908"/>
                  <a:pt x="1555231" y="4329427"/>
                  <a:pt x="2062544" y="3996406"/>
                </a:cubicBezTo>
                <a:cubicBezTo>
                  <a:pt x="2572190" y="3664163"/>
                  <a:pt x="3107514" y="3373159"/>
                  <a:pt x="3654509" y="3107832"/>
                </a:cubicBezTo>
                <a:cubicBezTo>
                  <a:pt x="4201504" y="2842504"/>
                  <a:pt x="4761726" y="2603632"/>
                  <a:pt x="5328173" y="2384990"/>
                </a:cubicBezTo>
                <a:cubicBezTo>
                  <a:pt x="6462624" y="1947705"/>
                  <a:pt x="7625863" y="1586673"/>
                  <a:pt x="8802330" y="1281663"/>
                </a:cubicBezTo>
                <a:cubicBezTo>
                  <a:pt x="9980353" y="976654"/>
                  <a:pt x="11171604" y="729222"/>
                  <a:pt x="12370635" y="531588"/>
                </a:cubicBezTo>
                <a:close/>
                <a:moveTo>
                  <a:pt x="12371414" y="535479"/>
                </a:moveTo>
                <a:cubicBezTo>
                  <a:pt x="11172382" y="735447"/>
                  <a:pt x="9981909" y="984434"/>
                  <a:pt x="8805443" y="1290222"/>
                </a:cubicBezTo>
                <a:cubicBezTo>
                  <a:pt x="7629754" y="1596788"/>
                  <a:pt x="6467292" y="1959377"/>
                  <a:pt x="5334398" y="2398217"/>
                </a:cubicBezTo>
                <a:cubicBezTo>
                  <a:pt x="4767951" y="2617637"/>
                  <a:pt x="4209285" y="2857288"/>
                  <a:pt x="3663068" y="3122615"/>
                </a:cubicBezTo>
                <a:cubicBezTo>
                  <a:pt x="3116851" y="3388721"/>
                  <a:pt x="2583084" y="3680503"/>
                  <a:pt x="2074993" y="4012746"/>
                </a:cubicBezTo>
                <a:cubicBezTo>
                  <a:pt x="1569237" y="4346545"/>
                  <a:pt x="1082933" y="4719248"/>
                  <a:pt x="679106" y="5172095"/>
                </a:cubicBezTo>
                <a:cubicBezTo>
                  <a:pt x="479915" y="5399296"/>
                  <a:pt x="300177" y="5647505"/>
                  <a:pt x="178018" y="5924504"/>
                </a:cubicBezTo>
                <a:cubicBezTo>
                  <a:pt x="55858" y="6199168"/>
                  <a:pt x="-4055" y="6507290"/>
                  <a:pt x="46521" y="6805297"/>
                </a:cubicBezTo>
                <a:cubicBezTo>
                  <a:pt x="95541" y="7103304"/>
                  <a:pt x="251936" y="7375635"/>
                  <a:pt x="456573" y="7595833"/>
                </a:cubicBezTo>
                <a:cubicBezTo>
                  <a:pt x="661988" y="7817588"/>
                  <a:pt x="911753" y="7994213"/>
                  <a:pt x="1173969" y="8144383"/>
                </a:cubicBezTo>
                <a:cubicBezTo>
                  <a:pt x="1702290" y="8441612"/>
                  <a:pt x="2282742" y="8636912"/>
                  <a:pt x="2868641" y="8787861"/>
                </a:cubicBezTo>
                <a:cubicBezTo>
                  <a:pt x="3456875" y="8937253"/>
                  <a:pt x="4056002" y="9039961"/>
                  <a:pt x="4658241" y="9114657"/>
                </a:cubicBezTo>
                <a:cubicBezTo>
                  <a:pt x="5260480" y="9189353"/>
                  <a:pt x="5866609" y="9234482"/>
                  <a:pt x="6472739" y="9258603"/>
                </a:cubicBezTo>
                <a:cubicBezTo>
                  <a:pt x="7685776" y="9307622"/>
                  <a:pt x="8901925" y="9274942"/>
                  <a:pt x="10112628" y="9185463"/>
                </a:cubicBezTo>
                <a:cubicBezTo>
                  <a:pt x="11323331" y="9095205"/>
                  <a:pt x="12530143" y="8945812"/>
                  <a:pt x="13727618" y="8747400"/>
                </a:cubicBezTo>
                <a:cubicBezTo>
                  <a:pt x="14925872" y="8550544"/>
                  <a:pt x="16116344" y="8303891"/>
                  <a:pt x="17292032" y="8000438"/>
                </a:cubicBezTo>
                <a:cubicBezTo>
                  <a:pt x="18467722" y="7696206"/>
                  <a:pt x="19629406" y="7336730"/>
                  <a:pt x="20762298" y="6900224"/>
                </a:cubicBezTo>
                <a:cubicBezTo>
                  <a:pt x="21328746" y="6682360"/>
                  <a:pt x="21888190" y="6445044"/>
                  <a:pt x="22434408" y="6181272"/>
                </a:cubicBezTo>
                <a:cubicBezTo>
                  <a:pt x="22980624" y="5917501"/>
                  <a:pt x="23515170" y="5627275"/>
                  <a:pt x="24024038" y="5296588"/>
                </a:cubicBezTo>
                <a:cubicBezTo>
                  <a:pt x="24530574" y="4965124"/>
                  <a:pt x="25016878" y="4593977"/>
                  <a:pt x="25422260" y="4142686"/>
                </a:cubicBezTo>
                <a:cubicBezTo>
                  <a:pt x="25622230" y="3916263"/>
                  <a:pt x="25801968" y="3668832"/>
                  <a:pt x="25924904" y="3392611"/>
                </a:cubicBezTo>
                <a:cubicBezTo>
                  <a:pt x="26047842" y="3118725"/>
                  <a:pt x="26108534" y="2810603"/>
                  <a:pt x="26059514" y="2512596"/>
                </a:cubicBezTo>
                <a:cubicBezTo>
                  <a:pt x="26011272" y="2213811"/>
                  <a:pt x="25855656" y="1941481"/>
                  <a:pt x="25651796" y="1720504"/>
                </a:cubicBezTo>
                <a:cubicBezTo>
                  <a:pt x="25447160" y="1497971"/>
                  <a:pt x="25197392" y="1320568"/>
                  <a:pt x="24935178" y="1168841"/>
                </a:cubicBezTo>
                <a:cubicBezTo>
                  <a:pt x="24406858" y="870056"/>
                  <a:pt x="23827182" y="673200"/>
                  <a:pt x="23240504" y="519917"/>
                </a:cubicBezTo>
                <a:cubicBezTo>
                  <a:pt x="22652272" y="368190"/>
                  <a:pt x="22053146" y="263927"/>
                  <a:pt x="21450906" y="187674"/>
                </a:cubicBezTo>
                <a:cubicBezTo>
                  <a:pt x="20847888" y="111422"/>
                  <a:pt x="20241760" y="63959"/>
                  <a:pt x="19634852" y="38282"/>
                </a:cubicBezTo>
                <a:cubicBezTo>
                  <a:pt x="18421038" y="-13850"/>
                  <a:pt x="17204110" y="16495"/>
                  <a:pt x="15991851" y="103641"/>
                </a:cubicBezTo>
                <a:cubicBezTo>
                  <a:pt x="14778813" y="193121"/>
                  <a:pt x="13571223" y="339401"/>
                  <a:pt x="12371414" y="535479"/>
                </a:cubicBezTo>
                <a:close/>
              </a:path>
            </a:pathLst>
          </a:custGeom>
          <a:gradFill flip="none" rotWithShape="1">
            <a:gsLst>
              <a:gs pos="0">
                <a:srgbClr val="8BBAD4">
                  <a:alpha val="0"/>
                </a:srgbClr>
              </a:gs>
              <a:gs pos="32000">
                <a:srgbClr val="8BBAD4">
                  <a:alpha val="50000"/>
                </a:srgbClr>
              </a:gs>
              <a:gs pos="91000">
                <a:srgbClr val="8BBAD4">
                  <a:alpha val="80000"/>
                </a:srgbClr>
              </a:gs>
            </a:gsLst>
            <a:lin ang="4800000" scaled="0"/>
            <a:tileRect/>
          </a:gradFill>
          <a:ln w="77792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"/>
              <a:ea typeface="思源黑体 CN Regular"/>
              <a:cs typeface="+mn-cs"/>
            </a:endParaRPr>
          </a:p>
        </p:txBody>
      </p:sp>
      <p:sp>
        <p:nvSpPr>
          <p:cNvPr id="11" name="7">
            <a:extLst>
              <a:ext uri="{FF2B5EF4-FFF2-40B4-BE49-F238E27FC236}">
                <a16:creationId xmlns:a16="http://schemas.microsoft.com/office/drawing/2014/main" id="{15019091-3D0E-45FD-B89A-1311986F2979}"/>
              </a:ext>
            </a:extLst>
          </p:cNvPr>
          <p:cNvSpPr/>
          <p:nvPr/>
        </p:nvSpPr>
        <p:spPr>
          <a:xfrm>
            <a:off x="998451" y="1623074"/>
            <a:ext cx="10107225" cy="3387859"/>
          </a:xfrm>
          <a:custGeom>
            <a:avLst/>
            <a:gdLst>
              <a:gd name="connsiteX0" fmla="*/ 11656379 w 24488145"/>
              <a:gd name="connsiteY0" fmla="*/ 537282 h 8208224"/>
              <a:gd name="connsiteX1" fmla="*/ 18387608 w 24488145"/>
              <a:gd name="connsiteY1" fmla="*/ 5849 h 8208224"/>
              <a:gd name="connsiteX2" fmla="*/ 21746608 w 24488145"/>
              <a:gd name="connsiteY2" fmla="*/ 354431 h 8208224"/>
              <a:gd name="connsiteX3" fmla="*/ 23352576 w 24488145"/>
              <a:gd name="connsiteY3" fmla="*/ 878083 h 8208224"/>
              <a:gd name="connsiteX4" fmla="*/ 24055968 w 24488145"/>
              <a:gd name="connsiteY4" fmla="*/ 1347269 h 8208224"/>
              <a:gd name="connsiteX5" fmla="*/ 24473800 w 24488145"/>
              <a:gd name="connsiteY5" fmla="*/ 2074780 h 8208224"/>
              <a:gd name="connsiteX6" fmla="*/ 24314294 w 24488145"/>
              <a:gd name="connsiteY6" fmla="*/ 2898773 h 8208224"/>
              <a:gd name="connsiteX7" fmla="*/ 23800756 w 24488145"/>
              <a:gd name="connsiteY7" fmla="*/ 3571818 h 8208224"/>
              <a:gd name="connsiteX8" fmla="*/ 22449998 w 24488145"/>
              <a:gd name="connsiteY8" fmla="*/ 4588776 h 8208224"/>
              <a:gd name="connsiteX9" fmla="*/ 19382780 w 24488145"/>
              <a:gd name="connsiteY9" fmla="*/ 6008784 h 8208224"/>
              <a:gd name="connsiteX10" fmla="*/ 12836738 w 24488145"/>
              <a:gd name="connsiteY10" fmla="*/ 7684781 h 8208224"/>
              <a:gd name="connsiteX11" fmla="*/ 6099286 w 24488145"/>
              <a:gd name="connsiteY11" fmla="*/ 8200652 h 8208224"/>
              <a:gd name="connsiteX12" fmla="*/ 2737951 w 24488145"/>
              <a:gd name="connsiteY12" fmla="*/ 7841177 h 8208224"/>
              <a:gd name="connsiteX13" fmla="*/ 1131980 w 24488145"/>
              <a:gd name="connsiteY13" fmla="*/ 7312078 h 8208224"/>
              <a:gd name="connsiteX14" fmla="*/ 429368 w 24488145"/>
              <a:gd name="connsiteY14" fmla="*/ 6839780 h 8208224"/>
              <a:gd name="connsiteX15" fmla="*/ 13870 w 24488145"/>
              <a:gd name="connsiteY15" fmla="*/ 6110713 h 8208224"/>
              <a:gd name="connsiteX16" fmla="*/ 175712 w 24488145"/>
              <a:gd name="connsiteY16" fmla="*/ 5288276 h 8208224"/>
              <a:gd name="connsiteX17" fmla="*/ 690805 w 24488145"/>
              <a:gd name="connsiteY17" fmla="*/ 4617566 h 8208224"/>
              <a:gd name="connsiteX18" fmla="*/ 2043120 w 24488145"/>
              <a:gd name="connsiteY18" fmla="*/ 3606054 h 8208224"/>
              <a:gd name="connsiteX19" fmla="*/ 5112672 w 24488145"/>
              <a:gd name="connsiteY19" fmla="*/ 2196939 h 8208224"/>
              <a:gd name="connsiteX20" fmla="*/ 11656379 w 24488145"/>
              <a:gd name="connsiteY20" fmla="*/ 537282 h 8208224"/>
              <a:gd name="connsiteX21" fmla="*/ 11657158 w 24488145"/>
              <a:gd name="connsiteY21" fmla="*/ 541950 h 8208224"/>
              <a:gd name="connsiteX22" fmla="*/ 5116562 w 24488145"/>
              <a:gd name="connsiteY22" fmla="*/ 2212501 h 8208224"/>
              <a:gd name="connsiteX23" fmla="*/ 2053235 w 24488145"/>
              <a:gd name="connsiteY23" fmla="*/ 3625506 h 8208224"/>
              <a:gd name="connsiteX24" fmla="*/ 707145 w 24488145"/>
              <a:gd name="connsiteY24" fmla="*/ 4636240 h 8208224"/>
              <a:gd name="connsiteX25" fmla="*/ 197498 w 24488145"/>
              <a:gd name="connsiteY25" fmla="*/ 5301503 h 8208224"/>
              <a:gd name="connsiteX26" fmla="*/ 39547 w 24488145"/>
              <a:gd name="connsiteY26" fmla="*/ 6107601 h 8208224"/>
              <a:gd name="connsiteX27" fmla="*/ 449598 w 24488145"/>
              <a:gd name="connsiteY27" fmla="*/ 6818771 h 8208224"/>
              <a:gd name="connsiteX28" fmla="*/ 1145986 w 24488145"/>
              <a:gd name="connsiteY28" fmla="*/ 7282511 h 8208224"/>
              <a:gd name="connsiteX29" fmla="*/ 2744954 w 24488145"/>
              <a:gd name="connsiteY29" fmla="*/ 7801494 h 8208224"/>
              <a:gd name="connsiteX30" fmla="*/ 6098507 w 24488145"/>
              <a:gd name="connsiteY30" fmla="*/ 8144630 h 8208224"/>
              <a:gd name="connsiteX31" fmla="*/ 12821954 w 24488145"/>
              <a:gd name="connsiteY31" fmla="*/ 7610085 h 8208224"/>
              <a:gd name="connsiteX32" fmla="*/ 19360994 w 24488145"/>
              <a:gd name="connsiteY32" fmla="*/ 5955874 h 8208224"/>
              <a:gd name="connsiteX33" fmla="*/ 22426654 w 24488145"/>
              <a:gd name="connsiteY33" fmla="*/ 4553763 h 8208224"/>
              <a:gd name="connsiteX34" fmla="*/ 23774300 w 24488145"/>
              <a:gd name="connsiteY34" fmla="*/ 3548475 h 8208224"/>
              <a:gd name="connsiteX35" fmla="*/ 24285504 w 24488145"/>
              <a:gd name="connsiteY35" fmla="*/ 2885546 h 8208224"/>
              <a:gd name="connsiteX36" fmla="*/ 24445790 w 24488145"/>
              <a:gd name="connsiteY36" fmla="*/ 2081005 h 8208224"/>
              <a:gd name="connsiteX37" fmla="*/ 24037294 w 24488145"/>
              <a:gd name="connsiteY37" fmla="*/ 1368278 h 8208224"/>
              <a:gd name="connsiteX38" fmla="*/ 23340906 w 24488145"/>
              <a:gd name="connsiteY38" fmla="*/ 902204 h 8208224"/>
              <a:gd name="connsiteX39" fmla="*/ 21741940 w 24488145"/>
              <a:gd name="connsiteY39" fmla="*/ 377774 h 8208224"/>
              <a:gd name="connsiteX40" fmla="*/ 18386828 w 24488145"/>
              <a:gd name="connsiteY40" fmla="*/ 23745 h 8208224"/>
              <a:gd name="connsiteX41" fmla="*/ 11657158 w 24488145"/>
              <a:gd name="connsiteY41" fmla="*/ 541950 h 8208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24488145" h="8208224">
                <a:moveTo>
                  <a:pt x="11656379" y="537282"/>
                </a:moveTo>
                <a:cubicBezTo>
                  <a:pt x="13879373" y="172359"/>
                  <a:pt x="16132713" y="-38502"/>
                  <a:pt x="18387608" y="5849"/>
                </a:cubicBezTo>
                <a:cubicBezTo>
                  <a:pt x="19513498" y="33082"/>
                  <a:pt x="20642502" y="119449"/>
                  <a:pt x="21746608" y="354431"/>
                </a:cubicBezTo>
                <a:cubicBezTo>
                  <a:pt x="22296716" y="474257"/>
                  <a:pt x="22843710" y="629874"/>
                  <a:pt x="23352576" y="878083"/>
                </a:cubicBezTo>
                <a:cubicBezTo>
                  <a:pt x="23605456" y="1002577"/>
                  <a:pt x="23848996" y="1152748"/>
                  <a:pt x="24055968" y="1347269"/>
                </a:cubicBezTo>
                <a:cubicBezTo>
                  <a:pt x="24261384" y="1540235"/>
                  <a:pt x="24426338" y="1790778"/>
                  <a:pt x="24473800" y="2074780"/>
                </a:cubicBezTo>
                <a:cubicBezTo>
                  <a:pt x="24521264" y="2358781"/>
                  <a:pt x="24446568" y="2649786"/>
                  <a:pt x="24314294" y="2898773"/>
                </a:cubicBezTo>
                <a:cubicBezTo>
                  <a:pt x="24182018" y="3150095"/>
                  <a:pt x="23999946" y="3371849"/>
                  <a:pt x="23800756" y="3571818"/>
                </a:cubicBezTo>
                <a:cubicBezTo>
                  <a:pt x="23400042" y="3971754"/>
                  <a:pt x="22932410" y="4296994"/>
                  <a:pt x="22449998" y="4588776"/>
                </a:cubicBezTo>
                <a:cubicBezTo>
                  <a:pt x="21480500" y="5169228"/>
                  <a:pt x="20439422" y="5617406"/>
                  <a:pt x="19382780" y="6008784"/>
                </a:cubicBezTo>
                <a:cubicBezTo>
                  <a:pt x="17261716" y="6781423"/>
                  <a:pt x="15059731" y="7310522"/>
                  <a:pt x="12836738" y="7684781"/>
                </a:cubicBezTo>
                <a:cubicBezTo>
                  <a:pt x="10611410" y="8045035"/>
                  <a:pt x="8354959" y="8251228"/>
                  <a:pt x="6099286" y="8200652"/>
                </a:cubicBezTo>
                <a:cubicBezTo>
                  <a:pt x="4972616" y="8169529"/>
                  <a:pt x="3842834" y="8080049"/>
                  <a:pt x="2737951" y="7841177"/>
                </a:cubicBezTo>
                <a:cubicBezTo>
                  <a:pt x="2187844" y="7719017"/>
                  <a:pt x="1640849" y="7561843"/>
                  <a:pt x="1131980" y="7312078"/>
                </a:cubicBezTo>
                <a:cubicBezTo>
                  <a:pt x="879102" y="7186806"/>
                  <a:pt x="635561" y="7035079"/>
                  <a:pt x="429368" y="6839780"/>
                </a:cubicBezTo>
                <a:cubicBezTo>
                  <a:pt x="223953" y="6646036"/>
                  <a:pt x="59777" y="6394714"/>
                  <a:pt x="13870" y="6110713"/>
                </a:cubicBezTo>
                <a:cubicBezTo>
                  <a:pt x="-32815" y="5826712"/>
                  <a:pt x="42659" y="5536485"/>
                  <a:pt x="175712" y="5288276"/>
                </a:cubicBezTo>
                <a:cubicBezTo>
                  <a:pt x="308765" y="5037732"/>
                  <a:pt x="490837" y="4816756"/>
                  <a:pt x="690805" y="4617566"/>
                </a:cubicBezTo>
                <a:cubicBezTo>
                  <a:pt x="1092298" y="4219185"/>
                  <a:pt x="1560706" y="3896280"/>
                  <a:pt x="2043120" y="3606054"/>
                </a:cubicBezTo>
                <a:cubicBezTo>
                  <a:pt x="3013394" y="3028713"/>
                  <a:pt x="4055252" y="2584426"/>
                  <a:pt x="5112672" y="2196939"/>
                </a:cubicBezTo>
                <a:cubicBezTo>
                  <a:pt x="7232180" y="1430524"/>
                  <a:pt x="9434164" y="906094"/>
                  <a:pt x="11656379" y="537282"/>
                </a:cubicBezTo>
                <a:close/>
                <a:moveTo>
                  <a:pt x="11657158" y="541950"/>
                </a:moveTo>
                <a:cubicBezTo>
                  <a:pt x="9435721" y="914653"/>
                  <a:pt x="7235292" y="1442196"/>
                  <a:pt x="5116562" y="2212501"/>
                </a:cubicBezTo>
                <a:cubicBezTo>
                  <a:pt x="4060698" y="2601544"/>
                  <a:pt x="3020397" y="3048166"/>
                  <a:pt x="2053235" y="3625506"/>
                </a:cubicBezTo>
                <a:cubicBezTo>
                  <a:pt x="1572377" y="3916510"/>
                  <a:pt x="1106303" y="4239416"/>
                  <a:pt x="707145" y="4636240"/>
                </a:cubicBezTo>
                <a:cubicBezTo>
                  <a:pt x="508733" y="4834652"/>
                  <a:pt x="328995" y="5054072"/>
                  <a:pt x="197498" y="5301503"/>
                </a:cubicBezTo>
                <a:cubicBezTo>
                  <a:pt x="66780" y="5547378"/>
                  <a:pt x="-6361" y="5831380"/>
                  <a:pt x="39547" y="6107601"/>
                </a:cubicBezTo>
                <a:cubicBezTo>
                  <a:pt x="85454" y="6383821"/>
                  <a:pt x="246518" y="6628918"/>
                  <a:pt x="449598" y="6818771"/>
                </a:cubicBezTo>
                <a:cubicBezTo>
                  <a:pt x="653457" y="7010181"/>
                  <a:pt x="894664" y="7159573"/>
                  <a:pt x="1145986" y="7282511"/>
                </a:cubicBezTo>
                <a:cubicBezTo>
                  <a:pt x="1650964" y="7528386"/>
                  <a:pt x="2196403" y="7682447"/>
                  <a:pt x="2744954" y="7801494"/>
                </a:cubicBezTo>
                <a:cubicBezTo>
                  <a:pt x="3845946" y="8034142"/>
                  <a:pt x="4974173" y="8118953"/>
                  <a:pt x="6098507" y="8144630"/>
                </a:cubicBezTo>
                <a:cubicBezTo>
                  <a:pt x="8350290" y="8188203"/>
                  <a:pt x="10602073" y="7975785"/>
                  <a:pt x="12821954" y="7610085"/>
                </a:cubicBezTo>
                <a:cubicBezTo>
                  <a:pt x="15042613" y="7242828"/>
                  <a:pt x="17243042" y="6720732"/>
                  <a:pt x="19360994" y="5955874"/>
                </a:cubicBezTo>
                <a:cubicBezTo>
                  <a:pt x="20417636" y="5569943"/>
                  <a:pt x="21457938" y="5127990"/>
                  <a:pt x="22426654" y="4553763"/>
                </a:cubicBezTo>
                <a:cubicBezTo>
                  <a:pt x="22908290" y="4265092"/>
                  <a:pt x="23375142" y="3943743"/>
                  <a:pt x="23774300" y="3548475"/>
                </a:cubicBezTo>
                <a:cubicBezTo>
                  <a:pt x="23972712" y="3350841"/>
                  <a:pt x="24154008" y="3132977"/>
                  <a:pt x="24285504" y="2885546"/>
                </a:cubicBezTo>
                <a:cubicBezTo>
                  <a:pt x="24417002" y="2640449"/>
                  <a:pt x="24490918" y="2357225"/>
                  <a:pt x="24445790" y="2081005"/>
                </a:cubicBezTo>
                <a:cubicBezTo>
                  <a:pt x="24400660" y="1804784"/>
                  <a:pt x="24240374" y="1558909"/>
                  <a:pt x="24037294" y="1368278"/>
                </a:cubicBezTo>
                <a:cubicBezTo>
                  <a:pt x="23833436" y="1176090"/>
                  <a:pt x="23592228" y="1025920"/>
                  <a:pt x="23340906" y="902204"/>
                </a:cubicBezTo>
                <a:cubicBezTo>
                  <a:pt x="22835928" y="654772"/>
                  <a:pt x="22290490" y="498377"/>
                  <a:pt x="21741940" y="377774"/>
                </a:cubicBezTo>
                <a:cubicBezTo>
                  <a:pt x="20640168" y="141236"/>
                  <a:pt x="19511942" y="53312"/>
                  <a:pt x="18386828" y="23745"/>
                </a:cubicBezTo>
                <a:cubicBezTo>
                  <a:pt x="16134268" y="-26831"/>
                  <a:pt x="13880151" y="180918"/>
                  <a:pt x="11657158" y="541950"/>
                </a:cubicBezTo>
                <a:close/>
              </a:path>
            </a:pathLst>
          </a:custGeom>
          <a:gradFill flip="none" rotWithShape="1">
            <a:gsLst>
              <a:gs pos="0">
                <a:srgbClr val="8BBAD4">
                  <a:alpha val="0"/>
                </a:srgbClr>
              </a:gs>
              <a:gs pos="32000">
                <a:srgbClr val="8BBAD4">
                  <a:alpha val="50000"/>
                </a:srgbClr>
              </a:gs>
              <a:gs pos="91000">
                <a:srgbClr val="8BBAD4">
                  <a:alpha val="70000"/>
                </a:srgbClr>
              </a:gs>
            </a:gsLst>
            <a:lin ang="4800000" scaled="0"/>
            <a:tileRect/>
          </a:gradFill>
          <a:ln w="77792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"/>
              <a:ea typeface="思源黑体 CN Regular"/>
              <a:cs typeface="+mn-cs"/>
            </a:endParaRPr>
          </a:p>
        </p:txBody>
      </p:sp>
      <p:sp>
        <p:nvSpPr>
          <p:cNvPr id="12" name="任意多边形: 形状 11">
            <a:extLst>
              <a:ext uri="{FF2B5EF4-FFF2-40B4-BE49-F238E27FC236}">
                <a16:creationId xmlns:a16="http://schemas.microsoft.com/office/drawing/2014/main" id="{AB25E555-8EFA-449A-96B1-02DAA1645ECB}"/>
              </a:ext>
            </a:extLst>
          </p:cNvPr>
          <p:cNvSpPr/>
          <p:nvPr/>
        </p:nvSpPr>
        <p:spPr>
          <a:xfrm>
            <a:off x="5060585" y="2160519"/>
            <a:ext cx="2027722" cy="1433680"/>
          </a:xfrm>
          <a:custGeom>
            <a:avLst/>
            <a:gdLst>
              <a:gd name="connsiteX0" fmla="*/ 0 w 4912838"/>
              <a:gd name="connsiteY0" fmla="*/ 2456418 h 3473571"/>
              <a:gd name="connsiteX1" fmla="*/ 2456419 w 4912838"/>
              <a:gd name="connsiteY1" fmla="*/ 0 h 3473571"/>
              <a:gd name="connsiteX2" fmla="*/ 4493451 w 4912838"/>
              <a:gd name="connsiteY2" fmla="*/ 1083096 h 3473571"/>
              <a:gd name="connsiteX3" fmla="*/ 4912839 w 4912838"/>
              <a:gd name="connsiteY3" fmla="*/ 2456418 h 3473571"/>
              <a:gd name="connsiteX4" fmla="*/ 0 w 4912838"/>
              <a:gd name="connsiteY4" fmla="*/ 2456418 h 3473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12838" h="3473571">
                <a:moveTo>
                  <a:pt x="0" y="2456418"/>
                </a:moveTo>
                <a:cubicBezTo>
                  <a:pt x="0" y="1099436"/>
                  <a:pt x="1100215" y="0"/>
                  <a:pt x="2456419" y="0"/>
                </a:cubicBezTo>
                <a:cubicBezTo>
                  <a:pt x="3304534" y="0"/>
                  <a:pt x="4052275" y="429504"/>
                  <a:pt x="4493451" y="1083096"/>
                </a:cubicBezTo>
                <a:cubicBezTo>
                  <a:pt x="4757999" y="1475251"/>
                  <a:pt x="4912839" y="1947550"/>
                  <a:pt x="4912839" y="2456418"/>
                </a:cubicBezTo>
                <a:cubicBezTo>
                  <a:pt x="4912839" y="3812622"/>
                  <a:pt x="0" y="3812622"/>
                  <a:pt x="0" y="2456418"/>
                </a:cubicBezTo>
                <a:close/>
              </a:path>
            </a:pathLst>
          </a:custGeom>
          <a:noFill/>
          <a:ln w="77792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"/>
              <a:ea typeface="思源黑体 CN Regular"/>
              <a:cs typeface="+mn-cs"/>
            </a:endParaRPr>
          </a:p>
        </p:txBody>
      </p:sp>
      <p:sp>
        <p:nvSpPr>
          <p:cNvPr id="76" name="椭圆 75">
            <a:extLst>
              <a:ext uri="{FF2B5EF4-FFF2-40B4-BE49-F238E27FC236}">
                <a16:creationId xmlns:a16="http://schemas.microsoft.com/office/drawing/2014/main" id="{3BDEAB95-297E-4543-BA84-A4664D7B5EB5}"/>
              </a:ext>
            </a:extLst>
          </p:cNvPr>
          <p:cNvSpPr/>
          <p:nvPr/>
        </p:nvSpPr>
        <p:spPr>
          <a:xfrm>
            <a:off x="2563274" y="4495631"/>
            <a:ext cx="280281" cy="280281"/>
          </a:xfrm>
          <a:prstGeom prst="ellipse">
            <a:avLst/>
          </a:prstGeom>
          <a:gradFill>
            <a:gsLst>
              <a:gs pos="17000">
                <a:srgbClr val="E3DCD6"/>
              </a:gs>
              <a:gs pos="100000">
                <a:srgbClr val="E3DCD6"/>
              </a:gs>
              <a:gs pos="73000">
                <a:srgbClr val="B9A799"/>
              </a:gs>
            </a:gsLst>
            <a:path path="circle">
              <a:fillToRect r="100000" b="100000"/>
            </a:path>
          </a:gradFill>
          <a:ln>
            <a:noFill/>
          </a:ln>
          <a:effectLst>
            <a:outerShdw blurRad="495300" dist="546100" dir="5400000" sx="89000" sy="89000" algn="t" rotWithShape="0">
              <a:srgbClr val="B9A799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3600" b="0" i="0" u="none" strike="noStrike" kern="1200" cap="none" spc="0" normalizeH="0" baseline="0" noProof="0">
              <a:ln>
                <a:noFill/>
              </a:ln>
              <a:solidFill>
                <a:srgbClr val="5D88A8">
                  <a:lumMod val="20000"/>
                  <a:lumOff val="80000"/>
                </a:srgbClr>
              </a:solidFill>
              <a:effectLst/>
              <a:uLnTx/>
              <a:uFillTx/>
              <a:latin typeface="思源宋体 CN Heavy"/>
              <a:ea typeface="思源宋体 CN Heavy"/>
              <a:cs typeface="+mn-cs"/>
            </a:endParaRPr>
          </a:p>
        </p:txBody>
      </p:sp>
      <p:sp>
        <p:nvSpPr>
          <p:cNvPr id="77" name="椭圆 76">
            <a:extLst>
              <a:ext uri="{FF2B5EF4-FFF2-40B4-BE49-F238E27FC236}">
                <a16:creationId xmlns:a16="http://schemas.microsoft.com/office/drawing/2014/main" id="{7ED94F03-CC55-4664-89DB-49EE6CF65FC3}"/>
              </a:ext>
            </a:extLst>
          </p:cNvPr>
          <p:cNvSpPr/>
          <p:nvPr/>
        </p:nvSpPr>
        <p:spPr>
          <a:xfrm>
            <a:off x="3084960" y="4740455"/>
            <a:ext cx="489391" cy="489393"/>
          </a:xfrm>
          <a:prstGeom prst="ellipse">
            <a:avLst/>
          </a:prstGeom>
          <a:gradFill>
            <a:gsLst>
              <a:gs pos="17000">
                <a:srgbClr val="8BBAD4"/>
              </a:gs>
              <a:gs pos="100000">
                <a:schemeClr val="accent1"/>
              </a:gs>
              <a:gs pos="73000">
                <a:srgbClr val="2F557A"/>
              </a:gs>
            </a:gsLst>
            <a:path path="circle">
              <a:fillToRect r="100000" b="100000"/>
            </a:path>
          </a:gradFill>
          <a:ln>
            <a:noFill/>
          </a:ln>
          <a:effectLst>
            <a:outerShdw blurRad="495300" dist="546100" dir="5400000" sx="89000" sy="89000" algn="t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3600" b="0" i="0" u="none" strike="noStrike" kern="1200" cap="none" spc="0" normalizeH="0" baseline="0" noProof="0">
              <a:ln>
                <a:noFill/>
              </a:ln>
              <a:solidFill>
                <a:srgbClr val="5D88A8">
                  <a:lumMod val="20000"/>
                  <a:lumOff val="80000"/>
                </a:srgbClr>
              </a:solidFill>
              <a:effectLst/>
              <a:uLnTx/>
              <a:uFillTx/>
              <a:latin typeface="思源宋体 CN Heavy"/>
              <a:ea typeface="思源宋体 CN Heavy"/>
              <a:cs typeface="+mn-cs"/>
            </a:endParaRPr>
          </a:p>
        </p:txBody>
      </p:sp>
      <p:sp>
        <p:nvSpPr>
          <p:cNvPr id="79" name="椭圆 78">
            <a:extLst>
              <a:ext uri="{FF2B5EF4-FFF2-40B4-BE49-F238E27FC236}">
                <a16:creationId xmlns:a16="http://schemas.microsoft.com/office/drawing/2014/main" id="{59993C23-284E-4910-8CD3-3CC55A177B28}"/>
              </a:ext>
            </a:extLst>
          </p:cNvPr>
          <p:cNvSpPr/>
          <p:nvPr/>
        </p:nvSpPr>
        <p:spPr>
          <a:xfrm>
            <a:off x="3048676" y="3557654"/>
            <a:ext cx="276860" cy="276860"/>
          </a:xfrm>
          <a:prstGeom prst="ellipse">
            <a:avLst/>
          </a:prstGeom>
          <a:gradFill>
            <a:gsLst>
              <a:gs pos="17000">
                <a:srgbClr val="8BBAD4"/>
              </a:gs>
              <a:gs pos="100000">
                <a:schemeClr val="accent1"/>
              </a:gs>
              <a:gs pos="73000">
                <a:srgbClr val="2F557A"/>
              </a:gs>
            </a:gsLst>
            <a:path path="circle">
              <a:fillToRect r="100000" b="100000"/>
            </a:path>
          </a:gradFill>
          <a:ln>
            <a:noFill/>
          </a:ln>
          <a:effectLst>
            <a:outerShdw blurRad="495300" dist="546100" dir="5400000" sx="89000" sy="89000" algn="t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3600" b="0" i="0" u="none" strike="noStrike" kern="1200" cap="none" spc="0" normalizeH="0" baseline="0" noProof="0">
              <a:ln>
                <a:noFill/>
              </a:ln>
              <a:solidFill>
                <a:srgbClr val="5D88A8">
                  <a:lumMod val="20000"/>
                  <a:lumOff val="80000"/>
                </a:srgbClr>
              </a:solidFill>
              <a:effectLst/>
              <a:uLnTx/>
              <a:uFillTx/>
              <a:latin typeface="思源宋体 CN Heavy"/>
              <a:ea typeface="思源宋体 CN Heavy"/>
              <a:cs typeface="+mn-cs"/>
            </a:endParaRPr>
          </a:p>
        </p:txBody>
      </p:sp>
      <p:sp>
        <p:nvSpPr>
          <p:cNvPr id="81" name="椭圆 80">
            <a:extLst>
              <a:ext uri="{FF2B5EF4-FFF2-40B4-BE49-F238E27FC236}">
                <a16:creationId xmlns:a16="http://schemas.microsoft.com/office/drawing/2014/main" id="{507B7C2A-DDD0-4E57-9D11-9ABA68015329}"/>
              </a:ext>
            </a:extLst>
          </p:cNvPr>
          <p:cNvSpPr/>
          <p:nvPr/>
        </p:nvSpPr>
        <p:spPr>
          <a:xfrm>
            <a:off x="4417132" y="3251549"/>
            <a:ext cx="265789" cy="265789"/>
          </a:xfrm>
          <a:prstGeom prst="ellipse">
            <a:avLst/>
          </a:prstGeom>
          <a:gradFill>
            <a:gsLst>
              <a:gs pos="17000">
                <a:srgbClr val="E3DCD6"/>
              </a:gs>
              <a:gs pos="100000">
                <a:srgbClr val="E3DCD6"/>
              </a:gs>
              <a:gs pos="73000">
                <a:srgbClr val="B9A799"/>
              </a:gs>
            </a:gsLst>
            <a:path path="circle">
              <a:fillToRect r="100000" b="100000"/>
            </a:path>
          </a:gradFill>
          <a:ln>
            <a:noFill/>
          </a:ln>
          <a:effectLst>
            <a:outerShdw blurRad="495300" dist="546100" dir="5400000" sx="89000" sy="89000" algn="t" rotWithShape="0">
              <a:srgbClr val="B9A799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3600" b="0" i="0" u="none" strike="noStrike" kern="1200" cap="none" spc="0" normalizeH="0" baseline="0" noProof="0">
              <a:ln>
                <a:noFill/>
              </a:ln>
              <a:solidFill>
                <a:srgbClr val="5D88A8">
                  <a:lumMod val="20000"/>
                  <a:lumOff val="80000"/>
                </a:srgbClr>
              </a:solidFill>
              <a:effectLst/>
              <a:uLnTx/>
              <a:uFillTx/>
              <a:latin typeface="思源宋体 CN Heavy"/>
              <a:ea typeface="思源宋体 CN Heavy"/>
              <a:cs typeface="+mn-cs"/>
            </a:endParaRPr>
          </a:p>
        </p:txBody>
      </p:sp>
      <p:sp>
        <p:nvSpPr>
          <p:cNvPr id="83" name="椭圆 82">
            <a:extLst>
              <a:ext uri="{FF2B5EF4-FFF2-40B4-BE49-F238E27FC236}">
                <a16:creationId xmlns:a16="http://schemas.microsoft.com/office/drawing/2014/main" id="{4F4C5280-880C-46BC-95DE-B779B91462B7}"/>
              </a:ext>
            </a:extLst>
          </p:cNvPr>
          <p:cNvSpPr/>
          <p:nvPr/>
        </p:nvSpPr>
        <p:spPr>
          <a:xfrm>
            <a:off x="3225580" y="2125363"/>
            <a:ext cx="217243" cy="217243"/>
          </a:xfrm>
          <a:prstGeom prst="ellipse">
            <a:avLst/>
          </a:prstGeom>
          <a:gradFill>
            <a:gsLst>
              <a:gs pos="17000">
                <a:srgbClr val="E3DCD6"/>
              </a:gs>
              <a:gs pos="100000">
                <a:srgbClr val="E3DCD6"/>
              </a:gs>
              <a:gs pos="73000">
                <a:srgbClr val="B9A799"/>
              </a:gs>
            </a:gsLst>
            <a:path path="circle">
              <a:fillToRect r="100000" b="100000"/>
            </a:path>
          </a:gradFill>
          <a:ln>
            <a:noFill/>
          </a:ln>
          <a:effectLst>
            <a:outerShdw blurRad="495300" dist="546100" dir="5400000" sx="89000" sy="89000" algn="t" rotWithShape="0">
              <a:srgbClr val="B9A799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3600" b="0" i="0" u="none" strike="noStrike" kern="1200" cap="none" spc="0" normalizeH="0" baseline="0" noProof="0">
              <a:ln>
                <a:noFill/>
              </a:ln>
              <a:solidFill>
                <a:srgbClr val="5D88A8">
                  <a:lumMod val="20000"/>
                  <a:lumOff val="80000"/>
                </a:srgbClr>
              </a:solidFill>
              <a:effectLst/>
              <a:uLnTx/>
              <a:uFillTx/>
              <a:latin typeface="思源宋体 CN Heavy"/>
              <a:ea typeface="思源宋体 CN Heavy"/>
              <a:cs typeface="+mn-cs"/>
            </a:endParaRPr>
          </a:p>
        </p:txBody>
      </p:sp>
      <p:sp>
        <p:nvSpPr>
          <p:cNvPr id="85" name="椭圆 84">
            <a:extLst>
              <a:ext uri="{FF2B5EF4-FFF2-40B4-BE49-F238E27FC236}">
                <a16:creationId xmlns:a16="http://schemas.microsoft.com/office/drawing/2014/main" id="{5EB4BAD2-C2EB-44D8-A7F4-B467BFBD3B23}"/>
              </a:ext>
            </a:extLst>
          </p:cNvPr>
          <p:cNvSpPr/>
          <p:nvPr/>
        </p:nvSpPr>
        <p:spPr>
          <a:xfrm>
            <a:off x="7502736" y="2214355"/>
            <a:ext cx="388291" cy="388291"/>
          </a:xfrm>
          <a:prstGeom prst="ellipse">
            <a:avLst/>
          </a:prstGeom>
          <a:gradFill>
            <a:gsLst>
              <a:gs pos="30000">
                <a:srgbClr val="EFC49C"/>
              </a:gs>
              <a:gs pos="76000">
                <a:schemeClr val="accent4"/>
              </a:gs>
            </a:gsLst>
            <a:path path="circle">
              <a:fillToRect r="100000" b="100000"/>
            </a:path>
          </a:gradFill>
          <a:ln>
            <a:noFill/>
          </a:ln>
          <a:effectLst>
            <a:outerShdw blurRad="279400" dist="342900" dir="5400000" sx="88000" sy="88000" algn="t" rotWithShape="0">
              <a:schemeClr val="accent4">
                <a:alpha val="4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"/>
              <a:ea typeface="思源黑体 CN Regular"/>
              <a:cs typeface="+mn-cs"/>
            </a:endParaRPr>
          </a:p>
        </p:txBody>
      </p:sp>
      <p:sp>
        <p:nvSpPr>
          <p:cNvPr id="88" name="椭圆 87">
            <a:extLst>
              <a:ext uri="{FF2B5EF4-FFF2-40B4-BE49-F238E27FC236}">
                <a16:creationId xmlns:a16="http://schemas.microsoft.com/office/drawing/2014/main" id="{0956CE98-4760-4C93-B0E2-FE8987A35138}"/>
              </a:ext>
            </a:extLst>
          </p:cNvPr>
          <p:cNvSpPr/>
          <p:nvPr/>
        </p:nvSpPr>
        <p:spPr>
          <a:xfrm>
            <a:off x="8864542" y="1263417"/>
            <a:ext cx="280813" cy="280814"/>
          </a:xfrm>
          <a:prstGeom prst="ellipse">
            <a:avLst/>
          </a:prstGeom>
          <a:gradFill>
            <a:gsLst>
              <a:gs pos="17000">
                <a:srgbClr val="E3DCD6"/>
              </a:gs>
              <a:gs pos="100000">
                <a:srgbClr val="E3DCD6"/>
              </a:gs>
              <a:gs pos="73000">
                <a:srgbClr val="B9A799"/>
              </a:gs>
            </a:gsLst>
            <a:path path="circle">
              <a:fillToRect r="100000" b="100000"/>
            </a:path>
          </a:gradFill>
          <a:ln>
            <a:noFill/>
          </a:ln>
          <a:effectLst>
            <a:outerShdw blurRad="495300" dist="546100" dir="5400000" sx="89000" sy="89000" algn="t" rotWithShape="0">
              <a:srgbClr val="B9A799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3600" b="0" i="0" u="none" strike="noStrike" kern="1200" cap="none" spc="0" normalizeH="0" baseline="0" noProof="0">
              <a:ln>
                <a:noFill/>
              </a:ln>
              <a:solidFill>
                <a:srgbClr val="5D88A8">
                  <a:lumMod val="20000"/>
                  <a:lumOff val="80000"/>
                </a:srgbClr>
              </a:solidFill>
              <a:effectLst/>
              <a:uLnTx/>
              <a:uFillTx/>
              <a:latin typeface="思源宋体 CN Heavy"/>
              <a:ea typeface="思源宋体 CN Heavy"/>
              <a:cs typeface="+mn-cs"/>
            </a:endParaRPr>
          </a:p>
        </p:txBody>
      </p:sp>
      <p:sp>
        <p:nvSpPr>
          <p:cNvPr id="89" name="椭圆 88">
            <a:extLst>
              <a:ext uri="{FF2B5EF4-FFF2-40B4-BE49-F238E27FC236}">
                <a16:creationId xmlns:a16="http://schemas.microsoft.com/office/drawing/2014/main" id="{C6B542B7-8C61-4FC1-8BBD-1B5E1A3E64F2}"/>
              </a:ext>
            </a:extLst>
          </p:cNvPr>
          <p:cNvSpPr/>
          <p:nvPr/>
        </p:nvSpPr>
        <p:spPr>
          <a:xfrm>
            <a:off x="9585607" y="1592806"/>
            <a:ext cx="364688" cy="364688"/>
          </a:xfrm>
          <a:prstGeom prst="ellipse">
            <a:avLst/>
          </a:prstGeom>
          <a:gradFill>
            <a:gsLst>
              <a:gs pos="17000">
                <a:srgbClr val="8BBAD4"/>
              </a:gs>
              <a:gs pos="100000">
                <a:schemeClr val="accent1"/>
              </a:gs>
              <a:gs pos="73000">
                <a:srgbClr val="2F557A"/>
              </a:gs>
            </a:gsLst>
            <a:path path="circle">
              <a:fillToRect r="100000" b="100000"/>
            </a:path>
          </a:gradFill>
          <a:ln>
            <a:noFill/>
          </a:ln>
          <a:effectLst>
            <a:outerShdw blurRad="495300" dist="546100" dir="5400000" sx="89000" sy="89000" algn="t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3600" b="0" i="0" u="none" strike="noStrike" kern="1200" cap="none" spc="0" normalizeH="0" baseline="0" noProof="0">
              <a:ln>
                <a:noFill/>
              </a:ln>
              <a:solidFill>
                <a:srgbClr val="5D88A8">
                  <a:lumMod val="20000"/>
                  <a:lumOff val="80000"/>
                </a:srgbClr>
              </a:solidFill>
              <a:effectLst/>
              <a:uLnTx/>
              <a:uFillTx/>
              <a:latin typeface="思源宋体 CN Heavy"/>
              <a:ea typeface="思源宋体 CN Heavy"/>
              <a:cs typeface="+mn-cs"/>
            </a:endParaRPr>
          </a:p>
        </p:txBody>
      </p:sp>
      <p:sp>
        <p:nvSpPr>
          <p:cNvPr id="90" name="椭圆 89">
            <a:extLst>
              <a:ext uri="{FF2B5EF4-FFF2-40B4-BE49-F238E27FC236}">
                <a16:creationId xmlns:a16="http://schemas.microsoft.com/office/drawing/2014/main" id="{DAB5CCB4-073C-46C5-A4EE-B8144439A4DD}"/>
              </a:ext>
            </a:extLst>
          </p:cNvPr>
          <p:cNvSpPr/>
          <p:nvPr/>
        </p:nvSpPr>
        <p:spPr>
          <a:xfrm>
            <a:off x="8326520" y="3411809"/>
            <a:ext cx="364780" cy="364780"/>
          </a:xfrm>
          <a:prstGeom prst="ellipse">
            <a:avLst/>
          </a:prstGeom>
          <a:gradFill>
            <a:gsLst>
              <a:gs pos="30000">
                <a:srgbClr val="EFC49C"/>
              </a:gs>
              <a:gs pos="76000">
                <a:schemeClr val="accent4"/>
              </a:gs>
            </a:gsLst>
            <a:path path="circle">
              <a:fillToRect r="100000" b="100000"/>
            </a:path>
          </a:gradFill>
          <a:ln>
            <a:noFill/>
          </a:ln>
          <a:effectLst>
            <a:outerShdw blurRad="279400" dist="342900" dir="5400000" sx="88000" sy="88000" algn="t" rotWithShape="0">
              <a:schemeClr val="accent4">
                <a:alpha val="4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"/>
              <a:ea typeface="思源黑体 CN Regular"/>
              <a:cs typeface="+mn-cs"/>
            </a:endParaRPr>
          </a:p>
        </p:txBody>
      </p:sp>
      <p:sp>
        <p:nvSpPr>
          <p:cNvPr id="92" name="椭圆 91">
            <a:extLst>
              <a:ext uri="{FF2B5EF4-FFF2-40B4-BE49-F238E27FC236}">
                <a16:creationId xmlns:a16="http://schemas.microsoft.com/office/drawing/2014/main" id="{08FD9F35-0262-43F2-ACCB-67AF09B931CF}"/>
              </a:ext>
            </a:extLst>
          </p:cNvPr>
          <p:cNvSpPr/>
          <p:nvPr/>
        </p:nvSpPr>
        <p:spPr>
          <a:xfrm>
            <a:off x="10598602" y="3123562"/>
            <a:ext cx="408136" cy="408136"/>
          </a:xfrm>
          <a:prstGeom prst="ellipse">
            <a:avLst/>
          </a:prstGeom>
          <a:gradFill>
            <a:gsLst>
              <a:gs pos="17000">
                <a:srgbClr val="E3DCD6"/>
              </a:gs>
              <a:gs pos="100000">
                <a:srgbClr val="E3DCD6"/>
              </a:gs>
              <a:gs pos="73000">
                <a:srgbClr val="B9A799"/>
              </a:gs>
            </a:gsLst>
            <a:path path="circle">
              <a:fillToRect r="100000" b="100000"/>
            </a:path>
          </a:gradFill>
          <a:ln>
            <a:noFill/>
          </a:ln>
          <a:effectLst>
            <a:outerShdw blurRad="495300" dist="546100" dir="5400000" sx="89000" sy="89000" algn="t" rotWithShape="0">
              <a:srgbClr val="B9A799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3600" b="0" i="0" u="none" strike="noStrike" kern="1200" cap="none" spc="0" normalizeH="0" baseline="0" noProof="0">
              <a:ln>
                <a:noFill/>
              </a:ln>
              <a:solidFill>
                <a:srgbClr val="5D88A8">
                  <a:lumMod val="20000"/>
                  <a:lumOff val="80000"/>
                </a:srgbClr>
              </a:solidFill>
              <a:effectLst/>
              <a:uLnTx/>
              <a:uFillTx/>
              <a:latin typeface="思源宋体 CN Heavy"/>
              <a:ea typeface="思源宋体 CN Heavy"/>
              <a:cs typeface="+mn-cs"/>
            </a:endParaRPr>
          </a:p>
        </p:txBody>
      </p:sp>
      <p:sp>
        <p:nvSpPr>
          <p:cNvPr id="96" name="椭圆 95">
            <a:extLst>
              <a:ext uri="{FF2B5EF4-FFF2-40B4-BE49-F238E27FC236}">
                <a16:creationId xmlns:a16="http://schemas.microsoft.com/office/drawing/2014/main" id="{7E0E83A1-89F2-4BE5-8B9E-A5898BCB632B}"/>
              </a:ext>
            </a:extLst>
          </p:cNvPr>
          <p:cNvSpPr/>
          <p:nvPr/>
        </p:nvSpPr>
        <p:spPr>
          <a:xfrm>
            <a:off x="8657330" y="4132992"/>
            <a:ext cx="578464" cy="578466"/>
          </a:xfrm>
          <a:prstGeom prst="ellipse">
            <a:avLst/>
          </a:prstGeom>
          <a:gradFill>
            <a:gsLst>
              <a:gs pos="17000">
                <a:srgbClr val="8BBAD4"/>
              </a:gs>
              <a:gs pos="100000">
                <a:schemeClr val="accent1"/>
              </a:gs>
              <a:gs pos="73000">
                <a:srgbClr val="2F557A"/>
              </a:gs>
            </a:gsLst>
            <a:path path="circle">
              <a:fillToRect r="100000" b="100000"/>
            </a:path>
          </a:gradFill>
          <a:ln>
            <a:noFill/>
          </a:ln>
          <a:effectLst>
            <a:outerShdw blurRad="495300" dist="546100" dir="5400000" sx="89000" sy="89000" algn="t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3600" b="0" i="0" u="none" strike="noStrike" kern="1200" cap="none" spc="0" normalizeH="0" baseline="0" noProof="0">
              <a:ln>
                <a:noFill/>
              </a:ln>
              <a:solidFill>
                <a:srgbClr val="5D88A8">
                  <a:lumMod val="20000"/>
                  <a:lumOff val="80000"/>
                </a:srgbClr>
              </a:solidFill>
              <a:effectLst/>
              <a:uLnTx/>
              <a:uFillTx/>
              <a:latin typeface="思源宋体 CN Heavy"/>
              <a:ea typeface="思源宋体 CN Heavy"/>
              <a:cs typeface="+mn-cs"/>
            </a:endParaRPr>
          </a:p>
        </p:txBody>
      </p:sp>
      <p:sp>
        <p:nvSpPr>
          <p:cNvPr id="100" name="椭圆 99">
            <a:extLst>
              <a:ext uri="{FF2B5EF4-FFF2-40B4-BE49-F238E27FC236}">
                <a16:creationId xmlns:a16="http://schemas.microsoft.com/office/drawing/2014/main" id="{97696076-2CB0-4E38-AEC8-694656D87051}"/>
              </a:ext>
            </a:extLst>
          </p:cNvPr>
          <p:cNvSpPr/>
          <p:nvPr/>
        </p:nvSpPr>
        <p:spPr>
          <a:xfrm>
            <a:off x="8336829" y="2737166"/>
            <a:ext cx="444513" cy="444513"/>
          </a:xfrm>
          <a:prstGeom prst="ellipse">
            <a:avLst/>
          </a:prstGeom>
          <a:gradFill>
            <a:gsLst>
              <a:gs pos="17000">
                <a:srgbClr val="8BBAD4"/>
              </a:gs>
              <a:gs pos="100000">
                <a:schemeClr val="accent1"/>
              </a:gs>
              <a:gs pos="73000">
                <a:srgbClr val="2F557A"/>
              </a:gs>
            </a:gsLst>
            <a:path path="circle">
              <a:fillToRect r="100000" b="100000"/>
            </a:path>
          </a:gradFill>
          <a:ln>
            <a:noFill/>
          </a:ln>
          <a:effectLst>
            <a:outerShdw blurRad="495300" dist="546100" dir="5400000" sx="89000" sy="89000" algn="t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3600" b="0" i="0" u="none" strike="noStrike" kern="1200" cap="none" spc="0" normalizeH="0" baseline="0" noProof="0">
              <a:ln>
                <a:noFill/>
              </a:ln>
              <a:solidFill>
                <a:srgbClr val="5D88A8">
                  <a:lumMod val="20000"/>
                  <a:lumOff val="80000"/>
                </a:srgbClr>
              </a:solidFill>
              <a:effectLst/>
              <a:uLnTx/>
              <a:uFillTx/>
              <a:latin typeface="思源宋体 CN Heavy"/>
              <a:ea typeface="思源宋体 CN Heavy"/>
              <a:cs typeface="+mn-cs"/>
            </a:endParaRPr>
          </a:p>
        </p:txBody>
      </p:sp>
      <p:sp>
        <p:nvSpPr>
          <p:cNvPr id="104" name="椭圆 103">
            <a:extLst>
              <a:ext uri="{FF2B5EF4-FFF2-40B4-BE49-F238E27FC236}">
                <a16:creationId xmlns:a16="http://schemas.microsoft.com/office/drawing/2014/main" id="{749F9BD0-9348-4346-AD36-15C8C32C7FAB}"/>
              </a:ext>
            </a:extLst>
          </p:cNvPr>
          <p:cNvSpPr/>
          <p:nvPr/>
        </p:nvSpPr>
        <p:spPr>
          <a:xfrm>
            <a:off x="6430579" y="4262426"/>
            <a:ext cx="312366" cy="312366"/>
          </a:xfrm>
          <a:prstGeom prst="ellipse">
            <a:avLst/>
          </a:prstGeom>
          <a:gradFill>
            <a:gsLst>
              <a:gs pos="17000">
                <a:srgbClr val="8BBAD4"/>
              </a:gs>
              <a:gs pos="100000">
                <a:schemeClr val="accent1"/>
              </a:gs>
              <a:gs pos="73000">
                <a:srgbClr val="2F557A"/>
              </a:gs>
            </a:gsLst>
            <a:path path="circle">
              <a:fillToRect r="100000" b="100000"/>
            </a:path>
          </a:gradFill>
          <a:ln>
            <a:noFill/>
          </a:ln>
          <a:effectLst>
            <a:outerShdw blurRad="495300" dist="546100" dir="5400000" sx="89000" sy="89000" algn="t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3600" b="0" i="0" u="none" strike="noStrike" kern="1200" cap="none" spc="0" normalizeH="0" baseline="0" noProof="0">
              <a:ln>
                <a:noFill/>
              </a:ln>
              <a:solidFill>
                <a:srgbClr val="5D88A8">
                  <a:lumMod val="20000"/>
                  <a:lumOff val="80000"/>
                </a:srgbClr>
              </a:solidFill>
              <a:effectLst/>
              <a:uLnTx/>
              <a:uFillTx/>
              <a:latin typeface="思源宋体 CN Heavy"/>
              <a:ea typeface="思源宋体 CN Heavy"/>
              <a:cs typeface="+mn-cs"/>
            </a:endParaRPr>
          </a:p>
        </p:txBody>
      </p:sp>
      <p:sp>
        <p:nvSpPr>
          <p:cNvPr id="123" name="矩形 122">
            <a:extLst>
              <a:ext uri="{FF2B5EF4-FFF2-40B4-BE49-F238E27FC236}">
                <a16:creationId xmlns:a16="http://schemas.microsoft.com/office/drawing/2014/main" id="{809F3CAE-819B-41F6-8C2D-72FC58FB8303}"/>
              </a:ext>
            </a:extLst>
          </p:cNvPr>
          <p:cNvSpPr/>
          <p:nvPr/>
        </p:nvSpPr>
        <p:spPr>
          <a:xfrm>
            <a:off x="782597" y="664764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2D4464"/>
                </a:solidFill>
                <a:effectLst/>
                <a:uLnTx/>
                <a:uFillTx/>
                <a:latin typeface="思源宋体 CN Heavy"/>
                <a:ea typeface="思源宋体 CN Heavy"/>
                <a:cs typeface="+mn-cs"/>
              </a:rPr>
              <a:t>用户洞察</a:t>
            </a:r>
          </a:p>
        </p:txBody>
      </p:sp>
      <p:sp>
        <p:nvSpPr>
          <p:cNvPr id="126" name="文本框 125">
            <a:extLst>
              <a:ext uri="{FF2B5EF4-FFF2-40B4-BE49-F238E27FC236}">
                <a16:creationId xmlns:a16="http://schemas.microsoft.com/office/drawing/2014/main" id="{43AF0316-17DF-441D-956C-2BAEF8903CE7}"/>
              </a:ext>
            </a:extLst>
          </p:cNvPr>
          <p:cNvSpPr txBox="1"/>
          <p:nvPr/>
        </p:nvSpPr>
        <p:spPr>
          <a:xfrm>
            <a:off x="2424430" y="5931860"/>
            <a:ext cx="73431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300" normalizeH="0" baseline="0" noProof="0" dirty="0">
                <a:ln>
                  <a:noFill/>
                </a:ln>
                <a:solidFill>
                  <a:srgbClr val="5D88A8"/>
                </a:solidFill>
                <a:effectLst/>
                <a:uLnTx/>
                <a:uFillTx/>
                <a:latin typeface="思源宋体 CN Heavy"/>
                <a:ea typeface="思源宋体 CN Heavy"/>
                <a:cs typeface="+mn-cs"/>
              </a:rPr>
              <a:t>进入年轻人的世界是品牌成功的第一步</a:t>
            </a: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70309E44-7691-43E5-B1D3-03D0BA1ADFE8}"/>
              </a:ext>
            </a:extLst>
          </p:cNvPr>
          <p:cNvGrpSpPr/>
          <p:nvPr/>
        </p:nvGrpSpPr>
        <p:grpSpPr>
          <a:xfrm>
            <a:off x="1392133" y="4513506"/>
            <a:ext cx="884403" cy="884403"/>
            <a:chOff x="1392133" y="4513506"/>
            <a:chExt cx="884403" cy="884403"/>
          </a:xfrm>
        </p:grpSpPr>
        <p:sp>
          <p:nvSpPr>
            <p:cNvPr id="74" name="椭圆 73">
              <a:extLst>
                <a:ext uri="{FF2B5EF4-FFF2-40B4-BE49-F238E27FC236}">
                  <a16:creationId xmlns:a16="http://schemas.microsoft.com/office/drawing/2014/main" id="{55D75FEB-E295-4922-962F-FA6AD4416753}"/>
                </a:ext>
              </a:extLst>
            </p:cNvPr>
            <p:cNvSpPr/>
            <p:nvPr/>
          </p:nvSpPr>
          <p:spPr>
            <a:xfrm>
              <a:off x="1392133" y="4513506"/>
              <a:ext cx="884403" cy="884403"/>
            </a:xfrm>
            <a:prstGeom prst="ellipse">
              <a:avLst/>
            </a:prstGeom>
            <a:gradFill>
              <a:gsLst>
                <a:gs pos="30000">
                  <a:srgbClr val="EFC49C"/>
                </a:gs>
                <a:gs pos="76000">
                  <a:schemeClr val="accent4"/>
                </a:gs>
              </a:gsLst>
              <a:path path="circle">
                <a:fillToRect r="100000" b="100000"/>
              </a:path>
            </a:gradFill>
            <a:ln>
              <a:noFill/>
            </a:ln>
            <a:effectLst>
              <a:outerShdw blurRad="279400" dist="342900" dir="5400000" sx="88000" sy="88000" algn="t" rotWithShape="0">
                <a:schemeClr val="accent4">
                  <a:alpha val="4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"/>
                <a:ea typeface="思源黑体 CN Regular"/>
                <a:cs typeface="+mn-cs"/>
              </a:endParaRPr>
            </a:p>
          </p:txBody>
        </p:sp>
        <p:sp>
          <p:nvSpPr>
            <p:cNvPr id="128" name="矩形 127">
              <a:extLst>
                <a:ext uri="{FF2B5EF4-FFF2-40B4-BE49-F238E27FC236}">
                  <a16:creationId xmlns:a16="http://schemas.microsoft.com/office/drawing/2014/main" id="{D415EE57-02D2-4353-BA49-AECA624C7EDD}"/>
                </a:ext>
              </a:extLst>
            </p:cNvPr>
            <p:cNvSpPr/>
            <p:nvPr/>
          </p:nvSpPr>
          <p:spPr>
            <a:xfrm>
              <a:off x="1536817" y="4663320"/>
              <a:ext cx="595035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Regular"/>
                  <a:ea typeface="思源黑体 CN Regular"/>
                  <a:cs typeface="+mn-cs"/>
                </a:rPr>
                <a:t>网红</a:t>
              </a:r>
              <a:endPara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/>
                <a:ea typeface="思源黑体 CN Regular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Regular"/>
                  <a:ea typeface="思源黑体 CN Regular"/>
                  <a:cs typeface="+mn-cs"/>
                </a:rPr>
                <a:t>打卡</a:t>
              </a:r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0FB971B6-914E-4ACE-8E5F-3874816E4868}"/>
              </a:ext>
            </a:extLst>
          </p:cNvPr>
          <p:cNvGrpSpPr/>
          <p:nvPr/>
        </p:nvGrpSpPr>
        <p:grpSpPr>
          <a:xfrm>
            <a:off x="4343681" y="4212793"/>
            <a:ext cx="931729" cy="931728"/>
            <a:chOff x="4343681" y="4212793"/>
            <a:chExt cx="931729" cy="931728"/>
          </a:xfrm>
        </p:grpSpPr>
        <p:sp>
          <p:nvSpPr>
            <p:cNvPr id="105" name="椭圆 104">
              <a:extLst>
                <a:ext uri="{FF2B5EF4-FFF2-40B4-BE49-F238E27FC236}">
                  <a16:creationId xmlns:a16="http://schemas.microsoft.com/office/drawing/2014/main" id="{518ECFE8-81F4-46B6-830C-D1377BFF4BA4}"/>
                </a:ext>
              </a:extLst>
            </p:cNvPr>
            <p:cNvSpPr/>
            <p:nvPr/>
          </p:nvSpPr>
          <p:spPr>
            <a:xfrm>
              <a:off x="4343681" y="4212793"/>
              <a:ext cx="931729" cy="931728"/>
            </a:xfrm>
            <a:prstGeom prst="ellipse">
              <a:avLst/>
            </a:prstGeom>
            <a:gradFill>
              <a:gsLst>
                <a:gs pos="30000">
                  <a:srgbClr val="EFC49C"/>
                </a:gs>
                <a:gs pos="76000">
                  <a:schemeClr val="accent4"/>
                </a:gs>
              </a:gsLst>
              <a:path path="circle">
                <a:fillToRect r="100000" b="100000"/>
              </a:path>
            </a:gradFill>
            <a:ln>
              <a:noFill/>
            </a:ln>
            <a:effectLst>
              <a:outerShdw blurRad="279400" dist="342900" dir="5400000" sx="88000" sy="88000" algn="t" rotWithShape="0">
                <a:schemeClr val="accent4">
                  <a:alpha val="4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"/>
                <a:ea typeface="思源黑体 CN Regular"/>
                <a:cs typeface="+mn-cs"/>
              </a:endParaRPr>
            </a:p>
          </p:txBody>
        </p:sp>
        <p:sp>
          <p:nvSpPr>
            <p:cNvPr id="130" name="矩形 129">
              <a:extLst>
                <a:ext uri="{FF2B5EF4-FFF2-40B4-BE49-F238E27FC236}">
                  <a16:creationId xmlns:a16="http://schemas.microsoft.com/office/drawing/2014/main" id="{911404D7-FC7A-4693-9331-9F7DADED13B8}"/>
                </a:ext>
              </a:extLst>
            </p:cNvPr>
            <p:cNvSpPr/>
            <p:nvPr/>
          </p:nvSpPr>
          <p:spPr>
            <a:xfrm>
              <a:off x="4450312" y="4509380"/>
              <a:ext cx="718466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Regular"/>
                  <a:ea typeface="思源黑体 CN Regular"/>
                  <a:cs typeface="+mn-cs"/>
                </a:rPr>
                <a:t>Z</a:t>
              </a: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Regular"/>
                  <a:ea typeface="思源黑体 CN Regular"/>
                  <a:cs typeface="+mn-cs"/>
                </a:rPr>
                <a:t>世代</a:t>
              </a:r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21F0D7BB-7921-4FFD-BE4A-B9A0DB74C522}"/>
              </a:ext>
            </a:extLst>
          </p:cNvPr>
          <p:cNvGrpSpPr/>
          <p:nvPr/>
        </p:nvGrpSpPr>
        <p:grpSpPr>
          <a:xfrm>
            <a:off x="7091631" y="4327276"/>
            <a:ext cx="1015701" cy="1015701"/>
            <a:chOff x="7091631" y="4327276"/>
            <a:chExt cx="1015701" cy="1015701"/>
          </a:xfrm>
        </p:grpSpPr>
        <p:sp>
          <p:nvSpPr>
            <p:cNvPr id="98" name="椭圆 97">
              <a:extLst>
                <a:ext uri="{FF2B5EF4-FFF2-40B4-BE49-F238E27FC236}">
                  <a16:creationId xmlns:a16="http://schemas.microsoft.com/office/drawing/2014/main" id="{B969BEED-B90E-4B97-95BD-977B8DF864C9}"/>
                </a:ext>
              </a:extLst>
            </p:cNvPr>
            <p:cNvSpPr/>
            <p:nvPr/>
          </p:nvSpPr>
          <p:spPr>
            <a:xfrm>
              <a:off x="7091631" y="4327276"/>
              <a:ext cx="1015701" cy="1015701"/>
            </a:xfrm>
            <a:prstGeom prst="ellipse">
              <a:avLst/>
            </a:prstGeom>
            <a:gradFill>
              <a:gsLst>
                <a:gs pos="30000">
                  <a:srgbClr val="EFC49C"/>
                </a:gs>
                <a:gs pos="76000">
                  <a:schemeClr val="accent4"/>
                </a:gs>
              </a:gsLst>
              <a:path path="circle">
                <a:fillToRect r="100000" b="100000"/>
              </a:path>
            </a:gradFill>
            <a:ln>
              <a:noFill/>
            </a:ln>
            <a:effectLst>
              <a:outerShdw blurRad="279400" dist="342900" dir="5400000" sx="88000" sy="88000" algn="t" rotWithShape="0">
                <a:schemeClr val="accent4">
                  <a:alpha val="4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"/>
                <a:ea typeface="思源黑体 CN Regular"/>
                <a:cs typeface="+mn-cs"/>
              </a:endParaRPr>
            </a:p>
          </p:txBody>
        </p:sp>
        <p:sp>
          <p:nvSpPr>
            <p:cNvPr id="131" name="矩形 130">
              <a:extLst>
                <a:ext uri="{FF2B5EF4-FFF2-40B4-BE49-F238E27FC236}">
                  <a16:creationId xmlns:a16="http://schemas.microsoft.com/office/drawing/2014/main" id="{BDFE5C99-7E7C-4B6B-8868-AC81A4ABD062}"/>
                </a:ext>
              </a:extLst>
            </p:cNvPr>
            <p:cNvSpPr/>
            <p:nvPr/>
          </p:nvSpPr>
          <p:spPr>
            <a:xfrm>
              <a:off x="7199371" y="4665849"/>
              <a:ext cx="800220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Regular"/>
                  <a:ea typeface="思源黑体 CN Regular"/>
                  <a:cs typeface="+mn-cs"/>
                </a:rPr>
                <a:t>个性化</a:t>
              </a:r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2CE4AD49-7BDF-454F-AEE3-6A0681A9A553}"/>
              </a:ext>
            </a:extLst>
          </p:cNvPr>
          <p:cNvGrpSpPr/>
          <p:nvPr/>
        </p:nvGrpSpPr>
        <p:grpSpPr>
          <a:xfrm>
            <a:off x="9384597" y="3493785"/>
            <a:ext cx="854830" cy="854829"/>
            <a:chOff x="9384597" y="3493785"/>
            <a:chExt cx="854830" cy="854829"/>
          </a:xfrm>
        </p:grpSpPr>
        <p:sp>
          <p:nvSpPr>
            <p:cNvPr id="94" name="椭圆 93">
              <a:extLst>
                <a:ext uri="{FF2B5EF4-FFF2-40B4-BE49-F238E27FC236}">
                  <a16:creationId xmlns:a16="http://schemas.microsoft.com/office/drawing/2014/main" id="{DE2628B2-AB37-4049-9097-98E38D86761F}"/>
                </a:ext>
              </a:extLst>
            </p:cNvPr>
            <p:cNvSpPr/>
            <p:nvPr/>
          </p:nvSpPr>
          <p:spPr>
            <a:xfrm>
              <a:off x="9384597" y="3493785"/>
              <a:ext cx="854830" cy="854829"/>
            </a:xfrm>
            <a:prstGeom prst="ellipse">
              <a:avLst/>
            </a:prstGeom>
            <a:gradFill>
              <a:gsLst>
                <a:gs pos="30000">
                  <a:srgbClr val="EFC49C"/>
                </a:gs>
                <a:gs pos="76000">
                  <a:schemeClr val="accent4"/>
                </a:gs>
              </a:gsLst>
              <a:path path="circle">
                <a:fillToRect r="100000" b="100000"/>
              </a:path>
            </a:gradFill>
            <a:ln>
              <a:noFill/>
            </a:ln>
            <a:effectLst>
              <a:outerShdw blurRad="279400" dist="342900" dir="5400000" sx="88000" sy="88000" algn="t" rotWithShape="0">
                <a:schemeClr val="accent4">
                  <a:alpha val="4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"/>
                <a:ea typeface="思源黑体 CN Regular"/>
                <a:cs typeface="+mn-cs"/>
              </a:endParaRPr>
            </a:p>
          </p:txBody>
        </p:sp>
        <p:sp>
          <p:nvSpPr>
            <p:cNvPr id="132" name="矩形 131">
              <a:extLst>
                <a:ext uri="{FF2B5EF4-FFF2-40B4-BE49-F238E27FC236}">
                  <a16:creationId xmlns:a16="http://schemas.microsoft.com/office/drawing/2014/main" id="{81766397-35A6-423F-AEF9-706B13837BF8}"/>
                </a:ext>
              </a:extLst>
            </p:cNvPr>
            <p:cNvSpPr/>
            <p:nvPr/>
          </p:nvSpPr>
          <p:spPr>
            <a:xfrm>
              <a:off x="9514494" y="3751922"/>
              <a:ext cx="59503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Regular"/>
                  <a:ea typeface="思源黑体 CN Regular"/>
                  <a:cs typeface="+mn-cs"/>
                </a:rPr>
                <a:t>后浪</a:t>
              </a:r>
            </a:p>
          </p:txBody>
        </p: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8FC7AF82-FACC-4D6A-84F8-0938241D7D62}"/>
              </a:ext>
            </a:extLst>
          </p:cNvPr>
          <p:cNvGrpSpPr/>
          <p:nvPr/>
        </p:nvGrpSpPr>
        <p:grpSpPr>
          <a:xfrm>
            <a:off x="3646673" y="2088109"/>
            <a:ext cx="861198" cy="861198"/>
            <a:chOff x="3646673" y="2088109"/>
            <a:chExt cx="861198" cy="861198"/>
          </a:xfrm>
        </p:grpSpPr>
        <p:sp>
          <p:nvSpPr>
            <p:cNvPr id="80" name="椭圆 79">
              <a:extLst>
                <a:ext uri="{FF2B5EF4-FFF2-40B4-BE49-F238E27FC236}">
                  <a16:creationId xmlns:a16="http://schemas.microsoft.com/office/drawing/2014/main" id="{28F14E4E-A53F-444B-9274-96F8BE7AC5C5}"/>
                </a:ext>
              </a:extLst>
            </p:cNvPr>
            <p:cNvSpPr/>
            <p:nvPr/>
          </p:nvSpPr>
          <p:spPr>
            <a:xfrm>
              <a:off x="3646673" y="2088109"/>
              <a:ext cx="861198" cy="861198"/>
            </a:xfrm>
            <a:prstGeom prst="ellipse">
              <a:avLst/>
            </a:prstGeom>
            <a:gradFill>
              <a:gsLst>
                <a:gs pos="30000">
                  <a:srgbClr val="EFC49C"/>
                </a:gs>
                <a:gs pos="76000">
                  <a:schemeClr val="accent4"/>
                </a:gs>
              </a:gsLst>
              <a:path path="circle">
                <a:fillToRect r="100000" b="100000"/>
              </a:path>
            </a:gradFill>
            <a:ln>
              <a:noFill/>
            </a:ln>
            <a:effectLst>
              <a:outerShdw blurRad="279400" dist="342900" dir="5400000" sx="88000" sy="88000" algn="t" rotWithShape="0">
                <a:schemeClr val="accent4">
                  <a:alpha val="4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"/>
                <a:ea typeface="思源黑体 CN Regular"/>
                <a:cs typeface="+mn-cs"/>
              </a:endParaRPr>
            </a:p>
          </p:txBody>
        </p:sp>
        <p:sp>
          <p:nvSpPr>
            <p:cNvPr id="135" name="矩形 134">
              <a:extLst>
                <a:ext uri="{FF2B5EF4-FFF2-40B4-BE49-F238E27FC236}">
                  <a16:creationId xmlns:a16="http://schemas.microsoft.com/office/drawing/2014/main" id="{31233125-AA2E-46BB-9590-82D502F29736}"/>
                </a:ext>
              </a:extLst>
            </p:cNvPr>
            <p:cNvSpPr/>
            <p:nvPr/>
          </p:nvSpPr>
          <p:spPr>
            <a:xfrm>
              <a:off x="3779755" y="2226321"/>
              <a:ext cx="595035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Regular"/>
                  <a:ea typeface="思源黑体 CN Regular"/>
                  <a:cs typeface="+mn-cs"/>
                </a:rPr>
                <a:t>盲盒</a:t>
              </a:r>
              <a:endPara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/>
                <a:ea typeface="思源黑体 CN Regular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Regular"/>
                  <a:ea typeface="思源黑体 CN Regular"/>
                  <a:cs typeface="+mn-cs"/>
                </a:rPr>
                <a:t>经济</a:t>
              </a:r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CF6E912C-9411-4C5D-BE63-218F58FF12F1}"/>
              </a:ext>
            </a:extLst>
          </p:cNvPr>
          <p:cNvGrpSpPr/>
          <p:nvPr/>
        </p:nvGrpSpPr>
        <p:grpSpPr>
          <a:xfrm>
            <a:off x="1528749" y="2498531"/>
            <a:ext cx="800219" cy="763896"/>
            <a:chOff x="1528749" y="2498531"/>
            <a:chExt cx="800219" cy="763896"/>
          </a:xfrm>
        </p:grpSpPr>
        <p:sp>
          <p:nvSpPr>
            <p:cNvPr id="67" name="椭圆 66">
              <a:extLst>
                <a:ext uri="{FF2B5EF4-FFF2-40B4-BE49-F238E27FC236}">
                  <a16:creationId xmlns:a16="http://schemas.microsoft.com/office/drawing/2014/main" id="{E7CB0A8C-889A-4926-87D7-BAC4372357B3}"/>
                </a:ext>
              </a:extLst>
            </p:cNvPr>
            <p:cNvSpPr/>
            <p:nvPr/>
          </p:nvSpPr>
          <p:spPr>
            <a:xfrm>
              <a:off x="1546910" y="2498531"/>
              <a:ext cx="763896" cy="763896"/>
            </a:xfrm>
            <a:prstGeom prst="ellipse">
              <a:avLst/>
            </a:prstGeom>
            <a:gradFill>
              <a:gsLst>
                <a:gs pos="30000">
                  <a:srgbClr val="EFC49C"/>
                </a:gs>
                <a:gs pos="76000">
                  <a:schemeClr val="accent4"/>
                </a:gs>
              </a:gsLst>
              <a:path path="circle">
                <a:fillToRect r="100000" b="100000"/>
              </a:path>
            </a:gradFill>
            <a:ln>
              <a:noFill/>
            </a:ln>
            <a:effectLst>
              <a:outerShdw blurRad="279400" dist="342900" dir="5400000" sx="88000" sy="88000" algn="t" rotWithShape="0">
                <a:schemeClr val="accent4">
                  <a:alpha val="4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"/>
                <a:ea typeface="思源黑体 CN Regular"/>
                <a:cs typeface="+mn-cs"/>
              </a:endParaRPr>
            </a:p>
          </p:txBody>
        </p:sp>
        <p:sp>
          <p:nvSpPr>
            <p:cNvPr id="138" name="矩形 137">
              <a:extLst>
                <a:ext uri="{FF2B5EF4-FFF2-40B4-BE49-F238E27FC236}">
                  <a16:creationId xmlns:a16="http://schemas.microsoft.com/office/drawing/2014/main" id="{2C893583-9C6D-4BDC-93A0-FA172BB9B06B}"/>
                </a:ext>
              </a:extLst>
            </p:cNvPr>
            <p:cNvSpPr/>
            <p:nvPr/>
          </p:nvSpPr>
          <p:spPr>
            <a:xfrm>
              <a:off x="1528749" y="2711202"/>
              <a:ext cx="80021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Regular"/>
                  <a:ea typeface="思源黑体 CN Regular"/>
                  <a:cs typeface="+mn-cs"/>
                </a:rPr>
                <a:t>好奇心</a:t>
              </a:r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E7CCCB25-40C0-46F4-92B9-9F37AABCDA53}"/>
              </a:ext>
            </a:extLst>
          </p:cNvPr>
          <p:cNvGrpSpPr/>
          <p:nvPr/>
        </p:nvGrpSpPr>
        <p:grpSpPr>
          <a:xfrm>
            <a:off x="6294445" y="1342263"/>
            <a:ext cx="856105" cy="856104"/>
            <a:chOff x="6294445" y="1342263"/>
            <a:chExt cx="856105" cy="856104"/>
          </a:xfrm>
        </p:grpSpPr>
        <p:sp>
          <p:nvSpPr>
            <p:cNvPr id="84" name="椭圆 83">
              <a:extLst>
                <a:ext uri="{FF2B5EF4-FFF2-40B4-BE49-F238E27FC236}">
                  <a16:creationId xmlns:a16="http://schemas.microsoft.com/office/drawing/2014/main" id="{094499E0-624C-4F6B-BB8B-BF221DE89B25}"/>
                </a:ext>
              </a:extLst>
            </p:cNvPr>
            <p:cNvSpPr/>
            <p:nvPr/>
          </p:nvSpPr>
          <p:spPr>
            <a:xfrm>
              <a:off x="6294445" y="1342263"/>
              <a:ext cx="856105" cy="856104"/>
            </a:xfrm>
            <a:prstGeom prst="ellipse">
              <a:avLst/>
            </a:prstGeom>
            <a:gradFill>
              <a:gsLst>
                <a:gs pos="30000">
                  <a:srgbClr val="EFC49C"/>
                </a:gs>
                <a:gs pos="76000">
                  <a:schemeClr val="accent4"/>
                </a:gs>
              </a:gsLst>
              <a:path path="circle">
                <a:fillToRect r="100000" b="100000"/>
              </a:path>
            </a:gradFill>
            <a:ln>
              <a:noFill/>
            </a:ln>
            <a:effectLst>
              <a:outerShdw blurRad="279400" dist="342900" dir="5400000" sx="88000" sy="88000" algn="t" rotWithShape="0">
                <a:schemeClr val="accent4">
                  <a:alpha val="4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"/>
                <a:ea typeface="思源黑体 CN Regular"/>
                <a:cs typeface="+mn-cs"/>
              </a:endParaRPr>
            </a:p>
          </p:txBody>
        </p:sp>
        <p:sp>
          <p:nvSpPr>
            <p:cNvPr id="139" name="矩形 138">
              <a:extLst>
                <a:ext uri="{FF2B5EF4-FFF2-40B4-BE49-F238E27FC236}">
                  <a16:creationId xmlns:a16="http://schemas.microsoft.com/office/drawing/2014/main" id="{D2F9B7A4-FD9D-46D5-B761-071319BB5F8E}"/>
                </a:ext>
              </a:extLst>
            </p:cNvPr>
            <p:cNvSpPr/>
            <p:nvPr/>
          </p:nvSpPr>
          <p:spPr>
            <a:xfrm>
              <a:off x="6424980" y="1477928"/>
              <a:ext cx="595035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Regular"/>
                  <a:ea typeface="思源黑体 CN Regular"/>
                  <a:cs typeface="+mn-cs"/>
                </a:rPr>
                <a:t>颜即</a:t>
              </a:r>
              <a:endPara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/>
                <a:ea typeface="思源黑体 CN Regular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Regular"/>
                  <a:ea typeface="思源黑体 CN Regular"/>
                  <a:cs typeface="+mn-cs"/>
                </a:rPr>
                <a:t>正义</a:t>
              </a:r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CD40C3CD-DB75-4507-A2BE-71A2C0F484F1}"/>
              </a:ext>
            </a:extLst>
          </p:cNvPr>
          <p:cNvGrpSpPr/>
          <p:nvPr/>
        </p:nvGrpSpPr>
        <p:grpSpPr>
          <a:xfrm>
            <a:off x="8275923" y="1605812"/>
            <a:ext cx="810266" cy="810264"/>
            <a:chOff x="8275923" y="1605812"/>
            <a:chExt cx="810266" cy="810264"/>
          </a:xfrm>
        </p:grpSpPr>
        <p:sp>
          <p:nvSpPr>
            <p:cNvPr id="87" name="椭圆 86">
              <a:extLst>
                <a:ext uri="{FF2B5EF4-FFF2-40B4-BE49-F238E27FC236}">
                  <a16:creationId xmlns:a16="http://schemas.microsoft.com/office/drawing/2014/main" id="{35F1BCFD-BFDF-4DC9-88FA-76EE7CF93E52}"/>
                </a:ext>
              </a:extLst>
            </p:cNvPr>
            <p:cNvSpPr/>
            <p:nvPr/>
          </p:nvSpPr>
          <p:spPr>
            <a:xfrm>
              <a:off x="8275923" y="1605812"/>
              <a:ext cx="810266" cy="810264"/>
            </a:xfrm>
            <a:prstGeom prst="ellipse">
              <a:avLst/>
            </a:prstGeom>
            <a:gradFill>
              <a:gsLst>
                <a:gs pos="30000">
                  <a:srgbClr val="EFC49C"/>
                </a:gs>
                <a:gs pos="76000">
                  <a:schemeClr val="accent4"/>
                </a:gs>
              </a:gsLst>
              <a:path path="circle">
                <a:fillToRect r="100000" b="100000"/>
              </a:path>
            </a:gradFill>
            <a:ln>
              <a:noFill/>
            </a:ln>
            <a:effectLst>
              <a:outerShdw blurRad="279400" dist="342900" dir="5400000" sx="88000" sy="88000" algn="t" rotWithShape="0">
                <a:schemeClr val="accent4">
                  <a:alpha val="4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"/>
                <a:ea typeface="思源黑体 CN Regular"/>
                <a:cs typeface="+mn-cs"/>
              </a:endParaRPr>
            </a:p>
          </p:txBody>
        </p:sp>
        <p:sp>
          <p:nvSpPr>
            <p:cNvPr id="140" name="矩形 139">
              <a:extLst>
                <a:ext uri="{FF2B5EF4-FFF2-40B4-BE49-F238E27FC236}">
                  <a16:creationId xmlns:a16="http://schemas.microsoft.com/office/drawing/2014/main" id="{564F68D1-469F-41DD-80A1-56B2BD84498B}"/>
                </a:ext>
              </a:extLst>
            </p:cNvPr>
            <p:cNvSpPr/>
            <p:nvPr/>
          </p:nvSpPr>
          <p:spPr>
            <a:xfrm>
              <a:off x="8280947" y="1841667"/>
              <a:ext cx="80021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Regular"/>
                  <a:ea typeface="思源黑体 CN Regular"/>
                  <a:cs typeface="+mn-cs"/>
                </a:rPr>
                <a:t>一人食</a:t>
              </a:r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EDC532B6-914F-4FCA-9106-454E500BAC48}"/>
              </a:ext>
            </a:extLst>
          </p:cNvPr>
          <p:cNvGrpSpPr/>
          <p:nvPr/>
        </p:nvGrpSpPr>
        <p:grpSpPr>
          <a:xfrm>
            <a:off x="10177830" y="1885198"/>
            <a:ext cx="884402" cy="884403"/>
            <a:chOff x="10177830" y="1885198"/>
            <a:chExt cx="884402" cy="884403"/>
          </a:xfrm>
        </p:grpSpPr>
        <p:sp>
          <p:nvSpPr>
            <p:cNvPr id="91" name="椭圆 90">
              <a:extLst>
                <a:ext uri="{FF2B5EF4-FFF2-40B4-BE49-F238E27FC236}">
                  <a16:creationId xmlns:a16="http://schemas.microsoft.com/office/drawing/2014/main" id="{9063BBCB-011E-4A02-991A-D53E01946121}"/>
                </a:ext>
              </a:extLst>
            </p:cNvPr>
            <p:cNvSpPr/>
            <p:nvPr/>
          </p:nvSpPr>
          <p:spPr>
            <a:xfrm>
              <a:off x="10177830" y="1885198"/>
              <a:ext cx="884402" cy="884403"/>
            </a:xfrm>
            <a:prstGeom prst="ellipse">
              <a:avLst/>
            </a:prstGeom>
            <a:gradFill>
              <a:gsLst>
                <a:gs pos="30000">
                  <a:srgbClr val="EFC49C"/>
                </a:gs>
                <a:gs pos="76000">
                  <a:schemeClr val="accent4"/>
                </a:gs>
              </a:gsLst>
              <a:path path="circle">
                <a:fillToRect r="100000" b="100000"/>
              </a:path>
            </a:gradFill>
            <a:ln>
              <a:noFill/>
            </a:ln>
            <a:effectLst>
              <a:outerShdw blurRad="279400" dist="342900" dir="5400000" sx="88000" sy="88000" algn="t" rotWithShape="0">
                <a:schemeClr val="accent4">
                  <a:alpha val="4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"/>
                <a:ea typeface="思源黑体 CN Regular"/>
                <a:cs typeface="+mn-cs"/>
              </a:endParaRPr>
            </a:p>
          </p:txBody>
        </p:sp>
        <p:sp>
          <p:nvSpPr>
            <p:cNvPr id="141" name="矩形 140">
              <a:extLst>
                <a:ext uri="{FF2B5EF4-FFF2-40B4-BE49-F238E27FC236}">
                  <a16:creationId xmlns:a16="http://schemas.microsoft.com/office/drawing/2014/main" id="{B2367AAA-4898-49BF-83CA-2C785D7B051E}"/>
                </a:ext>
              </a:extLst>
            </p:cNvPr>
            <p:cNvSpPr/>
            <p:nvPr/>
          </p:nvSpPr>
          <p:spPr>
            <a:xfrm>
              <a:off x="10322514" y="2035012"/>
              <a:ext cx="595035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Regular"/>
                  <a:ea typeface="思源黑体 CN Regular"/>
                  <a:cs typeface="+mn-cs"/>
                </a:rPr>
                <a:t>佛系</a:t>
              </a:r>
              <a:endPara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/>
                <a:ea typeface="思源黑体 CN Regular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Regular"/>
                  <a:ea typeface="思源黑体 CN Regular"/>
                  <a:cs typeface="+mn-cs"/>
                </a:rPr>
                <a:t>青年</a:t>
              </a:r>
            </a:p>
          </p:txBody>
        </p:sp>
      </p:grpSp>
      <p:grpSp>
        <p:nvGrpSpPr>
          <p:cNvPr id="148" name="组合 147">
            <a:extLst>
              <a:ext uri="{FF2B5EF4-FFF2-40B4-BE49-F238E27FC236}">
                <a16:creationId xmlns:a16="http://schemas.microsoft.com/office/drawing/2014/main" id="{8591EF9C-F85D-493D-9836-D17330B7473E}"/>
              </a:ext>
            </a:extLst>
          </p:cNvPr>
          <p:cNvGrpSpPr/>
          <p:nvPr/>
        </p:nvGrpSpPr>
        <p:grpSpPr>
          <a:xfrm>
            <a:off x="9172185" y="2472455"/>
            <a:ext cx="821129" cy="821129"/>
            <a:chOff x="9208030" y="3039676"/>
            <a:chExt cx="566596" cy="566596"/>
          </a:xfrm>
        </p:grpSpPr>
        <p:sp>
          <p:nvSpPr>
            <p:cNvPr id="95" name="椭圆 94">
              <a:extLst>
                <a:ext uri="{FF2B5EF4-FFF2-40B4-BE49-F238E27FC236}">
                  <a16:creationId xmlns:a16="http://schemas.microsoft.com/office/drawing/2014/main" id="{A4F45325-27D2-4F0E-8C58-5BC49D0B3709}"/>
                </a:ext>
              </a:extLst>
            </p:cNvPr>
            <p:cNvSpPr/>
            <p:nvPr/>
          </p:nvSpPr>
          <p:spPr>
            <a:xfrm>
              <a:off x="9208030" y="3039676"/>
              <a:ext cx="566596" cy="566596"/>
            </a:xfrm>
            <a:prstGeom prst="ellipse">
              <a:avLst/>
            </a:prstGeom>
            <a:gradFill>
              <a:gsLst>
                <a:gs pos="17000">
                  <a:srgbClr val="E3DCD6"/>
                </a:gs>
                <a:gs pos="100000">
                  <a:srgbClr val="E3DCD6"/>
                </a:gs>
                <a:gs pos="73000">
                  <a:srgbClr val="B9A799"/>
                </a:gs>
              </a:gsLst>
              <a:path path="circle">
                <a:fillToRect r="100000" b="100000"/>
              </a:path>
            </a:gradFill>
            <a:ln>
              <a:noFill/>
            </a:ln>
            <a:effectLst>
              <a:outerShdw blurRad="495300" dist="546100" dir="5400000" sx="89000" sy="89000" algn="t" rotWithShape="0">
                <a:srgbClr val="B9A799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400" b="0" i="0" u="none" strike="noStrike" kern="1200" cap="none" spc="0" normalizeH="0" baseline="0" noProof="0">
                <a:ln>
                  <a:noFill/>
                </a:ln>
                <a:solidFill>
                  <a:srgbClr val="5D88A8">
                    <a:lumMod val="20000"/>
                    <a:lumOff val="80000"/>
                  </a:srgbClr>
                </a:solidFill>
                <a:effectLst/>
                <a:uLnTx/>
                <a:uFillTx/>
                <a:latin typeface="思源宋体 CN Heavy"/>
                <a:ea typeface="思源宋体 CN Heavy"/>
                <a:cs typeface="+mn-cs"/>
              </a:endParaRPr>
            </a:p>
          </p:txBody>
        </p:sp>
        <p:sp>
          <p:nvSpPr>
            <p:cNvPr id="142" name="矩形 141">
              <a:extLst>
                <a:ext uri="{FF2B5EF4-FFF2-40B4-BE49-F238E27FC236}">
                  <a16:creationId xmlns:a16="http://schemas.microsoft.com/office/drawing/2014/main" id="{9E6DCA27-9502-44EC-A3E1-6F261AB7F567}"/>
                </a:ext>
              </a:extLst>
            </p:cNvPr>
            <p:cNvSpPr/>
            <p:nvPr/>
          </p:nvSpPr>
          <p:spPr>
            <a:xfrm>
              <a:off x="9268336" y="3107531"/>
              <a:ext cx="445982" cy="44598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Regular"/>
                  <a:ea typeface="思源黑体 CN Regular"/>
                  <a:cs typeface="+mn-cs"/>
                </a:rPr>
                <a:t>空巢</a:t>
              </a:r>
              <a:endPara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/>
                <a:ea typeface="思源黑体 CN Regular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Regular"/>
                  <a:ea typeface="思源黑体 CN Regular"/>
                  <a:cs typeface="+mn-cs"/>
                </a:rPr>
                <a:t>青年</a:t>
              </a:r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482620A3-B9C4-4538-B58D-85FC568F3014}"/>
              </a:ext>
            </a:extLst>
          </p:cNvPr>
          <p:cNvGrpSpPr/>
          <p:nvPr/>
        </p:nvGrpSpPr>
        <p:grpSpPr>
          <a:xfrm>
            <a:off x="3496357" y="3724780"/>
            <a:ext cx="696096" cy="696096"/>
            <a:chOff x="3496357" y="3724780"/>
            <a:chExt cx="696096" cy="696096"/>
          </a:xfrm>
        </p:grpSpPr>
        <p:sp>
          <p:nvSpPr>
            <p:cNvPr id="75" name="椭圆 74">
              <a:extLst>
                <a:ext uri="{FF2B5EF4-FFF2-40B4-BE49-F238E27FC236}">
                  <a16:creationId xmlns:a16="http://schemas.microsoft.com/office/drawing/2014/main" id="{C5B57943-BBD8-4ED1-BAC5-3F6464E71C74}"/>
                </a:ext>
              </a:extLst>
            </p:cNvPr>
            <p:cNvSpPr/>
            <p:nvPr/>
          </p:nvSpPr>
          <p:spPr>
            <a:xfrm>
              <a:off x="3496357" y="3724780"/>
              <a:ext cx="696096" cy="696096"/>
            </a:xfrm>
            <a:prstGeom prst="ellipse">
              <a:avLst/>
            </a:prstGeom>
            <a:gradFill>
              <a:gsLst>
                <a:gs pos="17000">
                  <a:srgbClr val="E3DCD6"/>
                </a:gs>
                <a:gs pos="100000">
                  <a:srgbClr val="E3DCD6"/>
                </a:gs>
                <a:gs pos="73000">
                  <a:srgbClr val="B9A799"/>
                </a:gs>
              </a:gsLst>
              <a:path path="circle">
                <a:fillToRect r="100000" b="100000"/>
              </a:path>
            </a:gradFill>
            <a:ln>
              <a:noFill/>
            </a:ln>
            <a:effectLst>
              <a:outerShdw blurRad="495300" dist="546100" dir="5400000" sx="89000" sy="89000" algn="t" rotWithShape="0">
                <a:srgbClr val="B9A799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600" b="0" i="0" u="none" strike="noStrike" kern="1200" cap="none" spc="0" normalizeH="0" baseline="0" noProof="0">
                <a:ln>
                  <a:noFill/>
                </a:ln>
                <a:solidFill>
                  <a:srgbClr val="5D88A8">
                    <a:lumMod val="20000"/>
                    <a:lumOff val="80000"/>
                  </a:srgbClr>
                </a:solidFill>
                <a:effectLst/>
                <a:uLnTx/>
                <a:uFillTx/>
                <a:latin typeface="思源宋体 CN Heavy"/>
                <a:ea typeface="思源宋体 CN Heavy"/>
                <a:cs typeface="+mn-cs"/>
              </a:endParaRPr>
            </a:p>
          </p:txBody>
        </p:sp>
        <p:sp>
          <p:nvSpPr>
            <p:cNvPr id="143" name="矩形 142">
              <a:extLst>
                <a:ext uri="{FF2B5EF4-FFF2-40B4-BE49-F238E27FC236}">
                  <a16:creationId xmlns:a16="http://schemas.microsoft.com/office/drawing/2014/main" id="{D49DC76F-AC8A-4CEE-A964-1BE068AB94EE}"/>
                </a:ext>
              </a:extLst>
            </p:cNvPr>
            <p:cNvSpPr/>
            <p:nvPr/>
          </p:nvSpPr>
          <p:spPr>
            <a:xfrm>
              <a:off x="3572536" y="3918940"/>
              <a:ext cx="543739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Regular"/>
                  <a:ea typeface="思源黑体 CN Regular"/>
                  <a:cs typeface="+mn-cs"/>
                </a:rPr>
                <a:t>古着</a:t>
              </a:r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BD3DB54E-CEA8-46B9-9782-D5DBD43643A8}"/>
              </a:ext>
            </a:extLst>
          </p:cNvPr>
          <p:cNvGrpSpPr/>
          <p:nvPr/>
        </p:nvGrpSpPr>
        <p:grpSpPr>
          <a:xfrm>
            <a:off x="2071968" y="3567202"/>
            <a:ext cx="589952" cy="589952"/>
            <a:chOff x="2071968" y="3567202"/>
            <a:chExt cx="589952" cy="589952"/>
          </a:xfrm>
        </p:grpSpPr>
        <p:sp>
          <p:nvSpPr>
            <p:cNvPr id="70" name="椭圆 69">
              <a:extLst>
                <a:ext uri="{FF2B5EF4-FFF2-40B4-BE49-F238E27FC236}">
                  <a16:creationId xmlns:a16="http://schemas.microsoft.com/office/drawing/2014/main" id="{F3D8ACCA-F146-408A-8E4E-5668DE9B4C66}"/>
                </a:ext>
              </a:extLst>
            </p:cNvPr>
            <p:cNvSpPr/>
            <p:nvPr/>
          </p:nvSpPr>
          <p:spPr>
            <a:xfrm>
              <a:off x="2071968" y="3567202"/>
              <a:ext cx="589952" cy="589952"/>
            </a:xfrm>
            <a:prstGeom prst="ellipse">
              <a:avLst/>
            </a:prstGeom>
            <a:gradFill>
              <a:gsLst>
                <a:gs pos="17000">
                  <a:srgbClr val="8BBAD4"/>
                </a:gs>
                <a:gs pos="100000">
                  <a:schemeClr val="accent1"/>
                </a:gs>
                <a:gs pos="73000">
                  <a:srgbClr val="2F557A"/>
                </a:gs>
              </a:gsLst>
              <a:path path="circle">
                <a:fillToRect r="100000" b="100000"/>
              </a:path>
            </a:gradFill>
            <a:ln>
              <a:noFill/>
            </a:ln>
            <a:effectLst>
              <a:outerShdw blurRad="495300" dist="546100" dir="5400000" sx="89000" sy="89000" algn="t" rotWithShape="0">
                <a:schemeClr val="accent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600" b="0" i="0" u="none" strike="noStrike" kern="1200" cap="none" spc="0" normalizeH="0" baseline="0" noProof="0">
                <a:ln>
                  <a:noFill/>
                </a:ln>
                <a:solidFill>
                  <a:srgbClr val="5D88A8">
                    <a:lumMod val="20000"/>
                    <a:lumOff val="80000"/>
                  </a:srgbClr>
                </a:solidFill>
                <a:effectLst/>
                <a:uLnTx/>
                <a:uFillTx/>
                <a:latin typeface="思源宋体 CN Heavy"/>
                <a:ea typeface="思源宋体 CN Heavy"/>
                <a:cs typeface="+mn-cs"/>
              </a:endParaRPr>
            </a:p>
          </p:txBody>
        </p:sp>
        <p:sp>
          <p:nvSpPr>
            <p:cNvPr id="145" name="矩形 144">
              <a:extLst>
                <a:ext uri="{FF2B5EF4-FFF2-40B4-BE49-F238E27FC236}">
                  <a16:creationId xmlns:a16="http://schemas.microsoft.com/office/drawing/2014/main" id="{1799D5B2-196E-48E0-82E7-CB6EF39311D6}"/>
                </a:ext>
              </a:extLst>
            </p:cNvPr>
            <p:cNvSpPr/>
            <p:nvPr/>
          </p:nvSpPr>
          <p:spPr>
            <a:xfrm>
              <a:off x="2084764" y="3712287"/>
              <a:ext cx="543739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Regular"/>
                  <a:ea typeface="思源黑体 CN Regular"/>
                  <a:cs typeface="+mn-cs"/>
                </a:rPr>
                <a:t>潮流</a:t>
              </a:r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39B1AD9E-8F05-4616-A2D3-F8C851640C74}"/>
              </a:ext>
            </a:extLst>
          </p:cNvPr>
          <p:cNvGrpSpPr/>
          <p:nvPr/>
        </p:nvGrpSpPr>
        <p:grpSpPr>
          <a:xfrm>
            <a:off x="895852" y="3598624"/>
            <a:ext cx="627936" cy="627936"/>
            <a:chOff x="895852" y="3598624"/>
            <a:chExt cx="627936" cy="627936"/>
          </a:xfrm>
        </p:grpSpPr>
        <p:sp>
          <p:nvSpPr>
            <p:cNvPr id="71" name="椭圆 70">
              <a:extLst>
                <a:ext uri="{FF2B5EF4-FFF2-40B4-BE49-F238E27FC236}">
                  <a16:creationId xmlns:a16="http://schemas.microsoft.com/office/drawing/2014/main" id="{D10BB824-12BC-4AD7-9DB7-E2ABF68991AA}"/>
                </a:ext>
              </a:extLst>
            </p:cNvPr>
            <p:cNvSpPr/>
            <p:nvPr/>
          </p:nvSpPr>
          <p:spPr>
            <a:xfrm>
              <a:off x="895852" y="3598624"/>
              <a:ext cx="627936" cy="627936"/>
            </a:xfrm>
            <a:prstGeom prst="ellipse">
              <a:avLst/>
            </a:prstGeom>
            <a:gradFill>
              <a:gsLst>
                <a:gs pos="17000">
                  <a:srgbClr val="E3DCD6"/>
                </a:gs>
                <a:gs pos="100000">
                  <a:srgbClr val="E3DCD6"/>
                </a:gs>
                <a:gs pos="73000">
                  <a:srgbClr val="B9A799"/>
                </a:gs>
              </a:gsLst>
              <a:path path="circle">
                <a:fillToRect r="100000" b="100000"/>
              </a:path>
            </a:gradFill>
            <a:ln>
              <a:noFill/>
            </a:ln>
            <a:effectLst>
              <a:outerShdw blurRad="495300" dist="546100" dir="5400000" sx="89000" sy="89000" algn="t" rotWithShape="0">
                <a:srgbClr val="B9A799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600" b="0" i="0" u="none" strike="noStrike" kern="1200" cap="none" spc="0" normalizeH="0" baseline="0" noProof="0">
                <a:ln>
                  <a:noFill/>
                </a:ln>
                <a:solidFill>
                  <a:srgbClr val="5D88A8">
                    <a:lumMod val="20000"/>
                    <a:lumOff val="80000"/>
                  </a:srgbClr>
                </a:solidFill>
                <a:effectLst/>
                <a:uLnTx/>
                <a:uFillTx/>
                <a:latin typeface="思源宋体 CN Heavy"/>
                <a:ea typeface="思源宋体 CN Heavy"/>
                <a:cs typeface="+mn-cs"/>
              </a:endParaRPr>
            </a:p>
          </p:txBody>
        </p:sp>
        <p:sp>
          <p:nvSpPr>
            <p:cNvPr id="146" name="矩形 145">
              <a:extLst>
                <a:ext uri="{FF2B5EF4-FFF2-40B4-BE49-F238E27FC236}">
                  <a16:creationId xmlns:a16="http://schemas.microsoft.com/office/drawing/2014/main" id="{D4D523FC-DED2-4EDA-97B0-F7E07B4C0E3C}"/>
                </a:ext>
              </a:extLst>
            </p:cNvPr>
            <p:cNvSpPr/>
            <p:nvPr/>
          </p:nvSpPr>
          <p:spPr>
            <a:xfrm>
              <a:off x="931729" y="3770677"/>
              <a:ext cx="543739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Regular"/>
                  <a:ea typeface="思源黑体 CN Regular"/>
                  <a:cs typeface="+mn-cs"/>
                </a:rPr>
                <a:t>热情</a:t>
              </a:r>
            </a:p>
          </p:txBody>
        </p: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51E4B87C-CA6C-41F3-B9A8-55EB8160A700}"/>
              </a:ext>
            </a:extLst>
          </p:cNvPr>
          <p:cNvGrpSpPr/>
          <p:nvPr/>
        </p:nvGrpSpPr>
        <p:grpSpPr>
          <a:xfrm>
            <a:off x="2753491" y="2500739"/>
            <a:ext cx="616454" cy="616454"/>
            <a:chOff x="2753491" y="2500739"/>
            <a:chExt cx="616454" cy="616454"/>
          </a:xfrm>
        </p:grpSpPr>
        <p:sp>
          <p:nvSpPr>
            <p:cNvPr id="69" name="椭圆 68">
              <a:extLst>
                <a:ext uri="{FF2B5EF4-FFF2-40B4-BE49-F238E27FC236}">
                  <a16:creationId xmlns:a16="http://schemas.microsoft.com/office/drawing/2014/main" id="{748FF872-B61F-4F4F-9183-2D93796211A9}"/>
                </a:ext>
              </a:extLst>
            </p:cNvPr>
            <p:cNvSpPr/>
            <p:nvPr/>
          </p:nvSpPr>
          <p:spPr>
            <a:xfrm>
              <a:off x="2753491" y="2500739"/>
              <a:ext cx="616454" cy="616454"/>
            </a:xfrm>
            <a:prstGeom prst="ellipse">
              <a:avLst/>
            </a:prstGeom>
            <a:gradFill>
              <a:gsLst>
                <a:gs pos="17000">
                  <a:srgbClr val="8BBAD4"/>
                </a:gs>
                <a:gs pos="100000">
                  <a:schemeClr val="accent1"/>
                </a:gs>
                <a:gs pos="73000">
                  <a:srgbClr val="2F557A"/>
                </a:gs>
              </a:gsLst>
              <a:path path="circle">
                <a:fillToRect r="100000" b="100000"/>
              </a:path>
            </a:gradFill>
            <a:ln>
              <a:noFill/>
            </a:ln>
            <a:effectLst>
              <a:outerShdw blurRad="495300" dist="546100" dir="5400000" sx="89000" sy="89000" algn="t" rotWithShape="0">
                <a:schemeClr val="accent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600" b="0" i="0" u="none" strike="noStrike" kern="1200" cap="none" spc="0" normalizeH="0" baseline="0" noProof="0">
                <a:ln>
                  <a:noFill/>
                </a:ln>
                <a:solidFill>
                  <a:srgbClr val="5D88A8">
                    <a:lumMod val="20000"/>
                    <a:lumOff val="80000"/>
                  </a:srgbClr>
                </a:solidFill>
                <a:effectLst/>
                <a:uLnTx/>
                <a:uFillTx/>
                <a:latin typeface="思源宋体 CN Heavy"/>
                <a:ea typeface="思源宋体 CN Heavy"/>
                <a:cs typeface="+mn-cs"/>
              </a:endParaRPr>
            </a:p>
          </p:txBody>
        </p:sp>
        <p:sp>
          <p:nvSpPr>
            <p:cNvPr id="147" name="矩形 146">
              <a:extLst>
                <a:ext uri="{FF2B5EF4-FFF2-40B4-BE49-F238E27FC236}">
                  <a16:creationId xmlns:a16="http://schemas.microsoft.com/office/drawing/2014/main" id="{AF1973CA-9018-4A7F-940B-A62AC361A3D9}"/>
                </a:ext>
              </a:extLst>
            </p:cNvPr>
            <p:cNvSpPr/>
            <p:nvPr/>
          </p:nvSpPr>
          <p:spPr>
            <a:xfrm>
              <a:off x="2789849" y="2655078"/>
              <a:ext cx="543739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Regular"/>
                  <a:ea typeface="思源黑体 CN Regular"/>
                  <a:cs typeface="+mn-cs"/>
                </a:rPr>
                <a:t>摄影</a:t>
              </a:r>
            </a:p>
          </p:txBody>
        </p:sp>
      </p:grpSp>
      <p:grpSp>
        <p:nvGrpSpPr>
          <p:cNvPr id="150" name="组合 149">
            <a:extLst>
              <a:ext uri="{FF2B5EF4-FFF2-40B4-BE49-F238E27FC236}">
                <a16:creationId xmlns:a16="http://schemas.microsoft.com/office/drawing/2014/main" id="{2861C865-93FC-4DFF-B6AB-483A3854A301}"/>
              </a:ext>
            </a:extLst>
          </p:cNvPr>
          <p:cNvGrpSpPr/>
          <p:nvPr/>
        </p:nvGrpSpPr>
        <p:grpSpPr>
          <a:xfrm>
            <a:off x="4607232" y="1292858"/>
            <a:ext cx="795088" cy="795088"/>
            <a:chOff x="4990623" y="1402470"/>
            <a:chExt cx="795088" cy="795088"/>
          </a:xfrm>
        </p:grpSpPr>
        <p:sp>
          <p:nvSpPr>
            <p:cNvPr id="82" name="椭圆 81">
              <a:extLst>
                <a:ext uri="{FF2B5EF4-FFF2-40B4-BE49-F238E27FC236}">
                  <a16:creationId xmlns:a16="http://schemas.microsoft.com/office/drawing/2014/main" id="{38AA1C8E-705D-422B-9FBD-2567693882EB}"/>
                </a:ext>
              </a:extLst>
            </p:cNvPr>
            <p:cNvSpPr/>
            <p:nvPr/>
          </p:nvSpPr>
          <p:spPr>
            <a:xfrm>
              <a:off x="4990623" y="1402470"/>
              <a:ext cx="795088" cy="795088"/>
            </a:xfrm>
            <a:prstGeom prst="ellipse">
              <a:avLst/>
            </a:prstGeom>
            <a:gradFill>
              <a:gsLst>
                <a:gs pos="17000">
                  <a:srgbClr val="8BBAD4"/>
                </a:gs>
                <a:gs pos="100000">
                  <a:schemeClr val="accent1"/>
                </a:gs>
                <a:gs pos="73000">
                  <a:srgbClr val="2F557A"/>
                </a:gs>
              </a:gsLst>
              <a:path path="circle">
                <a:fillToRect r="100000" b="100000"/>
              </a:path>
            </a:gradFill>
            <a:ln>
              <a:noFill/>
            </a:ln>
            <a:effectLst>
              <a:outerShdw blurRad="495300" dist="546100" dir="5400000" sx="89000" sy="89000" algn="t" rotWithShape="0">
                <a:schemeClr val="accent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600" b="0" i="0" u="none" strike="noStrike" kern="1200" cap="none" spc="0" normalizeH="0" baseline="0" noProof="0">
                <a:ln>
                  <a:noFill/>
                </a:ln>
                <a:solidFill>
                  <a:srgbClr val="5D88A8">
                    <a:lumMod val="20000"/>
                    <a:lumOff val="80000"/>
                  </a:srgbClr>
                </a:solidFill>
                <a:effectLst/>
                <a:uLnTx/>
                <a:uFillTx/>
                <a:latin typeface="思源宋体 CN Heavy"/>
                <a:ea typeface="思源宋体 CN Heavy"/>
                <a:cs typeface="+mn-cs"/>
              </a:endParaRPr>
            </a:p>
          </p:txBody>
        </p:sp>
        <p:sp>
          <p:nvSpPr>
            <p:cNvPr id="149" name="矩形 148">
              <a:extLst>
                <a:ext uri="{FF2B5EF4-FFF2-40B4-BE49-F238E27FC236}">
                  <a16:creationId xmlns:a16="http://schemas.microsoft.com/office/drawing/2014/main" id="{0840E469-DA1C-41F4-BC71-51EF204A6BAD}"/>
                </a:ext>
              </a:extLst>
            </p:cNvPr>
            <p:cNvSpPr/>
            <p:nvPr/>
          </p:nvSpPr>
          <p:spPr>
            <a:xfrm>
              <a:off x="5090650" y="1507627"/>
              <a:ext cx="595035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Regular"/>
                  <a:ea typeface="思源黑体 CN Regular"/>
                  <a:cs typeface="+mn-cs"/>
                </a:rPr>
                <a:t>宠物</a:t>
              </a:r>
              <a:endPara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/>
                <a:ea typeface="思源黑体 CN Regular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Regular"/>
                  <a:ea typeface="思源黑体 CN Regular"/>
                  <a:cs typeface="+mn-cs"/>
                </a:rPr>
                <a:t>社交</a:t>
              </a:r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FE5EAF88-2762-4DD3-8447-65D1BB189EFB}"/>
              </a:ext>
            </a:extLst>
          </p:cNvPr>
          <p:cNvGrpSpPr/>
          <p:nvPr/>
        </p:nvGrpSpPr>
        <p:grpSpPr>
          <a:xfrm>
            <a:off x="7487218" y="1037357"/>
            <a:ext cx="667049" cy="667050"/>
            <a:chOff x="7487218" y="1037357"/>
            <a:chExt cx="667049" cy="667050"/>
          </a:xfrm>
        </p:grpSpPr>
        <p:sp>
          <p:nvSpPr>
            <p:cNvPr id="86" name="椭圆 85">
              <a:extLst>
                <a:ext uri="{FF2B5EF4-FFF2-40B4-BE49-F238E27FC236}">
                  <a16:creationId xmlns:a16="http://schemas.microsoft.com/office/drawing/2014/main" id="{3CC4D35B-9BF5-452D-8991-DC340BC6245A}"/>
                </a:ext>
              </a:extLst>
            </p:cNvPr>
            <p:cNvSpPr/>
            <p:nvPr/>
          </p:nvSpPr>
          <p:spPr>
            <a:xfrm>
              <a:off x="7487218" y="1037357"/>
              <a:ext cx="667049" cy="667050"/>
            </a:xfrm>
            <a:prstGeom prst="ellipse">
              <a:avLst/>
            </a:prstGeom>
            <a:gradFill>
              <a:gsLst>
                <a:gs pos="17000">
                  <a:srgbClr val="8BBAD4"/>
                </a:gs>
                <a:gs pos="100000">
                  <a:schemeClr val="accent1"/>
                </a:gs>
                <a:gs pos="73000">
                  <a:srgbClr val="2F557A"/>
                </a:gs>
              </a:gsLst>
              <a:path path="circle">
                <a:fillToRect r="100000" b="100000"/>
              </a:path>
            </a:gradFill>
            <a:ln>
              <a:noFill/>
            </a:ln>
            <a:effectLst>
              <a:outerShdw blurRad="495300" dist="546100" dir="5400000" sx="89000" sy="89000" algn="t" rotWithShape="0">
                <a:schemeClr val="accent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600" b="0" i="0" u="none" strike="noStrike" kern="1200" cap="none" spc="0" normalizeH="0" baseline="0" noProof="0">
                <a:ln>
                  <a:noFill/>
                </a:ln>
                <a:solidFill>
                  <a:srgbClr val="5D88A8">
                    <a:lumMod val="20000"/>
                    <a:lumOff val="80000"/>
                  </a:srgbClr>
                </a:solidFill>
                <a:effectLst/>
                <a:uLnTx/>
                <a:uFillTx/>
                <a:latin typeface="思源宋体 CN Heavy"/>
                <a:ea typeface="思源宋体 CN Heavy"/>
                <a:cs typeface="+mn-cs"/>
              </a:endParaRPr>
            </a:p>
          </p:txBody>
        </p:sp>
        <p:sp>
          <p:nvSpPr>
            <p:cNvPr id="153" name="矩形 152">
              <a:extLst>
                <a:ext uri="{FF2B5EF4-FFF2-40B4-BE49-F238E27FC236}">
                  <a16:creationId xmlns:a16="http://schemas.microsoft.com/office/drawing/2014/main" id="{4DB228EC-CF88-4A88-B0B4-C2D8E2875D21}"/>
                </a:ext>
              </a:extLst>
            </p:cNvPr>
            <p:cNvSpPr/>
            <p:nvPr/>
          </p:nvSpPr>
          <p:spPr>
            <a:xfrm>
              <a:off x="7548873" y="1216994"/>
              <a:ext cx="543739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Regular"/>
                  <a:ea typeface="思源黑体 CN Regular"/>
                  <a:cs typeface="+mn-cs"/>
                </a:rPr>
                <a:t>电竞</a:t>
              </a:r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8BD466B6-C478-461A-BC4F-1D1C0B802A2B}"/>
              </a:ext>
            </a:extLst>
          </p:cNvPr>
          <p:cNvGrpSpPr/>
          <p:nvPr/>
        </p:nvGrpSpPr>
        <p:grpSpPr>
          <a:xfrm>
            <a:off x="5699690" y="4756198"/>
            <a:ext cx="690100" cy="690100"/>
            <a:chOff x="5699690" y="4756198"/>
            <a:chExt cx="690100" cy="690100"/>
          </a:xfrm>
        </p:grpSpPr>
        <p:sp>
          <p:nvSpPr>
            <p:cNvPr id="103" name="椭圆 102">
              <a:extLst>
                <a:ext uri="{FF2B5EF4-FFF2-40B4-BE49-F238E27FC236}">
                  <a16:creationId xmlns:a16="http://schemas.microsoft.com/office/drawing/2014/main" id="{F1993D71-EE1E-4A3E-84AD-813DD457F8A5}"/>
                </a:ext>
              </a:extLst>
            </p:cNvPr>
            <p:cNvSpPr/>
            <p:nvPr/>
          </p:nvSpPr>
          <p:spPr>
            <a:xfrm>
              <a:off x="5699690" y="4756198"/>
              <a:ext cx="690100" cy="690100"/>
            </a:xfrm>
            <a:prstGeom prst="ellipse">
              <a:avLst/>
            </a:prstGeom>
            <a:gradFill>
              <a:gsLst>
                <a:gs pos="17000">
                  <a:srgbClr val="E3DCD6"/>
                </a:gs>
                <a:gs pos="100000">
                  <a:srgbClr val="E3DCD6"/>
                </a:gs>
                <a:gs pos="73000">
                  <a:srgbClr val="B9A799"/>
                </a:gs>
              </a:gsLst>
              <a:path path="circle">
                <a:fillToRect r="100000" b="100000"/>
              </a:path>
            </a:gradFill>
            <a:ln>
              <a:noFill/>
            </a:ln>
            <a:effectLst>
              <a:outerShdw blurRad="495300" dist="546100" dir="5400000" sx="89000" sy="89000" algn="t" rotWithShape="0">
                <a:srgbClr val="B9A799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600" b="0" i="0" u="none" strike="noStrike" kern="1200" cap="none" spc="0" normalizeH="0" baseline="0" noProof="0">
                <a:ln>
                  <a:noFill/>
                </a:ln>
                <a:solidFill>
                  <a:srgbClr val="5D88A8">
                    <a:lumMod val="20000"/>
                    <a:lumOff val="80000"/>
                  </a:srgbClr>
                </a:solidFill>
                <a:effectLst/>
                <a:uLnTx/>
                <a:uFillTx/>
                <a:latin typeface="思源宋体 CN Heavy"/>
                <a:ea typeface="思源宋体 CN Heavy"/>
                <a:cs typeface="+mn-cs"/>
              </a:endParaRPr>
            </a:p>
          </p:txBody>
        </p:sp>
        <p:sp>
          <p:nvSpPr>
            <p:cNvPr id="156" name="矩形 155">
              <a:extLst>
                <a:ext uri="{FF2B5EF4-FFF2-40B4-BE49-F238E27FC236}">
                  <a16:creationId xmlns:a16="http://schemas.microsoft.com/office/drawing/2014/main" id="{B637804D-868A-482D-803F-6E0E5EDC8270}"/>
                </a:ext>
              </a:extLst>
            </p:cNvPr>
            <p:cNvSpPr/>
            <p:nvPr/>
          </p:nvSpPr>
          <p:spPr>
            <a:xfrm>
              <a:off x="5772871" y="4947360"/>
              <a:ext cx="543739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Regular"/>
                  <a:ea typeface="思源黑体 CN Regular"/>
                  <a:cs typeface="+mn-cs"/>
                </a:rPr>
                <a:t>鞋圈</a:t>
              </a:r>
            </a:p>
          </p:txBody>
        </p:sp>
      </p:grpSp>
      <p:grpSp>
        <p:nvGrpSpPr>
          <p:cNvPr id="158" name="组合 157">
            <a:extLst>
              <a:ext uri="{FF2B5EF4-FFF2-40B4-BE49-F238E27FC236}">
                <a16:creationId xmlns:a16="http://schemas.microsoft.com/office/drawing/2014/main" id="{5827BA06-1C89-45BF-836B-0E07B2713536}"/>
              </a:ext>
            </a:extLst>
          </p:cNvPr>
          <p:cNvGrpSpPr/>
          <p:nvPr/>
        </p:nvGrpSpPr>
        <p:grpSpPr>
          <a:xfrm>
            <a:off x="7301616" y="3493785"/>
            <a:ext cx="543739" cy="520153"/>
            <a:chOff x="7301616" y="3493785"/>
            <a:chExt cx="543739" cy="520153"/>
          </a:xfrm>
        </p:grpSpPr>
        <p:sp>
          <p:nvSpPr>
            <p:cNvPr id="99" name="椭圆 98">
              <a:extLst>
                <a:ext uri="{FF2B5EF4-FFF2-40B4-BE49-F238E27FC236}">
                  <a16:creationId xmlns:a16="http://schemas.microsoft.com/office/drawing/2014/main" id="{CFDDB5C8-ACDB-414E-9C79-9EFBCF6A94FD}"/>
                </a:ext>
              </a:extLst>
            </p:cNvPr>
            <p:cNvSpPr/>
            <p:nvPr/>
          </p:nvSpPr>
          <p:spPr>
            <a:xfrm>
              <a:off x="7313408" y="3493785"/>
              <a:ext cx="520155" cy="520153"/>
            </a:xfrm>
            <a:prstGeom prst="ellipse">
              <a:avLst/>
            </a:prstGeom>
            <a:gradFill>
              <a:gsLst>
                <a:gs pos="17000">
                  <a:srgbClr val="E3DCD6"/>
                </a:gs>
                <a:gs pos="100000">
                  <a:srgbClr val="E3DCD6"/>
                </a:gs>
                <a:gs pos="73000">
                  <a:srgbClr val="B9A799"/>
                </a:gs>
              </a:gsLst>
              <a:path path="circle">
                <a:fillToRect r="100000" b="100000"/>
              </a:path>
            </a:gradFill>
            <a:ln>
              <a:noFill/>
            </a:ln>
            <a:effectLst>
              <a:outerShdw blurRad="495300" dist="546100" dir="5400000" sx="89000" sy="89000" algn="t" rotWithShape="0">
                <a:srgbClr val="B9A799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600" b="0" i="0" u="none" strike="noStrike" kern="1200" cap="none" spc="0" normalizeH="0" baseline="0" noProof="0">
                <a:ln>
                  <a:noFill/>
                </a:ln>
                <a:solidFill>
                  <a:srgbClr val="5D88A8">
                    <a:lumMod val="20000"/>
                    <a:lumOff val="80000"/>
                  </a:srgbClr>
                </a:solidFill>
                <a:effectLst/>
                <a:uLnTx/>
                <a:uFillTx/>
                <a:latin typeface="思源宋体 CN Heavy"/>
                <a:ea typeface="思源宋体 CN Heavy"/>
                <a:cs typeface="+mn-cs"/>
              </a:endParaRPr>
            </a:p>
          </p:txBody>
        </p:sp>
        <p:sp>
          <p:nvSpPr>
            <p:cNvPr id="157" name="矩形 156">
              <a:extLst>
                <a:ext uri="{FF2B5EF4-FFF2-40B4-BE49-F238E27FC236}">
                  <a16:creationId xmlns:a16="http://schemas.microsoft.com/office/drawing/2014/main" id="{31A13116-AA41-4691-9C48-77C551AE2283}"/>
                </a:ext>
              </a:extLst>
            </p:cNvPr>
            <p:cNvSpPr/>
            <p:nvPr/>
          </p:nvSpPr>
          <p:spPr>
            <a:xfrm>
              <a:off x="7301616" y="3599973"/>
              <a:ext cx="543739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Regular"/>
                  <a:ea typeface="思源黑体 CN Regular"/>
                  <a:cs typeface="+mn-cs"/>
                </a:rPr>
                <a:t>饭圈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92693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withEffect" p14:presetBounceEnd="81000">
                                      <p:stCondLst>
                                        <p:cond delay="5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1000">
                                          <p:cBhvr additive="base">
                                            <p:cTn id="7" dur="1250" fill="hold"/>
                                            <p:tgtEl>
                                              <p:spTgt spid="1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1000">
                                          <p:cBhvr additive="base">
                                            <p:cTn id="8" dur="1250" fill="hold"/>
                                            <p:tgtEl>
                                              <p:spTgt spid="1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nodeType="withEffect" p14:presetBounceEnd="81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1000">
                                          <p:cBhvr additive="base">
                                            <p:cTn id="11" dur="1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1000">
                                          <p:cBhvr additive="base">
                                            <p:cTn id="12" dur="1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nodeType="withEffect" p14:presetBounceEnd="81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1000">
                                          <p:cBhvr additive="base">
                                            <p:cTn id="15" dur="12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1000">
                                          <p:cBhvr additive="base">
                                            <p:cTn id="16" dur="12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1" fill="hold" nodeType="withEffect" p14:presetBounceEnd="81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1000">
                                          <p:cBhvr additive="base">
                                            <p:cTn id="19" dur="12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1000">
                                          <p:cBhvr additive="base">
                                            <p:cTn id="20" dur="12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1" fill="hold" nodeType="withEffect" p14:presetBounceEnd="81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1000">
                                          <p:cBhvr additive="base">
                                            <p:cTn id="23" dur="12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1000">
                                          <p:cBhvr additive="base">
                                            <p:cTn id="24" dur="12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1" fill="hold" nodeType="withEffect" p14:presetBounceEnd="81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1000">
                                          <p:cBhvr additive="base">
                                            <p:cTn id="27" dur="12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1000">
                                          <p:cBhvr additive="base">
                                            <p:cTn id="28" dur="12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1" fill="hold" nodeType="withEffect" p14:presetBounceEnd="81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1000">
                                          <p:cBhvr additive="base">
                                            <p:cTn id="31" dur="12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1000">
                                          <p:cBhvr additive="base">
                                            <p:cTn id="32" dur="12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1" fill="hold" nodeType="withEffect" p14:presetBounceEnd="81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1000">
                                          <p:cBhvr additive="base">
                                            <p:cTn id="35" dur="12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1000">
                                          <p:cBhvr additive="base">
                                            <p:cTn id="36" dur="12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1" fill="hold" nodeType="withEffect" p14:presetBounceEnd="81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1000">
                                          <p:cBhvr additive="base">
                                            <p:cTn id="39" dur="12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1000">
                                          <p:cBhvr additive="base">
                                            <p:cTn id="40" dur="12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1" fill="hold" nodeType="withEffect" p14:presetBounceEnd="81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1000">
                                          <p:cBhvr additive="base">
                                            <p:cTn id="43" dur="125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1000">
                                          <p:cBhvr additive="base">
                                            <p:cTn id="44" dur="125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1" fill="hold" nodeType="withEffect" p14:presetBounceEnd="81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1000">
                                          <p:cBhvr additive="base">
                                            <p:cTn id="47" dur="12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1000">
                                          <p:cBhvr additive="base">
                                            <p:cTn id="48" dur="12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1" fill="hold" nodeType="withEffect" p14:presetBounceEnd="81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1000">
                                          <p:cBhvr additive="base">
                                            <p:cTn id="51" dur="12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1000">
                                          <p:cBhvr additive="base">
                                            <p:cTn id="52" dur="12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1" fill="hold" nodeType="withEffect" p14:presetBounceEnd="81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1000">
                                          <p:cBhvr additive="base">
                                            <p:cTn id="55" dur="12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1000">
                                          <p:cBhvr additive="base">
                                            <p:cTn id="56" dur="12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" presetClass="entr" presetSubtype="1" fill="hold" nodeType="withEffect" p14:presetBounceEnd="81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1000">
                                          <p:cBhvr additive="base">
                                            <p:cTn id="59" dur="1250" fill="hold"/>
                                            <p:tgtEl>
                                              <p:spTgt spid="1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1000">
                                          <p:cBhvr additive="base">
                                            <p:cTn id="60" dur="1250" fill="hold"/>
                                            <p:tgtEl>
                                              <p:spTgt spid="1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1" presetID="2" presetClass="entr" presetSubtype="1" fill="hold" nodeType="withEffect" p14:presetBounceEnd="81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1000">
                                          <p:cBhvr additive="base">
                                            <p:cTn id="63" dur="12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1000">
                                          <p:cBhvr additive="base">
                                            <p:cTn id="64" dur="12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1" fill="hold" nodeType="withEffect" p14:presetBounceEnd="81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1000">
                                          <p:cBhvr additive="base">
                                            <p:cTn id="67" dur="12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1000">
                                          <p:cBhvr additive="base">
                                            <p:cTn id="68" dur="12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1" fill="hold" nodeType="withEffect" p14:presetBounceEnd="81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1000">
                                          <p:cBhvr additive="base">
                                            <p:cTn id="71" dur="1250" fill="hold"/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1000">
                                          <p:cBhvr additive="base">
                                            <p:cTn id="72" dur="1250" fill="hold"/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3" presetID="2" presetClass="entr" presetSubtype="1" fill="hold" nodeType="withEffect" p14:presetBounceEnd="81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1000">
                                          <p:cBhvr additive="base">
                                            <p:cTn id="75" dur="12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1000">
                                          <p:cBhvr additive="base">
                                            <p:cTn id="76" dur="12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withEffect">
                                      <p:stCondLst>
                                        <p:cond delay="5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250" fill="hold"/>
                                            <p:tgtEl>
                                              <p:spTgt spid="1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250" fill="hold"/>
                                            <p:tgtEl>
                                              <p:spTgt spid="1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2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2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2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2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1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2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2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12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12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12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12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1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12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12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12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12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125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125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7" dur="12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8" dur="12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1" dur="12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2" dur="12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5" dur="12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6" dur="12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" presetClass="entr" presetSubtype="1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9" dur="1250" fill="hold"/>
                                            <p:tgtEl>
                                              <p:spTgt spid="1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0" dur="1250" fill="hold"/>
                                            <p:tgtEl>
                                              <p:spTgt spid="1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1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3" dur="12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4" dur="12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7" dur="12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8" dur="12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1" dur="1250" fill="hold"/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2" dur="1250" fill="hold"/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3" presetID="2" presetClass="entr" presetSubtype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5" dur="12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6" dur="12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>
            <a:extLst>
              <a:ext uri="{FF2B5EF4-FFF2-40B4-BE49-F238E27FC236}">
                <a16:creationId xmlns:a16="http://schemas.microsoft.com/office/drawing/2014/main" id="{89472590-2A0F-4685-81C9-466648C1B3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5400" y="3330785"/>
            <a:ext cx="14387807" cy="6255038"/>
          </a:xfrm>
          <a:prstGeom prst="rect">
            <a:avLst/>
          </a:prstGeom>
        </p:spPr>
      </p:pic>
      <p:sp>
        <p:nvSpPr>
          <p:cNvPr id="43" name="文本框 42">
            <a:extLst>
              <a:ext uri="{FF2B5EF4-FFF2-40B4-BE49-F238E27FC236}">
                <a16:creationId xmlns:a16="http://schemas.microsoft.com/office/drawing/2014/main" id="{685ED436-8393-412B-BB0B-B593AFDF7D39}"/>
              </a:ext>
            </a:extLst>
          </p:cNvPr>
          <p:cNvSpPr txBox="1"/>
          <p:nvPr/>
        </p:nvSpPr>
        <p:spPr>
          <a:xfrm>
            <a:off x="698500" y="503555"/>
            <a:ext cx="4103688" cy="492443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OPPOSans H" panose="00020600040101010101" pitchFamily="18" charset="-122"/>
              </a:rPr>
              <a:t>生产现场管理六大目标</a:t>
            </a: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77CDF96B-C0B4-4DAF-8DBE-CEC5354527CB}"/>
              </a:ext>
            </a:extLst>
          </p:cNvPr>
          <p:cNvSpPr txBox="1"/>
          <p:nvPr/>
        </p:nvSpPr>
        <p:spPr>
          <a:xfrm>
            <a:off x="13992860" y="1831813"/>
            <a:ext cx="1465145" cy="492443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Impact" panose="020B0806030902050204" pitchFamily="34" charset="0"/>
                <a:ea typeface="等线" panose="02010600030101010101" pitchFamily="2" charset="-122"/>
                <a:cs typeface="+mn-cs"/>
                <a:sym typeface="Impact" panose="020B0806030902050204" pitchFamily="34" charset="0"/>
              </a:rPr>
              <a:t>PURPOSE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Impact" panose="020B0806030902050204" pitchFamily="34" charset="0"/>
              <a:ea typeface="等线" panose="02010600030101010101" pitchFamily="2" charset="-122"/>
              <a:cs typeface="+mn-cs"/>
              <a:sym typeface="Impact" panose="020B0806030902050204" pitchFamily="34" charset="0"/>
            </a:endParaRPr>
          </a:p>
        </p:txBody>
      </p:sp>
      <p:sp>
        <p:nvSpPr>
          <p:cNvPr id="49" name="Freeform 33">
            <a:extLst>
              <a:ext uri="{FF2B5EF4-FFF2-40B4-BE49-F238E27FC236}">
                <a16:creationId xmlns:a16="http://schemas.microsoft.com/office/drawing/2014/main" id="{B541947E-5A89-451E-A69F-AEF548085696}"/>
              </a:ext>
            </a:extLst>
          </p:cNvPr>
          <p:cNvSpPr>
            <a:spLocks noEditPoints="1"/>
          </p:cNvSpPr>
          <p:nvPr/>
        </p:nvSpPr>
        <p:spPr bwMode="auto">
          <a:xfrm>
            <a:off x="6977607" y="-1968020"/>
            <a:ext cx="910701" cy="910701"/>
          </a:xfrm>
          <a:prstGeom prst="flowChartConnector">
            <a:avLst/>
          </a:prstGeom>
          <a:solidFill>
            <a:srgbClr val="FF4B07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1" name="Freeform 6">
            <a:extLst>
              <a:ext uri="{FF2B5EF4-FFF2-40B4-BE49-F238E27FC236}">
                <a16:creationId xmlns:a16="http://schemas.microsoft.com/office/drawing/2014/main" id="{275AF1DD-6D75-4A2E-AEE0-BC8B264A7601}"/>
              </a:ext>
            </a:extLst>
          </p:cNvPr>
          <p:cNvSpPr>
            <a:spLocks/>
          </p:cNvSpPr>
          <p:nvPr/>
        </p:nvSpPr>
        <p:spPr bwMode="auto">
          <a:xfrm>
            <a:off x="2756774" y="-3118538"/>
            <a:ext cx="910701" cy="910701"/>
          </a:xfrm>
          <a:prstGeom prst="flowChartConnector">
            <a:avLst/>
          </a:prstGeom>
          <a:solidFill>
            <a:srgbClr val="003DF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EAA3C418-835C-4B29-B79B-9EB0D3207189}"/>
              </a:ext>
            </a:extLst>
          </p:cNvPr>
          <p:cNvGrpSpPr/>
          <p:nvPr/>
        </p:nvGrpSpPr>
        <p:grpSpPr>
          <a:xfrm>
            <a:off x="782320" y="2905953"/>
            <a:ext cx="10658856" cy="1776560"/>
            <a:chOff x="782320" y="2740568"/>
            <a:chExt cx="10658856" cy="1776560"/>
          </a:xfrm>
        </p:grpSpPr>
        <p:sp>
          <p:nvSpPr>
            <p:cNvPr id="39" name="弧形 38">
              <a:extLst>
                <a:ext uri="{FF2B5EF4-FFF2-40B4-BE49-F238E27FC236}">
                  <a16:creationId xmlns:a16="http://schemas.microsoft.com/office/drawing/2014/main" id="{0B8FEDBA-1CEE-4DFC-ADA8-E7D767F68252}"/>
                </a:ext>
              </a:extLst>
            </p:cNvPr>
            <p:cNvSpPr/>
            <p:nvPr/>
          </p:nvSpPr>
          <p:spPr>
            <a:xfrm>
              <a:off x="782320" y="2740568"/>
              <a:ext cx="1776560" cy="1776560"/>
            </a:xfrm>
            <a:prstGeom prst="arc">
              <a:avLst>
                <a:gd name="adj1" fmla="val 5473791"/>
                <a:gd name="adj2" fmla="val 5468249"/>
              </a:avLst>
            </a:prstGeom>
            <a:ln w="203200" cap="rnd">
              <a:solidFill>
                <a:schemeClr val="bg1">
                  <a:lumMod val="9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6" name="弧形 35">
              <a:extLst>
                <a:ext uri="{FF2B5EF4-FFF2-40B4-BE49-F238E27FC236}">
                  <a16:creationId xmlns:a16="http://schemas.microsoft.com/office/drawing/2014/main" id="{CFA4A4D8-F2A5-4C03-9F9C-C188816E399C}"/>
                </a:ext>
              </a:extLst>
            </p:cNvPr>
            <p:cNvSpPr/>
            <p:nvPr/>
          </p:nvSpPr>
          <p:spPr>
            <a:xfrm flipV="1">
              <a:off x="2559007" y="2740568"/>
              <a:ext cx="1776560" cy="1776560"/>
            </a:xfrm>
            <a:prstGeom prst="arc">
              <a:avLst>
                <a:gd name="adj1" fmla="val 5473791"/>
                <a:gd name="adj2" fmla="val 5468249"/>
              </a:avLst>
            </a:prstGeom>
            <a:ln w="203200" cap="rnd">
              <a:solidFill>
                <a:schemeClr val="bg1">
                  <a:lumMod val="9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2" name="弧形 21">
              <a:extLst>
                <a:ext uri="{FF2B5EF4-FFF2-40B4-BE49-F238E27FC236}">
                  <a16:creationId xmlns:a16="http://schemas.microsoft.com/office/drawing/2014/main" id="{8304A8F1-A66E-4048-84DE-DAD771E263B6}"/>
                </a:ext>
              </a:extLst>
            </p:cNvPr>
            <p:cNvSpPr/>
            <p:nvPr/>
          </p:nvSpPr>
          <p:spPr>
            <a:xfrm flipV="1">
              <a:off x="6112001" y="2740568"/>
              <a:ext cx="1776560" cy="1776560"/>
            </a:xfrm>
            <a:prstGeom prst="arc">
              <a:avLst>
                <a:gd name="adj1" fmla="val 5473791"/>
                <a:gd name="adj2" fmla="val 5468249"/>
              </a:avLst>
            </a:prstGeom>
            <a:ln w="203200" cap="rnd">
              <a:solidFill>
                <a:schemeClr val="bg1">
                  <a:lumMod val="9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8" name="弧形 27">
              <a:extLst>
                <a:ext uri="{FF2B5EF4-FFF2-40B4-BE49-F238E27FC236}">
                  <a16:creationId xmlns:a16="http://schemas.microsoft.com/office/drawing/2014/main" id="{81D595BE-E7F1-4F51-9067-4527B84C8EC8}"/>
                </a:ext>
              </a:extLst>
            </p:cNvPr>
            <p:cNvSpPr/>
            <p:nvPr/>
          </p:nvSpPr>
          <p:spPr>
            <a:xfrm flipV="1">
              <a:off x="9664616" y="2740568"/>
              <a:ext cx="1776560" cy="1776560"/>
            </a:xfrm>
            <a:prstGeom prst="arc">
              <a:avLst>
                <a:gd name="adj1" fmla="val 5473791"/>
                <a:gd name="adj2" fmla="val 5468249"/>
              </a:avLst>
            </a:prstGeom>
            <a:ln w="203200" cap="rnd">
              <a:solidFill>
                <a:schemeClr val="bg1">
                  <a:lumMod val="9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" name="弧形 3">
              <a:extLst>
                <a:ext uri="{FF2B5EF4-FFF2-40B4-BE49-F238E27FC236}">
                  <a16:creationId xmlns:a16="http://schemas.microsoft.com/office/drawing/2014/main" id="{1AC9B099-2115-4A6F-957B-640E1912FD8E}"/>
                </a:ext>
              </a:extLst>
            </p:cNvPr>
            <p:cNvSpPr/>
            <p:nvPr/>
          </p:nvSpPr>
          <p:spPr>
            <a:xfrm>
              <a:off x="4335694" y="2740568"/>
              <a:ext cx="1776560" cy="1776560"/>
            </a:xfrm>
            <a:prstGeom prst="arc">
              <a:avLst>
                <a:gd name="adj1" fmla="val 5473791"/>
                <a:gd name="adj2" fmla="val 5468249"/>
              </a:avLst>
            </a:prstGeom>
            <a:ln w="203200" cap="rnd">
              <a:solidFill>
                <a:schemeClr val="bg1">
                  <a:lumMod val="9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5" name="弧形 24">
              <a:extLst>
                <a:ext uri="{FF2B5EF4-FFF2-40B4-BE49-F238E27FC236}">
                  <a16:creationId xmlns:a16="http://schemas.microsoft.com/office/drawing/2014/main" id="{66FCC86D-C350-4EB4-ACBB-C37246C687C5}"/>
                </a:ext>
              </a:extLst>
            </p:cNvPr>
            <p:cNvSpPr/>
            <p:nvPr/>
          </p:nvSpPr>
          <p:spPr>
            <a:xfrm>
              <a:off x="7888308" y="2740568"/>
              <a:ext cx="1776560" cy="1776560"/>
            </a:xfrm>
            <a:prstGeom prst="arc">
              <a:avLst>
                <a:gd name="adj1" fmla="val 5473791"/>
                <a:gd name="adj2" fmla="val 5468249"/>
              </a:avLst>
            </a:prstGeom>
            <a:ln w="203200" cap="rnd">
              <a:solidFill>
                <a:schemeClr val="bg1">
                  <a:lumMod val="9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grpSp>
          <p:nvGrpSpPr>
            <p:cNvPr id="48" name="组合 47">
              <a:extLst>
                <a:ext uri="{FF2B5EF4-FFF2-40B4-BE49-F238E27FC236}">
                  <a16:creationId xmlns:a16="http://schemas.microsoft.com/office/drawing/2014/main" id="{6AB36E6A-FD0E-4E16-98CD-5D9965DD2233}"/>
                </a:ext>
              </a:extLst>
            </p:cNvPr>
            <p:cNvGrpSpPr/>
            <p:nvPr/>
          </p:nvGrpSpPr>
          <p:grpSpPr>
            <a:xfrm>
              <a:off x="782320" y="2740568"/>
              <a:ext cx="10658856" cy="1776560"/>
              <a:chOff x="782320" y="2099480"/>
              <a:chExt cx="10658856" cy="1776560"/>
            </a:xfrm>
            <a:effectLst>
              <a:outerShdw blurRad="127000" dist="101600" dir="2700000" algn="tl" rotWithShape="0">
                <a:srgbClr val="FF4B07">
                  <a:alpha val="30000"/>
                </a:srgbClr>
              </a:outerShdw>
            </a:effectLst>
          </p:grpSpPr>
          <p:sp>
            <p:nvSpPr>
              <p:cNvPr id="20" name="弧形 19">
                <a:extLst>
                  <a:ext uri="{FF2B5EF4-FFF2-40B4-BE49-F238E27FC236}">
                    <a16:creationId xmlns:a16="http://schemas.microsoft.com/office/drawing/2014/main" id="{AD296A7F-DB66-4F30-8ABB-86B0B26DCEA6}"/>
                  </a:ext>
                </a:extLst>
              </p:cNvPr>
              <p:cNvSpPr/>
              <p:nvPr/>
            </p:nvSpPr>
            <p:spPr>
              <a:xfrm flipH="1">
                <a:off x="4335694" y="2099480"/>
                <a:ext cx="1776560" cy="1776560"/>
              </a:xfrm>
              <a:prstGeom prst="arc">
                <a:avLst>
                  <a:gd name="adj1" fmla="val 10821053"/>
                  <a:gd name="adj2" fmla="val 21538667"/>
                </a:avLst>
              </a:prstGeom>
              <a:ln w="203200" cap="rnd">
                <a:solidFill>
                  <a:srgbClr val="FF4B07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6" name="弧形 25">
                <a:extLst>
                  <a:ext uri="{FF2B5EF4-FFF2-40B4-BE49-F238E27FC236}">
                    <a16:creationId xmlns:a16="http://schemas.microsoft.com/office/drawing/2014/main" id="{F0893189-EF62-4AA9-BCA2-B50C7B4BBC24}"/>
                  </a:ext>
                </a:extLst>
              </p:cNvPr>
              <p:cNvSpPr/>
              <p:nvPr/>
            </p:nvSpPr>
            <p:spPr>
              <a:xfrm flipH="1">
                <a:off x="7888308" y="2099480"/>
                <a:ext cx="1776560" cy="1776560"/>
              </a:xfrm>
              <a:prstGeom prst="arc">
                <a:avLst>
                  <a:gd name="adj1" fmla="val 10845040"/>
                  <a:gd name="adj2" fmla="val 21540512"/>
                </a:avLst>
              </a:prstGeom>
              <a:ln w="203200" cap="rnd">
                <a:solidFill>
                  <a:srgbClr val="FF4B07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3" name="弧形 22">
                <a:extLst>
                  <a:ext uri="{FF2B5EF4-FFF2-40B4-BE49-F238E27FC236}">
                    <a16:creationId xmlns:a16="http://schemas.microsoft.com/office/drawing/2014/main" id="{D4CF90F7-0437-4824-BFF6-267852E1203B}"/>
                  </a:ext>
                </a:extLst>
              </p:cNvPr>
              <p:cNvSpPr/>
              <p:nvPr/>
            </p:nvSpPr>
            <p:spPr>
              <a:xfrm flipH="1" flipV="1">
                <a:off x="6112001" y="2099480"/>
                <a:ext cx="1776560" cy="1776560"/>
              </a:xfrm>
              <a:prstGeom prst="arc">
                <a:avLst>
                  <a:gd name="adj1" fmla="val 10617702"/>
                  <a:gd name="adj2" fmla="val 167396"/>
                </a:avLst>
              </a:prstGeom>
              <a:ln w="203200" cap="rnd">
                <a:solidFill>
                  <a:srgbClr val="FF4B07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9" name="弧形 28">
                <a:extLst>
                  <a:ext uri="{FF2B5EF4-FFF2-40B4-BE49-F238E27FC236}">
                    <a16:creationId xmlns:a16="http://schemas.microsoft.com/office/drawing/2014/main" id="{5862AA37-E4D7-445C-8E04-AE0A1568D543}"/>
                  </a:ext>
                </a:extLst>
              </p:cNvPr>
              <p:cNvSpPr/>
              <p:nvPr/>
            </p:nvSpPr>
            <p:spPr>
              <a:xfrm flipH="1" flipV="1">
                <a:off x="9664616" y="2099480"/>
                <a:ext cx="1776560" cy="1776560"/>
              </a:xfrm>
              <a:prstGeom prst="arc">
                <a:avLst>
                  <a:gd name="adj1" fmla="val 9925477"/>
                  <a:gd name="adj2" fmla="val 132905"/>
                </a:avLst>
              </a:prstGeom>
              <a:ln w="203200" cap="rnd">
                <a:solidFill>
                  <a:srgbClr val="FF4B07"/>
                </a:solidFill>
                <a:round/>
                <a:head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37" name="弧形 36">
                <a:extLst>
                  <a:ext uri="{FF2B5EF4-FFF2-40B4-BE49-F238E27FC236}">
                    <a16:creationId xmlns:a16="http://schemas.microsoft.com/office/drawing/2014/main" id="{570B94EC-88F8-4510-9301-25C343BAD217}"/>
                  </a:ext>
                </a:extLst>
              </p:cNvPr>
              <p:cNvSpPr/>
              <p:nvPr/>
            </p:nvSpPr>
            <p:spPr>
              <a:xfrm flipH="1" flipV="1">
                <a:off x="2559007" y="2099480"/>
                <a:ext cx="1776560" cy="1776560"/>
              </a:xfrm>
              <a:prstGeom prst="arc">
                <a:avLst>
                  <a:gd name="adj1" fmla="val 10821053"/>
                  <a:gd name="adj2" fmla="val 21590258"/>
                </a:avLst>
              </a:prstGeom>
              <a:ln w="203200" cap="rnd">
                <a:solidFill>
                  <a:srgbClr val="FF4B07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40" name="弧形 39">
                <a:extLst>
                  <a:ext uri="{FF2B5EF4-FFF2-40B4-BE49-F238E27FC236}">
                    <a16:creationId xmlns:a16="http://schemas.microsoft.com/office/drawing/2014/main" id="{3D64E10C-C282-45E0-AC4E-16486AC8CFB5}"/>
                  </a:ext>
                </a:extLst>
              </p:cNvPr>
              <p:cNvSpPr/>
              <p:nvPr/>
            </p:nvSpPr>
            <p:spPr>
              <a:xfrm flipH="1">
                <a:off x="782320" y="2099480"/>
                <a:ext cx="1776560" cy="1776560"/>
              </a:xfrm>
              <a:prstGeom prst="arc">
                <a:avLst>
                  <a:gd name="adj1" fmla="val 10821053"/>
                  <a:gd name="adj2" fmla="val 21354647"/>
                </a:avLst>
              </a:prstGeom>
              <a:ln w="203200" cap="rnd">
                <a:solidFill>
                  <a:srgbClr val="FF4B07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B5E026E9-4731-4824-838F-CF52DD11B2A4}"/>
                </a:ext>
              </a:extLst>
            </p:cNvPr>
            <p:cNvSpPr txBox="1"/>
            <p:nvPr/>
          </p:nvSpPr>
          <p:spPr>
            <a:xfrm>
              <a:off x="1463011" y="3167183"/>
              <a:ext cx="415178" cy="923330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6000" b="0" i="0" u="none" strike="noStrike" kern="1200" cap="none" spc="0" normalizeH="0" baseline="0" noProof="0" dirty="0">
                  <a:ln>
                    <a:noFill/>
                  </a:ln>
                  <a:solidFill>
                    <a:srgbClr val="FF4B07"/>
                  </a:solidFill>
                  <a:effectLst/>
                  <a:uLnTx/>
                  <a:uFillTx/>
                  <a:latin typeface="Bebas" pitchFamily="2" charset="0"/>
                  <a:ea typeface="Roboto" pitchFamily="2" charset="0"/>
                  <a:cs typeface="阿里巴巴普惠体 Heavy" panose="00020600040101010101" pitchFamily="18" charset="-122"/>
                  <a:sym typeface="Bebas" pitchFamily="2" charset="0"/>
                </a:rPr>
                <a:t>Q</a:t>
              </a:r>
              <a:endParaRPr kumimoji="0" lang="zh-CN" alt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FF4B07"/>
                </a:solidFill>
                <a:effectLst/>
                <a:uLnTx/>
                <a:uFillTx/>
                <a:latin typeface="Bebas" pitchFamily="2" charset="0"/>
                <a:ea typeface="阿里巴巴普惠体 Heavy" panose="00020600040101010101" pitchFamily="18" charset="-122"/>
                <a:cs typeface="阿里巴巴普惠体 Heavy" panose="00020600040101010101" pitchFamily="18" charset="-122"/>
                <a:sym typeface="Bebas" pitchFamily="2" charset="0"/>
              </a:endParaRPr>
            </a:p>
          </p:txBody>
        </p:sp>
        <p:sp>
          <p:nvSpPr>
            <p:cNvPr id="58" name="文本框 57">
              <a:extLst>
                <a:ext uri="{FF2B5EF4-FFF2-40B4-BE49-F238E27FC236}">
                  <a16:creationId xmlns:a16="http://schemas.microsoft.com/office/drawing/2014/main" id="{F1103D97-57BE-48B7-921A-19A5B924D786}"/>
                </a:ext>
              </a:extLst>
            </p:cNvPr>
            <p:cNvSpPr txBox="1"/>
            <p:nvPr/>
          </p:nvSpPr>
          <p:spPr>
            <a:xfrm>
              <a:off x="3237546" y="3167183"/>
              <a:ext cx="399148" cy="923330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6000" b="0" i="0" u="none" strike="noStrike" kern="1200" cap="none" spc="0" normalizeH="0" baseline="0" noProof="0" dirty="0">
                  <a:ln>
                    <a:noFill/>
                  </a:ln>
                  <a:solidFill>
                    <a:srgbClr val="FF4B07"/>
                  </a:solidFill>
                  <a:effectLst/>
                  <a:uLnTx/>
                  <a:uFillTx/>
                  <a:latin typeface="Bebas" pitchFamily="2" charset="0"/>
                  <a:ea typeface="Roboto" pitchFamily="2" charset="0"/>
                  <a:cs typeface="阿里巴巴普惠体 Heavy" panose="00020600040101010101" pitchFamily="18" charset="-122"/>
                  <a:sym typeface="Bebas" pitchFamily="2" charset="0"/>
                </a:rPr>
                <a:t>C</a:t>
              </a:r>
              <a:endParaRPr kumimoji="0" lang="zh-CN" alt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FF4B07"/>
                </a:solidFill>
                <a:effectLst/>
                <a:uLnTx/>
                <a:uFillTx/>
                <a:latin typeface="Bebas" pitchFamily="2" charset="0"/>
                <a:ea typeface="阿里巴巴普惠体 Heavy" panose="00020600040101010101" pitchFamily="18" charset="-122"/>
                <a:cs typeface="阿里巴巴普惠体 Heavy" panose="00020600040101010101" pitchFamily="18" charset="-122"/>
                <a:sym typeface="Bebas" pitchFamily="2" charset="0"/>
              </a:endParaRPr>
            </a:p>
          </p:txBody>
        </p:sp>
        <p:sp>
          <p:nvSpPr>
            <p:cNvPr id="59" name="文本框 58">
              <a:extLst>
                <a:ext uri="{FF2B5EF4-FFF2-40B4-BE49-F238E27FC236}">
                  <a16:creationId xmlns:a16="http://schemas.microsoft.com/office/drawing/2014/main" id="{06912B9B-B180-4894-BA0B-79B1E7CA5575}"/>
                </a:ext>
              </a:extLst>
            </p:cNvPr>
            <p:cNvSpPr txBox="1"/>
            <p:nvPr/>
          </p:nvSpPr>
          <p:spPr>
            <a:xfrm>
              <a:off x="5026003" y="3167183"/>
              <a:ext cx="395942" cy="923330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6000" b="0" i="0" u="none" strike="noStrike" kern="1200" cap="none" spc="0" normalizeH="0" baseline="0" noProof="0" dirty="0">
                  <a:ln>
                    <a:noFill/>
                  </a:ln>
                  <a:solidFill>
                    <a:srgbClr val="FF4B07"/>
                  </a:solidFill>
                  <a:effectLst/>
                  <a:uLnTx/>
                  <a:uFillTx/>
                  <a:latin typeface="Bebas" pitchFamily="2" charset="0"/>
                  <a:ea typeface="Roboto" pitchFamily="2" charset="0"/>
                  <a:cs typeface="阿里巴巴普惠体 Heavy" panose="00020600040101010101" pitchFamily="18" charset="-122"/>
                  <a:sym typeface="Bebas" pitchFamily="2" charset="0"/>
                </a:rPr>
                <a:t>D</a:t>
              </a:r>
              <a:endParaRPr kumimoji="0" lang="zh-CN" alt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FF4B07"/>
                </a:solidFill>
                <a:effectLst/>
                <a:uLnTx/>
                <a:uFillTx/>
                <a:latin typeface="Bebas" pitchFamily="2" charset="0"/>
                <a:ea typeface="阿里巴巴普惠体 Heavy" panose="00020600040101010101" pitchFamily="18" charset="-122"/>
                <a:cs typeface="阿里巴巴普惠体 Heavy" panose="00020600040101010101" pitchFamily="18" charset="-122"/>
                <a:sym typeface="Bebas" pitchFamily="2" charset="0"/>
              </a:endParaRPr>
            </a:p>
          </p:txBody>
        </p:sp>
        <p:sp>
          <p:nvSpPr>
            <p:cNvPr id="60" name="文本框 59">
              <a:extLst>
                <a:ext uri="{FF2B5EF4-FFF2-40B4-BE49-F238E27FC236}">
                  <a16:creationId xmlns:a16="http://schemas.microsoft.com/office/drawing/2014/main" id="{66841577-6A56-4870-8C04-0F31C5E468A8}"/>
                </a:ext>
              </a:extLst>
            </p:cNvPr>
            <p:cNvSpPr txBox="1"/>
            <p:nvPr/>
          </p:nvSpPr>
          <p:spPr>
            <a:xfrm>
              <a:off x="6802310" y="3167183"/>
              <a:ext cx="395942" cy="923330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6000" b="0" i="0" u="none" strike="noStrike" kern="1200" cap="none" spc="0" normalizeH="0" baseline="0" noProof="0" dirty="0">
                  <a:ln>
                    <a:noFill/>
                  </a:ln>
                  <a:solidFill>
                    <a:srgbClr val="FF4B07"/>
                  </a:solidFill>
                  <a:effectLst/>
                  <a:uLnTx/>
                  <a:uFillTx/>
                  <a:latin typeface="Bebas" pitchFamily="2" charset="0"/>
                  <a:ea typeface="Roboto" pitchFamily="2" charset="0"/>
                  <a:cs typeface="阿里巴巴普惠体 Heavy" panose="00020600040101010101" pitchFamily="18" charset="-122"/>
                  <a:sym typeface="Bebas" pitchFamily="2" charset="0"/>
                </a:rPr>
                <a:t>P</a:t>
              </a:r>
              <a:endParaRPr kumimoji="0" lang="zh-CN" alt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FF4B07"/>
                </a:solidFill>
                <a:effectLst/>
                <a:uLnTx/>
                <a:uFillTx/>
                <a:latin typeface="Bebas" pitchFamily="2" charset="0"/>
                <a:ea typeface="阿里巴巴普惠体 Heavy" panose="00020600040101010101" pitchFamily="18" charset="-122"/>
                <a:cs typeface="阿里巴巴普惠体 Heavy" panose="00020600040101010101" pitchFamily="18" charset="-122"/>
                <a:sym typeface="Bebas" pitchFamily="2" charset="0"/>
              </a:endParaRPr>
            </a:p>
          </p:txBody>
        </p:sp>
        <p:sp>
          <p:nvSpPr>
            <p:cNvPr id="61" name="文本框 60">
              <a:extLst>
                <a:ext uri="{FF2B5EF4-FFF2-40B4-BE49-F238E27FC236}">
                  <a16:creationId xmlns:a16="http://schemas.microsoft.com/office/drawing/2014/main" id="{2E8812E2-F359-43C4-BA3A-71C22201267D}"/>
                </a:ext>
              </a:extLst>
            </p:cNvPr>
            <p:cNvSpPr txBox="1"/>
            <p:nvPr/>
          </p:nvSpPr>
          <p:spPr>
            <a:xfrm>
              <a:off x="8570602" y="3167183"/>
              <a:ext cx="411972" cy="923330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6000" b="0" i="0" u="none" strike="noStrike" kern="1200" cap="none" spc="0" normalizeH="0" baseline="0" noProof="0" dirty="0">
                  <a:ln>
                    <a:noFill/>
                  </a:ln>
                  <a:solidFill>
                    <a:srgbClr val="FF4B07"/>
                  </a:solidFill>
                  <a:effectLst/>
                  <a:uLnTx/>
                  <a:uFillTx/>
                  <a:latin typeface="Bebas" pitchFamily="2" charset="0"/>
                  <a:ea typeface="Roboto" pitchFamily="2" charset="0"/>
                  <a:cs typeface="阿里巴巴普惠体 Heavy" panose="00020600040101010101" pitchFamily="18" charset="-122"/>
                  <a:sym typeface="Bebas" pitchFamily="2" charset="0"/>
                </a:rPr>
                <a:t>S</a:t>
              </a:r>
              <a:endParaRPr kumimoji="0" lang="zh-CN" alt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FF4B07"/>
                </a:solidFill>
                <a:effectLst/>
                <a:uLnTx/>
                <a:uFillTx/>
                <a:latin typeface="Bebas" pitchFamily="2" charset="0"/>
                <a:ea typeface="阿里巴巴普惠体 Heavy" panose="00020600040101010101" pitchFamily="18" charset="-122"/>
                <a:cs typeface="阿里巴巴普惠体 Heavy" panose="00020600040101010101" pitchFamily="18" charset="-122"/>
                <a:sym typeface="Bebas" pitchFamily="2" charset="0"/>
              </a:endParaRPr>
            </a:p>
          </p:txBody>
        </p:sp>
        <p:sp>
          <p:nvSpPr>
            <p:cNvPr id="62" name="文本框 61">
              <a:extLst>
                <a:ext uri="{FF2B5EF4-FFF2-40B4-BE49-F238E27FC236}">
                  <a16:creationId xmlns:a16="http://schemas.microsoft.com/office/drawing/2014/main" id="{19E2BF68-81FE-4432-B814-F545A4ACF831}"/>
                </a:ext>
              </a:extLst>
            </p:cNvPr>
            <p:cNvSpPr txBox="1"/>
            <p:nvPr/>
          </p:nvSpPr>
          <p:spPr>
            <a:xfrm>
              <a:off x="10277980" y="3167183"/>
              <a:ext cx="549831" cy="923330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6000" b="0" i="0" u="none" strike="noStrike" kern="1200" cap="none" spc="0" normalizeH="0" baseline="0" noProof="0" dirty="0">
                  <a:ln>
                    <a:noFill/>
                  </a:ln>
                  <a:solidFill>
                    <a:srgbClr val="FF4B07"/>
                  </a:solidFill>
                  <a:effectLst/>
                  <a:uLnTx/>
                  <a:uFillTx/>
                  <a:latin typeface="Bebas" pitchFamily="2" charset="0"/>
                  <a:ea typeface="Roboto" pitchFamily="2" charset="0"/>
                  <a:cs typeface="阿里巴巴普惠体 Heavy" panose="00020600040101010101" pitchFamily="18" charset="-122"/>
                  <a:sym typeface="Bebas" pitchFamily="2" charset="0"/>
                </a:rPr>
                <a:t>M</a:t>
              </a:r>
              <a:endParaRPr kumimoji="0" lang="zh-CN" alt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FF4B07"/>
                </a:solidFill>
                <a:effectLst/>
                <a:uLnTx/>
                <a:uFillTx/>
                <a:latin typeface="Bebas" pitchFamily="2" charset="0"/>
                <a:ea typeface="阿里巴巴普惠体 Heavy" panose="00020600040101010101" pitchFamily="18" charset="-122"/>
                <a:cs typeface="阿里巴巴普惠体 Heavy" panose="00020600040101010101" pitchFamily="18" charset="-122"/>
                <a:sym typeface="Bebas" pitchFamily="2" charset="0"/>
              </a:endParaRPr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6C1234E4-B792-4A28-8081-0E3380E91E11}"/>
              </a:ext>
            </a:extLst>
          </p:cNvPr>
          <p:cNvGrpSpPr/>
          <p:nvPr/>
        </p:nvGrpSpPr>
        <p:grpSpPr>
          <a:xfrm>
            <a:off x="3012425" y="1556210"/>
            <a:ext cx="8232617" cy="919913"/>
            <a:chOff x="3012425" y="1442618"/>
            <a:chExt cx="8232617" cy="919913"/>
          </a:xfrm>
        </p:grpSpPr>
        <p:sp>
          <p:nvSpPr>
            <p:cNvPr id="81" name="文本框 80">
              <a:extLst>
                <a:ext uri="{FF2B5EF4-FFF2-40B4-BE49-F238E27FC236}">
                  <a16:creationId xmlns:a16="http://schemas.microsoft.com/office/drawing/2014/main" id="{CD624493-D2FB-4974-8327-E5CEEB4BAC79}"/>
                </a:ext>
              </a:extLst>
            </p:cNvPr>
            <p:cNvSpPr txBox="1"/>
            <p:nvPr/>
          </p:nvSpPr>
          <p:spPr>
            <a:xfrm>
              <a:off x="3139509" y="1442618"/>
              <a:ext cx="615553" cy="421719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</a:bodyPr>
            <a:lstStyle>
              <a:defPPr>
                <a:defRPr lang="zh-CN"/>
              </a:defPPr>
              <a:lvl1pPr algn="just">
                <a:lnSpc>
                  <a:spcPct val="120000"/>
                </a:lnSpc>
                <a:defRPr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OPPOSans M" panose="00020600040101010101" pitchFamily="18" charset="-122"/>
                  <a:ea typeface="OPPOSans M" panose="00020600040101010101" pitchFamily="18" charset="-122"/>
                  <a:cs typeface="OPPOSans M" panose="00020600040101010101" pitchFamily="18" charset="-122"/>
                </a:defRPr>
              </a:lvl1pPr>
            </a:lstStyle>
            <a:p>
              <a:pPr marL="0" marR="0" lvl="0" indent="0" algn="just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4B07"/>
                  </a:solidFill>
                  <a:effectLst/>
                  <a:uLnTx/>
                  <a:uFillTx/>
                  <a:latin typeface="思源宋体 CN Heavy" panose="02020900000000000000" pitchFamily="18" charset="-122"/>
                  <a:ea typeface="思源宋体 CN Heavy" panose="02020900000000000000" pitchFamily="18" charset="-122"/>
                  <a:cs typeface="OPPOSans B" panose="00020600040101010101" pitchFamily="18" charset="-122"/>
                  <a:sym typeface="思源宋体 CN Heavy" panose="02020900000000000000" pitchFamily="18" charset="-122"/>
                </a:rPr>
                <a:t>成本</a:t>
              </a:r>
            </a:p>
          </p:txBody>
        </p:sp>
        <p:sp>
          <p:nvSpPr>
            <p:cNvPr id="63" name="文本框 62">
              <a:extLst>
                <a:ext uri="{FF2B5EF4-FFF2-40B4-BE49-F238E27FC236}">
                  <a16:creationId xmlns:a16="http://schemas.microsoft.com/office/drawing/2014/main" id="{EACA39C3-7E51-4D44-9D59-74E41759CF8F}"/>
                </a:ext>
              </a:extLst>
            </p:cNvPr>
            <p:cNvSpPr txBox="1"/>
            <p:nvPr/>
          </p:nvSpPr>
          <p:spPr>
            <a:xfrm>
              <a:off x="3012425" y="1863548"/>
              <a:ext cx="869725" cy="498983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</a:bodyPr>
            <a:lstStyle>
              <a:defPPr>
                <a:defRPr lang="zh-CN"/>
              </a:defPPr>
              <a:lvl1pPr algn="just">
                <a:lnSpc>
                  <a:spcPct val="120000"/>
                </a:lnSpc>
                <a:defRPr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OPPOSans M" panose="00020600040101010101" pitchFamily="18" charset="-122"/>
                  <a:ea typeface="OPPOSans M" panose="00020600040101010101" pitchFamily="18" charset="-122"/>
                  <a:cs typeface="OPPOSans M" panose="00020600040101010101" pitchFamily="18" charset="-122"/>
                </a:defRPr>
              </a:lvl1pPr>
            </a:lstStyle>
            <a:p>
              <a:pPr marL="0" marR="0" lvl="0" indent="0" algn="just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75000"/>
                    </a:prstClr>
                  </a:solidFill>
                  <a:effectLst/>
                  <a:uLnTx/>
                  <a:uFillTx/>
                  <a:latin typeface="Bebas" pitchFamily="2" charset="0"/>
                  <a:ea typeface="OPPOSans M" panose="00020600040101010101" pitchFamily="18" charset="-122"/>
                  <a:cs typeface="OPPOSans M" panose="00020600040101010101" pitchFamily="18" charset="-122"/>
                  <a:sym typeface="Bebas" pitchFamily="2" charset="0"/>
                </a:rPr>
                <a:t>COST</a:t>
              </a:r>
              <a:endPara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Bebas" pitchFamily="2" charset="0"/>
                <a:ea typeface="OPPOSans M" panose="00020600040101010101" pitchFamily="18" charset="-122"/>
                <a:cs typeface="OPPOSans M" panose="00020600040101010101" pitchFamily="18" charset="-122"/>
                <a:sym typeface="Bebas" pitchFamily="2" charset="0"/>
              </a:endParaRPr>
            </a:p>
          </p:txBody>
        </p:sp>
        <p:sp>
          <p:nvSpPr>
            <p:cNvPr id="88" name="文本框 87">
              <a:extLst>
                <a:ext uri="{FF2B5EF4-FFF2-40B4-BE49-F238E27FC236}">
                  <a16:creationId xmlns:a16="http://schemas.microsoft.com/office/drawing/2014/main" id="{A873DD03-9FD7-4399-A90E-2807CB19F3CD}"/>
                </a:ext>
              </a:extLst>
            </p:cNvPr>
            <p:cNvSpPr txBox="1"/>
            <p:nvPr/>
          </p:nvSpPr>
          <p:spPr>
            <a:xfrm>
              <a:off x="6669828" y="1442618"/>
              <a:ext cx="615553" cy="421719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</a:bodyPr>
            <a:lstStyle>
              <a:defPPr>
                <a:defRPr lang="zh-CN"/>
              </a:defPPr>
              <a:lvl1pPr algn="just">
                <a:lnSpc>
                  <a:spcPct val="120000"/>
                </a:lnSpc>
                <a:defRPr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OPPOSans M" panose="00020600040101010101" pitchFamily="18" charset="-122"/>
                  <a:ea typeface="OPPOSans M" panose="00020600040101010101" pitchFamily="18" charset="-122"/>
                  <a:cs typeface="OPPOSans M" panose="00020600040101010101" pitchFamily="18" charset="-122"/>
                </a:defRPr>
              </a:lvl1pPr>
            </a:lstStyle>
            <a:p>
              <a:pPr marL="0" marR="0" lvl="0" indent="0" algn="just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4B07"/>
                  </a:solidFill>
                  <a:effectLst/>
                  <a:uLnTx/>
                  <a:uFillTx/>
                  <a:latin typeface="思源宋体 CN Heavy" panose="02020900000000000000" pitchFamily="18" charset="-122"/>
                  <a:ea typeface="思源宋体 CN Heavy" panose="02020900000000000000" pitchFamily="18" charset="-122"/>
                  <a:cs typeface="OPPOSans B" panose="00020600040101010101" pitchFamily="18" charset="-122"/>
                  <a:sym typeface="思源宋体 CN Heavy" panose="02020900000000000000" pitchFamily="18" charset="-122"/>
                </a:rPr>
                <a:t>效率</a:t>
              </a:r>
            </a:p>
          </p:txBody>
        </p:sp>
        <p:sp>
          <p:nvSpPr>
            <p:cNvPr id="64" name="文本框 63">
              <a:extLst>
                <a:ext uri="{FF2B5EF4-FFF2-40B4-BE49-F238E27FC236}">
                  <a16:creationId xmlns:a16="http://schemas.microsoft.com/office/drawing/2014/main" id="{14280348-AC85-4306-B2C7-45D7CD335395}"/>
                </a:ext>
              </a:extLst>
            </p:cNvPr>
            <p:cNvSpPr txBox="1"/>
            <p:nvPr/>
          </p:nvSpPr>
          <p:spPr>
            <a:xfrm>
              <a:off x="5755926" y="1863548"/>
              <a:ext cx="2443361" cy="498983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</a:bodyPr>
            <a:lstStyle>
              <a:defPPr>
                <a:defRPr lang="zh-CN"/>
              </a:defPPr>
              <a:lvl1pPr algn="just">
                <a:lnSpc>
                  <a:spcPct val="120000"/>
                </a:lnSpc>
                <a:defRPr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OPPOSans M" panose="00020600040101010101" pitchFamily="18" charset="-122"/>
                  <a:ea typeface="OPPOSans M" panose="00020600040101010101" pitchFamily="18" charset="-122"/>
                  <a:cs typeface="OPPOSans M" panose="00020600040101010101" pitchFamily="18" charset="-122"/>
                </a:defRPr>
              </a:lvl1pPr>
            </a:lstStyle>
            <a:p>
              <a:pPr marL="0" marR="0" lvl="0" indent="0" algn="just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75000"/>
                    </a:prstClr>
                  </a:solidFill>
                  <a:effectLst/>
                  <a:uLnTx/>
                  <a:uFillTx/>
                  <a:latin typeface="Bebas" pitchFamily="2" charset="0"/>
                  <a:ea typeface="OPPOSans M" panose="00020600040101010101" pitchFamily="18" charset="-122"/>
                  <a:cs typeface="OPPOSans M" panose="00020600040101010101" pitchFamily="18" charset="-122"/>
                  <a:sym typeface="Bebas" pitchFamily="2" charset="0"/>
                </a:rPr>
                <a:t>Productivity</a:t>
              </a:r>
              <a:endPara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Bebas" pitchFamily="2" charset="0"/>
                <a:ea typeface="OPPOSans M" panose="00020600040101010101" pitchFamily="18" charset="-122"/>
                <a:cs typeface="OPPOSans M" panose="00020600040101010101" pitchFamily="18" charset="-122"/>
                <a:sym typeface="Bebas" pitchFamily="2" charset="0"/>
              </a:endParaRPr>
            </a:p>
          </p:txBody>
        </p:sp>
        <p:sp>
          <p:nvSpPr>
            <p:cNvPr id="97" name="文本框 96">
              <a:extLst>
                <a:ext uri="{FF2B5EF4-FFF2-40B4-BE49-F238E27FC236}">
                  <a16:creationId xmlns:a16="http://schemas.microsoft.com/office/drawing/2014/main" id="{7D0A08D6-331C-48BA-B850-794446C15CE2}"/>
                </a:ext>
              </a:extLst>
            </p:cNvPr>
            <p:cNvSpPr txBox="1"/>
            <p:nvPr/>
          </p:nvSpPr>
          <p:spPr>
            <a:xfrm>
              <a:off x="10245119" y="1442618"/>
              <a:ext cx="615553" cy="421719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</a:bodyPr>
            <a:lstStyle>
              <a:defPPr>
                <a:defRPr lang="zh-CN"/>
              </a:defPPr>
              <a:lvl1pPr algn="just">
                <a:lnSpc>
                  <a:spcPct val="120000"/>
                </a:lnSpc>
                <a:defRPr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OPPOSans M" panose="00020600040101010101" pitchFamily="18" charset="-122"/>
                  <a:ea typeface="OPPOSans M" panose="00020600040101010101" pitchFamily="18" charset="-122"/>
                  <a:cs typeface="OPPOSans M" panose="00020600040101010101" pitchFamily="18" charset="-122"/>
                </a:defRPr>
              </a:lvl1pPr>
            </a:lstStyle>
            <a:p>
              <a:pPr marL="0" marR="0" lvl="0" indent="0" algn="just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4B07"/>
                  </a:solidFill>
                  <a:effectLst/>
                  <a:uLnTx/>
                  <a:uFillTx/>
                  <a:latin typeface="思源宋体 CN Heavy" panose="02020900000000000000" pitchFamily="18" charset="-122"/>
                  <a:ea typeface="思源宋体 CN Heavy" panose="02020900000000000000" pitchFamily="18" charset="-122"/>
                  <a:cs typeface="OPPOSans B" panose="00020600040101010101" pitchFamily="18" charset="-122"/>
                  <a:sym typeface="思源宋体 CN Heavy" panose="02020900000000000000" pitchFamily="18" charset="-122"/>
                </a:rPr>
                <a:t>士气</a:t>
              </a:r>
            </a:p>
          </p:txBody>
        </p:sp>
        <p:sp>
          <p:nvSpPr>
            <p:cNvPr id="66" name="文本框 65">
              <a:extLst>
                <a:ext uri="{FF2B5EF4-FFF2-40B4-BE49-F238E27FC236}">
                  <a16:creationId xmlns:a16="http://schemas.microsoft.com/office/drawing/2014/main" id="{C2634271-C56F-4709-8BDA-CAC8CDE678D8}"/>
                </a:ext>
              </a:extLst>
            </p:cNvPr>
            <p:cNvSpPr txBox="1"/>
            <p:nvPr/>
          </p:nvSpPr>
          <p:spPr>
            <a:xfrm>
              <a:off x="9860752" y="1863548"/>
              <a:ext cx="1384290" cy="498983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</a:bodyPr>
            <a:lstStyle>
              <a:defPPr>
                <a:defRPr lang="zh-CN"/>
              </a:defPPr>
              <a:lvl1pPr algn="just">
                <a:lnSpc>
                  <a:spcPct val="120000"/>
                </a:lnSpc>
                <a:defRPr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OPPOSans M" panose="00020600040101010101" pitchFamily="18" charset="-122"/>
                  <a:ea typeface="OPPOSans M" panose="00020600040101010101" pitchFamily="18" charset="-122"/>
                  <a:cs typeface="OPPOSans M" panose="00020600040101010101" pitchFamily="18" charset="-122"/>
                </a:defRPr>
              </a:lvl1pPr>
            </a:lstStyle>
            <a:p>
              <a:pPr marL="0" marR="0" lvl="0" indent="0" algn="just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75000"/>
                    </a:prstClr>
                  </a:solidFill>
                  <a:effectLst/>
                  <a:uLnTx/>
                  <a:uFillTx/>
                  <a:latin typeface="Bebas" pitchFamily="2" charset="0"/>
                  <a:ea typeface="OPPOSans M" panose="00020600040101010101" pitchFamily="18" charset="-122"/>
                  <a:cs typeface="OPPOSans M" panose="00020600040101010101" pitchFamily="18" charset="-122"/>
                  <a:sym typeface="Bebas" pitchFamily="2" charset="0"/>
                </a:rPr>
                <a:t>Morale</a:t>
              </a:r>
              <a:endPara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Bebas" pitchFamily="2" charset="0"/>
                <a:ea typeface="OPPOSans M" panose="00020600040101010101" pitchFamily="18" charset="-122"/>
                <a:cs typeface="OPPOSans M" panose="00020600040101010101" pitchFamily="18" charset="-122"/>
                <a:sym typeface="Bebas" pitchFamily="2" charset="0"/>
              </a:endParaRP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70EC8E8D-1064-4393-953A-9E2F6784F67E}"/>
              </a:ext>
            </a:extLst>
          </p:cNvPr>
          <p:cNvGrpSpPr/>
          <p:nvPr/>
        </p:nvGrpSpPr>
        <p:grpSpPr>
          <a:xfrm>
            <a:off x="961849" y="5112343"/>
            <a:ext cx="8463539" cy="919913"/>
            <a:chOff x="961849" y="4943743"/>
            <a:chExt cx="8463539" cy="919913"/>
          </a:xfrm>
        </p:grpSpPr>
        <p:sp>
          <p:nvSpPr>
            <p:cNvPr id="77" name="文本框 76">
              <a:extLst>
                <a:ext uri="{FF2B5EF4-FFF2-40B4-BE49-F238E27FC236}">
                  <a16:creationId xmlns:a16="http://schemas.microsoft.com/office/drawing/2014/main" id="{F28086B6-80AC-4454-A0CA-E55483369125}"/>
                </a:ext>
              </a:extLst>
            </p:cNvPr>
            <p:cNvSpPr txBox="1"/>
            <p:nvPr/>
          </p:nvSpPr>
          <p:spPr>
            <a:xfrm>
              <a:off x="1362822" y="4943743"/>
              <a:ext cx="615553" cy="421719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</a:bodyPr>
            <a:lstStyle>
              <a:defPPr>
                <a:defRPr lang="zh-CN"/>
              </a:defPPr>
              <a:lvl1pPr algn="just">
                <a:lnSpc>
                  <a:spcPct val="120000"/>
                </a:lnSpc>
                <a:defRPr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OPPOSans M" panose="00020600040101010101" pitchFamily="18" charset="-122"/>
                  <a:ea typeface="OPPOSans M" panose="00020600040101010101" pitchFamily="18" charset="-122"/>
                  <a:cs typeface="OPPOSans M" panose="00020600040101010101" pitchFamily="18" charset="-122"/>
                </a:defRPr>
              </a:lvl1pPr>
            </a:lstStyle>
            <a:p>
              <a:pPr marL="0" marR="0" lvl="0" indent="0" algn="just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4B07"/>
                  </a:solidFill>
                  <a:effectLst/>
                  <a:uLnTx/>
                  <a:uFillTx/>
                  <a:latin typeface="思源宋体 CN Heavy" panose="02020900000000000000" pitchFamily="18" charset="-122"/>
                  <a:ea typeface="思源宋体 CN Heavy" panose="02020900000000000000" pitchFamily="18" charset="-122"/>
                  <a:cs typeface="OPPOSans B" panose="00020600040101010101" pitchFamily="18" charset="-122"/>
                  <a:sym typeface="思源宋体 CN Heavy" panose="02020900000000000000" pitchFamily="18" charset="-122"/>
                </a:rPr>
                <a:t>品质</a:t>
              </a:r>
            </a:p>
          </p:txBody>
        </p:sp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4E168FA2-390A-4AEE-8E55-7AFCA32A6F93}"/>
                </a:ext>
              </a:extLst>
            </p:cNvPr>
            <p:cNvSpPr txBox="1"/>
            <p:nvPr/>
          </p:nvSpPr>
          <p:spPr>
            <a:xfrm>
              <a:off x="961849" y="5364673"/>
              <a:ext cx="1417504" cy="498983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</a:bodyPr>
            <a:lstStyle>
              <a:defPPr>
                <a:defRPr lang="zh-CN"/>
              </a:defPPr>
              <a:lvl1pPr algn="just">
                <a:lnSpc>
                  <a:spcPct val="120000"/>
                </a:lnSpc>
                <a:defRPr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OPPOSans M" panose="00020600040101010101" pitchFamily="18" charset="-122"/>
                  <a:ea typeface="OPPOSans M" panose="00020600040101010101" pitchFamily="18" charset="-122"/>
                  <a:cs typeface="OPPOSans M" panose="00020600040101010101" pitchFamily="18" charset="-122"/>
                </a:defRPr>
              </a:lvl1pPr>
            </a:lstStyle>
            <a:p>
              <a:pPr marL="0" marR="0" lvl="0" indent="0" algn="just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75000"/>
                    </a:prstClr>
                  </a:solidFill>
                  <a:effectLst/>
                  <a:uLnTx/>
                  <a:uFillTx/>
                  <a:latin typeface="Bebas" pitchFamily="2" charset="0"/>
                  <a:ea typeface="OPPOSans M" panose="00020600040101010101" pitchFamily="18" charset="-122"/>
                  <a:cs typeface="OPPOSans M" panose="00020600040101010101" pitchFamily="18" charset="-122"/>
                  <a:sym typeface="Bebas" pitchFamily="2" charset="0"/>
                </a:rPr>
                <a:t>Quality</a:t>
              </a:r>
              <a:endPara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Bebas" pitchFamily="2" charset="0"/>
                <a:ea typeface="OPPOSans M" panose="00020600040101010101" pitchFamily="18" charset="-122"/>
                <a:cs typeface="OPPOSans M" panose="00020600040101010101" pitchFamily="18" charset="-122"/>
                <a:sym typeface="Bebas" pitchFamily="2" charset="0"/>
              </a:endParaRPr>
            </a:p>
          </p:txBody>
        </p:sp>
        <p:sp>
          <p:nvSpPr>
            <p:cNvPr id="92" name="文本框 91">
              <a:extLst>
                <a:ext uri="{FF2B5EF4-FFF2-40B4-BE49-F238E27FC236}">
                  <a16:creationId xmlns:a16="http://schemas.microsoft.com/office/drawing/2014/main" id="{8F32BF52-181C-4B88-BB94-BDF205572A2F}"/>
                </a:ext>
              </a:extLst>
            </p:cNvPr>
            <p:cNvSpPr txBox="1"/>
            <p:nvPr/>
          </p:nvSpPr>
          <p:spPr>
            <a:xfrm>
              <a:off x="8468810" y="4943743"/>
              <a:ext cx="615553" cy="421719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</a:bodyPr>
            <a:lstStyle>
              <a:defPPr>
                <a:defRPr lang="zh-CN"/>
              </a:defPPr>
              <a:lvl1pPr algn="just">
                <a:lnSpc>
                  <a:spcPct val="120000"/>
                </a:lnSpc>
                <a:defRPr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OPPOSans M" panose="00020600040101010101" pitchFamily="18" charset="-122"/>
                  <a:ea typeface="OPPOSans M" panose="00020600040101010101" pitchFamily="18" charset="-122"/>
                  <a:cs typeface="OPPOSans M" panose="00020600040101010101" pitchFamily="18" charset="-122"/>
                </a:defRPr>
              </a:lvl1pPr>
            </a:lstStyle>
            <a:p>
              <a:pPr marL="0" marR="0" lvl="0" indent="0" algn="just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4B07"/>
                  </a:solidFill>
                  <a:effectLst/>
                  <a:uLnTx/>
                  <a:uFillTx/>
                  <a:latin typeface="思源宋体 CN Heavy" panose="02020900000000000000" pitchFamily="18" charset="-122"/>
                  <a:ea typeface="思源宋体 CN Heavy" panose="02020900000000000000" pitchFamily="18" charset="-122"/>
                  <a:cs typeface="OPPOSans B" panose="00020600040101010101" pitchFamily="18" charset="-122"/>
                  <a:sym typeface="思源宋体 CN Heavy" panose="02020900000000000000" pitchFamily="18" charset="-122"/>
                </a:rPr>
                <a:t>安全</a:t>
              </a:r>
            </a:p>
          </p:txBody>
        </p:sp>
        <p:sp>
          <p:nvSpPr>
            <p:cNvPr id="65" name="文本框 64">
              <a:extLst>
                <a:ext uri="{FF2B5EF4-FFF2-40B4-BE49-F238E27FC236}">
                  <a16:creationId xmlns:a16="http://schemas.microsoft.com/office/drawing/2014/main" id="{354AE697-28C4-43F8-8B11-C5AC668A56FA}"/>
                </a:ext>
              </a:extLst>
            </p:cNvPr>
            <p:cNvSpPr txBox="1"/>
            <p:nvPr/>
          </p:nvSpPr>
          <p:spPr>
            <a:xfrm>
              <a:off x="8127789" y="5364673"/>
              <a:ext cx="1297599" cy="498983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</a:bodyPr>
            <a:lstStyle>
              <a:defPPr>
                <a:defRPr lang="zh-CN"/>
              </a:defPPr>
              <a:lvl1pPr algn="just">
                <a:lnSpc>
                  <a:spcPct val="120000"/>
                </a:lnSpc>
                <a:defRPr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OPPOSans M" panose="00020600040101010101" pitchFamily="18" charset="-122"/>
                  <a:ea typeface="OPPOSans M" panose="00020600040101010101" pitchFamily="18" charset="-122"/>
                  <a:cs typeface="OPPOSans M" panose="00020600040101010101" pitchFamily="18" charset="-122"/>
                </a:defRPr>
              </a:lvl1pPr>
            </a:lstStyle>
            <a:p>
              <a:pPr marL="0" marR="0" lvl="0" indent="0" algn="just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75000"/>
                    </a:prstClr>
                  </a:solidFill>
                  <a:effectLst/>
                  <a:uLnTx/>
                  <a:uFillTx/>
                  <a:latin typeface="Bebas" pitchFamily="2" charset="0"/>
                  <a:ea typeface="OPPOSans M" panose="00020600040101010101" pitchFamily="18" charset="-122"/>
                  <a:cs typeface="OPPOSans M" panose="00020600040101010101" pitchFamily="18" charset="-122"/>
                  <a:sym typeface="Bebas" pitchFamily="2" charset="0"/>
                </a:rPr>
                <a:t>Safety</a:t>
              </a:r>
              <a:endPara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Bebas" pitchFamily="2" charset="0"/>
                <a:ea typeface="OPPOSans M" panose="00020600040101010101" pitchFamily="18" charset="-122"/>
                <a:cs typeface="OPPOSans M" panose="00020600040101010101" pitchFamily="18" charset="-122"/>
                <a:sym typeface="Bebas" pitchFamily="2" charset="0"/>
              </a:endParaRPr>
            </a:p>
          </p:txBody>
        </p:sp>
        <p:sp>
          <p:nvSpPr>
            <p:cNvPr id="85" name="文本框 84">
              <a:extLst>
                <a:ext uri="{FF2B5EF4-FFF2-40B4-BE49-F238E27FC236}">
                  <a16:creationId xmlns:a16="http://schemas.microsoft.com/office/drawing/2014/main" id="{FB8C12D7-056F-400D-8139-3C02F9B8F008}"/>
                </a:ext>
              </a:extLst>
            </p:cNvPr>
            <p:cNvSpPr txBox="1"/>
            <p:nvPr/>
          </p:nvSpPr>
          <p:spPr>
            <a:xfrm>
              <a:off x="4911158" y="4943743"/>
              <a:ext cx="615553" cy="421719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</a:bodyPr>
            <a:lstStyle>
              <a:defPPr>
                <a:defRPr lang="zh-CN"/>
              </a:defPPr>
              <a:lvl1pPr algn="just">
                <a:lnSpc>
                  <a:spcPct val="120000"/>
                </a:lnSpc>
                <a:defRPr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OPPOSans M" panose="00020600040101010101" pitchFamily="18" charset="-122"/>
                  <a:ea typeface="OPPOSans M" panose="00020600040101010101" pitchFamily="18" charset="-122"/>
                  <a:cs typeface="OPPOSans M" panose="00020600040101010101" pitchFamily="18" charset="-122"/>
                </a:defRPr>
              </a:lvl1pPr>
            </a:lstStyle>
            <a:p>
              <a:pPr marL="0" marR="0" lvl="0" indent="0" algn="just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4B07"/>
                  </a:solidFill>
                  <a:effectLst/>
                  <a:uLnTx/>
                  <a:uFillTx/>
                  <a:latin typeface="思源宋体 CN Heavy" panose="02020900000000000000" pitchFamily="18" charset="-122"/>
                  <a:ea typeface="思源宋体 CN Heavy" panose="02020900000000000000" pitchFamily="18" charset="-122"/>
                  <a:cs typeface="OPPOSans B" panose="00020600040101010101" pitchFamily="18" charset="-122"/>
                  <a:sym typeface="思源宋体 CN Heavy" panose="02020900000000000000" pitchFamily="18" charset="-122"/>
                </a:rPr>
                <a:t>交期</a:t>
              </a:r>
            </a:p>
          </p:txBody>
        </p:sp>
        <p:sp>
          <p:nvSpPr>
            <p:cNvPr id="67" name="文本框 66">
              <a:extLst>
                <a:ext uri="{FF2B5EF4-FFF2-40B4-BE49-F238E27FC236}">
                  <a16:creationId xmlns:a16="http://schemas.microsoft.com/office/drawing/2014/main" id="{15F70032-31B9-4A05-BD53-2AED7F8D3ADC}"/>
                </a:ext>
              </a:extLst>
            </p:cNvPr>
            <p:cNvSpPr txBox="1"/>
            <p:nvPr/>
          </p:nvSpPr>
          <p:spPr>
            <a:xfrm>
              <a:off x="4423496" y="5364673"/>
              <a:ext cx="1590885" cy="498983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</a:bodyPr>
            <a:lstStyle>
              <a:defPPr>
                <a:defRPr lang="zh-CN"/>
              </a:defPPr>
              <a:lvl1pPr algn="just">
                <a:lnSpc>
                  <a:spcPct val="120000"/>
                </a:lnSpc>
                <a:defRPr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OPPOSans M" panose="00020600040101010101" pitchFamily="18" charset="-122"/>
                  <a:ea typeface="OPPOSans M" panose="00020600040101010101" pitchFamily="18" charset="-122"/>
                  <a:cs typeface="OPPOSans M" panose="00020600040101010101" pitchFamily="18" charset="-122"/>
                </a:defRPr>
              </a:lvl1pPr>
            </a:lstStyle>
            <a:p>
              <a:pPr marL="0" marR="0" lvl="0" indent="0" algn="just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75000"/>
                    </a:prstClr>
                  </a:solidFill>
                  <a:effectLst/>
                  <a:uLnTx/>
                  <a:uFillTx/>
                  <a:latin typeface="Bebas" pitchFamily="2" charset="0"/>
                  <a:ea typeface="OPPOSans M" panose="00020600040101010101" pitchFamily="18" charset="-122"/>
                  <a:cs typeface="OPPOSans M" panose="00020600040101010101" pitchFamily="18" charset="-122"/>
                  <a:sym typeface="Bebas" pitchFamily="2" charset="0"/>
                </a:rPr>
                <a:t>Delivery</a:t>
              </a:r>
              <a:endPara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Bebas" pitchFamily="2" charset="0"/>
                <a:ea typeface="OPPOSans M" panose="00020600040101010101" pitchFamily="18" charset="-122"/>
                <a:cs typeface="OPPOSans M" panose="00020600040101010101" pitchFamily="18" charset="-122"/>
                <a:sym typeface="Bebas" pitchFamily="2" charset="0"/>
              </a:endParaRPr>
            </a:p>
          </p:txBody>
        </p:sp>
      </p:grpSp>
      <p:pic>
        <p:nvPicPr>
          <p:cNvPr id="18" name="图片 17">
            <a:extLst>
              <a:ext uri="{FF2B5EF4-FFF2-40B4-BE49-F238E27FC236}">
                <a16:creationId xmlns:a16="http://schemas.microsoft.com/office/drawing/2014/main" id="{CF3D34A7-D05C-4C6D-B83D-F18AD980F5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678747" y="-3249290"/>
            <a:ext cx="13357494" cy="5803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550962"/>
      </p:ext>
    </p:extLst>
  </p:cSld>
  <p:clrMapOvr>
    <a:masterClrMapping/>
  </p:clrMapOvr>
  <p:transition spd="slow">
    <p:wipe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accent1">
                <a:lumMod val="20000"/>
                <a:lumOff val="80000"/>
              </a:schemeClr>
            </a:gs>
            <a:gs pos="0">
              <a:schemeClr val="bg1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Arrow: Right 20">
            <a:extLst>
              <a:ext uri="{FF2B5EF4-FFF2-40B4-BE49-F238E27FC236}">
                <a16:creationId xmlns:a16="http://schemas.microsoft.com/office/drawing/2014/main" id="{9D5B8CD1-3555-4469-8A90-23446A0B8693}"/>
              </a:ext>
            </a:extLst>
          </p:cNvPr>
          <p:cNvSpPr/>
          <p:nvPr/>
        </p:nvSpPr>
        <p:spPr>
          <a:xfrm rot="7679003" flipH="1">
            <a:off x="8553708" y="2499289"/>
            <a:ext cx="3174704" cy="2009045"/>
          </a:xfrm>
          <a:prstGeom prst="rightArrow">
            <a:avLst>
              <a:gd name="adj1" fmla="val 50000"/>
              <a:gd name="adj2" fmla="val 6471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4008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alpha val="80000"/>
                </a:srgbClr>
              </a:solidFill>
              <a:effectLst/>
              <a:uLnTx/>
              <a:uFillTx/>
              <a:latin typeface="Inter"/>
              <a:ea typeface="+mn-ea"/>
              <a:cs typeface="+mn-cs"/>
            </a:endParaRPr>
          </a:p>
        </p:txBody>
      </p:sp>
      <p:sp>
        <p:nvSpPr>
          <p:cNvPr id="4" name="Freeform 6">
            <a:extLst>
              <a:ext uri="{FF2B5EF4-FFF2-40B4-BE49-F238E27FC236}">
                <a16:creationId xmlns:a16="http://schemas.microsoft.com/office/drawing/2014/main" id="{A9C9C418-6A3B-44DE-97C4-13CE760B097D}"/>
              </a:ext>
            </a:extLst>
          </p:cNvPr>
          <p:cNvSpPr>
            <a:spLocks/>
          </p:cNvSpPr>
          <p:nvPr/>
        </p:nvSpPr>
        <p:spPr bwMode="auto">
          <a:xfrm>
            <a:off x="7162167" y="3396656"/>
            <a:ext cx="2401411" cy="1670347"/>
          </a:xfrm>
          <a:custGeom>
            <a:avLst/>
            <a:gdLst>
              <a:gd name="T0" fmla="*/ 3137 w 3137"/>
              <a:gd name="T1" fmla="*/ 2182 h 2182"/>
              <a:gd name="T2" fmla="*/ 1613 w 3137"/>
              <a:gd name="T3" fmla="*/ 0 h 2182"/>
              <a:gd name="T4" fmla="*/ 0 w 3137"/>
              <a:gd name="T5" fmla="*/ 0 h 2182"/>
              <a:gd name="T6" fmla="*/ 1521 w 3137"/>
              <a:gd name="T7" fmla="*/ 2182 h 2182"/>
              <a:gd name="T8" fmla="*/ 3137 w 3137"/>
              <a:gd name="T9" fmla="*/ 2182 h 21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137" h="2182">
                <a:moveTo>
                  <a:pt x="3137" y="2182"/>
                </a:moveTo>
                <a:lnTo>
                  <a:pt x="1613" y="0"/>
                </a:lnTo>
                <a:lnTo>
                  <a:pt x="0" y="0"/>
                </a:lnTo>
                <a:lnTo>
                  <a:pt x="1521" y="2182"/>
                </a:lnTo>
                <a:lnTo>
                  <a:pt x="3137" y="2182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Inter"/>
              <a:ea typeface="+mn-ea"/>
              <a:cs typeface="+mn-cs"/>
            </a:endParaRPr>
          </a:p>
        </p:txBody>
      </p:sp>
      <p:sp>
        <p:nvSpPr>
          <p:cNvPr id="5" name="Freeform 7">
            <a:extLst>
              <a:ext uri="{FF2B5EF4-FFF2-40B4-BE49-F238E27FC236}">
                <a16:creationId xmlns:a16="http://schemas.microsoft.com/office/drawing/2014/main" id="{B4559DD9-A49A-41FD-8475-B0679B2FA307}"/>
              </a:ext>
            </a:extLst>
          </p:cNvPr>
          <p:cNvSpPr>
            <a:spLocks/>
          </p:cNvSpPr>
          <p:nvPr/>
        </p:nvSpPr>
        <p:spPr bwMode="auto">
          <a:xfrm>
            <a:off x="5407614" y="3396656"/>
            <a:ext cx="2989324" cy="2513176"/>
          </a:xfrm>
          <a:custGeom>
            <a:avLst/>
            <a:gdLst>
              <a:gd name="T0" fmla="*/ 0 w 3905"/>
              <a:gd name="T1" fmla="*/ 3283 h 3283"/>
              <a:gd name="T2" fmla="*/ 2292 w 3905"/>
              <a:gd name="T3" fmla="*/ 0 h 3283"/>
              <a:gd name="T4" fmla="*/ 3905 w 3905"/>
              <a:gd name="T5" fmla="*/ 0 h 3283"/>
              <a:gd name="T6" fmla="*/ 1615 w 3905"/>
              <a:gd name="T7" fmla="*/ 3283 h 3283"/>
              <a:gd name="T8" fmla="*/ 0 w 3905"/>
              <a:gd name="T9" fmla="*/ 3283 h 32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905" h="3283">
                <a:moveTo>
                  <a:pt x="0" y="3283"/>
                </a:moveTo>
                <a:lnTo>
                  <a:pt x="2292" y="0"/>
                </a:lnTo>
                <a:lnTo>
                  <a:pt x="3905" y="0"/>
                </a:lnTo>
                <a:lnTo>
                  <a:pt x="1615" y="3283"/>
                </a:lnTo>
                <a:lnTo>
                  <a:pt x="0" y="328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Inter"/>
              <a:ea typeface="+mn-ea"/>
              <a:cs typeface="+mn-cs"/>
            </a:endParaRPr>
          </a:p>
        </p:txBody>
      </p:sp>
      <p:sp>
        <p:nvSpPr>
          <p:cNvPr id="6" name="Freeform 8">
            <a:extLst>
              <a:ext uri="{FF2B5EF4-FFF2-40B4-BE49-F238E27FC236}">
                <a16:creationId xmlns:a16="http://schemas.microsoft.com/office/drawing/2014/main" id="{D6ED59CC-58BB-4913-9F1D-6E974A17774D}"/>
              </a:ext>
            </a:extLst>
          </p:cNvPr>
          <p:cNvSpPr>
            <a:spLocks/>
          </p:cNvSpPr>
          <p:nvPr/>
        </p:nvSpPr>
        <p:spPr bwMode="auto">
          <a:xfrm>
            <a:off x="4242505" y="4239485"/>
            <a:ext cx="2401411" cy="1670347"/>
          </a:xfrm>
          <a:custGeom>
            <a:avLst/>
            <a:gdLst>
              <a:gd name="T0" fmla="*/ 0 w 3137"/>
              <a:gd name="T1" fmla="*/ 0 h 2182"/>
              <a:gd name="T2" fmla="*/ 1522 w 3137"/>
              <a:gd name="T3" fmla="*/ 2182 h 2182"/>
              <a:gd name="T4" fmla="*/ 3137 w 3137"/>
              <a:gd name="T5" fmla="*/ 2182 h 2182"/>
              <a:gd name="T6" fmla="*/ 1615 w 3137"/>
              <a:gd name="T7" fmla="*/ 0 h 2182"/>
              <a:gd name="T8" fmla="*/ 0 w 3137"/>
              <a:gd name="T9" fmla="*/ 0 h 21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137" h="2182">
                <a:moveTo>
                  <a:pt x="0" y="0"/>
                </a:moveTo>
                <a:lnTo>
                  <a:pt x="1522" y="2182"/>
                </a:lnTo>
                <a:lnTo>
                  <a:pt x="3137" y="2182"/>
                </a:lnTo>
                <a:lnTo>
                  <a:pt x="1615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Inter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4FB7FD-84A9-4017-8EB2-D92832122D59}"/>
              </a:ext>
            </a:extLst>
          </p:cNvPr>
          <p:cNvSpPr txBox="1"/>
          <p:nvPr/>
        </p:nvSpPr>
        <p:spPr>
          <a:xfrm rot="18326868" flipH="1">
            <a:off x="6269721" y="4243103"/>
            <a:ext cx="1436291" cy="564697"/>
          </a:xfrm>
          <a:prstGeom prst="rect">
            <a:avLst/>
          </a:prstGeom>
          <a:noFill/>
        </p:spPr>
        <p:txBody>
          <a:bodyPr wrap="none" lIns="0" tIns="36000" rIns="0" bIns="3600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9FBFE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OPPOSans H" panose="00020600040101010101" pitchFamily="18" charset="-122"/>
              </a:rPr>
              <a:t>稳定攀升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F9FBFE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OPPOSans H" panose="00020600040101010101" pitchFamily="18" charset="-122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77D1DC-497E-4A4F-A843-958BF4500BAD}"/>
              </a:ext>
            </a:extLst>
          </p:cNvPr>
          <p:cNvSpPr txBox="1"/>
          <p:nvPr/>
        </p:nvSpPr>
        <p:spPr>
          <a:xfrm rot="18455994" flipH="1">
            <a:off x="9090215" y="3661284"/>
            <a:ext cx="1436291" cy="564697"/>
          </a:xfrm>
          <a:prstGeom prst="rect">
            <a:avLst/>
          </a:prstGeom>
          <a:noFill/>
        </p:spPr>
        <p:txBody>
          <a:bodyPr wrap="none" lIns="0" tIns="36000" rIns="0" bIns="3600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9FBFE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OPPOSans H" panose="00020600040101010101" pitchFamily="18" charset="-122"/>
              </a:rPr>
              <a:t>缔造奇迹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F9FBFE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OPPOSans H" panose="00020600040101010101" pitchFamily="18" charset="-122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C3925DE-C111-4A30-BE11-2D9A77328E35}"/>
              </a:ext>
            </a:extLst>
          </p:cNvPr>
          <p:cNvSpPr txBox="1"/>
          <p:nvPr/>
        </p:nvSpPr>
        <p:spPr>
          <a:xfrm>
            <a:off x="4485772" y="3720943"/>
            <a:ext cx="948978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阿里巴巴普惠体 Heavy" panose="00020600040101010101" pitchFamily="18" charset="-122"/>
                <a:ea typeface="阿里巴巴普惠体 Heavy" panose="00020600040101010101" pitchFamily="18" charset="-122"/>
                <a:cs typeface="阿里巴巴普惠体 Heavy" panose="00020600040101010101" pitchFamily="18" charset="-122"/>
                <a:sym typeface="阿里巴巴普惠体 Heavy" panose="00020600040101010101" pitchFamily="18" charset="-122"/>
              </a:rPr>
              <a:t>+15%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A2B555E-7BE9-4AD4-83A5-98932EE0882E}"/>
              </a:ext>
            </a:extLst>
          </p:cNvPr>
          <p:cNvSpPr txBox="1"/>
          <p:nvPr/>
        </p:nvSpPr>
        <p:spPr>
          <a:xfrm>
            <a:off x="7423419" y="2886710"/>
            <a:ext cx="948978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阿里巴巴普惠体 Heavy" panose="00020600040101010101" pitchFamily="18" charset="-122"/>
                <a:ea typeface="阿里巴巴普惠体 Heavy" panose="00020600040101010101" pitchFamily="18" charset="-122"/>
                <a:cs typeface="阿里巴巴普惠体 Heavy" panose="00020600040101010101" pitchFamily="18" charset="-122"/>
                <a:sym typeface="阿里巴巴普惠体 Heavy" panose="00020600040101010101" pitchFamily="18" charset="-122"/>
              </a:rPr>
              <a:t>+35%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2B06CB8-61AA-4DBD-8FD5-87DB9C03EC6E}"/>
              </a:ext>
            </a:extLst>
          </p:cNvPr>
          <p:cNvSpPr txBox="1"/>
          <p:nvPr/>
        </p:nvSpPr>
        <p:spPr>
          <a:xfrm>
            <a:off x="10568342" y="1673410"/>
            <a:ext cx="948978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阿里巴巴普惠体 Heavy" panose="00020600040101010101" pitchFamily="18" charset="-122"/>
                <a:ea typeface="阿里巴巴普惠体 Heavy" panose="00020600040101010101" pitchFamily="18" charset="-122"/>
                <a:cs typeface="阿里巴巴普惠体 Heavy" panose="00020600040101010101" pitchFamily="18" charset="-122"/>
                <a:sym typeface="阿里巴巴普惠体 Heavy" panose="00020600040101010101" pitchFamily="18" charset="-122"/>
              </a:rPr>
              <a:t>+50%</a:t>
            </a:r>
          </a:p>
        </p:txBody>
      </p:sp>
      <p:sp>
        <p:nvSpPr>
          <p:cNvPr id="15" name="Freeform 15">
            <a:extLst>
              <a:ext uri="{FF2B5EF4-FFF2-40B4-BE49-F238E27FC236}">
                <a16:creationId xmlns:a16="http://schemas.microsoft.com/office/drawing/2014/main" id="{C07CFCD7-6E94-4F55-B331-04748CA87418}"/>
              </a:ext>
            </a:extLst>
          </p:cNvPr>
          <p:cNvSpPr>
            <a:spLocks/>
          </p:cNvSpPr>
          <p:nvPr/>
        </p:nvSpPr>
        <p:spPr bwMode="auto">
          <a:xfrm>
            <a:off x="2425428" y="4234271"/>
            <a:ext cx="3052061" cy="2623729"/>
          </a:xfrm>
          <a:custGeom>
            <a:avLst/>
            <a:gdLst>
              <a:gd name="T0" fmla="*/ 2359 w 3976"/>
              <a:gd name="T1" fmla="*/ 0 h 3418"/>
              <a:gd name="T2" fmla="*/ 0 w 3976"/>
              <a:gd name="T3" fmla="*/ 3418 h 3418"/>
              <a:gd name="T4" fmla="*/ 1617 w 3976"/>
              <a:gd name="T5" fmla="*/ 3418 h 3418"/>
              <a:gd name="T6" fmla="*/ 3976 w 3976"/>
              <a:gd name="T7" fmla="*/ 0 h 3418"/>
              <a:gd name="T8" fmla="*/ 2359 w 3976"/>
              <a:gd name="T9" fmla="*/ 0 h 34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976" h="3418">
                <a:moveTo>
                  <a:pt x="2359" y="0"/>
                </a:moveTo>
                <a:lnTo>
                  <a:pt x="0" y="3418"/>
                </a:lnTo>
                <a:lnTo>
                  <a:pt x="1617" y="3418"/>
                </a:lnTo>
                <a:lnTo>
                  <a:pt x="3976" y="0"/>
                </a:lnTo>
                <a:lnTo>
                  <a:pt x="235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Inter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5ADAEAC-8089-4D1F-A932-C6F01834CAFD}"/>
              </a:ext>
            </a:extLst>
          </p:cNvPr>
          <p:cNvSpPr txBox="1"/>
          <p:nvPr/>
        </p:nvSpPr>
        <p:spPr>
          <a:xfrm rot="18326868" flipH="1">
            <a:off x="3335878" y="5025585"/>
            <a:ext cx="1435660" cy="564697"/>
          </a:xfrm>
          <a:prstGeom prst="rect">
            <a:avLst/>
          </a:prstGeom>
          <a:noFill/>
        </p:spPr>
        <p:txBody>
          <a:bodyPr wrap="none" lIns="0" tIns="36000" rIns="0" bIns="3600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9FBFE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OPPOSans H" panose="00020600040101010101" pitchFamily="18" charset="-122"/>
              </a:rPr>
              <a:t>赶超对手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F9FBFE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OPPOSans H" panose="00020600040101010101" pitchFamily="18" charset="-122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35B8F66A-3052-4E19-B6B2-3E60F30CA57C}"/>
              </a:ext>
            </a:extLst>
          </p:cNvPr>
          <p:cNvSpPr txBox="1"/>
          <p:nvPr/>
        </p:nvSpPr>
        <p:spPr>
          <a:xfrm>
            <a:off x="770041" y="334517"/>
            <a:ext cx="2872581" cy="492443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C4EFA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OPPOSans H" panose="00020600040101010101" pitchFamily="18" charset="-122"/>
              </a:rPr>
              <a:t>下一个三年计划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419F2B5A-0C00-4613-8831-E760E0F0B7C8}"/>
              </a:ext>
            </a:extLst>
          </p:cNvPr>
          <p:cNvSpPr txBox="1"/>
          <p:nvPr/>
        </p:nvSpPr>
        <p:spPr>
          <a:xfrm>
            <a:off x="770041" y="1483153"/>
            <a:ext cx="6607695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C4EFA"/>
                </a:solidFill>
                <a:effectLst/>
                <a:uLnTx/>
                <a:uFillTx/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  <a:sym typeface="OPPOSans B" panose="00020600040101010101" pitchFamily="18" charset="-122"/>
              </a:rPr>
              <a:t>实现业绩目标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C4EFA"/>
                </a:solidFill>
                <a:effectLst/>
                <a:uLnTx/>
                <a:uFillTx/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  <a:sym typeface="OPPOSans B" panose="00020600040101010101" pitchFamily="18" charset="-122"/>
              </a:rPr>
              <a:t>15% 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C4EFA"/>
                </a:solidFill>
                <a:effectLst/>
                <a:uLnTx/>
                <a:uFillTx/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  <a:sym typeface="OPPOSans B" panose="00020600040101010101" pitchFamily="18" charset="-122"/>
              </a:rPr>
              <a:t>的增长，赶超市场竞争对手。</a:t>
            </a:r>
          </a:p>
        </p:txBody>
      </p: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011E07D8-7EF6-4C8D-8185-6C21E1783A3A}"/>
              </a:ext>
            </a:extLst>
          </p:cNvPr>
          <p:cNvGrpSpPr/>
          <p:nvPr/>
        </p:nvGrpSpPr>
        <p:grpSpPr>
          <a:xfrm>
            <a:off x="-57449" y="355210"/>
            <a:ext cx="933071" cy="575222"/>
            <a:chOff x="-75813" y="550790"/>
            <a:chExt cx="1102260" cy="679524"/>
          </a:xfrm>
        </p:grpSpPr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B4D8F8C2-ECFD-4A32-9991-38969D359933}"/>
                </a:ext>
              </a:extLst>
            </p:cNvPr>
            <p:cNvGrpSpPr/>
            <p:nvPr/>
          </p:nvGrpSpPr>
          <p:grpSpPr>
            <a:xfrm>
              <a:off x="-75813" y="550790"/>
              <a:ext cx="1102260" cy="476483"/>
              <a:chOff x="-75813" y="550790"/>
              <a:chExt cx="1102260" cy="476483"/>
            </a:xfrm>
          </p:grpSpPr>
          <p:sp>
            <p:nvSpPr>
              <p:cNvPr id="30" name="椭圆 29">
                <a:extLst>
                  <a:ext uri="{FF2B5EF4-FFF2-40B4-BE49-F238E27FC236}">
                    <a16:creationId xmlns:a16="http://schemas.microsoft.com/office/drawing/2014/main" id="{9C46F399-1B10-4624-A42A-AB0349EAA891}"/>
                  </a:ext>
                </a:extLst>
              </p:cNvPr>
              <p:cNvSpPr/>
              <p:nvPr/>
            </p:nvSpPr>
            <p:spPr>
              <a:xfrm>
                <a:off x="205297" y="550790"/>
                <a:ext cx="460122" cy="460123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lumMod val="20000"/>
                      <a:lumOff val="80000"/>
                    </a:schemeClr>
                  </a:gs>
                  <a:gs pos="66000">
                    <a:schemeClr val="accent1"/>
                  </a:gs>
                  <a:gs pos="3600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>
                      <a:lumMod val="50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grpSp>
            <p:nvGrpSpPr>
              <p:cNvPr id="31" name="组合 30">
                <a:extLst>
                  <a:ext uri="{FF2B5EF4-FFF2-40B4-BE49-F238E27FC236}">
                    <a16:creationId xmlns:a16="http://schemas.microsoft.com/office/drawing/2014/main" id="{67E52CEC-8099-49AD-A26F-069949251FBE}"/>
                  </a:ext>
                </a:extLst>
              </p:cNvPr>
              <p:cNvGrpSpPr/>
              <p:nvPr/>
            </p:nvGrpSpPr>
            <p:grpSpPr>
              <a:xfrm>
                <a:off x="224954" y="580019"/>
                <a:ext cx="374662" cy="398612"/>
                <a:chOff x="224954" y="580019"/>
                <a:chExt cx="374662" cy="398612"/>
              </a:xfrm>
            </p:grpSpPr>
            <p:sp>
              <p:nvSpPr>
                <p:cNvPr id="34" name="图形 1491">
                  <a:extLst>
                    <a:ext uri="{FF2B5EF4-FFF2-40B4-BE49-F238E27FC236}">
                      <a16:creationId xmlns:a16="http://schemas.microsoft.com/office/drawing/2014/main" id="{667DDB17-40DB-478C-84F3-72F9CE3ABAE2}"/>
                    </a:ext>
                  </a:extLst>
                </p:cNvPr>
                <p:cNvSpPr/>
                <p:nvPr/>
              </p:nvSpPr>
              <p:spPr>
                <a:xfrm rot="21127780">
                  <a:off x="353968" y="580019"/>
                  <a:ext cx="25065" cy="16910"/>
                </a:xfrm>
                <a:custGeom>
                  <a:avLst/>
                  <a:gdLst>
                    <a:gd name="connsiteX0" fmla="*/ 31814 w 67627"/>
                    <a:gd name="connsiteY0" fmla="*/ 45625 h 45624"/>
                    <a:gd name="connsiteX1" fmla="*/ 67628 w 67627"/>
                    <a:gd name="connsiteY1" fmla="*/ 9811 h 45624"/>
                    <a:gd name="connsiteX2" fmla="*/ 66104 w 67627"/>
                    <a:gd name="connsiteY2" fmla="*/ 0 h 45624"/>
                    <a:gd name="connsiteX3" fmla="*/ 0 w 67627"/>
                    <a:gd name="connsiteY3" fmla="*/ 26099 h 45624"/>
                    <a:gd name="connsiteX4" fmla="*/ 31814 w 67627"/>
                    <a:gd name="connsiteY4" fmla="*/ 45625 h 456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7627" h="45624">
                      <a:moveTo>
                        <a:pt x="31814" y="45625"/>
                      </a:moveTo>
                      <a:cubicBezTo>
                        <a:pt x="51626" y="45625"/>
                        <a:pt x="67628" y="29528"/>
                        <a:pt x="67628" y="9811"/>
                      </a:cubicBezTo>
                      <a:cubicBezTo>
                        <a:pt x="67628" y="6382"/>
                        <a:pt x="66961" y="3143"/>
                        <a:pt x="66104" y="0"/>
                      </a:cubicBezTo>
                      <a:cubicBezTo>
                        <a:pt x="43434" y="7334"/>
                        <a:pt x="21336" y="16002"/>
                        <a:pt x="0" y="26099"/>
                      </a:cubicBezTo>
                      <a:cubicBezTo>
                        <a:pt x="6001" y="37624"/>
                        <a:pt x="17907" y="45625"/>
                        <a:pt x="31814" y="45625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accent1">
                        <a:lumMod val="20000"/>
                        <a:lumOff val="80000"/>
                      </a:schemeClr>
                    </a:gs>
                    <a:gs pos="83000">
                      <a:schemeClr val="accent1"/>
                    </a:gs>
                    <a:gs pos="36000">
                      <a:schemeClr val="accent1">
                        <a:lumMod val="60000"/>
                        <a:lumOff val="40000"/>
                      </a:schemeClr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 w="481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5" name="图形 1491">
                  <a:extLst>
                    <a:ext uri="{FF2B5EF4-FFF2-40B4-BE49-F238E27FC236}">
                      <a16:creationId xmlns:a16="http://schemas.microsoft.com/office/drawing/2014/main" id="{A655145F-A7C7-47FC-8E49-7C2610CB7BC5}"/>
                    </a:ext>
                  </a:extLst>
                </p:cNvPr>
                <p:cNvSpPr/>
                <p:nvPr/>
              </p:nvSpPr>
              <p:spPr>
                <a:xfrm rot="21127780">
                  <a:off x="312630" y="621818"/>
                  <a:ext cx="15913" cy="16486"/>
                </a:xfrm>
                <a:custGeom>
                  <a:avLst/>
                  <a:gdLst>
                    <a:gd name="connsiteX0" fmla="*/ 21467 w 42933"/>
                    <a:gd name="connsiteY0" fmla="*/ 0 h 44481"/>
                    <a:gd name="connsiteX1" fmla="*/ 21467 w 42933"/>
                    <a:gd name="connsiteY1" fmla="*/ 44482 h 44481"/>
                    <a:gd name="connsiteX2" fmla="*/ 21467 w 42933"/>
                    <a:gd name="connsiteY2" fmla="*/ 0 h 444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2933" h="44481">
                      <a:moveTo>
                        <a:pt x="21467" y="0"/>
                      </a:moveTo>
                      <a:cubicBezTo>
                        <a:pt x="-7108" y="0"/>
                        <a:pt x="-7203" y="44482"/>
                        <a:pt x="21467" y="44482"/>
                      </a:cubicBezTo>
                      <a:cubicBezTo>
                        <a:pt x="50042" y="44482"/>
                        <a:pt x="50137" y="0"/>
                        <a:pt x="21467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accent1">
                        <a:lumMod val="20000"/>
                        <a:lumOff val="80000"/>
                      </a:schemeClr>
                    </a:gs>
                    <a:gs pos="83000">
                      <a:schemeClr val="accent1"/>
                    </a:gs>
                    <a:gs pos="36000">
                      <a:schemeClr val="accent1">
                        <a:lumMod val="60000"/>
                        <a:lumOff val="40000"/>
                      </a:schemeClr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 w="481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6" name="图形 1491">
                  <a:extLst>
                    <a:ext uri="{FF2B5EF4-FFF2-40B4-BE49-F238E27FC236}">
                      <a16:creationId xmlns:a16="http://schemas.microsoft.com/office/drawing/2014/main" id="{6EE333D9-B3CB-46D1-B9D6-824F945746A4}"/>
                    </a:ext>
                  </a:extLst>
                </p:cNvPr>
                <p:cNvSpPr/>
                <p:nvPr/>
              </p:nvSpPr>
              <p:spPr>
                <a:xfrm rot="21127780">
                  <a:off x="393653" y="901520"/>
                  <a:ext cx="29364" cy="30396"/>
                </a:xfrm>
                <a:custGeom>
                  <a:avLst/>
                  <a:gdLst>
                    <a:gd name="connsiteX0" fmla="*/ 39612 w 79224"/>
                    <a:gd name="connsiteY0" fmla="*/ 0 h 82010"/>
                    <a:gd name="connsiteX1" fmla="*/ 39612 w 79224"/>
                    <a:gd name="connsiteY1" fmla="*/ 82010 h 82010"/>
                    <a:gd name="connsiteX2" fmla="*/ 39612 w 79224"/>
                    <a:gd name="connsiteY2" fmla="*/ 0 h 820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79224" h="82010">
                      <a:moveTo>
                        <a:pt x="39612" y="0"/>
                      </a:moveTo>
                      <a:cubicBezTo>
                        <a:pt x="-13156" y="0"/>
                        <a:pt x="-13252" y="82010"/>
                        <a:pt x="39612" y="82010"/>
                      </a:cubicBezTo>
                      <a:cubicBezTo>
                        <a:pt x="92381" y="82010"/>
                        <a:pt x="92476" y="0"/>
                        <a:pt x="39612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accent1">
                        <a:lumMod val="20000"/>
                        <a:lumOff val="80000"/>
                      </a:schemeClr>
                    </a:gs>
                    <a:gs pos="83000">
                      <a:schemeClr val="accent1"/>
                    </a:gs>
                    <a:gs pos="36000">
                      <a:schemeClr val="accent1">
                        <a:lumMod val="60000"/>
                        <a:lumOff val="40000"/>
                      </a:schemeClr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 w="481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7" name="图形 1491">
                  <a:extLst>
                    <a:ext uri="{FF2B5EF4-FFF2-40B4-BE49-F238E27FC236}">
                      <a16:creationId xmlns:a16="http://schemas.microsoft.com/office/drawing/2014/main" id="{B6F127FE-37DA-4BAD-8419-4A32EDC30764}"/>
                    </a:ext>
                  </a:extLst>
                </p:cNvPr>
                <p:cNvSpPr/>
                <p:nvPr/>
              </p:nvSpPr>
              <p:spPr>
                <a:xfrm rot="21127780">
                  <a:off x="465097" y="678120"/>
                  <a:ext cx="20440" cy="21146"/>
                </a:xfrm>
                <a:custGeom>
                  <a:avLst/>
                  <a:gdLst>
                    <a:gd name="connsiteX0" fmla="*/ 27575 w 55149"/>
                    <a:gd name="connsiteY0" fmla="*/ 0 h 57054"/>
                    <a:gd name="connsiteX1" fmla="*/ 27575 w 55149"/>
                    <a:gd name="connsiteY1" fmla="*/ 57055 h 57054"/>
                    <a:gd name="connsiteX2" fmla="*/ 27575 w 55149"/>
                    <a:gd name="connsiteY2" fmla="*/ 0 h 570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55149" h="57054">
                      <a:moveTo>
                        <a:pt x="27575" y="0"/>
                      </a:moveTo>
                      <a:cubicBezTo>
                        <a:pt x="-9192" y="0"/>
                        <a:pt x="-9192" y="57055"/>
                        <a:pt x="27575" y="57055"/>
                      </a:cubicBezTo>
                      <a:cubicBezTo>
                        <a:pt x="64341" y="57055"/>
                        <a:pt x="64341" y="0"/>
                        <a:pt x="27575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accent1">
                        <a:lumMod val="20000"/>
                        <a:lumOff val="80000"/>
                      </a:schemeClr>
                    </a:gs>
                    <a:gs pos="83000">
                      <a:schemeClr val="accent1"/>
                    </a:gs>
                    <a:gs pos="36000">
                      <a:schemeClr val="accent1">
                        <a:lumMod val="60000"/>
                        <a:lumOff val="40000"/>
                      </a:schemeClr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 w="481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8" name="图形 1491">
                  <a:extLst>
                    <a:ext uri="{FF2B5EF4-FFF2-40B4-BE49-F238E27FC236}">
                      <a16:creationId xmlns:a16="http://schemas.microsoft.com/office/drawing/2014/main" id="{8E05AB91-3E96-4A3B-8044-631EBD904FFF}"/>
                    </a:ext>
                  </a:extLst>
                </p:cNvPr>
                <p:cNvSpPr/>
                <p:nvPr/>
              </p:nvSpPr>
              <p:spPr>
                <a:xfrm rot="21127780">
                  <a:off x="364539" y="956531"/>
                  <a:ext cx="37909" cy="22100"/>
                </a:xfrm>
                <a:custGeom>
                  <a:avLst/>
                  <a:gdLst>
                    <a:gd name="connsiteX0" fmla="*/ 51117 w 102279"/>
                    <a:gd name="connsiteY0" fmla="*/ 0 h 59626"/>
                    <a:gd name="connsiteX1" fmla="*/ 63 w 102279"/>
                    <a:gd name="connsiteY1" fmla="*/ 55721 h 59626"/>
                    <a:gd name="connsiteX2" fmla="*/ 64261 w 102279"/>
                    <a:gd name="connsiteY2" fmla="*/ 59627 h 59626"/>
                    <a:gd name="connsiteX3" fmla="*/ 102076 w 102279"/>
                    <a:gd name="connsiteY3" fmla="*/ 58198 h 59626"/>
                    <a:gd name="connsiteX4" fmla="*/ 51117 w 102279"/>
                    <a:gd name="connsiteY4" fmla="*/ 0 h 596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2279" h="59626">
                      <a:moveTo>
                        <a:pt x="51117" y="0"/>
                      </a:moveTo>
                      <a:cubicBezTo>
                        <a:pt x="15874" y="0"/>
                        <a:pt x="-1175" y="28384"/>
                        <a:pt x="63" y="55721"/>
                      </a:cubicBezTo>
                      <a:cubicBezTo>
                        <a:pt x="21113" y="58198"/>
                        <a:pt x="42544" y="59627"/>
                        <a:pt x="64261" y="59627"/>
                      </a:cubicBezTo>
                      <a:cubicBezTo>
                        <a:pt x="77025" y="59627"/>
                        <a:pt x="89503" y="59055"/>
                        <a:pt x="102076" y="58198"/>
                      </a:cubicBezTo>
                      <a:cubicBezTo>
                        <a:pt x="104362" y="30099"/>
                        <a:pt x="87407" y="0"/>
                        <a:pt x="51117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accent1">
                        <a:lumMod val="20000"/>
                        <a:lumOff val="80000"/>
                      </a:schemeClr>
                    </a:gs>
                    <a:gs pos="83000">
                      <a:schemeClr val="accent1"/>
                    </a:gs>
                    <a:gs pos="36000">
                      <a:schemeClr val="accent1">
                        <a:lumMod val="60000"/>
                        <a:lumOff val="40000"/>
                      </a:schemeClr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 w="481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grpSp>
              <p:nvGrpSpPr>
                <p:cNvPr id="39" name="图形 1491">
                  <a:extLst>
                    <a:ext uri="{FF2B5EF4-FFF2-40B4-BE49-F238E27FC236}">
                      <a16:creationId xmlns:a16="http://schemas.microsoft.com/office/drawing/2014/main" id="{DFA889D1-A52A-4720-928B-58DCC3DC2AA1}"/>
                    </a:ext>
                  </a:extLst>
                </p:cNvPr>
                <p:cNvGrpSpPr/>
                <p:nvPr/>
              </p:nvGrpSpPr>
              <p:grpSpPr>
                <a:xfrm rot="21127780">
                  <a:off x="306421" y="810627"/>
                  <a:ext cx="59310" cy="59310"/>
                  <a:chOff x="3728116" y="2534648"/>
                  <a:chExt cx="160020" cy="160020"/>
                </a:xfrm>
                <a:gradFill flip="none" rotWithShape="1">
                  <a:gsLst>
                    <a:gs pos="0">
                      <a:schemeClr val="accent1">
                        <a:lumMod val="20000"/>
                        <a:lumOff val="80000"/>
                      </a:schemeClr>
                    </a:gs>
                    <a:gs pos="83000">
                      <a:schemeClr val="accent1"/>
                    </a:gs>
                    <a:gs pos="36000">
                      <a:schemeClr val="accent1">
                        <a:lumMod val="60000"/>
                        <a:lumOff val="40000"/>
                      </a:schemeClr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</p:grpSpPr>
              <p:sp>
                <p:nvSpPr>
                  <p:cNvPr id="69" name="图形 1491">
                    <a:extLst>
                      <a:ext uri="{FF2B5EF4-FFF2-40B4-BE49-F238E27FC236}">
                        <a16:creationId xmlns:a16="http://schemas.microsoft.com/office/drawing/2014/main" id="{3A2A8007-D979-4D21-BF6E-7A91B8B0CE5B}"/>
                      </a:ext>
                    </a:extLst>
                  </p:cNvPr>
                  <p:cNvSpPr/>
                  <p:nvPr/>
                </p:nvSpPr>
                <p:spPr>
                  <a:xfrm>
                    <a:off x="3728116" y="2534648"/>
                    <a:ext cx="160019" cy="160020"/>
                  </a:xfrm>
                  <a:custGeom>
                    <a:avLst/>
                    <a:gdLst>
                      <a:gd name="connsiteX0" fmla="*/ 160020 w 160019"/>
                      <a:gd name="connsiteY0" fmla="*/ 80010 h 160020"/>
                      <a:gd name="connsiteX1" fmla="*/ 80010 w 160019"/>
                      <a:gd name="connsiteY1" fmla="*/ 160020 h 160020"/>
                      <a:gd name="connsiteX2" fmla="*/ 0 w 160019"/>
                      <a:gd name="connsiteY2" fmla="*/ 80010 h 160020"/>
                      <a:gd name="connsiteX3" fmla="*/ 80010 w 160019"/>
                      <a:gd name="connsiteY3" fmla="*/ 0 h 160020"/>
                      <a:gd name="connsiteX4" fmla="*/ 160020 w 160019"/>
                      <a:gd name="connsiteY4" fmla="*/ 80010 h 1600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60019" h="160020">
                        <a:moveTo>
                          <a:pt x="160020" y="80010"/>
                        </a:moveTo>
                        <a:cubicBezTo>
                          <a:pt x="160020" y="124198"/>
                          <a:pt x="124198" y="160020"/>
                          <a:pt x="80010" y="160020"/>
                        </a:cubicBezTo>
                        <a:cubicBezTo>
                          <a:pt x="35822" y="160020"/>
                          <a:pt x="0" y="124198"/>
                          <a:pt x="0" y="80010"/>
                        </a:cubicBezTo>
                        <a:cubicBezTo>
                          <a:pt x="0" y="35822"/>
                          <a:pt x="35822" y="0"/>
                          <a:pt x="80010" y="0"/>
                        </a:cubicBezTo>
                        <a:cubicBezTo>
                          <a:pt x="124198" y="0"/>
                          <a:pt x="160020" y="35822"/>
                          <a:pt x="160020" y="80010"/>
                        </a:cubicBezTo>
                        <a:close/>
                      </a:path>
                    </a:pathLst>
                  </a:custGeom>
                  <a:grpFill/>
                  <a:ln w="481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effectLst/>
                      <a:uLnTx/>
                      <a:uFillTx/>
                      <a:latin typeface="等线" panose="020F0502020204030204"/>
                      <a:ea typeface="等线" panose="0201060003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70" name="图形 1491">
                    <a:extLst>
                      <a:ext uri="{FF2B5EF4-FFF2-40B4-BE49-F238E27FC236}">
                        <a16:creationId xmlns:a16="http://schemas.microsoft.com/office/drawing/2014/main" id="{7BFD0035-CB6C-419E-9233-796D4884B3D0}"/>
                      </a:ext>
                    </a:extLst>
                  </p:cNvPr>
                  <p:cNvSpPr/>
                  <p:nvPr/>
                </p:nvSpPr>
                <p:spPr>
                  <a:xfrm>
                    <a:off x="3728116" y="2534648"/>
                    <a:ext cx="160019" cy="160020"/>
                  </a:xfrm>
                  <a:custGeom>
                    <a:avLst/>
                    <a:gdLst>
                      <a:gd name="connsiteX0" fmla="*/ 23431 w 160019"/>
                      <a:gd name="connsiteY0" fmla="*/ 136589 h 160020"/>
                      <a:gd name="connsiteX1" fmla="*/ 23431 w 160019"/>
                      <a:gd name="connsiteY1" fmla="*/ 23431 h 160020"/>
                      <a:gd name="connsiteX2" fmla="*/ 136589 w 160019"/>
                      <a:gd name="connsiteY2" fmla="*/ 23431 h 160020"/>
                      <a:gd name="connsiteX3" fmla="*/ 136589 w 160019"/>
                      <a:gd name="connsiteY3" fmla="*/ 136589 h 160020"/>
                      <a:gd name="connsiteX4" fmla="*/ 23431 w 160019"/>
                      <a:gd name="connsiteY4" fmla="*/ 136589 h 1600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60019" h="160020">
                        <a:moveTo>
                          <a:pt x="23431" y="136589"/>
                        </a:moveTo>
                        <a:cubicBezTo>
                          <a:pt x="-7810" y="105346"/>
                          <a:pt x="-7810" y="54673"/>
                          <a:pt x="23431" y="23431"/>
                        </a:cubicBezTo>
                        <a:cubicBezTo>
                          <a:pt x="54674" y="-7810"/>
                          <a:pt x="105347" y="-7810"/>
                          <a:pt x="136589" y="23431"/>
                        </a:cubicBezTo>
                        <a:cubicBezTo>
                          <a:pt x="167830" y="54673"/>
                          <a:pt x="167830" y="105346"/>
                          <a:pt x="136589" y="136589"/>
                        </a:cubicBezTo>
                        <a:cubicBezTo>
                          <a:pt x="105347" y="167831"/>
                          <a:pt x="54674" y="167831"/>
                          <a:pt x="23431" y="136589"/>
                        </a:cubicBezTo>
                        <a:close/>
                      </a:path>
                    </a:pathLst>
                  </a:custGeom>
                  <a:grpFill/>
                  <a:ln w="481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effectLst/>
                      <a:uLnTx/>
                      <a:uFillTx/>
                      <a:latin typeface="等线" panose="020F0502020204030204"/>
                      <a:ea typeface="等线" panose="02010600030101010101" pitchFamily="2" charset="-122"/>
                      <a:cs typeface="+mn-cs"/>
                    </a:endParaRPr>
                  </a:p>
                </p:txBody>
              </p:sp>
            </p:grpSp>
            <p:grpSp>
              <p:nvGrpSpPr>
                <p:cNvPr id="40" name="图形 1491">
                  <a:extLst>
                    <a:ext uri="{FF2B5EF4-FFF2-40B4-BE49-F238E27FC236}">
                      <a16:creationId xmlns:a16="http://schemas.microsoft.com/office/drawing/2014/main" id="{A561AF0D-A310-4E0D-903A-2584607FDE57}"/>
                    </a:ext>
                  </a:extLst>
                </p:cNvPr>
                <p:cNvGrpSpPr/>
                <p:nvPr/>
              </p:nvGrpSpPr>
              <p:grpSpPr>
                <a:xfrm rot="21127780">
                  <a:off x="366618" y="628848"/>
                  <a:ext cx="59309" cy="59310"/>
                  <a:chOff x="3821842" y="2026584"/>
                  <a:chExt cx="160019" cy="160020"/>
                </a:xfrm>
                <a:gradFill flip="none" rotWithShape="1">
                  <a:gsLst>
                    <a:gs pos="0">
                      <a:schemeClr val="accent1">
                        <a:lumMod val="20000"/>
                        <a:lumOff val="80000"/>
                      </a:schemeClr>
                    </a:gs>
                    <a:gs pos="83000">
                      <a:schemeClr val="accent1"/>
                    </a:gs>
                    <a:gs pos="36000">
                      <a:schemeClr val="accent1">
                        <a:lumMod val="60000"/>
                        <a:lumOff val="40000"/>
                      </a:schemeClr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</p:grpSpPr>
              <p:sp>
                <p:nvSpPr>
                  <p:cNvPr id="67" name="图形 1491">
                    <a:extLst>
                      <a:ext uri="{FF2B5EF4-FFF2-40B4-BE49-F238E27FC236}">
                        <a16:creationId xmlns:a16="http://schemas.microsoft.com/office/drawing/2014/main" id="{820F3938-C0E2-487A-998B-5B7A0011B138}"/>
                      </a:ext>
                    </a:extLst>
                  </p:cNvPr>
                  <p:cNvSpPr/>
                  <p:nvPr/>
                </p:nvSpPr>
                <p:spPr>
                  <a:xfrm>
                    <a:off x="3821842" y="2026584"/>
                    <a:ext cx="160019" cy="160020"/>
                  </a:xfrm>
                  <a:custGeom>
                    <a:avLst/>
                    <a:gdLst>
                      <a:gd name="connsiteX0" fmla="*/ 160020 w 160019"/>
                      <a:gd name="connsiteY0" fmla="*/ 80010 h 160020"/>
                      <a:gd name="connsiteX1" fmla="*/ 80010 w 160019"/>
                      <a:gd name="connsiteY1" fmla="*/ 160020 h 160020"/>
                      <a:gd name="connsiteX2" fmla="*/ 0 w 160019"/>
                      <a:gd name="connsiteY2" fmla="*/ 80010 h 160020"/>
                      <a:gd name="connsiteX3" fmla="*/ 80010 w 160019"/>
                      <a:gd name="connsiteY3" fmla="*/ 0 h 160020"/>
                      <a:gd name="connsiteX4" fmla="*/ 160020 w 160019"/>
                      <a:gd name="connsiteY4" fmla="*/ 80010 h 1600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60019" h="160020">
                        <a:moveTo>
                          <a:pt x="160020" y="80010"/>
                        </a:moveTo>
                        <a:cubicBezTo>
                          <a:pt x="160020" y="124198"/>
                          <a:pt x="124198" y="160020"/>
                          <a:pt x="80010" y="160020"/>
                        </a:cubicBezTo>
                        <a:cubicBezTo>
                          <a:pt x="35822" y="160020"/>
                          <a:pt x="0" y="124198"/>
                          <a:pt x="0" y="80010"/>
                        </a:cubicBezTo>
                        <a:cubicBezTo>
                          <a:pt x="0" y="35822"/>
                          <a:pt x="35822" y="0"/>
                          <a:pt x="80010" y="0"/>
                        </a:cubicBezTo>
                        <a:cubicBezTo>
                          <a:pt x="124198" y="0"/>
                          <a:pt x="160020" y="35822"/>
                          <a:pt x="160020" y="80010"/>
                        </a:cubicBezTo>
                        <a:close/>
                      </a:path>
                    </a:pathLst>
                  </a:custGeom>
                  <a:grpFill/>
                  <a:ln w="481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effectLst/>
                      <a:uLnTx/>
                      <a:uFillTx/>
                      <a:latin typeface="等线" panose="020F0502020204030204"/>
                      <a:ea typeface="等线" panose="0201060003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68" name="图形 1491">
                    <a:extLst>
                      <a:ext uri="{FF2B5EF4-FFF2-40B4-BE49-F238E27FC236}">
                        <a16:creationId xmlns:a16="http://schemas.microsoft.com/office/drawing/2014/main" id="{B84E45BE-6DBA-4499-A1EA-4A62663F3AB0}"/>
                      </a:ext>
                    </a:extLst>
                  </p:cNvPr>
                  <p:cNvSpPr/>
                  <p:nvPr/>
                </p:nvSpPr>
                <p:spPr>
                  <a:xfrm>
                    <a:off x="3821842" y="2026584"/>
                    <a:ext cx="160019" cy="160020"/>
                  </a:xfrm>
                  <a:custGeom>
                    <a:avLst/>
                    <a:gdLst>
                      <a:gd name="connsiteX0" fmla="*/ 160020 w 160019"/>
                      <a:gd name="connsiteY0" fmla="*/ 80010 h 160020"/>
                      <a:gd name="connsiteX1" fmla="*/ 80010 w 160019"/>
                      <a:gd name="connsiteY1" fmla="*/ 160020 h 160020"/>
                      <a:gd name="connsiteX2" fmla="*/ 0 w 160019"/>
                      <a:gd name="connsiteY2" fmla="*/ 80010 h 160020"/>
                      <a:gd name="connsiteX3" fmla="*/ 80010 w 160019"/>
                      <a:gd name="connsiteY3" fmla="*/ 0 h 160020"/>
                      <a:gd name="connsiteX4" fmla="*/ 160020 w 160019"/>
                      <a:gd name="connsiteY4" fmla="*/ 80010 h 1600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60019" h="160020">
                        <a:moveTo>
                          <a:pt x="160020" y="80010"/>
                        </a:moveTo>
                        <a:cubicBezTo>
                          <a:pt x="160020" y="124198"/>
                          <a:pt x="124198" y="160020"/>
                          <a:pt x="80010" y="160020"/>
                        </a:cubicBezTo>
                        <a:cubicBezTo>
                          <a:pt x="35822" y="160020"/>
                          <a:pt x="0" y="124198"/>
                          <a:pt x="0" y="80010"/>
                        </a:cubicBezTo>
                        <a:cubicBezTo>
                          <a:pt x="0" y="35822"/>
                          <a:pt x="35822" y="0"/>
                          <a:pt x="80010" y="0"/>
                        </a:cubicBezTo>
                        <a:cubicBezTo>
                          <a:pt x="124198" y="0"/>
                          <a:pt x="160020" y="35822"/>
                          <a:pt x="160020" y="80010"/>
                        </a:cubicBezTo>
                        <a:close/>
                      </a:path>
                    </a:pathLst>
                  </a:custGeom>
                  <a:grpFill/>
                  <a:ln w="481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effectLst/>
                      <a:uLnTx/>
                      <a:uFillTx/>
                      <a:latin typeface="等线" panose="020F0502020204030204"/>
                      <a:ea typeface="等线" panose="02010600030101010101" pitchFamily="2" charset="-122"/>
                      <a:cs typeface="+mn-cs"/>
                    </a:endParaRPr>
                  </a:p>
                </p:txBody>
              </p:sp>
            </p:grpSp>
            <p:grpSp>
              <p:nvGrpSpPr>
                <p:cNvPr id="41" name="图形 1491">
                  <a:extLst>
                    <a:ext uri="{FF2B5EF4-FFF2-40B4-BE49-F238E27FC236}">
                      <a16:creationId xmlns:a16="http://schemas.microsoft.com/office/drawing/2014/main" id="{CBF1B450-C8C6-42E1-8474-A013C525C208}"/>
                    </a:ext>
                  </a:extLst>
                </p:cNvPr>
                <p:cNvGrpSpPr/>
                <p:nvPr/>
              </p:nvGrpSpPr>
              <p:grpSpPr>
                <a:xfrm rot="21127780">
                  <a:off x="418663" y="750696"/>
                  <a:ext cx="25560" cy="25559"/>
                  <a:chOff x="4000150" y="2339671"/>
                  <a:chExt cx="68961" cy="68960"/>
                </a:xfrm>
                <a:gradFill flip="none" rotWithShape="1">
                  <a:gsLst>
                    <a:gs pos="0">
                      <a:schemeClr val="accent1">
                        <a:lumMod val="20000"/>
                        <a:lumOff val="80000"/>
                      </a:schemeClr>
                    </a:gs>
                    <a:gs pos="83000">
                      <a:schemeClr val="accent1"/>
                    </a:gs>
                    <a:gs pos="36000">
                      <a:schemeClr val="accent1">
                        <a:lumMod val="60000"/>
                        <a:lumOff val="40000"/>
                      </a:schemeClr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</p:grpSpPr>
              <p:sp>
                <p:nvSpPr>
                  <p:cNvPr id="65" name="图形 1491">
                    <a:extLst>
                      <a:ext uri="{FF2B5EF4-FFF2-40B4-BE49-F238E27FC236}">
                        <a16:creationId xmlns:a16="http://schemas.microsoft.com/office/drawing/2014/main" id="{00539265-6345-4AED-8F41-A4C959E6D13C}"/>
                      </a:ext>
                    </a:extLst>
                  </p:cNvPr>
                  <p:cNvSpPr/>
                  <p:nvPr/>
                </p:nvSpPr>
                <p:spPr>
                  <a:xfrm>
                    <a:off x="4000150" y="2339671"/>
                    <a:ext cx="68961" cy="68960"/>
                  </a:xfrm>
                  <a:custGeom>
                    <a:avLst/>
                    <a:gdLst>
                      <a:gd name="connsiteX0" fmla="*/ 68961 w 68961"/>
                      <a:gd name="connsiteY0" fmla="*/ 34481 h 68960"/>
                      <a:gd name="connsiteX1" fmla="*/ 34481 w 68961"/>
                      <a:gd name="connsiteY1" fmla="*/ 68961 h 68960"/>
                      <a:gd name="connsiteX2" fmla="*/ 0 w 68961"/>
                      <a:gd name="connsiteY2" fmla="*/ 34481 h 68960"/>
                      <a:gd name="connsiteX3" fmla="*/ 34481 w 68961"/>
                      <a:gd name="connsiteY3" fmla="*/ 0 h 68960"/>
                      <a:gd name="connsiteX4" fmla="*/ 68961 w 68961"/>
                      <a:gd name="connsiteY4" fmla="*/ 34481 h 689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8961" h="68960">
                        <a:moveTo>
                          <a:pt x="68961" y="34481"/>
                        </a:moveTo>
                        <a:cubicBezTo>
                          <a:pt x="68961" y="53524"/>
                          <a:pt x="53524" y="68961"/>
                          <a:pt x="34481" y="68961"/>
                        </a:cubicBezTo>
                        <a:cubicBezTo>
                          <a:pt x="15437" y="68961"/>
                          <a:pt x="0" y="53524"/>
                          <a:pt x="0" y="34481"/>
                        </a:cubicBezTo>
                        <a:cubicBezTo>
                          <a:pt x="0" y="15437"/>
                          <a:pt x="15437" y="0"/>
                          <a:pt x="34481" y="0"/>
                        </a:cubicBezTo>
                        <a:cubicBezTo>
                          <a:pt x="53524" y="0"/>
                          <a:pt x="68961" y="15437"/>
                          <a:pt x="68961" y="34481"/>
                        </a:cubicBezTo>
                        <a:close/>
                      </a:path>
                    </a:pathLst>
                  </a:custGeom>
                  <a:grpFill/>
                  <a:ln w="481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effectLst/>
                      <a:uLnTx/>
                      <a:uFillTx/>
                      <a:latin typeface="等线" panose="020F0502020204030204"/>
                      <a:ea typeface="等线" panose="0201060003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66" name="图形 1491">
                    <a:extLst>
                      <a:ext uri="{FF2B5EF4-FFF2-40B4-BE49-F238E27FC236}">
                        <a16:creationId xmlns:a16="http://schemas.microsoft.com/office/drawing/2014/main" id="{C2456E9E-722F-40BD-B632-F48BB60ACB39}"/>
                      </a:ext>
                    </a:extLst>
                  </p:cNvPr>
                  <p:cNvSpPr/>
                  <p:nvPr/>
                </p:nvSpPr>
                <p:spPr>
                  <a:xfrm>
                    <a:off x="4000150" y="2339671"/>
                    <a:ext cx="68961" cy="68960"/>
                  </a:xfrm>
                  <a:custGeom>
                    <a:avLst/>
                    <a:gdLst>
                      <a:gd name="connsiteX0" fmla="*/ 68961 w 68961"/>
                      <a:gd name="connsiteY0" fmla="*/ 34481 h 68960"/>
                      <a:gd name="connsiteX1" fmla="*/ 34481 w 68961"/>
                      <a:gd name="connsiteY1" fmla="*/ 68961 h 68960"/>
                      <a:gd name="connsiteX2" fmla="*/ 0 w 68961"/>
                      <a:gd name="connsiteY2" fmla="*/ 34481 h 68960"/>
                      <a:gd name="connsiteX3" fmla="*/ 34481 w 68961"/>
                      <a:gd name="connsiteY3" fmla="*/ 0 h 68960"/>
                      <a:gd name="connsiteX4" fmla="*/ 68961 w 68961"/>
                      <a:gd name="connsiteY4" fmla="*/ 34481 h 689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8961" h="68960">
                        <a:moveTo>
                          <a:pt x="68961" y="34481"/>
                        </a:moveTo>
                        <a:cubicBezTo>
                          <a:pt x="68961" y="53524"/>
                          <a:pt x="53524" y="68961"/>
                          <a:pt x="34481" y="68961"/>
                        </a:cubicBezTo>
                        <a:cubicBezTo>
                          <a:pt x="15437" y="68961"/>
                          <a:pt x="0" y="53524"/>
                          <a:pt x="0" y="34481"/>
                        </a:cubicBezTo>
                        <a:cubicBezTo>
                          <a:pt x="0" y="15437"/>
                          <a:pt x="15437" y="0"/>
                          <a:pt x="34481" y="0"/>
                        </a:cubicBezTo>
                        <a:cubicBezTo>
                          <a:pt x="53524" y="0"/>
                          <a:pt x="68961" y="15437"/>
                          <a:pt x="68961" y="34481"/>
                        </a:cubicBezTo>
                        <a:close/>
                      </a:path>
                    </a:pathLst>
                  </a:custGeom>
                  <a:grpFill/>
                  <a:ln w="481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effectLst/>
                      <a:uLnTx/>
                      <a:uFillTx/>
                      <a:latin typeface="等线" panose="020F0502020204030204"/>
                      <a:ea typeface="等线" panose="02010600030101010101" pitchFamily="2" charset="-122"/>
                      <a:cs typeface="+mn-cs"/>
                    </a:endParaRPr>
                  </a:p>
                </p:txBody>
              </p:sp>
            </p:grpSp>
            <p:grpSp>
              <p:nvGrpSpPr>
                <p:cNvPr id="42" name="图形 1491">
                  <a:extLst>
                    <a:ext uri="{FF2B5EF4-FFF2-40B4-BE49-F238E27FC236}">
                      <a16:creationId xmlns:a16="http://schemas.microsoft.com/office/drawing/2014/main" id="{95301516-06AB-4F7D-9EF7-6EC1E473494D}"/>
                    </a:ext>
                  </a:extLst>
                </p:cNvPr>
                <p:cNvGrpSpPr/>
                <p:nvPr/>
              </p:nvGrpSpPr>
              <p:grpSpPr>
                <a:xfrm rot="21127780">
                  <a:off x="488964" y="633193"/>
                  <a:ext cx="9055" cy="9055"/>
                  <a:chOff x="4141787" y="2002915"/>
                  <a:chExt cx="24431" cy="24431"/>
                </a:xfrm>
                <a:gradFill flip="none" rotWithShape="1">
                  <a:gsLst>
                    <a:gs pos="0">
                      <a:schemeClr val="accent1">
                        <a:lumMod val="20000"/>
                        <a:lumOff val="80000"/>
                      </a:schemeClr>
                    </a:gs>
                    <a:gs pos="83000">
                      <a:schemeClr val="accent1"/>
                    </a:gs>
                    <a:gs pos="36000">
                      <a:schemeClr val="accent1">
                        <a:lumMod val="60000"/>
                        <a:lumOff val="40000"/>
                      </a:schemeClr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</p:grpSpPr>
              <p:sp>
                <p:nvSpPr>
                  <p:cNvPr id="63" name="图形 1491">
                    <a:extLst>
                      <a:ext uri="{FF2B5EF4-FFF2-40B4-BE49-F238E27FC236}">
                        <a16:creationId xmlns:a16="http://schemas.microsoft.com/office/drawing/2014/main" id="{27DE4515-C168-47B5-98D9-29092A99F186}"/>
                      </a:ext>
                    </a:extLst>
                  </p:cNvPr>
                  <p:cNvSpPr/>
                  <p:nvPr/>
                </p:nvSpPr>
                <p:spPr>
                  <a:xfrm>
                    <a:off x="4141787" y="2002962"/>
                    <a:ext cx="24384" cy="24383"/>
                  </a:xfrm>
                  <a:custGeom>
                    <a:avLst/>
                    <a:gdLst>
                      <a:gd name="connsiteX0" fmla="*/ 24384 w 24384"/>
                      <a:gd name="connsiteY0" fmla="*/ 12192 h 24383"/>
                      <a:gd name="connsiteX1" fmla="*/ 12192 w 24384"/>
                      <a:gd name="connsiteY1" fmla="*/ 24384 h 24383"/>
                      <a:gd name="connsiteX2" fmla="*/ 0 w 24384"/>
                      <a:gd name="connsiteY2" fmla="*/ 12192 h 24383"/>
                      <a:gd name="connsiteX3" fmla="*/ 12192 w 24384"/>
                      <a:gd name="connsiteY3" fmla="*/ 0 h 24383"/>
                      <a:gd name="connsiteX4" fmla="*/ 24384 w 24384"/>
                      <a:gd name="connsiteY4" fmla="*/ 12192 h 243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4384" h="24383">
                        <a:moveTo>
                          <a:pt x="24384" y="12192"/>
                        </a:moveTo>
                        <a:cubicBezTo>
                          <a:pt x="24384" y="18925"/>
                          <a:pt x="18925" y="24384"/>
                          <a:pt x="12192" y="24384"/>
                        </a:cubicBezTo>
                        <a:cubicBezTo>
                          <a:pt x="5459" y="24384"/>
                          <a:pt x="0" y="18925"/>
                          <a:pt x="0" y="12192"/>
                        </a:cubicBezTo>
                        <a:cubicBezTo>
                          <a:pt x="0" y="5459"/>
                          <a:pt x="5459" y="0"/>
                          <a:pt x="12192" y="0"/>
                        </a:cubicBezTo>
                        <a:cubicBezTo>
                          <a:pt x="18925" y="0"/>
                          <a:pt x="24384" y="5459"/>
                          <a:pt x="24384" y="12192"/>
                        </a:cubicBezTo>
                        <a:close/>
                      </a:path>
                    </a:pathLst>
                  </a:custGeom>
                  <a:grpFill/>
                  <a:ln w="481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effectLst/>
                      <a:uLnTx/>
                      <a:uFillTx/>
                      <a:latin typeface="等线" panose="020F0502020204030204"/>
                      <a:ea typeface="等线" panose="0201060003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64" name="图形 1491">
                    <a:extLst>
                      <a:ext uri="{FF2B5EF4-FFF2-40B4-BE49-F238E27FC236}">
                        <a16:creationId xmlns:a16="http://schemas.microsoft.com/office/drawing/2014/main" id="{51E6747F-29A6-44AD-85E9-321A06DE09E2}"/>
                      </a:ext>
                    </a:extLst>
                  </p:cNvPr>
                  <p:cNvSpPr/>
                  <p:nvPr/>
                </p:nvSpPr>
                <p:spPr>
                  <a:xfrm>
                    <a:off x="4141835" y="2002915"/>
                    <a:ext cx="24384" cy="24384"/>
                  </a:xfrm>
                  <a:custGeom>
                    <a:avLst/>
                    <a:gdLst>
                      <a:gd name="connsiteX0" fmla="*/ 3572 w 24384"/>
                      <a:gd name="connsiteY0" fmla="*/ 20812 h 24384"/>
                      <a:gd name="connsiteX1" fmla="*/ 3572 w 24384"/>
                      <a:gd name="connsiteY1" fmla="*/ 3572 h 24384"/>
                      <a:gd name="connsiteX2" fmla="*/ 20812 w 24384"/>
                      <a:gd name="connsiteY2" fmla="*/ 3572 h 24384"/>
                      <a:gd name="connsiteX3" fmla="*/ 20812 w 24384"/>
                      <a:gd name="connsiteY3" fmla="*/ 20812 h 24384"/>
                      <a:gd name="connsiteX4" fmla="*/ 3572 w 24384"/>
                      <a:gd name="connsiteY4" fmla="*/ 20812 h 243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4384" h="24384">
                        <a:moveTo>
                          <a:pt x="3572" y="20812"/>
                        </a:moveTo>
                        <a:cubicBezTo>
                          <a:pt x="-1191" y="16050"/>
                          <a:pt x="-1191" y="8334"/>
                          <a:pt x="3572" y="3572"/>
                        </a:cubicBezTo>
                        <a:cubicBezTo>
                          <a:pt x="8334" y="-1191"/>
                          <a:pt x="16050" y="-1191"/>
                          <a:pt x="20812" y="3572"/>
                        </a:cubicBezTo>
                        <a:cubicBezTo>
                          <a:pt x="25575" y="8334"/>
                          <a:pt x="25575" y="16050"/>
                          <a:pt x="20812" y="20812"/>
                        </a:cubicBezTo>
                        <a:cubicBezTo>
                          <a:pt x="16050" y="25575"/>
                          <a:pt x="8334" y="25575"/>
                          <a:pt x="3572" y="20812"/>
                        </a:cubicBezTo>
                        <a:close/>
                      </a:path>
                    </a:pathLst>
                  </a:custGeom>
                  <a:grpFill/>
                  <a:ln w="481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effectLst/>
                      <a:uLnTx/>
                      <a:uFillTx/>
                      <a:latin typeface="等线" panose="020F0502020204030204"/>
                      <a:ea typeface="等线" panose="02010600030101010101" pitchFamily="2" charset="-122"/>
                      <a:cs typeface="+mn-cs"/>
                    </a:endParaRPr>
                  </a:p>
                </p:txBody>
              </p:sp>
            </p:grpSp>
            <p:grpSp>
              <p:nvGrpSpPr>
                <p:cNvPr id="43" name="图形 1491">
                  <a:extLst>
                    <a:ext uri="{FF2B5EF4-FFF2-40B4-BE49-F238E27FC236}">
                      <a16:creationId xmlns:a16="http://schemas.microsoft.com/office/drawing/2014/main" id="{8AD6C462-8F5F-4E8B-9EE0-1380AAA66FCF}"/>
                    </a:ext>
                  </a:extLst>
                </p:cNvPr>
                <p:cNvGrpSpPr/>
                <p:nvPr/>
              </p:nvGrpSpPr>
              <p:grpSpPr>
                <a:xfrm rot="21127780">
                  <a:off x="421604" y="596598"/>
                  <a:ext cx="9038" cy="9038"/>
                  <a:chOff x="3948239" y="1930001"/>
                  <a:chExt cx="24384" cy="24384"/>
                </a:xfrm>
                <a:gradFill flip="none" rotWithShape="1">
                  <a:gsLst>
                    <a:gs pos="0">
                      <a:schemeClr val="accent1">
                        <a:lumMod val="20000"/>
                        <a:lumOff val="80000"/>
                      </a:schemeClr>
                    </a:gs>
                    <a:gs pos="83000">
                      <a:schemeClr val="accent1"/>
                    </a:gs>
                    <a:gs pos="36000">
                      <a:schemeClr val="accent1">
                        <a:lumMod val="60000"/>
                        <a:lumOff val="40000"/>
                      </a:schemeClr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</p:grpSpPr>
              <p:sp>
                <p:nvSpPr>
                  <p:cNvPr id="61" name="图形 1491">
                    <a:extLst>
                      <a:ext uri="{FF2B5EF4-FFF2-40B4-BE49-F238E27FC236}">
                        <a16:creationId xmlns:a16="http://schemas.microsoft.com/office/drawing/2014/main" id="{EA3DAD67-8915-4F8D-AB0D-7919E413B555}"/>
                      </a:ext>
                    </a:extLst>
                  </p:cNvPr>
                  <p:cNvSpPr/>
                  <p:nvPr/>
                </p:nvSpPr>
                <p:spPr>
                  <a:xfrm>
                    <a:off x="3948239" y="1930001"/>
                    <a:ext cx="24384" cy="24383"/>
                  </a:xfrm>
                  <a:custGeom>
                    <a:avLst/>
                    <a:gdLst>
                      <a:gd name="connsiteX0" fmla="*/ 24384 w 24384"/>
                      <a:gd name="connsiteY0" fmla="*/ 12192 h 24383"/>
                      <a:gd name="connsiteX1" fmla="*/ 12192 w 24384"/>
                      <a:gd name="connsiteY1" fmla="*/ 24384 h 24383"/>
                      <a:gd name="connsiteX2" fmla="*/ 0 w 24384"/>
                      <a:gd name="connsiteY2" fmla="*/ 12192 h 24383"/>
                      <a:gd name="connsiteX3" fmla="*/ 12192 w 24384"/>
                      <a:gd name="connsiteY3" fmla="*/ 0 h 24383"/>
                      <a:gd name="connsiteX4" fmla="*/ 24384 w 24384"/>
                      <a:gd name="connsiteY4" fmla="*/ 12192 h 243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4384" h="24383">
                        <a:moveTo>
                          <a:pt x="24384" y="12192"/>
                        </a:moveTo>
                        <a:cubicBezTo>
                          <a:pt x="24384" y="18955"/>
                          <a:pt x="18955" y="24384"/>
                          <a:pt x="12192" y="24384"/>
                        </a:cubicBezTo>
                        <a:cubicBezTo>
                          <a:pt x="5429" y="24384"/>
                          <a:pt x="0" y="18955"/>
                          <a:pt x="0" y="12192"/>
                        </a:cubicBezTo>
                        <a:cubicBezTo>
                          <a:pt x="0" y="5429"/>
                          <a:pt x="5429" y="0"/>
                          <a:pt x="12192" y="0"/>
                        </a:cubicBezTo>
                        <a:cubicBezTo>
                          <a:pt x="18955" y="0"/>
                          <a:pt x="24384" y="5524"/>
                          <a:pt x="24384" y="12192"/>
                        </a:cubicBezTo>
                        <a:close/>
                      </a:path>
                    </a:pathLst>
                  </a:custGeom>
                  <a:grpFill/>
                  <a:ln w="481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effectLst/>
                      <a:uLnTx/>
                      <a:uFillTx/>
                      <a:latin typeface="等线" panose="020F0502020204030204"/>
                      <a:ea typeface="等线" panose="0201060003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62" name="图形 1491">
                    <a:extLst>
                      <a:ext uri="{FF2B5EF4-FFF2-40B4-BE49-F238E27FC236}">
                        <a16:creationId xmlns:a16="http://schemas.microsoft.com/office/drawing/2014/main" id="{4278BE0A-BEFB-4F14-894F-B8600C29C1FC}"/>
                      </a:ext>
                    </a:extLst>
                  </p:cNvPr>
                  <p:cNvSpPr/>
                  <p:nvPr/>
                </p:nvSpPr>
                <p:spPr>
                  <a:xfrm>
                    <a:off x="3948239" y="1930001"/>
                    <a:ext cx="24384" cy="24384"/>
                  </a:xfrm>
                  <a:custGeom>
                    <a:avLst/>
                    <a:gdLst>
                      <a:gd name="connsiteX0" fmla="*/ 24384 w 24384"/>
                      <a:gd name="connsiteY0" fmla="*/ 12192 h 24384"/>
                      <a:gd name="connsiteX1" fmla="*/ 12192 w 24384"/>
                      <a:gd name="connsiteY1" fmla="*/ 24384 h 24384"/>
                      <a:gd name="connsiteX2" fmla="*/ 0 w 24384"/>
                      <a:gd name="connsiteY2" fmla="*/ 12192 h 24384"/>
                      <a:gd name="connsiteX3" fmla="*/ 12192 w 24384"/>
                      <a:gd name="connsiteY3" fmla="*/ 0 h 24384"/>
                      <a:gd name="connsiteX4" fmla="*/ 24384 w 24384"/>
                      <a:gd name="connsiteY4" fmla="*/ 12192 h 243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4384" h="24384">
                        <a:moveTo>
                          <a:pt x="24384" y="12192"/>
                        </a:moveTo>
                        <a:cubicBezTo>
                          <a:pt x="24384" y="18925"/>
                          <a:pt x="18925" y="24384"/>
                          <a:pt x="12192" y="24384"/>
                        </a:cubicBezTo>
                        <a:cubicBezTo>
                          <a:pt x="5459" y="24384"/>
                          <a:pt x="0" y="18925"/>
                          <a:pt x="0" y="12192"/>
                        </a:cubicBezTo>
                        <a:cubicBezTo>
                          <a:pt x="0" y="5459"/>
                          <a:pt x="5459" y="0"/>
                          <a:pt x="12192" y="0"/>
                        </a:cubicBezTo>
                        <a:cubicBezTo>
                          <a:pt x="18925" y="0"/>
                          <a:pt x="24384" y="5459"/>
                          <a:pt x="24384" y="12192"/>
                        </a:cubicBezTo>
                        <a:close/>
                      </a:path>
                    </a:pathLst>
                  </a:custGeom>
                  <a:grpFill/>
                  <a:ln w="481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effectLst/>
                      <a:uLnTx/>
                      <a:uFillTx/>
                      <a:latin typeface="等线" panose="020F0502020204030204"/>
                      <a:ea typeface="等线" panose="02010600030101010101" pitchFamily="2" charset="-122"/>
                      <a:cs typeface="+mn-cs"/>
                    </a:endParaRPr>
                  </a:p>
                </p:txBody>
              </p:sp>
            </p:grpSp>
            <p:sp>
              <p:nvSpPr>
                <p:cNvPr id="44" name="图形 1491">
                  <a:extLst>
                    <a:ext uri="{FF2B5EF4-FFF2-40B4-BE49-F238E27FC236}">
                      <a16:creationId xmlns:a16="http://schemas.microsoft.com/office/drawing/2014/main" id="{71B5D10C-E6A3-47CF-92B7-7187C3BB8FC8}"/>
                    </a:ext>
                  </a:extLst>
                </p:cNvPr>
                <p:cNvSpPr/>
                <p:nvPr/>
              </p:nvSpPr>
              <p:spPr>
                <a:xfrm rot="21127780">
                  <a:off x="546905" y="644643"/>
                  <a:ext cx="40917" cy="41058"/>
                </a:xfrm>
                <a:custGeom>
                  <a:avLst/>
                  <a:gdLst>
                    <a:gd name="connsiteX0" fmla="*/ 102679 w 110394"/>
                    <a:gd name="connsiteY0" fmla="*/ 89440 h 110775"/>
                    <a:gd name="connsiteX1" fmla="*/ 104204 w 110394"/>
                    <a:gd name="connsiteY1" fmla="*/ 87439 h 110775"/>
                    <a:gd name="connsiteX2" fmla="*/ 106013 w 110394"/>
                    <a:gd name="connsiteY2" fmla="*/ 84963 h 110775"/>
                    <a:gd name="connsiteX3" fmla="*/ 107537 w 110394"/>
                    <a:gd name="connsiteY3" fmla="*/ 82486 h 110775"/>
                    <a:gd name="connsiteX4" fmla="*/ 108966 w 110394"/>
                    <a:gd name="connsiteY4" fmla="*/ 80105 h 110775"/>
                    <a:gd name="connsiteX5" fmla="*/ 110204 w 110394"/>
                    <a:gd name="connsiteY5" fmla="*/ 77534 h 110775"/>
                    <a:gd name="connsiteX6" fmla="*/ 110395 w 110394"/>
                    <a:gd name="connsiteY6" fmla="*/ 77057 h 110775"/>
                    <a:gd name="connsiteX7" fmla="*/ 34195 w 110394"/>
                    <a:gd name="connsiteY7" fmla="*/ 0 h 110775"/>
                    <a:gd name="connsiteX8" fmla="*/ 33242 w 110394"/>
                    <a:gd name="connsiteY8" fmla="*/ 476 h 110775"/>
                    <a:gd name="connsiteX9" fmla="*/ 30575 w 110394"/>
                    <a:gd name="connsiteY9" fmla="*/ 1714 h 110775"/>
                    <a:gd name="connsiteX10" fmla="*/ 28194 w 110394"/>
                    <a:gd name="connsiteY10" fmla="*/ 3143 h 110775"/>
                    <a:gd name="connsiteX11" fmla="*/ 25718 w 110394"/>
                    <a:gd name="connsiteY11" fmla="*/ 4667 h 110775"/>
                    <a:gd name="connsiteX12" fmla="*/ 23241 w 110394"/>
                    <a:gd name="connsiteY12" fmla="*/ 6477 h 110775"/>
                    <a:gd name="connsiteX13" fmla="*/ 21146 w 110394"/>
                    <a:gd name="connsiteY13" fmla="*/ 8001 h 110775"/>
                    <a:gd name="connsiteX14" fmla="*/ 16859 w 110394"/>
                    <a:gd name="connsiteY14" fmla="*/ 11811 h 110775"/>
                    <a:gd name="connsiteX15" fmla="*/ 13049 w 110394"/>
                    <a:gd name="connsiteY15" fmla="*/ 16097 h 110775"/>
                    <a:gd name="connsiteX16" fmla="*/ 11525 w 110394"/>
                    <a:gd name="connsiteY16" fmla="*/ 18193 h 110775"/>
                    <a:gd name="connsiteX17" fmla="*/ 9716 w 110394"/>
                    <a:gd name="connsiteY17" fmla="*/ 20669 h 110775"/>
                    <a:gd name="connsiteX18" fmla="*/ 8192 w 110394"/>
                    <a:gd name="connsiteY18" fmla="*/ 23146 h 110775"/>
                    <a:gd name="connsiteX19" fmla="*/ 6763 w 110394"/>
                    <a:gd name="connsiteY19" fmla="*/ 25527 h 110775"/>
                    <a:gd name="connsiteX20" fmla="*/ 5525 w 110394"/>
                    <a:gd name="connsiteY20" fmla="*/ 28194 h 110775"/>
                    <a:gd name="connsiteX21" fmla="*/ 4381 w 110394"/>
                    <a:gd name="connsiteY21" fmla="*/ 30671 h 110775"/>
                    <a:gd name="connsiteX22" fmla="*/ 3429 w 110394"/>
                    <a:gd name="connsiteY22" fmla="*/ 33242 h 110775"/>
                    <a:gd name="connsiteX23" fmla="*/ 2477 w 110394"/>
                    <a:gd name="connsiteY23" fmla="*/ 36004 h 110775"/>
                    <a:gd name="connsiteX24" fmla="*/ 1810 w 110394"/>
                    <a:gd name="connsiteY24" fmla="*/ 38672 h 110775"/>
                    <a:gd name="connsiteX25" fmla="*/ 1143 w 110394"/>
                    <a:gd name="connsiteY25" fmla="*/ 41529 h 110775"/>
                    <a:gd name="connsiteX26" fmla="*/ 667 w 110394"/>
                    <a:gd name="connsiteY26" fmla="*/ 44672 h 110775"/>
                    <a:gd name="connsiteX27" fmla="*/ 286 w 110394"/>
                    <a:gd name="connsiteY27" fmla="*/ 47149 h 110775"/>
                    <a:gd name="connsiteX28" fmla="*/ 0 w 110394"/>
                    <a:gd name="connsiteY28" fmla="*/ 52864 h 110775"/>
                    <a:gd name="connsiteX29" fmla="*/ 286 w 110394"/>
                    <a:gd name="connsiteY29" fmla="*/ 58579 h 110775"/>
                    <a:gd name="connsiteX30" fmla="*/ 667 w 110394"/>
                    <a:gd name="connsiteY30" fmla="*/ 61055 h 110775"/>
                    <a:gd name="connsiteX31" fmla="*/ 1143 w 110394"/>
                    <a:gd name="connsiteY31" fmla="*/ 64199 h 110775"/>
                    <a:gd name="connsiteX32" fmla="*/ 1810 w 110394"/>
                    <a:gd name="connsiteY32" fmla="*/ 67056 h 110775"/>
                    <a:gd name="connsiteX33" fmla="*/ 2477 w 110394"/>
                    <a:gd name="connsiteY33" fmla="*/ 69723 h 110775"/>
                    <a:gd name="connsiteX34" fmla="*/ 3429 w 110394"/>
                    <a:gd name="connsiteY34" fmla="*/ 72485 h 110775"/>
                    <a:gd name="connsiteX35" fmla="*/ 4381 w 110394"/>
                    <a:gd name="connsiteY35" fmla="*/ 75057 h 110775"/>
                    <a:gd name="connsiteX36" fmla="*/ 5525 w 110394"/>
                    <a:gd name="connsiteY36" fmla="*/ 77534 h 110775"/>
                    <a:gd name="connsiteX37" fmla="*/ 6763 w 110394"/>
                    <a:gd name="connsiteY37" fmla="*/ 80200 h 110775"/>
                    <a:gd name="connsiteX38" fmla="*/ 8192 w 110394"/>
                    <a:gd name="connsiteY38" fmla="*/ 82582 h 110775"/>
                    <a:gd name="connsiteX39" fmla="*/ 9716 w 110394"/>
                    <a:gd name="connsiteY39" fmla="*/ 85058 h 110775"/>
                    <a:gd name="connsiteX40" fmla="*/ 11525 w 110394"/>
                    <a:gd name="connsiteY40" fmla="*/ 87535 h 110775"/>
                    <a:gd name="connsiteX41" fmla="*/ 13049 w 110394"/>
                    <a:gd name="connsiteY41" fmla="*/ 89630 h 110775"/>
                    <a:gd name="connsiteX42" fmla="*/ 16859 w 110394"/>
                    <a:gd name="connsiteY42" fmla="*/ 93917 h 110775"/>
                    <a:gd name="connsiteX43" fmla="*/ 21146 w 110394"/>
                    <a:gd name="connsiteY43" fmla="*/ 97726 h 110775"/>
                    <a:gd name="connsiteX44" fmla="*/ 23241 w 110394"/>
                    <a:gd name="connsiteY44" fmla="*/ 99250 h 110775"/>
                    <a:gd name="connsiteX45" fmla="*/ 25718 w 110394"/>
                    <a:gd name="connsiteY45" fmla="*/ 101060 h 110775"/>
                    <a:gd name="connsiteX46" fmla="*/ 28194 w 110394"/>
                    <a:gd name="connsiteY46" fmla="*/ 102584 h 110775"/>
                    <a:gd name="connsiteX47" fmla="*/ 30575 w 110394"/>
                    <a:gd name="connsiteY47" fmla="*/ 104013 h 110775"/>
                    <a:gd name="connsiteX48" fmla="*/ 33242 w 110394"/>
                    <a:gd name="connsiteY48" fmla="*/ 105251 h 110775"/>
                    <a:gd name="connsiteX49" fmla="*/ 35719 w 110394"/>
                    <a:gd name="connsiteY49" fmla="*/ 106394 h 110775"/>
                    <a:gd name="connsiteX50" fmla="*/ 38291 w 110394"/>
                    <a:gd name="connsiteY50" fmla="*/ 107347 h 110775"/>
                    <a:gd name="connsiteX51" fmla="*/ 41053 w 110394"/>
                    <a:gd name="connsiteY51" fmla="*/ 108299 h 110775"/>
                    <a:gd name="connsiteX52" fmla="*/ 43720 w 110394"/>
                    <a:gd name="connsiteY52" fmla="*/ 108966 h 110775"/>
                    <a:gd name="connsiteX53" fmla="*/ 46577 w 110394"/>
                    <a:gd name="connsiteY53" fmla="*/ 109633 h 110775"/>
                    <a:gd name="connsiteX54" fmla="*/ 49721 w 110394"/>
                    <a:gd name="connsiteY54" fmla="*/ 110109 h 110775"/>
                    <a:gd name="connsiteX55" fmla="*/ 52197 w 110394"/>
                    <a:gd name="connsiteY55" fmla="*/ 110490 h 110775"/>
                    <a:gd name="connsiteX56" fmla="*/ 57912 w 110394"/>
                    <a:gd name="connsiteY56" fmla="*/ 110776 h 110775"/>
                    <a:gd name="connsiteX57" fmla="*/ 63627 w 110394"/>
                    <a:gd name="connsiteY57" fmla="*/ 110490 h 110775"/>
                    <a:gd name="connsiteX58" fmla="*/ 66104 w 110394"/>
                    <a:gd name="connsiteY58" fmla="*/ 110109 h 110775"/>
                    <a:gd name="connsiteX59" fmla="*/ 69247 w 110394"/>
                    <a:gd name="connsiteY59" fmla="*/ 109633 h 110775"/>
                    <a:gd name="connsiteX60" fmla="*/ 72104 w 110394"/>
                    <a:gd name="connsiteY60" fmla="*/ 108966 h 110775"/>
                    <a:gd name="connsiteX61" fmla="*/ 74771 w 110394"/>
                    <a:gd name="connsiteY61" fmla="*/ 108299 h 110775"/>
                    <a:gd name="connsiteX62" fmla="*/ 77533 w 110394"/>
                    <a:gd name="connsiteY62" fmla="*/ 107347 h 110775"/>
                    <a:gd name="connsiteX63" fmla="*/ 80105 w 110394"/>
                    <a:gd name="connsiteY63" fmla="*/ 106394 h 110775"/>
                    <a:gd name="connsiteX64" fmla="*/ 82582 w 110394"/>
                    <a:gd name="connsiteY64" fmla="*/ 105251 h 110775"/>
                    <a:gd name="connsiteX65" fmla="*/ 85249 w 110394"/>
                    <a:gd name="connsiteY65" fmla="*/ 104013 h 110775"/>
                    <a:gd name="connsiteX66" fmla="*/ 87630 w 110394"/>
                    <a:gd name="connsiteY66" fmla="*/ 102680 h 110775"/>
                    <a:gd name="connsiteX67" fmla="*/ 90106 w 110394"/>
                    <a:gd name="connsiteY67" fmla="*/ 101156 h 110775"/>
                    <a:gd name="connsiteX68" fmla="*/ 92583 w 110394"/>
                    <a:gd name="connsiteY68" fmla="*/ 99346 h 110775"/>
                    <a:gd name="connsiteX69" fmla="*/ 94679 w 110394"/>
                    <a:gd name="connsiteY69" fmla="*/ 97822 h 110775"/>
                    <a:gd name="connsiteX70" fmla="*/ 98965 w 110394"/>
                    <a:gd name="connsiteY70" fmla="*/ 94012 h 110775"/>
                    <a:gd name="connsiteX71" fmla="*/ 102679 w 110394"/>
                    <a:gd name="connsiteY71" fmla="*/ 89440 h 1107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</a:cxnLst>
                  <a:rect l="l" t="t" r="r" b="b"/>
                  <a:pathLst>
                    <a:path w="110394" h="110775">
                      <a:moveTo>
                        <a:pt x="102679" y="89440"/>
                      </a:moveTo>
                      <a:cubicBezTo>
                        <a:pt x="103251" y="88773"/>
                        <a:pt x="103727" y="88106"/>
                        <a:pt x="104204" y="87439"/>
                      </a:cubicBezTo>
                      <a:cubicBezTo>
                        <a:pt x="104870" y="86582"/>
                        <a:pt x="105442" y="85820"/>
                        <a:pt x="106013" y="84963"/>
                      </a:cubicBezTo>
                      <a:cubicBezTo>
                        <a:pt x="106585" y="84201"/>
                        <a:pt x="107061" y="83344"/>
                        <a:pt x="107537" y="82486"/>
                      </a:cubicBezTo>
                      <a:cubicBezTo>
                        <a:pt x="108014" y="81724"/>
                        <a:pt x="108490" y="80962"/>
                        <a:pt x="108966" y="80105"/>
                      </a:cubicBezTo>
                      <a:cubicBezTo>
                        <a:pt x="109442" y="79248"/>
                        <a:pt x="109823" y="78391"/>
                        <a:pt x="110204" y="77534"/>
                      </a:cubicBezTo>
                      <a:cubicBezTo>
                        <a:pt x="110300" y="77343"/>
                        <a:pt x="110300" y="77248"/>
                        <a:pt x="110395" y="77057"/>
                      </a:cubicBezTo>
                      <a:cubicBezTo>
                        <a:pt x="87630" y="48959"/>
                        <a:pt x="62103" y="23051"/>
                        <a:pt x="34195" y="0"/>
                      </a:cubicBezTo>
                      <a:cubicBezTo>
                        <a:pt x="33814" y="190"/>
                        <a:pt x="33528" y="286"/>
                        <a:pt x="33242" y="476"/>
                      </a:cubicBezTo>
                      <a:cubicBezTo>
                        <a:pt x="32385" y="857"/>
                        <a:pt x="31433" y="1238"/>
                        <a:pt x="30575" y="1714"/>
                      </a:cubicBezTo>
                      <a:cubicBezTo>
                        <a:pt x="29813" y="2096"/>
                        <a:pt x="29051" y="2667"/>
                        <a:pt x="28194" y="3143"/>
                      </a:cubicBezTo>
                      <a:cubicBezTo>
                        <a:pt x="27337" y="3620"/>
                        <a:pt x="26479" y="4096"/>
                        <a:pt x="25718" y="4667"/>
                      </a:cubicBezTo>
                      <a:cubicBezTo>
                        <a:pt x="24860" y="5239"/>
                        <a:pt x="24098" y="5905"/>
                        <a:pt x="23241" y="6477"/>
                      </a:cubicBezTo>
                      <a:cubicBezTo>
                        <a:pt x="22574" y="6953"/>
                        <a:pt x="21812" y="7525"/>
                        <a:pt x="21146" y="8001"/>
                      </a:cubicBezTo>
                      <a:cubicBezTo>
                        <a:pt x="19717" y="9239"/>
                        <a:pt x="18288" y="10477"/>
                        <a:pt x="16859" y="11811"/>
                      </a:cubicBezTo>
                      <a:cubicBezTo>
                        <a:pt x="15526" y="13145"/>
                        <a:pt x="14192" y="14573"/>
                        <a:pt x="13049" y="16097"/>
                      </a:cubicBezTo>
                      <a:cubicBezTo>
                        <a:pt x="12478" y="16764"/>
                        <a:pt x="12002" y="17526"/>
                        <a:pt x="11525" y="18193"/>
                      </a:cubicBezTo>
                      <a:cubicBezTo>
                        <a:pt x="10954" y="19050"/>
                        <a:pt x="10287" y="19812"/>
                        <a:pt x="9716" y="20669"/>
                      </a:cubicBezTo>
                      <a:cubicBezTo>
                        <a:pt x="9144" y="21527"/>
                        <a:pt x="8668" y="22384"/>
                        <a:pt x="8192" y="23146"/>
                      </a:cubicBezTo>
                      <a:cubicBezTo>
                        <a:pt x="7715" y="23908"/>
                        <a:pt x="7239" y="24670"/>
                        <a:pt x="6763" y="25527"/>
                      </a:cubicBezTo>
                      <a:cubicBezTo>
                        <a:pt x="6287" y="26384"/>
                        <a:pt x="5906" y="27241"/>
                        <a:pt x="5525" y="28194"/>
                      </a:cubicBezTo>
                      <a:cubicBezTo>
                        <a:pt x="5144" y="29051"/>
                        <a:pt x="4763" y="29813"/>
                        <a:pt x="4381" y="30671"/>
                      </a:cubicBezTo>
                      <a:cubicBezTo>
                        <a:pt x="4000" y="31528"/>
                        <a:pt x="3715" y="32385"/>
                        <a:pt x="3429" y="33242"/>
                      </a:cubicBezTo>
                      <a:cubicBezTo>
                        <a:pt x="3143" y="34195"/>
                        <a:pt x="2762" y="35052"/>
                        <a:pt x="2477" y="36004"/>
                      </a:cubicBezTo>
                      <a:cubicBezTo>
                        <a:pt x="2191" y="36862"/>
                        <a:pt x="2000" y="37719"/>
                        <a:pt x="1810" y="38672"/>
                      </a:cubicBezTo>
                      <a:cubicBezTo>
                        <a:pt x="1619" y="39624"/>
                        <a:pt x="1333" y="40576"/>
                        <a:pt x="1143" y="41529"/>
                      </a:cubicBezTo>
                      <a:cubicBezTo>
                        <a:pt x="952" y="42577"/>
                        <a:pt x="857" y="43624"/>
                        <a:pt x="667" y="44672"/>
                      </a:cubicBezTo>
                      <a:cubicBezTo>
                        <a:pt x="571" y="45529"/>
                        <a:pt x="381" y="46291"/>
                        <a:pt x="286" y="47149"/>
                      </a:cubicBezTo>
                      <a:cubicBezTo>
                        <a:pt x="95" y="49054"/>
                        <a:pt x="0" y="50959"/>
                        <a:pt x="0" y="52864"/>
                      </a:cubicBezTo>
                      <a:cubicBezTo>
                        <a:pt x="0" y="54769"/>
                        <a:pt x="95" y="56674"/>
                        <a:pt x="286" y="58579"/>
                      </a:cubicBezTo>
                      <a:cubicBezTo>
                        <a:pt x="381" y="59436"/>
                        <a:pt x="571" y="60198"/>
                        <a:pt x="667" y="61055"/>
                      </a:cubicBezTo>
                      <a:cubicBezTo>
                        <a:pt x="857" y="62103"/>
                        <a:pt x="952" y="63151"/>
                        <a:pt x="1143" y="64199"/>
                      </a:cubicBezTo>
                      <a:cubicBezTo>
                        <a:pt x="1333" y="65151"/>
                        <a:pt x="1619" y="66103"/>
                        <a:pt x="1810" y="67056"/>
                      </a:cubicBezTo>
                      <a:cubicBezTo>
                        <a:pt x="2000" y="67913"/>
                        <a:pt x="2191" y="68866"/>
                        <a:pt x="2477" y="69723"/>
                      </a:cubicBezTo>
                      <a:cubicBezTo>
                        <a:pt x="2762" y="70675"/>
                        <a:pt x="3143" y="71533"/>
                        <a:pt x="3429" y="72485"/>
                      </a:cubicBezTo>
                      <a:cubicBezTo>
                        <a:pt x="3715" y="73343"/>
                        <a:pt x="4000" y="74200"/>
                        <a:pt x="4381" y="75057"/>
                      </a:cubicBezTo>
                      <a:cubicBezTo>
                        <a:pt x="4763" y="75914"/>
                        <a:pt x="5144" y="76772"/>
                        <a:pt x="5525" y="77534"/>
                      </a:cubicBezTo>
                      <a:cubicBezTo>
                        <a:pt x="5906" y="78391"/>
                        <a:pt x="6382" y="79343"/>
                        <a:pt x="6763" y="80200"/>
                      </a:cubicBezTo>
                      <a:cubicBezTo>
                        <a:pt x="7144" y="80962"/>
                        <a:pt x="7715" y="81724"/>
                        <a:pt x="8192" y="82582"/>
                      </a:cubicBezTo>
                      <a:cubicBezTo>
                        <a:pt x="8668" y="83439"/>
                        <a:pt x="9144" y="84296"/>
                        <a:pt x="9716" y="85058"/>
                      </a:cubicBezTo>
                      <a:cubicBezTo>
                        <a:pt x="10287" y="85915"/>
                        <a:pt x="10954" y="86677"/>
                        <a:pt x="11525" y="87535"/>
                      </a:cubicBezTo>
                      <a:cubicBezTo>
                        <a:pt x="12002" y="88201"/>
                        <a:pt x="12573" y="88963"/>
                        <a:pt x="13049" y="89630"/>
                      </a:cubicBezTo>
                      <a:cubicBezTo>
                        <a:pt x="14288" y="91059"/>
                        <a:pt x="15526" y="92488"/>
                        <a:pt x="16859" y="93917"/>
                      </a:cubicBezTo>
                      <a:cubicBezTo>
                        <a:pt x="18193" y="95250"/>
                        <a:pt x="19621" y="96584"/>
                        <a:pt x="21146" y="97726"/>
                      </a:cubicBezTo>
                      <a:cubicBezTo>
                        <a:pt x="21812" y="98298"/>
                        <a:pt x="22574" y="98774"/>
                        <a:pt x="23241" y="99250"/>
                      </a:cubicBezTo>
                      <a:cubicBezTo>
                        <a:pt x="24098" y="99822"/>
                        <a:pt x="24860" y="100489"/>
                        <a:pt x="25718" y="101060"/>
                      </a:cubicBezTo>
                      <a:cubicBezTo>
                        <a:pt x="26575" y="101632"/>
                        <a:pt x="27432" y="102108"/>
                        <a:pt x="28194" y="102584"/>
                      </a:cubicBezTo>
                      <a:cubicBezTo>
                        <a:pt x="28956" y="103061"/>
                        <a:pt x="29718" y="103537"/>
                        <a:pt x="30575" y="104013"/>
                      </a:cubicBezTo>
                      <a:cubicBezTo>
                        <a:pt x="31433" y="104489"/>
                        <a:pt x="32290" y="104870"/>
                        <a:pt x="33242" y="105251"/>
                      </a:cubicBezTo>
                      <a:cubicBezTo>
                        <a:pt x="34100" y="105632"/>
                        <a:pt x="34862" y="106109"/>
                        <a:pt x="35719" y="106394"/>
                      </a:cubicBezTo>
                      <a:cubicBezTo>
                        <a:pt x="36576" y="106775"/>
                        <a:pt x="37433" y="107061"/>
                        <a:pt x="38291" y="107347"/>
                      </a:cubicBezTo>
                      <a:cubicBezTo>
                        <a:pt x="39243" y="107633"/>
                        <a:pt x="40100" y="108013"/>
                        <a:pt x="41053" y="108299"/>
                      </a:cubicBezTo>
                      <a:cubicBezTo>
                        <a:pt x="41910" y="108585"/>
                        <a:pt x="42767" y="108775"/>
                        <a:pt x="43720" y="108966"/>
                      </a:cubicBezTo>
                      <a:cubicBezTo>
                        <a:pt x="44672" y="109252"/>
                        <a:pt x="45625" y="109442"/>
                        <a:pt x="46577" y="109633"/>
                      </a:cubicBezTo>
                      <a:cubicBezTo>
                        <a:pt x="47625" y="109823"/>
                        <a:pt x="48673" y="109919"/>
                        <a:pt x="49721" y="110109"/>
                      </a:cubicBezTo>
                      <a:cubicBezTo>
                        <a:pt x="50578" y="110204"/>
                        <a:pt x="51340" y="110395"/>
                        <a:pt x="52197" y="110490"/>
                      </a:cubicBezTo>
                      <a:cubicBezTo>
                        <a:pt x="54102" y="110681"/>
                        <a:pt x="56007" y="110776"/>
                        <a:pt x="57912" y="110776"/>
                      </a:cubicBezTo>
                      <a:cubicBezTo>
                        <a:pt x="59817" y="110776"/>
                        <a:pt x="61722" y="110681"/>
                        <a:pt x="63627" y="110490"/>
                      </a:cubicBezTo>
                      <a:cubicBezTo>
                        <a:pt x="64484" y="110395"/>
                        <a:pt x="65246" y="110204"/>
                        <a:pt x="66104" y="110109"/>
                      </a:cubicBezTo>
                      <a:cubicBezTo>
                        <a:pt x="67151" y="109919"/>
                        <a:pt x="68199" y="109823"/>
                        <a:pt x="69247" y="109633"/>
                      </a:cubicBezTo>
                      <a:cubicBezTo>
                        <a:pt x="70199" y="109442"/>
                        <a:pt x="71152" y="109157"/>
                        <a:pt x="72104" y="108966"/>
                      </a:cubicBezTo>
                      <a:cubicBezTo>
                        <a:pt x="72962" y="108775"/>
                        <a:pt x="73914" y="108585"/>
                        <a:pt x="74771" y="108299"/>
                      </a:cubicBezTo>
                      <a:cubicBezTo>
                        <a:pt x="75724" y="108013"/>
                        <a:pt x="76581" y="107633"/>
                        <a:pt x="77533" y="107347"/>
                      </a:cubicBezTo>
                      <a:cubicBezTo>
                        <a:pt x="78391" y="107061"/>
                        <a:pt x="79248" y="106775"/>
                        <a:pt x="80105" y="106394"/>
                      </a:cubicBezTo>
                      <a:cubicBezTo>
                        <a:pt x="80963" y="106013"/>
                        <a:pt x="81820" y="105632"/>
                        <a:pt x="82582" y="105251"/>
                      </a:cubicBezTo>
                      <a:cubicBezTo>
                        <a:pt x="83439" y="104870"/>
                        <a:pt x="84392" y="104489"/>
                        <a:pt x="85249" y="104013"/>
                      </a:cubicBezTo>
                      <a:cubicBezTo>
                        <a:pt x="86011" y="103632"/>
                        <a:pt x="86773" y="103061"/>
                        <a:pt x="87630" y="102680"/>
                      </a:cubicBezTo>
                      <a:cubicBezTo>
                        <a:pt x="88487" y="102203"/>
                        <a:pt x="89345" y="101727"/>
                        <a:pt x="90106" y="101156"/>
                      </a:cubicBezTo>
                      <a:cubicBezTo>
                        <a:pt x="90964" y="100584"/>
                        <a:pt x="91726" y="99917"/>
                        <a:pt x="92583" y="99346"/>
                      </a:cubicBezTo>
                      <a:cubicBezTo>
                        <a:pt x="93250" y="98870"/>
                        <a:pt x="94012" y="98393"/>
                        <a:pt x="94679" y="97822"/>
                      </a:cubicBezTo>
                      <a:cubicBezTo>
                        <a:pt x="96107" y="96584"/>
                        <a:pt x="97536" y="95345"/>
                        <a:pt x="98965" y="94012"/>
                      </a:cubicBezTo>
                      <a:cubicBezTo>
                        <a:pt x="100203" y="92297"/>
                        <a:pt x="101441" y="90869"/>
                        <a:pt x="102679" y="8944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accent1">
                        <a:lumMod val="20000"/>
                        <a:lumOff val="80000"/>
                      </a:schemeClr>
                    </a:gs>
                    <a:gs pos="83000">
                      <a:schemeClr val="accent1"/>
                    </a:gs>
                    <a:gs pos="36000">
                      <a:schemeClr val="accent1">
                        <a:lumMod val="60000"/>
                        <a:lumOff val="40000"/>
                      </a:schemeClr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 w="481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grpSp>
              <p:nvGrpSpPr>
                <p:cNvPr id="45" name="图形 1491">
                  <a:extLst>
                    <a:ext uri="{FF2B5EF4-FFF2-40B4-BE49-F238E27FC236}">
                      <a16:creationId xmlns:a16="http://schemas.microsoft.com/office/drawing/2014/main" id="{D01B2808-5462-4873-9955-C70622AC0C28}"/>
                    </a:ext>
                  </a:extLst>
                </p:cNvPr>
                <p:cNvGrpSpPr/>
                <p:nvPr/>
              </p:nvGrpSpPr>
              <p:grpSpPr>
                <a:xfrm rot="21127780">
                  <a:off x="341544" y="735543"/>
                  <a:ext cx="30361" cy="30360"/>
                  <a:chOff x="3789267" y="2326717"/>
                  <a:chExt cx="81915" cy="81915"/>
                </a:xfrm>
                <a:gradFill flip="none" rotWithShape="1">
                  <a:gsLst>
                    <a:gs pos="0">
                      <a:schemeClr val="accent1">
                        <a:lumMod val="20000"/>
                        <a:lumOff val="80000"/>
                      </a:schemeClr>
                    </a:gs>
                    <a:gs pos="83000">
                      <a:schemeClr val="accent1"/>
                    </a:gs>
                    <a:gs pos="36000">
                      <a:schemeClr val="accent1">
                        <a:lumMod val="60000"/>
                        <a:lumOff val="40000"/>
                      </a:schemeClr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</p:grpSpPr>
              <p:sp>
                <p:nvSpPr>
                  <p:cNvPr id="59" name="图形 1491">
                    <a:extLst>
                      <a:ext uri="{FF2B5EF4-FFF2-40B4-BE49-F238E27FC236}">
                        <a16:creationId xmlns:a16="http://schemas.microsoft.com/office/drawing/2014/main" id="{CEF0FF9C-B18D-4489-B0B2-1C11A2B4F5EF}"/>
                      </a:ext>
                    </a:extLst>
                  </p:cNvPr>
                  <p:cNvSpPr/>
                  <p:nvPr/>
                </p:nvSpPr>
                <p:spPr>
                  <a:xfrm>
                    <a:off x="3789267" y="2326717"/>
                    <a:ext cx="81914" cy="81914"/>
                  </a:xfrm>
                  <a:custGeom>
                    <a:avLst/>
                    <a:gdLst>
                      <a:gd name="connsiteX0" fmla="*/ 81915 w 81914"/>
                      <a:gd name="connsiteY0" fmla="*/ 40957 h 81914"/>
                      <a:gd name="connsiteX1" fmla="*/ 40957 w 81914"/>
                      <a:gd name="connsiteY1" fmla="*/ 81915 h 81914"/>
                      <a:gd name="connsiteX2" fmla="*/ 0 w 81914"/>
                      <a:gd name="connsiteY2" fmla="*/ 40957 h 81914"/>
                      <a:gd name="connsiteX3" fmla="*/ 40957 w 81914"/>
                      <a:gd name="connsiteY3" fmla="*/ 0 h 81914"/>
                      <a:gd name="connsiteX4" fmla="*/ 81915 w 81914"/>
                      <a:gd name="connsiteY4" fmla="*/ 40957 h 819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1914" h="81914">
                        <a:moveTo>
                          <a:pt x="81915" y="40957"/>
                        </a:moveTo>
                        <a:cubicBezTo>
                          <a:pt x="81915" y="63532"/>
                          <a:pt x="63532" y="81915"/>
                          <a:pt x="40957" y="81915"/>
                        </a:cubicBezTo>
                        <a:cubicBezTo>
                          <a:pt x="18383" y="81915"/>
                          <a:pt x="0" y="63627"/>
                          <a:pt x="0" y="40957"/>
                        </a:cubicBezTo>
                        <a:cubicBezTo>
                          <a:pt x="0" y="18383"/>
                          <a:pt x="18288" y="0"/>
                          <a:pt x="40957" y="0"/>
                        </a:cubicBezTo>
                        <a:cubicBezTo>
                          <a:pt x="63627" y="0"/>
                          <a:pt x="81915" y="18383"/>
                          <a:pt x="81915" y="40957"/>
                        </a:cubicBezTo>
                        <a:close/>
                      </a:path>
                    </a:pathLst>
                  </a:custGeom>
                  <a:grpFill/>
                  <a:ln w="481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effectLst/>
                      <a:uLnTx/>
                      <a:uFillTx/>
                      <a:latin typeface="等线" panose="020F0502020204030204"/>
                      <a:ea typeface="等线" panose="0201060003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60" name="图形 1491">
                    <a:extLst>
                      <a:ext uri="{FF2B5EF4-FFF2-40B4-BE49-F238E27FC236}">
                        <a16:creationId xmlns:a16="http://schemas.microsoft.com/office/drawing/2014/main" id="{F8A4FE8F-D683-4A11-8611-B916E215BD97}"/>
                      </a:ext>
                    </a:extLst>
                  </p:cNvPr>
                  <p:cNvSpPr/>
                  <p:nvPr/>
                </p:nvSpPr>
                <p:spPr>
                  <a:xfrm>
                    <a:off x="3789267" y="2326717"/>
                    <a:ext cx="81914" cy="81914"/>
                  </a:xfrm>
                  <a:custGeom>
                    <a:avLst/>
                    <a:gdLst>
                      <a:gd name="connsiteX0" fmla="*/ 12002 w 81914"/>
                      <a:gd name="connsiteY0" fmla="*/ 69914 h 81914"/>
                      <a:gd name="connsiteX1" fmla="*/ 12002 w 81914"/>
                      <a:gd name="connsiteY1" fmla="*/ 12002 h 81914"/>
                      <a:gd name="connsiteX2" fmla="*/ 69914 w 81914"/>
                      <a:gd name="connsiteY2" fmla="*/ 12002 h 81914"/>
                      <a:gd name="connsiteX3" fmla="*/ 69914 w 81914"/>
                      <a:gd name="connsiteY3" fmla="*/ 69914 h 81914"/>
                      <a:gd name="connsiteX4" fmla="*/ 12002 w 81914"/>
                      <a:gd name="connsiteY4" fmla="*/ 69914 h 819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1914" h="81914">
                        <a:moveTo>
                          <a:pt x="12002" y="69914"/>
                        </a:moveTo>
                        <a:cubicBezTo>
                          <a:pt x="-4001" y="53912"/>
                          <a:pt x="-4001" y="28004"/>
                          <a:pt x="12002" y="12002"/>
                        </a:cubicBezTo>
                        <a:cubicBezTo>
                          <a:pt x="28004" y="-4001"/>
                          <a:pt x="53912" y="-4001"/>
                          <a:pt x="69914" y="12002"/>
                        </a:cubicBezTo>
                        <a:cubicBezTo>
                          <a:pt x="85915" y="28004"/>
                          <a:pt x="85915" y="53912"/>
                          <a:pt x="69914" y="69914"/>
                        </a:cubicBezTo>
                        <a:cubicBezTo>
                          <a:pt x="53912" y="85915"/>
                          <a:pt x="28004" y="85915"/>
                          <a:pt x="12002" y="69914"/>
                        </a:cubicBezTo>
                        <a:close/>
                      </a:path>
                    </a:pathLst>
                  </a:custGeom>
                  <a:grpFill/>
                  <a:ln w="481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effectLst/>
                      <a:uLnTx/>
                      <a:uFillTx/>
                      <a:latin typeface="等线" panose="020F0502020204030204"/>
                      <a:ea typeface="等线" panose="02010600030101010101" pitchFamily="2" charset="-122"/>
                      <a:cs typeface="+mn-cs"/>
                    </a:endParaRPr>
                  </a:p>
                </p:txBody>
              </p:sp>
            </p:grpSp>
            <p:grpSp>
              <p:nvGrpSpPr>
                <p:cNvPr id="46" name="图形 1491">
                  <a:extLst>
                    <a:ext uri="{FF2B5EF4-FFF2-40B4-BE49-F238E27FC236}">
                      <a16:creationId xmlns:a16="http://schemas.microsoft.com/office/drawing/2014/main" id="{261BE527-2024-44AA-A9B5-6F70BE6B00AF}"/>
                    </a:ext>
                  </a:extLst>
                </p:cNvPr>
                <p:cNvGrpSpPr/>
                <p:nvPr/>
              </p:nvGrpSpPr>
              <p:grpSpPr>
                <a:xfrm rot="21127780">
                  <a:off x="298756" y="695131"/>
                  <a:ext cx="25560" cy="25560"/>
                  <a:chOff x="3659155" y="2235467"/>
                  <a:chExt cx="68961" cy="68961"/>
                </a:xfrm>
                <a:gradFill flip="none" rotWithShape="1">
                  <a:gsLst>
                    <a:gs pos="0">
                      <a:schemeClr val="accent1">
                        <a:lumMod val="20000"/>
                        <a:lumOff val="80000"/>
                      </a:schemeClr>
                    </a:gs>
                    <a:gs pos="83000">
                      <a:schemeClr val="accent1"/>
                    </a:gs>
                    <a:gs pos="36000">
                      <a:schemeClr val="accent1">
                        <a:lumMod val="60000"/>
                        <a:lumOff val="40000"/>
                      </a:schemeClr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</p:grpSpPr>
              <p:sp>
                <p:nvSpPr>
                  <p:cNvPr id="57" name="图形 1491">
                    <a:extLst>
                      <a:ext uri="{FF2B5EF4-FFF2-40B4-BE49-F238E27FC236}">
                        <a16:creationId xmlns:a16="http://schemas.microsoft.com/office/drawing/2014/main" id="{6D456A2A-E69A-4EEC-A823-0B3E9B955486}"/>
                      </a:ext>
                    </a:extLst>
                  </p:cNvPr>
                  <p:cNvSpPr/>
                  <p:nvPr/>
                </p:nvSpPr>
                <p:spPr>
                  <a:xfrm>
                    <a:off x="3659155" y="2235467"/>
                    <a:ext cx="68960" cy="68961"/>
                  </a:xfrm>
                  <a:custGeom>
                    <a:avLst/>
                    <a:gdLst>
                      <a:gd name="connsiteX0" fmla="*/ 68961 w 68960"/>
                      <a:gd name="connsiteY0" fmla="*/ 34480 h 68961"/>
                      <a:gd name="connsiteX1" fmla="*/ 34481 w 68960"/>
                      <a:gd name="connsiteY1" fmla="*/ 68961 h 68961"/>
                      <a:gd name="connsiteX2" fmla="*/ 0 w 68960"/>
                      <a:gd name="connsiteY2" fmla="*/ 34480 h 68961"/>
                      <a:gd name="connsiteX3" fmla="*/ 34481 w 68960"/>
                      <a:gd name="connsiteY3" fmla="*/ 0 h 68961"/>
                      <a:gd name="connsiteX4" fmla="*/ 68961 w 68960"/>
                      <a:gd name="connsiteY4" fmla="*/ 34480 h 689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8960" h="68961">
                        <a:moveTo>
                          <a:pt x="68961" y="34480"/>
                        </a:moveTo>
                        <a:cubicBezTo>
                          <a:pt x="68961" y="53530"/>
                          <a:pt x="53531" y="68961"/>
                          <a:pt x="34481" y="68961"/>
                        </a:cubicBezTo>
                        <a:cubicBezTo>
                          <a:pt x="15431" y="68961"/>
                          <a:pt x="0" y="53530"/>
                          <a:pt x="0" y="34480"/>
                        </a:cubicBezTo>
                        <a:cubicBezTo>
                          <a:pt x="0" y="15430"/>
                          <a:pt x="15431" y="0"/>
                          <a:pt x="34481" y="0"/>
                        </a:cubicBezTo>
                        <a:cubicBezTo>
                          <a:pt x="53531" y="0"/>
                          <a:pt x="68961" y="15430"/>
                          <a:pt x="68961" y="34480"/>
                        </a:cubicBezTo>
                        <a:close/>
                      </a:path>
                    </a:pathLst>
                  </a:custGeom>
                  <a:grpFill/>
                  <a:ln w="481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effectLst/>
                      <a:uLnTx/>
                      <a:uFillTx/>
                      <a:latin typeface="等线" panose="020F0502020204030204"/>
                      <a:ea typeface="等线" panose="0201060003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58" name="图形 1491">
                    <a:extLst>
                      <a:ext uri="{FF2B5EF4-FFF2-40B4-BE49-F238E27FC236}">
                        <a16:creationId xmlns:a16="http://schemas.microsoft.com/office/drawing/2014/main" id="{34E31074-FEA1-4499-98EA-C319B3C35A7D}"/>
                      </a:ext>
                    </a:extLst>
                  </p:cNvPr>
                  <p:cNvSpPr/>
                  <p:nvPr/>
                </p:nvSpPr>
                <p:spPr>
                  <a:xfrm>
                    <a:off x="3659155" y="2235468"/>
                    <a:ext cx="68961" cy="68960"/>
                  </a:xfrm>
                  <a:custGeom>
                    <a:avLst/>
                    <a:gdLst>
                      <a:gd name="connsiteX0" fmla="*/ 68961 w 68961"/>
                      <a:gd name="connsiteY0" fmla="*/ 34480 h 68960"/>
                      <a:gd name="connsiteX1" fmla="*/ 34480 w 68961"/>
                      <a:gd name="connsiteY1" fmla="*/ 68961 h 68960"/>
                      <a:gd name="connsiteX2" fmla="*/ 0 w 68961"/>
                      <a:gd name="connsiteY2" fmla="*/ 34480 h 68960"/>
                      <a:gd name="connsiteX3" fmla="*/ 34480 w 68961"/>
                      <a:gd name="connsiteY3" fmla="*/ 0 h 68960"/>
                      <a:gd name="connsiteX4" fmla="*/ 68961 w 68961"/>
                      <a:gd name="connsiteY4" fmla="*/ 34480 h 689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8961" h="68960">
                        <a:moveTo>
                          <a:pt x="68961" y="34480"/>
                        </a:moveTo>
                        <a:cubicBezTo>
                          <a:pt x="68961" y="53524"/>
                          <a:pt x="53524" y="68961"/>
                          <a:pt x="34480" y="68961"/>
                        </a:cubicBezTo>
                        <a:cubicBezTo>
                          <a:pt x="15437" y="68961"/>
                          <a:pt x="0" y="53524"/>
                          <a:pt x="0" y="34480"/>
                        </a:cubicBezTo>
                        <a:cubicBezTo>
                          <a:pt x="0" y="15437"/>
                          <a:pt x="15437" y="0"/>
                          <a:pt x="34480" y="0"/>
                        </a:cubicBezTo>
                        <a:cubicBezTo>
                          <a:pt x="53524" y="0"/>
                          <a:pt x="68961" y="15437"/>
                          <a:pt x="68961" y="34480"/>
                        </a:cubicBezTo>
                        <a:close/>
                      </a:path>
                    </a:pathLst>
                  </a:custGeom>
                  <a:grpFill/>
                  <a:ln w="481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effectLst/>
                      <a:uLnTx/>
                      <a:uFillTx/>
                      <a:latin typeface="等线" panose="020F0502020204030204"/>
                      <a:ea typeface="等线" panose="02010600030101010101" pitchFamily="2" charset="-122"/>
                      <a:cs typeface="+mn-cs"/>
                    </a:endParaRPr>
                  </a:p>
                </p:txBody>
              </p:sp>
            </p:grpSp>
            <p:grpSp>
              <p:nvGrpSpPr>
                <p:cNvPr id="47" name="图形 1491">
                  <a:extLst>
                    <a:ext uri="{FF2B5EF4-FFF2-40B4-BE49-F238E27FC236}">
                      <a16:creationId xmlns:a16="http://schemas.microsoft.com/office/drawing/2014/main" id="{3F57AE15-D3CC-43F5-A4B6-70B7D74F9B4D}"/>
                    </a:ext>
                  </a:extLst>
                </p:cNvPr>
                <p:cNvGrpSpPr/>
                <p:nvPr/>
              </p:nvGrpSpPr>
              <p:grpSpPr>
                <a:xfrm rot="21127780">
                  <a:off x="462070" y="843627"/>
                  <a:ext cx="56892" cy="56882"/>
                  <a:chOff x="4155881" y="2565819"/>
                  <a:chExt cx="153496" cy="153471"/>
                </a:xfrm>
                <a:gradFill flip="none" rotWithShape="1">
                  <a:gsLst>
                    <a:gs pos="0">
                      <a:schemeClr val="accent1">
                        <a:lumMod val="20000"/>
                        <a:lumOff val="80000"/>
                      </a:schemeClr>
                    </a:gs>
                    <a:gs pos="83000">
                      <a:schemeClr val="accent1"/>
                    </a:gs>
                    <a:gs pos="36000">
                      <a:schemeClr val="accent1">
                        <a:lumMod val="60000"/>
                        <a:lumOff val="40000"/>
                      </a:schemeClr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</p:grpSpPr>
              <p:sp>
                <p:nvSpPr>
                  <p:cNvPr id="55" name="图形 1491">
                    <a:extLst>
                      <a:ext uri="{FF2B5EF4-FFF2-40B4-BE49-F238E27FC236}">
                        <a16:creationId xmlns:a16="http://schemas.microsoft.com/office/drawing/2014/main" id="{7F84617A-0285-4F84-BC09-66B130331A1B}"/>
                      </a:ext>
                    </a:extLst>
                  </p:cNvPr>
                  <p:cNvSpPr/>
                  <p:nvPr/>
                </p:nvSpPr>
                <p:spPr>
                  <a:xfrm>
                    <a:off x="4155881" y="2565819"/>
                    <a:ext cx="153453" cy="153425"/>
                  </a:xfrm>
                  <a:custGeom>
                    <a:avLst/>
                    <a:gdLst>
                      <a:gd name="connsiteX0" fmla="*/ 122590 w 153453"/>
                      <a:gd name="connsiteY0" fmla="*/ 15215 h 153425"/>
                      <a:gd name="connsiteX1" fmla="*/ 138211 w 153453"/>
                      <a:gd name="connsiteY1" fmla="*/ 122562 h 153425"/>
                      <a:gd name="connsiteX2" fmla="*/ 30864 w 153453"/>
                      <a:gd name="connsiteY2" fmla="*/ 138183 h 153425"/>
                      <a:gd name="connsiteX3" fmla="*/ 15243 w 153453"/>
                      <a:gd name="connsiteY3" fmla="*/ 30836 h 153425"/>
                      <a:gd name="connsiteX4" fmla="*/ 122590 w 153453"/>
                      <a:gd name="connsiteY4" fmla="*/ 15215 h 1534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453" h="153425">
                        <a:moveTo>
                          <a:pt x="122590" y="15215"/>
                        </a:moveTo>
                        <a:cubicBezTo>
                          <a:pt x="156594" y="40551"/>
                          <a:pt x="163547" y="88558"/>
                          <a:pt x="138211" y="122562"/>
                        </a:cubicBezTo>
                        <a:cubicBezTo>
                          <a:pt x="112874" y="156566"/>
                          <a:pt x="64868" y="163519"/>
                          <a:pt x="30864" y="138183"/>
                        </a:cubicBezTo>
                        <a:cubicBezTo>
                          <a:pt x="-3140" y="112846"/>
                          <a:pt x="-10094" y="64840"/>
                          <a:pt x="15243" y="30836"/>
                        </a:cubicBezTo>
                        <a:cubicBezTo>
                          <a:pt x="40579" y="-3073"/>
                          <a:pt x="88681" y="-10122"/>
                          <a:pt x="122590" y="15215"/>
                        </a:cubicBezTo>
                        <a:close/>
                      </a:path>
                    </a:pathLst>
                  </a:custGeom>
                  <a:grpFill/>
                  <a:ln w="481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effectLst/>
                      <a:uLnTx/>
                      <a:uFillTx/>
                      <a:latin typeface="等线" panose="020F0502020204030204"/>
                      <a:ea typeface="等线" panose="0201060003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56" name="图形 1491">
                    <a:extLst>
                      <a:ext uri="{FF2B5EF4-FFF2-40B4-BE49-F238E27FC236}">
                        <a16:creationId xmlns:a16="http://schemas.microsoft.com/office/drawing/2014/main" id="{4C36914A-06AD-4CAE-958E-02F7671E35EE}"/>
                      </a:ext>
                    </a:extLst>
                  </p:cNvPr>
                  <p:cNvSpPr/>
                  <p:nvPr/>
                </p:nvSpPr>
                <p:spPr>
                  <a:xfrm>
                    <a:off x="4155931" y="2565842"/>
                    <a:ext cx="153446" cy="153448"/>
                  </a:xfrm>
                  <a:custGeom>
                    <a:avLst/>
                    <a:gdLst>
                      <a:gd name="connsiteX0" fmla="*/ 87773 w 153446"/>
                      <a:gd name="connsiteY0" fmla="*/ 152639 h 153448"/>
                      <a:gd name="connsiteX1" fmla="*/ 810 w 153446"/>
                      <a:gd name="connsiteY1" fmla="*/ 87773 h 153448"/>
                      <a:gd name="connsiteX2" fmla="*/ 65675 w 153446"/>
                      <a:gd name="connsiteY2" fmla="*/ 810 h 153448"/>
                      <a:gd name="connsiteX3" fmla="*/ 152639 w 153446"/>
                      <a:gd name="connsiteY3" fmla="*/ 65675 h 153448"/>
                      <a:gd name="connsiteX4" fmla="*/ 87773 w 153446"/>
                      <a:gd name="connsiteY4" fmla="*/ 152639 h 1534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446" h="153448">
                        <a:moveTo>
                          <a:pt x="87773" y="152639"/>
                        </a:moveTo>
                        <a:cubicBezTo>
                          <a:pt x="45864" y="158735"/>
                          <a:pt x="6906" y="129779"/>
                          <a:pt x="810" y="87773"/>
                        </a:cubicBezTo>
                        <a:cubicBezTo>
                          <a:pt x="-5286" y="45864"/>
                          <a:pt x="23670" y="6906"/>
                          <a:pt x="65675" y="810"/>
                        </a:cubicBezTo>
                        <a:cubicBezTo>
                          <a:pt x="107585" y="-5286"/>
                          <a:pt x="146543" y="23670"/>
                          <a:pt x="152639" y="65675"/>
                        </a:cubicBezTo>
                        <a:cubicBezTo>
                          <a:pt x="158735" y="107585"/>
                          <a:pt x="129683" y="146447"/>
                          <a:pt x="87773" y="152639"/>
                        </a:cubicBezTo>
                        <a:close/>
                      </a:path>
                    </a:pathLst>
                  </a:custGeom>
                  <a:grpFill/>
                  <a:ln w="481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effectLst/>
                      <a:uLnTx/>
                      <a:uFillTx/>
                      <a:latin typeface="等线" panose="020F0502020204030204"/>
                      <a:ea typeface="等线" panose="02010600030101010101" pitchFamily="2" charset="-122"/>
                      <a:cs typeface="+mn-cs"/>
                    </a:endParaRPr>
                  </a:p>
                </p:txBody>
              </p:sp>
            </p:grpSp>
            <p:grpSp>
              <p:nvGrpSpPr>
                <p:cNvPr id="48" name="图形 1491">
                  <a:extLst>
                    <a:ext uri="{FF2B5EF4-FFF2-40B4-BE49-F238E27FC236}">
                      <a16:creationId xmlns:a16="http://schemas.microsoft.com/office/drawing/2014/main" id="{7D08CC75-0A4A-4DC4-8DF3-9BFB93C9DE43}"/>
                    </a:ext>
                  </a:extLst>
                </p:cNvPr>
                <p:cNvGrpSpPr/>
                <p:nvPr/>
              </p:nvGrpSpPr>
              <p:grpSpPr>
                <a:xfrm rot="21127780">
                  <a:off x="488221" y="713918"/>
                  <a:ext cx="94190" cy="94189"/>
                  <a:chOff x="4184268" y="2202130"/>
                  <a:chExt cx="254127" cy="254127"/>
                </a:xfrm>
                <a:gradFill flip="none" rotWithShape="1">
                  <a:gsLst>
                    <a:gs pos="0">
                      <a:schemeClr val="accent1">
                        <a:lumMod val="20000"/>
                        <a:lumOff val="80000"/>
                      </a:schemeClr>
                    </a:gs>
                    <a:gs pos="83000">
                      <a:schemeClr val="accent1"/>
                    </a:gs>
                    <a:gs pos="36000">
                      <a:schemeClr val="accent1">
                        <a:lumMod val="60000"/>
                        <a:lumOff val="40000"/>
                      </a:schemeClr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</p:grpSpPr>
              <p:sp>
                <p:nvSpPr>
                  <p:cNvPr id="53" name="图形 1491">
                    <a:extLst>
                      <a:ext uri="{FF2B5EF4-FFF2-40B4-BE49-F238E27FC236}">
                        <a16:creationId xmlns:a16="http://schemas.microsoft.com/office/drawing/2014/main" id="{A1E631D1-177E-4107-98C0-920F3AFCB1B6}"/>
                      </a:ext>
                    </a:extLst>
                  </p:cNvPr>
                  <p:cNvSpPr/>
                  <p:nvPr/>
                </p:nvSpPr>
                <p:spPr>
                  <a:xfrm>
                    <a:off x="4184268" y="2202130"/>
                    <a:ext cx="254127" cy="254127"/>
                  </a:xfrm>
                  <a:custGeom>
                    <a:avLst/>
                    <a:gdLst>
                      <a:gd name="connsiteX0" fmla="*/ 254127 w 254127"/>
                      <a:gd name="connsiteY0" fmla="*/ 127064 h 254127"/>
                      <a:gd name="connsiteX1" fmla="*/ 127064 w 254127"/>
                      <a:gd name="connsiteY1" fmla="*/ 254127 h 254127"/>
                      <a:gd name="connsiteX2" fmla="*/ 0 w 254127"/>
                      <a:gd name="connsiteY2" fmla="*/ 127064 h 254127"/>
                      <a:gd name="connsiteX3" fmla="*/ 127064 w 254127"/>
                      <a:gd name="connsiteY3" fmla="*/ 0 h 254127"/>
                      <a:gd name="connsiteX4" fmla="*/ 254127 w 254127"/>
                      <a:gd name="connsiteY4" fmla="*/ 127064 h 2541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54127" h="254127">
                        <a:moveTo>
                          <a:pt x="254127" y="127064"/>
                        </a:moveTo>
                        <a:cubicBezTo>
                          <a:pt x="254127" y="197263"/>
                          <a:pt x="197263" y="254127"/>
                          <a:pt x="127064" y="254127"/>
                        </a:cubicBezTo>
                        <a:cubicBezTo>
                          <a:pt x="56864" y="254127"/>
                          <a:pt x="0" y="197263"/>
                          <a:pt x="0" y="127064"/>
                        </a:cubicBezTo>
                        <a:cubicBezTo>
                          <a:pt x="0" y="56864"/>
                          <a:pt x="56864" y="0"/>
                          <a:pt x="127064" y="0"/>
                        </a:cubicBezTo>
                        <a:cubicBezTo>
                          <a:pt x="197168" y="0"/>
                          <a:pt x="254127" y="56864"/>
                          <a:pt x="254127" y="127064"/>
                        </a:cubicBezTo>
                        <a:close/>
                      </a:path>
                    </a:pathLst>
                  </a:custGeom>
                  <a:grpFill/>
                  <a:ln w="481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effectLst/>
                      <a:uLnTx/>
                      <a:uFillTx/>
                      <a:latin typeface="等线" panose="020F0502020204030204"/>
                      <a:ea typeface="等线" panose="0201060003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54" name="图形 1491">
                    <a:extLst>
                      <a:ext uri="{FF2B5EF4-FFF2-40B4-BE49-F238E27FC236}">
                        <a16:creationId xmlns:a16="http://schemas.microsoft.com/office/drawing/2014/main" id="{AA66F766-84E1-47B9-A696-F917D28076EC}"/>
                      </a:ext>
                    </a:extLst>
                  </p:cNvPr>
                  <p:cNvSpPr/>
                  <p:nvPr/>
                </p:nvSpPr>
                <p:spPr>
                  <a:xfrm>
                    <a:off x="4184269" y="2202130"/>
                    <a:ext cx="254127" cy="254127"/>
                  </a:xfrm>
                  <a:custGeom>
                    <a:avLst/>
                    <a:gdLst>
                      <a:gd name="connsiteX0" fmla="*/ 254127 w 254127"/>
                      <a:gd name="connsiteY0" fmla="*/ 127064 h 254127"/>
                      <a:gd name="connsiteX1" fmla="*/ 127064 w 254127"/>
                      <a:gd name="connsiteY1" fmla="*/ 254127 h 254127"/>
                      <a:gd name="connsiteX2" fmla="*/ 0 w 254127"/>
                      <a:gd name="connsiteY2" fmla="*/ 127064 h 254127"/>
                      <a:gd name="connsiteX3" fmla="*/ 127064 w 254127"/>
                      <a:gd name="connsiteY3" fmla="*/ 0 h 254127"/>
                      <a:gd name="connsiteX4" fmla="*/ 254127 w 254127"/>
                      <a:gd name="connsiteY4" fmla="*/ 127064 h 2541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54127" h="254127">
                        <a:moveTo>
                          <a:pt x="254127" y="127064"/>
                        </a:moveTo>
                        <a:cubicBezTo>
                          <a:pt x="254127" y="197239"/>
                          <a:pt x="197239" y="254127"/>
                          <a:pt x="127064" y="254127"/>
                        </a:cubicBezTo>
                        <a:cubicBezTo>
                          <a:pt x="56888" y="254127"/>
                          <a:pt x="0" y="197239"/>
                          <a:pt x="0" y="127064"/>
                        </a:cubicBezTo>
                        <a:cubicBezTo>
                          <a:pt x="0" y="56888"/>
                          <a:pt x="56888" y="0"/>
                          <a:pt x="127064" y="0"/>
                        </a:cubicBezTo>
                        <a:cubicBezTo>
                          <a:pt x="197239" y="0"/>
                          <a:pt x="254127" y="56888"/>
                          <a:pt x="254127" y="127064"/>
                        </a:cubicBezTo>
                        <a:close/>
                      </a:path>
                    </a:pathLst>
                  </a:custGeom>
                  <a:grpFill/>
                  <a:ln w="481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effectLst/>
                      <a:uLnTx/>
                      <a:uFillTx/>
                      <a:latin typeface="等线" panose="020F0502020204030204"/>
                      <a:ea typeface="等线" panose="02010600030101010101" pitchFamily="2" charset="-122"/>
                      <a:cs typeface="+mn-cs"/>
                    </a:endParaRPr>
                  </a:p>
                </p:txBody>
              </p:sp>
            </p:grpSp>
            <p:sp>
              <p:nvSpPr>
                <p:cNvPr id="49" name="图形 1491">
                  <a:extLst>
                    <a:ext uri="{FF2B5EF4-FFF2-40B4-BE49-F238E27FC236}">
                      <a16:creationId xmlns:a16="http://schemas.microsoft.com/office/drawing/2014/main" id="{02BD0929-7F47-4A31-83D5-ABED829CCB29}"/>
                    </a:ext>
                  </a:extLst>
                </p:cNvPr>
                <p:cNvSpPr/>
                <p:nvPr/>
              </p:nvSpPr>
              <p:spPr>
                <a:xfrm rot="21127780">
                  <a:off x="578646" y="849661"/>
                  <a:ext cx="20970" cy="42364"/>
                </a:xfrm>
                <a:custGeom>
                  <a:avLst/>
                  <a:gdLst>
                    <a:gd name="connsiteX0" fmla="*/ 0 w 56578"/>
                    <a:gd name="connsiteY0" fmla="*/ 68961 h 114300"/>
                    <a:gd name="connsiteX1" fmla="*/ 16669 w 56578"/>
                    <a:gd name="connsiteY1" fmla="*/ 114300 h 114300"/>
                    <a:gd name="connsiteX2" fmla="*/ 56578 w 56578"/>
                    <a:gd name="connsiteY2" fmla="*/ 0 h 114300"/>
                    <a:gd name="connsiteX3" fmla="*/ 0 w 56578"/>
                    <a:gd name="connsiteY3" fmla="*/ 68961 h 114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6578" h="114300">
                      <a:moveTo>
                        <a:pt x="0" y="68961"/>
                      </a:moveTo>
                      <a:cubicBezTo>
                        <a:pt x="0" y="86296"/>
                        <a:pt x="6286" y="102108"/>
                        <a:pt x="16669" y="114300"/>
                      </a:cubicBezTo>
                      <a:cubicBezTo>
                        <a:pt x="34099" y="78295"/>
                        <a:pt x="47434" y="39910"/>
                        <a:pt x="56578" y="0"/>
                      </a:cubicBezTo>
                      <a:cubicBezTo>
                        <a:pt x="24289" y="6382"/>
                        <a:pt x="0" y="34861"/>
                        <a:pt x="0" y="68961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accent1">
                        <a:lumMod val="20000"/>
                        <a:lumOff val="80000"/>
                      </a:schemeClr>
                    </a:gs>
                    <a:gs pos="83000">
                      <a:schemeClr val="accent1"/>
                    </a:gs>
                    <a:gs pos="36000">
                      <a:schemeClr val="accent1">
                        <a:lumMod val="60000"/>
                        <a:lumOff val="40000"/>
                      </a:schemeClr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 w="481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grpSp>
              <p:nvGrpSpPr>
                <p:cNvPr id="50" name="图形 1491">
                  <a:extLst>
                    <a:ext uri="{FF2B5EF4-FFF2-40B4-BE49-F238E27FC236}">
                      <a16:creationId xmlns:a16="http://schemas.microsoft.com/office/drawing/2014/main" id="{C1D420DC-FF88-4284-B93F-CB2AB83C0C27}"/>
                    </a:ext>
                  </a:extLst>
                </p:cNvPr>
                <p:cNvGrpSpPr/>
                <p:nvPr/>
              </p:nvGrpSpPr>
              <p:grpSpPr>
                <a:xfrm rot="21127780">
                  <a:off x="224954" y="758887"/>
                  <a:ext cx="58471" cy="58471"/>
                  <a:chOff x="3416911" y="2425587"/>
                  <a:chExt cx="157757" cy="157757"/>
                </a:xfrm>
                <a:gradFill flip="none" rotWithShape="1">
                  <a:gsLst>
                    <a:gs pos="0">
                      <a:schemeClr val="accent1">
                        <a:lumMod val="20000"/>
                        <a:lumOff val="80000"/>
                      </a:schemeClr>
                    </a:gs>
                    <a:gs pos="83000">
                      <a:schemeClr val="accent1"/>
                    </a:gs>
                    <a:gs pos="36000">
                      <a:schemeClr val="accent1">
                        <a:lumMod val="60000"/>
                        <a:lumOff val="40000"/>
                      </a:schemeClr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</p:grpSpPr>
              <p:sp>
                <p:nvSpPr>
                  <p:cNvPr id="51" name="图形 1491">
                    <a:extLst>
                      <a:ext uri="{FF2B5EF4-FFF2-40B4-BE49-F238E27FC236}">
                        <a16:creationId xmlns:a16="http://schemas.microsoft.com/office/drawing/2014/main" id="{05271314-890A-443F-8BCE-CEDD54EBE9D8}"/>
                      </a:ext>
                    </a:extLst>
                  </p:cNvPr>
                  <p:cNvSpPr/>
                  <p:nvPr/>
                </p:nvSpPr>
                <p:spPr>
                  <a:xfrm>
                    <a:off x="3416935" y="2425587"/>
                    <a:ext cx="157734" cy="157734"/>
                  </a:xfrm>
                  <a:custGeom>
                    <a:avLst/>
                    <a:gdLst>
                      <a:gd name="connsiteX0" fmla="*/ 157734 w 157734"/>
                      <a:gd name="connsiteY0" fmla="*/ 78867 h 157734"/>
                      <a:gd name="connsiteX1" fmla="*/ 78867 w 157734"/>
                      <a:gd name="connsiteY1" fmla="*/ 157734 h 157734"/>
                      <a:gd name="connsiteX2" fmla="*/ 0 w 157734"/>
                      <a:gd name="connsiteY2" fmla="*/ 78867 h 157734"/>
                      <a:gd name="connsiteX3" fmla="*/ 78867 w 157734"/>
                      <a:gd name="connsiteY3" fmla="*/ 0 h 157734"/>
                      <a:gd name="connsiteX4" fmla="*/ 157734 w 157734"/>
                      <a:gd name="connsiteY4" fmla="*/ 78867 h 1577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7734" h="157734">
                        <a:moveTo>
                          <a:pt x="157734" y="78867"/>
                        </a:moveTo>
                        <a:cubicBezTo>
                          <a:pt x="157734" y="122424"/>
                          <a:pt x="122424" y="157734"/>
                          <a:pt x="78867" y="157734"/>
                        </a:cubicBezTo>
                        <a:cubicBezTo>
                          <a:pt x="35310" y="157734"/>
                          <a:pt x="0" y="122424"/>
                          <a:pt x="0" y="78867"/>
                        </a:cubicBezTo>
                        <a:cubicBezTo>
                          <a:pt x="0" y="35310"/>
                          <a:pt x="35310" y="0"/>
                          <a:pt x="78867" y="0"/>
                        </a:cubicBezTo>
                        <a:cubicBezTo>
                          <a:pt x="122424" y="0"/>
                          <a:pt x="157734" y="35310"/>
                          <a:pt x="157734" y="78867"/>
                        </a:cubicBezTo>
                        <a:close/>
                      </a:path>
                    </a:pathLst>
                  </a:custGeom>
                  <a:grpFill/>
                  <a:ln w="481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effectLst/>
                      <a:uLnTx/>
                      <a:uFillTx/>
                      <a:latin typeface="等线" panose="020F0502020204030204"/>
                      <a:ea typeface="等线" panose="0201060003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52" name="图形 1491">
                    <a:extLst>
                      <a:ext uri="{FF2B5EF4-FFF2-40B4-BE49-F238E27FC236}">
                        <a16:creationId xmlns:a16="http://schemas.microsoft.com/office/drawing/2014/main" id="{4B903BC6-E7C5-481E-8AFD-57B42D28FE9D}"/>
                      </a:ext>
                    </a:extLst>
                  </p:cNvPr>
                  <p:cNvSpPr/>
                  <p:nvPr/>
                </p:nvSpPr>
                <p:spPr>
                  <a:xfrm>
                    <a:off x="3416911" y="2425658"/>
                    <a:ext cx="157686" cy="157686"/>
                  </a:xfrm>
                  <a:custGeom>
                    <a:avLst/>
                    <a:gdLst>
                      <a:gd name="connsiteX0" fmla="*/ 23074 w 157686"/>
                      <a:gd name="connsiteY0" fmla="*/ 134612 h 157686"/>
                      <a:gd name="connsiteX1" fmla="*/ 23074 w 157686"/>
                      <a:gd name="connsiteY1" fmla="*/ 23074 h 157686"/>
                      <a:gd name="connsiteX2" fmla="*/ 134612 w 157686"/>
                      <a:gd name="connsiteY2" fmla="*/ 23074 h 157686"/>
                      <a:gd name="connsiteX3" fmla="*/ 134612 w 157686"/>
                      <a:gd name="connsiteY3" fmla="*/ 134612 h 157686"/>
                      <a:gd name="connsiteX4" fmla="*/ 23074 w 157686"/>
                      <a:gd name="connsiteY4" fmla="*/ 134612 h 1576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7686" h="157686">
                        <a:moveTo>
                          <a:pt x="23074" y="134612"/>
                        </a:moveTo>
                        <a:cubicBezTo>
                          <a:pt x="-7691" y="103846"/>
                          <a:pt x="-7691" y="53840"/>
                          <a:pt x="23074" y="23074"/>
                        </a:cubicBezTo>
                        <a:cubicBezTo>
                          <a:pt x="53840" y="-7691"/>
                          <a:pt x="103846" y="-7691"/>
                          <a:pt x="134612" y="23074"/>
                        </a:cubicBezTo>
                        <a:cubicBezTo>
                          <a:pt x="165378" y="53840"/>
                          <a:pt x="165378" y="103846"/>
                          <a:pt x="134612" y="134612"/>
                        </a:cubicBezTo>
                        <a:cubicBezTo>
                          <a:pt x="103846" y="165378"/>
                          <a:pt x="53840" y="165378"/>
                          <a:pt x="23074" y="134612"/>
                        </a:cubicBezTo>
                        <a:close/>
                      </a:path>
                    </a:pathLst>
                  </a:custGeom>
                  <a:grpFill/>
                  <a:ln w="481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effectLst/>
                      <a:uLnTx/>
                      <a:uFillTx/>
                      <a:latin typeface="等线" panose="020F0502020204030204"/>
                      <a:ea typeface="等线" panose="02010600030101010101" pitchFamily="2" charset="-122"/>
                      <a:cs typeface="+mn-cs"/>
                    </a:endParaRPr>
                  </a:p>
                </p:txBody>
              </p:sp>
            </p:grpSp>
          </p:grpSp>
          <p:pic>
            <p:nvPicPr>
              <p:cNvPr id="32" name="1">
                <a:extLst>
                  <a:ext uri="{FF2B5EF4-FFF2-40B4-BE49-F238E27FC236}">
                    <a16:creationId xmlns:a16="http://schemas.microsoft.com/office/drawing/2014/main" id="{7EB305C8-A4AF-40BB-822E-DD0B8AB998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182202" flipV="1">
                <a:off x="-75813" y="696876"/>
                <a:ext cx="1102260" cy="330397"/>
              </a:xfrm>
              <a:prstGeom prst="rect">
                <a:avLst/>
              </a:prstGeom>
            </p:spPr>
          </p:pic>
          <p:sp>
            <p:nvSpPr>
              <p:cNvPr id="33" name="椭圆 32">
                <a:extLst>
                  <a:ext uri="{FF2B5EF4-FFF2-40B4-BE49-F238E27FC236}">
                    <a16:creationId xmlns:a16="http://schemas.microsoft.com/office/drawing/2014/main" id="{CA1081D3-0978-419A-A048-DF2D4A5A97CD}"/>
                  </a:ext>
                </a:extLst>
              </p:cNvPr>
              <p:cNvSpPr/>
              <p:nvPr/>
            </p:nvSpPr>
            <p:spPr>
              <a:xfrm rot="20221801">
                <a:off x="10263" y="767220"/>
                <a:ext cx="861586" cy="137587"/>
              </a:xfrm>
              <a:prstGeom prst="ellipse">
                <a:avLst/>
              </a:prstGeom>
              <a:noFill/>
              <a:ln w="9525">
                <a:gradFill>
                  <a:gsLst>
                    <a:gs pos="97191">
                      <a:schemeClr val="accent1">
                        <a:lumMod val="20000"/>
                        <a:lumOff val="80000"/>
                      </a:schemeClr>
                    </a:gs>
                    <a:gs pos="93000">
                      <a:schemeClr val="accent1">
                        <a:lumMod val="60000"/>
                        <a:lumOff val="40000"/>
                      </a:schemeClr>
                    </a:gs>
                    <a:gs pos="8000">
                      <a:schemeClr val="accent1">
                        <a:alpha val="0"/>
                      </a:schemeClr>
                    </a:gs>
                    <a:gs pos="25000">
                      <a:schemeClr val="accent1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p:grpSp>
        <p:pic>
          <p:nvPicPr>
            <p:cNvPr id="29" name="图形 28">
              <a:extLst>
                <a:ext uri="{FF2B5EF4-FFF2-40B4-BE49-F238E27FC236}">
                  <a16:creationId xmlns:a16="http://schemas.microsoft.com/office/drawing/2014/main" id="{BCA3080E-6AB2-422A-8E55-0185EC1DF4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65566" y="1058478"/>
              <a:ext cx="156894" cy="171836"/>
            </a:xfrm>
            <a:prstGeom prst="rect">
              <a:avLst/>
            </a:prstGeom>
          </p:spPr>
        </p:pic>
      </p:grpSp>
      <p:sp>
        <p:nvSpPr>
          <p:cNvPr id="71" name="文本框 70">
            <a:extLst>
              <a:ext uri="{FF2B5EF4-FFF2-40B4-BE49-F238E27FC236}">
                <a16:creationId xmlns:a16="http://schemas.microsoft.com/office/drawing/2014/main" id="{4D1F1CF8-227E-4A13-A6EF-AF015CC078A1}"/>
              </a:ext>
            </a:extLst>
          </p:cNvPr>
          <p:cNvSpPr txBox="1"/>
          <p:nvPr/>
        </p:nvSpPr>
        <p:spPr>
          <a:xfrm>
            <a:off x="770041" y="2244835"/>
            <a:ext cx="8520315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C4EFA"/>
                </a:solidFill>
                <a:effectLst/>
                <a:uLnTx/>
                <a:uFillTx/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  <a:sym typeface="OPPOSans B" panose="00020600040101010101" pitchFamily="18" charset="-122"/>
              </a:rPr>
              <a:t>实现业绩目标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C4EFA"/>
                </a:solidFill>
                <a:effectLst/>
                <a:uLnTx/>
                <a:uFillTx/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  <a:sym typeface="OPPOSans B" panose="00020600040101010101" pitchFamily="18" charset="-122"/>
              </a:rPr>
              <a:t>35% 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C4EFA"/>
                </a:solidFill>
                <a:effectLst/>
                <a:uLnTx/>
                <a:uFillTx/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  <a:sym typeface="OPPOSans B" panose="00020600040101010101" pitchFamily="18" charset="-122"/>
              </a:rPr>
              <a:t>的攀升，稳定市场地位，占据足够的市场份额。</a:t>
            </a:r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DCCB6E11-A736-4E91-8391-06CB37B45F61}"/>
              </a:ext>
            </a:extLst>
          </p:cNvPr>
          <p:cNvSpPr txBox="1"/>
          <p:nvPr/>
        </p:nvSpPr>
        <p:spPr>
          <a:xfrm>
            <a:off x="770041" y="3006516"/>
            <a:ext cx="8520315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C4EFA"/>
                </a:solidFill>
                <a:effectLst/>
                <a:uLnTx/>
                <a:uFillTx/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  <a:sym typeface="OPPOSans B" panose="00020600040101010101" pitchFamily="18" charset="-122"/>
              </a:rPr>
              <a:t>实现业绩目标增长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C4EFA"/>
                </a:solidFill>
                <a:effectLst/>
                <a:uLnTx/>
                <a:uFillTx/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  <a:sym typeface="OPPOSans B" panose="00020600040101010101" pitchFamily="18" charset="-122"/>
              </a:rPr>
              <a:t>50% 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C4EFA"/>
                </a:solidFill>
                <a:effectLst/>
                <a:uLnTx/>
                <a:uFillTx/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  <a:sym typeface="OPPOSans B" panose="00020600040101010101" pitchFamily="18" charset="-122"/>
              </a:rPr>
              <a:t>的目标，创造业界奇迹。</a:t>
            </a:r>
          </a:p>
        </p:txBody>
      </p:sp>
      <p:sp>
        <p:nvSpPr>
          <p:cNvPr id="73" name="文本框 72">
            <a:extLst>
              <a:ext uri="{FF2B5EF4-FFF2-40B4-BE49-F238E27FC236}">
                <a16:creationId xmlns:a16="http://schemas.microsoft.com/office/drawing/2014/main" id="{E64B8357-81DE-4D39-87F4-9A0F30B571F4}"/>
              </a:ext>
            </a:extLst>
          </p:cNvPr>
          <p:cNvSpPr txBox="1"/>
          <p:nvPr/>
        </p:nvSpPr>
        <p:spPr>
          <a:xfrm>
            <a:off x="770041" y="1094671"/>
            <a:ext cx="6607695" cy="43088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Hanson" pitchFamily="2" charset="0"/>
                <a:ea typeface="OPPOSans M" panose="00020600040101010101" pitchFamily="18" charset="-122"/>
                <a:cs typeface="OPPOSans M" panose="00020600040101010101" pitchFamily="18" charset="-122"/>
                <a:sym typeface="Hanson" pitchFamily="2" charset="0"/>
              </a:rPr>
              <a:t>2018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Hanson" pitchFamily="2" charset="0"/>
              <a:ea typeface="OPPOSans M" panose="00020600040101010101" pitchFamily="18" charset="-122"/>
              <a:cs typeface="OPPOSans M" panose="00020600040101010101" pitchFamily="18" charset="-122"/>
              <a:sym typeface="Hanson" pitchFamily="2" charset="0"/>
            </a:endParaRPr>
          </a:p>
        </p:txBody>
      </p:sp>
      <p:sp>
        <p:nvSpPr>
          <p:cNvPr id="74" name="文本框 73">
            <a:extLst>
              <a:ext uri="{FF2B5EF4-FFF2-40B4-BE49-F238E27FC236}">
                <a16:creationId xmlns:a16="http://schemas.microsoft.com/office/drawing/2014/main" id="{7EF3FB82-91BD-4D83-898E-518CD7AC59E7}"/>
              </a:ext>
            </a:extLst>
          </p:cNvPr>
          <p:cNvSpPr txBox="1"/>
          <p:nvPr/>
        </p:nvSpPr>
        <p:spPr>
          <a:xfrm>
            <a:off x="770041" y="1856353"/>
            <a:ext cx="8520315" cy="43088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Hanson" pitchFamily="2" charset="0"/>
                <a:ea typeface="OPPOSans M" panose="00020600040101010101" pitchFamily="18" charset="-122"/>
                <a:cs typeface="OPPOSans M" panose="00020600040101010101" pitchFamily="18" charset="-122"/>
                <a:sym typeface="Hanson" pitchFamily="2" charset="0"/>
              </a:rPr>
              <a:t>2019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Hanson" pitchFamily="2" charset="0"/>
              <a:ea typeface="OPPOSans M" panose="00020600040101010101" pitchFamily="18" charset="-122"/>
              <a:cs typeface="OPPOSans M" panose="00020600040101010101" pitchFamily="18" charset="-122"/>
              <a:sym typeface="Hanson" pitchFamily="2" charset="0"/>
            </a:endParaRPr>
          </a:p>
        </p:txBody>
      </p:sp>
      <p:sp>
        <p:nvSpPr>
          <p:cNvPr id="75" name="文本框 74">
            <a:extLst>
              <a:ext uri="{FF2B5EF4-FFF2-40B4-BE49-F238E27FC236}">
                <a16:creationId xmlns:a16="http://schemas.microsoft.com/office/drawing/2014/main" id="{7594B087-9C0C-45AC-976B-AFDF11F95F19}"/>
              </a:ext>
            </a:extLst>
          </p:cNvPr>
          <p:cNvSpPr txBox="1"/>
          <p:nvPr/>
        </p:nvSpPr>
        <p:spPr>
          <a:xfrm>
            <a:off x="770041" y="2618034"/>
            <a:ext cx="8520315" cy="43088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Hanson" pitchFamily="2" charset="0"/>
                <a:ea typeface="OPPOSans M" panose="00020600040101010101" pitchFamily="18" charset="-122"/>
                <a:cs typeface="OPPOSans M" panose="00020600040101010101" pitchFamily="18" charset="-122"/>
                <a:sym typeface="Hanson" pitchFamily="2" charset="0"/>
              </a:rPr>
              <a:t>2020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Hanson" pitchFamily="2" charset="0"/>
              <a:ea typeface="OPPOSans M" panose="00020600040101010101" pitchFamily="18" charset="-122"/>
              <a:cs typeface="OPPOSans M" panose="00020600040101010101" pitchFamily="18" charset="-122"/>
              <a:sym typeface="Hanson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65613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图表, 图示&#10;&#10;描述已自动生成">
            <a:extLst>
              <a:ext uri="{FF2B5EF4-FFF2-40B4-BE49-F238E27FC236}">
                <a16:creationId xmlns:a16="http://schemas.microsoft.com/office/drawing/2014/main" id="{715F27F2-6CB2-421D-8986-EBBFF895B3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96000" cy="3429000"/>
          </a:xfrm>
          <a:prstGeom prst="rect">
            <a:avLst/>
          </a:prstGeom>
        </p:spPr>
      </p:pic>
      <p:pic>
        <p:nvPicPr>
          <p:cNvPr id="3" name="图片 2" descr="日程表&#10;&#10;描述已自动生成">
            <a:extLst>
              <a:ext uri="{FF2B5EF4-FFF2-40B4-BE49-F238E27FC236}">
                <a16:creationId xmlns:a16="http://schemas.microsoft.com/office/drawing/2014/main" id="{CEE33732-84D2-477B-83FC-898E7A5169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0"/>
            <a:ext cx="6096000" cy="3429000"/>
          </a:xfrm>
          <a:prstGeom prst="rect">
            <a:avLst/>
          </a:prstGeom>
        </p:spPr>
      </p:pic>
      <p:pic>
        <p:nvPicPr>
          <p:cNvPr id="4" name="图片 3" descr="手机屏幕截图&#10;&#10;中度可信度描述已自动生成">
            <a:extLst>
              <a:ext uri="{FF2B5EF4-FFF2-40B4-BE49-F238E27FC236}">
                <a16:creationId xmlns:a16="http://schemas.microsoft.com/office/drawing/2014/main" id="{488C5907-E494-494A-9EE5-21E7FF6F0F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429000"/>
            <a:ext cx="6096000" cy="3429000"/>
          </a:xfrm>
          <a:prstGeom prst="rect">
            <a:avLst/>
          </a:prstGeom>
        </p:spPr>
      </p:pic>
      <p:pic>
        <p:nvPicPr>
          <p:cNvPr id="5" name="图片 4" descr="图形用户界面, 应用程序&#10;&#10;描述已自动生成">
            <a:extLst>
              <a:ext uri="{FF2B5EF4-FFF2-40B4-BE49-F238E27FC236}">
                <a16:creationId xmlns:a16="http://schemas.microsoft.com/office/drawing/2014/main" id="{0263A0CD-0D30-482A-A905-BF5D99AC9B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3429000"/>
            <a:ext cx="6096000" cy="3429000"/>
          </a:xfrm>
          <a:prstGeom prst="rect">
            <a:avLst/>
          </a:prstGeom>
        </p:spPr>
      </p:pic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8A87EB7D-90CE-4F02-9F3D-B8B0AA09FF3C}"/>
              </a:ext>
            </a:extLst>
          </p:cNvPr>
          <p:cNvCxnSpPr>
            <a:cxnSpLocks/>
          </p:cNvCxnSpPr>
          <p:nvPr/>
        </p:nvCxnSpPr>
        <p:spPr>
          <a:xfrm>
            <a:off x="6094195" y="0"/>
            <a:ext cx="0" cy="6858000"/>
          </a:xfrm>
          <a:prstGeom prst="line">
            <a:avLst/>
          </a:prstGeom>
          <a:ln w="158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ADDEF593-6A7C-489F-A435-A3FEFD824062}"/>
              </a:ext>
            </a:extLst>
          </p:cNvPr>
          <p:cNvCxnSpPr>
            <a:cxnSpLocks/>
          </p:cNvCxnSpPr>
          <p:nvPr/>
        </p:nvCxnSpPr>
        <p:spPr>
          <a:xfrm rot="16200000">
            <a:off x="6094195" y="-2668805"/>
            <a:ext cx="0" cy="12195610"/>
          </a:xfrm>
          <a:prstGeom prst="line">
            <a:avLst/>
          </a:prstGeom>
          <a:ln w="158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64434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25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示&#10;&#10;描述已自动生成">
            <a:extLst>
              <a:ext uri="{FF2B5EF4-FFF2-40B4-BE49-F238E27FC236}">
                <a16:creationId xmlns:a16="http://schemas.microsoft.com/office/drawing/2014/main" id="{1C7B664F-F198-4B69-AD29-50E0C7CED2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图片 3" descr="图示&#10;&#10;描述已自动生成">
            <a:extLst>
              <a:ext uri="{FF2B5EF4-FFF2-40B4-BE49-F238E27FC236}">
                <a16:creationId xmlns:a16="http://schemas.microsoft.com/office/drawing/2014/main" id="{B6214CC0-E299-4283-8BCF-D52BA0842A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234" r="100000"/>
          <a:stretch/>
        </p:blipFill>
        <p:spPr>
          <a:xfrm>
            <a:off x="-150471" y="0"/>
            <a:ext cx="1504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3863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2_Office 主题​​">
  <a:themeElements>
    <a:clrScheme name="自定义 18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D88A8"/>
      </a:accent1>
      <a:accent2>
        <a:srgbClr val="2D4464"/>
      </a:accent2>
      <a:accent3>
        <a:srgbClr val="B9A799"/>
      </a:accent3>
      <a:accent4>
        <a:srgbClr val="CA865F"/>
      </a:accent4>
      <a:accent5>
        <a:srgbClr val="DDDAD5"/>
      </a:accent5>
      <a:accent6>
        <a:srgbClr val="70AD47"/>
      </a:accent6>
      <a:hlink>
        <a:srgbClr val="0563C1"/>
      </a:hlink>
      <a:folHlink>
        <a:srgbClr val="954F72"/>
      </a:folHlink>
    </a:clrScheme>
    <a:fontScheme name="学术">
      <a:majorFont>
        <a:latin typeface="Roboto Bold"/>
        <a:ea typeface="思源宋体 CN Heavy"/>
        <a:cs typeface=""/>
      </a:majorFont>
      <a:minorFont>
        <a:latin typeface="Roboto"/>
        <a:ea typeface="思源黑体 CN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0">
              <a:srgbClr val="8BBAD4"/>
            </a:gs>
            <a:gs pos="98000">
              <a:srgbClr val="2F557A"/>
            </a:gs>
          </a:gsLst>
          <a:lin ang="18900000" scaled="1"/>
          <a:tileRect/>
        </a:gra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_Office 主题​​">
  <a:themeElements>
    <a:clrScheme name="自定义 18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D88A8"/>
      </a:accent1>
      <a:accent2>
        <a:srgbClr val="2D4464"/>
      </a:accent2>
      <a:accent3>
        <a:srgbClr val="B9A799"/>
      </a:accent3>
      <a:accent4>
        <a:srgbClr val="CA865F"/>
      </a:accent4>
      <a:accent5>
        <a:srgbClr val="DDDAD5"/>
      </a:accent5>
      <a:accent6>
        <a:srgbClr val="70AD47"/>
      </a:accent6>
      <a:hlink>
        <a:srgbClr val="0563C1"/>
      </a:hlink>
      <a:folHlink>
        <a:srgbClr val="954F72"/>
      </a:folHlink>
    </a:clrScheme>
    <a:fontScheme name="学术">
      <a:majorFont>
        <a:latin typeface="Roboto Bold"/>
        <a:ea typeface="思源宋体 CN Heavy"/>
        <a:cs typeface=""/>
      </a:majorFont>
      <a:minorFont>
        <a:latin typeface="Roboto"/>
        <a:ea typeface="思源黑体 CN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06-单蓝色-旁门左道">
      <a:dk1>
        <a:sysClr val="windowText" lastClr="000000"/>
      </a:dk1>
      <a:lt1>
        <a:sysClr val="window" lastClr="FFFFFF"/>
      </a:lt1>
      <a:dk2>
        <a:srgbClr val="2D3847"/>
      </a:dk2>
      <a:lt2>
        <a:srgbClr val="E7E6E6"/>
      </a:lt2>
      <a:accent1>
        <a:srgbClr val="037EF3"/>
      </a:accent1>
      <a:accent2>
        <a:srgbClr val="D8D8D8"/>
      </a:accent2>
      <a:accent3>
        <a:srgbClr val="BFBFBF"/>
      </a:accent3>
      <a:accent4>
        <a:srgbClr val="A5A5A5"/>
      </a:accent4>
      <a:accent5>
        <a:srgbClr val="7F7F7F"/>
      </a:accent5>
      <a:accent6>
        <a:srgbClr val="595959"/>
      </a:accent6>
      <a:hlink>
        <a:srgbClr val="0563C1"/>
      </a:hlink>
      <a:folHlink>
        <a:srgbClr val="954F72"/>
      </a:folHlink>
    </a:clrScheme>
    <a:fontScheme name="思源黑体&amp;Roboto">
      <a:majorFont>
        <a:latin typeface="Roboto Bold"/>
        <a:ea typeface="思源黑体 CN Bold"/>
        <a:cs typeface=""/>
      </a:majorFont>
      <a:minorFont>
        <a:latin typeface="Roboto Regular"/>
        <a:ea typeface="思源黑体 CN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4_Office 主题​​">
  <a:themeElements>
    <a:clrScheme name="01-PPT演示派主题色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C4EFA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C4EFA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5_Office 主题​​">
  <a:themeElements>
    <a:clrScheme name="1-经典蓝">
      <a:dk1>
        <a:sysClr val="windowText" lastClr="000000"/>
      </a:dk1>
      <a:lt1>
        <a:sysClr val="window" lastClr="FFFFFF"/>
      </a:lt1>
      <a:dk2>
        <a:srgbClr val="2D3847"/>
      </a:dk2>
      <a:lt2>
        <a:srgbClr val="E7E6E6"/>
      </a:lt2>
      <a:accent1>
        <a:srgbClr val="1D78FA"/>
      </a:accent1>
      <a:accent2>
        <a:srgbClr val="D8D8D8"/>
      </a:accent2>
      <a:accent3>
        <a:srgbClr val="BFBFBF"/>
      </a:accent3>
      <a:accent4>
        <a:srgbClr val="A5A5A5"/>
      </a:accent4>
      <a:accent5>
        <a:srgbClr val="7F7F7F"/>
      </a:accent5>
      <a:accent6>
        <a:srgbClr val="595959"/>
      </a:accent6>
      <a:hlink>
        <a:srgbClr val="0563C1"/>
      </a:hlink>
      <a:folHlink>
        <a:srgbClr val="954F72"/>
      </a:folHlink>
    </a:clrScheme>
    <a:fontScheme name="鸿蒙">
      <a:majorFont>
        <a:latin typeface="HarmonyOS Sans SC Bold"/>
        <a:ea typeface="HarmonyOS Sans SC Bold"/>
        <a:cs typeface=""/>
      </a:majorFont>
      <a:minorFont>
        <a:latin typeface="HarmonyOS Sans SC"/>
        <a:ea typeface="HarmonyOS Sans SC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6_Office 主题​​">
  <a:themeElements>
    <a:clrScheme name="自定义 8">
      <a:dk1>
        <a:srgbClr val="000000"/>
      </a:dk1>
      <a:lt1>
        <a:srgbClr val="FFFFFF"/>
      </a:lt1>
      <a:dk2>
        <a:srgbClr val="2D3847"/>
      </a:dk2>
      <a:lt2>
        <a:srgbClr val="E7E6E6"/>
      </a:lt2>
      <a:accent1>
        <a:srgbClr val="4D69FA"/>
      </a:accent1>
      <a:accent2>
        <a:srgbClr val="2859DF"/>
      </a:accent2>
      <a:accent3>
        <a:srgbClr val="03D990"/>
      </a:accent3>
      <a:accent4>
        <a:srgbClr val="35D94B"/>
      </a:accent4>
      <a:accent5>
        <a:srgbClr val="FF6626"/>
      </a:accent5>
      <a:accent6>
        <a:srgbClr val="FF2F30"/>
      </a:accent6>
      <a:hlink>
        <a:srgbClr val="0563C1"/>
      </a:hlink>
      <a:folHlink>
        <a:srgbClr val="954F72"/>
      </a:folHlink>
    </a:clrScheme>
    <a:fontScheme name="鸿蒙">
      <a:majorFont>
        <a:latin typeface="HarmonyOS Sans SC Bold"/>
        <a:ea typeface="HarmonyOS Sans SC Bold"/>
        <a:cs typeface=""/>
      </a:majorFont>
      <a:minorFont>
        <a:latin typeface="HarmonyOS Sans SC"/>
        <a:ea typeface="HarmonyOS Sans SC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8_Office 主题​​">
  <a:themeElements>
    <a:clrScheme name="自定义 1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1B48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9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工作型">
      <a:majorFont>
        <a:latin typeface="Roboto Bold"/>
        <a:ea typeface="思源黑体 CN Bold"/>
        <a:cs typeface=""/>
      </a:majorFont>
      <a:minorFont>
        <a:latin typeface="Roboto Regular"/>
        <a:ea typeface="思源黑体 CN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10_Office 主题​​">
  <a:themeElements>
    <a:clrScheme name="自定义 3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17BFF"/>
      </a:accent1>
      <a:accent2>
        <a:srgbClr val="05C8DD"/>
      </a:accent2>
      <a:accent3>
        <a:srgbClr val="8B81FF"/>
      </a:accent3>
      <a:accent4>
        <a:srgbClr val="FF3366"/>
      </a:accent4>
      <a:accent5>
        <a:srgbClr val="FF6E30"/>
      </a:accent5>
      <a:accent6>
        <a:srgbClr val="FB55A5"/>
      </a:accent6>
      <a:hlink>
        <a:srgbClr val="0563C1"/>
      </a:hlink>
      <a:folHlink>
        <a:srgbClr val="954F72"/>
      </a:folHlink>
    </a:clrScheme>
    <a:fontScheme name="鸿蒙">
      <a:majorFont>
        <a:latin typeface="HarmonyOS Sans SC Bold"/>
        <a:ea typeface="HarmonyOS Sans SC Bold"/>
        <a:cs typeface=""/>
      </a:majorFont>
      <a:minorFont>
        <a:latin typeface="HarmonyOS Sans SC"/>
        <a:ea typeface="HarmonyOS Sans SC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1243</TotalTime>
  <Words>420</Words>
  <Application>Microsoft Office PowerPoint</Application>
  <PresentationFormat>宽屏</PresentationFormat>
  <Paragraphs>125</Paragraphs>
  <Slides>13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22</vt:i4>
      </vt:variant>
      <vt:variant>
        <vt:lpstr>主题</vt:lpstr>
      </vt:variant>
      <vt:variant>
        <vt:i4>9</vt:i4>
      </vt:variant>
      <vt:variant>
        <vt:lpstr>幻灯片标题</vt:lpstr>
      </vt:variant>
      <vt:variant>
        <vt:i4>13</vt:i4>
      </vt:variant>
    </vt:vector>
  </HeadingPairs>
  <TitlesOfParts>
    <vt:vector size="44" baseType="lpstr">
      <vt:lpstr>Bebas</vt:lpstr>
      <vt:lpstr>Didot</vt:lpstr>
      <vt:lpstr>DOUYU Font</vt:lpstr>
      <vt:lpstr>Hanson</vt:lpstr>
      <vt:lpstr>HarmonyOS Sans SC</vt:lpstr>
      <vt:lpstr>HarmonyOS Sans SC Bold</vt:lpstr>
      <vt:lpstr>HarmonyOS Sans SC Light</vt:lpstr>
      <vt:lpstr>Inter</vt:lpstr>
      <vt:lpstr>OPPOSans B</vt:lpstr>
      <vt:lpstr>OPPOSans H</vt:lpstr>
      <vt:lpstr>Roboto Bold</vt:lpstr>
      <vt:lpstr>Roboto Regular</vt:lpstr>
      <vt:lpstr>阿里巴巴普惠体 Heavy</vt:lpstr>
      <vt:lpstr>等线</vt:lpstr>
      <vt:lpstr>等线 Light</vt:lpstr>
      <vt:lpstr>思源黑体 CN Bold</vt:lpstr>
      <vt:lpstr>思源黑体 CN Regular</vt:lpstr>
      <vt:lpstr>思源宋体 CN Heavy</vt:lpstr>
      <vt:lpstr>思源宋体 CN SemiBold</vt:lpstr>
      <vt:lpstr>Arial</vt:lpstr>
      <vt:lpstr>Impact</vt:lpstr>
      <vt:lpstr>Roboto</vt:lpstr>
      <vt:lpstr>2_Office 主题​​</vt:lpstr>
      <vt:lpstr>3_Office 主题​​</vt:lpstr>
      <vt:lpstr>Office 主题​​</vt:lpstr>
      <vt:lpstr>4_Office 主题​​</vt:lpstr>
      <vt:lpstr>5_Office 主题​​</vt:lpstr>
      <vt:lpstr>6_Office 主题​​</vt:lpstr>
      <vt:lpstr>8_Office 主题​​</vt:lpstr>
      <vt:lpstr>9_Office 主题​​</vt:lpstr>
      <vt:lpstr>10_Office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Adam Xu</dc:creator>
  <cp:lastModifiedBy>杜瑶瑶</cp:lastModifiedBy>
  <cp:revision>12</cp:revision>
  <dcterms:created xsi:type="dcterms:W3CDTF">2021-11-08T02:28:00Z</dcterms:created>
  <dcterms:modified xsi:type="dcterms:W3CDTF">2021-11-26T05:30:16Z</dcterms:modified>
</cp:coreProperties>
</file>